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ink/ink45.xml" ContentType="application/inkml+xml"/>
  <Override PartName="/ppt/ink/ink46.xml" ContentType="application/inkml+xml"/>
  <Override PartName="/ppt/ink/ink47.xml" ContentType="application/inkml+xml"/>
  <Override PartName="/ppt/ink/ink48.xml" ContentType="application/inkml+xml"/>
  <Override PartName="/ppt/ink/ink49.xml" ContentType="application/inkml+xml"/>
  <Override PartName="/ppt/ink/ink50.xml" ContentType="application/inkml+xml"/>
  <Override PartName="/ppt/ink/ink51.xml" ContentType="application/inkml+xml"/>
  <Override PartName="/ppt/ink/ink52.xml" ContentType="application/inkml+xml"/>
  <Override PartName="/ppt/ink/ink53.xml" ContentType="application/inkml+xml"/>
  <Override PartName="/ppt/ink/ink54.xml" ContentType="application/inkml+xml"/>
  <Override PartName="/ppt/ink/ink55.xml" ContentType="application/inkml+xml"/>
  <Override PartName="/ppt/ink/ink56.xml" ContentType="application/inkml+xml"/>
  <Override PartName="/ppt/ink/ink57.xml" ContentType="application/inkml+xml"/>
  <Override PartName="/ppt/ink/ink58.xml" ContentType="application/inkml+xml"/>
  <Override PartName="/ppt/ink/ink59.xml" ContentType="application/inkml+xml"/>
  <Override PartName="/ppt/ink/ink60.xml" ContentType="application/inkml+xml"/>
  <Override PartName="/ppt/ink/ink61.xml" ContentType="application/inkml+xml"/>
  <Override PartName="/ppt/ink/ink62.xml" ContentType="application/inkml+xml"/>
  <Override PartName="/ppt/ink/ink63.xml" ContentType="application/inkml+xml"/>
  <Override PartName="/ppt/ink/ink64.xml" ContentType="application/inkml+xml"/>
  <Override PartName="/ppt/ink/ink65.xml" ContentType="application/inkml+xml"/>
  <Override PartName="/ppt/ink/ink66.xml" ContentType="application/inkml+xml"/>
  <Override PartName="/ppt/ink/ink67.xml" ContentType="application/inkml+xml"/>
  <Override PartName="/ppt/ink/ink68.xml" ContentType="application/inkml+xml"/>
  <Override PartName="/ppt/ink/ink69.xml" ContentType="application/inkml+xml"/>
  <Override PartName="/ppt/ink/ink70.xml" ContentType="application/inkml+xml"/>
  <Override PartName="/ppt/ink/ink71.xml" ContentType="application/inkml+xml"/>
  <Override PartName="/ppt/ink/ink72.xml" ContentType="application/inkml+xml"/>
  <Override PartName="/ppt/ink/ink73.xml" ContentType="application/inkml+xml"/>
  <Override PartName="/ppt/ink/ink74.xml" ContentType="application/inkml+xml"/>
  <Override PartName="/ppt/ink/ink75.xml" ContentType="application/inkml+xml"/>
  <Override PartName="/ppt/ink/ink76.xml" ContentType="application/inkml+xml"/>
  <Override PartName="/ppt/ink/ink77.xml" ContentType="application/inkml+xml"/>
  <Override PartName="/ppt/ink/ink78.xml" ContentType="application/inkml+xml"/>
  <Override PartName="/ppt/ink/ink79.xml" ContentType="application/inkml+xml"/>
  <Override PartName="/ppt/ink/ink80.xml" ContentType="application/inkml+xml"/>
  <Override PartName="/ppt/ink/ink81.xml" ContentType="application/inkml+xml"/>
  <Override PartName="/ppt/ink/ink82.xml" ContentType="application/inkml+xml"/>
  <Override PartName="/ppt/ink/ink83.xml" ContentType="application/inkml+xml"/>
  <Override PartName="/ppt/ink/ink84.xml" ContentType="application/inkml+xml"/>
  <Override PartName="/ppt/ink/ink85.xml" ContentType="application/inkml+xml"/>
  <Override PartName="/ppt/ink/ink86.xml" ContentType="application/inkml+xml"/>
  <Override PartName="/ppt/ink/ink87.xml" ContentType="application/inkml+xml"/>
  <Override PartName="/ppt/ink/ink88.xml" ContentType="application/inkml+xml"/>
  <Override PartName="/ppt/ink/ink89.xml" ContentType="application/inkml+xml"/>
  <Override PartName="/ppt/ink/ink90.xml" ContentType="application/inkml+xml"/>
  <Override PartName="/ppt/ink/ink91.xml" ContentType="application/inkml+xml"/>
  <Override PartName="/ppt/ink/ink92.xml" ContentType="application/inkml+xml"/>
  <Override PartName="/ppt/ink/ink93.xml" ContentType="application/inkml+xml"/>
  <Override PartName="/ppt/ink/ink94.xml" ContentType="application/inkml+xml"/>
  <Override PartName="/ppt/ink/ink95.xml" ContentType="application/inkml+xml"/>
  <Override PartName="/ppt/ink/ink96.xml" ContentType="application/inkml+xml"/>
  <Override PartName="/ppt/ink/ink97.xml" ContentType="application/inkml+xml"/>
  <Override PartName="/ppt/ink/ink98.xml" ContentType="application/inkml+xml"/>
  <Override PartName="/ppt/ink/ink99.xml" ContentType="application/inkml+xml"/>
  <Override PartName="/ppt/ink/ink100.xml" ContentType="application/inkml+xml"/>
  <Override PartName="/ppt/ink/ink101.xml" ContentType="application/inkml+xml"/>
  <Override PartName="/ppt/ink/ink102.xml" ContentType="application/inkml+xml"/>
  <Override PartName="/ppt/ink/ink103.xml" ContentType="application/inkml+xml"/>
  <Override PartName="/ppt/ink/ink104.xml" ContentType="application/inkml+xml"/>
  <Override PartName="/ppt/ink/ink105.xml" ContentType="application/inkml+xml"/>
  <Override PartName="/ppt/ink/ink106.xml" ContentType="application/inkml+xml"/>
  <Override PartName="/ppt/ink/ink107.xml" ContentType="application/inkml+xml"/>
  <Override PartName="/ppt/ink/ink108.xml" ContentType="application/inkml+xml"/>
  <Override PartName="/ppt/ink/ink109.xml" ContentType="application/inkml+xml"/>
  <Override PartName="/ppt/ink/ink110.xml" ContentType="application/inkml+xml"/>
  <Override PartName="/ppt/ink/ink111.xml" ContentType="application/inkml+xml"/>
  <Override PartName="/ppt/ink/ink112.xml" ContentType="application/inkml+xml"/>
  <Override PartName="/ppt/ink/ink113.xml" ContentType="application/inkml+xml"/>
  <Override PartName="/ppt/ink/ink114.xml" ContentType="application/inkml+xml"/>
  <Override PartName="/ppt/ink/ink115.xml" ContentType="application/inkml+xml"/>
  <Override PartName="/ppt/ink/ink116.xml" ContentType="application/inkml+xml"/>
  <Override PartName="/ppt/ink/ink117.xml" ContentType="application/inkml+xml"/>
  <Override PartName="/ppt/ink/ink118.xml" ContentType="application/inkml+xml"/>
  <Override PartName="/ppt/ink/ink119.xml" ContentType="application/inkml+xml"/>
  <Override PartName="/ppt/ink/ink120.xml" ContentType="application/inkml+xml"/>
  <Override PartName="/ppt/ink/ink121.xml" ContentType="application/inkml+xml"/>
  <Override PartName="/ppt/ink/ink122.xml" ContentType="application/inkml+xml"/>
  <Override PartName="/ppt/ink/ink123.xml" ContentType="application/inkml+xml"/>
  <Override PartName="/ppt/ink/ink124.xml" ContentType="application/inkml+xml"/>
  <Override PartName="/ppt/ink/ink125.xml" ContentType="application/inkml+xml"/>
  <Override PartName="/ppt/ink/ink126.xml" ContentType="application/inkml+xml"/>
  <Override PartName="/ppt/ink/ink127.xml" ContentType="application/inkml+xml"/>
  <Override PartName="/ppt/ink/ink128.xml" ContentType="application/inkml+xml"/>
  <Override PartName="/ppt/ink/ink129.xml" ContentType="application/inkml+xml"/>
  <Override PartName="/ppt/ink/ink130.xml" ContentType="application/inkml+xml"/>
  <Override PartName="/ppt/ink/ink131.xml" ContentType="application/inkml+xml"/>
  <Override PartName="/ppt/ink/ink132.xml" ContentType="application/inkml+xml"/>
  <Override PartName="/ppt/ink/ink133.xml" ContentType="application/inkml+xml"/>
  <Override PartName="/ppt/ink/ink134.xml" ContentType="application/inkml+xml"/>
  <Override PartName="/ppt/ink/ink135.xml" ContentType="application/inkml+xml"/>
  <Override PartName="/ppt/ink/ink136.xml" ContentType="application/inkml+xml"/>
  <Override PartName="/ppt/ink/ink137.xml" ContentType="application/inkml+xml"/>
  <Override PartName="/ppt/ink/ink138.xml" ContentType="application/inkml+xml"/>
  <Override PartName="/ppt/ink/ink139.xml" ContentType="application/inkml+xml"/>
  <Override PartName="/ppt/ink/ink140.xml" ContentType="application/inkml+xml"/>
  <Override PartName="/ppt/ink/ink141.xml" ContentType="application/inkml+xml"/>
  <Override PartName="/ppt/ink/ink142.xml" ContentType="application/inkml+xml"/>
  <Override PartName="/ppt/ink/ink143.xml" ContentType="application/inkml+xml"/>
  <Override PartName="/ppt/ink/ink144.xml" ContentType="application/inkml+xml"/>
  <Override PartName="/ppt/ink/ink145.xml" ContentType="application/inkml+xml"/>
  <Override PartName="/ppt/ink/ink146.xml" ContentType="application/inkml+xml"/>
  <Override PartName="/ppt/ink/ink147.xml" ContentType="application/inkml+xml"/>
  <Override PartName="/ppt/ink/ink148.xml" ContentType="application/inkml+xml"/>
  <Override PartName="/ppt/ink/ink149.xml" ContentType="application/inkml+xml"/>
  <Override PartName="/ppt/ink/ink150.xml" ContentType="application/inkml+xml"/>
  <Override PartName="/ppt/ink/ink151.xml" ContentType="application/inkml+xml"/>
  <Override PartName="/ppt/ink/ink152.xml" ContentType="application/inkml+xml"/>
  <Override PartName="/ppt/ink/ink153.xml" ContentType="application/inkml+xml"/>
  <Override PartName="/ppt/ink/ink154.xml" ContentType="application/inkml+xml"/>
  <Override PartName="/ppt/ink/ink155.xml" ContentType="application/inkml+xml"/>
  <Override PartName="/ppt/ink/ink156.xml" ContentType="application/inkml+xml"/>
  <Override PartName="/ppt/ink/ink157.xml" ContentType="application/inkml+xml"/>
  <Override PartName="/ppt/ink/ink158.xml" ContentType="application/inkml+xml"/>
  <Override PartName="/ppt/ink/ink159.xml" ContentType="application/inkml+xml"/>
  <Override PartName="/ppt/ink/ink160.xml" ContentType="application/inkml+xml"/>
  <Override PartName="/ppt/ink/ink161.xml" ContentType="application/inkml+xml"/>
  <Override PartName="/ppt/ink/ink162.xml" ContentType="application/inkml+xml"/>
  <Override PartName="/ppt/ink/ink163.xml" ContentType="application/inkml+xml"/>
  <Override PartName="/ppt/ink/ink164.xml" ContentType="application/inkml+xml"/>
  <Override PartName="/ppt/ink/ink165.xml" ContentType="application/inkml+xml"/>
  <Override PartName="/ppt/ink/ink166.xml" ContentType="application/inkml+xml"/>
  <Override PartName="/ppt/ink/ink167.xml" ContentType="application/inkml+xml"/>
  <Override PartName="/ppt/ink/ink168.xml" ContentType="application/inkml+xml"/>
  <Override PartName="/ppt/ink/ink169.xml" ContentType="application/inkml+xml"/>
  <Override PartName="/ppt/ink/ink170.xml" ContentType="application/inkml+xml"/>
  <Override PartName="/ppt/ink/ink171.xml" ContentType="application/inkml+xml"/>
  <Override PartName="/ppt/ink/ink172.xml" ContentType="application/inkml+xml"/>
  <Override PartName="/ppt/ink/ink173.xml" ContentType="application/inkml+xml"/>
  <Override PartName="/ppt/ink/ink174.xml" ContentType="application/inkml+xml"/>
  <Override PartName="/ppt/ink/ink175.xml" ContentType="application/inkml+xml"/>
  <Override PartName="/ppt/ink/ink176.xml" ContentType="application/inkml+xml"/>
  <Override PartName="/ppt/ink/ink177.xml" ContentType="application/inkml+xml"/>
  <Override PartName="/ppt/ink/ink178.xml" ContentType="application/inkml+xml"/>
  <Override PartName="/ppt/ink/ink179.xml" ContentType="application/inkml+xml"/>
  <Override PartName="/ppt/ink/ink180.xml" ContentType="application/inkml+xml"/>
  <Override PartName="/ppt/ink/ink181.xml" ContentType="application/inkml+xml"/>
  <Override PartName="/ppt/ink/ink182.xml" ContentType="application/inkml+xml"/>
  <Override PartName="/ppt/ink/ink183.xml" ContentType="application/inkml+xml"/>
  <Override PartName="/ppt/ink/ink184.xml" ContentType="application/inkml+xml"/>
  <Override PartName="/ppt/ink/ink185.xml" ContentType="application/inkml+xml"/>
  <Override PartName="/ppt/ink/ink186.xml" ContentType="application/inkml+xml"/>
  <Override PartName="/ppt/ink/ink187.xml" ContentType="application/inkml+xml"/>
  <Override PartName="/ppt/ink/ink188.xml" ContentType="application/inkml+xml"/>
  <Override PartName="/ppt/ink/ink189.xml" ContentType="application/inkml+xml"/>
  <Override PartName="/ppt/ink/ink190.xml" ContentType="application/inkml+xml"/>
  <Override PartName="/ppt/notesSlides/notesSlide2.xml" ContentType="application/vnd.openxmlformats-officedocument.presentationml.notesSlide+xml"/>
  <Override PartName="/ppt/ink/ink191.xml" ContentType="application/inkml+xml"/>
  <Override PartName="/ppt/ink/ink192.xml" ContentType="application/inkml+xml"/>
  <Override PartName="/ppt/ink/ink193.xml" ContentType="application/inkml+xml"/>
  <Override PartName="/ppt/ink/ink194.xml" ContentType="application/inkml+xml"/>
  <Override PartName="/ppt/ink/ink195.xml" ContentType="application/inkml+xml"/>
  <Override PartName="/ppt/ink/ink196.xml" ContentType="application/inkml+xml"/>
  <Override PartName="/ppt/ink/ink197.xml" ContentType="application/inkml+xml"/>
  <Override PartName="/ppt/ink/ink198.xml" ContentType="application/inkml+xml"/>
  <Override PartName="/ppt/ink/ink199.xml" ContentType="application/inkml+xml"/>
  <Override PartName="/ppt/ink/ink200.xml" ContentType="application/inkml+xml"/>
  <Override PartName="/ppt/ink/ink201.xml" ContentType="application/inkml+xml"/>
  <Override PartName="/ppt/ink/ink202.xml" ContentType="application/inkml+xml"/>
  <Override PartName="/ppt/ink/ink203.xml" ContentType="application/inkml+xml"/>
  <Override PartName="/ppt/ink/ink204.xml" ContentType="application/inkml+xml"/>
  <Override PartName="/ppt/ink/ink205.xml" ContentType="application/inkml+xml"/>
  <Override PartName="/ppt/ink/ink206.xml" ContentType="application/inkml+xml"/>
  <Override PartName="/ppt/ink/ink207.xml" ContentType="application/inkml+xml"/>
  <Override PartName="/ppt/ink/ink208.xml" ContentType="application/inkml+xml"/>
  <Override PartName="/ppt/ink/ink209.xml" ContentType="application/inkml+xml"/>
  <Override PartName="/ppt/ink/ink210.xml" ContentType="application/inkml+xml"/>
  <Override PartName="/ppt/ink/ink211.xml" ContentType="application/inkml+xml"/>
  <Override PartName="/ppt/ink/ink212.xml" ContentType="application/inkml+xml"/>
  <Override PartName="/ppt/ink/ink213.xml" ContentType="application/inkml+xml"/>
  <Override PartName="/ppt/ink/ink214.xml" ContentType="application/inkml+xml"/>
  <Override PartName="/ppt/ink/ink215.xml" ContentType="application/inkml+xml"/>
  <Override PartName="/ppt/ink/ink216.xml" ContentType="application/inkml+xml"/>
  <Override PartName="/ppt/ink/ink217.xml" ContentType="application/inkml+xml"/>
  <Override PartName="/ppt/ink/ink218.xml" ContentType="application/inkml+xml"/>
  <Override PartName="/ppt/ink/ink219.xml" ContentType="application/inkml+xml"/>
  <Override PartName="/ppt/ink/ink220.xml" ContentType="application/inkml+xml"/>
  <Override PartName="/ppt/ink/ink221.xml" ContentType="application/inkml+xml"/>
  <Override PartName="/ppt/ink/ink222.xml" ContentType="application/inkml+xml"/>
  <Override PartName="/ppt/ink/ink223.xml" ContentType="application/inkml+xml"/>
  <Override PartName="/ppt/ink/ink224.xml" ContentType="application/inkml+xml"/>
  <Override PartName="/ppt/ink/ink225.xml" ContentType="application/inkml+xml"/>
  <Override PartName="/ppt/ink/ink226.xml" ContentType="application/inkml+xml"/>
  <Override PartName="/ppt/ink/ink227.xml" ContentType="application/inkml+xml"/>
  <Override PartName="/ppt/ink/ink228.xml" ContentType="application/inkml+xml"/>
  <Override PartName="/ppt/ink/ink229.xml" ContentType="application/inkml+xml"/>
  <Override PartName="/ppt/ink/ink230.xml" ContentType="application/inkml+xml"/>
  <Override PartName="/ppt/ink/ink231.xml" ContentType="application/inkml+xml"/>
  <Override PartName="/ppt/ink/ink232.xml" ContentType="application/inkml+xml"/>
  <Override PartName="/ppt/ink/ink233.xml" ContentType="application/inkml+xml"/>
  <Override PartName="/ppt/ink/ink234.xml" ContentType="application/inkml+xml"/>
  <Override PartName="/ppt/ink/ink235.xml" ContentType="application/inkml+xml"/>
  <Override PartName="/ppt/ink/ink236.xml" ContentType="application/inkml+xml"/>
  <Override PartName="/ppt/ink/ink237.xml" ContentType="application/inkml+xml"/>
  <Override PartName="/ppt/ink/ink238.xml" ContentType="application/inkml+xml"/>
  <Override PartName="/ppt/ink/ink239.xml" ContentType="application/inkml+xml"/>
  <Override PartName="/ppt/ink/ink240.xml" ContentType="application/inkml+xml"/>
  <Override PartName="/ppt/ink/ink241.xml" ContentType="application/inkml+xml"/>
  <Override PartName="/ppt/ink/ink242.xml" ContentType="application/inkml+xml"/>
  <Override PartName="/ppt/ink/ink243.xml" ContentType="application/inkml+xml"/>
  <Override PartName="/ppt/ink/ink244.xml" ContentType="application/inkml+xml"/>
  <Override PartName="/ppt/ink/ink245.xml" ContentType="application/inkml+xml"/>
  <Override PartName="/ppt/ink/ink246.xml" ContentType="application/inkml+xml"/>
  <Override PartName="/ppt/ink/ink247.xml" ContentType="application/inkml+xml"/>
  <Override PartName="/ppt/ink/ink248.xml" ContentType="application/inkml+xml"/>
  <Override PartName="/ppt/ink/ink249.xml" ContentType="application/inkml+xml"/>
  <Override PartName="/ppt/ink/ink250.xml" ContentType="application/inkml+xml"/>
  <Override PartName="/ppt/ink/ink251.xml" ContentType="application/inkml+xml"/>
  <Override PartName="/ppt/ink/ink252.xml" ContentType="application/inkml+xml"/>
  <Override PartName="/ppt/ink/ink253.xml" ContentType="application/inkml+xml"/>
  <Override PartName="/ppt/ink/ink254.xml" ContentType="application/inkml+xml"/>
  <Override PartName="/ppt/ink/ink255.xml" ContentType="application/inkml+xml"/>
  <Override PartName="/ppt/ink/ink256.xml" ContentType="application/inkml+xml"/>
  <Override PartName="/ppt/ink/ink257.xml" ContentType="application/inkml+xml"/>
  <Override PartName="/ppt/ink/ink258.xml" ContentType="application/inkml+xml"/>
  <Override PartName="/ppt/ink/ink259.xml" ContentType="application/inkml+xml"/>
  <Override PartName="/ppt/ink/ink260.xml" ContentType="application/inkml+xml"/>
  <Override PartName="/ppt/ink/ink261.xml" ContentType="application/inkml+xml"/>
  <Override PartName="/ppt/ink/ink262.xml" ContentType="application/inkml+xml"/>
  <Override PartName="/ppt/ink/ink263.xml" ContentType="application/inkml+xml"/>
  <Override PartName="/ppt/ink/ink264.xml" ContentType="application/inkml+xml"/>
  <Override PartName="/ppt/ink/ink265.xml" ContentType="application/inkml+xml"/>
  <Override PartName="/ppt/ink/ink266.xml" ContentType="application/inkml+xml"/>
  <Override PartName="/ppt/ink/ink267.xml" ContentType="application/inkml+xml"/>
  <Override PartName="/ppt/ink/ink268.xml" ContentType="application/inkml+xml"/>
  <Override PartName="/ppt/ink/ink269.xml" ContentType="application/inkml+xml"/>
  <Override PartName="/ppt/ink/ink270.xml" ContentType="application/inkml+xml"/>
  <Override PartName="/ppt/ink/ink271.xml" ContentType="application/inkml+xml"/>
  <Override PartName="/ppt/ink/ink272.xml" ContentType="application/inkml+xml"/>
  <Override PartName="/ppt/ink/ink273.xml" ContentType="application/inkml+xml"/>
  <Override PartName="/ppt/ink/ink274.xml" ContentType="application/inkml+xml"/>
  <Override PartName="/ppt/ink/ink275.xml" ContentType="application/inkml+xml"/>
  <Override PartName="/ppt/ink/ink276.xml" ContentType="application/inkml+xml"/>
  <Override PartName="/ppt/ink/ink277.xml" ContentType="application/inkml+xml"/>
  <Override PartName="/ppt/ink/ink278.xml" ContentType="application/inkml+xml"/>
  <Override PartName="/ppt/ink/ink279.xml" ContentType="application/inkml+xml"/>
  <Override PartName="/ppt/ink/ink280.xml" ContentType="application/inkml+xml"/>
  <Override PartName="/ppt/ink/ink281.xml" ContentType="application/inkml+xml"/>
  <Override PartName="/ppt/ink/ink282.xml" ContentType="application/inkml+xml"/>
  <Override PartName="/ppt/ink/ink283.xml" ContentType="application/inkml+xml"/>
  <Override PartName="/ppt/ink/ink284.xml" ContentType="application/inkml+xml"/>
  <Override PartName="/ppt/ink/ink285.xml" ContentType="application/inkml+xml"/>
  <Override PartName="/ppt/ink/ink286.xml" ContentType="application/inkml+xml"/>
  <Override PartName="/ppt/ink/ink287.xml" ContentType="application/inkml+xml"/>
  <Override PartName="/ppt/ink/ink288.xml" ContentType="application/inkml+xml"/>
  <Override PartName="/ppt/ink/ink289.xml" ContentType="application/inkml+xml"/>
  <Override PartName="/ppt/ink/ink290.xml" ContentType="application/inkml+xml"/>
  <Override PartName="/ppt/ink/ink291.xml" ContentType="application/inkml+xml"/>
  <Override PartName="/ppt/ink/ink292.xml" ContentType="application/inkml+xml"/>
  <Override PartName="/ppt/ink/ink293.xml" ContentType="application/inkml+xml"/>
  <Override PartName="/ppt/ink/ink294.xml" ContentType="application/inkml+xml"/>
  <Override PartName="/ppt/ink/ink295.xml" ContentType="application/inkml+xml"/>
  <Override PartName="/ppt/ink/ink296.xml" ContentType="application/inkml+xml"/>
  <Override PartName="/ppt/ink/ink297.xml" ContentType="application/inkml+xml"/>
  <Override PartName="/ppt/ink/ink298.xml" ContentType="application/inkml+xml"/>
  <Override PartName="/ppt/ink/ink299.xml" ContentType="application/inkml+xml"/>
  <Override PartName="/ppt/ink/ink300.xml" ContentType="application/inkml+xml"/>
  <Override PartName="/ppt/ink/ink301.xml" ContentType="application/inkml+xml"/>
  <Override PartName="/ppt/ink/ink302.xml" ContentType="application/inkml+xml"/>
  <Override PartName="/ppt/ink/ink303.xml" ContentType="application/inkml+xml"/>
  <Override PartName="/ppt/ink/ink304.xml" ContentType="application/inkml+xml"/>
  <Override PartName="/ppt/ink/ink305.xml" ContentType="application/inkml+xml"/>
  <Override PartName="/ppt/ink/ink306.xml" ContentType="application/inkml+xml"/>
  <Override PartName="/ppt/ink/ink307.xml" ContentType="application/inkml+xml"/>
  <Override PartName="/ppt/ink/ink308.xml" ContentType="application/inkml+xml"/>
  <Override PartName="/ppt/ink/ink309.xml" ContentType="application/inkml+xml"/>
  <Override PartName="/ppt/ink/ink310.xml" ContentType="application/inkml+xml"/>
  <Override PartName="/ppt/ink/ink311.xml" ContentType="application/inkml+xml"/>
  <Override PartName="/ppt/ink/ink312.xml" ContentType="application/inkml+xml"/>
  <Override PartName="/ppt/ink/ink313.xml" ContentType="application/inkml+xml"/>
  <Override PartName="/ppt/ink/ink314.xml" ContentType="application/inkml+xml"/>
  <Override PartName="/ppt/ink/ink315.xml" ContentType="application/inkml+xml"/>
  <Override PartName="/ppt/ink/ink316.xml" ContentType="application/inkml+xml"/>
  <Override PartName="/ppt/ink/ink317.xml" ContentType="application/inkml+xml"/>
  <Override PartName="/ppt/ink/ink318.xml" ContentType="application/inkml+xml"/>
  <Override PartName="/ppt/ink/ink319.xml" ContentType="application/inkml+xml"/>
  <Override PartName="/ppt/ink/ink320.xml" ContentType="application/inkml+xml"/>
  <Override PartName="/ppt/ink/ink321.xml" ContentType="application/inkml+xml"/>
  <Override PartName="/ppt/ink/ink322.xml" ContentType="application/inkml+xml"/>
  <Override PartName="/ppt/ink/ink323.xml" ContentType="application/inkml+xml"/>
  <Override PartName="/ppt/ink/ink324.xml" ContentType="application/inkml+xml"/>
  <Override PartName="/ppt/ink/ink325.xml" ContentType="application/inkml+xml"/>
  <Override PartName="/ppt/ink/ink326.xml" ContentType="application/inkml+xml"/>
  <Override PartName="/ppt/ink/ink327.xml" ContentType="application/inkml+xml"/>
  <Override PartName="/ppt/ink/ink328.xml" ContentType="application/inkml+xml"/>
  <Override PartName="/ppt/ink/ink329.xml" ContentType="application/inkml+xml"/>
  <Override PartName="/ppt/ink/ink330.xml" ContentType="application/inkml+xml"/>
  <Override PartName="/ppt/ink/ink331.xml" ContentType="application/inkml+xml"/>
  <Override PartName="/ppt/ink/ink332.xml" ContentType="application/inkml+xml"/>
  <Override PartName="/ppt/ink/ink333.xml" ContentType="application/inkml+xml"/>
  <Override PartName="/ppt/ink/ink334.xml" ContentType="application/inkml+xml"/>
  <Override PartName="/ppt/ink/ink335.xml" ContentType="application/inkml+xml"/>
  <Override PartName="/ppt/ink/ink336.xml" ContentType="application/inkml+xml"/>
  <Override PartName="/ppt/ink/ink337.xml" ContentType="application/inkml+xml"/>
  <Override PartName="/ppt/ink/ink338.xml" ContentType="application/inkml+xml"/>
  <Override PartName="/ppt/ink/ink339.xml" ContentType="application/inkml+xml"/>
  <Override PartName="/ppt/ink/ink340.xml" ContentType="application/inkml+xml"/>
  <Override PartName="/ppt/ink/ink341.xml" ContentType="application/inkml+xml"/>
  <Override PartName="/ppt/ink/ink342.xml" ContentType="application/inkml+xml"/>
  <Override PartName="/ppt/ink/ink343.xml" ContentType="application/inkml+xml"/>
  <Override PartName="/ppt/ink/ink344.xml" ContentType="application/inkml+xml"/>
  <Override PartName="/ppt/ink/ink345.xml" ContentType="application/inkml+xml"/>
  <Override PartName="/ppt/ink/ink346.xml" ContentType="application/inkml+xml"/>
  <Override PartName="/ppt/ink/ink347.xml" ContentType="application/inkml+xml"/>
  <Override PartName="/ppt/ink/ink348.xml" ContentType="application/inkml+xml"/>
  <Override PartName="/ppt/ink/ink349.xml" ContentType="application/inkml+xml"/>
  <Override PartName="/ppt/ink/ink350.xml" ContentType="application/inkml+xml"/>
  <Override PartName="/ppt/ink/ink351.xml" ContentType="application/inkml+xml"/>
  <Override PartName="/ppt/ink/ink352.xml" ContentType="application/inkml+xml"/>
  <Override PartName="/ppt/ink/ink353.xml" ContentType="application/inkml+xml"/>
  <Override PartName="/ppt/ink/ink354.xml" ContentType="application/inkml+xml"/>
  <Override PartName="/ppt/notesSlides/notesSlide3.xml" ContentType="application/vnd.openxmlformats-officedocument.presentationml.notesSlide+xml"/>
  <Override PartName="/ppt/ink/ink355.xml" ContentType="application/inkml+xml"/>
  <Override PartName="/ppt/ink/ink356.xml" ContentType="application/inkml+xml"/>
  <Override PartName="/ppt/ink/ink357.xml" ContentType="application/inkml+xml"/>
  <Override PartName="/ppt/ink/ink358.xml" ContentType="application/inkml+xml"/>
  <Override PartName="/ppt/ink/ink359.xml" ContentType="application/inkml+xml"/>
  <Override PartName="/ppt/ink/ink360.xml" ContentType="application/inkml+xml"/>
  <Override PartName="/ppt/ink/ink361.xml" ContentType="application/inkml+xml"/>
  <Override PartName="/ppt/ink/ink362.xml" ContentType="application/inkml+xml"/>
  <Override PartName="/ppt/ink/ink363.xml" ContentType="application/inkml+xml"/>
  <Override PartName="/ppt/ink/ink364.xml" ContentType="application/inkml+xml"/>
  <Override PartName="/ppt/ink/ink365.xml" ContentType="application/inkml+xml"/>
  <Override PartName="/ppt/ink/ink366.xml" ContentType="application/inkml+xml"/>
  <Override PartName="/ppt/ink/ink367.xml" ContentType="application/inkml+xml"/>
  <Override PartName="/ppt/ink/ink368.xml" ContentType="application/inkml+xml"/>
  <Override PartName="/ppt/ink/ink369.xml" ContentType="application/inkml+xml"/>
  <Override PartName="/ppt/ink/ink370.xml" ContentType="application/inkml+xml"/>
  <Override PartName="/ppt/ink/ink371.xml" ContentType="application/inkml+xml"/>
  <Override PartName="/ppt/ink/ink372.xml" ContentType="application/inkml+xml"/>
  <Override PartName="/ppt/ink/ink373.xml" ContentType="application/inkml+xml"/>
  <Override PartName="/ppt/ink/ink374.xml" ContentType="application/inkml+xml"/>
  <Override PartName="/ppt/ink/ink375.xml" ContentType="application/inkml+xml"/>
  <Override PartName="/ppt/ink/ink376.xml" ContentType="application/inkml+xml"/>
  <Override PartName="/ppt/ink/ink377.xml" ContentType="application/inkml+xml"/>
  <Override PartName="/ppt/ink/ink378.xml" ContentType="application/inkml+xml"/>
  <Override PartName="/ppt/ink/ink379.xml" ContentType="application/inkml+xml"/>
  <Override PartName="/ppt/ink/ink380.xml" ContentType="application/inkml+xml"/>
  <Override PartName="/ppt/ink/ink381.xml" ContentType="application/inkml+xml"/>
  <Override PartName="/ppt/ink/ink382.xml" ContentType="application/inkml+xml"/>
  <Override PartName="/ppt/ink/ink383.xml" ContentType="application/inkml+xml"/>
  <Override PartName="/ppt/ink/ink384.xml" ContentType="application/inkml+xml"/>
  <Override PartName="/ppt/ink/ink385.xml" ContentType="application/inkml+xml"/>
  <Override PartName="/ppt/ink/ink386.xml" ContentType="application/inkml+xml"/>
  <Override PartName="/ppt/ink/ink387.xml" ContentType="application/inkml+xml"/>
  <Override PartName="/ppt/ink/ink388.xml" ContentType="application/inkml+xml"/>
  <Override PartName="/ppt/ink/ink389.xml" ContentType="application/inkml+xml"/>
  <Override PartName="/ppt/ink/ink390.xml" ContentType="application/inkml+xml"/>
  <Override PartName="/ppt/ink/ink391.xml" ContentType="application/inkml+xml"/>
  <Override PartName="/ppt/ink/ink392.xml" ContentType="application/inkml+xml"/>
  <Override PartName="/ppt/ink/ink393.xml" ContentType="application/inkml+xml"/>
  <Override PartName="/ppt/ink/ink394.xml" ContentType="application/inkml+xml"/>
  <Override PartName="/ppt/ink/ink395.xml" ContentType="application/inkml+xml"/>
  <Override PartName="/ppt/ink/ink396.xml" ContentType="application/inkml+xml"/>
  <Override PartName="/ppt/ink/ink397.xml" ContentType="application/inkml+xml"/>
  <Override PartName="/ppt/ink/ink398.xml" ContentType="application/inkml+xml"/>
  <Override PartName="/ppt/ink/ink399.xml" ContentType="application/inkml+xml"/>
  <Override PartName="/ppt/ink/ink400.xml" ContentType="application/inkml+xml"/>
  <Override PartName="/ppt/ink/ink401.xml" ContentType="application/inkml+xml"/>
  <Override PartName="/ppt/ink/ink402.xml" ContentType="application/inkml+xml"/>
  <Override PartName="/ppt/ink/ink403.xml" ContentType="application/inkml+xml"/>
  <Override PartName="/ppt/ink/ink404.xml" ContentType="application/inkml+xml"/>
  <Override PartName="/ppt/ink/ink405.xml" ContentType="application/inkml+xml"/>
  <Override PartName="/ppt/ink/ink406.xml" ContentType="application/inkml+xml"/>
  <Override PartName="/ppt/ink/ink407.xml" ContentType="application/inkml+xml"/>
  <Override PartName="/ppt/ink/ink408.xml" ContentType="application/inkml+xml"/>
  <Override PartName="/ppt/ink/ink409.xml" ContentType="application/inkml+xml"/>
  <Override PartName="/ppt/ink/ink410.xml" ContentType="application/inkml+xml"/>
  <Override PartName="/ppt/ink/ink411.xml" ContentType="application/inkml+xml"/>
  <Override PartName="/ppt/ink/ink412.xml" ContentType="application/inkml+xml"/>
  <Override PartName="/ppt/ink/ink413.xml" ContentType="application/inkml+xml"/>
  <Override PartName="/ppt/ink/ink414.xml" ContentType="application/inkml+xml"/>
  <Override PartName="/ppt/ink/ink415.xml" ContentType="application/inkml+xml"/>
  <Override PartName="/ppt/ink/ink416.xml" ContentType="application/inkml+xml"/>
  <Override PartName="/ppt/ink/ink417.xml" ContentType="application/inkml+xml"/>
  <Override PartName="/ppt/ink/ink418.xml" ContentType="application/inkml+xml"/>
  <Override PartName="/ppt/ink/ink419.xml" ContentType="application/inkml+xml"/>
  <Override PartName="/ppt/ink/ink420.xml" ContentType="application/inkml+xml"/>
  <Override PartName="/ppt/ink/ink421.xml" ContentType="application/inkml+xml"/>
  <Override PartName="/ppt/ink/ink422.xml" ContentType="application/inkml+xml"/>
  <Override PartName="/ppt/ink/ink423.xml" ContentType="application/inkml+xml"/>
  <Override PartName="/ppt/ink/ink424.xml" ContentType="application/inkml+xml"/>
  <Override PartName="/ppt/ink/ink425.xml" ContentType="application/inkml+xml"/>
  <Override PartName="/ppt/ink/ink426.xml" ContentType="application/inkml+xml"/>
  <Override PartName="/ppt/ink/ink427.xml" ContentType="application/inkml+xml"/>
  <Override PartName="/ppt/ink/ink428.xml" ContentType="application/inkml+xml"/>
  <Override PartName="/ppt/ink/ink429.xml" ContentType="application/inkml+xml"/>
  <Override PartName="/ppt/ink/ink430.xml" ContentType="application/inkml+xml"/>
  <Override PartName="/ppt/ink/ink431.xml" ContentType="application/inkml+xml"/>
  <Override PartName="/ppt/ink/ink432.xml" ContentType="application/inkml+xml"/>
  <Override PartName="/ppt/ink/ink433.xml" ContentType="application/inkml+xml"/>
  <Override PartName="/ppt/ink/ink434.xml" ContentType="application/inkml+xml"/>
  <Override PartName="/ppt/ink/ink435.xml" ContentType="application/inkml+xml"/>
  <Override PartName="/ppt/ink/ink436.xml" ContentType="application/inkml+xml"/>
  <Override PartName="/ppt/ink/ink437.xml" ContentType="application/inkml+xml"/>
  <Override PartName="/ppt/ink/ink438.xml" ContentType="application/inkml+xml"/>
  <Override PartName="/ppt/ink/ink439.xml" ContentType="application/inkml+xml"/>
  <Override PartName="/ppt/ink/ink440.xml" ContentType="application/inkml+xml"/>
  <Override PartName="/ppt/ink/ink441.xml" ContentType="application/inkml+xml"/>
  <Override PartName="/ppt/ink/ink442.xml" ContentType="application/inkml+xml"/>
  <Override PartName="/ppt/ink/ink443.xml" ContentType="application/inkml+xml"/>
  <Override PartName="/ppt/ink/ink444.xml" ContentType="application/inkml+xml"/>
  <Override PartName="/ppt/ink/ink445.xml" ContentType="application/inkml+xml"/>
  <Override PartName="/ppt/ink/ink446.xml" ContentType="application/inkml+xml"/>
  <Override PartName="/ppt/ink/ink447.xml" ContentType="application/inkml+xml"/>
  <Override PartName="/ppt/ink/ink448.xml" ContentType="application/inkml+xml"/>
  <Override PartName="/ppt/ink/ink449.xml" ContentType="application/inkml+xml"/>
  <Override PartName="/ppt/ink/ink450.xml" ContentType="application/inkml+xml"/>
  <Override PartName="/ppt/ink/ink451.xml" ContentType="application/inkml+xml"/>
  <Override PartName="/ppt/ink/ink452.xml" ContentType="application/inkml+xml"/>
  <Override PartName="/ppt/ink/ink453.xml" ContentType="application/inkml+xml"/>
  <Override PartName="/ppt/ink/ink454.xml" ContentType="application/inkml+xml"/>
  <Override PartName="/ppt/ink/ink455.xml" ContentType="application/inkml+xml"/>
  <Override PartName="/ppt/ink/ink456.xml" ContentType="application/inkml+xml"/>
  <Override PartName="/ppt/ink/ink457.xml" ContentType="application/inkml+xml"/>
  <Override PartName="/ppt/ink/ink458.xml" ContentType="application/inkml+xml"/>
  <Override PartName="/ppt/ink/ink459.xml" ContentType="application/inkml+xml"/>
  <Override PartName="/ppt/ink/ink460.xml" ContentType="application/inkml+xml"/>
  <Override PartName="/ppt/ink/ink461.xml" ContentType="application/inkml+xml"/>
  <Override PartName="/ppt/ink/ink462.xml" ContentType="application/inkml+xml"/>
  <Override PartName="/ppt/ink/ink463.xml" ContentType="application/inkml+xml"/>
  <Override PartName="/ppt/ink/ink464.xml" ContentType="application/inkml+xml"/>
  <Override PartName="/ppt/ink/ink465.xml" ContentType="application/inkml+xml"/>
  <Override PartName="/ppt/ink/ink466.xml" ContentType="application/inkml+xml"/>
  <Override PartName="/ppt/ink/ink467.xml" ContentType="application/inkml+xml"/>
  <Override PartName="/ppt/ink/ink468.xml" ContentType="application/inkml+xml"/>
  <Override PartName="/ppt/ink/ink469.xml" ContentType="application/inkml+xml"/>
  <Override PartName="/ppt/ink/ink470.xml" ContentType="application/inkml+xml"/>
  <Override PartName="/ppt/ink/ink471.xml" ContentType="application/inkml+xml"/>
  <Override PartName="/ppt/ink/ink472.xml" ContentType="application/inkml+xml"/>
  <Override PartName="/ppt/ink/ink473.xml" ContentType="application/inkml+xml"/>
  <Override PartName="/ppt/ink/ink474.xml" ContentType="application/inkml+xml"/>
  <Override PartName="/ppt/ink/ink475.xml" ContentType="application/inkml+xml"/>
  <Override PartName="/ppt/ink/ink476.xml" ContentType="application/inkml+xml"/>
  <Override PartName="/ppt/ink/ink477.xml" ContentType="application/inkml+xml"/>
  <Override PartName="/ppt/ink/ink478.xml" ContentType="application/inkml+xml"/>
  <Override PartName="/ppt/ink/ink479.xml" ContentType="application/inkml+xml"/>
  <Override PartName="/ppt/ink/ink480.xml" ContentType="application/inkml+xml"/>
  <Override PartName="/ppt/ink/ink481.xml" ContentType="application/inkml+xml"/>
  <Override PartName="/ppt/ink/ink482.xml" ContentType="application/inkml+xml"/>
  <Override PartName="/ppt/ink/ink483.xml" ContentType="application/inkml+xml"/>
  <Override PartName="/ppt/ink/ink484.xml" ContentType="application/inkml+xml"/>
  <Override PartName="/ppt/ink/ink485.xml" ContentType="application/inkml+xml"/>
  <Override PartName="/ppt/ink/ink486.xml" ContentType="application/inkml+xml"/>
  <Override PartName="/ppt/ink/ink487.xml" ContentType="application/inkml+xml"/>
  <Override PartName="/ppt/ink/ink488.xml" ContentType="application/inkml+xml"/>
  <Override PartName="/ppt/ink/ink489.xml" ContentType="application/inkml+xml"/>
  <Override PartName="/ppt/ink/ink490.xml" ContentType="application/inkml+xml"/>
  <Override PartName="/ppt/ink/ink491.xml" ContentType="application/inkml+xml"/>
  <Override PartName="/ppt/ink/ink492.xml" ContentType="application/inkml+xml"/>
  <Override PartName="/ppt/ink/ink493.xml" ContentType="application/inkml+xml"/>
  <Override PartName="/ppt/ink/ink494.xml" ContentType="application/inkml+xml"/>
  <Override PartName="/ppt/ink/ink495.xml" ContentType="application/inkml+xml"/>
  <Override PartName="/ppt/ink/ink496.xml" ContentType="application/inkml+xml"/>
  <Override PartName="/ppt/ink/ink497.xml" ContentType="application/inkml+xml"/>
  <Override PartName="/ppt/ink/ink498.xml" ContentType="application/inkml+xml"/>
  <Override PartName="/ppt/ink/ink499.xml" ContentType="application/inkml+xml"/>
  <Override PartName="/ppt/ink/ink500.xml" ContentType="application/inkml+xml"/>
  <Override PartName="/ppt/ink/ink501.xml" ContentType="application/inkml+xml"/>
  <Override PartName="/ppt/ink/ink502.xml" ContentType="application/inkml+xml"/>
  <Override PartName="/ppt/ink/ink503.xml" ContentType="application/inkml+xml"/>
  <Override PartName="/ppt/ink/ink504.xml" ContentType="application/inkml+xml"/>
  <Override PartName="/ppt/ink/ink505.xml" ContentType="application/inkml+xml"/>
  <Override PartName="/ppt/ink/ink506.xml" ContentType="application/inkml+xml"/>
  <Override PartName="/ppt/ink/ink507.xml" ContentType="application/inkml+xml"/>
  <Override PartName="/ppt/ink/ink508.xml" ContentType="application/inkml+xml"/>
  <Override PartName="/ppt/ink/ink509.xml" ContentType="application/inkml+xml"/>
  <Override PartName="/ppt/ink/ink510.xml" ContentType="application/inkml+xml"/>
  <Override PartName="/ppt/ink/ink511.xml" ContentType="application/inkml+xml"/>
  <Override PartName="/ppt/ink/ink512.xml" ContentType="application/inkml+xml"/>
  <Override PartName="/ppt/ink/ink513.xml" ContentType="application/inkml+xml"/>
  <Override PartName="/ppt/ink/ink514.xml" ContentType="application/inkml+xml"/>
  <Override PartName="/ppt/ink/ink515.xml" ContentType="application/inkml+xml"/>
  <Override PartName="/ppt/ink/ink516.xml" ContentType="application/inkml+xml"/>
  <Override PartName="/ppt/ink/ink517.xml" ContentType="application/inkml+xml"/>
  <Override PartName="/ppt/ink/ink518.xml" ContentType="application/inkml+xml"/>
  <Override PartName="/ppt/ink/ink519.xml" ContentType="application/inkml+xml"/>
  <Override PartName="/ppt/ink/ink520.xml" ContentType="application/inkml+xml"/>
  <Override PartName="/ppt/ink/ink521.xml" ContentType="application/inkml+xml"/>
  <Override PartName="/ppt/ink/ink522.xml" ContentType="application/inkml+xml"/>
  <Override PartName="/ppt/ink/ink523.xml" ContentType="application/inkml+xml"/>
  <Override PartName="/ppt/ink/ink524.xml" ContentType="application/inkml+xml"/>
  <Override PartName="/ppt/ink/ink525.xml" ContentType="application/inkml+xml"/>
  <Override PartName="/ppt/ink/ink526.xml" ContentType="application/inkml+xml"/>
  <Override PartName="/ppt/ink/ink527.xml" ContentType="application/inkml+xml"/>
  <Override PartName="/ppt/ink/ink528.xml" ContentType="application/inkml+xml"/>
  <Override PartName="/ppt/ink/ink529.xml" ContentType="application/inkml+xml"/>
  <Override PartName="/ppt/ink/ink530.xml" ContentType="application/inkml+xml"/>
  <Override PartName="/ppt/ink/ink531.xml" ContentType="application/inkml+xml"/>
  <Override PartName="/ppt/ink/ink532.xml" ContentType="application/inkml+xml"/>
  <Override PartName="/ppt/ink/ink533.xml" ContentType="application/inkml+xml"/>
  <Override PartName="/ppt/ink/ink534.xml" ContentType="application/inkml+xml"/>
  <Override PartName="/ppt/ink/ink535.xml" ContentType="application/inkml+xml"/>
  <Override PartName="/ppt/ink/ink536.xml" ContentType="application/inkml+xml"/>
  <Override PartName="/ppt/ink/ink537.xml" ContentType="application/inkml+xml"/>
  <Override PartName="/ppt/ink/ink538.xml" ContentType="application/inkml+xml"/>
  <Override PartName="/ppt/ink/ink539.xml" ContentType="application/inkml+xml"/>
  <Override PartName="/ppt/ink/ink540.xml" ContentType="application/inkml+xml"/>
  <Override PartName="/ppt/ink/ink541.xml" ContentType="application/inkml+xml"/>
  <Override PartName="/ppt/ink/ink542.xml" ContentType="application/inkml+xml"/>
  <Override PartName="/ppt/ink/ink543.xml" ContentType="application/inkml+xml"/>
  <Override PartName="/ppt/ink/ink544.xml" ContentType="application/inkml+xml"/>
  <Override PartName="/ppt/ink/ink545.xml" ContentType="application/inkml+xml"/>
  <Override PartName="/ppt/ink/ink546.xml" ContentType="application/inkml+xml"/>
  <Override PartName="/ppt/ink/ink547.xml" ContentType="application/inkml+xml"/>
  <Override PartName="/ppt/ink/ink548.xml" ContentType="application/inkml+xml"/>
  <Override PartName="/ppt/ink/ink549.xml" ContentType="application/inkml+xml"/>
  <Override PartName="/ppt/ink/ink550.xml" ContentType="application/inkml+xml"/>
  <Override PartName="/ppt/ink/ink551.xml" ContentType="application/inkml+xml"/>
  <Override PartName="/ppt/ink/ink552.xml" ContentType="application/inkml+xml"/>
  <Override PartName="/ppt/ink/ink553.xml" ContentType="application/inkml+xml"/>
  <Override PartName="/ppt/ink/ink554.xml" ContentType="application/inkml+xml"/>
  <Override PartName="/ppt/ink/ink555.xml" ContentType="application/inkml+xml"/>
  <Override PartName="/ppt/ink/ink556.xml" ContentType="application/inkml+xml"/>
  <Override PartName="/ppt/ink/ink557.xml" ContentType="application/inkml+xml"/>
  <Override PartName="/ppt/ink/ink558.xml" ContentType="application/inkml+xml"/>
  <Override PartName="/ppt/ink/ink559.xml" ContentType="application/inkml+xml"/>
  <Override PartName="/ppt/ink/ink560.xml" ContentType="application/inkml+xml"/>
  <Override PartName="/ppt/ink/ink561.xml" ContentType="application/inkml+xml"/>
  <Override PartName="/ppt/ink/ink562.xml" ContentType="application/inkml+xml"/>
  <Override PartName="/ppt/ink/ink563.xml" ContentType="application/inkml+xml"/>
  <Override PartName="/ppt/ink/ink564.xml" ContentType="application/inkml+xml"/>
  <Override PartName="/ppt/ink/ink565.xml" ContentType="application/inkml+xml"/>
  <Override PartName="/ppt/ink/ink566.xml" ContentType="application/inkml+xml"/>
  <Override PartName="/ppt/ink/ink567.xml" ContentType="application/inkml+xml"/>
  <Override PartName="/ppt/ink/ink568.xml" ContentType="application/inkml+xml"/>
  <Override PartName="/ppt/ink/ink569.xml" ContentType="application/inkml+xml"/>
  <Override PartName="/ppt/ink/ink570.xml" ContentType="application/inkml+xml"/>
  <Override PartName="/ppt/ink/ink571.xml" ContentType="application/inkml+xml"/>
  <Override PartName="/ppt/ink/ink572.xml" ContentType="application/inkml+xml"/>
  <Override PartName="/ppt/ink/ink573.xml" ContentType="application/inkml+xml"/>
  <Override PartName="/ppt/ink/ink574.xml" ContentType="application/inkml+xml"/>
  <Override PartName="/ppt/ink/ink575.xml" ContentType="application/inkml+xml"/>
  <Override PartName="/ppt/ink/ink576.xml" ContentType="application/inkml+xml"/>
  <Override PartName="/ppt/ink/ink577.xml" ContentType="application/inkml+xml"/>
  <Override PartName="/ppt/ink/ink578.xml" ContentType="application/inkml+xml"/>
  <Override PartName="/ppt/ink/ink579.xml" ContentType="application/inkml+xml"/>
  <Override PartName="/ppt/ink/ink580.xml" ContentType="application/inkml+xml"/>
  <Override PartName="/ppt/ink/ink581.xml" ContentType="application/inkml+xml"/>
  <Override PartName="/ppt/ink/ink582.xml" ContentType="application/inkml+xml"/>
  <Override PartName="/ppt/ink/ink583.xml" ContentType="application/inkml+xml"/>
  <Override PartName="/ppt/ink/ink584.xml" ContentType="application/inkml+xml"/>
  <Override PartName="/ppt/ink/ink585.xml" ContentType="application/inkml+xml"/>
  <Override PartName="/ppt/ink/ink586.xml" ContentType="application/inkml+xml"/>
  <Override PartName="/ppt/ink/ink587.xml" ContentType="application/inkml+xml"/>
  <Override PartName="/ppt/ink/ink588.xml" ContentType="application/inkml+xml"/>
  <Override PartName="/ppt/ink/ink589.xml" ContentType="application/inkml+xml"/>
  <Override PartName="/ppt/ink/ink590.xml" ContentType="application/inkml+xml"/>
  <Override PartName="/ppt/ink/ink591.xml" ContentType="application/inkml+xml"/>
  <Override PartName="/ppt/ink/ink592.xml" ContentType="application/inkml+xml"/>
  <Override PartName="/ppt/ink/ink593.xml" ContentType="application/inkml+xml"/>
  <Override PartName="/ppt/ink/ink594.xml" ContentType="application/inkml+xml"/>
  <Override PartName="/ppt/ink/ink595.xml" ContentType="application/inkml+xml"/>
  <Override PartName="/ppt/ink/ink596.xml" ContentType="application/inkml+xml"/>
  <Override PartName="/ppt/ink/ink597.xml" ContentType="application/inkml+xml"/>
  <Override PartName="/ppt/ink/ink598.xml" ContentType="application/inkml+xml"/>
  <Override PartName="/ppt/ink/ink599.xml" ContentType="application/inkml+xml"/>
  <Override PartName="/ppt/ink/ink600.xml" ContentType="application/inkml+xml"/>
  <Override PartName="/ppt/ink/ink601.xml" ContentType="application/inkml+xml"/>
  <Override PartName="/ppt/ink/ink602.xml" ContentType="application/inkml+xml"/>
  <Override PartName="/ppt/ink/ink603.xml" ContentType="application/inkml+xml"/>
  <Override PartName="/ppt/ink/ink604.xml" ContentType="application/inkml+xml"/>
  <Override PartName="/ppt/ink/ink605.xml" ContentType="application/inkml+xml"/>
  <Override PartName="/ppt/ink/ink606.xml" ContentType="application/inkml+xml"/>
  <Override PartName="/ppt/ink/ink607.xml" ContentType="application/inkml+xml"/>
  <Override PartName="/ppt/ink/ink608.xml" ContentType="application/inkml+xml"/>
  <Override PartName="/ppt/ink/ink609.xml" ContentType="application/inkml+xml"/>
  <Override PartName="/ppt/ink/ink610.xml" ContentType="application/inkml+xml"/>
  <Override PartName="/ppt/ink/ink611.xml" ContentType="application/inkml+xml"/>
  <Override PartName="/ppt/ink/ink612.xml" ContentType="application/inkml+xml"/>
  <Override PartName="/ppt/ink/ink613.xml" ContentType="application/inkml+xml"/>
  <Override PartName="/ppt/ink/ink614.xml" ContentType="application/inkml+xml"/>
  <Override PartName="/ppt/ink/ink615.xml" ContentType="application/inkml+xml"/>
  <Override PartName="/ppt/ink/ink616.xml" ContentType="application/inkml+xml"/>
  <Override PartName="/ppt/ink/ink617.xml" ContentType="application/inkml+xml"/>
  <Override PartName="/ppt/ink/ink618.xml" ContentType="application/inkml+xml"/>
  <Override PartName="/ppt/ink/ink619.xml" ContentType="application/inkml+xml"/>
  <Override PartName="/ppt/ink/ink620.xml" ContentType="application/inkml+xml"/>
  <Override PartName="/ppt/ink/ink621.xml" ContentType="application/inkml+xml"/>
  <Override PartName="/ppt/ink/ink622.xml" ContentType="application/inkml+xml"/>
  <Override PartName="/ppt/ink/ink623.xml" ContentType="application/inkml+xml"/>
  <Override PartName="/ppt/ink/ink624.xml" ContentType="application/inkml+xml"/>
  <Override PartName="/ppt/ink/ink625.xml" ContentType="application/inkml+xml"/>
  <Override PartName="/ppt/ink/ink626.xml" ContentType="application/inkml+xml"/>
  <Override PartName="/ppt/ink/ink627.xml" ContentType="application/inkml+xml"/>
  <Override PartName="/ppt/ink/ink628.xml" ContentType="application/inkml+xml"/>
  <Override PartName="/ppt/ink/ink629.xml" ContentType="application/inkml+xml"/>
  <Override PartName="/ppt/ink/ink630.xml" ContentType="application/inkml+xml"/>
  <Override PartName="/ppt/ink/ink631.xml" ContentType="application/inkml+xml"/>
  <Override PartName="/ppt/ink/ink632.xml" ContentType="application/inkml+xml"/>
  <Override PartName="/ppt/ink/ink633.xml" ContentType="application/inkml+xml"/>
  <Override PartName="/ppt/ink/ink634.xml" ContentType="application/inkml+xml"/>
  <Override PartName="/ppt/ink/ink635.xml" ContentType="application/inkml+xml"/>
  <Override PartName="/ppt/ink/ink636.xml" ContentType="application/inkml+xml"/>
  <Override PartName="/ppt/ink/ink637.xml" ContentType="application/inkml+xml"/>
  <Override PartName="/ppt/ink/ink638.xml" ContentType="application/inkml+xml"/>
  <Override PartName="/ppt/ink/ink639.xml" ContentType="application/inkml+xml"/>
  <Override PartName="/ppt/ink/ink640.xml" ContentType="application/inkml+xml"/>
  <Override PartName="/ppt/ink/ink641.xml" ContentType="application/inkml+xml"/>
  <Override PartName="/ppt/ink/ink642.xml" ContentType="application/inkml+xml"/>
  <Override PartName="/ppt/ink/ink643.xml" ContentType="application/inkml+xml"/>
  <Override PartName="/ppt/ink/ink644.xml" ContentType="application/inkml+xml"/>
  <Override PartName="/ppt/ink/ink645.xml" ContentType="application/inkml+xml"/>
  <Override PartName="/ppt/ink/ink646.xml" ContentType="application/inkml+xml"/>
  <Override PartName="/ppt/ink/ink647.xml" ContentType="application/inkml+xml"/>
  <Override PartName="/ppt/notesSlides/notesSlide4.xml" ContentType="application/vnd.openxmlformats-officedocument.presentationml.notesSlide+xml"/>
  <Override PartName="/ppt/ink/ink648.xml" ContentType="application/inkml+xml"/>
  <Override PartName="/ppt/ink/ink649.xml" ContentType="application/inkml+xml"/>
  <Override PartName="/ppt/ink/ink650.xml" ContentType="application/inkml+xml"/>
  <Override PartName="/ppt/ink/ink651.xml" ContentType="application/inkml+xml"/>
  <Override PartName="/ppt/ink/ink652.xml" ContentType="application/inkml+xml"/>
  <Override PartName="/ppt/ink/ink653.xml" ContentType="application/inkml+xml"/>
  <Override PartName="/ppt/ink/ink654.xml" ContentType="application/inkml+xml"/>
  <Override PartName="/ppt/ink/ink655.xml" ContentType="application/inkml+xml"/>
  <Override PartName="/ppt/ink/ink656.xml" ContentType="application/inkml+xml"/>
  <Override PartName="/ppt/ink/ink657.xml" ContentType="application/inkml+xml"/>
  <Override PartName="/ppt/ink/ink658.xml" ContentType="application/inkml+xml"/>
  <Override PartName="/ppt/ink/ink659.xml" ContentType="application/inkml+xml"/>
  <Override PartName="/ppt/ink/ink660.xml" ContentType="application/inkml+xml"/>
  <Override PartName="/ppt/ink/ink661.xml" ContentType="application/inkml+xml"/>
  <Override PartName="/ppt/ink/ink662.xml" ContentType="application/inkml+xml"/>
  <Override PartName="/ppt/ink/ink663.xml" ContentType="application/inkml+xml"/>
  <Override PartName="/ppt/ink/ink664.xml" ContentType="application/inkml+xml"/>
  <Override PartName="/ppt/ink/ink665.xml" ContentType="application/inkml+xml"/>
  <Override PartName="/ppt/ink/ink666.xml" ContentType="application/inkml+xml"/>
  <Override PartName="/ppt/ink/ink667.xml" ContentType="application/inkml+xml"/>
  <Override PartName="/ppt/ink/ink668.xml" ContentType="application/inkml+xml"/>
  <Override PartName="/ppt/ink/ink669.xml" ContentType="application/inkml+xml"/>
  <Override PartName="/ppt/ink/ink670.xml" ContentType="application/inkml+xml"/>
  <Override PartName="/ppt/ink/ink671.xml" ContentType="application/inkml+xml"/>
  <Override PartName="/ppt/ink/ink672.xml" ContentType="application/inkml+xml"/>
  <Override PartName="/ppt/ink/ink673.xml" ContentType="application/inkml+xml"/>
  <Override PartName="/ppt/ink/ink674.xml" ContentType="application/inkml+xml"/>
  <Override PartName="/ppt/ink/ink675.xml" ContentType="application/inkml+xml"/>
  <Override PartName="/ppt/ink/ink676.xml" ContentType="application/inkml+xml"/>
  <Override PartName="/ppt/ink/ink677.xml" ContentType="application/inkml+xml"/>
  <Override PartName="/ppt/ink/ink678.xml" ContentType="application/inkml+xml"/>
  <Override PartName="/ppt/ink/ink679.xml" ContentType="application/inkml+xml"/>
  <Override PartName="/ppt/ink/ink680.xml" ContentType="application/inkml+xml"/>
  <Override PartName="/ppt/ink/ink681.xml" ContentType="application/inkml+xml"/>
  <Override PartName="/ppt/ink/ink682.xml" ContentType="application/inkml+xml"/>
  <Override PartName="/ppt/ink/ink683.xml" ContentType="application/inkml+xml"/>
  <Override PartName="/ppt/ink/ink684.xml" ContentType="application/inkml+xml"/>
  <Override PartName="/ppt/ink/ink685.xml" ContentType="application/inkml+xml"/>
  <Override PartName="/ppt/ink/ink686.xml" ContentType="application/inkml+xml"/>
  <Override PartName="/ppt/ink/ink687.xml" ContentType="application/inkml+xml"/>
  <Override PartName="/ppt/ink/ink688.xml" ContentType="application/inkml+xml"/>
  <Override PartName="/ppt/ink/ink689.xml" ContentType="application/inkml+xml"/>
  <Override PartName="/ppt/ink/ink690.xml" ContentType="application/inkml+xml"/>
  <Override PartName="/ppt/ink/ink691.xml" ContentType="application/inkml+xml"/>
  <Override PartName="/ppt/ink/ink692.xml" ContentType="application/inkml+xml"/>
  <Override PartName="/ppt/ink/ink693.xml" ContentType="application/inkml+xml"/>
  <Override PartName="/ppt/ink/ink694.xml" ContentType="application/inkml+xml"/>
  <Override PartName="/ppt/ink/ink695.xml" ContentType="application/inkml+xml"/>
  <Override PartName="/ppt/ink/ink696.xml" ContentType="application/inkml+xml"/>
  <Override PartName="/ppt/ink/ink697.xml" ContentType="application/inkml+xml"/>
  <Override PartName="/ppt/ink/ink698.xml" ContentType="application/inkml+xml"/>
  <Override PartName="/ppt/ink/ink699.xml" ContentType="application/inkml+xml"/>
  <Override PartName="/ppt/ink/ink700.xml" ContentType="application/inkml+xml"/>
  <Override PartName="/ppt/ink/ink701.xml" ContentType="application/inkml+xml"/>
  <Override PartName="/ppt/ink/ink702.xml" ContentType="application/inkml+xml"/>
  <Override PartName="/ppt/ink/ink703.xml" ContentType="application/inkml+xml"/>
  <Override PartName="/ppt/ink/ink704.xml" ContentType="application/inkml+xml"/>
  <Override PartName="/ppt/ink/ink705.xml" ContentType="application/inkml+xml"/>
  <Override PartName="/ppt/ink/ink706.xml" ContentType="application/inkml+xml"/>
  <Override PartName="/ppt/ink/ink707.xml" ContentType="application/inkml+xml"/>
  <Override PartName="/ppt/ink/ink708.xml" ContentType="application/inkml+xml"/>
  <Override PartName="/ppt/ink/ink709.xml" ContentType="application/inkml+xml"/>
  <Override PartName="/ppt/ink/ink710.xml" ContentType="application/inkml+xml"/>
  <Override PartName="/ppt/ink/ink711.xml" ContentType="application/inkml+xml"/>
  <Override PartName="/ppt/ink/ink712.xml" ContentType="application/inkml+xml"/>
  <Override PartName="/ppt/ink/ink713.xml" ContentType="application/inkml+xml"/>
  <Override PartName="/ppt/ink/ink714.xml" ContentType="application/inkml+xml"/>
  <Override PartName="/ppt/ink/ink715.xml" ContentType="application/inkml+xml"/>
  <Override PartName="/ppt/ink/ink716.xml" ContentType="application/inkml+xml"/>
  <Override PartName="/ppt/ink/ink717.xml" ContentType="application/inkml+xml"/>
  <Override PartName="/ppt/ink/ink718.xml" ContentType="application/inkml+xml"/>
  <Override PartName="/ppt/ink/ink719.xml" ContentType="application/inkml+xml"/>
  <Override PartName="/ppt/ink/ink720.xml" ContentType="application/inkml+xml"/>
  <Override PartName="/ppt/ink/ink721.xml" ContentType="application/inkml+xml"/>
  <Override PartName="/ppt/ink/ink722.xml" ContentType="application/inkml+xml"/>
  <Override PartName="/ppt/ink/ink723.xml" ContentType="application/inkml+xml"/>
  <Override PartName="/ppt/ink/ink724.xml" ContentType="application/inkml+xml"/>
  <Override PartName="/ppt/ink/ink725.xml" ContentType="application/inkml+xml"/>
  <Override PartName="/ppt/ink/ink726.xml" ContentType="application/inkml+xml"/>
  <Override PartName="/ppt/ink/ink727.xml" ContentType="application/inkml+xml"/>
  <Override PartName="/ppt/ink/ink728.xml" ContentType="application/inkml+xml"/>
  <Override PartName="/ppt/ink/ink729.xml" ContentType="application/inkml+xml"/>
  <Override PartName="/ppt/ink/ink730.xml" ContentType="application/inkml+xml"/>
  <Override PartName="/ppt/ink/ink731.xml" ContentType="application/inkml+xml"/>
  <Override PartName="/ppt/ink/ink732.xml" ContentType="application/inkml+xml"/>
  <Override PartName="/ppt/ink/ink733.xml" ContentType="application/inkml+xml"/>
  <Override PartName="/ppt/ink/ink734.xml" ContentType="application/inkml+xml"/>
  <Override PartName="/ppt/ink/ink735.xml" ContentType="application/inkml+xml"/>
  <Override PartName="/ppt/ink/ink736.xml" ContentType="application/inkml+xml"/>
  <Override PartName="/ppt/ink/ink737.xml" ContentType="application/inkml+xml"/>
  <Override PartName="/ppt/ink/ink738.xml" ContentType="application/inkml+xml"/>
  <Override PartName="/ppt/ink/ink739.xml" ContentType="application/inkml+xml"/>
  <Override PartName="/ppt/ink/ink740.xml" ContentType="application/inkml+xml"/>
  <Override PartName="/ppt/ink/ink741.xml" ContentType="application/inkml+xml"/>
  <Override PartName="/ppt/ink/ink742.xml" ContentType="application/inkml+xml"/>
  <Override PartName="/ppt/ink/ink743.xml" ContentType="application/inkml+xml"/>
  <Override PartName="/ppt/ink/ink744.xml" ContentType="application/inkml+xml"/>
  <Override PartName="/ppt/ink/ink745.xml" ContentType="application/inkml+xml"/>
  <Override PartName="/ppt/ink/ink746.xml" ContentType="application/inkml+xml"/>
  <Override PartName="/ppt/ink/ink747.xml" ContentType="application/inkml+xml"/>
  <Override PartName="/ppt/ink/ink748.xml" ContentType="application/inkml+xml"/>
  <Override PartName="/ppt/ink/ink749.xml" ContentType="application/inkml+xml"/>
  <Override PartName="/ppt/ink/ink750.xml" ContentType="application/inkml+xml"/>
  <Override PartName="/ppt/ink/ink751.xml" ContentType="application/inkml+xml"/>
  <Override PartName="/ppt/ink/ink752.xml" ContentType="application/inkml+xml"/>
  <Override PartName="/ppt/ink/ink753.xml" ContentType="application/inkml+xml"/>
  <Override PartName="/ppt/ink/ink754.xml" ContentType="application/inkml+xml"/>
  <Override PartName="/ppt/ink/ink755.xml" ContentType="application/inkml+xml"/>
  <Override PartName="/ppt/ink/ink756.xml" ContentType="application/inkml+xml"/>
  <Override PartName="/ppt/ink/ink757.xml" ContentType="application/inkml+xml"/>
  <Override PartName="/ppt/ink/ink758.xml" ContentType="application/inkml+xml"/>
  <Override PartName="/ppt/ink/ink759.xml" ContentType="application/inkml+xml"/>
  <Override PartName="/ppt/ink/ink760.xml" ContentType="application/inkml+xml"/>
  <Override PartName="/ppt/ink/ink761.xml" ContentType="application/inkml+xml"/>
  <Override PartName="/ppt/ink/ink762.xml" ContentType="application/inkml+xml"/>
  <Override PartName="/ppt/ink/ink763.xml" ContentType="application/inkml+xml"/>
  <Override PartName="/ppt/ink/ink764.xml" ContentType="application/inkml+xml"/>
  <Override PartName="/ppt/ink/ink765.xml" ContentType="application/inkml+xml"/>
  <Override PartName="/ppt/ink/ink766.xml" ContentType="application/inkml+xml"/>
  <Override PartName="/ppt/ink/ink767.xml" ContentType="application/inkml+xml"/>
  <Override PartName="/ppt/ink/ink768.xml" ContentType="application/inkml+xml"/>
  <Override PartName="/ppt/ink/ink769.xml" ContentType="application/inkml+xml"/>
  <Override PartName="/ppt/ink/ink770.xml" ContentType="application/inkml+xml"/>
  <Override PartName="/ppt/ink/ink771.xml" ContentType="application/inkml+xml"/>
  <Override PartName="/ppt/ink/ink772.xml" ContentType="application/inkml+xml"/>
  <Override PartName="/ppt/ink/ink773.xml" ContentType="application/inkml+xml"/>
  <Override PartName="/ppt/ink/ink774.xml" ContentType="application/inkml+xml"/>
  <Override PartName="/ppt/ink/ink775.xml" ContentType="application/inkml+xml"/>
  <Override PartName="/ppt/ink/ink776.xml" ContentType="application/inkml+xml"/>
  <Override PartName="/ppt/ink/ink777.xml" ContentType="application/inkml+xml"/>
  <Override PartName="/ppt/ink/ink778.xml" ContentType="application/inkml+xml"/>
  <Override PartName="/ppt/ink/ink779.xml" ContentType="application/inkml+xml"/>
  <Override PartName="/ppt/ink/ink780.xml" ContentType="application/inkml+xml"/>
  <Override PartName="/ppt/ink/ink781.xml" ContentType="application/inkml+xml"/>
  <Override PartName="/ppt/ink/ink782.xml" ContentType="application/inkml+xml"/>
  <Override PartName="/ppt/ink/ink783.xml" ContentType="application/inkml+xml"/>
  <Override PartName="/ppt/ink/ink784.xml" ContentType="application/inkml+xml"/>
  <Override PartName="/ppt/ink/ink785.xml" ContentType="application/inkml+xml"/>
  <Override PartName="/ppt/ink/ink786.xml" ContentType="application/inkml+xml"/>
  <Override PartName="/ppt/ink/ink787.xml" ContentType="application/inkml+xml"/>
  <Override PartName="/ppt/ink/ink788.xml" ContentType="application/inkml+xml"/>
  <Override PartName="/ppt/ink/ink789.xml" ContentType="application/inkml+xml"/>
  <Override PartName="/ppt/ink/ink790.xml" ContentType="application/inkml+xml"/>
  <Override PartName="/ppt/ink/ink791.xml" ContentType="application/inkml+xml"/>
  <Override PartName="/ppt/ink/ink792.xml" ContentType="application/inkml+xml"/>
  <Override PartName="/ppt/ink/ink793.xml" ContentType="application/inkml+xml"/>
  <Override PartName="/ppt/ink/ink794.xml" ContentType="application/inkml+xml"/>
  <Override PartName="/ppt/ink/ink795.xml" ContentType="application/inkml+xml"/>
  <Override PartName="/ppt/ink/ink796.xml" ContentType="application/inkml+xml"/>
  <Override PartName="/ppt/ink/ink797.xml" ContentType="application/inkml+xml"/>
  <Override PartName="/ppt/ink/ink798.xml" ContentType="application/inkml+xml"/>
  <Override PartName="/ppt/ink/ink799.xml" ContentType="application/inkml+xml"/>
  <Override PartName="/ppt/ink/ink800.xml" ContentType="application/inkml+xml"/>
  <Override PartName="/ppt/ink/ink801.xml" ContentType="application/inkml+xml"/>
  <Override PartName="/ppt/ink/ink802.xml" ContentType="application/inkml+xml"/>
  <Override PartName="/ppt/ink/ink803.xml" ContentType="application/inkml+xml"/>
  <Override PartName="/ppt/ink/ink804.xml" ContentType="application/inkml+xml"/>
  <Override PartName="/ppt/ink/ink805.xml" ContentType="application/inkml+xml"/>
  <Override PartName="/ppt/ink/ink806.xml" ContentType="application/inkml+xml"/>
  <Override PartName="/ppt/ink/ink807.xml" ContentType="application/inkml+xml"/>
  <Override PartName="/ppt/ink/ink808.xml" ContentType="application/inkml+xml"/>
  <Override PartName="/ppt/ink/ink809.xml" ContentType="application/inkml+xml"/>
  <Override PartName="/ppt/ink/ink810.xml" ContentType="application/inkml+xml"/>
  <Override PartName="/ppt/ink/ink811.xml" ContentType="application/inkml+xml"/>
  <Override PartName="/ppt/ink/ink812.xml" ContentType="application/inkml+xml"/>
  <Override PartName="/ppt/ink/ink813.xml" ContentType="application/inkml+xml"/>
  <Override PartName="/ppt/ink/ink814.xml" ContentType="application/inkml+xml"/>
  <Override PartName="/ppt/ink/ink815.xml" ContentType="application/inkml+xml"/>
  <Override PartName="/ppt/ink/ink816.xml" ContentType="application/inkml+xml"/>
  <Override PartName="/ppt/ink/ink817.xml" ContentType="application/inkml+xml"/>
  <Override PartName="/ppt/ink/ink818.xml" ContentType="application/inkml+xml"/>
  <Override PartName="/ppt/ink/ink819.xml" ContentType="application/inkml+xml"/>
  <Override PartName="/ppt/ink/ink820.xml" ContentType="application/inkml+xml"/>
  <Override PartName="/ppt/ink/ink821.xml" ContentType="application/inkml+xml"/>
  <Override PartName="/ppt/ink/ink822.xml" ContentType="application/inkml+xml"/>
  <Override PartName="/ppt/ink/ink823.xml" ContentType="application/inkml+xml"/>
  <Override PartName="/ppt/ink/ink824.xml" ContentType="application/inkml+xml"/>
  <Override PartName="/ppt/ink/ink825.xml" ContentType="application/inkml+xml"/>
  <Override PartName="/ppt/ink/ink826.xml" ContentType="application/inkml+xml"/>
  <Override PartName="/ppt/ink/ink827.xml" ContentType="application/inkml+xml"/>
  <Override PartName="/ppt/ink/ink828.xml" ContentType="application/inkml+xml"/>
  <Override PartName="/ppt/ink/ink829.xml" ContentType="application/inkml+xml"/>
  <Override PartName="/ppt/ink/ink830.xml" ContentType="application/inkml+xml"/>
  <Override PartName="/ppt/ink/ink831.xml" ContentType="application/inkml+xml"/>
  <Override PartName="/ppt/ink/ink832.xml" ContentType="application/inkml+xml"/>
  <Override PartName="/ppt/ink/ink833.xml" ContentType="application/inkml+xml"/>
  <Override PartName="/ppt/ink/ink834.xml" ContentType="application/inkml+xml"/>
  <Override PartName="/ppt/ink/ink835.xml" ContentType="application/inkml+xml"/>
  <Override PartName="/ppt/ink/ink836.xml" ContentType="application/inkml+xml"/>
  <Override PartName="/ppt/ink/ink837.xml" ContentType="application/inkml+xml"/>
  <Override PartName="/ppt/ink/ink838.xml" ContentType="application/inkml+xml"/>
  <Override PartName="/ppt/ink/ink839.xml" ContentType="application/inkml+xml"/>
  <Override PartName="/ppt/ink/ink840.xml" ContentType="application/inkml+xml"/>
  <Override PartName="/ppt/ink/ink841.xml" ContentType="application/inkml+xml"/>
  <Override PartName="/ppt/ink/ink842.xml" ContentType="application/inkml+xml"/>
  <Override PartName="/ppt/ink/ink843.xml" ContentType="application/inkml+xml"/>
  <Override PartName="/ppt/ink/ink844.xml" ContentType="application/inkml+xml"/>
  <Override PartName="/ppt/ink/ink845.xml" ContentType="application/inkml+xml"/>
  <Override PartName="/ppt/ink/ink846.xml" ContentType="application/inkml+xml"/>
  <Override PartName="/ppt/ink/ink847.xml" ContentType="application/inkml+xml"/>
  <Override PartName="/ppt/ink/ink848.xml" ContentType="application/inkml+xml"/>
  <Override PartName="/ppt/ink/ink849.xml" ContentType="application/inkml+xml"/>
  <Override PartName="/ppt/ink/ink850.xml" ContentType="application/inkml+xml"/>
  <Override PartName="/ppt/ink/ink851.xml" ContentType="application/inkml+xml"/>
  <Override PartName="/ppt/ink/ink852.xml" ContentType="application/inkml+xml"/>
  <Override PartName="/ppt/ink/ink853.xml" ContentType="application/inkml+xml"/>
  <Override PartName="/ppt/ink/ink854.xml" ContentType="application/inkml+xml"/>
  <Override PartName="/ppt/ink/ink855.xml" ContentType="application/inkml+xml"/>
  <Override PartName="/ppt/ink/ink856.xml" ContentType="application/inkml+xml"/>
  <Override PartName="/ppt/ink/ink857.xml" ContentType="application/inkml+xml"/>
  <Override PartName="/ppt/ink/ink858.xml" ContentType="application/inkml+xml"/>
  <Override PartName="/ppt/ink/ink859.xml" ContentType="application/inkml+xml"/>
  <Override PartName="/ppt/ink/ink860.xml" ContentType="application/inkml+xml"/>
  <Override PartName="/ppt/ink/ink861.xml" ContentType="application/inkml+xml"/>
  <Override PartName="/ppt/ink/ink862.xml" ContentType="application/inkml+xml"/>
  <Override PartName="/ppt/ink/ink863.xml" ContentType="application/inkml+xml"/>
  <Override PartName="/ppt/ink/ink864.xml" ContentType="application/inkml+xml"/>
  <Override PartName="/ppt/ink/ink865.xml" ContentType="application/inkml+xml"/>
  <Override PartName="/ppt/ink/ink866.xml" ContentType="application/inkml+xml"/>
  <Override PartName="/ppt/ink/ink867.xml" ContentType="application/inkml+xml"/>
  <Override PartName="/ppt/ink/ink868.xml" ContentType="application/inkml+xml"/>
  <Override PartName="/ppt/ink/ink869.xml" ContentType="application/inkml+xml"/>
  <Override PartName="/ppt/ink/ink870.xml" ContentType="application/inkml+xml"/>
  <Override PartName="/ppt/ink/ink871.xml" ContentType="application/inkml+xml"/>
  <Override PartName="/ppt/ink/ink872.xml" ContentType="application/inkml+xml"/>
  <Override PartName="/ppt/ink/ink873.xml" ContentType="application/inkml+xml"/>
  <Override PartName="/ppt/ink/ink874.xml" ContentType="application/inkml+xml"/>
  <Override PartName="/ppt/ink/ink875.xml" ContentType="application/inkml+xml"/>
  <Override PartName="/ppt/ink/ink876.xml" ContentType="application/inkml+xml"/>
  <Override PartName="/ppt/ink/ink877.xml" ContentType="application/inkml+xml"/>
  <Override PartName="/ppt/ink/ink878.xml" ContentType="application/inkml+xml"/>
  <Override PartName="/ppt/ink/ink879.xml" ContentType="application/inkml+xml"/>
  <Override PartName="/ppt/ink/ink880.xml" ContentType="application/inkml+xml"/>
  <Override PartName="/ppt/ink/ink881.xml" ContentType="application/inkml+xml"/>
  <Override PartName="/ppt/ink/ink882.xml" ContentType="application/inkml+xml"/>
  <Override PartName="/ppt/ink/ink883.xml" ContentType="application/inkml+xml"/>
  <Override PartName="/ppt/ink/ink884.xml" ContentType="application/inkml+xml"/>
  <Override PartName="/ppt/ink/ink885.xml" ContentType="application/inkml+xml"/>
  <Override PartName="/ppt/ink/ink886.xml" ContentType="application/inkml+xml"/>
  <Override PartName="/ppt/ink/ink887.xml" ContentType="application/inkml+xml"/>
  <Override PartName="/ppt/ink/ink888.xml" ContentType="application/inkml+xml"/>
  <Override PartName="/ppt/ink/ink889.xml" ContentType="application/inkml+xml"/>
  <Override PartName="/ppt/ink/ink890.xml" ContentType="application/inkml+xml"/>
  <Override PartName="/ppt/ink/ink891.xml" ContentType="application/inkml+xml"/>
  <Override PartName="/ppt/ink/ink892.xml" ContentType="application/inkml+xml"/>
  <Override PartName="/ppt/ink/ink893.xml" ContentType="application/inkml+xml"/>
  <Override PartName="/ppt/ink/ink894.xml" ContentType="application/inkml+xml"/>
  <Override PartName="/ppt/ink/ink895.xml" ContentType="application/inkml+xml"/>
  <Override PartName="/ppt/ink/ink896.xml" ContentType="application/inkml+xml"/>
  <Override PartName="/ppt/ink/ink897.xml" ContentType="application/inkml+xml"/>
  <Override PartName="/ppt/ink/ink898.xml" ContentType="application/inkml+xml"/>
  <Override PartName="/ppt/ink/ink899.xml" ContentType="application/inkml+xml"/>
  <Override PartName="/ppt/ink/ink900.xml" ContentType="application/inkml+xml"/>
  <Override PartName="/ppt/ink/ink901.xml" ContentType="application/inkml+xml"/>
  <Override PartName="/ppt/ink/ink902.xml" ContentType="application/inkml+xml"/>
  <Override PartName="/ppt/ink/ink903.xml" ContentType="application/inkml+xml"/>
  <Override PartName="/ppt/ink/ink904.xml" ContentType="application/inkml+xml"/>
  <Override PartName="/ppt/ink/ink905.xml" ContentType="application/inkml+xml"/>
  <Override PartName="/ppt/ink/ink906.xml" ContentType="application/inkml+xml"/>
  <Override PartName="/ppt/ink/ink907.xml" ContentType="application/inkml+xml"/>
  <Override PartName="/ppt/ink/ink908.xml" ContentType="application/inkml+xml"/>
  <Override PartName="/ppt/ink/ink909.xml" ContentType="application/inkml+xml"/>
  <Override PartName="/ppt/ink/ink910.xml" ContentType="application/inkml+xml"/>
  <Override PartName="/ppt/ink/ink911.xml" ContentType="application/inkml+xml"/>
  <Override PartName="/ppt/ink/ink912.xml" ContentType="application/inkml+xml"/>
  <Override PartName="/ppt/ink/ink913.xml" ContentType="application/inkml+xml"/>
  <Override PartName="/ppt/ink/ink914.xml" ContentType="application/inkml+xml"/>
  <Override PartName="/ppt/ink/ink915.xml" ContentType="application/inkml+xml"/>
  <Override PartName="/ppt/ink/ink916.xml" ContentType="application/inkml+xml"/>
  <Override PartName="/ppt/ink/ink917.xml" ContentType="application/inkml+xml"/>
  <Override PartName="/ppt/ink/ink918.xml" ContentType="application/inkml+xml"/>
  <Override PartName="/ppt/ink/ink919.xml" ContentType="application/inkml+xml"/>
  <Override PartName="/ppt/ink/ink920.xml" ContentType="application/inkml+xml"/>
  <Override PartName="/ppt/ink/ink921.xml" ContentType="application/inkml+xml"/>
  <Override PartName="/ppt/ink/ink922.xml" ContentType="application/inkml+xml"/>
  <Override PartName="/ppt/ink/ink923.xml" ContentType="application/inkml+xml"/>
  <Override PartName="/ppt/ink/ink924.xml" ContentType="application/inkml+xml"/>
  <Override PartName="/ppt/ink/ink925.xml" ContentType="application/inkml+xml"/>
  <Override PartName="/ppt/ink/ink926.xml" ContentType="application/inkml+xml"/>
  <Override PartName="/ppt/ink/ink927.xml" ContentType="application/inkml+xml"/>
  <Override PartName="/ppt/ink/ink928.xml" ContentType="application/inkml+xml"/>
  <Override PartName="/ppt/ink/ink929.xml" ContentType="application/inkml+xml"/>
  <Override PartName="/ppt/ink/ink930.xml" ContentType="application/inkml+xml"/>
  <Override PartName="/ppt/ink/ink931.xml" ContentType="application/inkml+xml"/>
  <Override PartName="/ppt/ink/ink932.xml" ContentType="application/inkml+xml"/>
  <Override PartName="/ppt/ink/ink933.xml" ContentType="application/inkml+xml"/>
  <Override PartName="/ppt/ink/ink934.xml" ContentType="application/inkml+xml"/>
  <Override PartName="/ppt/ink/ink935.xml" ContentType="application/inkml+xml"/>
  <Override PartName="/ppt/ink/ink936.xml" ContentType="application/inkml+xml"/>
  <Override PartName="/ppt/ink/ink937.xml" ContentType="application/inkml+xml"/>
  <Override PartName="/ppt/ink/ink938.xml" ContentType="application/inkml+xml"/>
  <Override PartName="/ppt/ink/ink939.xml" ContentType="application/inkml+xml"/>
  <Override PartName="/ppt/ink/ink940.xml" ContentType="application/inkml+xml"/>
  <Override PartName="/ppt/ink/ink941.xml" ContentType="application/inkml+xml"/>
  <Override PartName="/ppt/ink/ink942.xml" ContentType="application/inkml+xml"/>
  <Override PartName="/ppt/ink/ink943.xml" ContentType="application/inkml+xml"/>
  <Override PartName="/ppt/ink/ink944.xml" ContentType="application/inkml+xml"/>
  <Override PartName="/ppt/ink/ink945.xml" ContentType="application/inkml+xml"/>
  <Override PartName="/ppt/ink/ink946.xml" ContentType="application/inkml+xml"/>
  <Override PartName="/ppt/ink/ink947.xml" ContentType="application/inkml+xml"/>
  <Override PartName="/ppt/ink/ink948.xml" ContentType="application/inkml+xml"/>
  <Override PartName="/ppt/ink/ink949.xml" ContentType="application/inkml+xml"/>
  <Override PartName="/ppt/ink/ink950.xml" ContentType="application/inkml+xml"/>
  <Override PartName="/ppt/ink/ink951.xml" ContentType="application/inkml+xml"/>
  <Override PartName="/ppt/notesSlides/notesSlide5.xml" ContentType="application/vnd.openxmlformats-officedocument.presentationml.notesSlide+xml"/>
  <Override PartName="/ppt/ink/ink952.xml" ContentType="application/inkml+xml"/>
  <Override PartName="/ppt/ink/ink953.xml" ContentType="application/inkml+xml"/>
  <Override PartName="/ppt/ink/ink954.xml" ContentType="application/inkml+xml"/>
  <Override PartName="/ppt/ink/ink955.xml" ContentType="application/inkml+xml"/>
  <Override PartName="/ppt/ink/ink956.xml" ContentType="application/inkml+xml"/>
  <Override PartName="/ppt/ink/ink957.xml" ContentType="application/inkml+xml"/>
  <Override PartName="/ppt/ink/ink958.xml" ContentType="application/inkml+xml"/>
  <Override PartName="/ppt/ink/ink959.xml" ContentType="application/inkml+xml"/>
  <Override PartName="/ppt/ink/ink960.xml" ContentType="application/inkml+xml"/>
  <Override PartName="/ppt/ink/ink961.xml" ContentType="application/inkml+xml"/>
  <Override PartName="/ppt/ink/ink962.xml" ContentType="application/inkml+xml"/>
  <Override PartName="/ppt/ink/ink963.xml" ContentType="application/inkml+xml"/>
  <Override PartName="/ppt/ink/ink964.xml" ContentType="application/inkml+xml"/>
  <Override PartName="/ppt/ink/ink965.xml" ContentType="application/inkml+xml"/>
  <Override PartName="/ppt/ink/ink966.xml" ContentType="application/inkml+xml"/>
  <Override PartName="/ppt/ink/ink967.xml" ContentType="application/inkml+xml"/>
  <Override PartName="/ppt/ink/ink968.xml" ContentType="application/inkml+xml"/>
  <Override PartName="/ppt/ink/ink969.xml" ContentType="application/inkml+xml"/>
  <Override PartName="/ppt/ink/ink970.xml" ContentType="application/inkml+xml"/>
  <Override PartName="/ppt/ink/ink971.xml" ContentType="application/inkml+xml"/>
  <Override PartName="/ppt/ink/ink972.xml" ContentType="application/inkml+xml"/>
  <Override PartName="/ppt/ink/ink973.xml" ContentType="application/inkml+xml"/>
  <Override PartName="/ppt/ink/ink974.xml" ContentType="application/inkml+xml"/>
  <Override PartName="/ppt/ink/ink975.xml" ContentType="application/inkml+xml"/>
  <Override PartName="/ppt/ink/ink976.xml" ContentType="application/inkml+xml"/>
  <Override PartName="/ppt/ink/ink977.xml" ContentType="application/inkml+xml"/>
  <Override PartName="/ppt/ink/ink978.xml" ContentType="application/inkml+xml"/>
  <Override PartName="/ppt/ink/ink979.xml" ContentType="application/inkml+xml"/>
  <Override PartName="/ppt/ink/ink980.xml" ContentType="application/inkml+xml"/>
  <Override PartName="/ppt/ink/ink981.xml" ContentType="application/inkml+xml"/>
  <Override PartName="/ppt/ink/ink982.xml" ContentType="application/inkml+xml"/>
  <Override PartName="/ppt/ink/ink983.xml" ContentType="application/inkml+xml"/>
  <Override PartName="/ppt/ink/ink984.xml" ContentType="application/inkml+xml"/>
  <Override PartName="/ppt/ink/ink985.xml" ContentType="application/inkml+xml"/>
  <Override PartName="/ppt/ink/ink986.xml" ContentType="application/inkml+xml"/>
  <Override PartName="/ppt/ink/ink987.xml" ContentType="application/inkml+xml"/>
  <Override PartName="/ppt/ink/ink988.xml" ContentType="application/inkml+xml"/>
  <Override PartName="/ppt/ink/ink989.xml" ContentType="application/inkml+xml"/>
  <Override PartName="/ppt/ink/ink990.xml" ContentType="application/inkml+xml"/>
  <Override PartName="/ppt/ink/ink991.xml" ContentType="application/inkml+xml"/>
  <Override PartName="/ppt/ink/ink992.xml" ContentType="application/inkml+xml"/>
  <Override PartName="/ppt/ink/ink993.xml" ContentType="application/inkml+xml"/>
  <Override PartName="/ppt/ink/ink994.xml" ContentType="application/inkml+xml"/>
  <Override PartName="/ppt/ink/ink995.xml" ContentType="application/inkml+xml"/>
  <Override PartName="/ppt/ink/ink996.xml" ContentType="application/inkml+xml"/>
  <Override PartName="/ppt/ink/ink997.xml" ContentType="application/inkml+xml"/>
  <Override PartName="/ppt/ink/ink998.xml" ContentType="application/inkml+xml"/>
  <Override PartName="/ppt/ink/ink999.xml" ContentType="application/inkml+xml"/>
  <Override PartName="/ppt/ink/ink1000.xml" ContentType="application/inkml+xml"/>
  <Override PartName="/ppt/ink/ink1001.xml" ContentType="application/inkml+xml"/>
  <Override PartName="/ppt/ink/ink1002.xml" ContentType="application/inkml+xml"/>
  <Override PartName="/ppt/ink/ink1003.xml" ContentType="application/inkml+xml"/>
  <Override PartName="/ppt/ink/ink1004.xml" ContentType="application/inkml+xml"/>
  <Override PartName="/ppt/ink/ink1005.xml" ContentType="application/inkml+xml"/>
  <Override PartName="/ppt/ink/ink1006.xml" ContentType="application/inkml+xml"/>
  <Override PartName="/ppt/ink/ink1007.xml" ContentType="application/inkml+xml"/>
  <Override PartName="/ppt/ink/ink1008.xml" ContentType="application/inkml+xml"/>
  <Override PartName="/ppt/ink/ink1009.xml" ContentType="application/inkml+xml"/>
  <Override PartName="/ppt/ink/ink1010.xml" ContentType="application/inkml+xml"/>
  <Override PartName="/ppt/ink/ink1011.xml" ContentType="application/inkml+xml"/>
  <Override PartName="/ppt/ink/ink1012.xml" ContentType="application/inkml+xml"/>
  <Override PartName="/ppt/ink/ink1013.xml" ContentType="application/inkml+xml"/>
  <Override PartName="/ppt/ink/ink1014.xml" ContentType="application/inkml+xml"/>
  <Override PartName="/ppt/ink/ink1015.xml" ContentType="application/inkml+xml"/>
  <Override PartName="/ppt/ink/ink1016.xml" ContentType="application/inkml+xml"/>
  <Override PartName="/ppt/ink/ink1017.xml" ContentType="application/inkml+xml"/>
  <Override PartName="/ppt/ink/ink1018.xml" ContentType="application/inkml+xml"/>
  <Override PartName="/ppt/ink/ink1019.xml" ContentType="application/inkml+xml"/>
  <Override PartName="/ppt/ink/ink1020.xml" ContentType="application/inkml+xml"/>
  <Override PartName="/ppt/ink/ink1021.xml" ContentType="application/inkml+xml"/>
  <Override PartName="/ppt/ink/ink1022.xml" ContentType="application/inkml+xml"/>
  <Override PartName="/ppt/ink/ink1023.xml" ContentType="application/inkml+xml"/>
  <Override PartName="/ppt/ink/ink1024.xml" ContentType="application/inkml+xml"/>
  <Override PartName="/ppt/ink/ink1025.xml" ContentType="application/inkml+xml"/>
  <Override PartName="/ppt/ink/ink1026.xml" ContentType="application/inkml+xml"/>
  <Override PartName="/ppt/ink/ink1027.xml" ContentType="application/inkml+xml"/>
  <Override PartName="/ppt/ink/ink1028.xml" ContentType="application/inkml+xml"/>
  <Override PartName="/ppt/ink/ink1029.xml" ContentType="application/inkml+xml"/>
  <Override PartName="/ppt/ink/ink1030.xml" ContentType="application/inkml+xml"/>
  <Override PartName="/ppt/ink/ink1031.xml" ContentType="application/inkml+xml"/>
  <Override PartName="/ppt/ink/ink1032.xml" ContentType="application/inkml+xml"/>
  <Override PartName="/ppt/ink/ink1033.xml" ContentType="application/inkml+xml"/>
  <Override PartName="/ppt/ink/ink1034.xml" ContentType="application/inkml+xml"/>
  <Override PartName="/ppt/ink/ink1035.xml" ContentType="application/inkml+xml"/>
  <Override PartName="/ppt/ink/ink1036.xml" ContentType="application/inkml+xml"/>
  <Override PartName="/ppt/ink/ink1037.xml" ContentType="application/inkml+xml"/>
  <Override PartName="/ppt/ink/ink1038.xml" ContentType="application/inkml+xml"/>
  <Override PartName="/ppt/ink/ink1039.xml" ContentType="application/inkml+xml"/>
  <Override PartName="/ppt/ink/ink1040.xml" ContentType="application/inkml+xml"/>
  <Override PartName="/ppt/ink/ink1041.xml" ContentType="application/inkml+xml"/>
  <Override PartName="/ppt/ink/ink1042.xml" ContentType="application/inkml+xml"/>
  <Override PartName="/ppt/ink/ink1043.xml" ContentType="application/inkml+xml"/>
  <Override PartName="/ppt/ink/ink1044.xml" ContentType="application/inkml+xml"/>
  <Override PartName="/ppt/ink/ink1045.xml" ContentType="application/inkml+xml"/>
  <Override PartName="/ppt/ink/ink1046.xml" ContentType="application/inkml+xml"/>
  <Override PartName="/ppt/ink/ink1047.xml" ContentType="application/inkml+xml"/>
  <Override PartName="/ppt/ink/ink1048.xml" ContentType="application/inkml+xml"/>
  <Override PartName="/ppt/ink/ink1049.xml" ContentType="application/inkml+xml"/>
  <Override PartName="/ppt/ink/ink1050.xml" ContentType="application/inkml+xml"/>
  <Override PartName="/ppt/ink/ink1051.xml" ContentType="application/inkml+xml"/>
  <Override PartName="/ppt/ink/ink1052.xml" ContentType="application/inkml+xml"/>
  <Override PartName="/ppt/ink/ink1053.xml" ContentType="application/inkml+xml"/>
  <Override PartName="/ppt/ink/ink1054.xml" ContentType="application/inkml+xml"/>
  <Override PartName="/ppt/ink/ink1055.xml" ContentType="application/inkml+xml"/>
  <Override PartName="/ppt/ink/ink1056.xml" ContentType="application/inkml+xml"/>
  <Override PartName="/ppt/ink/ink1057.xml" ContentType="application/inkml+xml"/>
  <Override PartName="/ppt/ink/ink1058.xml" ContentType="application/inkml+xml"/>
  <Override PartName="/ppt/ink/ink1059.xml" ContentType="application/inkml+xml"/>
  <Override PartName="/ppt/ink/ink1060.xml" ContentType="application/inkml+xml"/>
  <Override PartName="/ppt/ink/ink1061.xml" ContentType="application/inkml+xml"/>
  <Override PartName="/ppt/ink/ink1062.xml" ContentType="application/inkml+xml"/>
  <Override PartName="/ppt/ink/ink1063.xml" ContentType="application/inkml+xml"/>
  <Override PartName="/ppt/ink/ink1064.xml" ContentType="application/inkml+xml"/>
  <Override PartName="/ppt/ink/ink1065.xml" ContentType="application/inkml+xml"/>
  <Override PartName="/ppt/ink/ink1066.xml" ContentType="application/inkml+xml"/>
  <Override PartName="/ppt/ink/ink1067.xml" ContentType="application/inkml+xml"/>
  <Override PartName="/ppt/ink/ink1068.xml" ContentType="application/inkml+xml"/>
  <Override PartName="/ppt/ink/ink1069.xml" ContentType="application/inkml+xml"/>
  <Override PartName="/ppt/ink/ink1070.xml" ContentType="application/inkml+xml"/>
  <Override PartName="/ppt/ink/ink1071.xml" ContentType="application/inkml+xml"/>
  <Override PartName="/ppt/ink/ink1072.xml" ContentType="application/inkml+xml"/>
  <Override PartName="/ppt/ink/ink1073.xml" ContentType="application/inkml+xml"/>
  <Override PartName="/ppt/ink/ink1074.xml" ContentType="application/inkml+xml"/>
  <Override PartName="/ppt/ink/ink1075.xml" ContentType="application/inkml+xml"/>
  <Override PartName="/ppt/ink/ink1076.xml" ContentType="application/inkml+xml"/>
  <Override PartName="/ppt/ink/ink1077.xml" ContentType="application/inkml+xml"/>
  <Override PartName="/ppt/ink/ink1078.xml" ContentType="application/inkml+xml"/>
  <Override PartName="/ppt/ink/ink1079.xml" ContentType="application/inkml+xml"/>
  <Override PartName="/ppt/ink/ink1080.xml" ContentType="application/inkml+xml"/>
  <Override PartName="/ppt/ink/ink1081.xml" ContentType="application/inkml+xml"/>
  <Override PartName="/ppt/ink/ink1082.xml" ContentType="application/inkml+xml"/>
  <Override PartName="/ppt/ink/ink1083.xml" ContentType="application/inkml+xml"/>
  <Override PartName="/ppt/ink/ink1084.xml" ContentType="application/inkml+xml"/>
  <Override PartName="/ppt/ink/ink1085.xml" ContentType="application/inkml+xml"/>
  <Override PartName="/ppt/ink/ink1086.xml" ContentType="application/inkml+xml"/>
  <Override PartName="/ppt/ink/ink1087.xml" ContentType="application/inkml+xml"/>
  <Override PartName="/ppt/ink/ink1088.xml" ContentType="application/inkml+xml"/>
  <Override PartName="/ppt/ink/ink1089.xml" ContentType="application/inkml+xml"/>
  <Override PartName="/ppt/ink/ink1090.xml" ContentType="application/inkml+xml"/>
  <Override PartName="/ppt/ink/ink1091.xml" ContentType="application/inkml+xml"/>
  <Override PartName="/ppt/ink/ink1092.xml" ContentType="application/inkml+xml"/>
  <Override PartName="/ppt/ink/ink1093.xml" ContentType="application/inkml+xml"/>
  <Override PartName="/ppt/ink/ink1094.xml" ContentType="application/inkml+xml"/>
  <Override PartName="/ppt/ink/ink1095.xml" ContentType="application/inkml+xml"/>
  <Override PartName="/ppt/ink/ink1096.xml" ContentType="application/inkml+xml"/>
  <Override PartName="/ppt/ink/ink1097.xml" ContentType="application/inkml+xml"/>
  <Override PartName="/ppt/ink/ink1098.xml" ContentType="application/inkml+xml"/>
  <Override PartName="/ppt/ink/ink1099.xml" ContentType="application/inkml+xml"/>
  <Override PartName="/ppt/ink/ink1100.xml" ContentType="application/inkml+xml"/>
  <Override PartName="/ppt/ink/ink1101.xml" ContentType="application/inkml+xml"/>
  <Override PartName="/ppt/ink/ink1102.xml" ContentType="application/inkml+xml"/>
  <Override PartName="/ppt/ink/ink1103.xml" ContentType="application/inkml+xml"/>
  <Override PartName="/ppt/ink/ink1104.xml" ContentType="application/inkml+xml"/>
  <Override PartName="/ppt/ink/ink1105.xml" ContentType="application/inkml+xml"/>
  <Override PartName="/ppt/ink/ink1106.xml" ContentType="application/inkml+xml"/>
  <Override PartName="/ppt/ink/ink1107.xml" ContentType="application/inkml+xml"/>
  <Override PartName="/ppt/ink/ink1108.xml" ContentType="application/inkml+xml"/>
  <Override PartName="/ppt/ink/ink1109.xml" ContentType="application/inkml+xml"/>
  <Override PartName="/ppt/ink/ink1110.xml" ContentType="application/inkml+xml"/>
  <Override PartName="/ppt/ink/ink1111.xml" ContentType="application/inkml+xml"/>
  <Override PartName="/ppt/ink/ink1112.xml" ContentType="application/inkml+xml"/>
  <Override PartName="/ppt/ink/ink1113.xml" ContentType="application/inkml+xml"/>
  <Override PartName="/ppt/ink/ink1114.xml" ContentType="application/inkml+xml"/>
  <Override PartName="/ppt/ink/ink1115.xml" ContentType="application/inkml+xml"/>
  <Override PartName="/ppt/ink/ink1116.xml" ContentType="application/inkml+xml"/>
  <Override PartName="/ppt/ink/ink1117.xml" ContentType="application/inkml+xml"/>
  <Override PartName="/ppt/ink/ink1118.xml" ContentType="application/inkml+xml"/>
  <Override PartName="/ppt/ink/ink1119.xml" ContentType="application/inkml+xml"/>
  <Override PartName="/ppt/ink/ink1120.xml" ContentType="application/inkml+xml"/>
  <Override PartName="/ppt/ink/ink1121.xml" ContentType="application/inkml+xml"/>
  <Override PartName="/ppt/ink/ink1122.xml" ContentType="application/inkml+xml"/>
  <Override PartName="/ppt/ink/ink1123.xml" ContentType="application/inkml+xml"/>
  <Override PartName="/ppt/ink/ink1124.xml" ContentType="application/inkml+xml"/>
  <Override PartName="/ppt/ink/ink1125.xml" ContentType="application/inkml+xml"/>
  <Override PartName="/ppt/ink/ink1126.xml" ContentType="application/inkml+xml"/>
  <Override PartName="/ppt/ink/ink1127.xml" ContentType="application/inkml+xml"/>
  <Override PartName="/ppt/ink/ink1128.xml" ContentType="application/inkml+xml"/>
  <Override PartName="/ppt/ink/ink1129.xml" ContentType="application/inkml+xml"/>
  <Override PartName="/ppt/ink/ink1130.xml" ContentType="application/inkml+xml"/>
  <Override PartName="/ppt/ink/ink1131.xml" ContentType="application/inkml+xml"/>
  <Override PartName="/ppt/ink/ink1132.xml" ContentType="application/inkml+xml"/>
  <Override PartName="/ppt/ink/ink1133.xml" ContentType="application/inkml+xml"/>
  <Override PartName="/ppt/ink/ink1134.xml" ContentType="application/inkml+xml"/>
  <Override PartName="/ppt/ink/ink1135.xml" ContentType="application/inkml+xml"/>
  <Override PartName="/ppt/ink/ink1136.xml" ContentType="application/inkml+xml"/>
  <Override PartName="/ppt/ink/ink1137.xml" ContentType="application/inkml+xml"/>
  <Override PartName="/ppt/ink/ink1138.xml" ContentType="application/inkml+xml"/>
  <Override PartName="/ppt/ink/ink1139.xml" ContentType="application/inkml+xml"/>
  <Override PartName="/ppt/ink/ink1140.xml" ContentType="application/inkml+xml"/>
  <Override PartName="/ppt/ink/ink1141.xml" ContentType="application/inkml+xml"/>
  <Override PartName="/ppt/ink/ink1142.xml" ContentType="application/inkml+xml"/>
  <Override PartName="/ppt/ink/ink1143.xml" ContentType="application/inkml+xml"/>
  <Override PartName="/ppt/ink/ink1144.xml" ContentType="application/inkml+xml"/>
  <Override PartName="/ppt/ink/ink1145.xml" ContentType="application/inkml+xml"/>
  <Override PartName="/ppt/ink/ink1146.xml" ContentType="application/inkml+xml"/>
  <Override PartName="/ppt/ink/ink1147.xml" ContentType="application/inkml+xml"/>
  <Override PartName="/ppt/ink/ink1148.xml" ContentType="application/inkml+xml"/>
  <Override PartName="/ppt/ink/ink1149.xml" ContentType="application/inkml+xml"/>
  <Override PartName="/ppt/ink/ink1150.xml" ContentType="application/inkml+xml"/>
  <Override PartName="/ppt/ink/ink1151.xml" ContentType="application/inkml+xml"/>
  <Override PartName="/ppt/ink/ink1152.xml" ContentType="application/inkml+xml"/>
  <Override PartName="/ppt/ink/ink1153.xml" ContentType="application/inkml+xml"/>
  <Override PartName="/ppt/ink/ink1154.xml" ContentType="application/inkml+xml"/>
  <Override PartName="/ppt/ink/ink1155.xml" ContentType="application/inkml+xml"/>
  <Override PartName="/ppt/ink/ink1156.xml" ContentType="application/inkml+xml"/>
  <Override PartName="/ppt/ink/ink1157.xml" ContentType="application/inkml+xml"/>
  <Override PartName="/ppt/ink/ink1158.xml" ContentType="application/inkml+xml"/>
  <Override PartName="/ppt/ink/ink1159.xml" ContentType="application/inkml+xml"/>
  <Override PartName="/ppt/ink/ink1160.xml" ContentType="application/inkml+xml"/>
  <Override PartName="/ppt/ink/ink1161.xml" ContentType="application/inkml+xml"/>
  <Override PartName="/ppt/ink/ink1162.xml" ContentType="application/inkml+xml"/>
  <Override PartName="/ppt/ink/ink1163.xml" ContentType="application/inkml+xml"/>
  <Override PartName="/ppt/ink/ink1164.xml" ContentType="application/inkml+xml"/>
  <Override PartName="/ppt/ink/ink1165.xml" ContentType="application/inkml+xml"/>
  <Override PartName="/ppt/ink/ink1166.xml" ContentType="application/inkml+xml"/>
  <Override PartName="/ppt/ink/ink1167.xml" ContentType="application/inkml+xml"/>
  <Override PartName="/ppt/ink/ink1168.xml" ContentType="application/inkml+xml"/>
  <Override PartName="/ppt/ink/ink1169.xml" ContentType="application/inkml+xml"/>
  <Override PartName="/ppt/ink/ink1170.xml" ContentType="application/inkml+xml"/>
  <Override PartName="/ppt/ink/ink1171.xml" ContentType="application/inkml+xml"/>
  <Override PartName="/ppt/ink/ink1172.xml" ContentType="application/inkml+xml"/>
  <Override PartName="/ppt/ink/ink1173.xml" ContentType="application/inkml+xml"/>
  <Override PartName="/ppt/ink/ink1174.xml" ContentType="application/inkml+xml"/>
  <Override PartName="/ppt/ink/ink1175.xml" ContentType="application/inkml+xml"/>
  <Override PartName="/ppt/ink/ink1176.xml" ContentType="application/inkml+xml"/>
  <Override PartName="/ppt/ink/ink1177.xml" ContentType="application/inkml+xml"/>
  <Override PartName="/ppt/ink/ink1178.xml" ContentType="application/inkml+xml"/>
  <Override PartName="/ppt/ink/ink1179.xml" ContentType="application/inkml+xml"/>
  <Override PartName="/ppt/ink/ink1180.xml" ContentType="application/inkml+xml"/>
  <Override PartName="/ppt/ink/ink1181.xml" ContentType="application/inkml+xml"/>
  <Override PartName="/ppt/ink/ink1182.xml" ContentType="application/inkml+xml"/>
  <Override PartName="/ppt/ink/ink1183.xml" ContentType="application/inkml+xml"/>
  <Override PartName="/ppt/ink/ink1184.xml" ContentType="application/inkml+xml"/>
  <Override PartName="/ppt/ink/ink1185.xml" ContentType="application/inkml+xml"/>
  <Override PartName="/ppt/ink/ink1186.xml" ContentType="application/inkml+xml"/>
  <Override PartName="/ppt/ink/ink1187.xml" ContentType="application/inkml+xml"/>
  <Override PartName="/ppt/ink/ink1188.xml" ContentType="application/inkml+xml"/>
  <Override PartName="/ppt/ink/ink1189.xml" ContentType="application/inkml+xml"/>
  <Override PartName="/ppt/ink/ink1190.xml" ContentType="application/inkml+xml"/>
  <Override PartName="/ppt/ink/ink1191.xml" ContentType="application/inkml+xml"/>
  <Override PartName="/ppt/ink/ink1192.xml" ContentType="application/inkml+xml"/>
  <Override PartName="/ppt/ink/ink1193.xml" ContentType="application/inkml+xml"/>
  <Override PartName="/ppt/ink/ink1194.xml" ContentType="application/inkml+xml"/>
  <Override PartName="/ppt/ink/ink1195.xml" ContentType="application/inkml+xml"/>
  <Override PartName="/ppt/ink/ink1196.xml" ContentType="application/inkml+xml"/>
  <Override PartName="/ppt/ink/ink1197.xml" ContentType="application/inkml+xml"/>
  <Override PartName="/ppt/ink/ink1198.xml" ContentType="application/inkml+xml"/>
  <Override PartName="/ppt/ink/ink1199.xml" ContentType="application/inkml+xml"/>
  <Override PartName="/ppt/ink/ink1200.xml" ContentType="application/inkml+xml"/>
  <Override PartName="/ppt/ink/ink1201.xml" ContentType="application/inkml+xml"/>
  <Override PartName="/ppt/ink/ink1202.xml" ContentType="application/inkml+xml"/>
  <Override PartName="/ppt/ink/ink1203.xml" ContentType="application/inkml+xml"/>
  <Override PartName="/ppt/ink/ink1204.xml" ContentType="application/inkml+xml"/>
  <Override PartName="/ppt/ink/ink1205.xml" ContentType="application/inkml+xml"/>
  <Override PartName="/ppt/ink/ink1206.xml" ContentType="application/inkml+xml"/>
  <Override PartName="/ppt/ink/ink1207.xml" ContentType="application/inkml+xml"/>
  <Override PartName="/ppt/ink/ink1208.xml" ContentType="application/inkml+xml"/>
  <Override PartName="/ppt/ink/ink1209.xml" ContentType="application/inkml+xml"/>
  <Override PartName="/ppt/ink/ink1210.xml" ContentType="application/inkml+xml"/>
  <Override PartName="/ppt/ink/ink1211.xml" ContentType="application/inkml+xml"/>
  <Override PartName="/ppt/ink/ink1212.xml" ContentType="application/inkml+xml"/>
  <Override PartName="/ppt/ink/ink1213.xml" ContentType="application/inkml+xml"/>
  <Override PartName="/ppt/ink/ink1214.xml" ContentType="application/inkml+xml"/>
  <Override PartName="/ppt/ink/ink1215.xml" ContentType="application/inkml+xml"/>
  <Override PartName="/ppt/ink/ink1216.xml" ContentType="application/inkml+xml"/>
  <Override PartName="/ppt/ink/ink1217.xml" ContentType="application/inkml+xml"/>
  <Override PartName="/ppt/ink/ink1218.xml" ContentType="application/inkml+xml"/>
  <Override PartName="/ppt/ink/ink1219.xml" ContentType="application/inkml+xml"/>
  <Override PartName="/ppt/ink/ink1220.xml" ContentType="application/inkml+xml"/>
  <Override PartName="/ppt/ink/ink1221.xml" ContentType="application/inkml+xml"/>
  <Override PartName="/ppt/ink/ink1222.xml" ContentType="application/inkml+xml"/>
  <Override PartName="/ppt/ink/ink1223.xml" ContentType="application/inkml+xml"/>
  <Override PartName="/ppt/ink/ink1224.xml" ContentType="application/inkml+xml"/>
  <Override PartName="/ppt/ink/ink1225.xml" ContentType="application/inkml+xml"/>
  <Override PartName="/ppt/ink/ink1226.xml" ContentType="application/inkml+xml"/>
  <Override PartName="/ppt/ink/ink1227.xml" ContentType="application/inkml+xml"/>
  <Override PartName="/ppt/ink/ink1228.xml" ContentType="application/inkml+xml"/>
  <Override PartName="/ppt/ink/ink1229.xml" ContentType="application/inkml+xml"/>
  <Override PartName="/ppt/ink/ink1230.xml" ContentType="application/inkml+xml"/>
  <Override PartName="/ppt/ink/ink1231.xml" ContentType="application/inkml+xml"/>
  <Override PartName="/ppt/ink/ink1232.xml" ContentType="application/inkml+xml"/>
  <Override PartName="/ppt/ink/ink1233.xml" ContentType="application/inkml+xml"/>
  <Override PartName="/ppt/ink/ink1234.xml" ContentType="application/inkml+xml"/>
  <Override PartName="/ppt/ink/ink1235.xml" ContentType="application/inkml+xml"/>
  <Override PartName="/ppt/ink/ink1236.xml" ContentType="application/inkml+xml"/>
  <Override PartName="/ppt/ink/ink1237.xml" ContentType="application/inkml+xml"/>
  <Override PartName="/ppt/ink/ink1238.xml" ContentType="application/inkml+xml"/>
  <Override PartName="/ppt/ink/ink1239.xml" ContentType="application/inkml+xml"/>
  <Override PartName="/ppt/ink/ink1240.xml" ContentType="application/inkml+xml"/>
  <Override PartName="/ppt/ink/ink1241.xml" ContentType="application/inkml+xml"/>
  <Override PartName="/ppt/ink/ink1242.xml" ContentType="application/inkml+xml"/>
  <Override PartName="/ppt/ink/ink1243.xml" ContentType="application/inkml+xml"/>
  <Override PartName="/ppt/ink/ink1244.xml" ContentType="application/inkml+xml"/>
  <Override PartName="/ppt/ink/ink1245.xml" ContentType="application/inkml+xml"/>
  <Override PartName="/ppt/ink/ink1246.xml" ContentType="application/inkml+xml"/>
  <Override PartName="/ppt/ink/ink1247.xml" ContentType="application/inkml+xml"/>
  <Override PartName="/ppt/ink/ink1248.xml" ContentType="application/inkml+xml"/>
  <Override PartName="/ppt/ink/ink1249.xml" ContentType="application/inkml+xml"/>
  <Override PartName="/ppt/ink/ink1250.xml" ContentType="application/inkml+xml"/>
  <Override PartName="/ppt/ink/ink1251.xml" ContentType="application/inkml+xml"/>
  <Override PartName="/ppt/ink/ink1252.xml" ContentType="application/inkml+xml"/>
  <Override PartName="/ppt/ink/ink1253.xml" ContentType="application/inkml+xml"/>
  <Override PartName="/ppt/ink/ink1254.xml" ContentType="application/inkml+xml"/>
  <Override PartName="/ppt/ink/ink1255.xml" ContentType="application/inkml+xml"/>
  <Override PartName="/ppt/ink/ink1256.xml" ContentType="application/inkml+xml"/>
  <Override PartName="/ppt/ink/ink1257.xml" ContentType="application/inkml+xml"/>
  <Override PartName="/ppt/ink/ink1258.xml" ContentType="application/inkml+xml"/>
  <Override PartName="/ppt/ink/ink1259.xml" ContentType="application/inkml+xml"/>
  <Override PartName="/ppt/ink/ink1260.xml" ContentType="application/inkml+xml"/>
  <Override PartName="/ppt/ink/ink1261.xml" ContentType="application/inkml+xml"/>
  <Override PartName="/ppt/ink/ink1262.xml" ContentType="application/inkml+xml"/>
  <Override PartName="/ppt/ink/ink1263.xml" ContentType="application/inkml+xml"/>
  <Override PartName="/ppt/ink/ink1264.xml" ContentType="application/inkml+xml"/>
  <Override PartName="/ppt/ink/ink1265.xml" ContentType="application/inkml+xml"/>
  <Override PartName="/ppt/ink/ink1266.xml" ContentType="application/inkml+xml"/>
  <Override PartName="/ppt/ink/ink1267.xml" ContentType="application/inkml+xml"/>
  <Override PartName="/ppt/ink/ink1268.xml" ContentType="application/inkml+xml"/>
  <Override PartName="/ppt/ink/ink1269.xml" ContentType="application/inkml+xml"/>
  <Override PartName="/ppt/ink/ink1270.xml" ContentType="application/inkml+xml"/>
  <Override PartName="/ppt/ink/ink1271.xml" ContentType="application/inkml+xml"/>
  <Override PartName="/ppt/ink/ink1272.xml" ContentType="application/inkml+xml"/>
  <Override PartName="/ppt/ink/ink1273.xml" ContentType="application/inkml+xml"/>
  <Override PartName="/ppt/ink/ink1274.xml" ContentType="application/inkml+xml"/>
  <Override PartName="/ppt/ink/ink1275.xml" ContentType="application/inkml+xml"/>
  <Override PartName="/ppt/ink/ink1276.xml" ContentType="application/inkml+xml"/>
  <Override PartName="/ppt/ink/ink1277.xml" ContentType="application/inkml+xml"/>
  <Override PartName="/ppt/ink/ink1278.xml" ContentType="application/inkml+xml"/>
  <Override PartName="/ppt/ink/ink1279.xml" ContentType="application/inkml+xml"/>
  <Override PartName="/ppt/ink/ink1280.xml" ContentType="application/inkml+xml"/>
  <Override PartName="/ppt/ink/ink1281.xml" ContentType="application/inkml+xml"/>
  <Override PartName="/ppt/ink/ink1282.xml" ContentType="application/inkml+xml"/>
  <Override PartName="/ppt/ink/ink1283.xml" ContentType="application/inkml+xml"/>
  <Override PartName="/ppt/ink/ink1284.xml" ContentType="application/inkml+xml"/>
  <Override PartName="/ppt/ink/ink1285.xml" ContentType="application/inkml+xml"/>
  <Override PartName="/ppt/ink/ink1286.xml" ContentType="application/inkml+xml"/>
  <Override PartName="/ppt/ink/ink1287.xml" ContentType="application/inkml+xml"/>
  <Override PartName="/ppt/ink/ink1288.xml" ContentType="application/inkml+xml"/>
  <Override PartName="/ppt/ink/ink1289.xml" ContentType="application/inkml+xml"/>
  <Override PartName="/ppt/ink/ink1290.xml" ContentType="application/inkml+xml"/>
  <Override PartName="/ppt/ink/ink1291.xml" ContentType="application/inkml+xml"/>
  <Override PartName="/ppt/ink/ink1292.xml" ContentType="application/inkml+xml"/>
  <Override PartName="/ppt/ink/ink1293.xml" ContentType="application/inkml+xml"/>
  <Override PartName="/ppt/ink/ink1294.xml" ContentType="application/inkml+xml"/>
  <Override PartName="/ppt/ink/ink1295.xml" ContentType="application/inkml+xml"/>
  <Override PartName="/ppt/ink/ink1296.xml" ContentType="application/inkml+xml"/>
  <Override PartName="/ppt/ink/ink1297.xml" ContentType="application/inkml+xml"/>
  <Override PartName="/ppt/ink/ink1298.xml" ContentType="application/inkml+xml"/>
  <Override PartName="/ppt/ink/ink1299.xml" ContentType="application/inkml+xml"/>
  <Override PartName="/ppt/ink/ink1300.xml" ContentType="application/inkml+xml"/>
  <Override PartName="/ppt/ink/ink1301.xml" ContentType="application/inkml+xml"/>
  <Override PartName="/ppt/ink/ink1302.xml" ContentType="application/inkml+xml"/>
  <Override PartName="/ppt/ink/ink1303.xml" ContentType="application/inkml+xml"/>
  <Override PartName="/ppt/ink/ink1304.xml" ContentType="application/inkml+xml"/>
  <Override PartName="/ppt/ink/ink1305.xml" ContentType="application/inkml+xml"/>
  <Override PartName="/ppt/ink/ink1306.xml" ContentType="application/inkml+xml"/>
  <Override PartName="/ppt/ink/ink1307.xml" ContentType="application/inkml+xml"/>
  <Override PartName="/ppt/ink/ink1308.xml" ContentType="application/inkml+xml"/>
  <Override PartName="/ppt/ink/ink1309.xml" ContentType="application/inkml+xml"/>
  <Override PartName="/ppt/ink/ink1310.xml" ContentType="application/inkml+xml"/>
  <Override PartName="/ppt/ink/ink1311.xml" ContentType="application/inkml+xml"/>
  <Override PartName="/ppt/ink/ink1312.xml" ContentType="application/inkml+xml"/>
  <Override PartName="/ppt/ink/ink1313.xml" ContentType="application/inkml+xml"/>
  <Override PartName="/ppt/ink/ink1314.xml" ContentType="application/inkml+xml"/>
  <Override PartName="/ppt/ink/ink1315.xml" ContentType="application/inkml+xml"/>
  <Override PartName="/ppt/ink/ink1316.xml" ContentType="application/inkml+xml"/>
  <Override PartName="/ppt/notesSlides/notesSlide6.xml" ContentType="application/vnd.openxmlformats-officedocument.presentationml.notesSlide+xml"/>
  <Override PartName="/ppt/ink/ink1317.xml" ContentType="application/inkml+xml"/>
  <Override PartName="/ppt/ink/ink1318.xml" ContentType="application/inkml+xml"/>
  <Override PartName="/ppt/ink/ink1319.xml" ContentType="application/inkml+xml"/>
  <Override PartName="/ppt/ink/ink1320.xml" ContentType="application/inkml+xml"/>
  <Override PartName="/ppt/ink/ink1321.xml" ContentType="application/inkml+xml"/>
  <Override PartName="/ppt/ink/ink1322.xml" ContentType="application/inkml+xml"/>
  <Override PartName="/ppt/ink/ink1323.xml" ContentType="application/inkml+xml"/>
  <Override PartName="/ppt/ink/ink1324.xml" ContentType="application/inkml+xml"/>
  <Override PartName="/ppt/ink/ink1325.xml" ContentType="application/inkml+xml"/>
  <Override PartName="/ppt/ink/ink1326.xml" ContentType="application/inkml+xml"/>
  <Override PartName="/ppt/ink/ink1327.xml" ContentType="application/inkml+xml"/>
  <Override PartName="/ppt/ink/ink1328.xml" ContentType="application/inkml+xml"/>
  <Override PartName="/ppt/ink/ink1329.xml" ContentType="application/inkml+xml"/>
  <Override PartName="/ppt/ink/ink1330.xml" ContentType="application/inkml+xml"/>
  <Override PartName="/ppt/ink/ink1331.xml" ContentType="application/inkml+xml"/>
  <Override PartName="/ppt/ink/ink1332.xml" ContentType="application/inkml+xml"/>
  <Override PartName="/ppt/ink/ink1333.xml" ContentType="application/inkml+xml"/>
  <Override PartName="/ppt/ink/ink1334.xml" ContentType="application/inkml+xml"/>
  <Override PartName="/ppt/ink/ink1335.xml" ContentType="application/inkml+xml"/>
  <Override PartName="/ppt/ink/ink1336.xml" ContentType="application/inkml+xml"/>
  <Override PartName="/ppt/ink/ink1337.xml" ContentType="application/inkml+xml"/>
  <Override PartName="/ppt/ink/ink1338.xml" ContentType="application/inkml+xml"/>
  <Override PartName="/ppt/ink/ink1339.xml" ContentType="application/inkml+xml"/>
  <Override PartName="/ppt/ink/ink1340.xml" ContentType="application/inkml+xml"/>
  <Override PartName="/ppt/ink/ink1341.xml" ContentType="application/inkml+xml"/>
  <Override PartName="/ppt/ink/ink1342.xml" ContentType="application/inkml+xml"/>
  <Override PartName="/ppt/ink/ink1343.xml" ContentType="application/inkml+xml"/>
  <Override PartName="/ppt/ink/ink1344.xml" ContentType="application/inkml+xml"/>
  <Override PartName="/ppt/ink/ink1345.xml" ContentType="application/inkml+xml"/>
  <Override PartName="/ppt/ink/ink1346.xml" ContentType="application/inkml+xml"/>
  <Override PartName="/ppt/ink/ink1347.xml" ContentType="application/inkml+xml"/>
  <Override PartName="/ppt/ink/ink1348.xml" ContentType="application/inkml+xml"/>
  <Override PartName="/ppt/ink/ink1349.xml" ContentType="application/inkml+xml"/>
  <Override PartName="/ppt/ink/ink1350.xml" ContentType="application/inkml+xml"/>
  <Override PartName="/ppt/ink/ink1351.xml" ContentType="application/inkml+xml"/>
  <Override PartName="/ppt/ink/ink1352.xml" ContentType="application/inkml+xml"/>
  <Override PartName="/ppt/ink/ink1353.xml" ContentType="application/inkml+xml"/>
  <Override PartName="/ppt/ink/ink1354.xml" ContentType="application/inkml+xml"/>
  <Override PartName="/ppt/ink/ink1355.xml" ContentType="application/inkml+xml"/>
  <Override PartName="/ppt/ink/ink1356.xml" ContentType="application/inkml+xml"/>
  <Override PartName="/ppt/ink/ink1357.xml" ContentType="application/inkml+xml"/>
  <Override PartName="/ppt/ink/ink1358.xml" ContentType="application/inkml+xml"/>
  <Override PartName="/ppt/ink/ink1359.xml" ContentType="application/inkml+xml"/>
  <Override PartName="/ppt/ink/ink1360.xml" ContentType="application/inkml+xml"/>
  <Override PartName="/ppt/ink/ink1361.xml" ContentType="application/inkml+xml"/>
  <Override PartName="/ppt/ink/ink1362.xml" ContentType="application/inkml+xml"/>
  <Override PartName="/ppt/ink/ink1363.xml" ContentType="application/inkml+xml"/>
  <Override PartName="/ppt/ink/ink1364.xml" ContentType="application/inkml+xml"/>
  <Override PartName="/ppt/ink/ink1365.xml" ContentType="application/inkml+xml"/>
  <Override PartName="/ppt/ink/ink1366.xml" ContentType="application/inkml+xml"/>
  <Override PartName="/ppt/ink/ink1367.xml" ContentType="application/inkml+xml"/>
  <Override PartName="/ppt/ink/ink1368.xml" ContentType="application/inkml+xml"/>
  <Override PartName="/ppt/ink/ink1369.xml" ContentType="application/inkml+xml"/>
  <Override PartName="/ppt/ink/ink1370.xml" ContentType="application/inkml+xml"/>
  <Override PartName="/ppt/ink/ink1371.xml" ContentType="application/inkml+xml"/>
  <Override PartName="/ppt/ink/ink1372.xml" ContentType="application/inkml+xml"/>
  <Override PartName="/ppt/ink/ink1373.xml" ContentType="application/inkml+xml"/>
  <Override PartName="/ppt/ink/ink1374.xml" ContentType="application/inkml+xml"/>
  <Override PartName="/ppt/ink/ink1375.xml" ContentType="application/inkml+xml"/>
  <Override PartName="/ppt/ink/ink1376.xml" ContentType="application/inkml+xml"/>
  <Override PartName="/ppt/ink/ink1377.xml" ContentType="application/inkml+xml"/>
  <Override PartName="/ppt/ink/ink1378.xml" ContentType="application/inkml+xml"/>
  <Override PartName="/ppt/ink/ink1379.xml" ContentType="application/inkml+xml"/>
  <Override PartName="/ppt/ink/ink1380.xml" ContentType="application/inkml+xml"/>
  <Override PartName="/ppt/ink/ink1381.xml" ContentType="application/inkml+xml"/>
  <Override PartName="/ppt/ink/ink1382.xml" ContentType="application/inkml+xml"/>
  <Override PartName="/ppt/ink/ink1383.xml" ContentType="application/inkml+xml"/>
  <Override PartName="/ppt/ink/ink1384.xml" ContentType="application/inkml+xml"/>
  <Override PartName="/ppt/ink/ink1385.xml" ContentType="application/inkml+xml"/>
  <Override PartName="/ppt/ink/ink1386.xml" ContentType="application/inkml+xml"/>
  <Override PartName="/ppt/ink/ink1387.xml" ContentType="application/inkml+xml"/>
  <Override PartName="/ppt/ink/ink1388.xml" ContentType="application/inkml+xml"/>
  <Override PartName="/ppt/ink/ink1389.xml" ContentType="application/inkml+xml"/>
  <Override PartName="/ppt/ink/ink1390.xml" ContentType="application/inkml+xml"/>
  <Override PartName="/ppt/ink/ink1391.xml" ContentType="application/inkml+xml"/>
  <Override PartName="/ppt/ink/ink1392.xml" ContentType="application/inkml+xml"/>
  <Override PartName="/ppt/ink/ink1393.xml" ContentType="application/inkml+xml"/>
  <Override PartName="/ppt/ink/ink1394.xml" ContentType="application/inkml+xml"/>
  <Override PartName="/ppt/ink/ink1395.xml" ContentType="application/inkml+xml"/>
  <Override PartName="/ppt/ink/ink1396.xml" ContentType="application/inkml+xml"/>
  <Override PartName="/ppt/ink/ink1397.xml" ContentType="application/inkml+xml"/>
  <Override PartName="/ppt/ink/ink1398.xml" ContentType="application/inkml+xml"/>
  <Override PartName="/ppt/ink/ink1399.xml" ContentType="application/inkml+xml"/>
  <Override PartName="/ppt/ink/ink1400.xml" ContentType="application/inkml+xml"/>
  <Override PartName="/ppt/ink/ink1401.xml" ContentType="application/inkml+xml"/>
  <Override PartName="/ppt/ink/ink1402.xml" ContentType="application/inkml+xml"/>
  <Override PartName="/ppt/ink/ink1403.xml" ContentType="application/inkml+xml"/>
  <Override PartName="/ppt/ink/ink1404.xml" ContentType="application/inkml+xml"/>
  <Override PartName="/ppt/ink/ink1405.xml" ContentType="application/inkml+xml"/>
  <Override PartName="/ppt/ink/ink1406.xml" ContentType="application/inkml+xml"/>
  <Override PartName="/ppt/ink/ink1407.xml" ContentType="application/inkml+xml"/>
  <Override PartName="/ppt/ink/ink1408.xml" ContentType="application/inkml+xml"/>
  <Override PartName="/ppt/ink/ink1409.xml" ContentType="application/inkml+xml"/>
  <Override PartName="/ppt/ink/ink1410.xml" ContentType="application/inkml+xml"/>
  <Override PartName="/ppt/ink/ink1411.xml" ContentType="application/inkml+xml"/>
  <Override PartName="/ppt/ink/ink1412.xml" ContentType="application/inkml+xml"/>
  <Override PartName="/ppt/ink/ink1413.xml" ContentType="application/inkml+xml"/>
  <Override PartName="/ppt/ink/ink1414.xml" ContentType="application/inkml+xml"/>
  <Override PartName="/ppt/ink/ink1415.xml" ContentType="application/inkml+xml"/>
  <Override PartName="/ppt/ink/ink1416.xml" ContentType="application/inkml+xml"/>
  <Override PartName="/ppt/ink/ink1417.xml" ContentType="application/inkml+xml"/>
  <Override PartName="/ppt/ink/ink1418.xml" ContentType="application/inkml+xml"/>
  <Override PartName="/ppt/ink/ink1419.xml" ContentType="application/inkml+xml"/>
  <Override PartName="/ppt/ink/ink1420.xml" ContentType="application/inkml+xml"/>
  <Override PartName="/ppt/ink/ink1421.xml" ContentType="application/inkml+xml"/>
  <Override PartName="/ppt/ink/ink1422.xml" ContentType="application/inkml+xml"/>
  <Override PartName="/ppt/ink/ink1423.xml" ContentType="application/inkml+xml"/>
  <Override PartName="/ppt/ink/ink1424.xml" ContentType="application/inkml+xml"/>
  <Override PartName="/ppt/ink/ink1425.xml" ContentType="application/inkml+xml"/>
  <Override PartName="/ppt/ink/ink1426.xml" ContentType="application/inkml+xml"/>
  <Override PartName="/ppt/ink/ink1427.xml" ContentType="application/inkml+xml"/>
  <Override PartName="/ppt/ink/ink1428.xml" ContentType="application/inkml+xml"/>
  <Override PartName="/ppt/ink/ink1429.xml" ContentType="application/inkml+xml"/>
  <Override PartName="/ppt/ink/ink1430.xml" ContentType="application/inkml+xml"/>
  <Override PartName="/ppt/ink/ink1431.xml" ContentType="application/inkml+xml"/>
  <Override PartName="/ppt/ink/ink1432.xml" ContentType="application/inkml+xml"/>
  <Override PartName="/ppt/ink/ink1433.xml" ContentType="application/inkml+xml"/>
  <Override PartName="/ppt/ink/ink1434.xml" ContentType="application/inkml+xml"/>
  <Override PartName="/ppt/ink/ink1435.xml" ContentType="application/inkml+xml"/>
  <Override PartName="/ppt/ink/ink1436.xml" ContentType="application/inkml+xml"/>
  <Override PartName="/ppt/ink/ink1437.xml" ContentType="application/inkml+xml"/>
  <Override PartName="/ppt/ink/ink1438.xml" ContentType="application/inkml+xml"/>
  <Override PartName="/ppt/ink/ink1439.xml" ContentType="application/inkml+xml"/>
  <Override PartName="/ppt/ink/ink1440.xml" ContentType="application/inkml+xml"/>
  <Override PartName="/ppt/ink/ink1441.xml" ContentType="application/inkml+xml"/>
  <Override PartName="/ppt/ink/ink1442.xml" ContentType="application/inkml+xml"/>
  <Override PartName="/ppt/ink/ink1443.xml" ContentType="application/inkml+xml"/>
  <Override PartName="/ppt/ink/ink1444.xml" ContentType="application/inkml+xml"/>
  <Override PartName="/ppt/ink/ink1445.xml" ContentType="application/inkml+xml"/>
  <Override PartName="/ppt/ink/ink1446.xml" ContentType="application/inkml+xml"/>
  <Override PartName="/ppt/ink/ink1447.xml" ContentType="application/inkml+xml"/>
  <Override PartName="/ppt/ink/ink1448.xml" ContentType="application/inkml+xml"/>
  <Override PartName="/ppt/ink/ink1449.xml" ContentType="application/inkml+xml"/>
  <Override PartName="/ppt/ink/ink1450.xml" ContentType="application/inkml+xml"/>
  <Override PartName="/ppt/ink/ink1451.xml" ContentType="application/inkml+xml"/>
  <Override PartName="/ppt/ink/ink1452.xml" ContentType="application/inkml+xml"/>
  <Override PartName="/ppt/ink/ink1453.xml" ContentType="application/inkml+xml"/>
  <Override PartName="/ppt/ink/ink1454.xml" ContentType="application/inkml+xml"/>
  <Override PartName="/ppt/ink/ink1455.xml" ContentType="application/inkml+xml"/>
  <Override PartName="/ppt/ink/ink1456.xml" ContentType="application/inkml+xml"/>
  <Override PartName="/ppt/ink/ink1457.xml" ContentType="application/inkml+xml"/>
  <Override PartName="/ppt/ink/ink1458.xml" ContentType="application/inkml+xml"/>
  <Override PartName="/ppt/ink/ink1459.xml" ContentType="application/inkml+xml"/>
  <Override PartName="/ppt/ink/ink1460.xml" ContentType="application/inkml+xml"/>
  <Override PartName="/ppt/ink/ink1461.xml" ContentType="application/inkml+xml"/>
  <Override PartName="/ppt/ink/ink1462.xml" ContentType="application/inkml+xml"/>
  <Override PartName="/ppt/ink/ink1463.xml" ContentType="application/inkml+xml"/>
  <Override PartName="/ppt/ink/ink1464.xml" ContentType="application/inkml+xml"/>
  <Override PartName="/ppt/ink/ink1465.xml" ContentType="application/inkml+xml"/>
  <Override PartName="/ppt/ink/ink1466.xml" ContentType="application/inkml+xml"/>
  <Override PartName="/ppt/ink/ink1467.xml" ContentType="application/inkml+xml"/>
  <Override PartName="/ppt/ink/ink1468.xml" ContentType="application/inkml+xml"/>
  <Override PartName="/ppt/ink/ink1469.xml" ContentType="application/inkml+xml"/>
  <Override PartName="/ppt/ink/ink1470.xml" ContentType="application/inkml+xml"/>
  <Override PartName="/ppt/ink/ink1471.xml" ContentType="application/inkml+xml"/>
  <Override PartName="/ppt/ink/ink1472.xml" ContentType="application/inkml+xml"/>
  <Override PartName="/ppt/ink/ink1473.xml" ContentType="application/inkml+xml"/>
  <Override PartName="/ppt/ink/ink1474.xml" ContentType="application/inkml+xml"/>
  <Override PartName="/ppt/ink/ink1475.xml" ContentType="application/inkml+xml"/>
  <Override PartName="/ppt/ink/ink1476.xml" ContentType="application/inkml+xml"/>
  <Override PartName="/ppt/ink/ink1477.xml" ContentType="application/inkml+xml"/>
  <Override PartName="/ppt/ink/ink1478.xml" ContentType="application/inkml+xml"/>
  <Override PartName="/ppt/ink/ink1479.xml" ContentType="application/inkml+xml"/>
  <Override PartName="/ppt/ink/ink1480.xml" ContentType="application/inkml+xml"/>
  <Override PartName="/ppt/ink/ink1481.xml" ContentType="application/inkml+xml"/>
  <Override PartName="/ppt/ink/ink1482.xml" ContentType="application/inkml+xml"/>
  <Override PartName="/ppt/ink/ink1483.xml" ContentType="application/inkml+xml"/>
  <Override PartName="/ppt/ink/ink1484.xml" ContentType="application/inkml+xml"/>
  <Override PartName="/ppt/ink/ink1485.xml" ContentType="application/inkml+xml"/>
  <Override PartName="/ppt/ink/ink1486.xml" ContentType="application/inkml+xml"/>
  <Override PartName="/ppt/ink/ink1487.xml" ContentType="application/inkml+xml"/>
  <Override PartName="/ppt/ink/ink1488.xml" ContentType="application/inkml+xml"/>
  <Override PartName="/ppt/ink/ink1489.xml" ContentType="application/inkml+xml"/>
  <Override PartName="/ppt/ink/ink1490.xml" ContentType="application/inkml+xml"/>
  <Override PartName="/ppt/ink/ink1491.xml" ContentType="application/inkml+xml"/>
  <Override PartName="/ppt/ink/ink1492.xml" ContentType="application/inkml+xml"/>
  <Override PartName="/ppt/ink/ink1493.xml" ContentType="application/inkml+xml"/>
  <Override PartName="/ppt/ink/ink1494.xml" ContentType="application/inkml+xml"/>
  <Override PartName="/ppt/ink/ink1495.xml" ContentType="application/inkml+xml"/>
  <Override PartName="/ppt/ink/ink1496.xml" ContentType="application/inkml+xml"/>
  <Override PartName="/ppt/ink/ink1497.xml" ContentType="application/inkml+xml"/>
  <Override PartName="/ppt/ink/ink1498.xml" ContentType="application/inkml+xml"/>
  <Override PartName="/ppt/ink/ink1499.xml" ContentType="application/inkml+xml"/>
  <Override PartName="/ppt/ink/ink1500.xml" ContentType="application/inkml+xml"/>
  <Override PartName="/ppt/ink/ink1501.xml" ContentType="application/inkml+xml"/>
  <Override PartName="/ppt/ink/ink1502.xml" ContentType="application/inkml+xml"/>
  <Override PartName="/ppt/notesSlides/notesSlide7.xml" ContentType="application/vnd.openxmlformats-officedocument.presentationml.notesSlide+xml"/>
  <Override PartName="/ppt/ink/ink1503.xml" ContentType="application/inkml+xml"/>
  <Override PartName="/ppt/ink/ink1504.xml" ContentType="application/inkml+xml"/>
  <Override PartName="/ppt/ink/ink1505.xml" ContentType="application/inkml+xml"/>
  <Override PartName="/ppt/ink/ink1506.xml" ContentType="application/inkml+xml"/>
  <Override PartName="/ppt/ink/ink1507.xml" ContentType="application/inkml+xml"/>
  <Override PartName="/ppt/ink/ink1508.xml" ContentType="application/inkml+xml"/>
  <Override PartName="/ppt/ink/ink1509.xml" ContentType="application/inkml+xml"/>
  <Override PartName="/ppt/ink/ink1510.xml" ContentType="application/inkml+xml"/>
  <Override PartName="/ppt/ink/ink1511.xml" ContentType="application/inkml+xml"/>
  <Override PartName="/ppt/ink/ink1512.xml" ContentType="application/inkml+xml"/>
  <Override PartName="/ppt/ink/ink1513.xml" ContentType="application/inkml+xml"/>
  <Override PartName="/ppt/ink/ink1514.xml" ContentType="application/inkml+xml"/>
  <Override PartName="/ppt/ink/ink1515.xml" ContentType="application/inkml+xml"/>
  <Override PartName="/ppt/ink/ink1516.xml" ContentType="application/inkml+xml"/>
  <Override PartName="/ppt/ink/ink1517.xml" ContentType="application/inkml+xml"/>
  <Override PartName="/ppt/ink/ink1518.xml" ContentType="application/inkml+xml"/>
  <Override PartName="/ppt/ink/ink1519.xml" ContentType="application/inkml+xml"/>
  <Override PartName="/ppt/ink/ink1520.xml" ContentType="application/inkml+xml"/>
  <Override PartName="/ppt/ink/ink1521.xml" ContentType="application/inkml+xml"/>
  <Override PartName="/ppt/ink/ink1522.xml" ContentType="application/inkml+xml"/>
  <Override PartName="/ppt/ink/ink1523.xml" ContentType="application/inkml+xml"/>
  <Override PartName="/ppt/ink/ink1524.xml" ContentType="application/inkml+xml"/>
  <Override PartName="/ppt/ink/ink1525.xml" ContentType="application/inkml+xml"/>
  <Override PartName="/ppt/ink/ink1526.xml" ContentType="application/inkml+xml"/>
  <Override PartName="/ppt/ink/ink1527.xml" ContentType="application/inkml+xml"/>
  <Override PartName="/ppt/ink/ink1528.xml" ContentType="application/inkml+xml"/>
  <Override PartName="/ppt/ink/ink1529.xml" ContentType="application/inkml+xml"/>
  <Override PartName="/ppt/ink/ink1530.xml" ContentType="application/inkml+xml"/>
  <Override PartName="/ppt/ink/ink1531.xml" ContentType="application/inkml+xml"/>
  <Override PartName="/ppt/notesSlides/notesSlide8.xml" ContentType="application/vnd.openxmlformats-officedocument.presentationml.notesSlide+xml"/>
  <Override PartName="/ppt/ink/ink1532.xml" ContentType="application/inkml+xml"/>
  <Override PartName="/ppt/ink/ink1533.xml" ContentType="application/inkml+xml"/>
  <Override PartName="/ppt/ink/ink1534.xml" ContentType="application/inkml+xml"/>
  <Override PartName="/ppt/ink/ink1535.xml" ContentType="application/inkml+xml"/>
  <Override PartName="/ppt/ink/ink1536.xml" ContentType="application/inkml+xml"/>
  <Override PartName="/ppt/ink/ink1537.xml" ContentType="application/inkml+xml"/>
  <Override PartName="/ppt/ink/ink1538.xml" ContentType="application/inkml+xml"/>
  <Override PartName="/ppt/ink/ink1539.xml" ContentType="application/inkml+xml"/>
  <Override PartName="/ppt/ink/ink1540.xml" ContentType="application/inkml+xml"/>
  <Override PartName="/ppt/ink/ink1541.xml" ContentType="application/inkml+xml"/>
  <Override PartName="/ppt/ink/ink1542.xml" ContentType="application/inkml+xml"/>
  <Override PartName="/ppt/ink/ink1543.xml" ContentType="application/inkml+xml"/>
  <Override PartName="/ppt/ink/ink1544.xml" ContentType="application/inkml+xml"/>
  <Override PartName="/ppt/ink/ink1545.xml" ContentType="application/inkml+xml"/>
  <Override PartName="/ppt/ink/ink1546.xml" ContentType="application/inkml+xml"/>
  <Override PartName="/ppt/ink/ink1547.xml" ContentType="application/inkml+xml"/>
  <Override PartName="/ppt/ink/ink1548.xml" ContentType="application/inkml+xml"/>
  <Override PartName="/ppt/ink/ink1549.xml" ContentType="application/inkml+xml"/>
  <Override PartName="/ppt/ink/ink1550.xml" ContentType="application/inkml+xml"/>
  <Override PartName="/ppt/ink/ink1551.xml" ContentType="application/inkml+xml"/>
  <Override PartName="/ppt/ink/ink1552.xml" ContentType="application/inkml+xml"/>
  <Override PartName="/ppt/ink/ink1553.xml" ContentType="application/inkml+xml"/>
  <Override PartName="/ppt/ink/ink1554.xml" ContentType="application/inkml+xml"/>
  <Override PartName="/ppt/ink/ink1555.xml" ContentType="application/inkml+xml"/>
  <Override PartName="/ppt/ink/ink1556.xml" ContentType="application/inkml+xml"/>
  <Override PartName="/ppt/ink/ink1557.xml" ContentType="application/inkml+xml"/>
  <Override PartName="/ppt/ink/ink1558.xml" ContentType="application/inkml+xml"/>
  <Override PartName="/ppt/ink/ink1559.xml" ContentType="application/inkml+xml"/>
  <Override PartName="/ppt/ink/ink1560.xml" ContentType="application/inkml+xml"/>
  <Override PartName="/ppt/ink/ink1561.xml" ContentType="application/inkml+xml"/>
  <Override PartName="/ppt/ink/ink1562.xml" ContentType="application/inkml+xml"/>
  <Override PartName="/ppt/ink/ink1563.xml" ContentType="application/inkml+xml"/>
  <Override PartName="/ppt/ink/ink1564.xml" ContentType="application/inkml+xml"/>
  <Override PartName="/ppt/ink/ink1565.xml" ContentType="application/inkml+xml"/>
  <Override PartName="/ppt/ink/ink1566.xml" ContentType="application/inkml+xml"/>
  <Override PartName="/ppt/ink/ink1567.xml" ContentType="application/inkml+xml"/>
  <Override PartName="/ppt/ink/ink1568.xml" ContentType="application/inkml+xml"/>
  <Override PartName="/ppt/ink/ink1569.xml" ContentType="application/inkml+xml"/>
  <Override PartName="/ppt/ink/ink1570.xml" ContentType="application/inkml+xml"/>
  <Override PartName="/ppt/ink/ink1571.xml" ContentType="application/inkml+xml"/>
  <Override PartName="/ppt/ink/ink1572.xml" ContentType="application/inkml+xml"/>
  <Override PartName="/ppt/ink/ink1573.xml" ContentType="application/inkml+xml"/>
  <Override PartName="/ppt/ink/ink1574.xml" ContentType="application/inkml+xml"/>
  <Override PartName="/ppt/ink/ink1575.xml" ContentType="application/inkml+xml"/>
  <Override PartName="/ppt/ink/ink1576.xml" ContentType="application/inkml+xml"/>
  <Override PartName="/ppt/ink/ink1577.xml" ContentType="application/inkml+xml"/>
  <Override PartName="/ppt/ink/ink1578.xml" ContentType="application/inkml+xml"/>
  <Override PartName="/ppt/ink/ink1579.xml" ContentType="application/inkml+xml"/>
  <Override PartName="/ppt/ink/ink1580.xml" ContentType="application/inkml+xml"/>
  <Override PartName="/ppt/ink/ink1581.xml" ContentType="application/inkml+xml"/>
  <Override PartName="/ppt/ink/ink1582.xml" ContentType="application/inkml+xml"/>
  <Override PartName="/ppt/ink/ink1583.xml" ContentType="application/inkml+xml"/>
  <Override PartName="/ppt/ink/ink1584.xml" ContentType="application/inkml+xml"/>
  <Override PartName="/ppt/ink/ink1585.xml" ContentType="application/inkml+xml"/>
  <Override PartName="/ppt/ink/ink1586.xml" ContentType="application/inkml+xml"/>
  <Override PartName="/ppt/ink/ink1587.xml" ContentType="application/inkml+xml"/>
  <Override PartName="/ppt/ink/ink1588.xml" ContentType="application/inkml+xml"/>
  <Override PartName="/ppt/ink/ink1589.xml" ContentType="application/inkml+xml"/>
  <Override PartName="/ppt/ink/ink1590.xml" ContentType="application/inkml+xml"/>
  <Override PartName="/ppt/ink/ink1591.xml" ContentType="application/inkml+xml"/>
  <Override PartName="/ppt/ink/ink1592.xml" ContentType="application/inkml+xml"/>
  <Override PartName="/ppt/ink/ink1593.xml" ContentType="application/inkml+xml"/>
  <Override PartName="/ppt/ink/ink1594.xml" ContentType="application/inkml+xml"/>
  <Override PartName="/ppt/ink/ink1595.xml" ContentType="application/inkml+xml"/>
  <Override PartName="/ppt/ink/ink1596.xml" ContentType="application/inkml+xml"/>
  <Override PartName="/ppt/ink/ink1597.xml" ContentType="application/inkml+xml"/>
  <Override PartName="/ppt/ink/ink1598.xml" ContentType="application/inkml+xml"/>
  <Override PartName="/ppt/ink/ink1599.xml" ContentType="application/inkml+xml"/>
  <Override PartName="/ppt/ink/ink1600.xml" ContentType="application/inkml+xml"/>
  <Override PartName="/ppt/ink/ink1601.xml" ContentType="application/inkml+xml"/>
  <Override PartName="/ppt/ink/ink1602.xml" ContentType="application/inkml+xml"/>
  <Override PartName="/ppt/ink/ink1603.xml" ContentType="application/inkml+xml"/>
  <Override PartName="/ppt/ink/ink1604.xml" ContentType="application/inkml+xml"/>
  <Override PartName="/ppt/ink/ink1605.xml" ContentType="application/inkml+xml"/>
  <Override PartName="/ppt/ink/ink1606.xml" ContentType="application/inkml+xml"/>
  <Override PartName="/ppt/ink/ink1607.xml" ContentType="application/inkml+xml"/>
  <Override PartName="/ppt/ink/ink1608.xml" ContentType="application/inkml+xml"/>
  <Override PartName="/ppt/ink/ink1609.xml" ContentType="application/inkml+xml"/>
  <Override PartName="/ppt/ink/ink1610.xml" ContentType="application/inkml+xml"/>
  <Override PartName="/ppt/ink/ink1611.xml" ContentType="application/inkml+xml"/>
  <Override PartName="/ppt/ink/ink1612.xml" ContentType="application/inkml+xml"/>
  <Override PartName="/ppt/ink/ink1613.xml" ContentType="application/inkml+xml"/>
  <Override PartName="/ppt/ink/ink1614.xml" ContentType="application/inkml+xml"/>
  <Override PartName="/ppt/ink/ink1615.xml" ContentType="application/inkml+xml"/>
  <Override PartName="/ppt/ink/ink1616.xml" ContentType="application/inkml+xml"/>
  <Override PartName="/ppt/ink/ink1617.xml" ContentType="application/inkml+xml"/>
  <Override PartName="/ppt/ink/ink1618.xml" ContentType="application/inkml+xml"/>
  <Override PartName="/ppt/ink/ink1619.xml" ContentType="application/inkml+xml"/>
  <Override PartName="/ppt/ink/ink1620.xml" ContentType="application/inkml+xml"/>
  <Override PartName="/ppt/ink/ink1621.xml" ContentType="application/inkml+xml"/>
  <Override PartName="/ppt/ink/ink1622.xml" ContentType="application/inkml+xml"/>
  <Override PartName="/ppt/ink/ink1623.xml" ContentType="application/inkml+xml"/>
  <Override PartName="/ppt/ink/ink1624.xml" ContentType="application/inkml+xml"/>
  <Override PartName="/ppt/ink/ink1625.xml" ContentType="application/inkml+xml"/>
  <Override PartName="/ppt/ink/ink1626.xml" ContentType="application/inkml+xml"/>
  <Override PartName="/ppt/ink/ink1627.xml" ContentType="application/inkml+xml"/>
  <Override PartName="/ppt/ink/ink1628.xml" ContentType="application/inkml+xml"/>
  <Override PartName="/ppt/ink/ink1629.xml" ContentType="application/inkml+xml"/>
  <Override PartName="/ppt/ink/ink1630.xml" ContentType="application/inkml+xml"/>
  <Override PartName="/ppt/ink/ink1631.xml" ContentType="application/inkml+xml"/>
  <Override PartName="/ppt/ink/ink1632.xml" ContentType="application/inkml+xml"/>
  <Override PartName="/ppt/ink/ink1633.xml" ContentType="application/inkml+xml"/>
  <Override PartName="/ppt/ink/ink1634.xml" ContentType="application/inkml+xml"/>
  <Override PartName="/ppt/ink/ink1635.xml" ContentType="application/inkml+xml"/>
  <Override PartName="/ppt/ink/ink1636.xml" ContentType="application/inkml+xml"/>
  <Override PartName="/ppt/ink/ink1637.xml" ContentType="application/inkml+xml"/>
  <Override PartName="/ppt/ink/ink1638.xml" ContentType="application/inkml+xml"/>
  <Override PartName="/ppt/ink/ink1639.xml" ContentType="application/inkml+xml"/>
  <Override PartName="/ppt/ink/ink1640.xml" ContentType="application/inkml+xml"/>
  <Override PartName="/ppt/ink/ink1641.xml" ContentType="application/inkml+xml"/>
  <Override PartName="/ppt/ink/ink1642.xml" ContentType="application/inkml+xml"/>
  <Override PartName="/ppt/ink/ink1643.xml" ContentType="application/inkml+xml"/>
  <Override PartName="/ppt/ink/ink1644.xml" ContentType="application/inkml+xml"/>
  <Override PartName="/ppt/ink/ink1645.xml" ContentType="application/inkml+xml"/>
  <Override PartName="/ppt/ink/ink1646.xml" ContentType="application/inkml+xml"/>
  <Override PartName="/ppt/ink/ink1647.xml" ContentType="application/inkml+xml"/>
  <Override PartName="/ppt/ink/ink1648.xml" ContentType="application/inkml+xml"/>
  <Override PartName="/ppt/ink/ink1649.xml" ContentType="application/inkml+xml"/>
  <Override PartName="/ppt/ink/ink1650.xml" ContentType="application/inkml+xml"/>
  <Override PartName="/ppt/ink/ink1651.xml" ContentType="application/inkml+xml"/>
  <Override PartName="/ppt/ink/ink1652.xml" ContentType="application/inkml+xml"/>
  <Override PartName="/ppt/ink/ink1653.xml" ContentType="application/inkml+xml"/>
  <Override PartName="/ppt/ink/ink1654.xml" ContentType="application/inkml+xml"/>
  <Override PartName="/ppt/ink/ink1655.xml" ContentType="application/inkml+xml"/>
  <Override PartName="/ppt/ink/ink1656.xml" ContentType="application/inkml+xml"/>
  <Override PartName="/ppt/ink/ink1657.xml" ContentType="application/inkml+xml"/>
  <Override PartName="/ppt/ink/ink1658.xml" ContentType="application/inkml+xml"/>
  <Override PartName="/ppt/ink/ink1659.xml" ContentType="application/inkml+xml"/>
  <Override PartName="/ppt/ink/ink1660.xml" ContentType="application/inkml+xml"/>
  <Override PartName="/ppt/ink/ink1661.xml" ContentType="application/inkml+xml"/>
  <Override PartName="/ppt/ink/ink1662.xml" ContentType="application/inkml+xml"/>
  <Override PartName="/ppt/ink/ink1663.xml" ContentType="application/inkml+xml"/>
  <Override PartName="/ppt/ink/ink1664.xml" ContentType="application/inkml+xml"/>
  <Override PartName="/ppt/ink/ink1665.xml" ContentType="application/inkml+xml"/>
  <Override PartName="/ppt/ink/ink1666.xml" ContentType="application/inkml+xml"/>
  <Override PartName="/ppt/ink/ink1667.xml" ContentType="application/inkml+xml"/>
  <Override PartName="/ppt/ink/ink1668.xml" ContentType="application/inkml+xml"/>
  <Override PartName="/ppt/ink/ink1669.xml" ContentType="application/inkml+xml"/>
  <Override PartName="/ppt/ink/ink1670.xml" ContentType="application/inkml+xml"/>
  <Override PartName="/ppt/ink/ink1671.xml" ContentType="application/inkml+xml"/>
  <Override PartName="/ppt/ink/ink1672.xml" ContentType="application/inkml+xml"/>
  <Override PartName="/ppt/ink/ink1673.xml" ContentType="application/inkml+xml"/>
  <Override PartName="/ppt/ink/ink1674.xml" ContentType="application/inkml+xml"/>
  <Override PartName="/ppt/ink/ink1675.xml" ContentType="application/inkml+xml"/>
  <Override PartName="/ppt/ink/ink1676.xml" ContentType="application/inkml+xml"/>
  <Override PartName="/ppt/ink/ink1677.xml" ContentType="application/inkml+xml"/>
  <Override PartName="/ppt/ink/ink1678.xml" ContentType="application/inkml+xml"/>
  <Override PartName="/ppt/ink/ink1679.xml" ContentType="application/inkml+xml"/>
  <Override PartName="/ppt/ink/ink1680.xml" ContentType="application/inkml+xml"/>
  <Override PartName="/ppt/ink/ink1681.xml" ContentType="application/inkml+xml"/>
  <Override PartName="/ppt/ink/ink1682.xml" ContentType="application/inkml+xml"/>
  <Override PartName="/ppt/ink/ink1683.xml" ContentType="application/inkml+xml"/>
  <Override PartName="/ppt/ink/ink1684.xml" ContentType="application/inkml+xml"/>
  <Override PartName="/ppt/ink/ink1685.xml" ContentType="application/inkml+xml"/>
  <Override PartName="/ppt/ink/ink1686.xml" ContentType="application/inkml+xml"/>
  <Override PartName="/ppt/ink/ink1687.xml" ContentType="application/inkml+xml"/>
  <Override PartName="/ppt/ink/ink1688.xml" ContentType="application/inkml+xml"/>
  <Override PartName="/ppt/ink/ink1689.xml" ContentType="application/inkml+xml"/>
  <Override PartName="/ppt/ink/ink1690.xml" ContentType="application/inkml+xml"/>
  <Override PartName="/ppt/ink/ink1691.xml" ContentType="application/inkml+xml"/>
  <Override PartName="/ppt/ink/ink1692.xml" ContentType="application/inkml+xml"/>
  <Override PartName="/ppt/ink/ink1693.xml" ContentType="application/inkml+xml"/>
  <Override PartName="/ppt/ink/ink1694.xml" ContentType="application/inkml+xml"/>
  <Override PartName="/ppt/ink/ink1695.xml" ContentType="application/inkml+xml"/>
  <Override PartName="/ppt/ink/ink1696.xml" ContentType="application/inkml+xml"/>
  <Override PartName="/ppt/ink/ink1697.xml" ContentType="application/inkml+xml"/>
  <Override PartName="/ppt/ink/ink1698.xml" ContentType="application/inkml+xml"/>
  <Override PartName="/ppt/ink/ink1699.xml" ContentType="application/inkml+xml"/>
  <Override PartName="/ppt/ink/ink1700.xml" ContentType="application/inkml+xml"/>
  <Override PartName="/ppt/ink/ink1701.xml" ContentType="application/inkml+xml"/>
  <Override PartName="/ppt/ink/ink1702.xml" ContentType="application/inkml+xml"/>
  <Override PartName="/ppt/ink/ink1703.xml" ContentType="application/inkml+xml"/>
  <Override PartName="/ppt/ink/ink1704.xml" ContentType="application/inkml+xml"/>
  <Override PartName="/ppt/ink/ink1705.xml" ContentType="application/inkml+xml"/>
  <Override PartName="/ppt/ink/ink1706.xml" ContentType="application/inkml+xml"/>
  <Override PartName="/ppt/ink/ink1707.xml" ContentType="application/inkml+xml"/>
  <Override PartName="/ppt/ink/ink1708.xml" ContentType="application/inkml+xml"/>
  <Override PartName="/ppt/ink/ink1709.xml" ContentType="application/inkml+xml"/>
  <Override PartName="/ppt/ink/ink1710.xml" ContentType="application/inkml+xml"/>
  <Override PartName="/ppt/ink/ink1711.xml" ContentType="application/inkml+xml"/>
  <Override PartName="/ppt/ink/ink1712.xml" ContentType="application/inkml+xml"/>
  <Override PartName="/ppt/ink/ink1713.xml" ContentType="application/inkml+xml"/>
  <Override PartName="/ppt/ink/ink1714.xml" ContentType="application/inkml+xml"/>
  <Override PartName="/ppt/ink/ink1715.xml" ContentType="application/inkml+xml"/>
  <Override PartName="/ppt/ink/ink1716.xml" ContentType="application/inkml+xml"/>
  <Override PartName="/ppt/ink/ink1717.xml" ContentType="application/inkml+xml"/>
  <Override PartName="/ppt/ink/ink1718.xml" ContentType="application/inkml+xml"/>
  <Override PartName="/ppt/ink/ink1719.xml" ContentType="application/inkml+xml"/>
  <Override PartName="/ppt/ink/ink1720.xml" ContentType="application/inkml+xml"/>
  <Override PartName="/ppt/ink/ink1721.xml" ContentType="application/inkml+xml"/>
  <Override PartName="/ppt/ink/ink1722.xml" ContentType="application/inkml+xml"/>
  <Override PartName="/ppt/ink/ink1723.xml" ContentType="application/inkml+xml"/>
  <Override PartName="/ppt/ink/ink1724.xml" ContentType="application/inkml+xml"/>
  <Override PartName="/ppt/ink/ink1725.xml" ContentType="application/inkml+xml"/>
  <Override PartName="/ppt/ink/ink1726.xml" ContentType="application/inkml+xml"/>
  <Override PartName="/ppt/ink/ink1727.xml" ContentType="application/inkml+xml"/>
  <Override PartName="/ppt/ink/ink1728.xml" ContentType="application/inkml+xml"/>
  <Override PartName="/ppt/ink/ink1729.xml" ContentType="application/inkml+xml"/>
  <Override PartName="/ppt/ink/ink1730.xml" ContentType="application/inkml+xml"/>
  <Override PartName="/ppt/ink/ink1731.xml" ContentType="application/inkml+xml"/>
  <Override PartName="/ppt/ink/ink1732.xml" ContentType="application/inkml+xml"/>
  <Override PartName="/ppt/ink/ink1733.xml" ContentType="application/inkml+xml"/>
  <Override PartName="/ppt/ink/ink1734.xml" ContentType="application/inkml+xml"/>
  <Override PartName="/ppt/ink/ink1735.xml" ContentType="application/inkml+xml"/>
  <Override PartName="/ppt/ink/ink1736.xml" ContentType="application/inkml+xml"/>
  <Override PartName="/ppt/ink/ink1737.xml" ContentType="application/inkml+xml"/>
  <Override PartName="/ppt/ink/ink1738.xml" ContentType="application/inkml+xml"/>
  <Override PartName="/ppt/ink/ink1739.xml" ContentType="application/inkml+xml"/>
  <Override PartName="/ppt/ink/ink1740.xml" ContentType="application/inkml+xml"/>
  <Override PartName="/ppt/ink/ink1741.xml" ContentType="application/inkml+xml"/>
  <Override PartName="/ppt/ink/ink1742.xml" ContentType="application/inkml+xml"/>
  <Override PartName="/ppt/ink/ink1743.xml" ContentType="application/inkml+xml"/>
  <Override PartName="/ppt/ink/ink1744.xml" ContentType="application/inkml+xml"/>
  <Override PartName="/ppt/ink/ink1745.xml" ContentType="application/inkml+xml"/>
  <Override PartName="/ppt/ink/ink1746.xml" ContentType="application/inkml+xml"/>
  <Override PartName="/ppt/ink/ink1747.xml" ContentType="application/inkml+xml"/>
  <Override PartName="/ppt/ink/ink1748.xml" ContentType="application/inkml+xml"/>
  <Override PartName="/ppt/ink/ink1749.xml" ContentType="application/inkml+xml"/>
  <Override PartName="/ppt/ink/ink1750.xml" ContentType="application/inkml+xml"/>
  <Override PartName="/ppt/ink/ink1751.xml" ContentType="application/inkml+xml"/>
  <Override PartName="/ppt/ink/ink1752.xml" ContentType="application/inkml+xml"/>
  <Override PartName="/ppt/ink/ink1753.xml" ContentType="application/inkml+xml"/>
  <Override PartName="/ppt/ink/ink1754.xml" ContentType="application/inkml+xml"/>
  <Override PartName="/ppt/ink/ink1755.xml" ContentType="application/inkml+xml"/>
  <Override PartName="/ppt/ink/ink1756.xml" ContentType="application/inkml+xml"/>
  <Override PartName="/ppt/ink/ink1757.xml" ContentType="application/inkml+xml"/>
  <Override PartName="/ppt/ink/ink1758.xml" ContentType="application/inkml+xml"/>
  <Override PartName="/ppt/ink/ink1759.xml" ContentType="application/inkml+xml"/>
  <Override PartName="/ppt/ink/ink1760.xml" ContentType="application/inkml+xml"/>
  <Override PartName="/ppt/ink/ink1761.xml" ContentType="application/inkml+xml"/>
  <Override PartName="/ppt/ink/ink1762.xml" ContentType="application/inkml+xml"/>
  <Override PartName="/ppt/ink/ink1763.xml" ContentType="application/inkml+xml"/>
  <Override PartName="/ppt/ink/ink1764.xml" ContentType="application/inkml+xml"/>
  <Override PartName="/ppt/ink/ink1765.xml" ContentType="application/inkml+xml"/>
  <Override PartName="/ppt/ink/ink1766.xml" ContentType="application/inkml+xml"/>
  <Override PartName="/ppt/ink/ink1767.xml" ContentType="application/inkml+xml"/>
  <Override PartName="/ppt/ink/ink1768.xml" ContentType="application/inkml+xml"/>
  <Override PartName="/ppt/ink/ink1769.xml" ContentType="application/inkml+xml"/>
  <Override PartName="/ppt/ink/ink1770.xml" ContentType="application/inkml+xml"/>
  <Override PartName="/ppt/ink/ink1771.xml" ContentType="application/inkml+xml"/>
  <Override PartName="/ppt/ink/ink1772.xml" ContentType="application/inkml+xml"/>
  <Override PartName="/ppt/ink/ink1773.xml" ContentType="application/inkml+xml"/>
  <Override PartName="/ppt/ink/ink1774.xml" ContentType="application/inkml+xml"/>
  <Override PartName="/ppt/ink/ink1775.xml" ContentType="application/inkml+xml"/>
  <Override PartName="/ppt/ink/ink1776.xml" ContentType="application/inkml+xml"/>
  <Override PartName="/ppt/ink/ink1777.xml" ContentType="application/inkml+xml"/>
  <Override PartName="/ppt/ink/ink1778.xml" ContentType="application/inkml+xml"/>
  <Override PartName="/ppt/ink/ink1779.xml" ContentType="application/inkml+xml"/>
  <Override PartName="/ppt/ink/ink1780.xml" ContentType="application/inkml+xml"/>
  <Override PartName="/ppt/ink/ink1781.xml" ContentType="application/inkml+xml"/>
  <Override PartName="/ppt/ink/ink1782.xml" ContentType="application/inkml+xml"/>
  <Override PartName="/ppt/ink/ink1783.xml" ContentType="application/inkml+xml"/>
  <Override PartName="/ppt/ink/ink1784.xml" ContentType="application/inkml+xml"/>
  <Override PartName="/ppt/ink/ink1785.xml" ContentType="application/inkml+xml"/>
  <Override PartName="/ppt/ink/ink1786.xml" ContentType="application/inkml+xml"/>
  <Override PartName="/ppt/ink/ink1787.xml" ContentType="application/inkml+xml"/>
  <Override PartName="/ppt/ink/ink1788.xml" ContentType="application/inkml+xml"/>
  <Override PartName="/ppt/ink/ink1789.xml" ContentType="application/inkml+xml"/>
  <Override PartName="/ppt/ink/ink1790.xml" ContentType="application/inkml+xml"/>
  <Override PartName="/ppt/ink/ink1791.xml" ContentType="application/inkml+xml"/>
  <Override PartName="/ppt/ink/ink1792.xml" ContentType="application/inkml+xml"/>
  <Override PartName="/ppt/ink/ink1793.xml" ContentType="application/inkml+xml"/>
  <Override PartName="/ppt/ink/ink1794.xml" ContentType="application/inkml+xml"/>
  <Override PartName="/ppt/ink/ink1795.xml" ContentType="application/inkml+xml"/>
  <Override PartName="/ppt/ink/ink1796.xml" ContentType="application/inkml+xml"/>
  <Override PartName="/ppt/ink/ink1797.xml" ContentType="application/inkml+xml"/>
  <Override PartName="/ppt/ink/ink1798.xml" ContentType="application/inkml+xml"/>
  <Override PartName="/ppt/ink/ink1799.xml" ContentType="application/inkml+xml"/>
  <Override PartName="/ppt/ink/ink1800.xml" ContentType="application/inkml+xml"/>
  <Override PartName="/ppt/ink/ink1801.xml" ContentType="application/inkml+xml"/>
  <Override PartName="/ppt/ink/ink1802.xml" ContentType="application/inkml+xml"/>
  <Override PartName="/ppt/ink/ink1803.xml" ContentType="application/inkml+xml"/>
  <Override PartName="/ppt/ink/ink1804.xml" ContentType="application/inkml+xml"/>
  <Override PartName="/ppt/ink/ink1805.xml" ContentType="application/inkml+xml"/>
  <Override PartName="/ppt/ink/ink1806.xml" ContentType="application/inkml+xml"/>
  <Override PartName="/ppt/ink/ink1807.xml" ContentType="application/inkml+xml"/>
  <Override PartName="/ppt/ink/ink1808.xml" ContentType="application/inkml+xml"/>
  <Override PartName="/ppt/ink/ink1809.xml" ContentType="application/inkml+xml"/>
  <Override PartName="/ppt/ink/ink1810.xml" ContentType="application/inkml+xml"/>
  <Override PartName="/ppt/ink/ink1811.xml" ContentType="application/inkml+xml"/>
  <Override PartName="/ppt/ink/ink1812.xml" ContentType="application/inkml+xml"/>
  <Override PartName="/ppt/ink/ink1813.xml" ContentType="application/inkml+xml"/>
  <Override PartName="/ppt/ink/ink1814.xml" ContentType="application/inkml+xml"/>
  <Override PartName="/ppt/ink/ink1815.xml" ContentType="application/inkml+xml"/>
  <Override PartName="/ppt/ink/ink1816.xml" ContentType="application/inkml+xml"/>
  <Override PartName="/ppt/ink/ink1817.xml" ContentType="application/inkml+xml"/>
  <Override PartName="/ppt/ink/ink1818.xml" ContentType="application/inkml+xml"/>
  <Override PartName="/ppt/ink/ink1819.xml" ContentType="application/inkml+xml"/>
  <Override PartName="/ppt/ink/ink1820.xml" ContentType="application/inkml+xml"/>
  <Override PartName="/ppt/ink/ink1821.xml" ContentType="application/inkml+xml"/>
  <Override PartName="/ppt/ink/ink1822.xml" ContentType="application/inkml+xml"/>
  <Override PartName="/ppt/ink/ink1823.xml" ContentType="application/inkml+xml"/>
  <Override PartName="/ppt/ink/ink1824.xml" ContentType="application/inkml+xml"/>
  <Override PartName="/ppt/ink/ink1825.xml" ContentType="application/inkml+xml"/>
  <Override PartName="/ppt/ink/ink1826.xml" ContentType="application/inkml+xml"/>
  <Override PartName="/ppt/ink/ink1827.xml" ContentType="application/inkml+xml"/>
  <Override PartName="/ppt/ink/ink1828.xml" ContentType="application/inkml+xml"/>
  <Override PartName="/ppt/ink/ink1829.xml" ContentType="application/inkml+xml"/>
  <Override PartName="/ppt/ink/ink1830.xml" ContentType="application/inkml+xml"/>
  <Override PartName="/ppt/ink/ink1831.xml" ContentType="application/inkml+xml"/>
  <Override PartName="/ppt/ink/ink1832.xml" ContentType="application/inkml+xml"/>
  <Override PartName="/ppt/ink/ink1833.xml" ContentType="application/inkml+xml"/>
  <Override PartName="/ppt/ink/ink1834.xml" ContentType="application/inkml+xml"/>
  <Override PartName="/ppt/ink/ink1835.xml" ContentType="application/inkml+xml"/>
  <Override PartName="/ppt/ink/ink1836.xml" ContentType="application/inkml+xml"/>
  <Override PartName="/ppt/ink/ink1837.xml" ContentType="application/inkml+xml"/>
  <Override PartName="/ppt/ink/ink1838.xml" ContentType="application/inkml+xml"/>
  <Override PartName="/ppt/ink/ink1839.xml" ContentType="application/inkml+xml"/>
  <Override PartName="/ppt/ink/ink1840.xml" ContentType="application/inkml+xml"/>
  <Override PartName="/ppt/ink/ink1841.xml" ContentType="application/inkml+xml"/>
  <Override PartName="/ppt/ink/ink1842.xml" ContentType="application/inkml+xml"/>
  <Override PartName="/ppt/ink/ink1843.xml" ContentType="application/inkml+xml"/>
  <Override PartName="/ppt/ink/ink1844.xml" ContentType="application/inkml+xml"/>
  <Override PartName="/ppt/ink/ink1845.xml" ContentType="application/inkml+xml"/>
  <Override PartName="/ppt/ink/ink1846.xml" ContentType="application/inkml+xml"/>
  <Override PartName="/ppt/ink/ink1847.xml" ContentType="application/inkml+xml"/>
  <Override PartName="/ppt/ink/ink1848.xml" ContentType="application/inkml+xml"/>
  <Override PartName="/ppt/ink/ink1849.xml" ContentType="application/inkml+xml"/>
  <Override PartName="/ppt/ink/ink1850.xml" ContentType="application/inkml+xml"/>
  <Override PartName="/ppt/ink/ink1851.xml" ContentType="application/inkml+xml"/>
  <Override PartName="/ppt/ink/ink1852.xml" ContentType="application/inkml+xml"/>
  <Override PartName="/ppt/ink/ink1853.xml" ContentType="application/inkml+xml"/>
  <Override PartName="/ppt/ink/ink1854.xml" ContentType="application/inkml+xml"/>
  <Override PartName="/ppt/ink/ink1855.xml" ContentType="application/inkml+xml"/>
  <Override PartName="/ppt/ink/ink1856.xml" ContentType="application/inkml+xml"/>
  <Override PartName="/ppt/ink/ink1857.xml" ContentType="application/inkml+xml"/>
  <Override PartName="/ppt/ink/ink1858.xml" ContentType="application/inkml+xml"/>
  <Override PartName="/ppt/ink/ink1859.xml" ContentType="application/inkml+xml"/>
  <Override PartName="/ppt/ink/ink1860.xml" ContentType="application/inkml+xml"/>
  <Override PartName="/ppt/ink/ink1861.xml" ContentType="application/inkml+xml"/>
  <Override PartName="/ppt/ink/ink1862.xml" ContentType="application/inkml+xml"/>
  <Override PartName="/ppt/ink/ink1863.xml" ContentType="application/inkml+xml"/>
  <Override PartName="/ppt/ink/ink1864.xml" ContentType="application/inkml+xml"/>
  <Override PartName="/ppt/ink/ink1865.xml" ContentType="application/inkml+xml"/>
  <Override PartName="/ppt/ink/ink1866.xml" ContentType="application/inkml+xml"/>
  <Override PartName="/ppt/ink/ink1867.xml" ContentType="application/inkml+xml"/>
  <Override PartName="/ppt/ink/ink1868.xml" ContentType="application/inkml+xml"/>
  <Override PartName="/ppt/ink/ink1869.xml" ContentType="application/inkml+xml"/>
  <Override PartName="/ppt/ink/ink1870.xml" ContentType="application/inkml+xml"/>
  <Override PartName="/ppt/ink/ink1871.xml" ContentType="application/inkml+xml"/>
  <Override PartName="/ppt/ink/ink1872.xml" ContentType="application/inkml+xml"/>
  <Override PartName="/ppt/ink/ink1873.xml" ContentType="application/inkml+xml"/>
  <Override PartName="/ppt/ink/ink1874.xml" ContentType="application/inkml+xml"/>
  <Override PartName="/ppt/ink/ink1875.xml" ContentType="application/inkml+xml"/>
  <Override PartName="/ppt/ink/ink1876.xml" ContentType="application/inkml+xml"/>
  <Override PartName="/ppt/ink/ink1877.xml" ContentType="application/inkml+xml"/>
  <Override PartName="/ppt/ink/ink1878.xml" ContentType="application/inkml+xml"/>
  <Override PartName="/ppt/ink/ink1879.xml" ContentType="application/inkml+xml"/>
  <Override PartName="/ppt/ink/ink1880.xml" ContentType="application/inkml+xml"/>
  <Override PartName="/ppt/ink/ink1881.xml" ContentType="application/inkml+xml"/>
  <Override PartName="/ppt/ink/ink1882.xml" ContentType="application/inkml+xml"/>
  <Override PartName="/ppt/ink/ink1883.xml" ContentType="application/inkml+xml"/>
  <Override PartName="/ppt/ink/ink1884.xml" ContentType="application/inkml+xml"/>
  <Override PartName="/ppt/ink/ink1885.xml" ContentType="application/inkml+xml"/>
  <Override PartName="/ppt/ink/ink1886.xml" ContentType="application/inkml+xml"/>
  <Override PartName="/ppt/ink/ink1887.xml" ContentType="application/inkml+xml"/>
  <Override PartName="/ppt/ink/ink1888.xml" ContentType="application/inkml+xml"/>
  <Override PartName="/ppt/ink/ink1889.xml" ContentType="application/inkml+xml"/>
  <Override PartName="/ppt/ink/ink1890.xml" ContentType="application/inkml+xml"/>
  <Override PartName="/ppt/ink/ink1891.xml" ContentType="application/inkml+xml"/>
  <Override PartName="/ppt/ink/ink1892.xml" ContentType="application/inkml+xml"/>
  <Override PartName="/ppt/ink/ink1893.xml" ContentType="application/inkml+xml"/>
  <Override PartName="/ppt/ink/ink1894.xml" ContentType="application/inkml+xml"/>
  <Override PartName="/ppt/ink/ink1895.xml" ContentType="application/inkml+xml"/>
  <Override PartName="/ppt/ink/ink1896.xml" ContentType="application/inkml+xml"/>
  <Override PartName="/ppt/ink/ink1897.xml" ContentType="application/inkml+xml"/>
  <Override PartName="/ppt/ink/ink1898.xml" ContentType="application/inkml+xml"/>
  <Override PartName="/ppt/ink/ink1899.xml" ContentType="application/inkml+xml"/>
  <Override PartName="/ppt/ink/ink1900.xml" ContentType="application/inkml+xml"/>
  <Override PartName="/ppt/ink/ink1901.xml" ContentType="application/inkml+xml"/>
  <Override PartName="/ppt/ink/ink1902.xml" ContentType="application/inkml+xml"/>
  <Override PartName="/ppt/ink/ink1903.xml" ContentType="application/inkml+xml"/>
  <Override PartName="/ppt/ink/ink1904.xml" ContentType="application/inkml+xml"/>
  <Override PartName="/ppt/ink/ink1905.xml" ContentType="application/inkml+xml"/>
  <Override PartName="/ppt/ink/ink1906.xml" ContentType="application/inkml+xml"/>
  <Override PartName="/ppt/ink/ink1907.xml" ContentType="application/inkml+xml"/>
  <Override PartName="/ppt/ink/ink1908.xml" ContentType="application/inkml+xml"/>
  <Override PartName="/ppt/ink/ink1909.xml" ContentType="application/inkml+xml"/>
  <Override PartName="/ppt/ink/ink1910.xml" ContentType="application/inkml+xml"/>
  <Override PartName="/ppt/ink/ink1911.xml" ContentType="application/inkml+xml"/>
  <Override PartName="/ppt/ink/ink1912.xml" ContentType="application/inkml+xml"/>
  <Override PartName="/ppt/ink/ink1913.xml" ContentType="application/inkml+xml"/>
  <Override PartName="/ppt/ink/ink1914.xml" ContentType="application/inkml+xml"/>
  <Override PartName="/ppt/ink/ink1915.xml" ContentType="application/inkml+xml"/>
  <Override PartName="/ppt/ink/ink1916.xml" ContentType="application/inkml+xml"/>
  <Override PartName="/ppt/ink/ink1917.xml" ContentType="application/inkml+xml"/>
  <Override PartName="/ppt/ink/ink1918.xml" ContentType="application/inkml+xml"/>
  <Override PartName="/ppt/ink/ink1919.xml" ContentType="application/inkml+xml"/>
  <Override PartName="/ppt/ink/ink1920.xml" ContentType="application/inkml+xml"/>
  <Override PartName="/ppt/ink/ink1921.xml" ContentType="application/inkml+xml"/>
  <Override PartName="/ppt/ink/ink1922.xml" ContentType="application/inkml+xml"/>
  <Override PartName="/ppt/ink/ink1923.xml" ContentType="application/inkml+xml"/>
  <Override PartName="/ppt/notesSlides/notesSlide9.xml" ContentType="application/vnd.openxmlformats-officedocument.presentationml.notesSlide+xml"/>
  <Override PartName="/ppt/ink/ink1924.xml" ContentType="application/inkml+xml"/>
  <Override PartName="/ppt/ink/ink1925.xml" ContentType="application/inkml+xml"/>
  <Override PartName="/ppt/ink/ink1926.xml" ContentType="application/inkml+xml"/>
  <Override PartName="/ppt/ink/ink1927.xml" ContentType="application/inkml+xml"/>
  <Override PartName="/ppt/ink/ink1928.xml" ContentType="application/inkml+xml"/>
  <Override PartName="/ppt/ink/ink1929.xml" ContentType="application/inkml+xml"/>
  <Override PartName="/ppt/ink/ink1930.xml" ContentType="application/inkml+xml"/>
  <Override PartName="/ppt/ink/ink1931.xml" ContentType="application/inkml+xml"/>
  <Override PartName="/ppt/ink/ink1932.xml" ContentType="application/inkml+xml"/>
  <Override PartName="/ppt/ink/ink1933.xml" ContentType="application/inkml+xml"/>
  <Override PartName="/ppt/ink/ink1934.xml" ContentType="application/inkml+xml"/>
  <Override PartName="/ppt/ink/ink1935.xml" ContentType="application/inkml+xml"/>
  <Override PartName="/ppt/ink/ink1936.xml" ContentType="application/inkml+xml"/>
  <Override PartName="/ppt/ink/ink1937.xml" ContentType="application/inkml+xml"/>
  <Override PartName="/ppt/ink/ink1938.xml" ContentType="application/inkml+xml"/>
  <Override PartName="/ppt/ink/ink1939.xml" ContentType="application/inkml+xml"/>
  <Override PartName="/ppt/ink/ink1940.xml" ContentType="application/inkml+xml"/>
  <Override PartName="/ppt/ink/ink1941.xml" ContentType="application/inkml+xml"/>
  <Override PartName="/ppt/ink/ink1942.xml" ContentType="application/inkml+xml"/>
  <Override PartName="/ppt/ink/ink1943.xml" ContentType="application/inkml+xml"/>
  <Override PartName="/ppt/ink/ink1944.xml" ContentType="application/inkml+xml"/>
  <Override PartName="/ppt/ink/ink1945.xml" ContentType="application/inkml+xml"/>
  <Override PartName="/ppt/notesSlides/notesSlide10.xml" ContentType="application/vnd.openxmlformats-officedocument.presentationml.notesSlide+xml"/>
  <Override PartName="/ppt/ink/ink1946.xml" ContentType="application/inkml+xml"/>
  <Override PartName="/ppt/ink/ink1947.xml" ContentType="application/inkml+xml"/>
  <Override PartName="/ppt/ink/ink1948.xml" ContentType="application/inkml+xml"/>
  <Override PartName="/ppt/ink/ink1949.xml" ContentType="application/inkml+xml"/>
  <Override PartName="/ppt/ink/ink1950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1424" r:id="rId2"/>
    <p:sldId id="1425" r:id="rId3"/>
    <p:sldId id="1426" r:id="rId4"/>
    <p:sldId id="1427" r:id="rId5"/>
    <p:sldId id="1428" r:id="rId6"/>
    <p:sldId id="1429" r:id="rId7"/>
    <p:sldId id="1430" r:id="rId8"/>
    <p:sldId id="1431" r:id="rId9"/>
    <p:sldId id="1432" r:id="rId10"/>
    <p:sldId id="1433" r:id="rId11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940675A-B579-460E-94D1-54222C63F5DA}" styleName="Keine Formatvorlage, Tabellenraster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115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21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9:35:35.77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380 182 1922,'-10'-4'3048,"-182"-86"-1760,120 54 1768,0 2 3293,52 26-4545,6 1 831,36 5-1682,545 27 1940,234 9-2192,-429-28-105,1774 42 840,-1001-43-1073,-452-62 51,-333 19-6,-221 34 756,-157 5-1492,-12-1-1813,1-7-3365,7-7-1968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9:36:08.32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73 97 6342,'0'0'2845,"-9"1"-757,-3-1-1253,-13 0-59,-1 0 3672,39-9-2094,31 5-1842,-1 1 0,1 3 0,66 7 0,30 0 184,477-28 98,2 0 675,-436 19-325,-26-1-645,202 21-1,-267-1-524,-57-10 236,-30-7 113,-11-2 206,-86-18-464,0 3 1,-154-7 0,-191 21-51,432 3-14,-853 84-38,851-83 31,10 0-10,23-2-34,46-3-38,1093-77-124,-801 60 205,-351 20-20,34-2 11,-40 4-133,-28 3-214,0-1 408,-344 49-1619,121-28-4366,124-18 837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9:37:03.42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163 232 9865,'-11'0'876,"-83"3"2850,47-1 266,37-1-1451,15-1 370,91-5-1819,132-22 1,-69 5-919,-38 8-122,791-86 192,1 32-326,-789 66-756,-897 82 980,-9-48 1396,640-28-773,41-1-392,-400 2 241,567-18-758,551-30-539,4 35-1347,-43 2 227,-543 5 1773,-14 1 33,0-1 1,-1 0-1,24-6 1,-45 7-4,1 0 0,0 0 0,0 0 0,0 0 0,0 0 0,0-1 1,0 1-1,0 0 0,0 0 0,0 0 0,0 0 0,-1 0 0,1-1 0,0 1 1,0 0-1,0 0 0,0 0 0,0 0 0,0-1 0,0 1 0,0 0 0,0 0 0,0 0 1,0 0-1,0 0 0,0-1 0,1 1 0,-1 0 0,0 0 0,0 0 0,0 0 1,0-1-1,0 1 0,0 0 0,0 0 0,0 0 0,0 0 0,1 0 0,-1 0 1,0 0-1,0-1 0,0 1 0,0 0 0,1 0 0,-16-3 6,1 0 0,-1 0 1,1 2-1,-1 0 0,-15 0 0,-6 0 10,-879-8 713,4 73-16,649-22-5881,228-39-1409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9:38:06.84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0 170 8552,'0'0'8776,"14"-2"-7783,390-42 3078,226 5-3145,1575 8 4366,-1703 32-5005,81 13 739,-208-2-750,192-2-142,-559-12-31,-16-1-171,-16-2-53,-1247-32-71,724 18-553,-388-5 236,717 24 264,-746 6-339,3 46 388,921-49 192,10-1 17,-54 11-1,92-15 90,0 2-1,1-1 1,-1 1 0,15 2-1,14-1-11,169-13-13,83-3-10,735 11-52,1083-19 39,-1925 18-28,609-3 2,-746 10-56,1 2-1,-1 2 1,0 1 0,-1 3 0,0 2-1,82 32 1,-127-44-10,1 1 0,0-1-1,0 0 1,0 0 0,0 0 0,0 0-1,0 0 1,0 0 0,0 0-1,0 0 1,0 0 0,0 0 0,0 0-1,0 1 1,-1-1 0,1 0 0,0 0-1,0 0 1,0 0 0,0 0-1,0 0 1,0 0 0,0 0 0,0 1-1,0-1 1,0 0 0,0 0-1,0 0 1,0 0 0,0 0 0,0 0-1,0 0 1,1 0 0,-1 1 0,0-1-1,0 0 1,0 0 0,0 0-1,0 0 1,0 0 0,0 0 0,0 0-1,0 0 1,0 0 0,0 1-1,-21-2-634,-32-5 214,-87-18-1999,-208-10 1,126 16-4138,65 2 61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9:38:42.76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39 46 2691,'0'0'10351,"-8"-6"-9278,-23-18-230,33 20 576,9 2-1135,12 2-231,631-1 2852,-269-7-2254,37 28-560,-1 0 298,701 1 1159,-319-14 158,-523-8-1415,-92-17-154,-104 9-605,-99 9-1027,-23 0-7254,26-2-2024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9:36:56.01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63 7847,'0'0'15514,"8"-8"-14110,-1 3-1146,-1-1 1,1 1-1,0 1 1,0-1-1,1 1 1,-1 1-1,1-1 1,0 1 0,0 1-1,0-1 1,0 1-1,0 1 1,13-2-1,-4 2-77,-5-1-147,0 1 1,1 0-1,-1 1 1,1 1-1,-1 0 0,15 3 1,-25-3-39,0 0 0,1 0 0,-1 0 0,0 0 0,1 0 0,-1 0 0,0 1 0,0-1 0,0 1 0,0 0 0,0 0 0,0-1 0,-1 1 0,1 0 0,-1 0 0,1 1 0,-1-1 0,0 0 0,0 0 0,0 1 0,0-1 0,0 1 0,0-1 0,-1 1 0,1-1 0,-1 1 0,1-1 0,-1 1 0,0-1 0,0 1 0,-1 0 0,1-1 0,0 1 0,-1-1 0,0 4 0,-2 2 32,1 0 1,-1-1 0,0 1-1,-1-1 1,1 0 0,-1 0-1,-1 0 1,0 0-1,0-1 1,0 0 0,-7 7-1,5-6-8,1 0 0,0 0 0,1 0 0,0 1 0,0-1 0,0 1 0,1 1 0,-4 10 0,7-18-12,1 0 1,0 0-1,0 0 1,0 0-1,0 0 1,0 1-1,0-1 1,0 0-1,0 0 1,0 0-1,1 0 0,-1 0 1,0 0-1,1 0 1,-1 0-1,1 0 1,-1 0-1,1 0 1,-1 0-1,1 0 1,-1 0-1,1-1 1,0 1-1,0 0 0,0 0 1,-1-1-1,1 1 1,0 0-1,0-1 1,0 1-1,0-1 1,0 1-1,0-1 1,0 0-1,0 1 1,0-1-1,0 0 0,0 0 1,0 1-1,0-1 1,0 0-1,2 0 1,57 1 379,-43-2-355,43-4-390,-56 4-235,-1 0 0,1 0 0,-1 0 0,0 0 0,1 0 0,-1-1-1,0 1 1,5-4 0,-4-4-5541,-3-1-2569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9:36:56.36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6 13100,'0'0'3524,"64"3"-1122,-20-3-1313,6 0-705,4 0-288,-1-3-1761,-1-2-5446</inkml:trace>
  <inkml:trace contextRef="#ctx0" brushRef="#br0" timeOffset="1">575 44 13869,'0'0'12556,"45"33"-13805,-30-33-2947,6-1-3459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9:36:56.70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15 0 15759,'0'0'6630,"-13"54"-5573,11-27-672,2 2-289,0 3 0,0-1-32,8 1-320,2-5-1858,-5-1-673,1-11-1729,-2-8-4837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9:36:57.05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71 14318,'0'0'6480,"3"-9"-4942,-3 7-1471,1-1 0,0 1 1,0-1-1,0 1 0,0-1 1,1 1-1,-1 0 0,1-1 0,-1 1 1,1 0-1,0 0 0,0 0 1,0 0-1,0 1 0,0-1 0,0 1 1,0-1-1,5-2 0,2 1 99,-1 1 0,2-1 0,-1 1 0,0 1 0,16-1 0,-5 0 23,100-3 349,-108 5-534,-1 1-1,0 0 1,1 0-1,-1 1 0,0 1 1,0 0-1,0 0 1,11 6-1,-20-8 10,1 0 0,-1 0 0,0 0-1,1 0 1,-1 0 0,0 1 0,0-1 0,0 1 0,0-1 0,0 1 0,0 0-1,0 0 1,-1 0 0,1 0 0,-1 0 0,1 0 0,-1 0 0,0 0 0,0 1-1,0-1 1,0 0 0,0 1 0,-1-1 0,1 1 0,-1-1 0,1 1-1,-1-1 1,0 1 0,0 0 0,0-1 0,0 1 0,-1-1 0,1 1 0,-1-1-1,1 1 1,-1-1 0,0 0 0,0 1 0,0-1 0,0 0 0,0 1-1,-1-1 1,1 0 0,-2 2 0,-6 6 422,1 0 0,-1-1-1,0 0 1,-1 0 0,0-1 0,-1-1-1,-13 9 1,-46 21 777,75-38-1410,1 1 0,0 0-1,0 1 1,0-1 0,0 1 0,-1 0 0,7 3 0,-1-2-208,-1 0 317,-1 0 1,0 0 0,0 1-1,0 1 1,0-1 0,-1 1 0,1 1-1,-1 0 1,0 0 0,0 0-1,6 8 1,-11-11 94,-1 0-1,1 1 1,-1-1 0,0 1 0,0 0-1,0 0 1,-1 0 0,1 0 0,-1 0-1,1 0 1,-1 1 0,0-1 0,0 0-1,-1 0 1,1 1 0,-1-1-1,1 1 1,-1-1 0,0 1 0,0-1-1,-1 0 1,1 1 0,-1-1 0,0 1-1,1-1 1,-1 0 0,-1 0 0,1 1-1,0-1 1,-1 0 0,0 0-1,0 0 1,-3 3 0,-2 4 431,-1 0 0,0-1 0,-1 0-1,0-1 1,-17 13 0,21-17-268,1-1 0,-1 0 0,0 0 0,-1 0 0,1-1 0,0 1 0,-1-1-1,0 0 1,1-1 0,-1 1 0,0-1 0,0-1 0,-11 1 0,17-1-226,-1 0 0,0 0 0,0-1 0,0 1-1,0 0 1,1-1 0,-1 1 0,0-1 0,0 1 0,1-1 0,-1 1 0,0-1-1,1 0 1,-1 1 0,0-1 0,1 0 0,-1 0 0,1 1 0,-1-1 0,1 0-1,0 0 1,-1 0 0,1 1 0,0-1 0,0 0 0,-1 0 0,1-1 0,-2-29-4787,2 25 3119,0-29-8621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9:36:57.38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 23414,'0'0'7944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9:36:57.86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9 433 14061,'0'0'3033,"-1"9"-87,-6 30-346,7-38-2513,0 0 1,0-1-1,-1 1 0,1 0 1,0-1-1,0 1 0,0 0 1,0 0-1,0-1 0,0 1 0,0 0 1,0-1-1,0 1 0,1 0 1,-1-1-1,0 1 0,0 0 1,1-1-1,-1 1 0,0 0 0,1-1 1,-1 1-1,1 0 0,-1-1 1,0 1-1,1-1 0,-1 1 1,1-1-1,0 1 0,-1-1 0,1 0 1,-1 1-1,1-1 0,0 0 1,-1 1-1,1-1 0,0 0 1,-1 0-1,1 0 0,0 1 0,0-1 1,27-5 1551,-16-1-1281,0 0 1,0-1-1,0-1 0,-1 0 0,0 0 0,12-13 0,62-68 679,-60 61-748,99-120 337,-109 128-565,-2-1-1,-1 0 0,0 0 0,-1-1 1,14-43-1,-48 198-535,8-71 407,4 0 0,2 1 0,-1 86 0,12-135-564,2-9-5463,-3-6 5575,-1 0-1,1 0 1,-1-1 0,0 1-1,0 0 1,1 0 0,-1-1-1,0 1 1,0 0 0,0 0-1,-1 0 1,1-1 0,0 1-1,0 0 1,-1 0 0,1-1-1,0 1 1,-2-2 0,-12-26-8449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9:36:58.22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 11659,'0'0'11595,"49"37"-10954,-14-30-481,4-2-64,6-4-1313,0-1-2627,2 0-3267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9:36:58.56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209 1 17136,'0'0'2258,"-12"1"209,-1 1-2098,1 0 0,1 1 0,-1 0 1,0 1-1,1 0 0,-1 1 0,1 0 1,1 1-1,-1 0 0,1 1 0,-15 12 1,18-13-187,1-1-80,0 0 0,0 1 0,1-1 0,0 1-1,-6 9 1,11-15-99,0 0 0,0 0 1,0 1-1,0-1 0,0 0 0,0 0 0,0 0 0,0 1 0,0-1 0,0 0 0,0 0 0,0 0 0,1 0 0,-1 1 1,0-1-1,0 0 0,0 0 0,0 0 0,0 0 0,0 0 0,1 0 0,-1 1 0,0-1 0,0 0 0,0 0 0,0 0 1,1 0-1,-1 0 0,0 0 0,0 0 0,0 0 0,0 0 0,1 0 0,-1 0 0,0 0 0,0 0 0,0 0 0,1 0 1,-1 0-1,0 0 0,0 0 0,0 0 0,1 0 0,-1 0 0,0 0 0,0 0 0,0 0 0,0 0 0,1 0 0,-1-1 0,0 1 1,0 0-1,0 0 0,0 0 0,0 0 0,0 0 0,1-1 0,-1 1 0,0 0 0,0 0 0,0 0 0,0 0 0,0-1 1,0 1-1,14-6 163,17-16-41,31-19 178,-57 38-503,1 1-1,-1-1 1,0 1-1,1-1 1,0 2-1,-1-1 1,1 1 0,0 0-1,7-1 1,-12 3 181,0 0 1,0-1-1,0 1 1,0 0 0,0 0-1,0 0 1,-1 0-1,1 0 1,0 0-1,-1 0 1,1 0 0,-1 1-1,1-1 1,-1 0-1,1 0 1,-1 0 0,0 1-1,1-1 1,-1 0-1,0 0 1,0 1 0,0-1-1,0 0 1,0 1-1,0-1 1,-1 0 0,0 3-1,-4 38 73,-7-16 1063,8-19 1169,15-18-1469,-6 4-1138,11-12 474,-4 14-6661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9:36:59.47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127 66 3908,'0'0'4911,"10"-3"-2690,5-1-1181,7-3 296,2-2 3980,-35 9 1811,-18-2-5458,-2 0-1555,21 2-82,0 1-1,0-1 0,0 2 1,0-1-1,1 2 1,-13 3-1,20-5-38,-1 0 0,1 0 1,-1 0-1,1 0 0,-1 0 1,1 1-1,0-1 0,0 1 1,0 0-1,0 0 0,0-1 0,0 1 1,0 1-1,0-1 0,1 0 1,-1 0-1,1 1 0,0-1 1,-1 0-1,1 1 0,0 0 0,1-1 1,-1 1-1,0-1 0,1 1 1,-1 0-1,1 3 0,0-5 7,0 0 1,1 1-1,-1-1 0,1 0 1,-1 0-1,1 0 0,-1 0 1,1 0-1,-1 0 0,1 0 0,0-1 1,-1 1-1,1 0 0,0 0 1,0 0-1,0-1 0,0 1 1,0 0-1,0-1 0,0 1 0,0-1 1,0 1-1,0-1 0,0 1 1,0-1-1,0 0 0,0 0 1,0 1-1,0-1 0,1 0 0,-1 0 1,0 0-1,1 0 0,47-2 215,-44 2-189,16-5 34,0 0-1,0-2 1,-1 0-1,0-1 1,0-1-1,-1-1 1,31-20 0,-49 29-56,-4 34-506,-18 39 1597,-4 0 1,-2-2 0,-47 85 0,72-151-1077,0 0 1,0 0 0,-1 0-1,1 0 1,-1 0 0,0-1 0,-1 1-1,1-1 1,0 0 0,-1 0-1,0 0 1,-7 4 0,9-6-12,1-1 0,0 1 0,-1-1 0,1 0 1,0 1-1,-1-1 0,1 0 0,0 0 0,-1 0 0,1 0 1,-1 0-1,1 0 0,0-1 0,-1 1 0,1 0 0,0-1 1,-1 1-1,-1-2 0,1 1-3,0-1 1,0 1-1,0-1 0,0 0 0,0 0 1,0 0-1,0 0 0,0 0 1,1-1-1,-1 1 0,1 0 1,-2-4-1,0-1-7,-1 0 0,2 0 0,-1-1 0,1 1 0,0 0 0,0-1 0,1 0 0,0 1 0,1-1 0,-1 0 0,1 1 0,1-1 0,0 0 0,0 1 0,0-1 0,4-11 0,0 8-7,-1 1 0,1 1 0,1-1 0,-1 1 0,2-1 0,-1 2 1,1-1-1,1 1 0,0 0 0,14-11 0,-6 7-19,0 0 0,1 1 0,0 1 0,1 1 0,0 1 0,1 0 0,-1 1 0,1 1 0,1 1 0,-1 1 0,1 0 0,29 0 0,-48 4 7,1-1 0,0 2 0,-1-1 0,1 0 0,-1 0 0,1 0 1,0 1-1,-1-1 0,1 1 0,-1-1 0,1 1 0,-1 0 0,0 0 1,1-1-1,-1 1 0,0 0 0,1 0 0,-1 0 0,0 0 1,0 1-1,0-1 0,0 0 0,0 0 0,0 1 0,0-1 0,-1 1 1,1-1-1,0 0 0,-1 1 0,1-1 0,-1 1 0,1 0 0,-1-1 1,0 1-1,0-1 0,0 1 0,0-1 0,0 1 0,0 0 1,0 1-1,-1 7 40,0 0 0,-1 1 1,0-1-1,-7 17 0,23-66 1001,19-59-728,-30 89-311,-1-1-1,0 1 1,-1-1 0,0 1 0,0-1 0,-1 0 0,-2-18 0,3 32-338,1-1 0,-1 1 1,0-1-1,1 0 0,-1 0 0,1 0 1,0 1-1,0-2 0,0 1 0,1 0 1,-1 0-1,5 3 0,-3-3-847,0 1-1,1-1 0,-1 0 1,1 0-1,0-1 0,0 1 1,10 2-1,12 1-5692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9:36:59.81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133 1 13837,'0'0'8990,"-10"2"-7661,4-1-1199,0 0-1,0 1 0,0 0 1,0 0-1,1 0 1,-1 1-1,1 0 0,-1 0 1,1 0-1,0 0 1,0 1-1,1 0 0,-1 0 1,1 1-1,0-1 0,0 1 1,0 0-1,1 0 1,0 0-1,-4 7 0,4-8-52,1 0 0,0 1 0,0-1 0,0 0 0,1 0 0,-1 1 0,1-1-1,0 1 1,0 7 0,1-11-69,0-1 1,1 1-1,-1-1 0,0 1 0,1-1 1,-1 1-1,1-1 0,-1 1 0,0-1 1,1 0-1,-1 1 0,1-1 0,0 0 0,-1 0 1,1 1-1,-1-1 0,1 0 0,-1 0 1,1 0-1,0 1 0,-1-1 0,1 0 1,-1 0-1,1 0 0,0 0 0,-1 0 1,1 0-1,-1 0 0,1-1 0,0 1 1,22-3 248,-13 0-199,-1-1-1,1 0 1,-1-1 0,0 0 0,-1-1 0,1 0 0,-1 0 0,10-10-1,31-34-2942,-59 86 18,3-22 1996,0-1 0,2 2 0,0-1 0,0 0 0,1 1 1,-3 25-1,7-27-3913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9:37:00.23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44 1 9385,'0'0'12967,"-3"9"-12161,-9 30-202,3 0 1,1 1 0,-3 46-1,21-104 3973,-1 6-4141,19-58 524,-21 50-613,1 0 0,15-26 1,-23 45-360,0 1 0,0 0-1,0-1 1,1 1 0,-1 0 0,0-1 0,1 1 0,-1 0-1,0 0 1,1-1 0,-1 1 0,0 0 0,1 0 0,-1 0-1,1-1 1,-1 1 0,0 0 0,1 0 0,-1 0 0,1 0 0,-1 0-1,1 0 1,-1 0 0,1 0 0,-1 0 0,0 0 0,1 0-1,-1 0 1,1 0 0,-1 0 0,0 0 0,1 0 0,-1 1-1,1-1 1,17 11-2361,-7-3-2063,-2-5-3576,2-3-4848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9:37:00.63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121 0 18193,'0'0'11643,"-11"2"-11621,4 0-23,0 0 0,-1 1 0,1-1 1,0 1-1,1 1 0,-12 6 0,15-8 1,0 0 0,0 1 0,0-1-1,1 0 1,-1 1 0,1 0 0,-1-1-1,1 1 1,0 0 0,0 0-1,1 0 1,-1 0 0,0 1 0,1-1-1,0 0 1,0 1 0,0-1 0,0 1-1,0-1 1,1 7 0,5-8-74,0-1 0,0 0 0,0 0 0,0 0 0,1 0 0,-1-1 0,0 0 0,7 0 0,-4 0-120,-1 0-99,8 1-191,0 1-1,0 0 0,22 6 0,-34-7 442,0 0-1,0 0 1,0 0-1,0 1 0,0-1 1,-1 1-1,1-1 1,-1 1-1,1 0 1,2 4-1,-4-5 42,0 0 0,0 0 0,0 0 0,-1 1 1,1-1-1,0 0 0,-1 1 0,1-1 0,-1 1 0,0-1 0,1 1 0,-1-1 1,0 0-1,0 1 0,0-1 0,0 1 0,0-1 0,0 1 0,-1-1 0,1 1 1,0-1-1,-2 3 0,1 0 174,-1-1 0,-1 0 0,1 0 0,0 0 0,-1 0 0,0 0 0,1 0 0,-1 0 0,0-1 0,-1 0-1,1 0 1,0 1 0,-1-2 0,1 1 0,-5 2 0,-59 18 1497,62-21-1586,-1 1-1,1-1 1,-1-1-1,1 1 1,-1-1-1,0 0 1,1 0-1,-11-3 1,14 3-167,1 0 1,0-1 0,0 1-1,0-1 1,-1 1 0,1-1-1,0 0 1,0 1 0,0-1-1,0 0 1,0 0 0,0 0-1,0 0 1,1 0-1,-1 0 1,0 0 0,0-1-1,0 0-288,0 0 0,1 0 0,-1 0-1,1 0 1,0 0 0,-1 0-1,1 0 1,0 0 0,0 0-1,1 0 1,-1 0 0,0-1 0,1 2-1,0-4 1,11-16-7614,9 2-5841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9:37:00.96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128 60 18193,'0'0'13368,"8"-5"-13304,26-17 16,-33 22-78,-1 0 1,1-1-1,-1 1 1,1 0-1,-1 0 1,1-1-1,-1 1 1,1 0-1,-1 0 1,1-1-1,-1 1 1,0-1-1,1 1 1,-1 0-1,0-1 1,1 1 0,-1-1-1,0 1 1,1-1-1,-1 1 1,0-1-1,0 1 1,0-1-1,1 1 1,-1-1-1,0 1 1,0-1-1,0 0 1,0 1-1,0-1 1,0 1-1,0-1 1,0 1-1,0-1 1,0 1-1,-1-1 1,1 1-1,0-1 1,0 1 0,0-1-1,-1 1 1,1-1-1,0 1 1,-1-1-1,1 1 1,0-1-1,-1 1 1,1 0-1,0-1 1,-1 1-1,1 0 1,-1-1-1,1 1 1,-1 0-1,1-1 1,-1 1-1,-26-8-71,21 8 52,0 0 0,-1 0 0,1 1 0,0 0-1,0 0 1,0 0 0,0 1 0,0-1-1,1 2 1,-1-1 0,0 1 0,1-1 0,0 1-1,-1 1 1,1-1 0,0 1 0,-4 5 0,5-6 8,1 0 1,0 0-1,0 1 1,0-1-1,0 1 1,1 0-1,-1 0 1,1 0 0,0 0-1,0 0 1,0 0-1,1 1 1,0-1-1,0 1 1,0-1-1,0 1 1,0-1 0,1 1-1,0 0 1,0-1-1,0 1 1,1-1-1,1 9 1,-1-11 9,0-1 0,0 1 0,0 0 0,0-1 0,1 1 0,-1-1 0,0 1 0,1-1 0,-1 0 0,1 1 0,-1-1 0,1 0 0,-1 0 0,1 0 0,0 0 1,0 0-1,0-1 0,-1 1 0,1-1 0,0 1 0,0-1 0,0 1 0,0-1 0,2 0 0,52 1-21,-51-1-23,3-1-366,1 0 1,-1 0-1,0-1 1,0 0 0,1-1-1,-2 1 1,1-2-1,10-5 1,-7 3-959,-1 0 0,-1-1 0,1 0 0,-1-1 0,11-12 0,11-18-5141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9:37:01.35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38 1 13997,'0'0'6284,"-2"11"-4811,-11 51 865,4 1 0,-3 88 1,11-149-2297,1-1 0,0 0 0,0 1 0,0-1 0,-1 0 0,2 1 0,-1-1 0,0 0 0,0 1 0,0-1 0,1 0 0,-1 1 1,0-1-1,1 0 0,-1 1 0,1-1 0,0 0 0,-1 0 0,1 0 0,0 0 0,0 0 0,0 0 0,0 0 0,-1 0 0,2 0 1,-1 0-1,0 0 0,0 0 0,0-1 0,0 1 0,0 0 0,1-1 0,-1 1 0,0-1 0,0 0 0,1 1 0,-1-1 0,0 0 0,1 0 1,-1 0-1,0 0 0,1 0 0,-1 0 0,0 0 0,3 0 0,0-2-6,1 1 0,-1-1-1,1 0 1,-1 0 0,1 0 0,-1-1 0,0 1-1,0-1 1,0 0 0,-1-1 0,7-5-1,-3 0-238,0 0 0,-1-1-1,0 0 1,0 0-1,-1 0 1,0-1-1,4-14 1,-2-19-3770,-16 48-3335,0 9 422</inkml:trace>
  <inkml:trace contextRef="#ctx0" brushRef="#br0" timeOffset="1">62 348 13421,'0'0'15759,"48"32"-15567,-28-41-160,-5 3-1538,-4 0-3234,-1 0-2275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9:37:01.76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92 1 19250,'0'0'7469,"-1"12"-6989,-12 81 589,3-24-151,-3 80-1,12-118-859,3 36-100,1-60-1669,0-11-886,0-11-526,-3 5 2319,-1 1-1,0 0 1,-1-1-1,1 1 1,-5-11-1,-18-39 276,-5-15 5752,29 73-5154,0 1 1,0 0 0,0 0-1,0 0 1,0-1-1,0 1 1,0 0 0,0 0-1,0 0 1,0-1 0,0 1-1,0 0 1,0 0-1,0 0 1,0-1 0,0 1-1,0 0 1,1 0-1,-1 0 1,0-1 0,0 1-1,0 0 1,0 0 0,0 0-1,1 0 1,-1 0-1,0 0 1,0-1 0,0 1-1,1 0 1,-1 0 0,0 0-1,0 0 1,0 0-1,1 0 1,-1 0 0,0 0-1,0 0 1,0 0 0,1 0-1,-1 0 1,0 0-1,0 0 1,0 0 0,1 0-1,-1 0 1,19 3 502,14 7-829,-27-7 327,38 15-2466,1-6-5373,-25-10 1363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9:37:02.16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53 62 5701,'0'0'23212,"-6"3"-22897,3-1-296,0-1 1,0 1 0,0 0 0,0 0 0,0 0-1,1 0 1,-1 0 0,1 1 0,0-1-1,-1 1 1,1 0 0,0-1 0,1 1-1,-1 0 1,0 0 0,1 0 0,0 1 0,0-1-1,0 0 1,0 0 0,0 1 0,0-1-1,1 0 1,0 1 0,0-1 0,0 5-1,0-8-10,1 1 0,-1 0 0,1 0-1,0 0 1,-1 0 0,1-1-1,0 1 1,-1 0 0,1-1-1,0 1 1,0-1 0,0 1 0,-1-1-1,1 1 1,0-1 0,0 1-1,0-1 1,0 0 0,0 1-1,0-1 1,0 0 0,0 0 0,0 0-1,0 0 1,0 0 0,0 0-1,0 0 1,1 0 0,41 0 255,-31-1-225,41-1-15,-33 0-142,-1 2 0,1 0 0,-1 1 0,30 5 0,-48-6 144,0 0 0,0 0 0,0 0 0,0 1-1,0-1 1,0 1 0,0-1 0,0 1 0,0-1 0,0 1 0,0-1 0,0 1 0,0 0 0,0 0 0,-1-1 0,1 1 0,1 2 0,-2-3 15,1 1 1,-1-1-1,0 1 1,0 0-1,0-1 1,0 1-1,0-1 1,0 1-1,0 0 1,0-1-1,0 1 1,0-1-1,-1 1 0,1-1 1,0 1-1,0 0 1,0-1-1,-1 1 1,1-1-1,0 1 1,-1-1-1,1 1 1,0-1-1,-1 1 1,-1 1 52,1-1 1,-1 1-1,0-1 1,0 0-1,0 1 1,1-1-1,-1 0 1,0 0-1,-1 0 1,1 0-1,0 0 1,0-1-1,0 1 1,0-1-1,-5 1 1,5-2-95,-1 1 0,1-1 0,-1 0 0,1 0 0,0-1 0,0 1 0,0 0 0,-1-1 0,1 1 0,0-1 0,1 0 0,-1 1 0,0-1 0,0 0 0,1 0 0,-1 0 0,1-1 0,0 1 0,0 0 0,-1 0 0,1-1 0,1 1 0,-1-1 0,0 1 0,0-5 0,-3-6 0,1 0 0,1 0 0,-2-22 0,4 32 0,-1-1 0,1 1 0,0 0 0,0 0 0,0 0 0,1 0 0,-1 0 0,1 0 0,0 0 0,0 0 0,0 0 0,0 0 0,0 0 0,0 0 0,1 1 0,0-1 0,-1 0 0,3-2 0,-1 3 0,1 0 0,-1 0 0,0 1 0,1-1 0,-1 1 0,1-1 0,0 1 0,-1 0 0,1 0 0,0 1 0,0-1 0,-1 1 0,1 0 0,7 1 0,190 4-3726,-157-4-3630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9:40:07.82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312 37 11018,'11'-12'1842,"17"-13"8100,-30 33-8871,-11 17-664,-2-2-1,0 1 0,-1-2 0,-1 0 1,-27 26-1,-1 2-116,4-1 305,10-15-153,1 2 1,-46 77-1,71-96-537,15-18-736,20-20-811,10-22-1389,-2-2 0,-1-1 0,-3-2 0,32-58 0,8-30 5721,-90 188 1922,1-18-3537,-45 108 4700,55-126-5382,0 0 0,2 1 0,-1 0 0,2-1 0,0 1 0,1 0 0,2 18 0,4-15-954,1-12-1710,2-7-4618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9:40:08.16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27 92 10602,'0'0'10314,"-26"-50"-7464,34 48-992,12 0-320,4 2-513,9 0-513,5 0-384,1 0-64,1 0-32,2 0-608,-5 0-1955,-3-6-1280,-3-8-2179,-8-4-5637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9:40:08.53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93 1 13068,'0'0'11958,"1"12"-10351,-2 15-673,-2-1 1,0 0-1,-2 0 0,-15 50 0,8-37-438,1-9-434,1 1-1,1 1 1,2-1-1,2 1 1,-2 33-1,6-63-227,1-1 0,0 1-1,0-1 1,0 1 0,0-1-1,1 1 1,-1-1 0,0 1-1,1-1 1,-1 0 0,0 1 0,1-1-1,0 1 1,-1-1 0,1 0-1,0 0 1,0 1 0,0-1 0,0 0-1,-1 0 1,2 0 0,-1 0-1,0 0 1,0 0 0,0 0 0,2 0-1,0 0-753,1 0-1,-1 0 0,0-1 1,1 1-1,-1-1 1,1 0-1,-1 0 0,1 0 1,-1 0-1,5-2 1,11-2-9106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9:40:08.88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211 5 14958,'0'0'9604,"-11"-1"-7842,4-1-1538,0 1 1,0 1-1,-1-1 1,1 1-1,0 1 1,0-1 0,-1 1-1,1 1 1,0-1-1,0 1 1,0 0-1,0 1 1,1 0 0,-9 4-1,1 1 21,9-6-166,-1 0 0,1 1 0,0-1 0,0 1 0,0 1 0,0-1 0,1 1 0,0 0 0,-1 0 0,1 0 1,1 0-1,-1 1 0,0-1 0,-4 10 0,8-13-79,1-1 0,-1 1 1,0 0-1,1 0 0,-1-1 0,0 1 1,1 0-1,-1-1 0,1 1 0,-1-1 1,1 1-1,-1-1 0,1 1 0,-1-1 1,1 1-1,0-1 0,-1 1 0,1-1 1,0 0-1,-1 1 0,1-1 0,0 0 1,0 0-1,-1 1 0,1-1 0,0 0 1,0 0-1,-1 0 0,1 0 0,0 0 1,0 0-1,1 0 0,36 2 55,-32-2-59,-2 0-6,16 1-156,0 0-1,0 1 1,0 1 0,29 9-1,-46-11 160,0-1-1,0 1 0,0 0 1,0 1-1,0-1 0,0 0 1,0 1-1,-1-1 1,1 1-1,0 0 0,-1 0 1,0 0-1,1 0 0,-1 1 1,0-1-1,0 1 0,0-1 1,0 1-1,-1 0 0,1-1 1,-1 1-1,0 0 0,0 0 1,0 0-1,0 0 1,0 0-1,0 0 0,-1 0 1,0 0-1,1 1 0,-1-1 1,0 0-1,-1 0 0,1 0 1,-1 0-1,1 0 0,-3 6 1,1-4 84,0-1-1,-1 1 1,1 0 0,-1-1 0,-1 0-1,1 0 1,0 0 0,-1 0 0,0 0 0,0-1-1,0 1 1,0-1 0,-1 0 0,1-1-1,-1 1 1,0-1 0,0 0 0,-6 3-1,-1-1 104,1 0 0,-1-1 0,0 0 0,0-1-1,0-1 1,-24 1 0,35-2-259,-1 0 0,0 0 0,0 0 0,1 0 0,-1-1 1,0 1-1,1-1 0,-1 1 0,0-1 0,1 0 0,-1 0 0,1 0 0,-1 1 0,1-1 0,-3-3 0,3 2-305,-1 1 0,1-1 0,0 0 0,0 0 0,0 0 0,0 0-1,0 0 1,0 0 0,0 0 0,1 0 0,-1 0 0,1-4-1,-1-20-9021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9:41:14.77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9872 674 9513,'-650'-159'1714,"7"3"-1309,96 2-328,-12 46-58,-498 23 42,-5 74 967,744 18-193,-613 94 0,680-52-817,1 12 0,-453 175 1,461-132-24,4 11 0,6 10 1,-248 178-1,307-177-10,7 8-1,5 6 1,7 8-1,-185 227 1,227-235 0,6 6-1,-152 280 1,218-346 12,3 1-1,4 2 0,3 2 1,5 0-1,3 2 0,3 0 1,-10 141-1,25-158 5,3 1 0,3-1 0,3 0 1,3 0-1,3-1 0,3 0 0,4-1 0,43 113 1,-25-103-5,3-2 1,3-1-1,4-3 1,3-1-1,81 90 1,-36-62-6,4-4 1,182 137-1,300 161 9,-427-305-7,322 133 1,603 140 232,-904-307-188,903 239 137,-831-244-146,1-11 1,365 10-1,726-107-76,-522 8-121,144-2 120,-5-53 24,-118-29 42,464-68 16,-450 66 0,-627 89-10,377-133 0,-527 153-29,-1-3 0,-1-4 0,-3-2 1,-1-4-1,92-71 0,-130 87-1,0-1 1,-2-2 0,-1 0-1,-2-2 1,0-1 0,-3-1-1,0-1 1,-2-1 0,-2 0-1,-1-2 1,-1 0 0,20-73-1,-26 65 24,-3 0-1,-1-1 1,-2 0-1,-2 0 1,-2 0-1,-2 0 1,-8-47-1,-2 29-6,-2 1 0,-3 0 1,-3 1-1,-36-76 0,3 29 2,-96-145 1,-84-81 38,225 322-50,-677-840 2434,-67 53-1847,518 567-591,-11 11-1,-310-215 1,401 332-59,-4 5 0,-5 8 0,-3 8 1,-4 6-1,-238-72 0,223 100-819,-296-40 1,-196 24-4748,339 39-1005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9:41:40.19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0 865,'0'0'865,"56"3"-385,-38 0-96,-7-1-191,-7-2-161,-4 1-64,0 0 0,-15 0 288,-3 0-224,-5-1-160,-6 0-929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9:41:41.75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136 59 1666,'0'0'3475,"-11"-1"-1767,-88-10 3097,88 8-3186,-4 0 2603,24 9-3198,10 0-938,1-1 0,-1-1 1,1 0-1,-1-2 0,1 0 1,0-1-1,0-1 0,26-3 0,9 1 328,119-1 591,495 9 259,197 3 1374,-486-13-2441,345 35 96,-627-25-279,103 12 79,-201-18-94,0 0 0,0 0-1,0 0 1,-1 1 0,1-1 0,0 0-1,0 0 1,0 0 0,0 1 0,0-1-1,0 0 1,-1 0 0,1 1 0,0-1-1,0 0 1,0 0 0,0 1 0,0-1-1,0 0 1,0 0 0,0 1 0,0-1-1,0 0 1,0 0 0,0 1-1,0-1 1,0 0 0,1 0 0,-1 0-1,0 1 1,0-1 0,0 0 0,0 0-1,0 1 1,0-1 0,1 0 0,-1 0-1,0 0 1,0 0 0,0 1 0,1-1-1,-1 0 1,0 0 0,0 0 0,0 0-1,1 0 1,-1 0 0,0 1 0,0-1-1,1 0 1,-1 0 0,0 0 0,0 0-1,1 0 1,-1 0 0,0 0-1,0 0 1,1 0 0,-23 7 38,-140-7 93,-174-22 0,113 4-107,-1137-23-2714,502-12 2718,837 50-39,-4-1-17,0 2 1,0 0-1,-1 1 1,-29 4-1,54-3 24,1 0 0,-1 0 0,0 1 0,1-1 0,-1 0 0,1 1 0,-1-1 0,1 0 0,0 1 0,-1-1 0,1 1 0,-1-1-1,1 1 1,0-1 0,-1 1 0,1-1 0,0 1 0,-1-1 0,1 1 0,0-1 0,0 1 0,0 0 0,0-1 0,-1 1 0,1-1 0,0 1 0,0 0 0,0-1 0,0 1 0,0-1 0,0 1 0,1 0 0,-1-1-1,0 1 1,0-1 0,0 1 0,0 0 0,1-1 0,-1 1 0,0-1 0,1 1 0,-1-1 0,0 1 0,1-1 0,-1 1 0,1-1 0,-1 0 0,1 1 0,-1-1 0,1 0 0,-1 1 0,1-1 0,-1 0 0,2 1-1,13 4 18,1 0 0,1-1 0,-1-1 0,0 0 0,1-1 0,0-1 0,32-2-1,-20 1 7,878-4 116,186 4 4,-846 14-26,277 51 0,-477-59-88,-31-5 281,-29-4 738,-804-69-4740,-8 68 2703,460 6 2300,182-3-1887,-280 36-1,467-35-1595,2-1 1479,0 0 0,0-1 1,0 1-1,1-1 0,7-4 0,24-16-3604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9:38:12.57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24 0 17457,'0'0'7911,"-3"10"-6737,-2 8-647,0 0-1,2 0 0,0 0 0,1 0 0,0 24 0,2-37-411,0 1-1,0-1 1,1 0-1,0 0 1,0 0-1,0 0 1,1 0-1,-1 0 1,1 0-1,0 0 1,1-1-1,-1 1 1,1-1-1,0 1 1,0-1-1,0 0 1,1 0-1,-1 0 1,1-1-1,0 1 1,0-1-1,0 0 1,1 0-1,-1-1 1,8 4-1,4 0-95,0-1-1,1-1 1,-1 0-1,1-1 1,26 1 0,90-5-34,-83 0 9,68-8 23,-80 5-43,0 1 1,0 2-1,64 6 1,-80 6-225,-10-5-2634,-1-3-8567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9:38:12.90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25 15951,'0'0'6000,"8"-3"-3896,17-3-1467,0 1 0,1 0 1,0 2-1,-1 1 0,1 1 0,0 1 1,38 6-1,-62-6-636,1 0 1,0 0-1,0 1 0,-1-1 1,1 1-1,-1 0 0,1-1 1,0 1-1,-1 1 0,0-1 1,1 0-1,-1 1 0,0-1 1,1 1-1,-1-1 1,0 1-1,0 0 0,-1 0 1,1 0-1,0 0 0,0 0 1,-1 1-1,0-1 0,1 0 1,-1 1-1,0-1 0,0 1 1,0-1-1,0 1 0,-1 0 1,1-1-1,-1 1 0,0 0 1,1-1-1,-2 5 0,0 1 112,0 0-1,0 0 0,-1-1 0,-1 1 0,1-1 0,-1 1 0,0-1 0,-1 0 0,0 0 0,0-1 0,-6 8 0,-128 138 2109,136-150-2584,1 0-1,-1 0 1,1 0-1,-1 0 1,1 0 0,0 1-1,0-1 1,-1 0-1,2 1 1,-1-1 0,0 1-1,1-1 1,-1 4 0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9:38:13.46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37 12043,'0'0'9460,"8"-5"-8195,3 0-768,0 0-1,0 1 1,0 0 0,1 1-1,0 0 1,-1 1 0,20-2-1,-26 3-378,0 1-1,1-1 1,-1 1 0,1 0-1,-1 1 1,1-1 0,-1 1-1,1 0 1,-1 1 0,0-1-1,0 1 1,0 0-1,0 0 1,0 0 0,0 1-1,0 0 1,-1 0 0,1 0-1,-1 0 1,7 8 0,-8-7-52,-1 0 0,-1-1 0,1 1 0,-1 0 1,1 0-1,-1 1 0,0-1 0,-1 0 0,1 0 0,-1 1 1,1-1-1,-1 0 0,-1 0 0,1 1 0,-1-1 0,1 0 1,-1 0-1,0 0 0,-1 0 0,1 0 0,-1 0 1,0 0-1,0 0 0,0 0 0,-4 5 0,-7 9 250,0 0-1,-1-1 0,-23 23 0,36-39-312,-90 79 568,91-80-571,0 0 0,0 0 0,0 0 0,0 0 0,0 0 0,-1 1 0,1-1 0,0 0 0,0 0 0,0 0 0,0 0 0,0 0 0,0 0 0,0 1 0,-1-1 0,1 0 0,0 0 0,0 0 0,0 0 0,0 1 0,0-1 0,0 0 0,0 0 0,0 0 0,0 0 0,0 1 0,0-1 0,0 0 0,0 0 0,0 0 0,0 0 0,0 1 0,0-1 0,0 0 0,0 0 0,0 0 0,0 0 0,0 1 0,1-1 0,-1 0 0,0 0 0,0 0 0,0 0 0,0 0 0,0 0 0,0 1 0,0-1 0,1 0 0,-1 0 0,0 0 0,0 0 0,0 0 0,0 0 0,1 0 0,-1 0 0,0 0 0,0 0 0,0 1 0,18 0 0,22-7 0,212-78-1553,-246 83 535,6-3-801,-7-1-4697,-5-1-1412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9:38:13.82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13 17168,'0'0'3395,"85"0"-1985,-29 0-1122,11 0-192,3-4-160,-1 0-3587,-2 0-6119</inkml:trace>
  <inkml:trace contextRef="#ctx0" brushRef="#br0" timeOffset="1">629 115 17489,'0'0'7431,"-44"50"-4549,39-37-1568,5-2-802,3-2-480,21-5-288,9-4-1826,3 0-2531,2-18-3138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9:38:14.16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45 1 15919,'0'0'8392,"-45"56"-7783,45-35-545,2 1-513,14 0-1793,3 1-1185,-1-3-1282,-5-3-5380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9:38:14.52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71 7944,'0'0'6528,"3"-8"-3122,-2 5-3205,0 0 0,0 0 0,0 0 0,1 0 0,-1 0 0,1 0 0,0 1-1,0-1 1,0 0 0,0 1 0,0 0 0,0 0 0,1-1 0,3-1 0,-1 1 17,0 1 1,0 0 0,1 0-1,-1 0 1,1 0-1,-1 1 1,1 0 0,0 0-1,9 1 1,-10-1-112,125-2 1567,-113 3-1553,1 2 0,-1 0 1,0 1-1,0 0 0,23 9 1,-37-11-62,-1 0 1,1 0-1,-1 0 1,0 0 0,1 0-1,-1 1 1,0-1-1,0 1 1,0-1-1,0 1 1,0 0-1,0 0 1,-1 0-1,1 0 1,0 0-1,-1 1 1,0-1-1,1 0 1,0 4 0,-2-4 83,1 0 1,-1 0-1,0 0 1,0 0-1,0 0 1,0 0 0,-1 0-1,1 0 1,-1-1-1,1 1 1,-1 0-1,1 0 1,-1 0 0,0 0-1,0-1 1,0 1-1,0 0 1,0-1-1,0 1 1,0 0 0,-1-1-1,1 0 1,-1 1-1,1-1 1,-1 0-1,-1 2 1,-34 17 1714,23-13-1656,14-7-219,0 0 1,0 0-1,0 0 1,0 0-1,0 0 0,0 0 1,0 0-1,0 0 0,0 0 1,0 0-1,1 0 0,-1 0 1,0 0-1,0 0 0,0 1 1,0-1-1,0 0 0,0 0 1,0 0-1,0 0 0,0 0 1,0 0-1,0 0 0,0 0 1,0 0-1,0 0 1,0 0-1,0 0 0,0 0 1,0 0-1,0 1 0,0-1 1,0 0-1,0 0 0,0 0 1,0 0-1,0 0 0,0 0 1,0 0-1,11 0-322,0 0 0,-1 0 0,1 1 0,0 0 1,0 1-1,0 0 0,-1 1 0,1 0 0,11 6 0,-18-8 370,0 1-1,-1 0 1,1 0 0,-1 0-1,0 1 1,0-1 0,0 1-1,0 0 1,0-1 0,0 1-1,-1 1 1,1-1 0,-1 0-1,0 0 1,0 1 0,0 0-1,-1-1 1,1 1-1,-1 0 1,0 0 0,0-1-1,0 1 1,-1 0 0,1 0-1,-1 0 1,0 0 0,0 0-1,-1 6 1,0-4 81,-1 0 0,0 0 0,-1 0 0,0 0-1,1 0 1,-2-1 0,1 0 0,-1 1 0,1-1 0,-2 0 0,1-1-1,0 1 1,-1-1 0,0 0 0,-7 5 0,-7 5 315,-1-1 1,-36 18-1,45-26-638,0-1 1,0 0-1,0-1 0,0 0 0,-1 0 1,-15 0-1,25-2 125,0-1-1,0 1 1,0-1 0,0 0-1,0 0 1,0 0 0,0 0 0,0 0-1,0-1 1,0 1 0,0 0-1,0-1 1,0 0 0,0 1 0,1-1-1,-1 0 1,0 0 0,0 0-1,1 0 1,-1 0 0,0-1-1,1 1 1,0 0 0,-1-1 0,1 1-1,0-1 1,-1 1 0,1-1-1,0 0 1,0 1 0,0-1-1,1 0 1,-1 0 0,0 0 0,1 0-1,-1 0 1,1 0 0,-1 1-1,1-1 1,0 0 0,0 0 0,0 0-1,0 0 1,1-2 0,-1 2-471,0 0 0,0 0 0,1 1 0,-1-1 0,1 0 0,0 1 0,-1-1 0,1 1 0,0-1 0,0 0 0,0 1 0,0 0 0,0-1 0,0 1 0,0 0 0,0-1 0,1 1 0,-1 0 0,1 0 1,2-2-1,19-9-8664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9:38:14.90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45 0 14990,'0'0'16624,"-33"56"-16912,29-50-2275,-3-6-3747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9:38:16.29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258 57 14350,'0'0'10046,"5"-8"-9229,1-2-564,14-25 1026,-28 32 1747,-31 7-2406,16 2-599,1 1 0,0 1 0,0 0 0,1 2 0,0 1-1,1 0 1,0 1 0,1 2 0,-23 19 0,41-33-26,1 0 0,-1 1 1,1-1-1,-1 1 0,0-1 0,1 0 1,-1 1-1,1-1 0,-1 1 1,1-1-1,-1 1 0,1-1 1,0 1-1,-1 0 0,1-1 0,0 1 1,-1-1-1,1 1 0,0 0 1,0-1-1,-1 1 0,1 0 1,0-1-1,0 1 0,0 0 1,0 0-1,0-1 0,0 1 0,0 0 1,0-1-1,0 1 0,0 0 1,1-1-1,-1 1 0,0 0 1,0-1-1,1 1 0,-1 0 1,0-1-1,1 1 0,-1-1 0,1 1 1,-1-1-1,1 1 0,-1-1 1,1 1-1,-1-1 0,1 1 1,-1-1-1,1 1 0,-1-1 0,1 0 1,0 1-1,-1-1 0,1 0 1,0 0-1,-1 0 0,1 1 1,0-1-1,-1 0 0,1 0 1,0 0-1,-1 0 0,1 0 0,0 0 1,1-1-1,60 2-50,-49-2 78,43-4-57,-41 3 14,0 0 0,0 1 0,0 0 0,0 1 0,0 1 0,0 1 0,0 0 0,24 7 0,-36-9 32,-1 1-1,0 0 1,0 0-1,1 1 1,-1-1 0,0 0-1,0 1 1,0-1-1,0 1 1,0-1 0,0 1-1,-1 0 1,1 0-1,-1 0 1,1 0 0,-1 0-1,0 0 1,1 1-1,-1-1 1,0 0-1,-1 1 1,1-1 0,0 0-1,-1 1 1,1-1-1,-1 1 1,0-1 0,0 1-1,0-1 1,0 1-1,0-1 1,0 1 0,-1-1-1,1 1 1,-1-1-1,0 1 1,0-1-1,1 0 1,-4 5 0,1-1 154,-1 1 0,0-1 1,0 0-1,-1 1 1,0-2-1,0 1 0,0-1 1,-1 1-1,0-2 0,0 1 1,0-1-1,-7 5 1,-6-1-156,0 0 0,0-1 0,0-1 1,-1-1-1,0 0 0,0-2 0,0 0 1,-30 0-1,81-22-2862,42-17-5925,-26 11 1441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9:38:16.71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63 26 10122,'0'0'12614,"-5"8"-10292,-3 10-1742,0 0-1,0 0 1,2 1-1,0 0 1,2 0-1,0 1 1,1-1-1,-1 23 1,4-33-495,-4 45 359,2 1-1,7 65 0,-5-120-436,-1 1 1,1-1-1,0 1 1,0-1 0,0 1-1,0-1 1,0 1-1,0-1 1,0 1 0,1-1-1,-1 1 1,0-1 0,0 1-1,0-1 1,0 1-1,1-1 1,-1 1 0,0-1-1,0 1 1,1-1-1,-1 0 1,0 1 0,1-1-1,-1 1 1,1-1-1,-1 0 1,0 0 0,1 1-1,-1-1 1,1 0-1,-1 1 1,1-1 0,0 0-1,11-12 354,7-29 98,22-132-459,-32 124 0,3 0 0,26-73 0,-37 120 0,0-1 0,0 1 0,0 0 0,1 0 0,-1 0 0,0-1 0,1 1 0,0 1 0,-1-1 0,1 0 0,4-3 0,-6 5 0,1-1 0,0 1 0,0 0 0,0-1 0,-1 1 0,1 0 0,0-1 0,0 1 0,0 0 0,0 0 0,0 0 0,0 0 0,0 0 0,-1 0 0,1 0 0,0 0 0,0 0 0,0 0 0,0 1 0,0-1 0,0 0 0,1 1 0,0 1 0,0-1 0,-1 1 0,1-1 0,0 1 0,0 0 0,-1 0 0,1 0 0,-1 0 0,0 0 0,1 1 0,-1-1 0,0 0 0,0 0 0,-1 1 0,1-1 0,0 1 0,-1-1 0,1 1 0,-1-1 0,0 1 0,0 2 0,0 6 0,0 0 0,-1 0 0,0 0 0,0 0 0,-2 0 0,1 0 0,-1-1 0,-1 1 0,0-1 0,0 0 0,-1 0 0,0 0 0,-1-1 0,0 1 0,-1-1 0,0-1 0,0 1 0,-1-1 0,0-1 0,0 1 0,-13 7 0,20-13-38,-1-1 0,1 0 0,-1 0-1,0 0 1,1 0 0,-1 0 0,0 0 0,1 0 0,-1 0-1,0-1 1,0 1 0,0-1 0,0 1 0,0-1 0,0 0 0,0 0-1,0 0 1,0 0 0,-3 0 0,4-1-40,1 1 1,-1-1-1,0 0 0,0 0 1,0 0-1,1 1 0,-1-1 0,0 0 1,1 0-1,-1 0 0,1 0 1,-1 0-1,1 0 0,0 0 1,-1 0-1,1 0 0,0 0 1,0 0-1,-1 0 0,1 0 1,0-1-1,0 1 0,0 0 0,1-1 1,-1-5-457,1 0 0,0 0 0,1 0 0,-1 0 0,1 0 0,1 0 0,-1 1 0,1-1 0,5-8 0,14-13-5808,1 1-2909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9:38:17.04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1 182 19154,'0'0'6764,"9"1"-4218,1-2-2253,1-1-1,0 0 0,-1 0 0,1-1 1,-1-1-1,0 0 0,0 0 0,0-1 1,-1 0-1,1 0 0,15-13 1,-21 15-241,55-43 474,-56 43-509,1-1 0,-1 1-1,0-1 1,0 0 0,0 0-1,-1 0 1,1 0 0,-1-1-1,0 1 1,0-1 0,-1 1-1,3-10 1,-4 13-17,0 1 0,0-1 0,0 1 0,1-1 0,-1 0 0,0 1 0,0-1 0,-1 1 0,1-1 0,0 1 0,0-1 0,0 1 0,0-1 0,0 0 0,-1 1 0,1-1 0,0 1 0,0-1 0,-1 1 0,1 0 0,0-1 0,-1 1 0,1-1 0,0 1 0,-1-1 0,1 1 0,-1 0 0,1-1 0,-1 1 0,1 0 0,-1 0 0,1-1 0,-1 1 0,0 0 0,-24 0 0,19 2 0,-1 0 0,1 0 0,0 0 0,0 1 0,-11 6 0,8-1 0,0 0 0,0 0 0,1 1 0,0 1 0,0-1 0,1 1 0,1 1 0,-1-1 0,2 1 0,-1 0 0,2 0 0,-1 1 0,2 0 0,-1 0 0,2-1 0,-1 2 0,2-1 0,-1 18 0,2-27-58,1-1 0,-1 1 0,1 0-1,0 0 1,0-1 0,0 1 0,0 0 0,0-1 0,0 1-1,1-1 1,0 1 0,-1-1 0,1 0 0,0 0 0,0 0 0,0 0-1,0 0 1,0 0 0,1 0 0,-1-1 0,1 1 0,-1-1 0,1 0-1,-1 0 1,1 0 0,0 0 0,3 1 0,6 1-915,0 0 0,0-1 1,1-1-1,24 1 1,-4-2-6630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9:38:17.38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54 20147,'0'0'7191,"2"-8"-5147,-2 6-2006,0 0 0,0 0 0,0 0 0,1 0-1,-1 0 1,1 0 0,-1 0 0,1 1-1,0-1 1,-1 0 0,1 0 0,0 1 0,0-1-1,0 0 1,1 1 0,-1-1 0,0 1 0,1-1-1,-1 1 1,0 0 0,1 0 0,0 0-1,-1 0 1,1 0 0,0 0 0,-1 0 0,1 0-1,0 0 1,0 1 0,0-1 0,0 1-1,0 0 1,-1-1 0,1 1 0,0 0 0,0 0-1,0 0 1,3 1 0,-2-2-3,1 1 1,0 0-1,0 0 0,0 0 1,0 1-1,-1 0 1,1-1-1,0 1 0,-1 0 1,1 1-1,0-1 1,-1 1-1,1-1 0,-1 1 1,0 0-1,0 0 1,0 1-1,0-1 0,0 1 1,0-1-1,0 1 1,-1 0-1,0 0 0,1 0 1,-1 0-1,0 1 1,-1-1-1,1 1 0,0-1 1,-1 1-1,0-1 1,0 1-1,0 0 0,0-1 1,-1 1-1,1 0 0,-1 0 1,0 0-1,0 0 1,0-1-1,-1 1 0,0 0 1,1 0-1,-1-1 1,-2 5-1,-2 5-6,-1 0 0,0 0-1,-1-1 1,-1 0 0,0-1 0,0 0 0,-1 0 0,0 0-1,-19 14 1,-25 33-34,76-64 5,215-116-3785,-230 116-1655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9:38:17.71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59 7719,'0'0'24568,"79"-21"-24088,-39 11-480,0 3 0,-3 0-1537,-5 1-3012,-9-1-3522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9:38:18.07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79 0 21717,'0'0'7591,"-51"61"-5061,37-32-1601,5 0-929,5-1 0,4-3 0,0-7 0,8-6 0,5-5 0,3-6-512,-1-1-1827,-1-6-1600,-6-12-1603,0-7-4291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9:38:18.75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0 365 18385,'0'0'10672,"10"0"-8937,-1 0-1628,0-1 0,0-1 0,0 1 0,0-1 0,0-1 0,-1 0 0,1 0 0,-1-1 1,1 0-1,-1 0 0,-1-1 0,1 0 0,0 0 0,-1-1 0,0 0 0,7-8 0,-10 10-98,0 0-1,0-1 1,0 0 0,-1 1-1,1-1 1,-1-1-1,0 1 1,-1 0 0,0-1-1,1 1 1,-2-1-1,1 0 1,-1 1 0,1-1-1,-2 0 1,1 0-1,-1-7 1,0 12-9,0 0 0,0 0 0,0 0 0,-1 0 0,1 0 0,0 1 0,-1-1 0,1 0 0,-1 0 0,1 0 0,-1 1 0,1-1 0,-1 0 0,0 1 0,1-1 0,-1 1 0,0-1 0,0 0 0,1 1 0,-1 0 0,0-1 0,0 1 0,0-1 0,1 1 0,-1 0 0,0 0 0,0-1 0,0 1 0,0 0 0,0 0 0,0 0 0,1 0 0,-1 0 0,0 0 0,0 0 0,0 0 0,0 1 0,0-1 0,0 0 0,0 0 0,1 1 0,-1-1 0,0 1 0,0-1 0,0 0 0,-1 2 0,-2 0 0,-1 0 0,0 0 0,1 1 0,-1 0 0,1-1 0,0 1 0,-5 5 0,1 2 0,0 0 0,0 0 0,1 0 0,1 1 0,0 1 0,0-1 0,1 1 0,0 0 0,1 0 0,1 0 0,0 0 0,1 1 0,0 0 0,1-1 0,0 22 0,1-31 0,0 0 0,1 0 0,-1-1 0,1 1 0,0 0 0,0-1 0,0 1 0,0-1 0,0 1 0,0-1 0,1 1 0,-1-1 0,1 0 0,0 0 0,0 0 0,0 0 0,0 0 0,0 0 0,0 0 0,0-1 0,0 1 0,1-1 0,-1 1 0,1-1 0,-1 0 0,1 0 0,-1 0 0,1-1 0,0 1 0,-1 0 0,1-1 0,3 0 0,1 1 0,-1-1 0,1 0 0,0 0 0,-1-1 0,1 0 0,0 0 0,-1 0 0,1-1 0,-1 0 0,0 0 0,0-1 0,10-5 0,9-9 0,-1-2 0,-1 0 0,-1-2 0,0 0 0,-2-2 0,26-35 0,-3-4 0,48-94 0,-63 100 0,-62 89 0,9 0 0,2 2 0,-33 63 0,50-87 0,1 1 0,0-1 0,1 1 0,1 0 0,-1 0 0,2 0 0,0 0 0,0 1 0,1-1 0,0 0 0,1 1 0,1-1 0,3 23 0,-2-31 0,-1 0 0,1 0 0,0-1 0,0 1 0,0-1 0,0 1 0,1-1 0,-1 0 0,1 0 0,0 0 0,0 0 0,0 0 0,0 0 0,0-1 0,1 0 0,-1 0 0,1 0 0,0 0 0,-1 0 0,1-1 0,0 1 0,0-1 0,0 0 0,0 0 0,0-1 0,0 1 0,7-1 0,-3 0 0,1 0 0,-1 0 0,1-1 0,-1 0 0,1 0 0,-1-1 0,0 0 0,0 0 0,0-1 0,0-1 0,0 1 0,11-8 0,20-19 0,-2-2 0,-1-2 0,-1-1 0,-2-2 0,-1-1 0,47-76 0,-76 109 0,0 1 0,0 0 0,-1 0 0,1 0 0,-1-1 0,0 1 0,0-1 0,0 0 0,-1 1 0,0-1 0,1 0 0,-1-6 0,-2 11 0,0-1 0,0 1 0,0 0 0,0 0 0,0 0 0,-1 0 0,1 0 0,0 0 0,0 0 0,0 0 0,0 0 0,0 0 0,0 1 0,0-1 0,0 0 0,0 1 0,-2 0 0,-6 4 0,0 1 0,0 1 0,0-1 0,1 1 0,0 1 0,1 0 0,-1 0 0,2 0 0,-9 13 0,-2 4 0,2 1 0,-14 33 0,23-46 0,0 1 0,1 0 0,1 0 0,0 0 0,-4 28 0,8-39 0,0 0 0,0 1 0,0-1 0,0 1 0,0-1 0,0 0 0,1 1 0,0-1 0,0 0 0,0 0 0,0 1 0,0-1 0,0 0 0,1 0 0,0 0 0,0 0 0,-1-1 0,2 1 0,-1 0 0,0-1 0,0 1 0,1-1 0,-1 0 0,1 0 0,0 0 0,0 0 0,0 0 0,0-1 0,0 1 0,5 1 0,2 0 0,0-1 0,0 0 0,0 0 0,1-1 0,-1 0 0,0-1 0,1 0 0,-1-1 0,0 0 0,0 0 0,0-1 0,0-1 0,0 1 0,18-9 0,-21 8 0,0 0 0,0-1 0,0 0 0,0 0 0,-1-1 0,0 0 0,0 0 0,0 0 0,-1-1 0,1 0 0,-1 0 0,-1 0 0,1 0 0,-1-1 0,0 0 0,-1 0 0,1 0 0,-1 0 0,-1-1 0,3-8 0,-5 14 0,1 1 0,-1-1 0,0 0 0,1 1 0,-1-1 0,0 1 0,0-1 0,0 0 0,0 1 0,0-1 0,-1 0 0,1 1 0,0-1 0,-1 1 0,1-1 0,-1 1 0,0-1 0,1 1 0,-1-1 0,0 1 0,0 0 0,0-1 0,0 1 0,-2-2 0,1 2 0,0 0 0,0 0 0,0 0 0,0 0 0,-1 0 0,1 1 0,0-1 0,-1 1 0,1-1 0,0 1 0,-1 0 0,1 0 0,0 0 0,-5 0 0,-1 2 0,0-1 0,0 1 0,0 0 0,1 0 0,-1 1 0,1 0 0,0 0 0,0 1 0,-10 6 0,11-4 0,0-1 0,0 1 0,1 0 0,0 1 0,0-1 0,0 1 0,1 0 0,0 0 0,0 1 0,-2 7 0,5-13 0,0 0 0,0 0 0,1 0 0,-1 0 0,1 0 0,-1 1 0,1-1 0,0 0 0,0 0 0,0 0 0,0 0 0,0 0 0,0 0 0,1 0 0,-1 0 0,1 0 0,-1 1 0,1-1 0,0-1 0,0 1 0,0 0 0,0 0 0,0 0 0,0 0 0,1-1 0,-1 1 0,0-1 0,1 1 0,-1-1 0,1 1 0,0-1 0,-1 0 0,1 0 0,0 0 0,0 0 0,0 0 0,0 0 0,0 0 0,0-1 0,0 1 0,0-1 0,3 1 0,6 2-491,1-1 1,-1-1-1,1 0 1,-1-1-1,1 0 1,18-2-1,-27 1 137,0 1-1,0 0 1,0-1-1,0 0 1,0 0-1,0 0 1,0 0-1,0 0 1,0-1-1,0 1 1,0-1-1,-1 1 1,1-1-1,-1 0 1,1 0-1,-1-1 1,0 1-1,0 0 1,0-1-1,0 1 1,0-1-1,-1 0 1,1 1-1,-1-1 1,1 0-1,-1 0 1,0 0-1,1-6 1,-1-21-17001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9:38:19.08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82 79 23959,'0'0'1473,"-71"-38"2114,60 27-896,11 2-2146,9 8-610,15-3-1952,5-2-4293,4-3-13645</inkml:trace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9:38:19.83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78 196 19410,'0'0'8787,"0"11"-8114,-3 33-99,-2 0 0,-2-1 0,-2 1-1,-2-1 1,-32 81 0,47-177-120,15-74-454,4-183 0,-24 346 0,3 60 0,-2-87 0,1 0 0,1-1 0,0 1 0,0-1 0,0 0 0,1 0 0,0 0 0,8 13 0,-9-18 0,-1-1 0,1 1 0,0-1 0,0 0 0,0 0 0,0 0 0,1 0 0,-1 0 0,0-1 0,1 1 0,-1-1 0,1 1 0,0-1 0,-1 0 0,1 0 0,0 0 0,0 0 0,0-1 0,0 1 0,0-1 0,0 1 0,0-1 0,-1 0 0,1-1 0,0 1 0,0 0 0,0-1 0,0 1 0,0-1 0,0 0 0,-1 0 0,1 0 0,0 0 0,4-3 0,3-2 0,0 0 0,0-1 0,-1 0 0,1 0 0,-1-1 0,-1 0 0,12-13 0,-6 2 0,-1 0 0,-1-1 0,-1-1 0,0 0 0,-2 0 0,0-1 0,-2 0 0,10-43 0,-45 233 0,19-126 0,2-12 0,0-1 0,2 1 0,2 0 0,0 1 0,4 59 0,0-87 0,-1 0 0,1 0 0,-1-1 0,1 1 0,0-1 0,0 1 0,0-1 0,1 1 0,-1-1 0,1 0 0,-1 1 0,1-1 0,0 0 0,-1 0 0,1 0 0,0 0 0,1-1 0,-1 1 0,0-1 0,0 1 0,1-1 0,-1 0 0,1 1 0,-1-1 0,1 0 0,-1-1 0,1 1 0,0 0 0,-1-1 0,1 0 0,0 1 0,-1-1 0,1 0 0,0 0 0,0-1 0,4 0 0,2 0 0,0-1 0,-1 1 0,1-2 0,0 1 0,-1-1 0,0-1 0,1 1 0,-1-1 0,-1-1 0,9-5 0,-7 3 0,-1 0 0,0 0 0,0-1 0,0 0 0,-1 0 0,0-1 0,-1 0 0,0 0 0,0-1 0,-1 1 0,-1-1 0,1 0 0,3-15 0,-8 25-14,0-1-1,0 1 1,-1 0-1,1 0 1,0 0-1,0-1 1,0 1-1,-1 0 1,1 0 0,0 0-1,0 0 1,-1 0-1,1 0 1,0 0-1,-1 0 1,1-1 0,0 1-1,0 0 1,-1 0-1,1 0 1,0 0-1,-1 0 1,1 1-1,0-1 1,0 0 0,-1 0-1,1 0 1,0 0-1,0 0 1,-1 0-1,1 0 1,0 0-1,0 1 1,-1-1 0,1 0-1,0 0 1,0 0-1,0 0 1,-1 1-1,1-1 1,0 0-1,0 0 1,0 1 0,0-1-1,0 0 1,-1 0-1,1 1 1,0-1-1,0 1 1,-14 10-1821,-10 24-7240,14-21-625</inkml:trace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9:38:20.19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162 48 22613,'0'0'5205,"-8"-5"-3609,4 2-1496,2 1-82,-1 0 0,1 0 0,-1 1 0,1-1 0,-1 0 0,0 1 0,0 0 0,0-1 0,0 1 0,0 0 0,0 1 0,0-1 0,0 0 0,0 1 0,-1 0 0,1 0 0,0 0-1,0 0 1,0 0 0,0 0 0,0 1 0,-1 0 0,1 0 0,0 0 0,0 0 0,0 0 0,1 0 0,-1 1 0,0-1 0,-4 4 0,1 1 13,-1 1 0,2 0-1,-1 0 1,1 0 0,-7 13 0,9-16 35,2 0 0,-1 0 0,0-1 0,1 1 0,0 1 0,0-1 0,0 0 0,0 0 0,1 0 0,-1 0 0,1 1 0,0-1 0,0 0 0,2 5 0,-2-8-46,1 1 1,0-1-1,1 1 1,-1-1-1,0 0 1,0 0-1,0 0 1,1 1-1,-1-1 1,1 0-1,-1-1 1,0 1-1,1 0 1,0 0-1,-1-1 1,1 1-1,-1-1 1,1 1-1,0-1 1,0 1-1,-1-1 1,1 0-1,0 0 1,-1 0-1,1 0 1,0 0-1,2-1 1,51-8 360,-44 5-350,0-2-1,0 1 1,-1-1-1,1-1 1,-1 0-1,-1-1 1,1 1 0,-1-2-1,-1 1 1,1-2-1,-2 1 1,1-1-1,-1 0 1,-1 0-1,0-1 1,0 0-1,6-16 1,-43 67-298,-4 39-5,32-73-103,1 0 0,1 1 0,-1-1-1,1 1 1,0 0 0,1-1 0,-1 1 0,1 0 0,1 0-1,1 9 1,-2-14 47,0-1 0,1 0 1,-1 0-1,1 0 0,-1 0 0,1 0 0,0 0 0,0 0 0,-1 0 0,1 0 1,0 0-1,0 0 0,0-1 0,0 1 0,0 0 0,0 0 0,0-1 0,0 1 1,0-1-1,0 1 0,0-1 0,0 0 0,1 1 0,-1-1 0,0 0 0,0 0 0,0 1 1,1-1-1,-1 0 0,1-1 0,25 2-8625</inkml:trace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9:38:20.56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190 2 17521,'0'0'4409,"-8"-1"-1889,3 1-2353,1 0 0,-1 0 0,1 0 0,-1 1 0,1 0 0,-1 0 0,1 0 0,0 0 0,-1 1 0,1 0 0,0-1 0,0 2 0,-4 1 0,-4 5 212,0-1 0,1 1 0,-17 17 0,19-16-85,4-7-171,1 1 0,0 0 0,-1 1-1,2-1 1,-1 1 0,0 0-1,1 0 1,0 0 0,0 0 0,1 0-1,-3 6 1,6-10-118,0 0-1,0-1 1,0 1-1,0 0 1,0-1-1,0 1 1,0-1-1,0 0 1,0 1-1,0-1 1,0 0-1,0 0 1,0 1-1,0-1 1,1 0-1,-1 0 1,0 0-1,0 0 1,0-1-1,0 1 1,0 0 0,2-1-1,1 1 20,91-3-726,41 1-2317,-135 2 3033,0-1-1,1 1 0,-1 0 1,1 0-1,-1 0 0,0 0 1,1 0-1,-1 1 0,0-1 1,1 0-1,-1 1 0,0-1 1,1 0-1,-1 1 0,0 0 1,0-1-1,1 1 0,-1 0 1,0 0-1,0-1 1,0 1-1,0 0 0,0 0 1,0 0-1,0 0 0,0 0 1,-1 1-1,1-1 0,0 0 1,0 0-1,-1 0 0,1 1 1,-1-1-1,0 0 0,1 1 1,-1-1-1,0 0 0,1 3 1,-2-1 129,0 0 0,0 0 0,0 0 0,0 0 0,0 0 0,0 0 0,-1 0 0,1-1-1,-1 1 1,0 0 0,0-1 0,0 0 0,0 1 0,0-1 0,-5 3 0,-15 12 1445,-41 24 0,55-37-1587,-1 0 0,1 0 0,0 0 0,-1-1 0,0 0 1,0-1-1,0 0 0,0-1 0,-9 1 0,18-2-208,-1 0 0,1-1 0,0 1 0,0-1 0,0 1 0,-1-1 0,1 1 0,0 0 0,0-1 0,0 1 0,0-1 0,0 1 0,0-1 0,0 1 0,0-1 0,0 1-1,0-1 1,0 1 0,0 0 0,0-1 0,0 1 0,1-1 0,-1 1 0,0-1 0,0 1 0,0 0 0,1-1 0,-1 1 0,0-1 0,1 1 0,-1 0 0,0-1 0,1 1 0,-1 0 0,0-1-1,1 1 1,11-17-7068,11-6-7924</inkml:trace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9:38:21.01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217 377 11883,'0'0'8825,"-13"0"-5361,5-1-3163,0 1 0,-1 1 0,1-1 1,0 2-1,0-1 0,0 1 0,0 0 0,0 1 0,0-1 0,0 2 0,1-1 0,-1 1 0,1 0 0,-7 6 0,7-5-295,1 0 0,0 0 0,0 1 0,1-1 0,-1 1 0,1 1 0,1-1 0,-1 1 0,1-1-1,0 2 1,1-1 0,-1 0 0,2 0 0,-1 1 0,1 0 0,0-1 0,0 1 0,0 12 0,2-18-16,0-1 1,0 1 0,0-1-1,0 0 1,0 1 0,0-1-1,1 1 1,-1-1 0,1 0-1,-1 1 1,1-1 0,-1 0-1,1 0 1,0 1 0,-1-1-1,1 0 1,0 0 0,0 0-1,0 0 1,0 0-1,0 0 1,0 0 0,0 0-1,0 0 1,1-1 0,-1 1-1,0 0 1,2 0 0,1 0 3,0 0-1,0-1 1,0 1 0,0-1 0,0 0 0,0 0 0,0 0-1,0 0 1,0-1 0,4 0 0,4-2 23,0 0 0,0-1 0,0 0 0,0-1 0,-1-1 1,11-6-1,-4-1 102,-1-2-1,0 0 1,-2 0 0,1-1 0,-2-1 0,0-1 0,-1 0 0,-1-1-1,-1 0 1,10-23 0,-10 16 56,-1 1 0,-2-1 0,0-1 0,-2 0 0,-1 0-1,-1 0 1,1-48 0,-5 71-174,0-1 0,0 1-1,0 0 1,-1 0 0,0 0-1,0 0 1,0 0 0,0 0-1,-1 1 1,1-1 0,-1 0 0,0 0-1,0 1 1,0-1 0,-4-3-1,4 6 2,0-1 0,0 0-1,0 1 1,0-1-1,0 1 1,-1 0 0,1 0-1,0 0 1,-1 0 0,1 0-1,-1 1 1,1-1-1,-1 1 1,1-1 0,-1 1-1,0 0 1,1 0 0,-1 0-1,1 0 1,-1 1 0,1-1-1,-1 1 1,1-1-1,-1 1 1,-3 2 0,-4 1 8,1 0 0,0 2 0,1-1-1,-1 1 1,1 0 0,0 1 0,1-1 0,-1 2 0,1-1 0,1 1 0,-10 14 0,9-12 76,0 0 0,1 0-1,1 1 1,0 0 0,0 0 0,1 0-1,0 1 1,1-1 0,-3 21 0,6-29-73,0 1 0,0-1 0,0 0 0,1 0 0,-1 0 0,1 0 1,0 0-1,0 0 0,0 0 0,0 0 0,0 0 0,1 0 0,0-1 0,-1 1 1,1 0-1,0-1 0,0 1 0,0-1 0,0 0 0,1 0 0,-1 0 1,1 0-1,-1 0 0,1 0 0,0-1 0,-1 1 0,1-1 0,0 0 1,4 1-1,11 4-158,1-1 0,-1-1 0,37 4 1,-16-3-734,-23-2 598,0 0-1,0 2 0,0-1 0,-1 2 1,0 0-1,18 10 0,-30-14 279,0 0 0,0 0 0,-1 0 0,1 0 0,-1 0 0,1 1 0,-1-1 0,0 1 0,0-1 0,0 1 0,0 0 0,-1 0 0,1 0-1,-1 0 1,2 5 0,-2-5 69,-1 1 0,0-1-1,0 0 1,0 1 0,0-1-1,-1 0 1,1 1 0,-1-1-1,0 0 1,0 0 0,0 1-1,-1-1 1,1 0 0,-1 0-1,1 0 1,-1-1 0,0 1-1,-4 4 1,2-2-178,-37 45 693,13-18-4149</inkml:trace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9:38:21.36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27 0 25432,'0'0'7335,"-6"52"-7335,2-18 0,-4 5 0,4 1 0,1-5 0,2-5 0,1-3 0,0-10 0,0-3-1313,0-10-1378,8-13-10505</inkml:trace>
</inkml:ink>
</file>

<file path=ppt/ink/ink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9:38:21.69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40 18898,'0'0'13602,"2"7"-13378,1 0-205,-3-4-19,0-1 1,1 0 0,-1 1-1,1-1 1,-1 0 0,1 1-1,0-1 1,0 0 0,0 0-1,0 0 1,1 0 0,-1 0-1,0 0 1,1 0 0,-1-1-1,1 1 1,0 0 0,0-1-1,0 0 1,-1 1 0,1-1 0,0 0-1,1 0 1,-1 0 0,0 0-1,0 0 1,0 0 0,1-1-1,-1 1 1,0-1 0,1 1-1,-1-1 1,0 0 0,1 0-1,4-1 1,2 0-1,1-2 0,-1 1 0,0-1 0,0-1 0,0 1 0,0-2 0,0 1 0,-1-1 0,0 0 0,14-13 0,-12 11 0,0 0 0,0 0 0,0 1 0,1 0 0,0 1 0,16-6 0,-26 11 0,-1 0 0,1-1 0,-1 1 0,1 0 0,-1 0 0,1 0 0,0 0 0,-1 0 0,1 0 0,-1 0 0,1 0 0,-1 0 0,1 0 0,-1 0 0,1 0 0,-1 0 0,1 0 0,-1 0 0,1 1 0,-1-1 0,1 0 0,-1 0 0,1 1 0,-1-1 0,1 0 0,-1 1 0,1-1 0,-1 0 0,0 1 0,1-1 0,-1 1 0,1 0 0,-1 19 0,-17 22 0,-49 65 0,67-104 0,6-6 0,8-6 0,5-8-634,-14 13-53,-1 0 0,1 0 1,-1 0-1,0-1 0,0 0 1,-1 0-1,1 0 0,-1-1 1,0 1-1,0-1 0,-1 0 1,4-7-1,-7-1-9226</inkml:trace>
</inkml:ink>
</file>

<file path=ppt/ink/ink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9:38:22.04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19 23446,'0'0'9321,"35"-18"-29308</inkml:trace>
</inkml:ink>
</file>

<file path=ppt/ink/ink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9:38:22.47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125 137 9929,'0'0'21391,"9"-7"-20142,-4 3-1151,35-34 50,-38 36-151,0-1 1,0 0-1,0 0 0,0 0 1,-1 0-1,1 0 0,-1 0 1,0-1-1,0 1 0,0 0 1,0 0-1,-1-1 0,1 1 1,-1-1-1,0 1 0,0-1 1,-1-5-1,0 8 3,1-1 0,-1 1 0,0-1 0,0 1 0,0-1 0,0 1 0,0 0 0,0-1 0,-1 1 0,1 0 0,0 0 0,-1 0 0,1 0 0,-1 0 0,1 0 0,-1 0 0,1 1 0,-1-1 0,0 0 0,1 1 0,-1 0 0,0-1 0,1 1 0,-1 0 0,0 0 0,0 0 0,1 0 0,-1 0 0,0 0 0,0 0 0,1 1 0,-3 0 0,-2-1 0,-1 1 0,1 0 0,-1 1 0,1-1 0,0 1 0,0 1 0,-10 4 0,8-1 0,0 0 0,1 0 0,0 1 0,0 0 0,1 0 0,-1 1 0,2-1 0,-7 12 0,9-15 0,0 1 0,1-1 0,0 1 0,0 0 0,0 0 0,0 0 0,1 0 0,0 0 0,0 1 0,0-1 0,1 0 0,-1 0 0,1 1 0,0-1 0,1 0 0,1 10 0,0-13 0,-1 1 0,1-1 0,0 0 0,0 0 0,0 0 0,0 0 0,0 0 0,0 0 0,0 0 0,0-1 0,1 1 0,-1-1 0,1 0 0,-1 0 0,1 0 0,0 0 0,-1 0 0,1 0 0,0-1 0,0 1 0,-1-1 0,1 0 0,5 0 0,5 1 0,-1-1 0,1 0 0,-1-1 0,14-3 0,-9-1 0,0-1 0,0-1 0,0 0 0,-1-2 0,0 0 0,18-13 0,-19 12 0,1 0 0,0 1 0,1 0 0,-1 2 0,31-10 0,-47 17 0,1-1 0,0 1 0,-1 0 0,1 0 0,0-1 0,0 1 0,-1 0 0,1 0 0,0 0 0,0 0 0,-1 0 0,1 0 0,0 0 0,0 0 0,0 0 0,-1 0 0,1 1 0,0-1 0,0 0 0,-1 0 0,1 1 0,0-1 0,-1 0 0,1 1 0,0-1 0,-1 1 0,1-1 0,-1 1 0,1-1 0,-1 1 0,1 0 0,-1-1 0,1 1 0,-1-1 0,1 1 0,-1 0 0,0 0 0,1-1 0,-1 1 0,0 0 0,0-1 0,0 1 0,1 0 0,-1 1 0,-5 42 0,0-10 0,6-33 0,-1-1 0,0 1 0,1 0 0,-1-1 0,0 1 0,1-1 0,-1 1 0,1-1 0,-1 1 0,1-1 0,-1 1 0,1-1 0,-1 0 0,1 1 0,0-1 0,-1 0 0,1 1 0,0-1 0,-1 0 0,1 0 0,0 0 0,-1 1 0,1-1 0,0 0 0,-1 0 0,1 0 0,1 0 0,25 0 0,-19-1 0,45-1 0,62-11 0,-62 5 0,61 0 0,-114 8 1,1 0-1,-1 0 1,1 0-1,-1 0 1,1 0-1,-1 0 1,1 0 0,-1 0-1,1 0 1,-1 1-1,1-1 1,-1 0-1,1 0 1,-1 0-1,1 1 1,-1-1 0,1 0-1,-1 0 1,1 1-1,-1-1 1,1 0-1,-1 1 1,0-1 0,1 1-1,-1-1 1,0 0-1,1 1 1,-1-1-1,0 1 1,0-1 0,1 1-1,-1 0 1,-4 19 17,-20 14-204,2-20-5644,9-13-2028</inkml:trace>
</inkml:ink>
</file>

<file path=ppt/ink/ink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9:38:22.79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56 59 28603,'0'0'4164,"-53"-41"-4164,50 35 0,3 3 0,10-1-3972,6 0-8071</inkml:trace>
</inkml:ink>
</file>

<file path=ppt/ink/ink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9:38:57.15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50 1 10634,'0'0'15588,"-6"11"-14680,-2 11-448,0 1-1,1 0 1,1 1 0,1-1 0,1 1 0,-1 46 0,4-63-317,1 0 1,0 0 0,1 0-1,-1 0 1,1 0 0,1 0 0,-1 0-1,4 8 1,-3-13-95,-1 0 0,1 1 0,0-1 0,0 0 0,1 0-1,-1 0 1,0 0 0,1-1 0,-1 1 0,1-1 0,-1 1 0,1-1 0,0 0 0,-1 0 0,1 0 0,0 0-1,0-1 1,0 1 0,0-1 0,0 0 0,0 1 0,4-2 0,213 2-49,-8 0 0,-152 10-3921,-47-8 1640,0-1-1,0 1 1,18-1-1,-16-2-7445</inkml:trace>
</inkml:ink>
</file>

<file path=ppt/ink/ink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9:38:57.48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11 19282,'0'0'8974,"10"-1"-8328,0 0-544,103-7 377,-104 7-549,1 1 0,-1 1 1,0 0-1,0 0 0,0 1 0,0 0 0,0 1 1,0 0-1,-1 0 0,17 9 0,-22-10 46,0 0-1,0 0 1,-1 0-1,1 1 1,-1-1 0,0 1-1,1 0 1,-1 0-1,0-1 1,-1 1-1,1 1 1,-1-1-1,1 0 1,-1 0 0,0 1-1,0-1 1,0 0-1,0 6 1,0-3 110,-2 0 0,1 0 0,0 1 0,-1-1 0,0 0 0,-1 0 0,1 0 0,-1 0-1,-4 9 1,-5 6 414,-1-1 0,0 0-1,-1-1 1,-21 23 0,14-20-344,15-18-415,0 1 1,1-1-1,-1 1 0,1 1 0,0-1 0,0 1 0,1-1 1,-4 8-1</inkml:trace>
</inkml:ink>
</file>

<file path=ppt/ink/ink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9:38:57.93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28 18578,'0'0'13805,"55"-12"-26105,-24-3-3715</inkml:trace>
</inkml:ink>
</file>

<file path=ppt/ink/ink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9:38:58.40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43 17713,'0'0'6833,"8"-6"-4409,0 1-2128,-1 1 1,1 0 0,0 0-1,0 0 1,0 1 0,0 0 0,1 1-1,-1 0 1,1 0 0,-1 1-1,17-1 1,-11 2-241,0 0 0,-1 1 0,1 0 0,-1 1 0,0 0 0,15 5 0,-25-6-60,-1 0 1,1 0-1,0 0 1,-1 0-1,1 1 0,-1-1 1,0 1-1,0 0 1,1-1-1,-1 1 1,0 0-1,-1 0 1,1 1-1,0-1 0,0 0 1,-1 0-1,0 1 1,1-1-1,-1 1 1,0-1-1,0 1 0,0 0 1,0-1-1,-1 1 1,1 0-1,-1 0 1,0-1-1,0 1 1,0 0-1,0 0 0,0 0 1,0-1-1,-1 1 1,1 0-1,-1 0 1,0-1-1,-1 4 0,-2 3 86,0 0 0,0 0-1,-1 0 1,0-1 0,0 1-1,-1-1 1,-1-1 0,1 1-1,-1-1 1,-9 8 0,-16 12 447,-36 23 0,56-41-505,1-1-24,-24 17 0,33-24 0,1 1 0,-1-1 0,1 1 0,-1-1 0,1 1 0,0-1 0,-1 1 0,1 0 0,0-1 0,0 1 0,1 0 0,-1 0 0,0 0 0,0 0 0,1 0 0,-1 2 0,1-3 0,1 0 0,-1 0 0,1 0 0,0-1 0,-1 1 0,1 0 0,-1 0 0,1-1 0,0 1 0,0 0 0,-1-1 0,1 1 0,0-1 0,0 1 0,0-1 0,0 0 0,0 1 0,-1-1 0,1 0 0,0 1 0,0-1 0,0 0 0,0 0 0,0 0 0,0 0 0,0 0 0,2 0 0,35 1 0,-31-2 0,42 2-174,-28 1-236,0-1 0,1-2 0,-1 0 0,0-1 1,0-1-1,31-9 0,-52 12 101,1 0 0,-1 0 0,0-1 0,1 1 0,-1 0 0,1-1 1,-1 1-1,0 0 0,0-1 0,1 1 0,-1 0 0,0-1 0,1 1 0,-1 0 0,0-1 0,0 1 0,0-1 0,0 1 0,1-1 0,-1 1 0,0-1 0,0 1 0,0 0 1,0-1-1,0 1 0,0-1 0,0 1 0,0-1 0,0 1 0,0-1 0,0 1 0,-1-1 0,1 1 0,0 0 0,0-1 0,0 1 0,0-1 0,-1 0 0,-7-8-9326</inkml:trace>
</inkml:ink>
</file>

<file path=ppt/ink/ink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9:38:58.73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18 17969,'0'0'9993,"54"-18"-9128,-11 18-576,5 0-257,5 0-545,-2 0-2562,-2 4-2338,-3 1-5349</inkml:trace>
  <inkml:trace contextRef="#ctx0" brushRef="#br0" timeOffset="1">507 103 18225,'0'0'12172,"-6"53"-11211,6-42-769,3 1-96,9-3-1249,4-6-2467,0-3-3394</inkml:trace>
</inkml:ink>
</file>

<file path=ppt/ink/ink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9:38:59.09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19 0 18578,'0'0'8039,"18"57"-7366,-18-26-289,-2 7-224,-9-2-128,4 1 32,-1-6-160,5-6-833,0-4-896,1-11-866</inkml:trace>
</inkml:ink>
</file>

<file path=ppt/ink/ink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9:38:59.43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32 5669,'0'0'22213,"12"-6"-20456,0 1-1536,1 1 0,-1 0 0,1 0 0,-1 1 1,1 1-1,0 0 0,0 1 0,0 0 0,0 1 0,0 1 0,0 0 1,0 0-1,15 5 0,-18-3-224,1 1 0,0 0 0,-1 1 0,0 1 0,0-1 0,0 2 0,14 11 0,-22-16-6,0-1-1,0 1 0,0 0 1,0 0-1,0 0 0,-1 0 1,1 0-1,-1 0 0,1 0 1,-1 0-1,0 1 0,1-1 1,-1 0-1,-1 1 1,1-1-1,0 1 0,-1-1 1,1 1-1,-1 0 0,0-1 1,1 1-1,-1-1 0,-1 1 1,1 0-1,0-1 0,-1 1 1,1-1-1,-1 1 0,0-1 1,0 1-1,0-1 0,0 1 1,0-1-1,0 0 0,-1 0 1,1 1-1,-1-1 0,-2 3 1,-6 4 78,-1 0 1,1 0 0,-1-1 0,-23 12-1,3-1 15,29-12-83,13-3-11,27 2-117,-25-5-25,3 2-173,0 0 1,0 2-1,0 0 1,22 9-1,-35-13 305,0 1-1,1-1 0,-1 1 0,0 0 0,0 0 1,0 0-1,0 0 0,0 0 0,0 1 1,-1-1-1,1 1 0,-1 0 0,0 0 0,0 0 1,0 0-1,0 0 0,0 0 0,-1 0 1,1 1-1,-1-1 0,0 1 0,0-1 0,0 1 1,0-1-1,-1 1 0,1 4 0,-2-4 82,0-1-1,-1 1 0,1-1 0,-1 1 0,0-1 0,1 0 1,-1 0-1,-1 0 0,1 0 0,0 0 0,-1 0 1,0 0-1,1-1 0,-1 1 0,0-1 0,0 0 0,-1 0 1,1 0-1,0 0 0,-4 1 0,-12 6 343,0-1-1,-24 7 1,34-12-403,-1 1 0,1-2 0,-1 1 0,0-1 0,0-1 0,0 0 0,-1 0 0,1-1 0,0 0 0,-13-2 0,22 1-89,0 1 1,1-1-1,-1 1 0,0-1 1,0 1-1,0-1 0,0 0 0,1 1 1,-1-1-1,0 0 0,1 0 1,-1 1-1,0-1 0,1 0 1,-1 0-1,1 0 0,-1 0 1,1 0-1,0 0 0,-1 0 0,1 0 1,0 0-1,0 0 0,0 0 1,0 0-1,0 0 0,0 0 1,0 0-1,0 0 0,0 0 1,0 0-1,0 0 0,1 0 0,-1-1 1,1-1-724,0-1 0,0 1 1,0 0-1,1 0 0,-1 0 1,1 0-1,0 0 0,0 0 0,2-3 1,19-15-11094</inkml:trace>
</inkml:ink>
</file>

<file path=ppt/ink/ink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9:38:59.76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 19122,'0'0'13645</inkml:trace>
</inkml:ink>
</file>

<file path=ppt/ink/ink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9:39:00.49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 0 13068,'0'0'15252,"5"13"-13746,-1-4-1330,-1 0 0,-1 1 0,0-1 0,0 1 0,0-1 1,-1 1-1,-1 0 0,0 0 0,0 0 0,-3 15 0,-6 28 74,1 0-1,1 76 0,15-100-923,-8-28 601,0-1 0,0 1 0,0-1 0,0 1 0,0-1 0,0 1 0,1-1 0,-1 1 0,0-1 0,0 0 0,1 1 0,-1-1 0,0 1 0,1-1 0,-1 0 0,0 1 0,1-1 0,-1 0 0,0 1 0,1-1 0,-1 0 0,1 0 0,-1 1 0,1-1 0,-1 0 0,0 0 0,1 0 0,-1 0 0,1 0 0,-1 0 0,1 1 0,-1-1 0,1 0 0,-1 0 0,1 0 0,-1 0 0,1-1 0,-1 1 0,1 0 0,-1 0 0,1 0 0,-1 0 0,0 0 0,1-1 0,-1 1 0,1 0 0,-1 0 0,1-1 0,-1 1 0,0 0 0,1-1 0,-1 1 0,0 0 0,1-1 0,-1 0 0,2-4-1141,-1-1 1,1 1-1,-1-1 1,-1 1-1,1-1 0,-1 0 1,0 1-1,0-1 1,-1 0-1,0 1 0,-2-9 1,-10-27-9731</inkml:trace>
</inkml:ink>
</file>

<file path=ppt/ink/ink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9:39:00.82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59 81 14318,'0'0'6438,"-51"-17"-2563,43 16 578,16-2-3461,19-1-415,13-4 480,13-3-224,10-2-609,2 2-224,1 2 0,-5 5-416,-10 4-1282,-11 0-832,-13 8-1250,-13 3-1345,-13-2-2562</inkml:trace>
</inkml:ink>
</file>

<file path=ppt/ink/ink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9:39:01.16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4 5125,'0'0'23350,"34"-3"-23254,-12 3-32,6 3-32,3 2-32,-1-4-2434,-3-1-3684,-4-5-9128</inkml:trace>
</inkml:ink>
</file>

<file path=ppt/ink/ink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9:39:01.53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152 36 18546,'0'0'10842,"-11"-7"-9694,-34-19-812,43 25-329,0 1 0,1-1-1,-1 1 1,0 0 0,0-1 0,1 1 0,-1 0 0,0 0 0,0 0-1,0 0 1,1 1 0,-1-1 0,0 0 0,0 1 0,1-1 0,-1 1 0,0-1-1,1 1 1,-1 0 0,1 0 0,-1 0 0,1 0 0,-1 0 0,1 0-1,0 0 1,-1 1 0,1-1 0,0 0 0,0 1 0,0-1 0,0 1-1,-2 2 1,-2 5-22,0 0-1,1 1 0,-7 18 0,10-25 18,-3 9-12,1 0-1,0 0 1,-2 23-1,5-33 10,-1 0 0,1 0-1,0 0 1,-1 0-1,1 0 1,0 0 0,1 0-1,-1 1 1,0-1-1,1 0 1,-1 0 0,1 0-1,-1 0 1,1 0-1,0 0 1,0 0 0,0 0-1,0-1 1,0 1-1,0 0 1,1 0 0,-1-1-1,1 1 1,-1-1-1,1 1 1,-1-1 0,1 0-1,0 0 1,0 1-1,2 0 1,3-1 15,-1 0 0,0-1-1,1 1 1,-1-2 0,1 1 0,-1-1-1,1 1 1,-1-2 0,0 1 0,0-1 0,0 0-1,1 0 1,-2-1 0,1 1 0,0-1 0,-1-1-1,1 1 1,-1-1 0,0 0 0,0 0-1,0-1 1,6-7 0,-2 3 12,-1-1 0,-1 1 0,1-1 0,-2-1 0,0 1 0,0-1 1,0 0-1,-2-1 0,1 1 0,-1-1 0,2-14 0,-8 18 1,-7 16-136,-8 18-44,-20 52 198,35-72-129,0 1-1,0-1 0,1 1 1,-1 0-1,1-1 0,1 1 1,-1 0-1,1 0 0,0-1 1,2 11-1,-2-16-102,1 0 0,0 1 1,-1-1-1,1 0 0,0 0 0,0 0 1,0 0-1,-1 1 0,1-1 0,0 0 1,0-1-1,1 1 0,-1 0 0,0 0 1,0 0-1,0-1 0,1 1 0,-1 0 1,0-1-1,0 1 0,1-1 0,-1 0 1,1 1-1,-1-1 0,0 0 0,1 0 1,-1 0-1,1 0 0,-1 0 0,0 0 1,1 0-1,1-1 0,2 0-754,1 1-1,0-1 1,-1-1-1,1 1 0,-1-1 1,11-5-1,18-16-5554</inkml:trace>
</inkml:ink>
</file>

<file path=ppt/ink/ink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9:39:01.86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106 252 6951,'0'0'10457,"-8"7"-8513,-2 2-1493,1 1 1,0-1 0,0 2 0,1-1-1,0 1 1,-8 18 0,11-21-116,1 0-1,0 1 1,1-1 0,0 1 0,0 0-1,1 0 1,0 0 0,1 0-1,0 0 1,0 0 0,2 17-1,-1-24-306,1-1 0,-1 0 0,1 0 0,-1 1 0,1-1 0,0 0 0,0 0 0,0 0 0,-1 1 0,1-1 0,0 0 0,1 0 0,-1-1 0,0 1 0,0 0 0,0 0 0,0 0 0,1-1 0,-1 1-1,0-1 1,1 1 0,-1-1 0,0 1 0,1-1 0,-1 0 0,1 0 0,-1 0 0,0 1 0,1-1 0,-1-1 0,1 1 0,-1 0 0,0 0 0,1 0 0,1-1 0,5-1 35,-1 1-1,1-1 1,-1 0 0,0 0 0,12-6 0,-3-1 0,-1-2 0,0 1 0,-1-2 0,-1 0-1,0 0 1,0-2 0,-1 1 0,-1-2 0,0 1 0,10-20 0,-4 5 84,-2-1-1,-1-1 1,-1 0 0,13-53-1,-25 83-133,2-10 54,0 0 1,-1 1-1,0-1 0,0 0 1,-1-1-1,-1 1 0,-1-14 1,1 24-72,0 0 1,-1 1 0,1-1 0,0 1 0,0-1-1,-1 1 1,1-1 0,0 1 0,-1-1 0,1 1-1,-1-1 1,1 1 0,-1-1 0,1 1-1,-1 0 1,1-1 0,-1 1 0,1 0 0,-1-1-1,1 1 1,-1 0 0,0 0 0,1 0 0,-1-1-1,1 1 1,-1 0 0,0 0 0,1 0-1,-1 0 1,0 0 0,1 0 0,-1 0 0,1 0-1,-1 1 1,0-1 0,1 0 0,-1 0 0,1 0-1,-1 1 1,0-1 0,1 0 0,-1 1-1,1-1 1,-1 0 0,1 1 0,-1 0 0,-25 16-119,-51 57 1038,71-67-821,0 0 0,1 0-1,-1 1 1,1-1 0,1 1-1,0 1 1,0-1 0,0 1 0,-3 12-1,7-20-90,0 0-1,1 0 1,-1 0-1,0 0 1,1-1-1,-1 1 1,0 0-1,1 0 1,-1 0-1,1-1 1,0 1-1,-1 0 1,1 0-1,-1-1 1,1 1-1,0-1 1,0 1-1,-1 0 1,1-1-1,0 0 1,0 1-1,0-1 1,0 1-1,-1-1 1,1 0 0,0 0-1,0 1 1,0-1-1,0 0 1,0 0-1,0 0 1,0 0-1,0 0 1,0 0-1,0 0 1,0-1-1,50 1 194,-38 0-178,13-1-122,-15 0-54,-1 1 1,0 0 0,0 0-1,1 1 1,15 4-1,-23-4 139,-1 0-1,1 0 0,0 0 0,-1 0 1,0 1-1,1-1 0,-1 1 1,0-1-1,0 1 0,1 0 1,-2 0-1,1 0 0,0 0 0,0 1 1,0-1-1,-1 0 0,0 1 1,1-1-1,-1 1 0,0-1 0,0 1 1,0-1-1,0 1 0,-1 0 1,1 4-1,0 8 101,0-1 0,-1 1 0,-1 0 1,0-1-1,-1 1 0,0 0 0,-9 25 0,-5 35-113,17-71-4758,4-8 1569,9-13-2021,-12 14 3347,18-23-11997</inkml:trace>
</inkml:ink>
</file>

<file path=ppt/ink/ink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9:39:02.20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117 12 19859,'0'0'8840,"-6"12"-7761,-15 30-490,2 2 0,-21 71 0,32-88-415,1 1 1,1-1-1,2 1 1,1 1 0,1-1-1,2 31 1,0-58-175,0 0 0,0-1 0,0 1 0,1 0 0,-1 0 0,0 0 0,0 0 0,1 0 0,-1-1 0,1 1 0,-1 0 0,1 0 0,-1 0 0,1-1 0,-1 1 0,1 0 0,-1-1 0,1 1 0,0-1 0,0 1 0,-1-1 0,1 1 0,0-1 0,0 1 0,-1-1 0,1 0 0,0 1 0,0-1 0,0 0 0,0 0 0,0 1 0,0-1 0,-1 0 0,1 0 0,0 0 0,0 0 0,0 0 0,0 0 0,0-1 0,0 1 0,0 0 0,-1 0 0,1-1 0,0 1 0,0 0 0,0-1 0,0 1 0,-1-1 0,1 1 0,1-2 0,4-1 0,0 0 0,0-1 0,0 1 0,-1-1 0,8-7 0,31-39 0,-3-1 0,-2-2 0,-2-1 0,-3-2 0,45-99 0,-73 138-1063,-11 22-1626,-22 34-4579,15-21 3762,-11 13-2980</inkml:trace>
</inkml:ink>
</file>

<file path=ppt/ink/ink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9:39:03.63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31 336 7815,'-3'11'3796,"-2"1"-2673,-13 57 4553,16-64-5119,1 1 1,0 0-1,1-1 0,-1 1 1,1 0-1,0-1 0,1 1 1,-1 0-1,1 0 0,3 8 1,-4-12-483,1-1 1,0 1-1,0-1 1,0 1-1,0-1 1,0 1-1,1-1 1,-1 0 0,0 0-1,1 0 1,-1 0-1,1 0 1,-1 0-1,1 0 1,-1 0-1,1 0 1,0-1 0,-1 1-1,1-1 1,0 1-1,-1-1 1,1 1-1,0-1 1,0 0 0,0 0-1,-1 0 1,1 0-1,0 0 1,0-1-1,-1 1 1,1 0-1,0-1 1,0 0 0,-1 1-1,1-1 1,-1 0-1,1 0 1,2-1-1,4-2 238,0 0-1,0-1 0,0 0 1,-1 0-1,14-12 0,9-15 61,-16 16-330,1 1 0,0 1 0,1 0 0,19-13-1,-34 27-42,0-1-1,-1 1 0,1-1 0,0 1 0,-1-1 1,1 1-1,0 0 0,0-1 0,-1 1 1,1 0-1,0 0 0,0-1 0,-1 1 1,1 0-1,0 0 0,0 0 0,0 0 0,-1 0 1,1 0-1,0 0 0,0 0 0,0 0 1,-1 1-1,1-1 0,0 0 0,0 0 0,-1 1 1,1-1-1,0 1 0,0-1 0,-1 0 1,2 2-1,-1-1 32,0 1 0,0 0 0,0 0 0,-1 0 0,1 0 0,0 0 0,-1 0-1,1 0 1,-1 0 0,0 0 0,0 0 0,0 3 0,-8 63 874,-7-20-644,10-35-166,0-1 0,2 1 1,0 0-1,0 0 0,-1 18 0,20-53 610,-2-15-705,-1-1 0,-2 0 0,-1 0 0,5-50 0,-4 27 0,-8 69-77,0-1 1,1 1-1,0-1 0,0 0 1,1 0-1,0-1 0,0 1 1,0-1-1,1 0 0,12 9 1,-9-11-577,0-1 1,0-1 0,0 1-1,0-2 1,1 1 0,-1-1-1,0-1 1,1 1 0,-1-2-1,1 1 1,-1-1 0,14-3 0,-12 1-137,0 0 0,1 0 0,-1-1 1,-1-1-1,1 1 0,-1-2 0,0 0 1,0 0-1,15-12 0,-13 2 2306,-12 15-1424,0 1 0,0 0 0,0-1 0,0 1 0,0 0 0,-1 0-1,1-1 1,0 1 0,0 0 0,0 0 0,0-1 0,0 1-1,-1 0 1,1 0 0,0-1 0,0 1 0,0 0 0,-1 0 0,1 0-1,0 0 1,0-1 0,-1 1 0,1 0 0,0 0 0,0 0-1,-1 0 1,1 0 0,0 0 0,-1 0 0,1 0 0,0-1 0,0 1-1,-1 0 1,1 0 0,0 0 0,-1 1 0,-2-1 400,0 0 1,1 0-1,-1 1 1,0-1-1,0 1 1,1-1-1,-1 1 0,0 0 1,1 1-1,-1-1 1,-3 3-1,-6 4 266,0 1-1,1 1 0,1 0 1,-18 22-1,23-26-587,1 1 0,-1-1 0,1 1 1,1 0-1,-1 0 0,1 0 0,0 0 0,1 1 1,0-1-1,-2 16 0,3-22-164,1 0-1,0 0 0,0 0 1,0 0-1,0 0 1,0 0-1,0 0 1,0 1-1,1-1 1,-1 0-1,0 0 1,1 0-1,-1 0 1,0 0-1,1 0 1,-1 0-1,1-1 1,0 1-1,-1 0 1,1 0-1,0 0 1,-1 0-1,1-1 1,0 1-1,0 0 1,0-1-1,0 1 1,0-1-1,0 1 0,-1-1 1,1 1-1,0-1 1,0 0-1,1 1 1,-1-1-1,0 0 1,0 0-1,0 0 1,0 1-1,0-1 1,0 0-1,0-1 1,0 1-1,0 0 1,0 0-1,1-1 1,4 0 28,-1 0 1,0 0-1,0-1 1,1 1-1,-1-1 1,0-1 0,-1 1-1,6-4 1,3-4-25,0-1 0,-1-1 1,-1 0-1,0-1 1,-1 0-1,0 0 1,11-22-1,-9 16-159,1 1-1,0 0 1,18-18 0,-38 63-365,-16 18 525,16-34 49,0 1-1,1 0 0,1 0 0,-1 1 0,2-1 1,0 1-1,1 0 0,0 0 0,-2 17 0,5-29-56,1 0 0,-1 0 0,0 0-1,0 0 1,0-1 0,0 1 0,1 0-1,-1 0 1,0 0 0,1-1 0,-1 1 0,0 0-1,1-1 1,-1 1 0,1 0 0,-1-1-1,1 1 1,-1 0 0,1-1 0,0 1 0,-1-1-1,1 1 1,0-1 0,0 0 0,-1 1-1,1-1 1,0 0 0,0 1 0,-1-1 0,1 0-1,0 0 1,0 1 0,0-1 0,-1 0-1,1 0 1,0 0 0,0 0 0,0 0 0,0-1-1,-1 1 1,1 0 0,0 0 0,0 0-1,0-1 1,0 1 0,40-17 223,-22 3-252,0-1 0,-1-1 0,0-1 0,-1 0 0,18-26 0,68-107-160,-1 0 157,-155 217 220,-68 114 0,112-167-194,2 0-1,0 0 1,1 0 0,0 1 0,2 0-1,-1 1 1,2-1 0,0 1-1,1-1 1,0 1 0,1 0 0,1 0-1,3 28 1,-2-42-26,-1-1 0,0 0 1,1 0-1,-1 1 0,1-1 0,0 0 1,-1 0-1,1 0 0,0 1 0,-1-1 1,1 0-1,0 0 0,0 0 0,0-1 1,0 1-1,0 0 0,0 0 0,0 0 1,0-1-1,1 1 0,-1 0 0,0-1 1,0 1-1,0-1 0,1 0 0,-1 1 1,0-1-1,1 0 0,-1 0 0,0 0 1,1 0-1,-1 0 0,0 0 0,1 0 1,-1 0-1,0-1 0,2 1 0,2-1 9,-1-1 0,0 1 0,0-1 0,0 1 0,0-1 0,0 0-1,0-1 1,0 1 0,0-1 0,3-3 0,27-33 215,-1-1 0,-3-2 0,-1-1 0,34-69 0,21-30 137,-72 124-333,-7 7 0,1 2 0,0-1 0,1 1 0,0 0 0,0 0 0,1 1 0,0 0 0,0 0 0,1 1 0,12-8 0,-20 15 0,-1 0 0,0 0 0,1 0 0,-1 0 0,0 0 0,1 0 0,-1 0 0,0 1 0,1-1 0,-1 0 0,1 0 0,-1 0 0,0 0 0,0 1 0,1-1 0,-1 0 0,0 0 0,1 0 0,-1 1 0,0-1 0,0 0 0,1 1 0,-1-1 0,0 0 0,0 1 0,0-1 0,1 0 0,-1 1 0,0-1 0,0 0 0,0 1 0,0-1 0,0 0 0,0 1 0,0-1 0,0 0 0,0 1 0,0-1 0,0 1 0,0-1 0,0 0 0,0 1 0,0-1 0,0 0 0,0 1 0,0-1 0,-1 1 0,-2 22 0,-5 0 0,-1 1 0,-1-1 0,-2-1 0,-16 26 0,-16 30 0,44-76 0,-51 116 0,47-105 0,0 0 0,0 1 0,1-1 0,1 1 0,1 0 0,0 0 0,1 15 0,0-28 0,0 0 0,0 0 0,0 0 0,0-1 0,0 1 0,0 0 0,0 0 0,0-1 0,0 1 0,1 0 0,-1 0 0,0-1 0,1 1 0,-1 0 0,1-1 0,-1 1 0,0 0 0,1-1 0,-1 1 0,1-1 0,0 1 0,-1-1 0,1 1 0,-1-1 0,1 1 0,0-1 0,0 1 0,-1-1 0,1 0 0,0 1 0,-1-1 0,1 0 0,0 0 0,0 0 0,0 0 0,-1 0 0,1 1 0,0-1 0,0-1 0,-1 1 0,1 0 0,0 0 0,0 0 0,0 0 0,-1 0 0,1-1 0,0 1 0,0 0 0,-1-1 0,1 1 0,0 0 0,-1-1 0,1 1 0,0-2 0,3 0 0,-1 0 0,1 0 0,-1 0 0,0-1 0,1 0 0,-1 0 0,-1 1 0,1-2 0,3-4 0,0-3 0,-1-1 0,-1 0 0,0 0 0,-1 0 0,0 0 0,1-15 0,-3 21 0,-1-1 0,1 1 0,-1-1 0,0 1 0,-1-1 0,1 0 0,-1 1 0,-1 0 0,1-1 0,-1 1 0,0 0 0,0 0 0,-6-10 0,12 19 0,-1 0 0,1 0 0,0-1 0,1 0 0,-1 1 0,0-1 0,1-1 0,-1 1 0,1-1 0,-1 0 0,1 0 0,-1 0 0,1 0 0,0-1 0,0 0 0,6 0 0,6 0 0,-1-1 0,0 0 0,31-6 0,-28 1 0,-1 0 0,1-1 0,-2-1 0,1 0 0,-1-1 0,19-14 0,-50 33 0,2 1 0,-1 0 0,1 1 0,-17 21 0,26-28 0,-1 0 0,1-1 0,0 1 0,0 1 0,0-1 0,1 0 0,0 1 0,0-1 0,0 1 0,1-1 0,0 1 0,0 0 0,0 0 0,1-1 0,0 1 0,0 0 0,0 0 0,2 10 0,0-14 0,-1 0 0,1 0 0,0 0 0,-1 0 0,1 0 0,0 0 0,0 0 0,0-1 0,1 1 0,-1-1 0,0 1 0,1-1 0,-1 0 0,1 0 0,-1 0 0,1 0 0,-1 0 0,1-1 0,0 1 0,-1-1 0,1 0 0,0 0 0,4 0 0,7 1 0,-1-1 0,0 0 0,20-4 0,-31 4-60,-1 0-1,1-1 1,-1 1-1,1-1 1,-1 1-1,1-1 1,-1 1-1,0-1 1,1 0-1,-1 0 1,0 0 0,1 0-1,-1 0 1,0 0-1,0 0 1,0 0-1,0 0 1,0-1-1,1-1 1,5-29-4561,-7 2-3354</inkml:trace>
</inkml:ink>
</file>

<file path=ppt/ink/ink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9:39:03.98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44 37 17489,'-25'-10'2306,"9"3"641,14 2-2179,2-1-800,6-3-5125</inkml:trace>
</inkml:ink>
</file>

<file path=ppt/ink/ink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9:39:04.49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33 0 19442,'0'0'5462,"-5"12"-3418,5-12-2038,-5 9 255,1 1 0,0-1 0,1 1 0,0 0 1,0 0-1,1 0 0,0 0 0,1 0 0,1 0 0,-1 0 0,3 18 0,-2-26-252,1-1-1,0 1 1,0-1-1,0 1 1,0-1-1,0 0 1,0 0-1,0 1 1,0-1-1,0 0 1,1 0 0,-1 0-1,0 0 1,1 0-1,-1-1 1,1 1-1,-1 0 1,1-1-1,-1 1 1,1-1-1,0 1 1,-1-1-1,1 0 1,-1 0-1,1 1 1,0-1 0,-1 0-1,1-1 1,0 1-1,2-1 1,4 1 37,-1-1 0,0-1 0,0 1 0,0-1 0,0-1 0,6-2 0,11-9 217,-1 0 0,-1-2-1,-1-1 1,21-19 0,7-6 457,-47 40-715,-1 1-1,1 0 1,0 0-1,-1-1 1,1 1-1,0 0 1,0 0-1,0 1 0,0-1 1,0 0-1,4 0 1,-6 1-4,1 0-1,-1 0 1,1 0-1,-1 0 1,1 0 0,0 0-1,-1 1 1,1-1 0,-1 0-1,1 0 1,-1 0 0,1 1-1,-1-1 1,0 0 0,1 1-1,-1-1 1,1 0 0,-1 1-1,0-1 1,1 1 0,-1-1-1,0 1 1,1-1 0,-1 0-1,0 1 1,0-1-1,1 1 1,-1 0 0,1 5-3,0 0 1,0 0-1,0 0 1,-1 1-1,0-1 0,-1 8 1,0 2-2,-9 96 3,10-111 0,0 0 0,0-1 0,0 1 0,0-1 0,1 1 0,-1-1 0,0 1 0,0-1 0,1 1 0,-1-1 0,0 1 0,1-1 0,-1 1 0,1-1 0,-1 1 0,1-1 0,-1 1 0,0-1 0,1 0 0,-1 1 0,1-1 0,0 0 0,-1 0 0,1 1 0,-1-1 0,1 0 0,-1 0 0,1 0 0,0 0 0,-1 0 0,1 1 0,-1-1 0,1 0 0,0 0 0,-1-1 0,1 1 0,-1 0 0,1 0 0,0 0 0,-1 0 0,1 0 0,-1-1 0,1 1 0,-1 0 0,1 0 0,-1-1 0,1 1 0,-1-1 0,1 1 0,-1 0 0,1-1 0,32-18 0,13-18 0,-36 27 0,0 1 0,1 1 0,0 0 0,0 0 0,0 1 0,1 0 0,0 1 0,1 1 0,-1 0 0,16-4 0,-27 9-9,0 0 0,0 0 0,0 0 0,-1 0 0,1 0 0,0 0 0,0 0 0,0 0 0,0 0-1,-1 0 1,1 1 0,0-1 0,0 0 0,0 1 0,-1-1 0,1 1 0,0-1 0,-1 1 0,1-1 0,0 1 0,-1-1 0,1 1 0,-1-1 0,1 1 0,-1 0 0,1 0 0,-1-1 0,1 1-1,-1 0 1,1 1 0,3 33-766,-4-26 336,-2 0 1,1 0-1,-1 1 0,0-1 0,-6 12 0,7-17-368,-1-1-1,0 0 1,0 0-1,0 1 1,0-2 0,-1 1-1,1 0 1,-1 0-1,1-1 1,-1 1-1,-3 1 1,-10 0-7275</inkml:trace>
</inkml:ink>
</file>

<file path=ppt/ink/ink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9:39:04.83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11 18129,'0'0'3556,"59"-11"-7720,-30 26-4997</inkml:trace>
</inkml:ink>
</file>

<file path=ppt/ink/ink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9:39:05.38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10 167 18642,'0'0'10708,"12"1"-10313,-7 0-377,1-1 0,-1 1-1,0-1 1,1 0 0,-1-1-1,0 1 1,1-1 0,-1 0-1,0 0 1,0-1 0,0 0-1,0 0 1,0 0 0,0 0-1,0-1 1,-1 1 0,1-1-1,-1-1 1,0 1 0,0 0-1,0-1 1,0 0 0,-1 0-1,0 0 1,6-8 0,-6 7-9,0 0 0,-1 0 0,0 0 0,1 0 0,-2 0 0,1 0 0,0-1 0,-1 1 0,0-1 0,-1 1 0,1-1 0,-1 1 0,0-1 0,0 1 0,-2-11 0,1 15-18,1 0 0,-1 0 0,0 0 0,1 0 0,-1 0 0,0 0 0,1 0 0,-1 1 0,0-1-1,0 0 1,0 1 0,0-1 0,0 0 0,0 1 0,0-1 0,0 1 0,0 0 0,0-1 0,0 1 0,0 0 0,0-1 0,0 1 0,0 0 0,0 0 0,0 0 0,-1 0 0,1 0 0,0 0 0,0 0 0,0 1 0,0-1 0,0 0 0,0 1 0,0-1 0,0 0 0,0 1 0,0 0 0,0-1 0,-1 2 0,-3 0-26,0 1 1,0 0-1,0 0 0,0 0 1,1 1-1,-6 5 0,-2 4 14,1 1 0,1 0-1,0 1 1,-14 27 0,20-34 39,1 0 1,0 1 0,0-1-1,0 1 1,1 0 0,1-1 0,-1 1-1,2 0 1,-1 0 0,1 0-1,1 11 1,-1-19-7,1 1-1,-1-1 1,0 1-1,1 0 1,-1-1 0,1 1-1,0-1 1,-1 1-1,1-1 1,0 0 0,0 1-1,0-1 1,0 0-1,0 1 1,0-1 0,1 0-1,-1 0 1,0 0-1,1 0 1,-1 0 0,3 1-1,0-1 22,0 1 0,0-1 1,-1 0-1,1-1 0,0 1 0,0-1 0,0 1 0,0-1 0,4-1 1,3 0 52,-1 0 0,1-1 0,-1-1 1,0 0-1,0 0 0,13-6 0,-3-2-43,-1-2 0,0 1-1,-1-2 1,-1-1 0,0 0 0,-1-1-1,0-1 1,-2 0 0,0-1-1,21-34 1,-26 33 11,-8 11-51,-5 8-17,-3 6-24,-5 7 142,0 0-1,1 0 0,1 2 0,0-1 1,1 1-1,1 1 0,0-1 0,1 1 0,1 1 1,0-1-1,-5 29 0,10-43-103,1-1 0,0 1 0,0 0 0,0 0 0,0-1 0,0 1 0,0 0 0,0 0 0,1-1 0,-1 1 0,1 0 0,-1-1 0,1 1 0,0 0 0,-1-1 0,1 1 0,0-1 0,0 1 0,0-1 0,0 1 0,0-1 0,1 0 0,-1 0 0,2 2 0,0-1 0,0-1 0,0 0 0,0 0 0,0 0 0,0 0 0,1 0 0,-1-1 0,0 0 0,0 1 0,0-1 0,0 0 0,6-1 0,5-1 0,0-1 0,0 0 0,-1-1 0,1-1 0,13-6 0,65-41 0,-68 36 0,1 2 0,43-19 0,-68 33 0,1 0 0,-1-1 0,0 1 0,1 0 0,-1 0 0,0 0 0,1 0 0,-1 0 0,0-1 0,1 1 0,-1 0 0,0 0 0,1 0 0,-1 0 0,0 0 0,1 0 0,-1 0 0,0 0 0,1 0 0,-1 1 0,0-1 0,1 0 0,-1 0 0,0 0 0,0 0 0,1 0 0,-1 1 0,0-1 0,1 0 0,-1 0 0,0 0 0,0 1 0,1-1 0,-1 0 0,0 0 0,0 1 0,0-1 0,1 0 0,-1 0 0,0 1 0,-1 18 0,-16 25 0,15-38 0,1-5 0,1-1 0,0 0 0,0 1 0,-1-1 0,1 0 0,0 1 0,0-1 0,-1 1 0,1-1 0,0 1 0,0-1 0,0 0 0,0 1 0,0-1 0,0 1 0,0-1 0,0 1 0,0-1 0,0 0 0,0 1 0,0-1 0,0 1 0,0-1 0,0 1 0,0-1 0,1 0 0,-1 1 0,0-1 0,0 1 0,0-1 0,1 0 0,-1 1 0,0-1 0,1 0 0,-1 1 0,0-1 0,1 0 0,-1 1 0,0-1 0,1 0 0,-1 0 0,0 1 0,1-1 0,-1 0 0,1 0 0,-1 0 0,1 0 0,-1 0 0,0 1 0,1-1 0,-1 0 0,1 0 0,-1 0 0,1 0 0,-1 0 0,0 0 0,1-1 0,-1 1 0,1 0 0,-1 0 0,1 0 0,-1 0 0,0 0 0,1-1 0,-1 1 0,1 0 0,-1 0 0,1-1 0,38-15 0,-31 12 0,1-1 0,38-13 0,-44 17 0,-1 0 0,1 1 0,-1-1 0,1 0 0,-1 1 0,1 0 0,0 0 0,-1 0 0,1 0 0,0 0 0,-1 0 0,1 1 0,-1-1 0,1 1 0,3 1 0,-6-1 0,1 0 0,0 1 0,0-1 0,-1 0 0,1 1 0,0-1 0,-1 1 0,0-1 0,1 0 0,-1 1 0,0-1 0,0 1 0,0-1 0,0 1 0,0-1 0,0 1 0,0-1 0,0 1 0,0-1 0,-2 3 0,-6 31 0,5-29-1,-2 7-260,-1 0-1,-1 0 1,-8 13 0,16-30-5512,-2-6 3429,0 3-13,1-17-5213</inkml:trace>
</inkml:ink>
</file>

<file path=ppt/ink/ink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9:39:05.74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 17873,'0'0'10314,"25"50"-10314,-4-31-3460,2 2-4163</inkml:trace>
</inkml:ink>
</file>

<file path=ppt/ink/ink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9:39:06.09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0 138 17328,'0'0'9391,"11"-4"-7667,6-4-1395,0 0 1,30-20-1,-43 26-212,-1 0 0,1-1 0,0 1 0,-1-1 0,0 0 0,1 0 0,-1 0 0,0-1 0,-1 1 0,1 0 0,-1-1-1,1 0 1,-1 0 0,0 0 0,0 0 0,-1 0 0,1 0 0,-1 0 0,0 0 0,0-1 0,0-7 0,-1 11-104,-1 1 1,1-1 0,-1 1 0,1 0 0,-1-1-1,1 1 1,-1-1 0,1 1 0,-1 0 0,1 0-1,-1-1 1,1 1 0,-1 0 0,0 0 0,1 0-1,-1-1 1,1 1 0,-1 0 0,0 0 0,1 0 0,-1 0-1,1 0 1,-1 0 0,0 0 0,1 1 0,-1-1-1,1 0 1,-1 0 0,0 0 0,1 0 0,-2 1-1,-19 6 85,12-1-104,1-1 1,1 2-1,-1-1 1,1 1-1,0 0 1,1 0-1,0 0 1,0 1 0,-8 14-1,10-16 1,1-1 0,0 1-1,0 0 1,0 0 0,1 1 0,0-1-1,0 0 1,1 1 0,-1 0 0,1-1-1,1 1 1,-1 0 0,1-1 0,2 14-1,-1-19 6,-1 1 0,1 0 1,0-1-1,0 1 0,0-1 0,0 0 0,0 1 0,0-1 0,1 0 0,-1 1 0,0-1 0,1 0 0,-1 0 0,1 0 0,-1 0 0,1-1 0,-1 1 1,1 0-1,0 0 0,-1-1 0,1 1 0,0-1 0,-1 0 0,1 0 0,3 1 0,51-1 97,-44 0-78,23-4-3,0-1 0,-1-2 0,0-1 0,50-20 0,-87 29-13,0-1 0,0 0 0,0 1 0,0-1 0,0-1 0,0 1 0,0 0 0,0-1 1,0 1-1,0-1 0,0 0 0,0 0 0,1 0 0,-1-1 0,0 1 0,0-1 0,1 1 0,-1-1 0,1 0 0,0 0 1,-1 0-1,1 0 0,0 0 0,0-1 0,-3-4 0,2 3 1,0 0 1,0 0-1,0-1 1,1 1-1,0-1 1,0 0-1,0 1 1,0-1-1,1 0 0,0 0 1,0 0-1,0 0 1,1 0-1,-1 0 1,1-1-1,0 1 1,1-6-1,0 9-4,0 0 0,0 0 0,0 0 0,0 1 0,0-1 0,0 0 0,0 1 0,0-1 0,1 1 0,-1-1 0,1 1 0,-1 0 0,1-1 0,0 1 0,-1 0 0,1 0 0,0 0 0,0 0 0,-1 1 0,1-1 0,0 0 0,0 1 0,0-1 0,0 1 0,0 0 0,3-1 0,61 0 0,-49 2 0,5 0-217,-1 1 0,38 10-1,18 1-2952,-36-11-4923</inkml:trace>
</inkml:ink>
</file>

<file path=ppt/ink/ink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9:39:06.78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165 56 13837,'0'0'6347,"6"-9"-3250,17-26-599,-23 35-2434,0-1 0,0 1 1,0-1-1,-1 0 0,1 1 0,0-1 0,0 1 1,0-1-1,-1 1 0,1-1 0,0 1 0,-1-1 0,1 1 1,0 0-1,-1-1 0,1 1 0,0-1 0,-1 1 1,1 0-1,-1-1 0,1 1 0,-1 0 0,1-1 1,-1 1-1,1 0 0,-1 0 0,1 0 0,-1-1 0,0 1 1,1 0-1,-1 0 0,1 0 0,-1 0 0,1 0 1,-1 0-1,0 0 0,1 0 0,-1 0 0,1 0 0,-1 1 1,1-1-1,-1 0 0,-32 1 737,32-1-727,-7 1-35,1 1-1,-1-1 0,1 2 0,0-1 0,-1 1 0,1 0 0,1 0 0,-1 1 0,-12 9 0,14-10 21,1 0 0,-1 1 0,1-1 0,0 1 0,0 0 0,1 0 0,-1 1 0,1-1 0,0 1 0,0 0 0,0 0 0,1 0 0,-1 0 0,-1 7 0,4-11-58,0 0 0,0 0 0,1 0 0,-1 0 0,0 0 0,0 0 0,1 0 0,-1 0 0,1 0 0,-1-1 0,1 1 0,-1 0 0,1 0 0,-1-1 0,1 1 0,0 0 0,-1-1 0,1 1 0,0 0 0,0-1 0,-1 1 0,1-1 0,0 1 0,0-1 0,0 0 0,0 1 0,0-1 0,0 0 0,0 1 0,0-1 0,-1 0 0,1 0 0,0 0 0,0 0 0,1 0 0,47 4 30,-35-4-45,-1 1-13,0 1 1,0 1-1,-1 0 0,1 0 1,-1 1-1,0 1 0,0 0 1,15 9-1,-24-12 27,0 0 1,0-1-1,0 1 1,-1 0-1,1 1 1,0-1-1,-1 0 0,1 1 1,-1 0-1,0-1 1,0 1-1,0 0 1,0 0-1,-1 0 0,1 0 1,-1 0-1,0 1 1,0-1-1,0 0 1,0 1-1,0-1 0,-1 0 1,1 1-1,-1-1 1,0 1-1,0-1 1,-1 1-1,1-1 0,-1 1 1,1-1-1,-1 0 1,0 1-1,0-1 1,-1 0-1,1 0 0,-3 4 1,-1 1 85,0-1 0,0 0 0,-1 0 0,1-1 0,-2 0 0,1 0 0,-1 0 1,0-1-1,0 0 0,0 0 0,-1-1 0,0 1 0,-8 2 0,3-2 46,0 0-1,0-1 1,0 0-1,-1-1 1,1-1 0,-1 0-1,-22 0 1,36-2-162,-1 0 0,0 0-1,0 0 1,0 0 0,0 0 0,0 0 0,0 0-1,0 0 1,0 0 0,1-1 0,-1 1 0,0 0 0,0-1-1,0 1 1,0-1 0,1 1 0,-1-1 0,0 1-1,1-1 1,-1 0 0,0 1 0,1-1 0,-1 0-1,0 1 1,1-1 0,-1 0 0,1 0 0,-1-1 0,1 0-138,-1 0 1,1 0-1,0 0 1,0 0-1,0 0 1,0 0-1,1 0 1,-1 0 0,0 0-1,1 0 1,-1 0-1,2-3 1,2-3-760,-1 0 1,2 0-1,-1 1 1,1-1 0,6-7-1,20-19-4993,6-4-2323</inkml:trace>
</inkml:ink>
</file>

<file path=ppt/ink/ink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9:39:07.20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143 1 10025,'0'0'6364,"-2"12"-3385,-7 26-210,-3 1 0,-26 61 0,19-56-1851,3 0 0,-17 68 0,28-76-173,0 1 1,1 48 0,4-85-744,0-1 0,0 1 0,0 0 0,0 0 0,0 0 0,0 0 0,1 0 0,-1-1 0,0 1 0,0 0 0,0 0 0,0 0 0,0 0 0,0 0 0,0 0 0,0-1 0,1 1 0,-1 0 0,0 0 0,0 0 0,0 0 0,0 0 0,0 0 0,0 0 0,1 0 0,-1 0 0,0 0 0,0 0 0,0 0 0,0 0 0,1 0 0,-1 0 0,0 0 0,0 0 0,0 0 0,0 0 0,0 0 0,1 0 0,-1 0 0,0 0 0,0 0 0,0 0 0,0 0 0,0 0 0,1 0 0,-1 0 0,0 0 0,0 0 0,0 0 0,0 1 0,0-1 0,0 0 0,1 0 0,-1 0 0,0 0 0,0 0 0,0 0 0,0 1 0,0-1 0,0 0 0,0 0 0,0 0 0,9-12-27,23-58 25,39-123 0,0-4 0,-67 189-62,0 1 0,1 0 0,0 0 1,0 0-1,7-7 0,-11 13 43,0-1 1,0 1-1,0 0 1,1 0-1,-1 0 1,0 0-1,1 0 1,-1 1-1,1-1 1,-1 0-1,1 1 1,-1-1-1,1 1 1,1-1-1,-2 1 14,0 0-1,0 0 0,0 1 0,-1-1 0,1 0 1,0 1-1,0-1 0,0 0 0,-1 1 1,1-1-1,0 1 0,-1-1 0,1 1 0,0 0 1,-1-1-1,1 1 0,-1-1 0,1 1 1,-1 0-1,1 0 0,-1-1 0,1 1 0,-1 0 1,0 0-1,1 0 0,-1-1 0,0 1 0,0 0 1,0 1-1,1 2-2,0 0 0,-1-1 0,1 1 1,-1 0-1,0 0 0,0 0 0,-1-1 1,1 1-1,-1 0 0,0 0 0,0-1 0,0 1 1,0 0-1,-1-1 0,0 1 0,1-1 0,-1 0 1,0 1-1,-1-1 0,1 0 0,0 0 0,-1-1 1,0 1-1,0 0 0,1-1 0,-7 4 0,-5 4 17,0-1 0,0 0 0,-1-1 0,-27 10 0,24-13 88,11-3-1443,31-12-9629,5-3 4360</inkml:trace>
</inkml:ink>
</file>

<file path=ppt/ink/ink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9:39:07.52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52 100 10858,'0'0'19501,"10"6"-19100,-5-4-366,-4 0-23,1-1 1,0 1-1,-1-1 0,1 0 1,0 0-1,0 0 0,0 0 1,0 0-1,0 0 0,1 0 1,-1-1-1,0 1 0,0-1 1,0 0-1,0 1 0,1-1 1,-1 0-1,0 0 0,0-1 1,1 1-1,-1 0 0,0-1 1,0 1-1,0-1 0,0 0 1,0 1-1,1-1 0,-2 0 1,1 0-1,0-1 0,0 1 1,0 0-1,0-1 0,-1 1 1,1-1-1,-1 1 0,1-1 1,-1 0-1,3-3 0,-2 1 20,0 0-1,1 0 1,-2 0 0,1 0-1,0 0 1,-1 0-1,0-1 1,0 1 0,0 0-1,-1-1 1,1 1-1,-1-1 1,0 1-1,0 0 1,-1-6 0,1 9-21,-1 0 1,1 0 0,0-1 0,-1 1 0,1 0-1,-1 0 1,1 0 0,-1 0 0,0 0-1,1 0 1,-1 0 0,0 0 0,0 0-1,0 0 1,1 0 0,-1 0 0,0 0 0,0 0-1,-1 1 1,1-1 0,-1 0 0,-1 0-17,1 1 0,0 0-1,0-1 1,-1 1 0,1 0 0,0 0 0,0 1 0,-1-1 0,1 0 0,0 1 0,0-1 0,0 1 0,0 0-1,0 0 1,-1 0 0,-2 2 0,-3 2 4,0 1-1,1 0 1,-1 0-1,1 0 0,1 1 1,-1 0-1,1 1 1,-7 10-1,9-12 35,0 0 0,0 1-1,0-1 1,1 1 0,0 0 0,0 0-1,1 0 1,0 0 0,0 0 0,0 1-1,0 8 1,3-14-63,-1-1-1,0 0 1,1 0-1,-1 0 0,1 1 1,-1-1-1,1 0 1,-1 0-1,1 0 0,0 0 1,-1 0-1,1 0 1,0 0-1,0 0 1,0-1-1,0 1 0,0 0 1,0 0-1,0-1 1,0 1-1,0-1 0,0 1 1,1-1-1,-1 1 1,0-1-1,0 0 1,0 1-1,1-1 0,-1 0 1,2 0-1,45 3-2997,-38-4 1954,28 0-3800,-1-5-2108</inkml:trace>
</inkml:ink>
</file>

<file path=ppt/ink/ink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9:39:07.85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35 17008,'0'0'11227,"10"-6"-10592,34-18-411,-43 23-225,0 0 1,1 1-1,-1-1 0,0 1 0,1-1 0,-1 1 0,1 0 1,-1-1-1,1 1 0,-1 0 0,1 0 0,-1 0 0,1 0 1,-1 0-1,1 1 0,-1-1 0,1 0 0,-1 1 0,0-1 1,1 1-1,-1-1 0,1 1 0,-1 0 0,0 0 1,0-1-1,1 1 0,-1 0 0,0 0 0,0 0 0,0 0 1,0 0-1,0 1 0,0-1 0,0 0 0,-1 0 0,1 1 1,0-1-1,-1 0 0,1 1 0,-1-1 0,1 1 0,-1-1 1,0 1-1,1-1 0,-1 3 0,1 2 16,0 1-1,0-1 0,0 0 0,-1 1 1,0-1-1,-1 0 0,1 0 1,-4 13-1,0-11 207,0 1 1,-1 0-1,-1-1 0,1 0 0,-12 12 1,11-14-15,1 0 0,0 0 0,0 1 0,1-1 1,0 1-1,0 0 0,1 1 0,-6 14 0,9-22-197,0 1 0,0-1 0,0 1 0,0-1-1,0 1 1,0-1 0,0 0 0,0 1 0,0-1-1,0 1 1,0-1 0,0 1 0,0-1 0,1 1-1,-1-1 1,0 1 0,0-1 0,0 0 0,1 1 0,-1-1-1,0 1 1,1-1 0,-1 0 0,0 1 0,1-1-1,-1 0 1,0 1 0,1-1 0,-1 0 0,1 0-1,-1 1 1,1-1 0,-1 0 0,0 0 0,1 0 0,24 2 79,23-15-441,-40 10-198,-1-2-1,0 1 1,0-1 0,-1 0-1,1 0 1,8-9 0,-2-12-6141,-11 7-1333</inkml:trace>
</inkml:ink>
</file>

<file path=ppt/ink/ink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9:39:08.23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41 16464,'0'0'10089,"77"6"-9993,-40-5-96,2-1-2466,1 0-2787,-4-5-5669</inkml:trace>
  <inkml:trace contextRef="#ctx0" brushRef="#br0" timeOffset="1">428 0 19955,'0'0'6982,"-40"51"-4771,26-29-1186,6-2-449,4 1-352,4-6-128,0-2-288,4-8-2018,4-5-2947,2 0-4452</inkml:trace>
</inkml:ink>
</file>

<file path=ppt/ink/ink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9:39:09.16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11 108 14830,'0'0'5370,"-2"9"-3063,-6 32-434,8-40-1773,0 1 0,0-1 0,0 1 0,0 0 0,0-1 0,1 1-1,-1-1 1,0 1 0,1-1 0,-1 1 0,1-1 0,0 1 0,0-1-1,-1 1 1,1-1 0,0 0 0,0 1 0,0-1 0,1 0 0,-1 0-1,0 0 1,0 0 0,0 0 0,1 0 0,-1 0 0,1 0 0,-1-1-1,1 1 1,-1 0 0,1-1 0,-1 1 0,1-1 0,-1 0 0,1 1-1,-1-1 1,1 0 0,2 0 0,4 1 117,0-1 1,0 0-1,0 0 1,-1 0-1,1-1 1,8-2-1,-7 0-76,0 0-1,-1-1 0,1-1 0,-1 1 1,0-1-1,0-1 0,-1 1 0,0-1 1,0-1-1,11-11 0,-15 14-77,1 0 0,-1 0 0,0 0 0,0 0-1,0 0 1,0 0 0,-1-1 0,0 1 0,0-1 0,0 0 0,0 0-1,-1 0 1,0 0 0,0 0 0,0 0 0,-1 0 0,1 0-1,-1 0 1,0 0 0,-1 0 0,-1-7 0,2 10-58,-1 1 1,0 0-1,0 0 1,0-1-1,0 1 1,0 0-1,0 0 1,0 0-1,0 0 0,0 0 1,0 0-1,-1 1 1,1-1-1,0 0 1,-1 0-1,1 1 1,0-1-1,-1 1 1,1-1-1,-1 1 1,1 0-1,-1 0 0,1 0 1,-1-1-1,1 1 1,-1 1-1,1-1 1,-1 0-1,1 0 1,-1 0-1,1 1 1,-2 0-1,-3 0-9,1 1-1,-1-1 1,1 1-1,-1 0 1,1 1-1,0-1 1,-7 6-1,0 2 5,1 0 0,0 1 0,0 1 0,1 0 0,1 0 0,0 1 0,-12 22 0,16-24 0,-1-1 0,2 1 0,-1 0 0,2 0 0,-1 0 0,1 1 0,1-1 0,0 1 0,1 0 0,0 19 0,2-29 1,-1 0 0,0-1 0,1 1 0,0 0 0,-1-1 0,1 1 0,0-1 0,0 1 0,0-1 1,0 1-1,0-1 0,1 0 0,-1 1 0,0-1 0,0 0 0,1 0 0,-1 0 0,1 0 0,-1 0 0,1 0 0,-1-1 0,1 1 0,0 0 0,-1-1 0,1 1 0,0-1 0,0 0 0,-1 1 0,1-1 1,0 0-1,0 0 0,2 0 0,6 0-74,0 0-1,-1-1 1,1 0 0,17-4 0,-15 1-612,1 0 0,-1-1 0,0 0 0,0-1 0,-1 0 0,17-12-1,-12 6-1917,-1 0 0,-1-1-1,24-27 1,-5-5-3702</inkml:trace>
</inkml:ink>
</file>

<file path=ppt/ink/ink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9:39:09.51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59 27 6054,'0'0'11771,"-1"8"-10004,-23 83 1603,16-68-2272,1-1 1,2 1-1,0 0 0,-3 39 1,8-61-1081,0 1 1,0-1 0,0 0-1,0 0 1,0 0-1,0 0 1,0 1 0,0-1-1,1 0 1,-1 0 0,0 0-1,1 0 1,-1 0 0,1 0-1,-1 0 1,1 0 0,0 0-1,-1 0 1,1 0-1,0 0 1,0 0 0,-1 0-1,1 0 1,0-1 0,0 1-1,0 0 1,0-1 0,2 2-1,-1-2 5,1 1 1,-1-1-1,1 0 0,-1 0 0,0 0 0,1 0 1,-1 0-1,1-1 0,-1 1 0,1-1 0,-1 0 1,5-1-1,3-2 23,0-1 1,-1 0-1,1-1 1,-1 0-1,12-10 1,-4-1 136,-2-1 1,0 0-1,0-1 0,-2 0 1,-1-1-1,0-1 1,-1 0-1,-1-1 1,-2 0-1,13-43 1,-34 100 222,-19 42 1,-17 44-302,45-109-96,0-3-20,0-1 0,1 1 0,1 0 0,-1 1 0,2-1 0,-1 0 0,1 0-1,0 1 1,2 15 0,0-24-264,0 0 0,0 0 0,0 0-1,0-1 1,1 1 0,-1 0 0,0-1 0,0 1-1,1 0 1,-1-1 0,1 0 0,-1 1-1,0-1 1,1 0 0,-1 0 0,1 1 0,-1-1-1,1 0 1,-1-1 0,0 1 0,1 0-1,-1 0 1,1-1 0,-1 1 0,0 0-1,3-2 1,16-7-6382</inkml:trace>
</inkml:ink>
</file>

<file path=ppt/ink/ink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9:39:09.96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42 76 16271,'0'0'3225,"-7"10"677,-21 33-683,27-43-3097,0 1 0,1-1 0,-1 1 0,1 0 0,-1-1 1,1 1-1,-1 0 0,1 0 0,0-1 0,-1 1 0,1 0 0,0 0 0,0 0 0,0 0 0,-1-1 0,1 1 0,0 0 0,0 0 0,0 0 0,0 0 0,0 0 0,1-1 0,-1 1 0,0 2 1,17-2 658,22-18-685,-33 13-78,0-1 0,-1 0 0,0 0 0,0 0 0,-1 0 0,1-1-1,-1 0 1,0 0 0,-1 0 0,1 0 0,-1-1 0,0 1 0,-1-1 0,0 0-1,0 1 1,0-1 0,-1 0 0,0 0 0,0-11 0,-1 19-21,0-1 0,0 0 0,0 0 1,-1 0-1,1 0 0,0 0 0,0 1 0,0-1 1,-1 0-1,1 0 0,0 0 0,0 0 0,0 0 1,-1 0-1,1 0 0,0 0 0,0 0 0,0 0 1,-1 0-1,1 0 0,0 0 0,0 0 0,-1 0 0,1 0 1,0 0-1,0 0 0,0 0 0,-1 0 0,1 0 1,0 0-1,0 0 0,0-1 0,-1 1 0,1 0 1,0 0-1,0 0 0,0 0 0,0 0 0,-1-1 0,1 1 1,0 0-1,0 0 0,0 0 0,0-1 0,0 1 1,0 0-1,0 0 0,-1 0 0,1-1 0,0 1 1,-10 20-111,6-11 109,1 1 1,0 0-1,1 0 1,0 0 0,0 0-1,1 0 1,1 0-1,0 1 1,0-1 0,2 11-1,-1-19 22,-1-1 0,1 0-1,0 0 1,0 0 0,0 0-1,1 0 1,-1 0 0,0 0-1,0 0 1,0 0 0,1 0 0,-1-1-1,0 1 1,1 0 0,-1-1-1,1 1 1,-1-1 0,1 0-1,-1 1 1,1-1 0,-1 0-1,1 0 1,-1 0 0,3 0 0,39-4 506,-32 1-469,-1-1 1,1 0 0,-1-1-1,0-1 1,17-11 0,-19 11-58,1 1 1,0-1 0,1 1 0,-1 1 0,1 0-1,17-5 1,-26 9-2,-1 0-1,1 0 0,0 0 1,-1 0-1,1 0 1,0 0-1,-1 0 1,1 0-1,0 1 0,-1-1 1,1 0-1,-1 0 1,1 1-1,-1-1 1,1 0-1,0 1 0,-1-1 1,1 0-1,-1 1 1,0-1-1,1 1 1,-1-1-1,1 1 0,-1-1 1,0 1-1,1-1 1,-1 1-1,0 0 0,1-1 1,-1 1-1,0-1 1,0 1-1,0 0 1,0-1-1,0 1 0,1-1 1,-1 1-1,0 0 1,-1 0-1,2 37 290,-2-20 41,2-17-318,0-1 1,-1 1-1,1 0 1,0 0-1,0 0 0,0-1 1,0 1-1,0 0 0,1-1 1,-1 1-1,0-1 1,0 1-1,0-1 0,0 0 1,1 1-1,-1-1 1,0 0-1,0 0 0,0 0 1,1 0-1,-1 0 1,0 0-1,0 0 0,1-1 1,-1 1-1,2-1 1,36-5 131,6-4-2115,0 2-3339,-29 5-3255</inkml:trace>
</inkml:ink>
</file>

<file path=ppt/ink/ink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9:39:10.32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36 0 19987,'0'0'7751,"13"72"-6758,-16-33-608,-7 5-257,1-2 64,-1-2 128,5-3 0,0-6-223,3-5-65,0-8-833,2-9-1858,-2-6-1248</inkml:trace>
</inkml:ink>
</file>

<file path=ppt/ink/ink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9:39:10.69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2 102 12620,'-1'-9'4356,"1"5"-3671,-1-1 0,1 0 1,0 0-1,0 0 0,1 1 0,0-1 0,-1 0 1,4-8-1,-2 10-399,-1 1 0,0 0 1,1-1-1,0 1 0,0 0 0,-1 0 1,1 0-1,0 0 0,1 1 1,-1-1-1,0 1 0,0-1 1,1 1-1,-1 0 0,1 0 0,-1 0 1,1 0-1,-1 0 0,1 0 1,0 1-1,3-1 0,12-2 116,0 0 0,1 2 0,-1 0 0,1 1 0,22 3 0,-32-2-389,-1 0-1,1 1 0,-1 0 0,1 0 1,-1 1-1,0 0 0,0 1 0,0-1 1,0 1-1,-1 1 0,0 0 0,0 0 1,8 7-1,-13-10-2,0-1 0,0 1 0,-1 0 0,1 0 0,0 0-1,-1 1 1,0-1 0,1 0 0,-1 0 0,0 1 0,0-1 0,-1 1 0,1-1 0,0 1 0,-1-1 0,1 1 0,-1-1 0,0 1-1,0 0 1,0-1 0,0 1 0,0-1 0,-1 1 0,1-1 0,-1 1 0,0-1 0,1 1 0,-1-1 0,0 1 0,-1-1-1,1 0 1,0 0 0,-1 1 0,1-1 0,-1 0 0,-3 3 0,-3 3 44,-1 0-1,0 0 1,-1-1-1,1-1 1,-2 1-1,-15 7 1,23-12-161,8-2-461,0-1-1,0 2 1,1-1 0,-1 0-1,0 1 1,0 0-1,10 3 1,-12-3 273,0 0 350,-1-1 0,1 1-1,-1 0 1,1-1 0,-1 1-1,0 0 1,1 0 0,-1 1-1,0-1 1,0 0 0,0 1-1,0-1 1,0 1 0,0 0-1,0 0 1,-1 0-1,1 0 1,0 0 0,-1 0-1,0 0 1,0 0 0,1 0-1,-1 1 1,0-1 0,-1 0-1,1 1 1,0-1 0,-1 1-1,1-1 1,-1 1 0,0-1-1,0 1 1,0-1 0,0 1-1,-1 0 1,1-1 0,0 1-1,-1-1 1,0 0 0,0 1-1,1-1 1,-3 4 0,0 2 161,0-1 1,-1 1-1,0 0 1,-1-1-1,1 0 1,-1 0-1,-1 0 1,1-1-1,-1 1 1,0-1-1,-10 7 1,8-8-217,1-1 0,-1 0 0,0 0 0,-1-1 0,1 0 0,-1 0 0,1-1 0,-1 0 0,0-1 0,1 0 0,-1 0 0,-12-1 0,20 0-34,0 0-1,0 0 1,0 0-1,0 0 1,0 0-1,0 0 1,0 0-1,0-1 1,0 1-1,0-1 1,0 1-1,0 0 1,0-1-1,0 0 1,0 1 0,0-1-1,0 1 1,1-1-1,-1 0 1,0 0-1,0 0 1,1 1-1,-1-1 1,0 0-1,1 0 1,-1-2-1,0 1-147,1 0 0,-1 0 0,1-1 0,0 1 0,0 0 0,0 0 1,0-1-1,0 1 0,1 0 0,-1 0 0,1 0 0,0-3 0,2-2-629,0 0 1,0 0-1,0 1 1,1 0-1,-1-1 1,2 1 0,6-7-1,10-7-6225</inkml:trace>
</inkml:ink>
</file>

<file path=ppt/ink/ink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9:39:11.02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24 2691,'0'0'25618,"1"9"-23717,3 145 656,1-138-2557,5-18 0,9-23 0,-11 1 0,-1-1 0,-1 0 0,-2 0 0,0 0 0,0-27 0,-4 55-316,0-1-1,0 1 1,0-1-1,0 0 1,1 1-1,-1-1 1,1 0 0,0 1-1,0-1 1,0 0-1,0 0 1,0 0-1,0 0 1,0 0 0,1 0-1,-1 0 1,1 0-1,0 0 1,-1-1-1,3 3 1,0-2-519,0 0 1,-1 0-1,1 0 0,0 0 1,0-1-1,0 0 0,0 1 1,0-2-1,0 1 0,1 0 1,4-1-1,17 1-6879</inkml:trace>
</inkml:ink>
</file>

<file path=ppt/ink/ink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9:39:11.41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103 0 9065,'0'0'16367,"-12"10"-15091,3-3-1029,-37 33 913,42-37-941,0 1-1,1 0 1,0 0 0,-1 0-1,2 0 1,-1 1-1,0-1 1,1 1 0,0 0-1,0 0 1,-1 5-1,3-9-207,-1 0 0,1-1 0,0 1 0,0-1-1,0 1 1,0-1 0,0 1 0,0-1 0,1 1-1,-1-1 1,0 1 0,0 0 0,0-1 0,0 1-1,1-1 1,-1 1 0,0-1 0,0 1 0,1-1-1,-1 0 1,0 1 0,1-1 0,-1 1 0,1-1-1,-1 0 1,0 1 0,1-1 0,-1 0 0,1 1-1,-1-1 1,2 0 0,21 4 131,26-11-85,-35 2-158,-1 0 1,1-1-1,-1-1 1,18-11-1,-22 12 152,0 0 0,0 1 0,1 0 0,0 1-1,0 0 1,0 0 0,1 1 0,-1 0-1,13-1 1,-22 4-36,0 0-1,0 0 1,0 0 0,0 0-1,0 0 1,1 0-1,-1 0 1,0 1-1,0-1 1,0 0 0,0 1-1,0-1 1,-1 1-1,1-1 1,0 1-1,0-1 1,0 1 0,0-1-1,0 1 1,-1 0-1,1 0 1,0 0-1,-1-1 1,1 1 0,0 0-1,-1 0 1,1 0-1,-1 0 1,1 1-1,4 36 635,-5-34-606,0 0 1,0 0 0,1 0-1,-1 0 1,1 0 0,0-1 0,0 1-1,2 4 1,-2-7-44,1 0 0,-1 0 0,0 0 0,1-1 0,-1 1 0,1-1 0,-1 1 0,1-1 0,-1 1 0,1-1 0,-1 0 0,1 0 0,-1 0 0,1 0 0,-1 0 0,1 0 0,-1 0 0,4-1 0,30-5 0,-35 6 0,82-22-33,-56 14-76,0 0-1,0 2 0,1 1 0,43-2 0,-70 7 15,0 0 0,1 0 0,-1 1 0,1-1 1,-1 0-1,0 0 0,1 0 0,-1 0 0,0 1 0,1-1 0,-1 0 0,0 0 0,0 1 0,1-1 0,-1 0 0,0 1 1,0-1-1,1 0 0,-1 1 0,0-1 0,0 0 0,0 1 0,0-1 0,1 1 0,-1-1 0,0 0 0,0 1 1,0-1-1,0 0 0,0 1 0,0-1 0,0 1 0,0-1 0,0 0 0,0 1 0,0-1 0,0 1 0,-1-1 0,1 0 1,0 1-1,0-1 0,0 0 0,-1 1 0,2 14-5619,-1-15 5327,0 1-1,0-1 0,1 1 1,-1-1-1,0 0 0,1 1 1,-1-1-1,1 1 0,-1-1 0,0 0 1,1 1-1,-1-1 0,1 0 1,-1 1-1,1-1 0,-1 0 1,1 0-1,0 0 0,-1 1 1,1-1-1,-1 0 0,1 0 1,-1 0-1,1 0 0,-1 0 1,1 0-1,1 0 0,15 0-9547</inkml:trace>
</inkml:ink>
</file>

<file path=ppt/ink/ink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9:39:12.02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145 307 9289,'0'0'19207,"-9"-2"-17707,2 0-1401,0 1-1,-1 0 1,1 0-1,0 1 0,0 0 1,-1 0-1,1 0 0,0 1 1,-9 2-1,13-2-90,0 0 1,0 0-1,1 0 0,-1 0 1,0 0-1,0 1 0,1-1 1,-1 1-1,1 0 0,-1 0 1,1 0-1,0 0 0,0 0 1,0 0-1,0 1 0,0-1 0,0 1 1,1-1-1,-1 1 0,1 0 1,0-1-1,-1 1 0,1 0 1,1 0-1,-1 0 0,0 0 1,1 0-1,-1 0 0,1 4 1,0-6-17,0 1 1,1 0 0,-1 0 0,1 0-1,-1 0 1,1-1 0,0 1 0,0 0-1,0-1 1,-1 1 0,2 0 0,-1-1-1,0 0 1,0 1 0,0-1 0,1 1-1,-1-1 1,0 0 0,1 0 0,0 0-1,-1 0 1,1 0 0,-1 0 0,1 0 0,0-1-1,0 1 1,-1-1 0,1 1 0,0-1-1,0 1 1,0-1 0,0 0 0,0 0-1,3 0 1,5 0-258,-1 1 1,1-1-1,0-1 0,0 0 1,15-3-1,-12-1-170,0 0 1,0-1-1,-1 0 1,1-1-1,-2 0 1,1-1-1,-1 0 1,0-1-1,-1-1 1,14-15 0,0-2-185,-1-1 0,34-58 0,-56 86 627,12-22-187,0-1 1,10-26 0,-20 41 729,-1 0 1,0-1-1,0 1 0,0 0 0,-1-1 0,0-9 0,-1 17-482,0 1-1,0 0 0,0 0 0,0-1 0,0 1 1,0 0-1,0 0 0,0-1 0,0 1 1,0 0-1,0-1 0,0 1 0,0 0 1,0 0-1,0-1 0,0 1 0,-1 0 0,1 0 1,0 0-1,0-1 0,0 1 0,0 0 1,-1 0-1,1 0 0,0-1 0,0 1 1,-1 0-1,1 0 0,0 0 0,0 0 0,0 0 1,-1 0-1,1-1 0,0 1 0,0 0 1,-1 0-1,1 0 0,0 0 0,-1 0 0,1 0 1,0 0-1,0 0 0,-1 0 0,-15 7 843,-12 14-366,14-4-293,0 0 0,1 1 1,1 0-1,-18 38 0,25-46-172,1 0 1,0 0-1,0 0 1,1 1-1,1-1 1,0 1-1,0 0 0,1-1 1,0 1-1,1 0 1,2 21-1,-2-31-80,1 0 0,-1 1 0,1-1 0,0 0 0,0 0 0,-1 0 0,1 0 0,0 0 0,0 0 0,0 0 0,0 0 0,0 0 0,0 0 0,0 0 0,0 0 0,1-1 0,-1 1 0,0-1 0,0 1 0,1-1 0,-1 1 0,0-1 0,1 0 0,-1 1 0,0-1 0,1 0 0,-1 0 0,0 0 0,1 0 0,-1 0 0,0 0 0,1-1 0,-1 1 0,0 0 0,1-1 0,1 0 0,4-1 0,0 0 0,0 0 0,0-1 0,0 0 0,9-5 0,-14 7 0,4-4 0,1 0 0,0 1 0,0 0 0,0 0 0,1 0 0,-1 1 0,1 1 0,0-1 0,0 1 0,11-1 0,-19 3 0,1 0 0,-1 0 0,1 0 0,-1 1 0,1-1 0,0 0 0,-1 1 0,1-1 0,-1 1 0,1-1 0,-1 0 0,0 1 0,1-1 0,-1 1 0,1-1 0,-1 1 0,0-1 0,1 1 0,-1 0 0,0-1 0,0 1 0,0-1 0,1 1 0,-1 0 0,0-1 0,0 1 0,0 0 0,0-1 0,0 1 0,0-1 0,0 1 0,0 0 0,0-1 0,0 1 0,-1 0 0,1-1 0,0 1 0,-1 0 0,-7 27 0,-60 46 0,105-94-9230,-16 3 1153,3-2-5749</inkml:trace>
</inkml:ink>
</file>

<file path=ppt/ink/ink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9:39:12.36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72 13261,'0'0'9400,"9"-1"-6309,44 5 851,-35-2-3575,0-1 0,-1 0 0,25-3 0,-38 2-285,1-1-1,-1 0 0,1 0 1,-1 0-1,0 0 0,1-1 1,-1 0-1,0 0 1,0 0-1,0 0 0,0-1 1,0 1-1,-1-1 0,1 0 1,-1 0-1,0-1 1,0 1-1,3-5 0,-5 8-79,-1-1 0,1 0 0,0 1 0,-1-1 0,1 0 0,-1 0 0,1 1 0,-1-1 0,1 0 0,-1 0 0,0 0 0,0 0 0,1 0 0,-1 1 0,0-1 0,0 0 0,0 0 0,0 0-1,0 0 1,0 0 0,0 0 0,0 0 0,0 0 0,0 0 0,0 0 0,-1 1 0,1-1 0,0 0 0,-1-1 0,-1 1-1,1 0 0,0 1 0,-1-1 0,1 0 0,0 1 0,-1-1-1,1 1 1,-1-1 0,1 1 0,-1 0 0,1-1 0,-1 1 0,1 0 0,-1 0 0,-2 0 0,-4 1-4,-1 0 1,1 0-1,0 1 1,0 0-1,-12 4 1,10 0 2,1-1 0,0 2 0,0-1 0,0 1 0,1 1 0,0 0 0,1 0 0,-13 18 0,17-23 0,1 0 0,0 1 0,0-1 0,0 1 0,1 0 0,-1-1 0,1 1 0,0 0 0,0 0 0,1 0 0,-1 0 0,0 5 0,2-6 0,-1-1 0,1 1 0,-1-1 0,1 0 0,0 0 0,-1 1 0,1-1 0,1 0 0,-1 0 0,0 0 0,0 0 0,1 0 0,-1 0 0,1 0 0,0 0 0,-1-1 0,1 1 0,0-1 0,0 1 0,0-1 0,0 0 0,3 2 0,8 2-428,0 0 1,1-1-1,-1-1 1,1 0-1,0-1 1,0 0-1,-1-1 1,1-1-1,0 0 1,0-1-1,14-2 1,12-4-6679</inkml:trace>
</inkml:ink>
</file>

<file path=ppt/ink/ink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9:40:19.30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182 50 14638,'-3'-27'6582,"-11"13"-3501,9 12-2928,1 0-1,-1 1 0,0 0 1,0 0-1,0 1 0,0-1 1,0 1-1,-6 0 0,5 1-50,0 0 0,1 0-1,-1 0 1,1 1-1,-1-1 1,1 1 0,0 1-1,0-1 1,0 1-1,0 0 1,0 0 0,0 0-1,-7 8 1,9-9-41,0 1-1,0-1 1,1 1 0,-1 0 0,1 0 0,0 0-1,0 0 1,0 1 0,0-1 0,0 0 0,1 1-1,-1-1 1,1 1 0,0 0 0,0-1-1,0 1 1,1 0 0,-1 0 0,1 0 0,0-1-1,1 7 1,0-8-52,0-1 1,0 0-1,0 0 0,0 0 0,0 0 0,1-1 1,-1 1-1,0 0 0,1 0 0,-1-1 0,0 1 1,1-1-1,-1 1 0,1-1 0,-1 0 0,1 1 0,-1-1 1,1 0-1,-1 0 0,1 0 0,-1 0 0,1 0 1,-1 0-1,1-1 0,-1 1 0,1-1 0,1 0 1,45-11 213,-33 5-186,0-2 0,0 0 1,-1 0-1,23-21 1,-16 13 4,-21 48-319,-34 145 974,9-58-17,23-107-603,-1 7 273,-1-1-1,0 1 0,-9 21 0,13-37-317,-1 0 0,0 1 0,1-1 0,-1 0-1,0 0 1,-1 1 0,1-1 0,0 0 0,-1 0 0,1-1-1,-1 1 1,1 0 0,-1 0 0,0-1 0,0 1 0,0-1-1,0 1 1,0-1 0,0 0 0,0 0 0,0 0 0,0 0 0,-1 0-1,1 0 1,0-1 0,-1 1 0,1-1 0,0 0 0,-1 1-1,1-1 1,-1 0 0,-3-1 0,5 0-32,-1 0 0,1 0 0,0 0 0,-1 0 0,1-1 0,0 1 0,0 0 0,0-1 0,0 1 0,0 0 0,0-1 0,1 1 0,-1-1 0,1 0 0,-1 1 0,1-1 0,-1 1 0,1-1 0,0 0 0,-1 1 0,1-1 0,0 0 0,0 0 0,1-2 0,3-45 0,-1 36 0,2 0 0,-1 0 0,2 1 0,0 0 0,0 0 0,1 1 0,0 0 0,1 0 0,0 0 0,1 1 0,17-15 0,-5 6 0,1 1 0,1 1 0,1 0 0,36-18 0,-50 30 0,-1-1 0,1 2 0,0-1 0,0 1 0,1 1 0,-1-1 0,1 2 0,-1 0 0,1 0 0,0 1 0,13 0 0,-23 1 0,0 1 0,0-1 0,-1 1 0,1 0 0,0-1 0,-1 1 0,1 0 0,0 0 0,-1-1 0,1 1 0,-1 0 0,1 0 0,-1 0 0,0 0 0,1 0 0,-1 0 0,0 0 0,0 0 0,0-1 0,1 1 0,-1 0 0,0 0 0,0 0 0,0 0 0,0 0 0,-1 0 0,1 0 0,0 0 0,0 0 0,-1 0 0,0 1 0,-8 33 0,2-21 0,0-1 0,-1 0 0,0 0 0,-15 16 0,47-80 0,47-104 0,-76 205 0,5-49 0,-1 0 0,1 0 0,0 1 0,0-1 0,0 0 0,0 0 0,0 1 0,0-1 0,0 0 0,1 0 0,-1 1 0,0-1 0,1 0 0,-1 0 0,1 0 0,-1 0 0,1 1 0,-1-1 0,1 0 0,0 0 0,0 0 0,-1 0 0,1 0 0,0-1 0,0 1 0,0 0 0,0 0 0,0 0 0,1 0 0,1 0 0,0 0 0,0-1 0,0 1 0,0-1 0,1 1 0,-1-1 0,0 0 0,0 0 0,0 0 0,0-1 0,5 0 0,4-2 0,-1 0 0,0-1 0,0 0 0,0 0 0,18-12 0,-25 14 0,-1 0 0,0 0 0,0 0 0,0 0 0,0 0 0,0-1 0,-1 0 0,1 1 0,-1-1 0,0 0 0,1 0 0,-1 0 0,-1-1 0,1 1 0,2-6 0,-4 9 0,-1-1 0,1 1 0,-1 0 0,1 0 0,0 0 0,-1 0 0,1 0 0,-1 0 0,1 0 0,-1 0 0,1 0 0,-1 0 0,1 0 0,-1 0 0,1 0 0,0 0 0,-1 1 0,1-1 0,-1 0 0,1 0 0,-1 0 0,1 1 0,0-1 0,-1 0 0,1 0 0,0 1 0,-1-1 0,1 0 0,0 1 0,-1-1 0,1 0 0,0 1 0,-1 0 0,-14 12 0,7-4 0,0 1 0,1 0 0,0 0 0,-10 21 0,15-28 0,0 1 0,1 0 0,-1 0 0,1 0 0,-1 1 0,2-1 0,-1 0 0,0 0 0,1 1 0,-1-1 0,1 0 0,1 1 0,-1-1 0,0 0 0,1 0 0,0 1 0,2 6 0,-1-9 0,0 0 0,-1 0 0,1 0 0,0-1 0,0 1 0,0 0 0,0-1 0,0 0 0,0 1 0,0-1 0,1 0 0,-1 0 0,0 0 0,1 0 0,-1-1 0,1 1 0,-1 0 0,1-1 0,-1 0 0,1 0 0,-1 0 0,1 0 0,-1 0 0,1 0 0,2-1 0,1 0 0,-1 1 0,0-1 0,0 0 0,0-1 0,0 1 0,0-1 0,0 0 0,0 0 0,0 0 0,-1-1 0,7-4 0,-1-3 0,-1-1 0,-1 0 0,0 0 0,-1-1 0,0 0 0,0 0 0,-1-1 0,-1 1 0,0-1 0,-1 0 0,-1-1 0,1 1 0,0-16 0,-35 118 0,27-70 0,1 0 0,0 33 0,3-52 0,0 0 0,1 1 0,-1-1 0,0 1 0,1-1 0,-1 0 0,0 1 0,1-1 0,-1 0 0,1 0 0,-1 1 0,1-1 0,-1 0 0,1 0 0,-1 1 0,0-1 0,1 0 0,-1 0 0,1 0 0,0 0 0,-1 0 0,1 0 0,-1 0 0,1 0 0,-1 0 0,1 0 0,-1 0 0,1 0 0,-1 0 0,1-1 0,-1 1 0,1 0 0,-1 0 0,0 0 0,1-1 0,-1 1 0,1 0 0,-1-1 0,1 1 0,-1-1 0,22-10 0,34-41 0,-38 35 0,1-1 0,23-15 0,-42 32 0,0 1 0,1 0 0,-1-1 0,0 1 0,1 0 0,-1 0 0,0-1 0,1 1 0,-1 0 0,1 0 0,-1-1 0,0 1 0,1 0 0,-1 0 0,1 0 0,-1 0 0,1 0 0,-1-1 0,1 1 0,-1 0 0,1 0 0,-1 0 0,1 0 0,-1 1 0,0-1 0,1 0 0,-1 0 0,1 0 0,-1 0 0,1 0 0,-1 1 0,1-1 0,-1 0 0,0 0 0,1 0 0,-1 1 0,0-1 0,1 0 0,-1 1 0,0-1 0,1 0 0,-1 1 0,1 0 0,2 27 0,-14 32 0,9-54 0,0-1 0,0 2 0,0-1 0,1 0 0,0 0 0,0 9 0,3-15 0,0 0 0,0 1 0,-1-1 0,1 0 0,0 0 0,0-1 0,0 1 0,0 0 0,-1-1 0,1 1 0,0-1 0,0 1 0,2-2 0,4-4 0,0 0 0,-1 0 0,0 0 0,0-1 0,6-7 0,-8 8 0,0 0 0,1 0 0,-1 1 0,1 0 0,0 0 0,1 0 0,-1 1 0,10-5 0,-15 9 0,-1 0 0,0-1 0,0 1 0,1 0 0,-1 0 0,0 0 0,1 0 0,-1 0 0,0 0 0,1 0 0,-1 0 0,0 0 0,1 0 0,-1 0 0,0 0 0,1 0 0,-1 0 0,0 0 0,0 0 0,1 1 0,-1-1 0,0 0 0,1 0 0,-1 0 0,0 0 0,0 1 0,1-1 0,-1 0 0,0 0 0,0 1 0,0-1 0,1 0 0,-1 0 0,0 1 0,0-1 0,0 0 0,0 0 0,1 1 0,-1-1 0,0 0 0,0 1 0,0-1 0,0 0 0,0 1 0,0-1 0,-1 25 0,-10 23 0,9-45-153,-6 21-3536,8-18-253,6-14-1588,3-8-13859</inkml:trace>
</inkml:ink>
</file>

<file path=ppt/ink/ink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9:40:20.28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105 248 10762,'23'-17'5578,"-16"12"-4260,0 0 0,0 0 0,0 0 0,-1-1 0,1 0 0,-2-1 0,9-10 0,-14 17-1260,1 0 1,-1 0-1,0-1 1,0 1-1,0 0 0,0 0 1,0 0-1,0-1 1,0 1-1,0 0 0,0 0 1,0-1-1,0 1 1,0 0-1,0 0 0,0 0 1,0-1-1,0 1 0,0 0 1,0 0-1,0 0 1,0-1-1,0 1 0,0 0 1,0 0-1,0 0 1,-1-1-1,1 1 0,0 0 1,0 0-1,0 0 1,0-1-1,0 1 0,-1 0 1,1 0-1,0 0 0,0 0 1,0 0-1,-1 0 1,1 0-1,0-1 0,0 1 1,-1 0-1,-13-1 588,-17 8-476,19-1-120,1 1 0,0 0 0,1 1 1,-1 0-1,2 0 0,-15 16 0,19-19-13,-1 1-1,1 1 0,0-1 0,1 1 0,0 0 0,0 0 0,0 0 0,1 0 0,0 0 0,0 1 0,-2 13 0,5-20-32,-1-1-1,1 0 0,0 1 0,0-1 1,0 1-1,1-1 0,-1 0 0,0 1 1,0-1-1,0 1 0,0-1 0,0 0 0,0 1 1,0-1-1,1 0 0,-1 1 0,0-1 1,0 0-1,1 1 0,-1-1 0,0 0 1,0 1-1,1-1 0,-1 0 0,0 0 1,1 1-1,-1-1 0,0 0 0,1 0 1,-1 0-1,1 0 0,-1 1 0,0-1 0,1 0 1,-1 0-1,0 0 0,1 0 0,-1 0 1,1 0-1,-1 0 0,0 0 0,1 0 1,-1 0-1,1 0 0,-1 0 0,0 0 1,1-1-1,21-6 178,-8-1-6,0-1-1,-1 0 1,0-1 0,-1-1 0,22-22 0,49-70 137,-71 88-310,-1 0 0,0-1 0,-1-1 0,-1 0 0,0 0 0,-2-1 0,8-23 0,-21 64-2,-1 0 0,-1 0 0,-1-1 0,-14 24 0,13-28 0,1 0 0,1 0 0,1 1 0,0 0 0,2 1 0,0-1 0,-4 36 0,9-54-10,0 1 0,0-1 0,0 0 0,0 1 0,0-1 1,1 0-1,-1 0 0,0 1 0,1-1 0,-1 0 0,1 0 0,-1 0 0,1 1 0,0-1 0,-1 0 1,1 0-1,0 0 0,0 0 0,0 0 0,0 0 0,0-1 0,0 1 0,0 0 0,0 0 0,0-1 0,0 1 1,1 0-1,-1-1 0,0 0 0,0 1 0,1-1 0,-1 0 0,0 1 0,0-1 0,1 0 0,-1 0 0,0 0 1,1 0-1,-1 0 0,0 0 0,1-1 0,-1 1 0,0 0 0,2-1 0,5-1-266,0 0-1,0 0 1,0-1-1,-1 0 1,1 0 0,7-5-1,9-8-4894,-1-1 0,35-35 0,-25 22-3776</inkml:trace>
</inkml:ink>
</file>

<file path=ppt/ink/ink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9:40:20.60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180 0 13068,'0'0'10885,"-10"8"-7954,5-5-2620,-63 42 3216,61-40-3300,-1-1 0,1-1 0,-1 0 1,0 0-1,0 0 0,0-1 0,0 0 1,-16 2-1,35-4-239,13-1-215,0 2 0,35 6 0,-52-6 173,0 1-1,1-1 1,-1 2 0,0-1 0,0 1-1,0 0 1,0 1 0,-1 0-1,0 0 1,1 0 0,-1 1 0,10 9-1,-15-13 60,0 0 0,0 0 0,0 0 1,0 0-1,0 0 0,0 0 0,0 0 0,-1 0 0,1 1 0,0-1 0,-1 0 0,1 1 0,-1-1 0,1 0 0,-1 1 0,0-1 0,1 0 0,-1 1 0,0-1 0,0 1 0,0-1 0,0 0 1,0 1-1,0-1 0,0 1 0,-1-1 0,1 0 0,-1 3 0,-1-1 30,0-1 0,0 0 0,0 0-1,0-1 1,0 1 0,-1 0 0,1-1 0,0 1 0,-1-1 0,1 0 0,-1 0 0,0 0 0,-4 1 0,-10 3 155,1-2 1,-1 0 0,-29 0 0,27-2-191,12 1 0,1-2 0,0 1 0,-1-1 0,1 0 0,0 0 0,-1-1 0,1 0 0,0 0 0,-1 0 0,-7-4 0,14 5-29,-1 0 1,1-1-1,-1 1 0,1 0 1,-1 0-1,1-1 0,0 1 1,-1 0-1,1-1 0,0 1 1,-1-1-1,1 1 0,0 0 1,-1-1-1,1 1 1,0-1-1,0 1 0,-1-1 1,1 1-1,0-1 0,0 1 1,0-1-1,0 1 0,0-1 1,-1 1-1,1-1 0,0 1 1,0-1-1,0 1 0,1-1 1,-1 1-1,0-1 0,0 0 1,17-12-2364,26 0-3456,-7 5 93,4 2-1889</inkml:trace>
</inkml:ink>
</file>

<file path=ppt/ink/ink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9:40:20.96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202 53 17328,'0'0'8825,"-9"-5"-5734,5 3-2961,0-1 1,-1 1-1,1 0 1,-1 1-1,1-1 1,-1 1-1,0-1 1,0 2-1,0-1 1,1 0-1,-1 1 1,0 0-1,0 0 1,0 0-1,0 1 1,0 0-1,0 0 1,1 0-1,-1 0 1,0 1-1,1 0 1,-1 0-1,1 0 1,-1 0-1,1 1 1,-4 2-1,1 1-130,0 0 0,0 0 0,1 0 0,0 1 0,-9 13 0,13-18 0,1 0 0,-1 1 0,0-1 0,1 1 0,0 0 0,0-1 0,0 1 0,0 0 0,0 0 0,0 0 0,1-1 0,-1 1 0,1 0 0,0 0 0,0 0 0,0 0 0,0 0 0,0 0 0,1 0 0,1 6 0,0-8 0,0 1 0,-1 0 0,1-1 0,0 1 0,1-1 0,-1 1 0,0-1 0,0 0 0,0 0 0,1 0 0,-1 0 0,1-1 0,-1 1 0,0 0 0,1-1 0,-1 0 0,1 0 0,0 1 0,-1-2 0,5 1 0,54-6 0,-46 1 0,0 0 0,-1-1 0,0-1 0,0 0 0,-1 0 0,0-2 0,0 1 0,0-2 0,-2 0 0,1 0 0,-1-1 0,0 0 0,-1-1 0,-1 0 0,0-1 0,13-24 0,-59 87 0,2 14 36,34-59-85,-1-1-1,0 1 1,1 0-1,0-1 1,0 1-1,0 0 1,1-1-1,-1 1 1,1 0-1,0 0 1,1 0-1,-1-1 1,2 7-1,-2-10-172,1 0 0,-1 0 0,1 0 0,-1 0 0,1 0 0,0 0 0,-1-1 0,1 1-1,0 0 1,0 0 0,0 0 0,-1-1 0,1 1 0,0 0 0,0-1 0,0 1 0,0-1 0,0 1-1,0-1 1,0 0 0,0 1 0,1-1 0,1 0 0,27 1-6830,-27-1 6217,22-2-8481</inkml:trace>
</inkml:ink>
</file>

<file path=ppt/ink/ink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9:40:21.39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161 1 12236,'0'0'13276,"-9"9"-11317,-14 14-937,2 1-1,-26 37 1,39-50-820,1 0 1,0 0 0,1 1 0,0-1 0,1 1 0,0 1 0,1-1-1,0 1 1,1 0 0,-2 14 0,5-26-203,0-1 0,0 1 0,0 0 0,0-1 0,0 1 0,1 0 0,-1-1 0,0 1 0,0-1 0,1 1 0,-1 0 0,0-1 0,1 1 0,-1-1 0,0 1 0,1-1 0,-1 1 0,1-1 0,-1 1 0,1-1 0,-1 1 0,1-1 0,-1 0 0,1 1 0,0-1 0,-1 0 0,1 1 0,1-1 0,26 4 0,29-12 0,-45 5 0,-2 0 0,0 1 0,0-1 0,0 2 0,0 0 0,0 0 0,1 0 0,-1 2 0,20 2 0,-28-3 0,-1 1 0,0 0 0,1 0 0,-1 0 0,0 1 0,0-1 0,0 0 0,0 0 0,0 0 0,0 1 0,-1-1 0,1 1 0,0-1 0,-1 1 0,1-1 0,-1 1 0,1-1 0,-1 1 0,0-1 0,1 1 0,-1-1 0,0 1 0,0-1 0,0 1 0,-1 0 0,1-1 0,0 1 0,0-1 0,-1 1 0,0 2 0,-16 47 0,-9-7 0,17-31 0,1 0 0,1 1 0,-8 18 0,51-37 0,1-8-124,-21 9-142,1-1 0,-1-1 0,-1 0 0,1-2-1,-1 1 1,-1-2 0,16-11 0,-28 18-167,0 1 1,-1-1-1,1 0 0,-1 1 1,0-1-1,1 0 0,-1 0 0,0 0 1,0 0-1,0 0 0,-1 0 1,1-1-1,0 1 0,-1 0 0,1-3 1,-1 4-340,0-1 0,0 0 0,0 0-1,0 0 1,-1 0 0,1 0 0,-1 0 0,1 1 0,-1-1 0,0 0 0,1 0 0,-2-1 0,-12-16-11661</inkml:trace>
</inkml:ink>
</file>

<file path=ppt/ink/ink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9:40:21.74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19 11082,'0'0'16496,"75"-14"-14926,-33 12-449,3 0-897,-2 2-224,-6 0-1057,-10 0-2531,-12 0-1985,-7 0-4709</inkml:trace>
</inkml:ink>
</file>

<file path=ppt/ink/ink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9:40:22.08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0 12396,'0'0'14285,"75"1"-13676,-32-1-545,3 0-448,1 0-3844,-4 0-6855</inkml:trace>
</inkml:ink>
</file>

<file path=ppt/ink/ink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9:40:22.74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1 382 6022,'0'0'20526,"9"-3"-18567,7-4-1582,0-1 0,-1-1 1,0 0-1,0-1 0,-1 0 0,-1-1 0,0-1 1,21-24-1,-9 8-202,-2-1 0,-1 0 0,26-49 0,-43 71-159,-1-1 1,0 0-1,-1 1 1,0-1-1,0-1 1,-1 1-1,0 0 1,0 0-1,0-11 1,-2 18-17,0 1-1,0-1 1,0 1 0,0-1 0,0 1-1,0 0 1,0-1 0,0 1-1,0-1 1,0 1 0,0-1 0,0 1-1,0 0 1,0-1 0,0 1-1,-1-1 1,1 1 0,0 0 0,0-1-1,-1 1 1,1-1 0,0 1-1,-1 0 1,1-1 0,0 1 0,-1 0-1,1 0 1,0-1 0,-1 1-1,1 0 1,0 0 0,-1 0 0,1-1-1,-1 1 1,-16 6-26,-14 20-50,17-6 83,2 1 0,0 0 1,1 1-1,-13 34 0,19-41 1,0 0 1,1 0-1,1 0 1,0 1-1,1-1 1,1 1-1,0-1 1,2 18-1,0-31-8,-1 0 0,0-1 0,0 1 0,1 0 0,-1-1 0,1 1 0,0 0 0,-1-1 0,1 1 0,0-1 0,0 1 0,0-1 0,0 0 0,0 1 0,0-1 0,0 0 0,1 0 0,-1 1 0,0-1 0,1 0 0,-1 0 0,1 0 0,1 0 0,1 1 0,0-1 0,0 0 0,0 0 0,0-1 0,0 1 0,0-1 0,0 0 0,0 0 0,8-1 0,1-1 0,0-1 0,0 0 0,0-1 0,-1 0 0,16-8 0,-8 2 0,-1-1 0,0-1 0,-1-1 0,0-1 0,-1 0 0,-1-1 0,0-1 0,-2 0 0,16-21 0,-28 38 0,-2 7 0,-2 13 0,-18 38 0,14-44 0,0 0 0,1 0 0,1 0 0,1 1 0,-3 30 0,6-46-9,0 1 1,0 0-1,0-1 1,-1 1-1,1-1 1,0 1-1,1 0 1,-1-1-1,0 1 1,0-1-1,0 1 1,0-1-1,0 1 0,1 0 1,-1-1-1,0 1 1,0-1-1,1 1 1,-1-1-1,0 1 1,1-1-1,-1 1 1,0-1-1,1 0 0,-1 1 1,1-1-1,-1 0 1,1 1-1,-1-1 1,1 0-1,-1 1 1,1-1-1,-1 0 1,1 0-1,0 0 1,-1 1-1,1-1 0,-1 0 1,1 0-1,-1 0 1,1 0-1,0 0 1,-1 0-1,1 0 1,-1 0-1,1 0 1,0-1-1,-1 1 1,1 0-1,-1 0 0,1 0 1,-1-1-1,1 1 1,-1 0-1,1-1 1,-1 1-1,1 0 1,-1-1-1,1 0 1,30-24-2427,-27 18 674,0 0-1,0 0 0,0 0 1,-1 0-1,0-1 0,3-14 1,2-21-8009</inkml:trace>
</inkml:ink>
</file>

<file path=ppt/ink/ink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9:40:23.09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 1 9993,'0'0'9930,"-3"52"-9898,18-43-1570,3-3-3426,2 1-8041</inkml:trace>
</inkml:ink>
</file>

<file path=ppt/ink/ink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9:40:23.43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72 194 5926,'0'0'8514,"0"9"-4232,-2 4-2956,-1 0 1,-1 0-1,1-1 0,-2 1 1,0-1-1,-8 15 1,3-7-476,1 1 1,-6 24 0,14-43-849,1 1 1,-1-1-1,1 0 0,-1 1 0,1-1 0,0 1 1,0-1-1,0 0 0,0 1 0,1-1 0,-1 0 1,2 4-1,-2-5-6,1 0 1,-1 0-1,1 0 0,-1-1 1,1 1-1,-1 0 1,1 0-1,0 0 0,-1-1 1,1 1-1,0 0 0,0-1 1,0 1-1,-1-1 1,1 1-1,0-1 0,0 1 1,0-1-1,0 0 1,0 1-1,1-1 0,1 0 9,1 0 0,-1 0-1,0 0 1,0 0 0,1-1-1,-1 0 1,0 1 0,0-1-1,0 0 1,0-1-1,0 1 1,0-1 0,0 1-1,0-1 1,0 0 0,3-3-1,10-9-9,-1 0 0,-1-2-1,0 0 1,-1-1 0,-1 0 0,0 0-1,-1-2 1,-1 1 0,-1-1 0,-1-1-1,-1 0 1,0 0 0,-1 0 0,-1-1-1,-2 1 1,0-1 0,-1 0-1,0 0 1,-3-25 0,1 45 0,0 0-1,0 0 1,0 0 0,-1 0 0,1 0-1,0 0 1,-1 0 0,1 0 0,0 0-1,-1 0 1,1 0 0,-1 0 0,0 0-1,1 0 1,-1 1 0,0-1 0,1 0-1,-1 0 1,0 1 0,0-1 0,1 1-1,-1-1 1,0 1 0,0-1 0,0 1-1,0-1 1,0 1 0,0 0 0,0-1-1,0 1 1,0 0 0,0 0 0,0 0-1,0 0 1,0 0 0,0 0 0,0 0-1,0 0 1,0 0 0,0 0 0,0 1-1,0-1 1,0 0 0,0 1 0,0-1-1,0 1 1,0-1 0,1 1 0,-3 0-1,-5 3-28,0 0 0,0 1-1,1 0 1,-10 8 0,14-10 11,-62 57 143,61-57-112,1 1-1,0-1 0,0 1 1,1 0-1,-1-1 0,1 1 0,0 0 1,0 1-1,0-1 0,0 0 0,1 1 1,-1-1-1,1 1 0,0-1 1,1 1-1,-1 6 0,2-9-39,-1-1 0,1 1-1,0-1 1,0 1 0,0-1 0,0 1 0,0-1-1,0 0 1,0 0 0,0 1 0,0-1 0,1 0-1,-1 0 1,1 0 0,-1 0 0,0 0 0,1-1-1,0 1 1,-1 0 0,3 0 0,41 13-1135,-30-9 580,0-1-328,0 1 0,-1 1 1,0 0-1,20 12 0,-30-15 839,0 0-1,-1-1 0,1 1 0,-1 1 0,0-1 0,0 0 0,0 1 0,0 0 0,-1-1 1,1 1-1,-1 0 0,0 1 0,0-1 0,-1 0 0,1 0 0,-1 1 0,0-1 1,0 1-1,1 6 0,-2-2 346,1-1 1,-2 1-1,1 0 1,-1 0 0,0-1-1,-1 1 1,0-1-1,-4 12 1,-14 12-3491</inkml:trace>
</inkml:ink>
</file>

<file path=ppt/ink/ink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9:40:25.04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104 107 8072,'3'-11'4826,"-1"4"-3740,11-43 2104,-12 47-2631,-1 0 1,1 0-1,-1 0 0,0 0 1,0 0-1,-1 0 1,1 0-1,-1 0 1,-1-5-1,2 8-491,0 0 0,0 0-1,0 0 1,0 0 0,0-1-1,0 1 1,0 0 0,0 0-1,0 0 1,0 0 0,-1 0 0,1 0-1,0-1 1,0 1 0,0 0-1,0 0 1,0 0 0,-1 0-1,1 0 1,0 0 0,0 0 0,0 0-1,0 0 1,0 0 0,-1 0-1,1-1 1,0 1 0,0 0-1,0 0 1,0 0 0,-1 0 0,1 0-1,0 0 1,0 0 0,0 1-1,-1-1 1,1 0 0,0 0-1,0 0 1,0 0 0,0 0 0,0 0-1,-1 0 1,1 0 0,0 0-1,0 0 1,0 0 0,0 1-1,-10 9 1135,-2 14-633,-4 27 158,3 2 1,2-1-1,3 2 1,-4 85-1,-2 12 510,3-75-1191,6-47-50,4-23 0,1-9 3,4-40 1,3-26 0,-3 0 0,-5-98 0,2 179 0,0 1 0,1-1 0,1 1 0,4 13 0,-5-21 0,0-1 0,0 0 0,1 1 0,-1-1 0,1 0 0,0 0 0,0 0 0,1-1 0,-1 1 0,1-1 0,0 0 0,-1 0 0,2 0 0,5 3 0,-5-3 0,0-1 0,0 0 0,0 0 0,1-1 0,-1 1 0,1-1 0,-1 0 0,1-1 0,0 1 0,-1-1 0,1 0 0,-1-1 0,1 1 0,0-1 0,-1 0 0,1-1 0,-1 1 0,0-1 0,0 0 0,1 0 0,-1-1 0,0 0 0,-1 0 0,6-3 0,-3 0 0,1 1 0,-1-1 0,-1 0 0,1-1 0,-1 1 0,0-1 0,0-1 0,-1 1 0,0-1 0,-1 0 0,1 0 0,-2 0 0,1-1 0,3-10 0,-7 16 0,-2 11 0,1-7 0,1 0 0,0-1 0,-1 1 0,1 0 0,-1 0 0,1 0 0,-1 0 0,1-1 0,-1 1 0,1 0 0,-1 0 0,0-1 0,0 1 0,1-1 0,-1 1 0,0 0 0,0-1 0,0 0 0,1 1 0,-1-1 0,0 1 0,0-1 0,-1 0 0,-1-18 0,4 17 0,-1 0 0,0 0 0,1-1 0,-1 1 0,0 0 0,0 0 0,0 0 0,0 0 0,0-1 0,0 1 0,-1 0 0,1 0 0,0 0 0,0-1 0,-1 1 0,1 0 0,-1 0 0,1 0 0,-1 0 0,0 0 0,-1-1 0,-7 3 0,-12 0 0,21-1 0,-1 0 0,1 0 0,0 0 0,-1 0 0,1 0 0,-1 0 0,1 0 0,0 0 0,-1 0 0,1 0 0,-1 0 0,1-1 0,0 1 0,-1 0 0,1 0 0,-1 0 0,1-1 0,0 1 0,-1 0 0,1-1 0,0 1 0,0 0 0,-1 0 0,1-1 0,0 1 0,0 0 0,-1-1 0,1 1 0,0-1 0,0 1 0,0 0 0,0-1 0,-1 1 0,1-1 0,0 0 0,27-22 0,-18 10 0,0-1 0,-1 0 0,-1-1 0,0 0 0,-1 0 0,0 0 0,-2-1 0,0 0 0,0 0 0,-1 0 0,-1 0 0,-1-1 0,-1-18 0,0 34 0,0 1 0,0-1 0,0 0 0,0 1 0,0-1 0,0 1 0,0-1 0,-1 1 0,1-1 0,0 1 0,0-1 0,-1 1 0,1-1 0,0 1 0,-1-1 0,1 1 0,0-1 0,-1 1 0,1-1 0,-1 1 0,1 0 0,0-1 0,-1 1 0,1 0 0,-1-1 0,1 1 0,-1 0 0,0 0 0,1-1 0,-1 1 0,1 0 0,-1 0 0,1 0 0,-1 0 0,1 0 0,-1 0 0,0 0 0,1 0 0,-1 0 0,1 0 0,-1 0 0,0 0 0,1 0 0,-1 1 0,1-1 0,-1 0 0,1 0 0,-1 1 0,1-1 0,-1 0 0,1 1 0,-1-1 0,1 0 0,0 1 0,-1 0 0,-29 19 0,20-8 0,1 0 0,0 0 0,1 1 0,0 0 0,1 0 0,1 1 0,0 0 0,1 0 0,-6 25 0,4-8 0,1 0 0,2 0 0,0 52 0,3-77 0,1-1 0,1 0 0,-1 1 0,1-1 0,0 0 0,0 0 0,0 0 0,1 1 0,0-1 0,0-1 0,0 1 0,0 0 0,1 0 0,0-1 0,0 0 0,0 1 0,5 3 0,-3-4 0,-1 0 0,2-1 0,-1 0 0,0 0 0,0 0 0,1-1 0,0 1 0,-1-1 0,1-1 0,0 1 0,0-1 0,0 0 0,0 0 0,11-1 0,-10 0 0,0 0 0,0-1 0,0 0 0,0 0 0,0 0 0,0-1 0,0 0 0,-1-1 0,1 0 0,-1 0 0,1 0 0,-1 0 0,0-1 0,0 0 0,-1 0 0,1-1 0,-1 0 0,0 0 0,7-10 0,-6 8 0,-1 0 0,-1 0 0,0-1 0,0 0 0,0 0 0,-1 0 0,0 0 0,0-1 0,-1 1 0,0-1 0,-1 1 0,0-1 0,0 0 0,-1 0 0,-1-15 0,0 23 0,1 1 0,0-1 0,0 0 0,0 1 0,-1-1 0,1 1 0,0-1 0,-1 1 0,1-1 0,0 1 0,-1 0 0,1-1 0,-1 1 0,1-1 0,-1 1 0,1 0 0,-1-1 0,1 1 0,-1 0 0,1 0 0,-1-1 0,1 1 0,-1 0 0,1 0 0,-1 0 0,0 0 0,1 0 0,-1 0 0,1-1 0,-1 1 0,0 1 0,1-1 0,-1 0 0,1 0 0,-1 0 0,1 0 0,-1 0 0,0 0 0,0 1 0,-24 10 0,15-1 0,0 0 0,0 1 0,1 0 0,-12 18 0,18-23 0,0-1 0,0 0 0,0 1 0,0 0 0,1 0 0,0-1 0,0 1 0,1 0 0,0 1 0,0-1 0,0 0 0,1 12 0,0-16 5,1-1 0,0 0 0,0 1 0,0-1 0,0 0 0,0 0 0,0 0 0,0 1 0,0-1 0,1-1 0,-1 1 0,0 0-1,1 0 1,-1 0 0,0-1 0,1 1 0,-1 0 0,1-1 0,-1 0 0,1 1 0,-1-1 0,1 0 0,0 0 0,-1 0 0,1 0 0,-1 0 0,2 0 0,52-1-469,-49 1 223,25-5-3222,-3-8-3623,-1-4-3195</inkml:trace>
</inkml:ink>
</file>

<file path=ppt/ink/ink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9:40:25.41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146 0 17617,'3'2'10541,"-3"9"-8150,-7 15-1999,-15 11 65,-1-1-1,-2-1 1,-39 42-1,64-77-482,0 0 1,0 1-1,0-1 0,0 0 0,0 0 1,-1 0-1,1 0 0,0 0 0,0 0 1,0 1-1,0-1 0,0 0 0,0 0 1,0 0-1,0 0 0,0 0 0,-1 0 1,1 0-1,0 0 0,0 0 1,0 1-1,0-1 0,0 0 0,0 0 1,-1 0-1,1 0 0,0 0 0,0 0 1,0 0-1,0 0 0,0 0 0,-1 0 1,1 0-1,0 0 0,0 0 0,0 0 1,0 0-1,0 0 0,-1 0 1,1 0-1,0 0 0,0-1 0,0 1 1,0 0-1,0 0 0,0 0 0,-1 0 1,1 0-1,0 0 0,0 0 0,0 0 1,0 0-1,0-1 0,0 1 0,0 0 1,0 0-1,0 0 0,0 0 0,0 0 1,-1 0-1,1-1 0,0 1 1,0 0-1,-1-18-4132,7-34-6983,-4 36 6846,0-15-6879</inkml:trace>
  <inkml:trace contextRef="#ctx0" brushRef="#br0" timeOffset="1">10 28 9577,'0'0'19186,"36"51"-18481,-15-36-417,4-1-224,3 3-160,0-2-2114,-1-4-1377,-1-2-1378,-1-5-8232</inkml:trace>
</inkml:ink>
</file>

<file path=ppt/ink/ink1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9:40:25.77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0 8072,'0'0'21780,"-1"63"-21363,1-41-257,0-3-32,0-1-128,5-4-1089,1-6-1185,1-3-1378,-2-5-2113</inkml:trace>
</inkml:ink>
</file>

<file path=ppt/ink/ink1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9:40:26.16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46 0 17136,'0'0'8077,"0"14"-6587,-13 237 2513,12-240-3836,0-3-73,1-1 1,-1 1 0,2-1 0,-1 1-1,1 0 1,2 11 0,-2-18-90,-1 0-1,1 1 1,0-1 0,0 0 0,-1 1-1,1-1 1,0 0 0,0 0 0,0 0-1,0 0 1,1 0 0,-1 0 0,0 0-1,0 0 1,1 0 0,-1 0-1,0-1 1,1 1 0,-1-1 0,1 1-1,-1-1 1,1 1 0,-1-1 0,1 0-1,-1 0 1,1 0 0,-1 0 0,1 0-1,-1 0 1,1 0 0,-1 0 0,1 0-1,-1-1 1,1 1 0,-1-1-1,1 1 1,-1-1 0,2-1 0,49-22-1131,-46 20 993,0 0 0,1 0 0,0 1 0,0 0 0,0 1 0,0-1 0,0 1 0,0 0 0,15-1 0,-21 3 130,-1 0 0,1 0 0,-1 0 1,0 0-1,1 0 0,-1 0 0,1 0 0,-1 0 0,0 0 0,1 1 0,-1-1 0,1 0 1,-1 0-1,0 0 0,1 0 0,-1 1 0,0-1 0,1 0 0,-1 0 0,0 1 1,1-1-1,-1 0 0,0 0 0,1 1 0,-1-1 0,0 0 0,0 1 0,1-1 0,-1 1 1,0-1-1,0 0 0,0 1 0,0-1 0,0 1 0,0-1 0,1 1 0,-6 19 526,-17 15 1122,15-26-1561,0-1 1,-1 0 0,0-1 0,0 0 0,-1 0-1,1 0 1,-1-1 0,-1-1 0,1 0 0,-1 0-1,0 0 1,0-1 0,-1-1 0,1 0-1,-1 0 1,-19 1 0,29-3-156,-1-1 0,1 0-1,0 0 1,0 0 0,0-1 0,0 1 0,0 0 0,-1 0-1,1 0 1,0-1 0,0 1 0,0-1 0,0 1 0,0-1-1,0 1 1,0-1 0,0 0 0,0 1 0,1-1 0,-1 0-1,0 0 1,0 1 0,0-1 0,1 0 0,-1 0 0,0 0-1,1 0 1,-1 0 0,1 0 0,0 0 0,-1 0 0,1 0-1,0 0 1,-1-1 0,1 1 0,0 0 0,0 0 0,0 0-1,0 0 1,0 0 0,0-1 0,0 1 0,0 0 0,1 0-1,-1 0 1,0 0 0,1 0 0,-1 0 0,1 0 0,-1 0-1,2-2 1,0-3-791,1 0 0,-1 1-1,1-1 1,1 0 0,-1 1-1,1 0 1,0 0 0,6-6-1,17-11-8270</inkml:trace>
</inkml:ink>
</file>

<file path=ppt/ink/ink1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9:40:26.63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0 336 19154,'0'0'12348,"12"4"-11238,-7-2-1103,0 0 0,0-1 0,0 1 0,0-1 0,0 0 0,0-1 0,0 1 0,0-1 1,0 0-1,0 0 0,0-1 0,0 0 0,0 1 0,0-2 0,0 1 0,0 0 0,0-1 0,0 0 0,-1 0 0,1-1 0,6-4 0,38-32-7,-47 36 0,1 1 0,-1-1 0,0 0 0,0 0 0,0 0 0,0 0 0,0 0 0,-1 0 0,1 0 0,-1-1 0,0 1 0,0-1 0,0 1 0,-1-1 0,1-3 0,-1 6 0,0 0 0,-1 1 0,1-1 0,0 1 0,0-1 0,-1 1 0,1-1 0,0 1 0,-1-1 0,1 1 0,-1 0 0,1-1 0,0 1 0,-1-1 0,1 1 0,-1 0 0,1-1 0,-1 1 0,1 0 0,-1 0 0,1-1 0,-1 1 0,0 0 0,1 0 0,-1 0 0,1 0 0,-1 0 0,1 0 0,-1 0 0,0 0 0,1 0 0,-1 0 0,1 0 0,-1 0 0,0 0 0,1 0 0,-1 0 0,1 1 0,-1-1 0,1 0 0,-1 0 0,1 1 0,-1-1 0,1 0 0,-1 1 0,0 0 0,-28 15 0,22-9 0,0 0 0,0 0 0,0 1 0,1-1 0,0 1 0,1 1 0,0-1 0,0 1 0,1 0 0,0 0 0,1 0 0,-1 1 0,2-1 0,-1 1 0,2-1 0,-2 12 0,3-20 0,0 0 0,0 0 0,1 0 0,-1 0 0,0 0 0,0 0 0,1 0 0,-1 0 0,1 0 0,-1 0 0,1 0 0,-1-1 0,1 1 0,-1 0 0,1 0 0,0 0 0,-1-1 0,1 1 0,0 0 0,0-1 0,0 1 0,0 0 0,-1-1 0,1 1 0,0-1 0,2 1 0,35 4 0,-26-6 0,0-1 0,0 0 0,0 0 0,15-6 0,1-4 0,0-2 0,-1 0 0,-1-2 0,0 0 0,-1-2 0,-1-1 0,-1-1 0,0-1 0,-2-1 0,0-1 0,-2 0 0,27-43 0,-42 60 0,0-1 0,-1 0 0,1 0 0,-1 0 0,-1-1 0,1 1 0,-1-1 0,0 0 0,-1 1 0,0-1 0,0 0 0,-1-15 0,-1 22 0,1 0 0,0 0 0,0 0 0,-1 0 0,1 1 0,-1-1 0,1 0 0,-1 0 0,1 0 0,-1 1 0,1-1 0,-1 0 0,0 0 0,1 1 0,-1-1 0,0 1 0,0-1 0,0 1 0,1-1 0,-1 1 0,0-1 0,0 1 0,0 0 0,0-1 0,0 1 0,0 0 0,0 0 0,1 0 0,-1-1 0,0 1 0,0 0 0,0 0 0,0 1 0,0-1 0,0 0 0,0 0 0,-1 1 0,-37 11 0,24-3 0,0 0 0,1 1 0,1 0 0,0 2 0,0-1 0,1 1 0,1 1 0,0 0 0,-12 20 0,16-23 0,0 1 0,1 0 0,0 0 0,1 1 0,0 0 0,1 0 0,0 0 0,1 0 0,1 0 0,0 1 0,0-1 0,1 1 0,1 18 0,2-24-39,0 0 1,0 0-1,0 0 1,1 0-1,0-1 0,1 1 1,-1-1-1,1 0 1,0 0-1,1 0 0,-1-1 1,1 0-1,1 1 1,-1-2-1,0 1 0,1-1 1,0 1-1,0-2 1,1 1-1,-1-1 0,1 0 1,-1 0-1,1 0 1,0-1-1,12 2 0,-18-4-136,-1 0 0,0 0 0,0 0 0,0 0 0,0 1 0,1-1-1,-1 0 1,0 0 0,0 0 0,0 0 0,1 0 0,-1 0 0,0 0 0,0 0-1,0 0 1,0-1 0,1 1 0,-1 0 0,0 0 0,0 0 0,0 0-1,0 0 1,1 0 0,-1 0 0,0 0 0,0 0 0,0 0 0,0-1 0,0 1-1,1 0 1,-1 0 0,0 0 0,0 0 0,0 0 0,0-1 0,0 1 0,0 0-1,0 0 1,0 0 0,0 0 0,0-1 0,0 1 0,0 0 0,1 0-1,-1 0 1,0 0 0,0-1 0,0 1 0,0 0 0,-1 0 0,1 0 0,0-1-1,0 1 1,0 0 0,0 0 0,0 0 0,0-1 0,0-1-2207,-1-17-11397</inkml:trace>
</inkml:ink>
</file>

<file path=ppt/ink/ink1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9:40:26.96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 19827,'0'0'1569</inkml:trace>
</inkml:ink>
</file>

<file path=ppt/ink/ink1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9:40:31.52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55 0 7944,'0'0'18006,"1"13"-17211,1 13-515,-1 0 0,-1 0-1,-2 0 1,-6 36 0,-11 14 685,11-54-645,2 0 0,1 1-1,1-1 1,0 1 0,2 0-1,1 42 1,1-65-295,0 1 0,1 0 1,-1-1-1,0 1 0,0 0 0,1-1 1,-1 1-1,0 0 0,1-1 0,-1 1 1,1-1-1,-1 1 0,1-1 0,-1 1 0,1-1 1,-1 1-1,1-1 0,0 0 0,-1 1 1,1-1-1,-1 0 0,1 1 0,0-1 1,-1 0-1,1 0 0,0 1 0,0-1 0,-1 0 1,1 0-1,0 0 0,-1 0 0,1 0 1,0 0-1,0 0 0,-1 0 0,1-1 0,0 1 1,-1 0-1,1 0 0,0-1 0,-1 1 1,1 0-1,0 0 0,-1-1 0,2 0 1,30-18 201,-6-3-219,0-1 0,-2-1 0,-1-2 0,31-42 0,-14 8-12,38-73 0,-70 115-658</inkml:trace>
</inkml:ink>
</file>

<file path=ppt/ink/ink1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9:40:31.90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9 1 16976,'0'0'8328,"-8"56"-6598,8-32-129,3 5-768,6-1-513,4 3-256,2-1-32,3-1 32,4-6-576,1-5-1762,-2-5-1634,0-10-1954,-2-3-5925</inkml:trace>
</inkml:ink>
</file>

<file path=ppt/ink/ink1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9:40:32.46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187 21 17553,'0'0'8947,"-11"-5"-7527,3 2-1248,6 1-144,0 1 0,0 0 0,-1-1 0,1 1 0,0 0 0,-1 0 0,1 1 0,-1-1 0,1 0 0,-1 1 0,1-1 0,-1 1 0,0 0 0,1 0 0,-1 0 0,1 0 0,-1 1 0,0-1 0,1 0 0,-1 1 0,1 0 0,-1 0-1,1 0 1,0 0 0,-1 0 0,1 0 0,-3 3 0,-6 6 19,1 1 0,0 0 0,1 0-1,0 1 1,-11 20 0,16-24 47,0-1 1,1 1-1,-1 0 1,2 0-1,-1 0 1,1 0-1,0 0 1,1 0-1,0 1 1,0-1-1,1 10 1,0-17-86,0 0 0,1 0 0,-1 0 0,1 0 1,-1-1-1,1 1 0,0 0 0,-1 0 0,1 0 0,0-1 0,-1 1 0,1 0 0,0-1 1,0 1-1,0 0 0,0-1 0,0 1 0,0-1 0,0 0 0,0 1 0,0-1 1,0 0-1,0 1 0,0-1 0,0 0 0,0 0 0,0 0 0,0 0 0,0 0 0,0 0 1,0 0-1,0 0 0,0-1 0,0 1 0,0 0 0,0-1 0,0 1 0,1-1 0,43-16 309,-27 5-256,-1-1 1,0-1-1,-1-1 1,21-24-1,27-25 21,-64 64-85,0-1 1,0 1-1,0 0 0,1-1 1,-1 1-1,0 0 1,1 0-1,-1-1 0,0 1 1,0 0-1,1 0 1,-1 0-1,0-1 1,1 1-1,-1 0 0,1 0 1,-1 0-1,0 0 1,1 0-1,-1 0 1,0 0-1,1 0 0,-1 0 1,1 0-1,-1 0 1,0 0-1,1 0 0,-1 0 1,0 0-1,1 0 1,-1 0-1,0 0 1,1 1-1,-1-1 0,1 0 1,3 16 53,-6 24 130,2-38-172,-14 55 104,10-44 8,1-1 1,0 1-1,-1 19 0,4-32-118,0 0 0,0 0 0,0 1 0,0-1 1,0 0-1,0 0 0,0 0 0,0 0 0,0 1 1,0-1-1,0 0 0,0 0 0,0 0 0,0 1 0,0-1 1,0 0-1,0 0 0,0 0 0,0 0 0,0 1 1,1-1-1,-1 0 0,0 0 0,0 0 0,0 0 0,0 0 1,0 1-1,1-1 0,-1 0 0,0 0 0,0 0 1,0 0-1,0 0 0,1 0 0,-1 0 0,0 0 0,0 0 1,0 0-1,0 0 0,1 0 0,-1 0 0,0 0 1,0 0-1,0 0 0,1 0 0,-1 0 0,0 0 0,0 0 1,14-6 195,10-13 14,10-16-214,-26 25 0,0 1 0,0 1 0,1-1 0,0 2 0,1-1 0,-1 1 0,1 0 0,1 1 0,17-8 0,-27 14 0,-1 0 0,1-1 0,-1 1 0,1 0 0,-1 0 0,1 0 0,-1 0 0,0 0 0,1 0 0,-1 0 0,1 0 0,-1 0 0,1 0 0,-1 0 0,1 1 0,-1-1 0,1 0 0,-1 0 0,1 0 0,-1 1 0,0-1 0,1 0 0,-1 0 0,1 1 0,-1-1 0,0 0 0,1 1 0,-1-1 0,0 0 0,0 1 0,1-1 0,-1 1 0,0-1 0,0 0 0,1 1 0,-1 0 0,2 23 0,-13 27 0,-7-4 0,48-66 0,-11 3 0,-11 8 0,0 1 0,0 0 0,1 0 0,0 1 0,1 0 0,-1 0 0,1 1 0,0 1 0,0-1 0,18-3 0,-28 8-12,1-1 0,0 1-1,-1 0 1,1 0 0,0 0 0,-1 0-1,1 0 1,0 1 0,-1-1 0,1 0 0,0 0-1,-1 0 1,1 1 0,-1-1 0,1 0 0,0 0-1,-1 1 1,1-1 0,-1 1 0,1-1-1,-1 0 1,1 1 0,-1-1 0,1 1 0,-1-1-1,0 1 1,1 0 0,-1-1 0,1 1-1,-1-1 1,0 1 0,0 0 0,1-1 0,-1 1-1,0-1 1,0 1 0,0 1 0,1 34-1230,-2-33 1030,1 0 0,0 1-1,0-1 1,0 0 0,0 0-1,0 1 1,1-1 0,-1 0-1,1 0 1,1 4 0,13-3-10588,-4-4-1393</inkml:trace>
</inkml:ink>
</file>

<file path=ppt/ink/ink1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9:40:32.81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57 0 18001,'0'0'7282,"-6"12"-4768,-1 1-1939,1-1-38,-1 0 0,1 0-1,1 1 1,0 0 0,1 0-1,0 0 1,-3 22 0,8-34-536,-1 0 1,0 0 0,1-1 0,-1 1 0,0 0 0,1-1 0,-1 1 0,1 0 0,-1-1 0,1 1 0,-1-1 0,1 1 0,0-1-1,-1 1 1,1-1 0,-1 1 0,1-1 0,0 1 0,0-1 0,-1 0 0,1 0 0,0 1 0,0-1 0,-1 0 0,1 0-1,0 0 1,0 0 0,0 0 0,-1 0 0,1 0 0,0 0 0,0 0 0,0 0 0,-1 0 0,1 0 0,0-1 0,0 1 0,-1 0-1,1 0 1,1-1 0,34-12 21,0-11-23,-29 19 0,-1 0 0,1 0 0,1 0 0,-1 1 0,0 0 0,1 1 0,0 0 0,0 0 0,0 0 0,0 1 0,13-2 0,-20 5 0,0-1 0,0 1 0,-1 0 0,1-1 0,0 1 0,0 0 0,-1 0 0,1-1 0,0 1 0,-1 0 0,1 0 0,-1 0 0,1 0 0,-1 0 0,1 0 0,-1 0 0,1 0 0,-1 0 0,0 0 0,0 0 0,0 0 0,0 0 0,0 0 0,0 0 0,0 0 0,0 0 0,0 0 0,0 0 0,0 0 0,0 0 0,-1 0 0,0 2 0,-8 37 0,-1-21-582,8-16-116,0 1 0,0-1-1,0 1 1,1 0 0,-1-1 0,1 1 0,0 0 0,-1 7 0</inkml:trace>
</inkml:ink>
</file>

<file path=ppt/ink/ink1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9:40:35.75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21 478 13293,'-6'9'1769,"4"-7"-1138,0 0 1,1 1 0,-1-1-1,1 0 1,0 1 0,-1-1-1,1 1 1,1-1 0,-1 1-1,-1 4 1,19-10 2064,-1-9-2255,0-1 0,0-1-1,-2 0 1,0-1 0,0-1 0,14-22-1,-6 9-87,199-278 1583,-201 279-1817,-17 22-110,14-16 188,-10 21-142,-5 15-134,-5 26 137,-1 0 1,-2-1-1,-2 0 0,-14 42 1,9-38 151,3 0 1,-10 89-1,19-132-203,1 1 0,0 0 0,0-1 0,0 1 0,0 0 0,-1-1 0,1 1 0,0 0-1,0-1 1,0 1 0,0 0 0,0-1 0,1 1 0,-1 0 0,0-1 0,0 1 0,0 0 0,1-1 0,-1 1-1,0 0 1,0-1 0,1 1 0,-1-1 0,1 1 0,-1-1 0,1 1 0,-1-1 0,1 1 0,-1-1 0,1 1-1,-1-1 1,1 1 0,-1-1 0,1 0 0,0 1 0,-1-1 0,1 0 0,0 0 0,-1 1 0,1-1 0,0 0-1,-1 0 1,1 0 0,0 0 0,-1 0 0,1 0 0,0 0 0,-1 0 0,1 0 0,1-1 0,-1 1-78,1-1 1,0 0 0,-1 1 0,1-1 0,-1 0-1,1 0 1,-1 0 0,0 0 0,0-1 0,1 1-1,-1 0 1,0 0 0,0-1 0,0 1 0,0-1-1,0 1 1,0-1 0,-1 1 0,2-3 0,-1 0-647,0 1 0,-1-1 1,1 1-1,-1-1 0,0 0 1,0 1-1,0-1 0,-1 1 1,1-1-1,-1 0 0,0 1 0,0-1 1,0 1-1,0 0 0,-2-5 1,-15-16-6507</inkml:trace>
</inkml:ink>
</file>

<file path=ppt/ink/ink1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9:40:36.11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56 14157,'0'0'17489,"83"8"-17073,-43-9-288,2-8-96,1-1-384,-1 0-1281,-4-1-1602,-7-1-2307,-5 2-4259</inkml:trace>
</inkml:ink>
</file>

<file path=ppt/ink/ink1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9:40:36.51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22 0 13581,'0'0'12641,"0"9"-11883,-1 32 622,-8 53 0,-2 43 1482,11-137-2860,0 0 0,0 0 0,0 0 0,0 0 0,0 1 0,1-1 0,-1 0 0,0 0 0,0 0 0,0 0 1,0 0-1,0 0 0,0 0 0,0 0 0,1 0 0,-1 0 0,0 0 0,0 0 0,0 0 0,0 1 1,0-1-1,1 0 0,-1 0 0,0 0 0,0 0 0,0 0 0,0 0 0,0-1 0,1 1 0,-1 0 1,0 0-1,0 0 0,0 0 0,0 0 0,0 0 0,0 0 0,1 0 0,-1 0 0,0 0 0,0 0 1,0 0-1,0 0 0,0-1 0,0 1 0,0 0 0,0 0 0,0 0 0,1 0 0,-1 0 0,0 0 1,0-1-1,0 1 0,0 0 0,0 0 0,0 0 0,0 0 0,0 0 0,0 0 0,0-1 0,0 1 1,0 0-1,0 0 0,0 0 0,0 0 0,0 0 0,0-1 0,0 1 0,6-10 21,-3-9-23,0 0 0,-1 0 0,-1 0 0,-2-24 0,1 12 0,45 28 0,0-3-1946,-39 5 1261,0-1-1,0 0 1,0-1-1,-1 0 0,1 0 1,-1 0-1,0 0 0,0-1 1,0 0-1,0 0 0,-1 0 1,1 0-1,-1-1 0,7-9 1,0-5-5534</inkml:trace>
</inkml:ink>
</file>

<file path=ppt/ink/ink1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9:40:37.02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78 1 17969,'0'0'7879,"-3"10"-7078,-12 34 267,1-7-229,2-1 0,2 2 1,2-1-1,-7 66 0,14-102-832,1 0 1,0-1-1,0 1 0,0-1 1,0 1-1,0-1 0,0 1 1,0-1-1,0 1 1,1 0-1,-1-1 0,0 1 1,0-1-1,0 1 0,0-1 1,1 1-1,-1-1 0,0 1 1,1-1-1,-1 1 1,0-1-1,1 0 0,-1 1 1,0-1-1,1 1 0,-1-1 1,1 0-1,-1 1 0,1-1 1,-1 0-1,1 0 1,0 1-1,18-7 201,18-21 19,-25 15-203,46-37-102,-55 47 21,0 0 1,0 0-1,-1 1 1,1-1 0,1 1-1,-1-1 1,0 1-1,0 0 1,0 0-1,1 0 1,-1 1-1,0-1 1,1 1 0,-1 0-1,1 0 1,-1 0-1,0 0 1,5 1-1,-7 0 43,1 0 0,-1 1 0,0-1 0,1 0-1,-1 1 1,0-1 0,0 1 0,0-1 0,0 1-1,0-1 1,0 1 0,0 0 0,0 0 0,-1-1-1,1 1 1,-1 0 0,1 0 0,-1 0 0,0 0-1,0 0 1,1 0 0,-2 2 0,2 52 34,-2-44-18,1-5 60,-1 1 0,0-1 0,-1 0 1,0 0-1,0 0 0,0 0 0,-1 0 0,0 0 0,0 0 0,-1-1 0,1 0 0,-8 9 1,9-12-29,-1 1 1,0-1 0,0 0 0,0 0-1,0 0 1,-1 0 0,1-1 0,-1 1-1,1-1 1,-1 0 0,0 0 0,0 0-1,0-1 1,0 1 0,0-1 0,0 0-1,-1 0 1,1-1 0,0 1 0,-1-1-1,1 0 1,-6 0 0,6-2-84,0 0 1,0 0-1,0 0 1,1 0-1,-1-1 1,0 1-1,1-1 1,0 0-1,-1 0 1,1-1-1,1 1 1,-1-1-1,0 1 1,1-1-1,0 0 1,0 0-1,0 0 1,0 0-1,0 0 1,1 0-1,0-1 1,-1-3-1,4 6-855,-1 1 0,1 0-1,0 0 1,0 1-1,-1-1 1,1 0 0,0 1-1,0-1 1,0 1-1,0-1 1,4 1 0,5-3-3656,4-4-4953</inkml:trace>
</inkml:ink>
</file>

<file path=ppt/ink/ink1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9:40:37.96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0 282 16656,'0'0'11595,"10"2"-10101,-6-1-1408,1-1-1,-1 1 1,1-1-1,-1 1 1,1-1-1,0-1 0,-1 1 1,1-1-1,-1 1 1,1-1-1,-1-1 0,1 1 1,-1-1-1,0 1 1,1-1-1,-1 0 1,0-1-1,0 1 0,-1-1 1,1 0-1,0 0 1,-1 0-1,0 0 0,0 0 1,5-7-1,-5 6-35,0 1 0,0-1 0,0-1 0,0 1 0,-1 0 1,1 0-1,-1-1 0,0 0 0,-1 1 0,1-1 0,-1 0 0,0 0 0,0 0 0,0 1 0,-1-7 0,0 10-50,0 1 0,0-1 0,0 0 0,0 0 0,-1 0 0,1 0 0,0 1 0,-1-1 0,1 0 0,-1 0 0,1 1 0,-1-1 0,1 0 0,-1 1 0,1-1 0,-1 1 0,0-1 0,1 0 0,-1 1 0,0 0 0,1-1 0,-1 1 0,0-1 0,0 1 0,1 0 0,-1-1 0,0 1 0,0 0 0,0 0 0,0 0 0,1 0 0,-1 0 0,0 0 0,0 0 0,0 0 0,0 0 0,1 0 0,-1 0 0,0 0 0,0 0 0,0 1 0,0-1 0,1 0 0,-1 1 0,0-1 0,0 1 0,0 0 0,-4 1 0,1-1 0,0 1 0,0 0 0,0 1 0,0-1 0,1 1 0,-1-1 0,-4 5 0,1 4 0,-1 1 0,2-1 0,-1 1 0,2 0 0,0 1 0,0 0 0,1-1 0,0 1 0,1 1 0,1-1 0,0 0 0,1 15 0,1-27 0,-1 0 0,1 1 0,1-1 0,-1 0 0,0 0 0,0 0 0,0 0 0,1 0 0,-1 0 0,0 0 0,1 0 0,-1 0 0,1 0 0,-1 0 0,1 0 0,-1 0 0,1 0 0,0 0 0,0 0 0,-1-1 0,1 1 0,0 0 0,0 0 0,0-1 0,0 1 0,0-1 0,1 1 0,1 0 0,-1 0 0,1-1 0,0 1 0,0-1 0,-1 0 0,1 0 0,0 0 0,0 0 0,0 0 0,4-1 0,1-1 0,0 0 0,0-1 0,-1 1 0,1-2 0,-1 1 0,0-1 0,8-5 0,-4 0 0,-1-1 0,0 1 0,0-2 0,-1 1 0,0-1 0,-1-1 0,0 0 0,-1 0 0,10-24 0,-17 37 0,-33 94 0,30-84 0,0 1 0,1 0 0,0 0 0,1 0 0,0 0 0,2 22 0,-1-34 0,0 1 0,0 0 0,0 0 0,0 0 0,1-1 0,-1 1 0,0 0 0,1 0 0,-1-1 0,0 1 0,1 0 0,-1-1 0,1 1 0,-1 0 0,1-1 0,-1 1 0,1-1 0,-1 1 0,1-1 0,0 1 0,-1-1 0,1 1 0,0-1 0,-1 0 0,1 1 0,0-1 0,0 0 0,1 1 0,25-5 0,-20 1 0,0 1 0,-1-2 0,1 1 0,-1-1 0,11-8 0,-4-2 0,0-1 0,-1 0 0,0 0 0,-1-1 0,-1-1 0,-1 1 0,10-24 0,1-14 0,15-62 0,-10 33 0,-23 79 0,0 11 0,0 28 0,-4 49 0,-6 11 0,-6 135 0,16-220 0,3-16 0,3-22 0,-6 0-126,-1 0-1,-2 0 1,-6-45-1,6 63 79,-1 0 0,0 0 0,-1 0 0,0 1-1,-1-1 1,0 1 0,0-1 0,-1 1 0,0 1 0,-1-1 0,0 1 0,0 0-1,-10-10 1,7 12-132,8 10 1,14 12-12,-3-11-170,0-1 0,1 1-1,-1-2 1,1 1-1,0-2 1,0 1 0,1-2-1,-1 1 1,22-1-1,-33-1 216,0 0 0,0 0 0,1 0-1,-1 0 1,0 0 0,0 0 0,0 0-1,1 0 1,-1 0 0,0 0 0,0 0-1,0 0 1,1 0 0,-1 0 0,0 0-1,0 0 1,0 0 0,1-1 0,-1 1 0,0 0-1,0 0 1,0 0 0,0 0 0,1 0-1,-1 0 1,0-1 0,0 1 0,0 0-1,0 0 1,0 0 0,0 0 0,1-1-1,-1 1 1,0 0 0,0 0 0,0 0-1,0-1 1,0 1 0,0 0 0,0 0 0,0 0-1,0-1 1,0 1 0,0 0 0,0 0-1,0 0 1,0-1 0,0 1 0,0 0-1,0 0 1,0-1 0,0 0-615,0-12-5997</inkml:trace>
</inkml:ink>
</file>

<file path=ppt/ink/ink1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9:40:38.33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0 14798,'0'0'10890</inkml:trace>
</inkml:ink>
</file>

<file path=ppt/ink/ink1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9:40:38.96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168 159 10025,'0'0'1917,"8"-11"1142,23-38 74,-30 47-2931,-1 1 0,1-1 0,0 1-1,0-1 1,-1 0 0,1 1 0,0-1-1,-1 0 1,0 1 0,1-1-1,-1 0 1,0 0 0,0 1 0,0-1-1,0 0 1,0 0 0,-1-1 0,0 2-79,1 0 0,0 0 0,-1 0 0,0 0 0,1 1 0,-1-1 0,0 0 0,1 1 0,-1-1 0,0 0 0,0 1 0,1-1 0,-1 1 0,0-1 0,0 1 1,0-1-1,0 1 0,0 0 0,0-1 0,0 1 0,-1 0 0,-2-1 62,-1 1-1,1 0 1,0 0 0,-1 0 0,1 0-1,0 1 1,0 0 0,-1 0 0,1 0-1,-5 2 1,0 2-131,0 1 0,0 0-1,1 0 1,0 1 0,0 0 0,0 0-1,1 1 1,0 0 0,1 0 0,-1 1-1,2-1 1,-7 14 0,6-11 122,0 1 0,1-1 0,0 1 1,1 0-1,1 1 0,0-1 0,0 1 1,1-1-1,0 26 0,2-37-155,0 0 0,0 1-1,0-1 1,0 1 0,1-1 0,-1 1 0,0-1-1,1 0 1,0 1 0,-1-1 0,1 0 0,0 1-1,-1-1 1,1 0 0,0 0 0,0 1-1,0-1 1,0 0 0,0 0 0,0 0 0,0 0-1,1-1 1,-1 1 0,2 1 0,1-1 20,-1 0 0,0 0 0,0 0 1,1-1-1,-1 1 0,1-1 1,-1 0-1,0 0 0,1 0 0,4-1 1,3-1 56,-1-1 1,0 1 0,1-2 0,-1 1 0,-1-1 0,13-7 0,-10 4-2,0-1 0,-1 0 0,0 0 0,0-1 0,-1-1 0,0 1 0,0-2 0,-1 1 0,-1-2 0,0 1 0,0-1 0,-1 0 0,-1 0 1,0-1-1,0 0 0,-2 0 0,1 0 0,-2-1 0,0 1 0,0-1 0,0-20 0,-2 32-97,-1 0 0,0 0 0,0 0 0,0 0 0,-1 0 0,1 0 0,0 0 0,-1 0 0,1 0 0,-1 0 0,1 0 0,-1 1 0,0-1 0,0 0 0,0 0 0,0 1 0,0-1 0,0 1 0,-1-1 0,1 1 0,0-1 0,-1 1 0,1 0 0,-1-1 0,0 1 0,1 0 0,-1 0 0,0 0 0,0 0 0,1 1 0,-1-1 0,0 0 0,0 1 0,0-1 0,-3 1 0,2 0 0,-1 0 0,1 0 0,0 1 0,0-1 0,0 1 0,0 0 0,0 0 0,0 0 0,0 0 0,0 0 0,1 1 0,-1-1 0,0 1 0,1 0 0,-1 0 0,1 0 0,-1 0 0,1 0 0,0 0 0,0 1 0,0-1 0,-2 4 0,2-2-372,-1 0 0,1 0 0,0 1 0,1-1 0,-1 1 0,1-1 0,-1 1 0,1 0 0,1-1 0,-1 1 0,1 0-1,0 5 1,0-8 181,0-1 0,0 1-1,1 0 1,-1-1 0,1 0-1,-1 1 1,1-1-1,0 1 1,-1-1 0,1 0-1,0 1 1,0-1-1,0 0 1,0 0 0,0 0-1,0 0 1,0 1 0,1-2-1,-1 1 1,0 0-1,0 0 1,1 0 0,-1-1-1,1 1 1,-1 0 0,1-1-1,-1 1 1,1-1-1,-1 0 1,1 0 0,-1 1-1,1-1 1,-1 0-1,1 0 1,-1 0 0,1-1-1,-1 1 1,1 0 0,1-1-1,19-3-6086</inkml:trace>
</inkml:ink>
</file>

<file path=ppt/ink/ink1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9:40:39.91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129 0 9705,'0'0'17056,"-4"6"-15780,-9 19-745,0 0-1,2 2 1,1-1 0,-8 31-1,-24 119 1547,36-146-2077,1 0 0,-2 48 0,7-78 0,0 1 0,0-1 0,0 1 0,0-1 0,0 1 0,0-1 0,0 1 0,0-1 0,0 1 0,0-1 0,1 1 0,-1-1 0,0 0 0,0 1 0,0-1 0,0 1 0,1-1 0,-1 1 0,0-1 0,0 0 0,1 1 0,-1-1 0,0 0 0,1 1 0,-1-1 0,1 0 0,-1 1 0,0-1 0,1 0 0,-1 0 0,1 1 0,-1-1 0,1 0 0,-1 0 0,0 0 0,1 0 0,-1 0 0,1 0 0,-1 1 0,1-1 0,-1 0 0,1 0 0,-1 0 0,1-1 0,-1 1 0,1 0 0,-1 0 0,1 0 0,-1 0 0,1 0 0,-1-1 0,0 1 0,1 0 0,-1 0 0,1-1 0,0 1 0,25-19 0,-2-9 0,-1-1 0,23-40 0,29-34 0,-75 102 0,0 1 0,0 0 0,0-1 0,1 1 0,-1-1 0,0 1 0,0 0 0,1-1 0,-1 1 0,0 0 0,0-1 0,1 1 0,-1 0 0,0 0 0,1-1 0,-1 1 0,0 0 0,1 0 0,-1 0 0,1-1 0,-1 1 0,0 0 0,1 0 0,-1 0 0,1 0 0,-1 0 0,0 0 0,1 0 0,-1 0 0,1 0 0,-1 0 0,1 0 0,-1 0 0,0 0 0,1 0 0,-1 0 0,1 0 0,-1 1 0,1-1 0,4 19 0,-7 29 0,-2-29 0,0 0 0,-2 0 0,0-1 0,-14 29 0,5-14 0,29-40 0,7-9 0,16-24 0,-19 19 0,1 1 0,1 1 0,25-19 0,-44 37 0,-1 0 0,1 1 0,-1-1 0,1 1 0,-1-1 0,1 1 0,-1-1 0,1 1 0,0-1 0,-1 1 0,1 0 0,0-1 0,-1 1 0,1 0 0,0-1 0,0 1 0,-1 0 0,1 0 0,0 0 0,0 0 0,-1 0 0,1 0 0,0 0 0,0 0 0,-1 0 0,1 0 0,0 0 0,-1 0 0,1 1 0,0-1 0,0 0 0,-1 0 0,1 1 0,0-1 0,-1 1 0,2 0 0,-2 1 0,1 0 0,0 0 0,-1 0 0,0 0 0,1 0 0,-1 0 0,0 0 0,0 0 0,0 0 0,0 0 0,0 0 0,-2 4 0,0 7 0,-2 1 0,0-1 0,-6 16 0,0-12 0,7-12 0,0 0 0,0 1 0,1-1 0,-1 1 0,1-1 0,0 1 0,1 0 0,-2 10 0,3-15 0,1-1 0,-1 1 0,1-1 0,0 1 0,-1-1 0,1 0 0,0 1 0,-1-1 0,1 0 0,0 0 0,0 1 0,-1-1 0,1 0 0,0 0 0,0 0 0,-1 0 0,1 0 0,0 0 0,0 0 0,-1 0 0,1 0 0,0-1 0,0 1 0,-1 0 0,1 0 0,0-1 0,0 1 0,0-1 0,24-7 0,-10-1 0,-1-1 0,-1 0 0,1-1 0,-2 0 0,1-1 0,10-15 0,-8 11 0,1 0 0,29-23 0,-44 37 0,0 1 0,1 0 0,-1 0 0,1 0 0,0 0 0,-1 0 0,1 0 0,0 0 0,0 0 0,-1 0 0,1 1 0,0-1 0,0 1 0,0-1 0,0 1 0,0 0 0,0 0 0,0 0 0,0 0 0,0 0 0,3 1 0,-4 0 0,1 0 0,-1 0 0,0 0 0,0 0 0,0 0 0,0 1 0,0-1 0,0 0 0,0 1 0,-1-1 0,1 0 0,0 1 0,-1-1 0,1 1 0,-1-1 0,1 1 0,-1-1 0,0 1 0,0-1 0,0 4 0,1 4 0,-1 1 0,-1-1 0,0 1 0,0-1 0,-1 1 0,0-1 0,-6 15 0,-22 45 0,30-69-33,0 0 1,0 0-1,0 0 1,0 0-1,0 0 1,1-1-1,-1 1 0,0 0 1,0 0-1,0 0 1,0 0-1,0 0 1,1 0-1,-1 0 0,0 0 1,0 0-1,0 0 1,0-1-1,1 1 1,-1 0-1,0 0 1,0 0-1,0 0 0,0 0 1,1 0-1,-1 0 1,0 0-1,0 0 1,0 1-1,0-1 0,1 0 1,-1 0-1,0 0 1,0 0-1,0 0 1,0 0-1,1 0 0,-1 0 1,0 0-1,0 0 1,0 1-1,0-1 1,0 0-1,0 0 0,1 0 1,-1 0-1,0 0 1,0 1-1,0-1 1,0 0-1,0 0 0,0 0 1,0 0-1,0 0 1,0 1-1,0-1 1,0 0-1,0 0 1,0 0-1,0 1 0,0-1 1,0 0-1,0 0 1,0 0-1,0 0 1,0 1-1,10-9-5104,0-4-3511,1-2-8152</inkml:trace>
</inkml:ink>
</file>

<file path=ppt/ink/ink1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9:40:40.28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94 19282,'0'0'9455,"9"8"-8270,-4-5-1127,-1 1 1,1 0-1,0-1 1,0 0-1,0 0 1,0-1-1,1 1 1,-1-1-1,1 0 1,0-1-1,-1 1 1,1-1-1,0 0 1,0 0 0,-1-1-1,1 0 1,0 0-1,0 0 1,0-1-1,0 0 1,-1 0-1,1 0 1,0-1-1,-1 0 1,1 0-1,7-4 1,-9 4-9,0-1 1,0 1 0,0-1-1,-1 0 1,1 0-1,-1 0 1,0-1 0,0 1-1,0-1 1,0 0-1,0 1 1,-1-1 0,0-1-1,0 1 1,0 0 0,0 0-1,0-1 1,-1 1-1,0-1 1,0 1 0,0-1-1,-1 0 1,1 1-1,-2-8 1,1 11-51,0 0 0,-1 0 0,0 0 0,1 0 0,-1 0 0,1 0 0,-1 0 0,0 0 0,0 0 0,0 0 0,0 0 0,0 0 0,0 1 0,0-1 0,0 0 0,0 1 0,0-1 0,0 1 0,0-1 0,0 1 0,0-1 0,0 1 0,-1 0 0,1 0 0,0-1 0,0 1 0,-1 0 0,1 0 0,0 0 0,0 0 0,0 1 0,-1-1 0,0 0 0,-3 1 0,1-1 0,-1 1 0,1 0 0,-1 0 0,1 1 0,0-1 0,0 1 0,-6 3 0,2 1 0,0 1 0,1 0 0,0 1 0,0 0 0,0 0 0,1 0 0,1 1 0,-1 0 0,-4 11 0,7-14 0,-1 1 0,2 0 0,-1 0 0,1-1 0,0 2 0,0-1 0,1 0 0,0 0 0,0 1 0,0-1 0,1 0 0,0 1 0,3 12 0,-2-18-6,0 0 0,1 1 1,0-1-1,-1 0 0,1 0 0,0 1 0,0-2 0,0 1 1,1 0-1,-1 0 0,0-1 0,1 1 0,-1-1 1,0 1-1,1-1 0,0 0 0,-1 0 0,1-1 0,0 1 1,0 0-1,-1-1 0,1 0 0,0 1 0,3-1 1,6 1-516,0-1 0,0 0 0,0 0 0,18-4 1,13-10-6564</inkml:trace>
</inkml:ink>
</file>

<file path=ppt/ink/ink1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9:40:40.96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160 36 8968,'0'0'5104,"10"-5"-1922,4-2-2041,9-5 187,3 1 4007,-33 12-1151,-6-1-2583,-10 1-1401,4 3-101,1 0 0,0 1 0,0 2 0,1-1 0,-1 2 0,2 1 0,-1 0 0,-19 14 0,35-22-101,1-1-1,-1 1 1,0-1-1,0 1 1,0-1-1,1 1 1,-1 0-1,0 0 1,1-1-1,-1 1 1,0 0-1,1 0 1,-1 0 0,1 0-1,0-1 1,-1 1-1,1 0 1,0 0-1,-1 0 1,1 0-1,0 0 1,0 0-1,0 0 1,0 0-1,0 0 1,0 2-1,1-2-3,0 0 0,-1 0 0,1 0 0,0 0 0,0 0 0,0-1 0,0 1 0,1 0 0,-1 0 1,0-1-1,0 1 0,0-1 0,0 1 0,1-1 0,-1 1 0,0-1 0,2 1 0,70 5-397,-61-6 238,-9 1 131,94 8-552,-87-7 564,0 0 0,0 0 0,0 1 0,0 0 0,-1 1 0,1 0 1,11 8-1,-19-11 34,-1-1 1,1 1-1,0 0 1,-1 0-1,1 0 1,0 0-1,-1 0 1,0 1-1,1-1 1,-1 0-1,0 1 1,1-1-1,-1 1 0,0-1 1,0 1-1,0 0 1,0-1-1,-1 1 1,1 0-1,0 0 1,-1-1-1,1 1 1,-1 0-1,0 0 1,1 0-1,-1 0 1,0 0-1,0 0 1,0-1-1,-1 1 1,1 0-1,0 0 1,-1 0-1,1 0 1,-1 0-1,0-1 1,1 1-1,-1 0 0,0-1 1,0 1-1,0 0 1,0-1-1,0 1 1,-1-1-1,1 0 1,0 1-1,-1-1 1,-2 2-1,-5 4 225,0 0 0,0-1 0,-1 0-1,0 0 1,0-1 0,-20 6 0,17-6-225,-1-1 1,1-1 0,-1 0-1,0-1 1,0 0 0,0-1-1,-24-2 1,38 1-32,-1 0 0,0 0 0,1 0 0,-1 0 0,1 0 0,-1 0 0,1 0 0,-1 0 0,1-1 0,-1 1-1,1 0 1,-1 0 0,1-1 0,-1 1 0,1 0 0,-1 0 0,1-1 0,-1 1 0,1-1 0,-1 1 0,1 0 0,0-1 0,-1 1 0,1-1 0,0 1 0,0-1 0,-1 1 0,1-1 0,0 1 0,0-1 0,-1 1 0,1-1-1,0 1 1,0-1 0,0 0 0,9-21-1705,26-15-2849,39-13-8244,-32 22-118</inkml:trace>
</inkml:ink>
</file>

<file path=ppt/ink/ink1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9:40:41.39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96 0 3171,'0'0'19485,"-4"11"-17745,-58 184 2830,53-158-3620,2 1 1,1 0-1,-2 63 0,9-102-950,-1 1 0,0 0 0,0 0 0,0-1 0,0 1 0,1 0 0,-1 0 0,0 0 0,0-1 0,0 1 0,1 0 0,-1 0 0,0 0 0,0 0 0,1-1 0,-1 1 0,0 0 0,0 0 0,1 0 0,-1 0 0,0 0 0,1 0 0,-1 0 0,0 0 0,0 0 0,1 0 0,-1 0 0,0 0 0,1 0 0,-1 0 0,0 0 0,1 0 0,-1 0 0,0 0 0,0 0 0,1 0 0,-1 1 0,0-1 0,0 0 0,1 0 0,-1 0 0,0 0 0,0 1 0,0-1 0,1 0 0,-1 0 0,0 1 0,0-1 0,0 0 0,1 0 0,-1 1 0,0-1 0,0 0 0,0 0 0,0 1 0,0-1 0,0 0 0,0 0 0,0 1 0,0-1 0,0 0 0,0 1 0,0-1 0,0 0 0,0 1 0,0-1 0,0 0 0,0 1 0,15-19 0,67-155 0,-36 68 0,-44 100 0,1 0 0,0 0 0,0 0 0,0 0 0,0 1 0,1-1 0,-1 1 0,1 0 0,0 0 0,1 0 0,-1 1 0,1-1 0,9-4 0,-7 5 0,1 0 0,-1 1 0,1 0 0,-1 0 0,1 1 0,0 0 0,0 1 0,0-1 0,10 2 0,-16-1-2,0 0 0,-1 0 1,1 0-1,0 0 0,-1 0 0,1 1 1,0-1-1,-1 0 0,1 1 0,0-1 1,-1 1-1,1 0 0,-1 0 0,1-1 0,-1 1 1,1 0-1,-1 0 0,0 0 0,1 0 1,-1 1-1,0-1 0,0 0 0,0 0 1,0 1-1,0-1 0,0 1 0,0-1 0,-1 1 1,1-1-1,0 1 0,-1-1 0,1 1 1,-1 0-1,0-1 0,1 1 0,-1 0 1,0-1-1,0 1 0,0 0 0,0 0 0,0-1 1,-1 3-1,0 0-1,0 1 1,0 0-1,-1 0 1,0-1-1,1 1 0,-1-1 1,-1 0-1,1 1 1,-1-1-1,0 0 1,0 0-1,0-1 0,-6 7 1,0-3 10,1-1 0,-1 0 0,0 0 0,-1-1 0,1 0 0,-1-1 0,0 0 0,0 0 0,-1-1 0,1 0 0,-1-1 0,1 0 0,-21 0 0,31-2-34,-1 0 1,1 0-1,-1 0 1,1 0-1,-1 0 1,1 0-1,-1 0 1,1 0-1,-1 0 1,1 0-1,-1 0 1,1 0-1,0-1 1,-1 1-1,1 0 1,-1 0-1,1-1 1,-1 1-1,1 0 1,0 0-1,-1-1 1,1 1-1,0 0 1,-1-1-1,1 1 1,0-1-1,-1 1 1,1 0-1,0-1 1,0 1-1,0-1 1,-1 1-1,1-1 1,0 1-1,0-1 1,7-19-2271,22-15-3672,-4 17-518,3 1-2862</inkml:trace>
</inkml:ink>
</file>

<file path=ppt/ink/ink1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9:40:41.76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68 14157,'0'0'7447,"10"3"-4030,4 1-2548,0-1 1,-1 0-1,1-1 0,0-1 0,15 0 1,-27 0-813,1-1 0,0 0 1,0 0-1,0 0 0,0-1 0,0 1 1,0-1-1,0 1 0,0-1 1,-1 0-1,1 0 0,0-1 0,-1 1 1,1 0-1,-1-1 0,1 1 0,-1-1 1,1 0-1,-1 0 0,0 0 1,0 0-1,0 0 0,0-1 0,-1 1 1,1 0-1,0-1 0,-1 0 0,0 1 1,0-1-1,0 0 0,0 1 1,0-1-1,0 0 0,-1 0 0,1 0 1,-1-4-1,1 6-51,-1 1-1,0-1 1,0 0 0,0 0-1,0 1 1,0-1 0,0 0 0,-1 1-1,1-1 1,0 0 0,0 0-1,0 1 1,-1-1 0,1 0 0,0 1-1,-1-1 1,1 0 0,0 1-1,-1-1 1,1 1 0,-1-1-1,1 1 1,-1-1 0,0 1 0,1-1-1,-1 1 1,1-1 0,-1 1-1,0 0 1,-1-1 0,-25 3 123,21 1-114,0-1 0,-1 1 0,1 0 0,0 1 0,1-1 0,-9 7 0,7-3-15,1-1 0,0 1 0,0 1 0,0-1 0,1 1 0,0 0 0,1 0 0,-1 1 0,2-1 0,-1 1 0,1 0 0,0 0 0,1 0 0,0 0 0,-1 18 0,4-25-124,-1 0 1,1 0-1,-1 0 0,1-1 1,0 1-1,-1 0 0,1-1 1,0 1-1,0-1 0,0 1 0,1-1 1,-1 1-1,0-1 0,0 0 1,1 0-1,-1 0 0,1 1 1,-1-1-1,1-1 0,-1 1 1,1 0-1,0 0 0,-1 0 1,1-1-1,0 1 0,0-1 0,0 0 1,-1 1-1,1-1 0,0 0 1,0 0-1,0 0 0,3-1 1,4 2-1252,1-1 0,0-1 0,0 1 0,-1-2 0,13-2 1,9-9-8049</inkml:trace>
</inkml:ink>
</file>

<file path=ppt/ink/ink1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9:40:42.10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12 61 14670,'0'0'3331,"5"-9"363,20-25-213,-24 33-3332,0-1 0,1 1 0,-1-1 1,0 1-1,1 0 0,-1 0 0,1 0 0,0 0 1,-1 0-1,1 0 0,0 0 0,0 0 0,-1 0 0,1 1 1,0-1-1,0 1 0,0 0 0,0-1 0,0 1 1,0 0-1,0 0 0,0 0 0,0 0 0,0 1 1,-1-1-1,1 0 0,0 1 0,0 0 0,0-1 0,0 1 1,2 1-1,-1 0-135,0 0 1,-1-1-1,1 1 1,-1 0-1,0 0 1,1 0-1,-1 0 0,0 1 1,0-1-1,0 0 1,-1 1-1,1 0 1,-1-1-1,1 1 1,-1 0-1,0 0 0,1 4 1,-1-1 39,-1 0 1,0 0-1,0-1 0,0 1 1,-1 0-1,1 0 0,-2 0 1,1-1-1,0 1 0,-1 0 1,0-1-1,-1 1 0,1-1 1,-1 0-1,-5 7 0,-5 6 401,-1-1-1,-30 29 0,4-4-129,78-47-325,-7-6-132,58-24-1057,-83 32 993,1 0 0,-1-1-1,0 1 1,0-1 0,0-1 0,-1 1 0,1-1-1,-1 0 1,9-11 0,-14 15-76,1 1 1,-1-1-1,1 0 1,-1 1-1,1-1 0,-1 0 1,1 1-1,-1-1 1,0 0-1,0 0 0,1 1 1,-1-1-1,0 0 1,0 0-1,0 0 0,0 1 1,0-1-1,0 0 1,0 0-1,0 0 1,0 1-1,0-1 0,0 0 1,0 0-1,-1 0 1,1 1-1,0-1 0,-1 0 1,1 1-1,0-1 1,-1 0-1,1 1 0,-1-1 1,1 0-1,-1 1 1,1-1-1,-1 1 0,0-1 1,1 1-1,-1-1 1,0 1-1,1-1 1,-1 1-1,0 0 0,0-1 1,1 1-1,-1 0 1,0 0-1,0-1 0,1 1 1,-1 0-1,0 0 1,0 0-1,0 0 0,0 0 1,-23-5-6701</inkml:trace>
</inkml:ink>
</file>

<file path=ppt/ink/ink1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9:40:42.44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83 16111,'0'0'9257,"63"5"-7559,-32-5-321,3 0-512,1 0-545,-2 0-256,-3 0-64,-3-5-1698,-4-4-2594,-4 1-3459</inkml:trace>
  <inkml:trace contextRef="#ctx0" brushRef="#br0" timeOffset="1">385 0 15054,'0'0'12012,"0"47"-10059,0-22-575,-3 1-353,-2 3-225,3-3-255,-1-3-545,3-3 0,0-6 0,0-2-833,1-7-2210,5-5-3363,5 0-4836</inkml:trace>
</inkml:ink>
</file>

<file path=ppt/ink/ink1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9:40:43.36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1 263 8392,'0'0'22619,"11"6"-21434,-4-2-1152,1 0 1,-1-1 0,1 1-1,0-1 1,1-1-1,-1 0 1,0 0 0,1 0-1,-1-1 1,1-1-1,-1 1 1,1-1 0,-1-1-1,1 1 1,-1-2-1,17-3 1,-15 1-34,1 0 0,-1-1 0,0 0 0,0-1 0,-1 0 0,17-14 0,-22 17 0,-1-1 0,1 1 0,-1-1 0,1 0 0,-1 0 0,0 0 0,0 0 0,-1-1 0,0 1 0,1-1 0,-1 0 0,-1 1 0,1-1 0,-1 0 0,0 0 0,0 0 0,0-6 0,-1 10 0,1 0 0,-1 0 0,0 1 0,-1-1 0,1 0 0,0 1 0,0-1 0,0 0 0,0 1 0,0-1 0,-1 0 0,1 1 0,0-1 0,-1 0 0,1 1 0,0-1 0,-1 0 0,1 1 0,-1-1 0,1 1 0,-1-1 0,1 1 0,-1-1 0,1 1 0,-1 0 0,1-1 0,-1 1 0,0 0 0,1-1 0,-2 1 0,-24 2 0,20 0 0,0 0 0,0 1 0,0 0 0,1 0 0,-1 0 0,-8 8 0,4-2 0,1 2 0,-1-1 0,2 1 0,0 0 0,0 1 0,1 0 0,0 0 0,1 1 0,0 0 0,2 0 0,-1 0 0,1 1 0,1-1 0,-2 21 0,5-32 0,0 0 0,0 0 0,1 0 0,-1 0 0,0 0 0,1 0 0,0-1 0,-1 1 0,1 0 0,0 0 0,0 0 0,0-1 0,0 1 0,1 0 0,-1-1 0,0 1 0,1-1 0,-1 0 0,0 1 0,1-1 0,0 0 0,-1 0 0,1 0 0,0 0 0,0 0 0,-1 0 0,1-1 0,0 1 0,0 0 0,0-1 0,0 0 0,0 1 0,0-1 0,0 0 0,0 0 0,0 0 0,0 0 0,4-1 0,1 0 0,1 1 0,-1-1 0,1-1 0,-1 0 0,0 0 0,1 0 0,-1-1 0,0 0 0,8-5 0,4-5 0,-2-1 0,0-1 0,0-1 0,-1-1 0,-2 0 0,1-1 0,18-30 0,-6 1 0,-1-1 0,19-52 0,-44 95 0,-4 7 0,-13 18 0,-18 33 0,27-42 0,1 1 0,1 0 0,0 0 0,0 0 0,2 1 0,-1-1 0,1 1 0,1 0 0,0 0 0,1 0 0,1 26 0,1-36 0,0-1 0,0 1 0,0-1 0,0 1 0,1-1 0,-1 0 0,0 0 0,1 0 0,0 0 0,-1 0 0,1 0 0,0 0 0,0 0 0,0-1 0,0 1 0,1-1 0,-1 1 0,0-1 0,0 0 0,1 0 0,-1 0 0,1 0 0,-1 0 0,1-1 0,0 1 0,-1-1 0,1 1 0,-1-1 0,1 0 0,4-1 0,3 2 0,0-2 0,0 1 0,0-1 0,0-1 0,-1 0 0,1 0 0,10-5 0,1-3 0,0 0 0,-1-2 0,0-1 0,-1 0 0,0-1 0,31-33 0,-28 25 0,-1-2 0,-1 0 0,-2-1 0,27-47 0,-39 52 0,-6 20 0,-1 0 0,1 0 0,0-1 0,0 1 0,0 0 0,-1 0 0,1 0 0,0 0 0,0-1 0,-1 1 0,1 0 0,0 0 0,0 0 0,-1 0 0,1 0 0,0 0 0,0 0 0,-1 0 0,1-1 0,0 1 0,-1 0 0,1 0 0,0 0 0,0 0 0,-1 1 0,1-1 0,0 0 0,-1 0 0,1 0 0,0 0 0,0 0 0,-1 0 0,1 0 0,0 0 0,-1 1 0,-31 20 0,14-5 0,1 1 0,1 1 0,0 1 0,1 0 0,-13 23 0,22-31 0,0 0 0,0 1 0,1-1 0,1 1 0,0 1 0,0-1 0,1 0 0,1 1 0,0-1 0,1 1 0,0 16 0,1-27 0,0 1 0,0-1 0,0 0 0,1 0 0,-1 0 0,1 0 0,0 0 0,0 0 0,-1 0 0,1 0 0,0-1 0,0 1 0,1 0 0,-1 0 0,0-1 0,1 1 0,-1-1 0,1 1 0,-1-1 0,1 0 0,0 1 0,1 0 0,2 0 0,-1 0 0,0 0 0,1-1 0,-1 0 0,1 0 0,0 0 0,-1 0 0,1-1 0,8 1 0,-2-2 0,0 1 0,0-2 0,-1 0 0,1 0 0,0 0 0,-1-2 0,0 1 0,13-7 0,48-36 0,-65 41 0,1 0 0,-2 0 0,1-1 0,0 1 0,-1-1 0,0-1 0,-1 1 0,7-12 0,-10 18 0,-1-1 0,0 1 0,1-1 0,-1 1 0,0-1 0,0 0 0,1 1 0,-1-1 0,0 1 0,0-1 0,0 0 0,0 1 0,0-1 0,0 0 0,0 1 0,0-1 0,0 0 0,0 1 0,0-1 0,0 0 0,-1 1 0,1-1 0,0 0 0,0 1 0,-1-1 0,1 1 0,0-1 0,-1 1 0,1-1 0,0 1 0,-1-1 0,1 1 0,-1-1 0,1 1 0,-1-1 0,0 0 0,-2 0 0,1 1 0,-1-1 0,1 0 0,-1 1 0,1-1 0,-1 1 0,1 0 0,-1 0 0,0 0 0,-2 0 0,-4 1 0,0 0 0,1 1 0,-1 0 0,1 0 0,-14 6 0,14-3 0,-1 1 0,1 0 0,0 1 0,0 0 0,0 0 0,1 1 0,1-1 0,-1 2 0,-7 12 0,12-19 0,1 0 0,-1 1 0,1-1 0,-1 1 0,1-1 0,0 1 0,0 0 0,0-1 0,1 1 0,-1 0 0,1 0 0,-1 0 0,1-1 0,0 1 0,0 0 0,0 0 0,0 0 0,1 0 0,-1-1 0,1 1 0,0 0 0,-1 0 0,1-1 0,1 1 0,-1-1 0,0 1 0,1-1 0,-1 1 0,1-1 0,0 0 0,-1 1 0,1-1 0,0 0 0,0 0 0,1-1 0,-1 1 0,0 0 0,3 1 0,4 1-85,0 0-1,0-1 1,0 0-1,0 0 1,0-1 0,1 0-1,-1 0 1,1-1-1,0 0 1,14-2-1,-23 1-127,-1 0-1,1 1 1,-1-1-1,0 0 1,1 0-1,-1 0 1,1 0-1,-1 0 1,1 0-1,-1 0 1,1 0-1,-1 0 0,0-1 1,1 1-1,-1 0 1,1 0-1,-1 0 1,1 0-1,-1-1 1,0 1-1,1 0 1,-1 0-1,0-1 1,1 1-1,-1 0 1,0-1-1,1 1 0,-1 0 1,0-1-1,1 1 1,-1 0-1,0-1 1,0 1-1,0-1 1,1 1-1,-1-1 1,0 1-1,0 0 1,0-1-1,0 1 1,0-1-1,0 1 0,0-1 1,0 1-1,0-1 1,0 1-1,0 0 1,0-2-1,0-17-8882</inkml:trace>
</inkml:ink>
</file>

<file path=ppt/ink/ink1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9:40:43.70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0 19410,'0'0'6791</inkml:trace>
</inkml:ink>
</file>

<file path=ppt/ink/ink1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9:40:44.63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31 456 12844,'0'0'2942,"-5"9"-497,-16 28-43,21-37-2332,0 0 0,-1 0 0,1 1-1,0-1 1,-1 0 0,1 1 0,0-1 0,-1 0 0,1 1 0,0-1 0,0 1 0,-1-1-1,1 0 1,0 1 0,0-1 0,0 1 0,0-1 0,0 1 0,-1-1 0,1 1 0,0-1 0,0 1-1,0-1 1,0 1 0,0-1 0,1 1 0,-1-1 0,0 0 0,0 1 0,0-1 0,0 1-1,0-1 1,1 1 0,-1-1 0,0 0 0,0 1 0,1-1 0,-1 1 0,0-1 0,0 0 0,1 1-1,-1-1 1,1 0 0,-1 1 0,0-1 0,1 0 0,-1 0 0,1 1 0,-1-1 0,0 0-1,1 0 1,-1 0 0,1 0 0,-1 0 0,1 0 0,0 1 0,22-6 1364,-9-2-908,0 0 0,-1-1 0,0 0 0,0-1 0,15-14-1,61-62 666,-55 52-721,113-124 664,-126 132-981,-2-1 0,-1-1 1,-1 0-1,22-48 0,-53 141-284,-17 57 16,6-38 146,6-28-24,4 2 1,-11 74 0,28-110 22,-2-22-35,0-1 0,0 0-1,0 0 1,1 0 0,-1 0-1,0 0 1,0 0 0,1 1-1,-1-1 1,0 0 0,0 0-1,1 0 1,-1 0 0,0 0-1,0 0 1,1 0 0,-1 0-1,0 0 1,0 0 0,1 0-1,-1 0 1,0 0 0,0 0-1,1 0 1,-1-1 0,0 1-1,0 0 1,1 0 0,-1 0-1,0 0 1,0 0 0,1 0-1,-1-1 1,0 1 0,0 0-1,0 0 1,0 0 0,1-1-1,-1 1 1,0 0 0,3-3-195,-1 0 0,1-1 0,-1 1 1,0 0-1,0-1 0,-1 1 0,1-1 1,1-5-1,0 0-656,-2 0-1,1-1 1,-1 0 0,-1 1-1,1-1 1,-2 0-1,1 1 1,-2-1 0,1 0-1,-6-16 1,5 19 680,0 1 0,0 0 0,-1 0 0,0-1 0,0 2 0,-1-1 0,0 0 0,0 1 0,0 0 0,0 0 0,-1 0 0,0 0 0,0 1 0,0-1 0,-1 1 0,-7-4 0,12 8 253,0-1 0,0 0 0,0 1 0,0-1 1,-1 1-1,1-1 0,0 1 0,0 0 0,-1-1 0,1 1 0,0 0 0,0 0 0,-1 0 0,1 0 0,0 0 0,-1 0 0,1 0 0,0 0 1,0 1-1,-3 0 0,3-1 31,1 1 1,-1 0 0,0-1-1,0 1 1,1 0 0,-1 0-1,1 0 1,-1-1 0,1 1-1,-1 0 1,1 0 0,-1 0 0,1 0-1,0 0 1,0 0 0,-1 0-1,1 0 1,0 0 0,0 0-1,0 1 1,0 2 33,0-1 0,0 0 0,1 0 0,-1 0 0,1 0 0,0 0 0,0 0 0,0-1 0,0 1 0,0 0 0,1 0 0,-1-1 0,1 1 0,-1 0 0,1-1 0,3 3 1,1-1-90,0 0 0,0 0 0,1-1 1,-1 1-1,1-2 0,0 1 1,0-1-1,0 0 0,0 0 1,0-1-1,0 0 0,0 0 1,1-1-1,-1 0 0,0 0 1,0-1-1,1 0 0,-1 0 1,0-1-1,11-3 0,0-1-28,-1-1-1,0 0 1,0-1 0,-1-1-1,0 0 1,28-23-1,37-47 99,-78 76-112,-19 48 224,11-33-3,-30 72-143,33-78 137,0 1 0,0 0 0,1 0 0,-1 0 0,2 0 0,-1 0 0,1 0 0,0 0 1,0 0-1,2 9 0,-2-15-196,1-1 1,-1 1-1,1 0 0,-1-1 1,0 1-1,1-1 1,-1 1-1,1-1 1,-1 1-1,1-1 0,-1 1 1,1-1-1,-1 1 1,1-1-1,0 0 0,-1 1 1,1-1-1,0 0 1,-1 0-1,1 1 1,0-1-1,-1 0 0,1 0 1,0 0-1,0 0 1,-1 0-1,1 0 0,0 0 1,-1 0-1,1 0 1,0 0-1,0 0 1,-1 0-1,1-1 0,0 1 1,-1 0-1,1-1 1,0 1-1,27-13 615,-8-3-531,-1-1 0,-1 0 0,0-2 0,-1 0 0,-1 0 1,-1-2-1,15-26 0,2-1 35,-36 107-293,0-38 87,-1 5-62,0 0 0,2 0 0,1 0 1,2 30-1,0-54-46,0-1 1,0 0-1,0 0 1,1 0-1,-1 0 1,0 1-1,1-1 1,-1 0-1,1 0 1,-1 0-1,1 0 1,0 0-1,-1 0 1,1 0-1,0 0 1,0-1 0,0 1-1,0 0 1,-1 0-1,1-1 1,0 1-1,0 0 1,1-1-1,-1 1 1,0-1-1,0 1 1,0-1-1,0 0 1,0 1-1,0-1 1,1 0-1,-1 0 1,0 0-1,0 0 1,0 0-1,1 0 1,1 0-1,1-1-776,1 0-1,0 1 1,-1-1 0,1-1-1,0 1 1,-1-1-1,0 0 1,8-4-1,21-19-7225</inkml:trace>
</inkml:ink>
</file>

<file path=ppt/ink/ink1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9:40:45.00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111 1 13453,'0'0'4169,"-10"7"-2530,4-3-1389,-2 1 205,0 0-1,1 0 1,0 0 0,0 1 0,0 0 0,1 1 0,0 0-1,0 0 1,0 0 0,-7 13 0,15-18-415,1-1 0,-1 1 0,1-1 0,-1 0 0,1 0 0,-1 0 0,1 0 1,0 0-1,-1-1 0,1 1 0,0-1 0,5 1 0,-1 0 26,-1 0-50,23 5-3,42 14 0,-64-17-26,-1-1 0,1 1 0,0 1 1,-1-1-1,1 1 0,-1 0 0,0 0 0,-1 1 0,1 0 1,-1 0-1,9 10 0,-13-14 42,0 1 1,0-1-1,0 0 0,-1 1 1,1-1-1,0 1 0,0-1 1,-1 1-1,1 0 0,-1-1 1,0 1-1,1 0 0,-1-1 1,0 1-1,0 0 0,0-1 1,0 1-1,0 0 0,0-1 1,-1 1-1,1 0 0,-1 2 1,-1-1 107,1-1 0,-1 0 0,0 0 0,1 1 1,-1-1-1,0 0 0,0-1 0,0 1 0,-1 0 1,1-1-1,0 1 0,-5 1 0,-7 3 552,0 0 0,-1-1 0,-29 5 0,39-9-703,-17 4 144,-1-2 1,0 0 0,-30-1 0,53-2-237,-1-1 1,1 1 0,-1 0-1,1 0 1,-1 0-1,1 0 1,-1 0-1,1-1 1,-1 1 0,1 0-1,-1 0 1,1-1-1,-1 1 1,1 0 0,0-1-1,-1 1 1,1 0-1,-1-1 1,1 1 0,0-1-1,0 1 1,-1-1-1,1 1 1,0-1 0,0 1-1,-1-1 1,1 1-1,0-1 1,0 1 0,0-1-1,0 1 1,0-1-1,0 1 1,0-1-1,0 1 1,0-1 0,0 0-1,0 1 1,0-1-1,0 1 1,0-1 0,0 1-1,1-1 1,-1 1-1,0-1 1,0 1 0,1-1-1,-1 1 1,0 0-1,1-1 1,-1 1 0,0-1-1,1 1 1,-1 0-1,1-1 1,19-27-7247,6 4-1265</inkml:trace>
</inkml:ink>
</file>

<file path=ppt/ink/ink1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9:40:45.33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102 0 19154,'0'0'7212,"-5"12"-5920,-14 30-332,-29 72 1026,41-97-1792,2 0 1,0 1-1,0-1 1,-2 30 0,7-47-190,0 1 0,0 0 0,0 0 1,0 0-1,0 0 0,0-1 1,0 1-1,1 0 0,-1 0 1,0 0-1,0-1 0,1 1 1,-1 0-1,0-1 0,1 1 1,-1 0-1,1 0 0,-1-1 1,1 1-1,-1-1 0,1 1 0,0 0 1,-1-1-1,1 1 0,0-1 1,-1 0-1,1 1 0,1 0 1,28 1 157,38-18 34,-61 14-199,4-1-87,-1 0 1,1 0-1,0 1 0,0 1 0,20-1 1,-28 2 73,-1 0-1,0 1 1,0-1 0,0 0 0,0 1 0,0-1 0,0 1 0,1-1 0,-1 1 0,0 0 0,-1 0 0,1 0 0,0 0 0,0 1 0,0-1 0,-1 0 0,1 1 0,-1-1 0,1 1 0,-1-1 0,1 1 0,-1 0 0,0 0 0,0-1 0,0 1 0,0 0 0,0 0 0,0 0 0,0 0 0,-1 0 0,1 1 0,-1-1 0,0 0 0,1 0 0,-1 3 0,-1 0 51,1 0 1,-1 1-1,0-1 1,0 0-1,0 0 1,-1 0-1,0 0 1,0 0-1,0 0 1,-1 0-1,0 0 1,1-1-1,-2 0 1,1 1-1,0-1 1,-1 0-1,0-1 1,0 1-1,0-1 1,0 1-1,-1-1 1,1 0-1,-8 3 1,3-1 30,1-1 0,-1 0 1,0 0-1,0-1 0,0 0 1,0-1-1,-1 0 0,1 0 1,-1-1-1,1 0 0,-1 0 1,-13-2-1,22 1-169,0-1 0,0 1 0,0 0 0,0-1-1,1 1 1,-1 0 0,0-1 0,0 1 0,1-1 0,-1 1 0,0-1 0,0 0 0,1 1-1,-1-1 1,1 0 0,-1 1 0,1-1 0,-1 0 0,1 0 0,-1 0 0,1 1 0,0-1-1,-1 0 1,1 0 0,0 0 0,0 0 0,-1 0 0,1 1 0,0-1 0,0 0 0,0 0-1,0 0 1,0 0 0,1 0 0,-1 0 0,0 0 0,0 0 0,0 1 0,1-1 0,-1 0-1,1 0 1,-1 0 0,0 1 0,1-1 0,-1 0 0,2 0 0,0-4-1124,1 0 1,-1 0-1,1 0 1,0 1-1,1-1 1,4-5-1,16-9-7401</inkml:trace>
</inkml:ink>
</file>

<file path=ppt/ink/ink1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9:40:45.70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83 1 19538,'0'0'10827,"-30"53"-9610,14-21-352,3 3-545,2-3-320,2-1 0,6-6 0,3-6-737,0-8-1345,8-8-1441,3-3-1217,1-4-3749</inkml:trace>
</inkml:ink>
</file>

<file path=ppt/ink/ink1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9:40:46.02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93 1 21877,'0'0'5125,"0"66"-2659,-5-27-1153,-6 3-192,-1 3-256,-3 2-865,1-1 0,1-2 0,2-5 0,4-6 0,2-8 0,5-9 0,0-9-320,9-7-1250,6 0-1024,3-9-1955,5-10-1985</inkml:trace>
</inkml:ink>
</file>

<file path=ppt/ink/ink1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9:40:46.76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156 161 9801,'0'0'22726,"-11"-4"-22518,8 3-207,0 0 0,-1 0 0,1 0 0,0 0 0,-1 0 0,1 1 0,-1-1 0,1 1 0,-1 0 0,1 0 0,-1 0 0,1 1 0,-1-1 0,1 1 0,-1 0 0,1 0 0,0 0 0,-1 0 0,1 1 0,0-1 0,0 1 0,0 0 0,0 0 0,0 0 0,0 0 0,1 1 0,-1-1 0,1 1 0,-1-1 0,1 1 0,-4 6 0,2-4-1,0 0 0,0 1 0,0-1 0,1 1 0,-1 0 0,1 0 0,1 0 0,-1 1 0,1-1 0,0 1 0,0-1 0,1 1 0,0 0 0,0-1 0,1 14 0,1-18 0,0 0 0,-1-1 0,1 1 0,1-1 0,-1 0 0,0 1 0,0-1 0,0 0 0,1 0 0,-1 1 0,0-1 0,1 0 0,-1 0 0,1-1 0,0 1 0,-1 0 0,1 0 0,-1-1 0,1 1 0,0-1 0,0 1 0,-1-1 0,1 0 0,0 0 0,0 0 0,0 0 0,-1 0 0,4 0 0,3-1 0,0 1 0,0-1 0,0 0 0,0-1 0,9-3 0,-1-1 0,-1-2 0,1 0 0,-1-1 0,-1-1 0,0 0 0,0 0 0,-1-2 0,0 0 0,21-25 0,2-9 0,46-78 0,-69 101 0,-45 54 0,19-15 0,-14 19 0,-25 40 0,45-65 0,1 1 0,1-1 0,0 2 0,0-1 0,1 0 0,1 1 0,0 0 0,-3 22 0,6-32 0,0 0 0,-1 0 0,1 0 0,0 0 0,1 0 0,-1 0 0,0-1 0,1 1 0,-1 0 0,1 0 0,-1 0 0,1 0 0,0-1 0,0 1 0,0 0 0,0-1 0,0 1 0,0-1 0,0 1 0,0-1 0,1 1 0,1 1 0,0-2 0,0 1 0,0-1 0,-1 0 0,1 0 0,0 0 0,0 0 0,0 0 0,0-1 0,0 0 0,1 1 0,-1-1 0,5 0 0,2-1 0,0-1 0,0 0 0,0 0 0,0-1 0,-1 0 0,1 0 0,16-9 0,-10 1 0,0-1 0,-1 0 0,-1-1 0,0-1 0,-1 0 0,19-26 0,9-8 0,-40 88 0,-5-22 0,3-12 0,-1 0 0,1 0 0,0 0 0,1 0 0,-1 0 0,1 0 0,0 1 0,3 10 0,-3-16 0,1 0 0,-1 0 0,1 0 0,0 0 0,-1 0 0,1-1 0,0 1 0,0 0 0,-1-1 0,1 1 0,0 0 0,0-1 0,0 1 0,0-1 0,0 1 0,0-1 0,0 0 0,0 1 0,0-1 0,0 0 0,0 0 0,0 0 0,2 0 0,29 1 0,-23-1 0,20-2 0,1-2 0,-1-1 0,0-1 0,51-17 0,-42 11 0,65-11 0,-102 23 0,0 0 0,-1 0 0,1 0 0,0 0 0,0 0 0,-1 0 0,1 0 0,0 1 0,-1-1 0,1 0 0,0 0 0,-1 1 0,1-1 0,-1 0 0,1 1 0,0-1 0,-1 1 0,1-1 0,-1 1 0,1-1 0,-1 1 0,1-1 0,-1 1 0,0-1 0,1 1 0,-1 0 0,0-1 0,1 1 0,-1 0 0,0-1 0,0 1 0,0 0 0,1-1 0,-1 1 0,0 0 0,0-1 0,0 1 0,0 0 0,0 0 0,0-1 0,-1 2 0,-3 42 0,1-20 0,5-8-113,0 1 1,1-1-1,0 0 1,2 0-1,0 0 1,0-1-1,13 23 1,-11-22 3,0-1 1,-1 1 0,0 0-1,-1 1 1,-1-1 0,-1 1-1,2 18 1,-5-28 117,-1-1 0,1 0-1,-1 0 1,0 1 0,0-1 0,-1 0 0,0 0-1,0 0 1,-4 8 0,5-13 37,0 1 0,0 0-1,0-1 1,0 1 0,0-1 0,-1 1-1,1-1 1,0 0 0,-1 1 0,1-1-1,-1 0 1,1 0 0,-1 0 0,0 0-1,1 0 1,-1 0 0,0-1 0,0 1-1,0 0 1,0-1 0,1 0 0,-1 1-1,0-1 1,0 0 0,0 0 0,0 0-1,0 0 1,0 0 0,0-1-1,0 1 1,0 0 0,1-1 0,-1 0-1,0 1 1,-2-2 0,1 0-44,1 0 0,0 0 0,0 1 0,0-1 0,0 0 0,0-1 0,0 1 0,0 0 0,1-1 0,-1 1 0,1-1 0,0 1 0,0-1 0,0 1 0,0-1 0,0 0 0,0 0 0,1 1 0,-1-6 0,-3-56-10,4 59 9,0-1 0,0 0 0,1 0 0,0 0 0,0 0 0,1 0-1,-1 1 1,1-1 0,0 0 0,1 1 0,-1 0 0,1-1 0,1 1 0,-1 0 0,0 1 0,1-1 0,0 1 0,0-1 0,1 1 0,-1 0-1,8-4 1,6-3-7,0 1-1,1 1 1,0 1-1,37-10 1,8-4-73,-34 4-1927,-28 17 1437,-1-1 1,0 1-1,0-1 1,1 0-1,-1 1 0,0-1 1,-1 0-1,1 0 1,0 0-1,0 1 0,-1-1 1,1 0-1,-1 0 1,0 0-1,1-3 0,-1-20-9472</inkml:trace>
</inkml:ink>
</file>

<file path=ppt/ink/ink1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9:40:47.13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36 19538,'0'0'1986,"55"-35"-16688</inkml:trace>
</inkml:ink>
</file>

<file path=ppt/ink/ink1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9:40:49.92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231 95 13485,'0'0'2503,"2"-10"39,3-32-103,-5 40-2341,0 0-1,0 0 1,-1 0 0,1 1-1,0-1 1,-1 0 0,1 1-1,-1-1 1,1 0 0,-1 1-1,0-1 1,0 0 0,0 1-1,0 0 1,0-1 0,0 1-1,0-1 1,0 1-1,-1 0 1,1 0 0,0 0-1,-1 0 1,1 0 0,-1 0-1,1 0 1,-1 0 0,0 0-1,1 1 1,-1-1 0,0 1-1,0-1 1,1 1-1,-1 0 1,0 0 0,0-1-1,1 1 1,-1 1 0,0-1-1,0 0 1,-2 1 0,-2-1-97,0 1 0,0-1 0,0 1 0,0 1 0,0-1 0,0 1 0,0 0 0,1 0 0,-1 1 0,-5 3 0,-2 5 68,0 2 0,1-1 1,1 1-1,0 1 0,-10 15 1,17-22 75,-1 0 1,1 0 0,1 0-1,-1 0 1,1 0 0,0 1 0,1-1-1,0 1 1,0 0 0,1 0-1,0-1 1,0 1 0,0 10-1,2-17-135,0 0 0,0 1 0,0-1 0,0 0-1,0 0 1,0 0 0,0 0 0,0 0 0,0 0-1,0 0 1,1 0 0,-1 0 0,0 0 0,1-1 0,-1 1-1,0-1 1,1 1 0,-1-1 0,1 1 0,-1-1-1,1 0 1,-1 0 0,1 1 0,-1-1 0,1 0 0,-1 0-1,1-1 1,-1 1 0,1 0 0,-1-1 0,3 0-1,51-11 281,-39 5-254,-1 0 0,-1-2 0,0 1 0,0-2 1,18-15-1,-25 19-16,1-1 0,-1-1 0,0 1 0,-1-1 0,1 0 0,-2-1 0,1 0 0,-1 0 0,-1 0 0,5-10 0,-10 19-16,1 0 0,0 0-1,0 0 1,0 0-1,0 0 1,0 1 0,0-1-1,0 0 1,0 0 0,-1 0-1,1 0 1,0 0 0,0 0-1,0 0 1,0 0-1,0 0 1,0 0 0,0 0-1,-1 0 1,1 0 0,0 0-1,0 0 1,0 0-1,0 0 1,0 0 0,0 0-1,-1 0 1,1 0 0,0 0-1,0 0 1,0 0 0,0 0-1,0 0 1,0 0-1,0 0 1,-1 0 0,1 0-1,0-1 1,0 1 0,0 0-1,0 0 1,0 0-1,0 0 1,0 0 0,0 0-1,0 0 1,0 0 0,-1-1-1,1 1 1,0 0 0,-9 10 61,4-4 45,1 1 0,0 1 0,0-1 0,0 0 0,1 1-1,0 0 1,1 0 0,-1 0 0,2 0 0,-1 0 0,0 11 0,2-18-84,0 0 1,1 0-1,-1 0 0,1 0 1,-1 0-1,0-1 0,1 1 1,-1 0-1,1 0 1,0 0-1,-1-1 0,1 1 1,0 0-1,-1-1 1,1 1-1,0 0 0,0-1 1,0 1-1,0-1 1,-1 1-1,1-1 0,0 0 1,0 1-1,0-1 1,0 0-1,0 0 0,0 1 1,0-1-1,0 0 0,0 0 1,0 0-1,0 0 1,0 0-1,2-1 0,39-4 225,-22-3-181,0 0 0,0 0 0,-1-2 0,30-20 0,14-7-30,-62 36-45,-1 1 0,1-1 0,0 1 0,0-1 1,-1 1-1,1 0 0,0-1 0,0 1 0,0 0 0,-1 0 0,1-1 0,0 1 0,0 0 1,0 0-1,0 0 0,-1 0 0,1 0 0,0 0 0,0 0 0,0 1 0,0-1 1,0 0-1,-1 0 0,1 1 0,0-1 0,0 0 0,0 1 0,0 0 5,0 1-1,0-1 1,-1 0-1,1 0 1,-1 0-1,1 1 1,-1-1-1,0 0 1,1 1 0,-1-1-1,0 0 1,0 1-1,0-1 1,0 0-1,0 3 1,-14 64 387,10-52-112,4-16-271,0 0 1,0 1-1,0-1 0,0 0 1,-1 1-1,1-1 1,0 0-1,0 1 1,0-1-1,0 0 0,0 1 1,0-1-1,0 1 1,0-1-1,0 0 1,0 1-1,1-1 0,-1 0 1,0 1-1,0-1 1,0 0-1,0 0 0,0 1 1,1-1-1,-1 0 1,0 1-1,0-1 1,1 0-1,-1 0 0,0 1 1,0-1-1,1 0 1,-1 0-1,0 0 1,1 1-1,-1-1 0,0 0 1,0 0-1,1 0 1,-1 0-1,0 0 1,1 0-1,20-4 192,23-18 49,-41 20-241,18-10-4,-12 5 0,1 1 0,0 0 0,0 1 0,0 0 0,0 1 0,1 0 0,0 1 0,0 0 0,0 1 0,12-2 0,-23 5 3,1 0 0,0-1 0,-1 1 0,1 0 0,-1 0 0,1 0-1,-1 0 1,1 0 0,-1 0 0,0 0 0,1 0 0,-1 0 0,0 0 0,0 0 0,0 0 0,1 0 0,-1 0 0,0 0 0,-1 0 0,1 2-1,0 32-139,-1-29-49,2-5-382,0-1-1,0 1 0,-1 0 0,1-1 0,0 1 0,0-1 0,0 1 0,0-1 0,0 0 0,0 1 0,-1-1 0,1 0 0,0 0 1,0 0-1,0 1 0,0-1 0,0 0 0,0 0 0,0 0 0,0-1 0,0 1 0,0 0 0,0 0 0,0 0 0,0-1 1,0 1-1,1-1 0,15-8-11523</inkml:trace>
</inkml:ink>
</file>

<file path=ppt/ink/ink1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9:40:50.50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71 19 13549,'0'0'16026,"-9"4"-15001,-29 15-460,37-19-562,0 1 0,1-1 0,-1 0 0,0 1 0,0-1 0,0 0 0,1 1 0,-1-1 0,0 1 0,1-1 0,-1 1 0,0 0 0,1-1 0,-1 1 0,0 0 0,1-1 0,-1 1 0,1 0-1,0 0 1,-1-1 0,1 1 0,-1 0 0,1 0 0,0 0 0,0 0 0,0 0 0,-1-1 0,1 1 0,0 0 0,0 0 0,0 0 0,0 0 0,0 0 0,1 1 0,-1-1-61,1-1 0,0 1 0,-1 0-1,1 0 1,0-1 0,0 1 0,0 0 0,-1-1 0,1 1 0,0-1 0,0 1 0,0-1 0,0 1 0,0-1 0,0 0 0,0 1 0,0-1 0,0 0 0,0 0 0,2 0 0,2 0 19,0 1 0,0-1 0,0 1 0,-1 0 0,1 0 0,0 0 0,-1 1 0,1-1 0,-1 1 0,1 0 0,-1 1 0,0-1 0,0 1 0,0 0 0,0 0 0,0 0 0,-1 0 0,1 1 0,-1-1 0,0 1 0,0 0 0,0 0 0,-1 0 1,0 1-1,1-1 0,-1 0 0,-1 1 0,1-1 0,1 6 0,1 3 201,-1-1 0,0 1-1,0 0 1,-1 0 0,-1 0 0,0 0 0,-1 0 0,0 0 0,-1 0 0,-1 0 0,0 0 0,0 0 0,-1 0 0,-1-1 0,0 1 0,-1-1-1,-1 0 1,1 0 0,-2-1 0,0 0 0,0 0 0,-1 0 0,-11 11 0,18-20-162,-1-1 0,1 1 0,-1 0 0,0 0 0,0-1 0,0 1 0,0-1 0,0 0 0,0 1 0,0-1 0,0 0 0,-1 0 0,1 0 0,0-1 0,-1 1 0,1 0 0,0-1 0,-4 1 0,4-2 0,1 1 0,-1-1 0,1 1 0,0-1 0,-1 0 0,1 0 0,0 1 0,0-1 0,-1 0 0,1 0 0,0 0 0,0 0 0,0 0 0,0 0 0,0-1 0,0 1 0,1 0 0,-1 0 0,0-1 0,1 1 0,-1-1 0,0 1 0,1 0 0,0-1 0,-1 1 0,1-1 0,0 1 0,0-1 0,0-2 0,-2-9 0,0-1 0,1 1 0,1 0 0,0-1 0,1 1 0,0 0 0,5-21 0,-3 26 0,0 1 0,0-1 0,0 1 0,1 0 0,0 0 0,0 1 0,1-1 0,0 1 0,0 0 0,0 0 0,1 0 0,0 1 0,0 0 0,8-5 0,59-33 0,-46 29 0,-1-1 0,30-23 0,-51 33 0,1 1 0,-1-1 0,0 0 0,0 0 0,0-1 0,-1 1 0,1-1 0,-2 0 0,1-1 0,-1 1 0,0 0 0,0-1 0,0 0 0,2-10 0,-5 17 0,0-1 0,0 0 0,1 0 0,-1 1 0,0-1 0,0 0 0,0 0 0,0 0 0,0 1 0,0-1 0,0 0 0,0 0 0,0 0 0,0 1 0,0-1 0,0 0 0,-1 0 0,1 1 0,0-1 0,-1 0 0,1 1 0,0-1 0,-1 0 0,1 1 0,-1-1 0,1 0 0,-1 1 0,1-1 0,-2 0 0,0 0 0,1 1 0,-1 0 0,1 0 0,0 0 0,-1 0 0,1 0 0,-1 0 0,1 0 0,-1 1 0,1-1 0,0 0 0,-1 1 0,1-1 0,-3 2 0,-45 29 0,39-24 0,0 0 0,0 0 0,0 1 0,1 0 0,0 0 0,1 1 0,-1 0 0,2 1 0,-1 0 0,-7 13 0,15-22-37,1 0 0,-1 0 0,0-1 1,0 1-1,1 0 0,-1-1 0,0 1 0,1 0 0,-1-1 1,0 1-1,1 0 0,-1-1 0,1 1 0,-1-1 0,1 1 1,0-1-1,-1 1 0,1-1 0,-1 1 0,1-1 0,0 0 1,-1 1-1,1-1 0,0 0 0,0 0 0,-1 1 0,1-1 1,0 0-1,0 0 0,-1 0 0,1 0 0,0 0 0,0 0 1,-1 0-1,1 0 0,0 0 0,0 0 0,-1-1 0,2 1 1,36-3-3296,-27 1 1445,1-1 0,-1 0 0,-1-1 0,1 0 0,11-6 0,20-12-9116</inkml:trace>
</inkml:ink>
</file>

<file path=ppt/ink/ink1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9:40:50.89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29 1 7207,'0'0'18748,"-6"7"-18417,-16 22-197,22-28-131,0-1 1,-1 1-1,1-1 1,0 1 0,0-1-1,0 0 1,0 1-1,0-1 1,0 1 0,0-1-1,0 1 1,1-1 0,-1 1-1,0-1 1,0 0-1,0 1 1,0-1 0,1 1-1,-1-1 1,0 0-1,0 1 1,0-1 0,1 0-1,-1 1 1,0-1-1,1 0 1,-1 1 0,0-1-1,1 0 1,-1 0-1,1 1 1,-1-1 0,0 0-1,1 0 1,-1 0-1,1 1 1,-1-1 0,0 0-1,1 0 1,-1 0-1,1 0 1,0 0 0,22 7-300,-20-6 164,14 3-378,0 0 221,0 1 0,0 1-1,20 9 1,-35-14 358,0-1 0,0 1 0,0 0 0,0 0 1,0 0-1,0 0 0,0 0 0,-1 1 0,1-1 0,0 0 1,-1 1-1,1-1 0,-1 1 0,0 0 0,1-1 0,-1 1 0,0 0 1,0 0-1,0 0 0,0 0 0,0 0 0,-1 0 0,1 0 1,-1 0-1,1 0 0,-1 0 0,0 0 0,0 1 0,0-1 1,0 0-1,0 0 0,0 0 0,0 0 0,-1 0 0,0 3 1,-2-1 286,1 0 1,-1 0-1,1-1 1,-1 1 0,0-1-1,-1 0 1,1 0-1,-1 0 1,1-1 0,-1 1-1,0-1 1,0 0-1,-7 3 1,5-2-285,0 0-1,0-1 1,0 0 0,0-1-1,-1 1 1,1-1 0,-1 0-1,-11 0 1,17-2-221,0 1 1,1 0-1,-1-1 1,0 1-1,1 0 1,-1-1-1,0 1 1,1-1-1,-1 1 1,0-1-1,1 1 1,-1-1-1,1 1 1,-1-1-1,1 1 1,0-1-1,-1 0 1,1 1-1,-1-1 1,1 0-1,0 0 1,0 1-1,-1-1 1,1 0-1,0 0 1,0 1-1,0-1 1,0 0-1,0 0 1,0 0-1,0-29-6974,1 26 5055,1-20-6622</inkml:trace>
</inkml:ink>
</file>

<file path=ppt/ink/ink1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9:40:51.21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63 13549,'0'0'3075,"10"0"-347,137 5 7441,-143-6-10022,-1 1 0,0-1 0,1 0 0,-1 0 0,0 0 0,0 0 0,0 0 0,0-1 0,0 0 0,0 1 0,-1-1 0,4-3 0,-5 5-111,0-1-1,0 0 0,0 1 0,0-1 0,0 0 0,0 0 0,-1 0 0,1 0 1,0 0-1,-1 0 0,1 0 0,0 0 0,-1 0 0,1 0 0,-1 0 0,0 0 0,1 0 1,-1-1-1,0 1 0,0 0 0,1 0 0,-1 0 0,0 0 0,0-1 0,0 1 1,-1 0-1,1 0 0,0 0 0,0-1 0,-1 1 0,1 0 0,0 0 0,-1 0 1,0 0-1,1 0 0,-1 0 0,0-1 0,-1 1-35,0-1 0,1 1 0,-1 1 0,0-1 0,0 0 0,0 0 0,0 1 0,0-1 0,0 1 0,0-1 0,0 1 0,0 0 0,0 0 0,0 0 0,0 0 0,0 0 0,0 1 0,-4 0 0,-38 12 0,36-9 0,0 1 0,0 0 0,1 0 0,0 0 0,0 1 0,1 0 0,-1 0 0,1 1 0,0 0 0,1 0 0,0 0 0,0 1 0,0 0 0,1 0 0,0 0 0,1 0 0,0 0 0,0 1 0,1 0 0,0-1 0,-1 12 0,3-18-5,0 0 0,0 0 1,1 0-1,-1-1 0,0 1 0,1 0 1,-1 0-1,1-1 0,0 1 0,0 0 1,-1 0-1,1-1 0,0 1 0,0-1 1,1 1-1,-1-1 0,0 0 0,0 1 1,1-1-1,-1 0 0,1 0 0,-1 0 1,2 1-1,2 1-42,0-1 0,0 0 0,0 0 0,0-1 0,0 0 0,0 0 0,0 0 0,8 0 1,-1 0-236,0-1 1,0 0 0,0-2-1,0 1 1,0-1 0,0-1 0,11-4-1,-12 3-2153,0-1 0,-1-1-1,0 0 1,14-11 0,2-8-10693</inkml:trace>
</inkml:ink>
</file>

<file path=ppt/ink/ink1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9:40:51.88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0 11787,'0'0'10100,"9"1"-7964,-7-1-2019,0 0 0,0 0 0,-1 0 0,1 0-1,0 0 1,0 1 0,0-1 0,-1 1 0,1-1 0,0 1 0,-1-1 0,1 1 0,0 0 0,-1 0 0,1 0 0,-1 0 0,1 0 0,-1 0 0,0 0 0,0 1 0,2 1 0,-1 2 154,0 0 0,-1 0 0,0 0 0,0 0 0,0 0 0,-1 1 0,1-1 0,-2 10 0,-5 153 2831,5-168-3098,1 1 1,0-1-1,0 1 0,0 0 0,0-1 0,0 1 1,0-1-1,1 1 0,-1 0 0,0-1 0,0 1 1,0-1-1,0 1 0,1-1 0,-1 1 1,0 0-1,1-1 0,-1 1 0,0-1 0,1 1 1,-1-1-1,1 0 0,-1 1 0,0-1 1,1 1-1,-1-1 0,1 0 0,-1 1 0,1-1 1,0 0-1,-1 0 0,1 1 0,0-1 1,23-5 206,21-23 64,-26 14-275,-10 5 0,2 0 0,-1 2 0,1-1 0,0 1 0,1 1 0,-1 0 0,1 0 0,1 2 0,-1-1 0,14-2 0,-24 7 0,-1 0 0,0 0 0,0 0 0,1 0 0,-1 0 0,0 0 0,0 0 0,1 0 0,-1 1 0,0-1 0,0 0 0,0 1 0,0-1 0,1 1 0,-1 0 0,0-1 0,0 1 0,0 0 0,0-1 0,0 1 0,0 0 0,-1 0 0,1 0 0,0 0 0,1 2 0,-1 0 0,1 0 0,-1 0 0,0 0 0,0 1 0,0-1 0,0 0 0,-1 1 0,0-1 0,1 6 0,-1 0 0,-1-1 0,0 1 0,0 0 0,0-1 0,-1 1 0,-1-1 0,-2 9 0,-5-1-631,-1 0-1,-15 17 1,25-31 69,31-46-9468,-11 13 992</inkml:trace>
</inkml:ink>
</file>

<file path=ppt/ink/ink1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9:40:52.41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89 198 14926,'0'0'10431,"11"2"-7783,-7-2-2482,1 1 0,-1-1-1,0 0 1,0 0 0,0 0-1,0 0 1,0-1 0,1 0-1,-1 0 1,0 0 0,0 0-1,-1-1 1,1 1 0,0-1-1,0 0 1,-1 0 0,1 0-1,-1-1 1,1 1 0,-1-1-1,0 0 1,0 0 0,-1 0-1,1 0 1,0 0 0,-1-1 0,2-3-1,2-2-143,0-1 0,-1 0 0,-1 0 0,0-1 0,0 1 0,3-13 0,-7 21-23,1 0 0,0 0 0,-1 0 1,1 0-1,-1 0 0,0 0 0,1 0 1,-1-1-1,0 1 0,0 0 0,-1 0 1,1 0-1,0 0 0,-1 0 0,1 0 0,-1 0 1,0 0-1,1 0 0,-1 0 0,0 0 1,0 1-1,0-1 0,-1 0 0,1 1 1,0-1-1,-1 0 0,1 1 0,-1 0 0,1-1 1,-1 1-1,0 0 0,1 0 0,-1 0 1,0 0-1,0 0 0,0 0 0,0 0 1,0 1-1,-3-2 0,-1 2 1,-1 0 0,1 0 0,-1 0 0,1 1 0,-1 0 0,1 0 0,-1 0 0,1 1 0,0 0 0,0 0 0,0 1 0,0-1 0,0 1 0,1 1 0,-1-1 0,1 1 0,0 0 0,0 0 0,0 1 0,1-1 0,-5 6 0,1-1 0,1 1 0,-1-1 0,2 1 0,0 0 0,0 1 0,0 0 0,2-1 0,-1 2 0,1-1 0,-4 23 0,8-33 0,-1 0 0,1 1 0,0-1 0,0 0 0,0 1 0,0-1 0,0 0 0,0 1 0,0-1 0,0 0 0,0 1 0,0-1 0,1 0 0,-1 0 0,1 1 0,-1-1 0,1 0 0,-1 0 0,1 0 0,0 0 0,0 1 0,-1-1 0,1 0 0,0 0 0,0-1 0,0 1 0,0 0 0,0 0 0,3 1 0,-1-1 0,0 0 0,1 0 0,-1 0 0,1-1 0,-1 0 0,1 1 0,-1-1 0,1 0 0,0-1 0,-1 1 0,5-1 0,11-4 0,-1 0 0,0-1 0,22-10 0,46-28 0,-65 32 0,1 0 0,0 1 0,1 1 0,0 1 0,0 1 0,41-9 0,-63 17 0,0 0 0,0 0 0,-1 0 0,1 0 0,0 0 0,0 0 0,0 1 0,-1-1 0,1 0 0,0 0 0,0 0 0,0 1 0,-1-1 0,1 1 0,0-1 0,-1 0 0,1 1 0,0-1 0,-1 1 0,1-1 0,0 1 0,-1 0 0,1-1 0,-1 1 0,1 0 0,-1-1 0,0 1 0,1 0 0,-1 0 0,1 0 0,3 33 0,-15 34 0,10-66 0,0-1 0,1 1 0,-1-1 0,1 1 0,-1 0 0,1-1 0,0 1 0,-1 0 0,1 0 0,0-1 0,0 1 0,0 0 0,0-1 0,1 1 0,-1 0 0,0 0 0,1-1 0,-1 1 0,1-1 0,-1 1 0,1 0 0,0-1 0,0 1 0,0-1 0,0 1 0,0-1 0,2 3 0,0-4 0,-1 1 0,1-1 0,0 0 0,-1 0 0,1 0 0,0 0 0,-1 0 0,1 0 0,0-1 0,-1 1 0,1-1 0,-1 0 0,1 0 0,-1 0 0,1 0 0,-1 0 0,0 0 0,4-3 0,11-7 0,0 0 0,19-18 0,-25 20 0,0-1 0,1 2 0,0 0 0,0 0 0,1 1 0,19-8 0,-32 15-24,1 0-1,0-1 1,0 1-1,0 0 1,-1 0 0,1-1-1,0 1 1,0 0 0,0 0-1,0 0 1,0 0-1,-1 0 1,1 0 0,0 0-1,0 1 1,0-1 0,0 0-1,0 0 1,-1 1-1,1-1 1,0 0 0,0 1-1,-1-1 1,1 1 0,0-1-1,-1 1 1,1-1-1,0 1 1,-1-1 0,1 1-1,0 1 1,0 0-155,0 0 0,0 0 1,-1 0-1,1 1 0,-1-1 0,1 0 0,-1 1 1,0-1-1,0 1 0,0-1 0,0 4 1,-14 62-7040</inkml:trace>
</inkml:ink>
</file>

<file path=ppt/ink/ink1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9:40:53.73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84 0 18065,'0'0'6940,"-9"14"-5787,-1 1-954,0 1 0,2 1 0,-1 0 0,2 0 0,0 0 0,1 1 0,1 0 0,1 1 0,0-1 0,-1 22 0,5-38-172,0-1 0,0 0 0,0 0 1,0 0-1,1 1 0,-1-1 0,0 0 1,1 0-1,-1 0 0,0 0 0,1 0 0,-1 0 1,1 0-1,0 0 0,-1 0 0,1 0 1,0 0-1,0 0 0,-1 0 0,1 0 0,0-1 1,0 1-1,0 0 0,0 0 0,1 0 1,1 0 26,0 0 1,0 0 0,0-1 0,0 1-1,-1 0 1,1-1 0,0 0 0,0 0-1,0 0 1,3 0 0,3-1 88,0-1 0,0 1 0,0-2 0,-1 1 0,1-1 0,10-5 0,-5 0-52,-1 0 0,0-2 0,0 1 0,-1-1 0,0-1 0,11-12 0,-16 15 6,-1 0 1,0-1-1,0 1 1,0-1-1,-1 0 0,0 0 1,-1-1-1,0 1 1,-1-1-1,3-13 1,-9 37-239,-10 66 30,11-70 161,1 0 1,1-1-1,0 1 1,0 0-1,1-1 1,4 19-1,-4-25-43,0-1-1,1 1 0,-1 0 1,1-1-1,0 0 1,-1 1-1,1-1 1,0 0-1,0 0 1,1 0-1,-1 0 1,0 0-1,1 0 1,-1-1-1,1 1 1,-1-1-1,1 0 1,0 0-1,0 0 0,0 0 1,-1 0-1,1 0 1,0-1-1,0 0 1,0 1-1,0-1 1,0 0-1,0 0 1,0-1-1,0 1 1,0-1-1,3 0 1,2-1 0,0 1 1,0-1 0,0-1 0,0 1-1,-1-1 1,0-1 0,1 1 0,-1-1-1,0 0 1,10-9 0,-11 7-8,0 0 0,0-1 0,-1 1 0,0-1 0,0 0 0,0-1 0,-1 1 0,0-1 0,-1 1 0,0-1 0,0-1 0,-1 1 0,0 0 0,0 0 0,-1-1 0,0 1 0,0-13 0,-1 20 0,1 1 0,-1 0 0,0 0 0,0-1 0,0 1 0,0 0 0,0-1 0,0 1 0,0 0 0,1 0 0,-1-1 0,0 1 0,0 0 0,0-1 0,0 1 0,0 0 0,0 0 0,0-1 0,-1 1 0,1 0 0,0-1 0,0 1 0,0 0 0,0 0 0,0-1 0,0 1 0,0 0 0,-1 0 0,1-1 0,0 1 0,0 0 0,0 0 0,-1-1 0,1 1 0,0 0 0,0 0 0,0 0 0,-1 0 0,1-1 0,0 1 0,-1 0 0,1 0 0,0 0 0,0 0 0,-1 0 0,1 0 0,0 0 0,-1 0 0,1 0 0,0 0 0,0 0 0,-1 0 0,1 0 0,0 0 0,-1 0 0,1 0 0,0 0 0,0 0 0,-1 0 0,1 0 0,0 0 0,-1 0 0,1 1 0,0-1 0,0 0 0,0 0 0,-1 1 0,-12 16 0,12-12 0,-1 1 0,1-1 0,0 0 0,0 0 0,1 0 0,0 1 0,-1-1 0,2 0 0,-1 1 0,1-1 0,0 0 0,0 0 0,2 6 0,-2-8 0,1 0 0,-1 0 0,1-1 0,0 1 0,0 0 0,0-1 0,0 1 0,0-1 0,1 0 0,-1 0 0,1 0 0,0 0 0,-1 0 0,1 0 0,0-1 0,0 1 0,0-1 0,0 0 0,1 0 0,-1 0 0,6 0 0,6 2 0,0-1 0,1-1 0,-1 0 0,1-2 0,-1 1 0,0-2 0,0 0 0,1-1 0,19-6 0,-27 6 0,0 1 0,0-2 0,0 1 0,0-1 0,-1 0 0,0-1 0,1 1 0,-2-2 0,1 1 0,-1-1 0,1 0 0,-2 0 0,1 0 0,-1-1 0,0 0 0,0 0 0,-1-1 0,5-9 0,-3-12 0,-7 28 0,1 1 0,0-1 0,0 1 0,0-1 0,0 0 0,0 1 0,-1-1 0,1 1 0,0-1 0,-1 0 0,1 1 0,0-1 0,-1 1 0,1-1 0,-1 1 0,1 0 0,0-1 0,-1 1 0,1-1 0,-1 1 0,0 0 0,1-1 0,-1 1 0,0-1 0,-2 1 0,1 0 0,0 0 0,0 0 0,-1 0 0,1 1 0,0-1 0,0 1 0,-1-1 0,1 1 0,0 0 0,0 0 0,0 0 0,0 0 0,0 0 0,0 0 0,0 1 0,0-1 0,1 1 0,-3 1 0,-11 10 0,-3 2 0,0 0 0,2 1 0,0 0 0,-21 29 0,37-45 0,-1 1 0,1-1 0,0 1 0,-1-1 0,1 1 0,0-1 0,0 0 0,-1 1 0,1-1 0,0 1 0,0-1 0,0 1 0,0-1 0,-1 1 0,1-1 0,0 1 0,0-1 0,0 1 0,0-1 0,0 1 0,0 0 0,0-1 0,1 1 0,-1-1 0,0 1 0,0-1 0,0 1 0,0-1 0,1 0 0,-1 1 0,0-1 0,0 1 0,1-1 0,-1 1 0,0-1 0,1 1 0,22 4 0,34-10 0,-54 4 0,96-21 0,-72 14 0,1 2 0,1 0 0,51-2 0,-78 8 0,-1 0 0,1 0 0,-1 0 0,1 0 0,-1 0 0,1 1 0,-1-1 0,1 1 0,-1-1 0,1 0 0,-1 1 0,0 0 0,1-1 0,-1 1 0,0 0 0,0 0 0,0 0 0,1 0 0,-1 0 0,0 0 0,0 0 0,0 0 0,-1 0 0,1 0 0,0 1 0,0-1 0,0 0 0,-1 1 0,1-1 0,-1 1 0,1-1 0,-1 0 0,0 1 0,1-1 0,-1 1 0,0 2 0,0 2 0,0 1 0,-1-1 0,0 1 0,0-1 0,0 1 0,-1-1 0,-2 8 0,26-69 0,-13 35 0,-1-1 0,0 0 0,4-24 0,-12 44-116,1 0 1,-1 1-1,0-1 1,0 0-1,1 0 1,-1 0-1,1 1 1,-1-1-1,0 0 1,1 1-1,-1-1 0,1 0 1,0 1-1,-1-1 1,1 1-1,0-1 1,-1 1-1,1-1 1,0 1-1,-1-1 0,1 1 1,0 0-1,0-1 1,-1 1-1,1 0 1,0 0-1,0 0 1,0-1-1,0 1 1,-1 0-1,1 0 0,1 0 1,32 6-6985,-26-4 5142,19 2-5062</inkml:trace>
</inkml:ink>
</file>

<file path=ppt/ink/ink1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9:40:54.11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238 176 16464,'0'0'7302,"-9"-3"-5118,5 1-2028,0 1 0,-1 0 0,1 0-1,-1 0 1,0 1 0,1-1 0,-1 1 0,1 0 0,-1 1 0,0-1 0,1 1-1,-1 0 1,1 0 0,-1 0 0,1 1 0,0-1 0,-1 1 0,1 0 0,0 0-1,0 1 1,0-1 0,1 1 0,-1 0 0,-3 4 0,-64 57 1524,65-59-1577,2 0 1,-1 1-1,1 0 0,0 0 1,0 0-1,0 0 0,1 1 1,0-1-1,0 1 0,1 0 1,-2 7-1,4-13-103,0 0 0,0 0 0,0 0 0,0 0 0,0 0 0,1 0 0,-1 0 0,0 0 0,1 0 0,-1 0 0,1 0 0,-1 0 0,1 0 0,-1 0 0,1 0 0,-1 0 0,1-1 0,0 1 0,0 0 0,-1 0 0,1-1 0,0 1 0,0 0 0,0-1 0,0 1 0,0-1 0,0 1 0,0-1 0,0 0 0,0 1 0,0-1 0,0 0 0,0 0 0,0 0 0,0 0 0,0 0 0,0 0 0,0 0 0,1 0 0,47-4 0,-38 0 0,0 0 0,-1-1 0,1 0 0,-1-1 0,0 0 0,0 0 0,-1-1 0,0 0 0,0-1 0,-1 0 0,9-11 0,6-8 0,-1-1 0,24-42 0,-29 44 0,-2-2 0,-1 0 0,16-44 0,-42 81 0,-6 13 0,-7 15 0,-31 63 0,51-88 0,-1-1 0,2 1 0,-1 0 0,2 1 0,0-1 0,0 1 0,1-1 0,1 1 0,0 0 0,1 18 0,0-30-89,0 0 0,0 0 0,1-1-1,-1 1 1,0 0 0,0 0 0,1 0 0,-1 0 0,1 0 0,-1-1 0,1 1-1,-1 0 1,1-1 0,-1 1 0,1 0 0,0-1 0,-1 1 0,1 0 0,0-1-1,0 1 1,-1-1 0,1 1 0,0-1 0,0 0 0,0 1 0,0-1 0,-1 0-1,1 0 1,0 1 0,0-1 0,1 0 0,0 0-409,1 0-1,-1 0 1,0 0 0,0-1 0,0 1-1,0 0 1,1-1 0,-1 0-1,0 1 1,0-1 0,0 0 0,0 0-1,1-1 1,17-15-9084</inkml:trace>
</inkml:ink>
</file>

<file path=ppt/ink/ink1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9:40:54.68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48 71 8040,'0'0'14685,"-2"8"-11156,-4 27-1046,6-35-2404,0 1 0,1 0 0,-1 0 0,0-1 0,0 1 0,0 0 0,0-1 0,0 1 0,1 0 0,-1 0 0,0-1 0,1 1 0,-1-1 1,1 1-1,-1 0 0,0-1 0,1 1 0,0-1 0,-1 1 0,1-1 0,-1 1 0,1-1 0,-1 1 0,1-1 0,0 0 0,-1 1 0,1-1 1,0 0-1,-1 1 0,1-1 0,0 0 0,0 0 0,1 0 0,25 1 770,-22-1-618,5 0-204,-1-1-1,0 0 0,0 0 1,-1 0-1,1-1 0,0-1 0,0 0 1,-1 0-1,11-5 0,-16 6-26,1 0 0,-1 0 0,0-1 0,1 1 0,-1 0 0,-1-1 0,1 0 0,0 0 0,-1 0 0,1 0 0,-1 0 0,0-1 0,0 1 0,0-1 0,0 1-1,-1-1 1,0 1 0,1-1 0,-1 0 0,-1 0 0,1 0 0,0 0 0,-1-6 0,0 9 0,0 0 0,0-1 0,0 1 0,-1 0 0,1 0 0,0 0 0,-1 0 0,1 0 0,-1 0 0,1-1 0,-1 1 0,0 0 0,1 0 0,-1 1 0,0-1 0,0 0 0,0 0 0,1 0 0,-1 0 0,0 1 0,0-1 0,0 0 0,0 1 0,0-1 0,0 1 0,-1-1 0,1 1 0,0 0 0,0-1 0,0 1 0,0 0 0,-1 0 0,1 0 0,0 0 0,0 0 0,0 0 0,0 0 0,-1 0 0,1 0 0,-2 1 0,-3 0 0,0 0 0,0 0 0,1 1 0,-1-1 0,1 1 0,-1 0 0,-7 5 0,-2 3 0,0 1 0,1 1 0,0 0 0,-20 22 0,28-27 0,0 0 0,0 1 0,0 0 0,1 0 0,0 0 0,1 1 0,0-1 0,0 1 0,1 0 0,-4 16 0,7-24 0,-1 0 0,1 1 0,0-1 0,0 0 0,0 1 0,0-1 0,0 0 0,1 1 0,-1-1 0,0 0 0,0 0 0,1 1 0,-1-1 0,1 0 0,-1 0 0,1 0 0,0 0 0,-1 1 0,1-1 0,0 0 0,0 0 0,0 0 0,0 0 0,0-1 0,0 1 0,2 1 0,0 0 0,0-1 0,1 0 0,-1 1 0,0-2 0,1 1 0,-1 0 0,1-1 0,-1 1 0,1-1 0,3 0 0,5-1 0,-1 0 0,1 0 0,-1-2 0,1 1 0,17-7 0,-1-5 0,-1-1 0,27-19 0,-31 18 0,1 2 0,46-22 0,-70 36 0,0 0 0,0 0 0,0 0 0,1 0 0,-1 0 0,0 0 0,0 0 0,0 0 0,0 0 0,0 0 0,1 0 0,-1 0 0,0 0 0,0 0 0,0 0 0,0 0 0,0 0 0,1 0 0,-1 0 0,0 0 0,0 0 0,0 0 0,0 0 0,0 0 0,0 1 0,1-1 0,-1 0 0,0 0 0,0 0 0,0 0 0,0 0 0,0 0 0,0 0 0,0 1 0,0-1 0,0 0 0,0 0 0,0 0 0,1 0 0,-1 0 0,0 1 0,0-1 0,0 0 0,0 0 0,0 0 0,0 0 0,0 0 0,0 1 0,0-1 0,0 0 0,-1 0 0,-1 14 0,-7 13 0,4-16 0,2-6 0,0 1 0,0 0 0,0 0 0,1 0 0,0 1 0,0-1 0,1 1 0,0-1 0,0 1 0,0-1 0,1 11 0,2-16 0,0 0 0,1 0 0,-1 0 0,0 0 0,1-1 0,-1 1 0,1-1 0,-1 0 0,1 0 0,-1 0 0,1 0 0,-1 0 0,1 0 0,-1-1 0,4 0 0,10-3 0,1 0 0,-1-1 0,28-14 0,-33 14 0,0 0 0,1 0 0,-1 1 0,1 0 0,0 1 0,0 1 0,0 0 0,0 0 0,17 1 0,-28 1 0,-1 0 0,0 1 0,1-1 0,-1 0 0,0 0 0,1 1 0,-1-1 0,0 0 0,0 1 0,1-1 0,-1 1 0,0-1 0,0 0 0,0 1 0,0-1 0,0 0 0,1 1 0,-1-1 0,0 1 0,0-1 0,0 1 0,0-1 0,0 0 0,0 1 0,0-1 0,0 1 0,-1-1 0,1 1 0,0-1 0,0 0 0,0 1 0,0-1 0,0 0 0,-1 1 0,1-1 0,0 1 0,0-1 0,-1 1 0,-7 16 0,0-9-362,1 0 0,-1 0-1,0-1 1,0 0 0,-1 0 0,-11 6-1</inkml:trace>
</inkml:ink>
</file>

<file path=ppt/ink/ink1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9:40:55.01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31 0 21781,'0'0'8231,"-10"50"-7174,6-29-800,-1-2-450,2 0-2145,-1-1-3683,-1-4-5703</inkml:trace>
</inkml:ink>
</file>

<file path=ppt/ink/ink1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9:40:55.35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9 1 19218,'0'0'13549,"-8"48"-13549</inkml:trace>
</inkml:ink>
</file>

<file path=ppt/ink/ink1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9:41:46.08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0 13389,'0'0'9288,"70"30"-7750,-22-28-225,7-2-384,2 0-609,-1 0-224,-4 0-64,-10 0-896,-13 0-930,-14 0-1537,-11 0-2275</inkml:trace>
</inkml:ink>
</file>

<file path=ppt/ink/ink1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9:41:46.43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234 0 15375,'0'0'9214,"-3"10"-8686,-1 3-426,-1-1-1,-1 0 0,0 0 1,-1-1-1,0 0 1,0 0-1,-1 0 1,-1-1-1,0 0 0,-12 10 1,-119 80 4692,140-100-4793,0 0-1,0 0 1,0 0 0,0 0 0,0 0 0,-1 0 0,1 1 0,0-1-1,0 0 1,0 0 0,0 0 0,0 0 0,0 0 0,0 1-1,0-1 1,0 0 0,0 0 0,0 0 0,0 0 0,0 1 0,0-1-1,0 0 1,0 0 0,0 0 0,0 0 0,0 1 0,0-1 0,0 0-1,0 0 1,0 0 0,0 0 0,0 1 0,0-1 0,0 0 0,0 0-1,1 0 1,-1 0 0,0 0 0,0 0 0,0 1 0,0-1 0,0 0-1,0 0 1,1 0 0,-1 0 0,0 0 0,0 0 0,14 7 37,24 3 4,-30-8-46,43 13-858,-20-5-2390,1-1 0,45 6 0,-29-12-3341</inkml:trace>
</inkml:ink>
</file>

<file path=ppt/ink/ink1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9:41:46.91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180 4 17104,'0'0'4874,"-10"-1"-2803,4 0-1896,0 0-1,0 0 1,-1 1-1,1 0 0,0 0 1,-1 1-1,1 0 1,0 0-1,0 0 0,0 1 1,0 0-1,0 0 0,0 1 1,-11 6-1,14-7-111,-1 0-1,1 0 1,-1 1-1,1-1 1,0 1-1,0 0 1,0 0-1,0 0 1,-4 6-1,7-8-44,0-1-1,0 1 1,0-1-1,0 1 1,0-1-1,-1 1 0,1-1 1,0 0-1,0 1 1,0-1-1,0 1 1,0-1-1,1 1 0,-1-1 1,0 1-1,0-1 1,0 1-1,0-1 1,0 1-1,1-1 0,-1 0 1,0 1-1,0-1 1,1 1-1,-1-1 1,0 0-1,1 1 0,0 0 1,24 8 164,7-4-145,53 12-33,-80-16-15,0 0 0,0 1 0,0 0 0,-1 0 1,1 0-1,-1 1 0,1-1 0,-1 1 0,0 0 0,0 1 0,0-1 0,0 1 0,3 4 0,-6-7 24,0 0 0,0 0 0,0 0 0,0 1 0,-1-1 0,1 0 0,-1 1 0,1-1 0,-1 0-1,1 1 1,-1-1 0,0 0 0,1 1 0,-1-1 0,0 1 0,0-1 0,0 0 0,0 1 0,0-1 0,-1 1-1,1-1 1,0 0 0,-1 1 0,1-1 0,-1 0 0,1 1 0,-2 1 0,0 0 70,0-1-1,-1 0 1,1 0 0,-1 1-1,0-1 1,1-1 0,-1 1-1,0 0 1,0-1 0,0 1 0,-5 0-1,-7 3 386,0-1 0,0-1 0,0-1 0,-16 1 1,15-1-129,8-1-261,1 0 0,0-1-1,-1 1 1,1-2 0,0 1-1,-1-1 1,1 0 0,0 0 0,0-1-1,-10-3 1,16 5-130,0 0-1,1-1 1,-1 1-1,1-1 1,-1 1-1,0 0 1,1-1-1,-1 1 1,1-1-1,-1 1 1,1-1-1,-1 0 1,1 1-1,-1-1 1,1 1-1,0-1 1,-1 0-1,1 1 1,0-1-1,0 0 1,-1 0-1,1 1 1,0-1-1,0 0 1,0 1-1,0-1 1,0 0-1,0 0 1,0 1-1,0-1 1,0 0-1,0 0 1,1 1-1,-1-1 1,0 0-1,0 1 1,1-1-1,-1 0 1,0 1-1,1-1 1,-1 0-1,0 1 1,1-1-1,-1 1 1,1-1-1,0 1 1,-1-1-1,1 1 1,-1-1-1,1 1 1,-1 0-1,1-1 1,1 0-1,37-17-5429,-39 18 5335,30-11-7173,2-1-5205</inkml:trace>
</inkml:ink>
</file>

<file path=ppt/ink/ink1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9:41:47.45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69 1 19891,'0'0'1948,"-2"8"60,-17 94 3314,6 64-2910,10-95-1857,-20 108 1,21-169-497,-5 21-26,8-28-43,4-18 3,39-164 7,-30 113 0,38-107 0,-50 168-99,0 0 0,1 0-1,-1 1 1,1-1 0,0 0 0,1 1 0,-1 0-1,6-5 1,-8 8 69,0 0 1,0 0-1,0 0 0,1 0 1,-1 0-1,0 0 0,1 1 0,-1-1 1,1 0-1,-1 1 0,1-1 0,-1 1 1,1-1-1,-1 1 0,1 0 1,-1-1-1,1 1 0,-1 0 0,1 0 1,0 0-1,-1 1 0,1-1 1,-1 0-1,1 0 0,-1 1 0,1-1 1,-1 1-1,1 0 0,-1-1 0,1 1 1,-1 0-1,2 1 0,-2-1 21,0 1 0,1-1-1,-1 1 1,0-1 0,-1 1-1,1-1 1,0 1 0,0 0-1,-1-1 1,1 1 0,-1 0-1,1 0 1,-1 0 0,0-1-1,1 1 1,-1 0 0,0 0-1,0 0 1,-1 0 0,1-1-1,0 1 1,0 0 0,-1 0-1,0 2 1,0 0 20,-1 0 0,1 1 0,-1-1 0,0 0 0,0 0 1,0 0-1,0 0 0,-5 6 0,2-6 114,1 1 1,-1-1-1,0 0 1,0 0-1,0 0 0,0-1 1,0 1-1,-1-1 1,0-1-1,0 1 1,0-1-1,0 0 1,0 0-1,0-1 1,-8 2-1,38-24-5592,-5 10-522,3-1-2702</inkml:trace>
</inkml:ink>
</file>

<file path=ppt/ink/ink1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9:41:47.92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39 30 11018,'0'0'13496,"-5"8"-10902,-14 29-656,18-36-1884,1 0 0,0 0 0,0 0 0,0 0 0,0-1 0,0 1 0,0 0 0,0 0 0,0 0 0,0 0 0,0 0-1,1 0 1,-1-1 0,0 1 0,1 0 0,-1 0 0,0 0 0,1-1 0,-1 1 0,1 0 0,-1 0 0,1-1 0,-1 1 0,1 0 0,0-1 0,-1 1 0,1-1 0,0 1 0,0-1-1,-1 1 1,1-1 0,0 1 0,0-1 0,0 0 0,-1 0 0,1 1 0,0-1 0,0 0 0,0 0 0,0 0 0,1 0 0,38 4 327,-37-4-337,3 0-22,0 0 0,0-1 0,0 0 0,0 0 0,-1 0 0,1 0-1,0-1 1,0 0 0,-1 0 0,8-4 0,-11 5-30,-1-1-1,1 1 0,0-1 0,0 1 0,-1-1 0,1 1 1,-1-1-1,1 0 0,-1 0 0,0 0 0,0 0 0,1 0 1,-2 0-1,1 0 0,0 0 0,0 0 0,-1-1 0,1 1 1,-1 0-1,1 0 0,-1-1 0,0 1 0,0 0 0,0 0 1,0-1-1,-1 1 0,1 0 0,0-1 0,-1 1 0,-1-3 1,2 4-6,-1-1 0,0 1 1,1 0-1,-1-1 0,0 1 0,0 0 1,0 0-1,1 0 0,-1 0 1,0 0-1,-1 0 0,1 0 0,0 0 1,0 0-1,0 0 0,-1 1 1,1-1-1,0 0 0,-1 1 1,1-1-1,0 1 0,-1 0 0,1-1 1,-1 1-1,1 0 0,0 0 1,-1 0-1,1 0 0,-1 0 0,1 0 1,-1 0-1,1 0 0,-1 1 1,1-1-1,0 1 0,-1-1 1,-1 1-1,-2 1-10,0 0 1,0 0 0,0 0-1,0 0 1,1 1-1,-1 0 1,1 0 0,-8 6-1,5-1-89,-3 1 229,1 0 0,0 1-1,1 1 1,0-1 0,-7 15 0,14-23-130,0 0-1,0 0 1,0 0-1,1 0 1,-1 0 0,0 0-1,1 0 1,0 0-1,-1 0 1,1 0-1,0 0 1,0 0 0,0 1-1,0-1 1,1 0-1,-1 0 1,0 0 0,1 0-1,0 0 1,-1 0-1,1 0 1,0 0 0,0 0-1,0 0 1,0-1-1,1 1 1,-1 0 0,0-1-1,1 1 1,-1-1-1,1 1 1,-1-1-1,1 1 1,0-1 0,0 0-1,-1 0 1,1 0-1,0 0 1,4 1 0,41 15-4092,-13-11-2369,-2-5-2520</inkml:trace>
</inkml:ink>
</file>

<file path=ppt/ink/ink1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9:41:48.28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79 0 11659,'0'0'11579,"10"2"-10196,-5-1-1196,1 0 1,-1 0 0,0 1-1,0 0 1,0 0-1,0 0 1,0 1 0,0-1-1,-1 1 1,1 0 0,6 7-1,-9-8-112,0 0 0,0 1 0,0-1 0,0 1 0,0 0 0,-1-1 0,1 1 0,-1 0 0,0 0 0,0 0 0,0 0 0,0 0 0,-1 0 0,1 1 0,-1-1 0,0 0 0,1 0 0,-2 0 0,1 0 0,0 1 0,-1-1 0,1 0 0,-1 0 0,0 0 0,0 0 0,-2 4 0,-2 3 163,-1 0 1,0-1 0,-1 0 0,0 0 0,0 0-1,-1-1 1,0 0 0,0-1 0,-1 0-1,-14 10 1,9-7 72,1 0 0,0 1 0,-18 22 0,30-33-311,1 0 0,0 1 0,0-1 0,-1 0 0,1 1 0,0-1 0,0 0 0,-1 1 0,1-1 0,0 1 0,0-1 0,0 0 0,0 1 0,0-1 0,0 1 0,0-1 0,0 0 0,0 1 0,0-1 0,0 1 0,0-1 0,0 1 0,0-1 0,0 0 0,0 1 0,0-1 0,0 1 0,0-1 0,1 0 0,-1 1 0,0-1 0,0 0 0,1 1 0,-1-1 0,0 0 0,0 1 0,1-1 0,-1 0 0,0 1 0,1-1 0,-1 0 0,0 0 0,1 0 0,-1 1 0,1-1 0,-1 0 0,0 0 0,1 0 0,-1 0 0,1 0 0,-1 0 0,0 0 0,1 0 0,-1 0 0,1 0 0,-1 0 0,1 0 0,-1 0 0,1 0 0,34 1 0,-28-1 0,10-1-418,0 0-1,0-1 1,0-1 0,20-5 0,-30 6 79,0 0 0,0-1 0,0 1 0,0-1 0,-1-1 0,1 1 1,-1-1-1,0 0 0,0-1 0,0 1 0,-1-1 0,7-8 0,-6-1-5352,-5-2-2268</inkml:trace>
</inkml:ink>
</file>

<file path=ppt/ink/ink1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9:41:48.63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34 17296,'0'0'8456,"51"24"-6438,-21-19-961,6-3-800,2-1-257,-3-1-2179,-4 0-2817,-4-4-4165</inkml:trace>
  <inkml:trace contextRef="#ctx0" brushRef="#br0" timeOffset="1">320 0 10858,'0'0'18386,"-22"53"-16497,16-35-479,3 1-1186,1-2-224,2-3 0,0-3 0,7-4-2723,3-7-3010,2 0-6695</inkml:trace>
</inkml:ink>
</file>

<file path=ppt/ink/ink1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9:41:49.34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87 0 11915,'0'0'12124,"-3"13"-10400,-19 92-16,4 1 1,-4 122-1,7-58-261,11-368-1015,3 177-432,0 15 0,1 0 0,-1 0 0,2 0 0,-1 0 0,0 0 0,1 0 0,3-10 0,-4 15 0,1 1 0,-1-1 0,1 1 0,-1-1 0,1 1 0,-1-1 0,1 1 0,-1 0 0,1-1 0,-1 1 0,1 0 0,0-1 0,-1 1 0,1 0 0,-1 0 0,1-1 0,0 1 0,-1 0 0,1 0 0,0 0 0,-1 0 0,1 0 0,0 0 0,-1 0 0,1 0 0,0 0 0,-1 0 0,1 0 0,0 1 0,-1-1 0,1 0 0,-1 0 0,1 1 0,0-1 0,-1 0 0,1 1 0,-1-1 0,1 1 0,30 19 0,-21-12 0,-3-4 0,0 0 0,0-1 0,1 0 0,-1 0 0,1 0 0,-1-1 0,1 0 0,0-1 0,0 0 0,0 0 0,0-1 0,0 1 0,0-2 0,0 1 0,0-1 0,7-2 0,-8 1 0,-1-1 0,0 1 0,0-1 0,0 0 0,0-1 0,0 0 0,0 0 0,-1 0 0,0 0 0,0-1 0,0 0 0,-1 0 0,1 0 0,-1 0 0,0-1 0,-1 0 0,1 0 0,-1 0 0,3-7 0,-2 4 0,-1 0 0,0 0 0,0-1 0,2-14 0,-13 31 0,-2 9 0,2 2 0,1-1 0,1 0 0,1 1 0,0 0 0,1 1 0,1-1 0,1 1 0,1 18 0,0-36-11,1 0-1,0 1 1,0-1-1,1 0 1,-1 0-1,0 0 1,0 0-1,0 0 1,1 0-1,-1 0 1,1 0-1,-1 1 1,1-1-1,-1 0 1,1-1-1,-1 1 1,1 0-1,0 0 1,0 0-1,-1 0 1,1 0-1,0-1 1,0 1 0,0 0-1,0-1 1,0 1-1,0-1 1,0 1-1,0-1 1,0 1-1,0-1 1,0 0-1,0 0 1,1 1-1,-1-1 1,0 0-1,0 0 1,0 0-1,0 0 1,0 0-1,0 0 1,1-1-1,-1 1 1,2-1 0,0 0-189,1 0 0,-1 0 0,1 0 0,-1 0 0,0-1 0,1 0 0,-1 1 0,0-1 0,0-1 0,0 1 1,-1 0-1,1-1 0,3-3 0,9-21-6505,-1-8-4191</inkml:trace>
</inkml:ink>
</file>

<file path=ppt/ink/ink1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9:41:49.68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 1 17969,'0'0'12236,"-7"54"-12108,24-41-385,1-1-2625,1-2-2724,2-2-3714</inkml:trace>
</inkml:ink>
</file>

<file path=ppt/ink/ink1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9:41:50.01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84 0 16047,'0'0'15167,"-10"10"-14660,3-3-485,2-2-23,0 0 0,0 0 0,0 0-1,0 0 1,1 1 0,0 0 0,0 0 0,0 0 0,1 0 0,0 1 0,0 0-1,1-1 1,-1 1 0,-1 12 0,4-18-105,1 0-1,-1 1 1,0-1-1,1 0 1,-1 0 0,1 0-1,0 1 1,-1-1-1,1 0 1,0 0-1,0 0 1,0 0 0,-1 0-1,1 0 1,0 0-1,0 0 1,0 0 0,1-1-1,-1 1 1,0 0-1,0-1 1,0 1-1,1-1 1,-1 1 0,0-1-1,0 1 1,3-1-1,47 9-3112,-29-6 1816,-15-2 1410,-1 1 1,0 0-1,0 0 0,0 1 0,0 0 1,-1 0-1,1 0 0,-1 1 1,10 8-1,-14-11 126,0 0 0,0 0 0,0 0 0,0 0 0,0 0 0,0 1 0,0-1 0,-1 0 0,1 0 0,0 1 0,-1-1 0,1 1 0,-1-1 1,0 1-1,1-1 0,-1 1 0,0-1 0,0 1 0,0-1 0,0 1 0,0-1 0,0 1 0,0-1 0,-1 1 0,1-1 0,0 1 0,-1-1 0,0 0 0,1 1 0,-1-1 0,0 0 0,1 1 0,-1-1 0,0 0 1,0 0-1,0 1 0,0-1 0,0 0 0,0 0 0,-1 0 0,1-1 0,0 1 0,0 0 0,-1 0 0,1-1 0,-3 2 0,-7 5 78,0-1-1,-1-1 1,0 0 0,0 0-1,0-1 1,0-1 0,-1 0-1,1-1 1,-1 0-1,-19 0 1,31-2-245,1 0 1,0 0-1,-1 0 1,1 0-1,-1 0 1,1 0-1,-1 0 1,1 0-1,0 0 1,-1 0-1,1 0 1,0 0-1,-1-1 1,1 1-1,-1 0 1,1 0-1,0-1 1,-1 1-1,1 0 1,0 0-1,0-1 1,-1 1-1,1 0 1,0-1-1,-1 1 1,1 0-1,0-1 1,0 1-1,0 0 1,0-1-1,-1 1 0,1-1 1,0 1-1,0 0 1,0-1-1,0 1 1,0-1-1,0 1 1,0 0-1,0-1 1,0 1-1,0-1 1,0 1-1,0-1 1,0 1-1,1 0 1,-1-1-1,0 1 1,0 0-1,0-1 1,0 1-1,1-1 1,13-21-4698,10 4-3571,6-2-6837</inkml:trace>
</inkml:ink>
</file>

<file path=ppt/ink/ink1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9:41:50.36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135 260 19282,'0'0'3956,"-9"4"-529,-2 1-2947,1 1 0,0 0 0,0 0 0,1 1 0,-1 1 0,1 0 0,-11 13 0,16-17-386,1-1 0,-1 1 1,1 0-1,0 0 0,1 0 0,-1 0 1,1 0-1,0 1 0,0-1 0,0 1 1,0-1-1,1 1 0,0 0 0,0 0 1,0 0-1,1 0 0,-1-1 0,1 1 1,0 0-1,1 0 0,-1 0 0,1 0 1,2 8-1,-1-11-94,-1 1 0,1-1 0,0 0 0,-1 0 0,1 0 0,0 0 0,1-1 0,-1 1 0,0 0 0,0-1 0,1 0 0,-1 1 0,1-1 0,-1 0 0,1 0 0,-1-1 0,1 1 0,0 0 0,-1-1 0,1 0 0,0 1 0,-1-1 0,1 0 0,5-1 0,-1 1 0,1-1 0,-1 1 0,1-2 0,0 1 0,-1-1 0,0 0 0,14-6 0,-7 0-12,-1-1 0,1-1 0,-2 0 0,1-1-1,-1 0 1,-1-1 0,0 0 0,-1-1 0,0 0 0,-1-1 0,-1 0 0,0-1 0,8-18 0,-7 11-8,-1-1 0,-1 0 0,0 0 1,-2 0-1,-1-1 0,0 0 0,-2 1 1,-1-34-1,-1 56 24,0-1 0,0 1-1,0 0 1,0 0 0,0 0 0,0-1-1,0 1 1,-1 0 0,1 0 0,0 0-1,0 0 1,-1 0 0,1 0 0,-1-1 0,1 1-1,-1 0 1,0 0 0,1 0 0,-1 0-1,0 1 1,0-1 0,0 0 0,0 0-1,1 0 1,-1 1 0,0-1 0,0 0-1,0 1 1,-1-1 0,1 1 0,0-1 0,0 1-1,0 0 1,0-1 0,0 1 0,0 0-1,-1 0 1,1 0 0,0 0 0,0 0-1,0 0 1,-1 0 0,1 0 0,-2 1 0,-1 0 9,1 0 1,-1 0-1,0 1 1,1-1 0,-1 1-1,1 0 1,0 0 0,-1 1-1,1-1 1,0 1 0,0-1-1,-4 6 1,3-2-14,-1 0 0,1 1 0,0 0 0,0 0 0,1 0 0,0 0 0,0 1 0,1-1 0,0 1 0,0-1 0,0 1 0,1 0 0,1 0 0,-1 0 0,1 0 0,1 0 0,-1-1 0,1 1 0,1 0 0,-1 0 0,1-1 0,1 1 0,-1-1 0,1 1 0,1-1 0,-1 0 0,1 0 0,0-1 0,1 1 0,9 9 0,-7-7 14,0-1 1,-1 1-1,0 0 1,0 1-1,-1-1 0,0 1 1,0 0-1,-1 0 1,5 21-1,-8-23-62,0 0 0,-1 0 0,0 0 0,0 0 0,0-1 0,-1 1 0,0 0 0,-1 0 0,0 0 0,0-1 0,-1 1 0,0-1 0,0 0 0,-6 11-1,-1-2-3837,3-7-4591</inkml:trace>
</inkml:ink>
</file>

<file path=ppt/ink/ink1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9:41:54.58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469 116 9833,'-59'-20'-256,"0"0"384,-1 2-64,-5 4-64,-4 0-736,-6-2-1443,-6 3-1344</inkml:trace>
</inkml:ink>
</file>

<file path=ppt/ink/ink1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9:41:54.92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229 9 6534,'-78'-5'1249,"1"2"-1377,4 3-256</inkml:trace>
</inkml:ink>
</file>

<file path=ppt/ink/ink1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9:41:55.30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360 1 3491,'-40'22'936,"1"2"0,1 2-1,-43 37 1,64-49-843,1 2 0,1 0 0,0 0 0,1 1 0,1 1 0,1 0 0,0 1 1,-16 39-1,24-48-80,0 1 0,1 0 1,0 1-1,1-1 1,0 0-1,1 1 0,0-1 1,1 1-1,0-1 1,1 1-1,0-1 0,1 1 1,6 20-1,-3-19 32,1 0-1,0-1 1,0 1-1,1-2 0,1 1 1,0-1-1,0 0 1,1 0-1,1-1 0,0-1 1,14 12-1,53 34 136,2-4 0,142 68-1,-93-52-13,-55-29-187,1-3 1,2-4-1,1-3 1,1-3-1,1-3 0,133 17 1,293-3 1772,5-33 883,-312-3-2218,-28-3-197,-1-6-1,280-53 1,-342 38-179,-2-4 1,-1-5-1,-1-4 1,-2-4-1,118-68 1,-205 101-51,22-12 67,-2-2 0,33-26 0,-60 43-105,1-1 0,-1-1 0,0 0 0,-1 1 0,0-2 0,0 1 0,-1-1 0,1 0 0,-2 0 0,1 0 1,-1-1-1,-1 0 0,1 0 0,2-14 0,-5 19-100,-1 0 0,0 0 1,0 0-1,0 0 0,0 0 1,0 0-1,-1 0 0,0 0 1,0 0-1,0 1 0,-1-1 1,1 0-1,-1 0 0,0 1 1,0-1-1,0 1 0,0 0 1,0-1-1,-5-3 0,-4-4-700,0 2 0,-1-1 0,0 2 0,-14-8 0,22 13 617,-60-34-4783</inkml:trace>
</inkml:ink>
</file>

<file path=ppt/ink/ink1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9:42:05.52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216 1 11883,'0'0'17943,"-9"7"-17089,-24 21-548,2 2 0,1 1 0,1 2 0,2 1 0,-26 42 0,51-75-3244,1-8 117,1-18-2913,1 10 1522,-1-5-2029</inkml:trace>
</inkml:ink>
</file>

<file path=ppt/ink/ink1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9:42:05.85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1 163 12332,'0'0'17873,"12"-2"-16576,-11 2-1279,33-5 294,1-1-1,-2-2 1,42-16 0,-52 13-312,0-2 0,-1 0 0,-1-1 0,0-2 0,36-34 0,-57 50 0,1 0 0,-1 0 0,0 0 0,0-1 0,1 1 0,-1 0 0,0 0 0,0 0 0,1 0 0,-1 0 0,0 0 0,0 0 0,1 0 0,-1 0 0,0 0 0,0 1 0,0-1 0,1 0 0,-1 0 0,0 0 0,0 0 0,1 0 0,-1 0 0,0 0 0,0 1 0,0-1 0,1 0 0,-1 0 0,0 0 0,0 0 0,0 1 0,0-1 0,1 0 0,-1 0 0,0 0 0,0 1 0,0-1 0,0 0 0,0 0 0,0 1 0,0-1 0,0 0 0,0 0 0,0 1 0,0-1 0,0 0 0,0 0 0,0 1 0,0-1 0,0 0 0,0 0 0,0 1 0,0-1 0,0 0 0,0 0 0,0 1 0,0-1 0,0 0 0,-1 0 0,1 0 0,0 1 0,-1 16 0,-17 61 95,12-58-204,1 0 1,1 1-1,0 0 0,0 27 1,4-48 39,1 4-2562</inkml:trace>
</inkml:ink>
</file>

<file path=ppt/ink/ink1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9:42:06.51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214 76 10602,'0'0'3603,"5"-11"38,2-1-2495,-4 7-644,0 0-1,0-1 0,0 1 1,-1 0-1,0-1 0,0 1 1,1-11-1,-4 18 1953,-27 66-461,16-9-670,3 1-1,2 0 1,3 113-1,4-164-1318,1 0 0,0-1 0,1 1 0,0-1-1,0 0 1,5 12 0,-39-50-4,-30-49-104,30 37-68,-42-43 0,82 90 186,0-1 1,0 0-1,0 0 1,0 0 0,1-1-1,0-1 1,15 4-1,-18-5-45,9 3-37,0-1 1,0-1-1,0 0 0,25-1 1,-33-1-530,0-1 0,-1 0 0,1 0 0,-1-1 0,11-3 1,-14 3-326,1 1 0,0-1 0,0 0 0,-1-1 0,0 1 1,1-1-1,-1 1 0,0-1 0,5-6 0,10-16-7037</inkml:trace>
</inkml:ink>
</file>

<file path=ppt/ink/ink1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9:42:06.85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 0 9385,'0'0'12828,"0"10"-10548,-1 107 1230,-2-75-1922,3 0 0,7 67 0,-7-107-1870,0 0 1,0-1-1,1 1 1,-1 0-1,0-1 1,1 1-1,-1-1 1,1 1-1,0 0 1,-1-1-1,1 0 1,0 1-1,0-1 1,0 1-1,0-1 1,2 2-1,4-7-3986,-4-16 275,-1-6-4068</inkml:trace>
</inkml:ink>
</file>

<file path=ppt/ink/ink1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9:42:07.19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82 13997,'0'0'6380,"10"6"-4891,0-1-1155,-1-1-1,1 0 1,0 0-1,0-1 1,1-1 0,-1 0-1,14 2 1,-18-4-83,1 1-1,-1-1 1,1 0-1,-1 0 1,0-1-1,1 0 1,-1 0 0,0-1-1,1 0 1,-1 0-1,0 0 1,0-1 0,0 1-1,-1-1 1,11-8-1,-14 9-134,1 0 0,-1 0 0,1-1 0,-1 1-1,0-1 1,0 0 0,0 0 0,0 0 0,0 0 0,-1 0-1,1 0 1,-1 0 0,0 0 0,0-1 0,0 1-1,-1 0 1,1-1 0,-1 1 0,1-1 0,-1 1 0,0-1-1,-1-2 1,1 5-103,0 0 0,0 1 0,0-1 0,0 1-1,-1-1 1,1 0 0,0 1 0,0-1 0,0 1 0,-1-1 0,1 1-1,0-1 1,-1 1 0,1-1 0,0 1 0,-1-1 0,1 1-1,-1-1 1,1 1 0,-1-1 0,1 1 0,-1 0 0,1-1 0,-1 1-1,1 0 1,-1 0 0,0-1 0,1 1 0,-1 0 0,0 0-1,-22 4 171,-16 20-91,28-13 23,0 2-1,1-1 1,-17 28 0,24-35-87,0 0 1,1 0-1,-1 0 1,1 0-1,0 0 1,0 1-1,1-1 1,0 1-1,0 0 1,0-1-1,0 1 1,1 0-1,0-1 1,1 11-1,0-15-31,0 1 0,0-1 0,1 0-1,-1 0 1,0 1 0,0-1 0,1 0 0,-1 0 0,1 0 0,-1 0-1,1-1 1,-1 1 0,1 0 0,0-1 0,-1 1 0,1-1-1,0 1 1,0-1 0,-1 0 0,1 0 0,0 1 0,0-1 0,-1-1-1,4 1 1,46-4-884,-41 1-109,-1 0 0,0 0 0,0-1 0,14-7 0,32-26-8235,-20 9 674</inkml:trace>
</inkml:ink>
</file>

<file path=ppt/ink/ink1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9:42:07.55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200 0 15727,'0'0'10730,"-5"12"-9342,-14 22-558,-2 0-1,-1-1 1,-2-2-1,-43 46 1,59-69-660,6-4-128,-1-2 0,0 1 1,1 0-1,-1 0 0,0-1 0,-1 0 0,1 1 1,-5 1-1,6-45-9230,2 11 3354,2-1-1341</inkml:trace>
  <inkml:trace contextRef="#ctx0" brushRef="#br0" timeOffset="1">33 27 10858,'0'0'11403,"49"23"-10346,-30-10-512,6 0-385,2-1-64,3-2-1473,-1-5-2115,3-5-4131</inkml:trace>
  <inkml:trace contextRef="#ctx0" brushRef="#br0" timeOffset="2">426 13 13741,'0'0'19026,"-9"52"-19026,7-38 0,2-4 0,0-1 0,0-4 0</inkml:trace>
</inkml:ink>
</file>

<file path=ppt/ink/ink1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9:42:07.91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10 10250,'0'0'19538,"6"-9"-23093</inkml:trace>
</inkml:ink>
</file>

<file path=ppt/ink/ink1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9:42:09.73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97 1 13645,'0'0'12257,"-3"11"-11398,2-7-807,-6 21 625,1 0-1,2 0 1,0 0-1,1 1 0,2 35 1,3-60-646,0 0 1,0 0-1,0 0 1,1 0-1,-1-1 1,0 1-1,1-1 1,-1 1-1,1-1 1,-1 0-1,0 0 0,1 0 1,-1 0-1,1 0 1,2-1-1,7 1 10,-8 1-53,0 0-1,-1 1 0,1-1 1,-1 1-1,1 0 0,-1 0 1,0 0-1,0 0 0,0 1 1,0-1-1,0 1 0,0 0 0,-1-1 1,1 1-1,-1 0 0,0 1 1,0-1-1,0 0 0,0 1 1,-1-1-1,1 1 0,-1-1 1,1 6-1,-1-6 63,0 0 0,0 0 0,0 0-1,-1 0 1,1 0 0,-1 0 0,0 0 0,0 0 0,0 0 0,0 0 0,-1 0 0,1 0-1,-1 0 1,1 0 0,-1 0 0,0 0 0,0 0 0,-1 0 0,1-1 0,-1 1 0,1-1 0,-1 1-1,0-1 1,0 1 0,0-1 0,0 0 0,0 0 0,-5 3 0,4-3-39,0 0 1,-1 0-1,1-1 1,-1 0 0,1 0-1,-1 0 1,1 0-1,-1 0 1,0-1-1,1 1 1,-1-1 0,0 0-1,0 0 1,1-1-1,-1 1 1,0-1-1,1 1 1,-1-1-1,0 0 1,1-1 0,-1 1-1,1-1 1,0 1-1,0-1 1,-1 0-1,1 0 1,0-1-1,1 1 1,-1-1 0,0 1-1,1-1 1,-5-5-1,2 1-160,0-1 0,0 1-1,1-1 1,0 0 0,0 0 0,1 0-1,0-1 1,0 1 0,1-1 0,0 0-1,0 0 1,0-16 0,2 25-45,1-1 0,-1 1 0,0-1 0,0 1 0,1-1-1,-1 1 1,0-1 0,0 1 0,1 0 0,-1-1 0,0 1 0,1-1 0,-1 1 0,1 0 0,-1-1 0,1 1-1,-1 0 1,0-1 0,1 1 0,-1 0 0,1 0 0,-1 0 0,1-1 0,0 1 0,-1 0 0,1 0 0,-1 0-1,1 0 1,-1 0 0,1 0 0,-1 0 0,1 0 0,-1 0 0,1 0 0,-1 0 0,1 0 0,0 1 0,-1-1-1,1 0 1,0 1 0,26 6-5144,-26-6 4760,21 7-6458</inkml:trace>
</inkml:ink>
</file>

<file path=ppt/ink/ink1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9:42:10.30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12 338 11115,'0'0'11098,"10"0"-9304,-1 0-1317,3 1 93,0-1 0,1 0 1,-1-1-1,22-4 1,-32 5-472,1-1 1,0 1 0,-1-1 0,1 0 0,-1 0 0,1 0-1,-1 0 1,1-1 0,-1 1 0,0-1 0,0 1 0,0-1-1,0 0 1,0 0 0,0 0 0,0 0 0,-1 0 0,1 0-1,0 0 1,-1 0 0,0-1 0,0 1 0,0-1 0,0 1-1,0-1 1,0 1 0,0-1 0,-1 0 0,0 1 0,1-1-1,-1-3 1,0 5-81,-1 0 1,1 0-1,0 0 0,-1 0 0,1 0 1,-1 0-1,1 0 0,-1 0 0,0 0 0,0 0 1,1 0-1,-1 0 0,0 0 0,0 0 0,0 1 1,0-1-1,0 0 0,0 1 0,0-1 1,0 1-1,0-1 0,0 1 0,0-1 0,0 1 1,0 0-1,0-1 0,-1 1 0,1 0 0,0 0 1,0 0-1,0 0 0,0 0 0,-1 0 1,1 0-1,0 0 0,0 1 0,0-1 0,-2 1 1,-1-1 0,-1 1 0,1 0 0,0 0 0,0 0 0,-1 0 0,1 0 0,0 1 0,0 0 0,-5 4 0,0 2 56,2 0 0,-1 1-1,1 0 1,0 1 0,1-1 0,0 1-1,1 1 1,0-1 0,1 1-1,0 0 1,0 0 0,1 0-1,1 0 1,0 0 0,0 1-1,1 13 1,1-23-76,1-1 0,0 0 0,0 0 0,0 0 0,0 0 0,0 0 0,0 0 0,0-1 0,0 1 0,1 0 0,-1-1 0,0 1 0,0 0 0,1-1 0,-1 1 0,0-1 0,0 0 0,1 1 0,-1-1 0,1 0 0,-1 0 0,0 0 0,1 0 0,-1 0 0,0 0 0,1-1 0,1 1 0,43-6 0,-28 0 0,0-1 0,0 0 0,-1-2 0,0 0 0,-1 0 0,0-2 0,0 0 0,-1-1 0,-1 0 0,19-21 0,-9 7 0,-1-2 0,-2 0 0,-1-1 0,29-55 0,-42 72 0,-1 0 0,-1-1 0,0 1 0,0-1 0,-1 0 0,-1 0 0,0-1 0,1-15 0,-4 29 0,0-1 0,0 1 0,0 0 0,0-1 0,0 1 0,0-1 0,0 1 0,0 0 0,0-1 0,0 1 0,0 0 0,0-1 0,0 1 0,0-1 0,-1 1 0,1 0 0,0-1 0,0 1 0,0 0 0,-1-1 0,1 1 0,0 0 0,-1 0 0,1-1 0,0 1 0,0 0 0,-1 0 0,1-1 0,0 1 0,-1 0 0,1 0 0,-1 0 0,1 0 0,0-1 0,-1 1 0,1 0 0,0 0 0,-1 0 0,-19 7 0,-15 19 0,7 5 0,1 1 0,-40 64 0,59-82 0,0 0 0,0 1 0,1 0 0,1 0 0,0 1 0,2 0 0,0 0 0,0 0 0,1 1 0,0 16 0,3-29-53,1-1 1,0 1-1,-1-1 0,1 0 1,0 1-1,1-1 0,-1 0 1,1 1-1,-1-1 0,1 0 1,0 0-1,0 0 0,0-1 1,1 1-1,-1 0 0,1-1 1,-1 1-1,1-1 0,0 0 1,0 0-1,0 0 0,0 0 1,0-1-1,0 1 0,1-1 1,-1 0-1,0 0 0,1 0 1,6 1-1,1 0-621,1 0 0,-1 0 0,1-1 1,-1-1-1,1 0 0,-1 0 0,1-1 0,15-4 0,12-11-10771</inkml:trace>
</inkml:ink>
</file>

<file path=ppt/ink/ink1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9:42:23.63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62 56 10025,'0'0'924,"-8"-4"261,1 0-563,-24-11-331,15 10 5320,31 7-5311,-1 1 1,1 0-1,-1 1 1,0 1-1,18 8 1,30 10 218,9-6-376,1-3 0,0-2 0,115 2 0,222-27 22,685-41 1879,-944 50-1703,179-9 2350,-320 13-2590,29-3 81,-37 3-172,1 0 0,-1 0-1,0 0 1,1 0-1,-1 0 1,0-1 0,1 1-1,-1-1 1,0 1-1,0-1 1,1 1 0,-1-1-1,0 0 1,0 1-1,0-1 1,0 0 0,0 0-1,0 0 1,2-1-1,-4 0-348,0 1-1,0 0 0,0-1 0,0 1 1,0 0-1,0 0 0,0 0 0,0 0 1,0 0-1,0 0 0,-1 0 0,1 0 1,0 0-1,-1 1 0,1-1 0,-1 0 1,-1 0-1,-3-2-2374,-19-15-8390</inkml:trace>
</inkml:ink>
</file>

<file path=ppt/ink/ink1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9:42:24.92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97 8360,'0'0'5514,"15"4"-4099,-2 0-1150,0 0 0,0-2 0,1 1 0,0-2 0,-1 0 0,1 0 0,23-3-1,-36 1-257,1089-105 3259,-243 98 440,-599 9-3697,158 13 1258,-2 1 18,-301-13-1082,108-5 75,-183-5 518,-30 4-333,-17 2-665,1 2-361,11 1-554,0-1 0,1 0 0,-1 0-1,0-1 1,-13-2 0,1-8-5978</inkml:trace>
</inkml:ink>
</file>

<file path=ppt/ink/ink1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9:42:32.59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499 149 1185,'0'0'2515,"0"-10"-818,1-2-1664,0 3 861,-1-1-1,1 1 0,-2 0 0,1 0 0,-5-17 1,5 23-745,-1 1-1,0-1 1,0 0 0,-1 0 0,1 1 0,0-1-1,-1 1 1,0-1 0,0 1 0,1 0 0,-1 0 0,-1 0-1,1 0 1,0 0 0,0 0 0,-1 0 0,1 1 0,-1-1-1,1 1 1,-1 0 0,0-1 0,0 1 0,1 1 0,-1-1-1,-4 0 1,-2-1 87,0 1-1,0 0 0,0 1 0,0 0 1,0 0-1,0 1 0,0 0 1,0 0-1,0 1 0,0 1 1,0-1-1,-12 7 0,8-3-48,1 1-1,-1 1 0,1 0 0,1 1 1,0 0-1,0 1 0,-12 13 0,3 2 283,0 0 0,2 2 0,1 0 0,1 0 0,2 2 0,-17 44 0,14-19-365,2 1 1,3 0 0,2 1 0,3 0 0,2 1 0,2 0 0,3 0 0,3-1-1,2 1 1,2-1 0,3 0 0,2 0 0,21 57 0,-28-98-107,1 1-1,1-1 1,0 0 0,0-1 0,2 1 0,0-2 0,13 17 0,-17-25 38,0 0 0,1 1 0,-1-2 0,1 1 0,0-1 0,1 0-1,-1 0 1,1-1 0,0 1 0,0-2 0,0 1 0,0-1 0,0 0 0,0 0 0,1-1 0,-1 0 0,15 0 0,-14 0 38,0-1 0,-1-1 0,1 1 0,0-1 0,-1 0 0,1-1 0,-1 0 0,1 0 0,-1-1 0,0 0 0,0 0 0,0 0 1,0-1-1,-1 0 0,1-1 0,-1 1 0,0-1 0,-1 0 0,1-1 0,-1 1 0,0-1 0,0 0 0,7-13 0,9-15 374,-1-1-1,-2-1 1,-2 0-1,23-72 0,27-163 488,-52 201-669,-5 30-177,13-55 125,-4 0 0,11-186 1,-29 272-195,0 0 0,-1 0 1,0 1-1,0-1 1,-1 0-1,0 0 1,0 0-1,-6-11 1,6 16-15,0 0 1,0 1-1,0 0 1,-1-1-1,0 1 1,0 0-1,0 0 1,0 0-1,0 1 1,0-1-1,-1 1 1,1 0-1,-1 0 0,0 0 1,0 0-1,1 1 1,-1-1-1,0 1 1,0 0-1,-6-1 1,-5 0-321,-1 0 1,1 1-1,-1 1 0,1 0 1,-1 1-1,-19 4 0,-88 27-4519,19-3 641,61-22-3271</inkml:trace>
</inkml:ink>
</file>

<file path=ppt/ink/ink1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9:45:09.02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135 283 10762,'0'0'3353,"10"3"-2505,4-2-639,0 0-1,0-1 0,-1 0 0,1-1 0,0 0 1,0-1-1,0-1 0,18-6 0,255-69 1036,3 12 0,554-51 0,-684 110-558,1 7 0,0 7 0,294 51 0,-198-22-353,422 7 1,-141-22 1916,3 1-1063,0-34-1101,-124-27-647,99-7-212,-434 44 847,-82 2-9,-26 2-162,-341 9-3395,87-8 3547,114 7 289,-411 15-53,-55-34-270,-171 1-69,-826 17 16,1106 26 174,2 33 174,-62 7 43,530-71 44,-4 2-31,110-3-779,144 1-250,462 4-328,1-36 1549,1311-126 1288,-1221 103-1787,983-46-231,-1256 89-647,-162 20-3531,-169 1-1870</inkml:trace>
</inkml:ink>
</file>

<file path=ppt/ink/ink1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22:43.59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25 6342,'31'-2'3990,"50"-8"-1,-50 4-2082,51-1-1,-51 9-1397,0 1 0,34 8 0,-32-5-250,56 3 0,659-4 838,254 7 465,-842-6-1556,487 40 52,-619-37-85,-26-2 27,-17-1 37,-50 5 121,-1-3-1,0-3 1,-111-6 0,73 0-121,-325-25 9,160 5-23,-474 8-114,428 48 163,28-1 6,445-36-208,137-4-6440,-179-5-701</inkml:trace>
</inkml:ink>
</file>

<file path=ppt/ink/ink1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22:44.46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97 10666,'73'-6'3387,"-3"-1"-3048,157 5 127,398-19-99,274-20 3306,-511 43-3425,704-14 449,-825 2-1674,-346 11-5013,15-1-992</inkml:trace>
</inkml:ink>
</file>

<file path=ppt/ink/ink1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22:45.97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0 125 7143,'12'2'6354,"8"2"-4244,43 7-1664,35-8 862,192-22 1,-12-1-579,-277 20-730,1086-38 464,-897 21-313,681-34 526,-365 78 277,0-1-1535,-507-33-3903,-8-6-1623</inkml:trace>
</inkml:ink>
</file>

<file path=ppt/ink/ink1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23:03.26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52 92 5573,'-6'0'269,"-25"-3"-777,21-6 2263,6-9 4118,31 15-4912,743-10 4216,-481 15-4616,466-24 1559,-522 13-1356,28-2 4,-249 9-784,-8 2-6,-1-1 0,0 0-1,1 0 1,-1 1 0,1 0-1,-1 0 1,1 0 0,-1 0 0,1 0-1,-1 1 1,0 0 0,1 0 0,-1-1-1,0 2 1,1-1 0,-1 0 0,4 3-1,-7-3-234,1-1-1,-1 1 0,1 0 1,-1-1-1,1 1 0,-1 0 0,1-1 1,0 1-1,-1-1 0,1 1 1,0-1-1,0 1 0,-1-1 1,1 0-1,0 1 0,0-1 0,-1 0 1,1 0-1,0 1 0,0-1 1,1 0-1,7 0-7136</inkml:trace>
</inkml:ink>
</file>

<file path=ppt/ink/ink1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23:05.75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83 159 5958,'-25'0'4876,"34"0"-652,45 0-1879,300 2-1085,242-1-1045,-2-40 1081,-592 39-1242,33-4 294,-24 2-2,-18 1 374,-1654 93 70,1651-91-791,-21 3 5,27-3-50,19-4-66,452-81 107,576-33-780,-996 113 789,-22 1-7,0 2 0,0 0 0,0 1 0,30 5 0,-55-5 0,1 0-1,-1 0 1,0 0-1,0 0 1,0 1-1,0-1 0,0 0 1,0 0-1,1 0 1,-1 0-1,0 0 1,0 0-1,0 1 0,0-1 1,0 0-1,0 0 1,0 0-1,0 0 1,0 1-1,0-1 1,0 0-1,0 0 0,0 0 1,0 0-1,0 1 1,0-1-1,0 0 1,0 0-1,0 0 1,0 0-1,0 1 0,0-1 1,0 0-1,0 0 1,0 0-1,0 0 1,0 1-1,0-1 0,0 0 1,0 0-1,0 0 1,-1 0-1,1 0 1,0 0-1,0 1 1,0-1-1,0 0 0,0 0 1,-1 0-1,1 0 1,0 0-1,0 0 1,0 0-1,0 0 0,0 0 1,-1 0-1,1 0 1,0 0-1,0 0 1,-15 9-173,-37 6 221,0-3 1,-1-1 0,-77 4-1,33-4 24,-220 28 344,-567 93-506,870-129-552,3-1-607,7-1-2617,12-9-2798</inkml:trace>
</inkml:ink>
</file>

<file path=ppt/ink/ink1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23:17.67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460 92 2210,'-10'0'972,"-175"-17"2643,118 9-3339,21 3 1986,-48 2-1,37 8 2110,56-2-3394,9 1-648,10 2 15,128-4 1013,194-23 1,-134 5-1164,976-5 132,-959 21-252,-222 0-15,-324-5 297,183 5-269,-68-4 34,-264 7 335,447-1-415,14-2-20,-1 0 1,1 1 0,-1 1-1,1 0 1,0 0-1,-16 6 1,78-5 138,282-1 85,764-28-933,-1007 15 731,-790 22 264,2 44-1388,598-47-5763,74-8-897</inkml:trace>
</inkml:ink>
</file>

<file path=ppt/ink/ink1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23:55.73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16 13389,'0'0'10089,"4"2"-9171,13 2-365,1-1-1,0 0 0,-1-1 0,1-1 0,0-1 0,29-3 0,6 1-189,930-19 1212,-526 16-1089,-427 7-934,-45 0-3298,-49-1-4605,25-1 1293</inkml:trace>
</inkml:ink>
</file>

<file path=ppt/ink/ink1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23:56.34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505 2 12812,'0'0'8659,"-8"-1"-8066,-5 2-453,0 1 1,0 1 0,1 0-1,-1 0 1,1 1-1,0 1 1,0 0 0,0 1-1,-11 7 1,13-8 81,-149 63 2156,4-2-1046,151-64-1307,1 0-1,-1 0 1,1 0 0,-1 0-1,1 1 1,0-1 0,0 1-1,-5 6 1,8-9-22,-1 1 1,1-1-1,0 1 1,-1-1-1,1 1 1,0-1-1,0 1 0,0-1 1,0 1-1,-1 0 1,1-1-1,0 1 1,0-1-1,0 1 1,0-1-1,0 1 0,0 0 1,0-1-1,0 1 1,1-1-1,-1 1 1,0-1-1,0 1 0,0-1 1,1 2-1,0-1 6,0 0 0,0 0 0,0 0-1,0 0 1,1 0 0,-1 0 0,0 0 0,1-1-1,-1 1 1,1 0 0,-1-1 0,0 1-1,1-1 1,1 1 0,139 31 610,9 3-2706,-36-4-6556,-54-21-955</inkml:trace>
</inkml:ink>
</file>

<file path=ppt/ink/ink1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23:57.58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45 61 17649,'0'0'7735,"-8"10"-7495,6-7-227,-26 44 484,27-45-455,0 0 0,0-1 0,1 1 0,-1 0 0,0-1 0,1 1 0,-1 0 0,1 0 0,0 0 0,0 0 0,0-1 0,0 1 0,0 0 0,0 0 0,0 0 0,0 0 0,1 0-1,-1-1 1,1 1 0,-1 0 0,1 0 0,0-1 0,0 1 0,0 0 0,0-1 0,0 1 0,0-1 0,0 1 0,0-1 0,0 0 0,3 2 0,-1-1 24,1 0 1,0-1-1,-1 1 1,1-1 0,0 0-1,-1 0 1,1-1-1,0 1 1,0-1-1,0 0 1,0 0-1,-1 0 1,1 0 0,0-1-1,0 1 1,0-1-1,0 0 1,4-2-1,3-1 65,0 0-1,0-1 0,-1-1 1,16-10-1,-6 1 100,-1-1-1,0-1 1,-1 0-1,-1-2 1,-1 0-1,16-25 1,-31 113 1275,-1-69-1500,0 1-1,0-1 0,0 1 0,0 0 0,0-1 0,0 1 0,0-1 0,0 1 0,0-1 0,1 1 0,-1-1 0,0 1 1,0-1-1,1 1 0,-1-1 0,0 0 0,1 1 0,-1-1 0,0 1 0,1-1 0,-1 0 0,1 1 0,-1-1 0,1 0 1,-1 1-1,0-1 0,1 0 0,-1 0 0,1 0 0,0 1 0,23-2 74,27-15-22,-46 14-55,1 0-1,-1-1 0,1 1 0,0 1 0,0-1 0,0 1 0,0 0 0,0 0 0,0 1 0,11 0 0,-14 1 0,0 0 0,-1 0 0,1 0 0,0 0 0,-1 0 0,1 1 0,-1-1 0,0 1 0,1 0 0,-1-1 0,0 1 0,0 0 0,0 0 0,0 0 0,0 1 0,-1-1 0,1 0 0,-1 1 0,1-1 0,-1 1 0,2 4 0,-1-3 0,-1 0 0,1 0 0,0 0 0,1-1 0,-1 1 0,1-1 0,-1 1 0,1-1 0,0 0 0,0 0 0,1-1 0,-1 1 0,8 4 0,-9-6 0,1 0 0,0 0 0,0-1 0,-1 1 0,1 0 0,0-1 0,0 0 0,0 0 0,0 0 0,0 0 0,0 0 0,0-1 0,-1 1 0,1-1 0,0 0 0,0 1 0,0-1 0,-1-1 0,1 1 0,-1 0 0,5-4 0,13-11-1469,11-9-3015,-30 25 4299,0-1-1,0 0 1,0 1-1,0-1 1,0 1-1,0-1 1,1 1-1,-1 0 0,0-1 1,0 1-1,0 0 1,0 0-1,1 0 1,-1 0-1,0 0 1,0 0-1,0 0 0,1 0 1,-1 0-1,0 1 1,0-1-1,0 1 1,0-1-1,2 1 1,3 2-6766</inkml:trace>
</inkml:ink>
</file>

<file path=ppt/ink/ink1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23:58.22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125 2 11691,'0'0'13293,"-9"6"-11783,-28 22-506,35-25-914,0 0 0,-1 1 0,1-1 0,1 1 0,-1 0-1,0 0 1,1-1 0,0 1 0,0 0 0,0 0 0,0 0 0,1 0 0,0 0 0,-1 0 0,2 0-1,-1 0 1,0 1 0,1-1 0,1 5 0,-1 2-46,1 4-21,1 0-1,0-1 1,1 1 0,1-1 0,10 21 0,-8-19-1,-1-1-1,-1 1 1,0 0 0,3 23-1,-6-27 208,-1 0-1,0 0 1,-1 0-1,-1 0 0,0 0 1,-2 15-1,2-25-184,0 1 0,1-1 0,-1 1 0,0-1 0,0 0 0,0 1 0,-1-1 0,1 0 0,0 0 0,-1 0 0,0 0 0,1 0 0,-1 0 0,0 0 0,0 0 0,0-1 0,0 1 0,0-1 0,-1 0 0,1 1-1,0-1 1,-1 0 0,1 0 0,0 0 0,-1-1 0,1 1 0,-1-1 0,0 1 0,1-1 0,-1 0 0,1 0 0,-1 0 0,1 0 0,-1 0 0,-3-1 0,3 0-44,1-1 0,-1 1 0,0 0 0,1-1 0,-1 1 0,1-1 0,0 0 0,-1 1 0,1-1 0,0 0 0,0-1 0,0 1 0,1 0 0,-1-1 0,0 1 0,1 0 0,0-1 0,-1 0 0,1 1 0,0-1 0,0 0 0,1 0 0,-1 0 0,0-3 0,-1-2 0,0 0 0,1 0 0,0-1 0,0 1 0,1 0 0,0-1 0,2-11 0,-1 15-30,1 0-1,0 1 1,0 0-1,0-1 1,0 1-1,1 0 1,-1 0-1,1 0 1,0 0-1,1 1 1,6-7-1,49-34-585,-39 30 466,27-19-228,50-37-116,-89 63 616,1-1-1,-1 0 0,-1 0 0,0-1 0,0 0 1,0 0-1,-1 0 0,5-13 0,-10 21-104,0-1 0,0 0 1,0 0-1,0 0 0,-1 0 0,1 0 0,-1 0 0,1 0 0,-1 0 0,0 0 1,0 0-1,0 0 0,0 0 0,0 0 0,0 0 0,-1-3 0,0 4-6,1 1-1,0-1 0,-1 1 0,1-1 1,-1 1-1,0-1 0,1 1 0,-1-1 1,1 1-1,-1-1 0,0 1 0,1 0 1,-1-1-1,0 1 0,1 0 0,-1 0 1,0 0-1,0-1 0,1 1 0,-1 0 1,0 0-1,0 0 0,1 0 0,-1 0 1,0 0-1,1 0 0,-1 1 0,-1-1 1,-3 1 12,1 1 0,0 0 0,-1-1 0,1 1 1,0 1-1,0-1 0,0 0 0,0 1 0,1 0 0,-1 0 1,1 0-1,0 1 0,-3 3 0,2-3-261,1 1 1,0 0-1,1 0 0,-1 0 0,1 1 1,0-1-1,0 0 0,0 1 1,1-1-1,0 1 0,0 0 0,1-1 1,-1 1-1,1 0 0,1 0 1,0 7-1,0-9-190,0 0 0,0 0 1,0 0-1,1 0 0,0 0 0,0 0 0,0 0 1,0-1-1,0 1 0,1-1 0,0 1 1,-1-1-1,1 0 0,0 0 0,1 0 1,-1-1-1,0 1 0,1-1 0,0 0 0,-1 0 1,1 0-1,8 3 0,11 0-14135</inkml:trace>
</inkml:ink>
</file>

<file path=ppt/ink/ink1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23:58.75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31 1 12908,'0'0'15866,"-3"13"-14686,-9 62 226,-3 122 1,15-196-1408,-1 1 1,1 0-1,0 0 1,0-1-1,1 1 1,-1 0-1,0-1 1,1 1-1,-1 0 1,1-1-1,-1 1 1,1 0-1,0-1 1,0 1-1,-1-1 1,1 1-1,0-1 1,0 0-1,1 1 1,-1-1-1,0 0 1,0 0-1,1 1 1,-1-1-1,1 0 1,-1-1-1,1 1 1,-1 0-1,1 0 1,2 0-1,-2 0-36,0-1-1,0 0 1,0-1 0,0 1-1,0 0 1,0 0-1,0-1 1,0 1 0,0-1-1,0 0 1,0 1 0,0-1-1,-1 0 1,1 0-1,0 0 1,0 0 0,-1-1-1,1 1 1,-1 0 0,1-1-1,-1 1 1,0-1 0,0 1-1,1-1 1,-1 0-1,1-3 1,22-48-8462,-16 22 1111</inkml:trace>
</inkml:ink>
</file>

<file path=ppt/ink/ink1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23:59.32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81 10250,'0'0'11659,"8"5"-9711,-1-2-1585,0 0 1,0 0-1,0-1 0,0 0 0,1 0 1,-1 0-1,14 0 0,-18-1-293,-1-1 1,0 0-1,0 0 0,0 0 0,0 0 1,0-1-1,0 1 0,0 0 1,0-1-1,0 0 0,0 1 0,0-1 1,-1 0-1,1 0 0,0 0 0,0 0 1,0 0-1,-1 0 0,1-1 0,-1 1 1,1-1-1,-1 1 0,0-1 1,1 1-1,-1-1 0,0 0 0,0 1 1,0-1-1,0 0 0,0 0 0,-1 0 1,1 0-1,-1 0 0,1 0 0,-1 0 1,1 0-1,-1 0 0,0 0 1,0 0-1,-1-3 0,2 4-43,-1 0 1,0 1-1,0-1 1,0 0-1,-1 0 1,1 1-1,0-1 1,0 0-1,0 1 0,0-1 1,-1 0-1,1 0 1,0 1-1,-1-1 1,1 1-1,0-1 1,-1 0-1,1 1 1,-1-1-1,1 1 0,-1-1 1,1 1-1,-1-1 1,1 1-1,-1-1 1,0 1-1,1 0 1,-1-1-1,-1 1 0,-23 1 192,20 1-201,0 0 1,0-1-1,0 2 0,1-1 0,-1 1 1,1 0-1,-1 0 0,-3 3 1,4-1 75,0 0 1,0 0 0,1 1 0,-1-1 0,1 1 0,1-1 0,-1 1 0,-3 12 0,6-17-77,-1 1 0,1-1 0,0 0 0,0 1 0,-1-1 0,1 0-1,0 1 1,0-1 0,1 1 0,-1-1 0,0 0 0,0 1 0,1-1-1,-1 0 1,0 1 0,1-1 0,0 0 0,-1 0 0,1 1 0,0-1-1,-1 0 1,1 0 0,0 0 0,0 0 0,0 0 0,0 0 0,0 0-1,0 0 1,0-1 0,0 1 0,1 0 0,-1 0 0,0-1 0,0 1-1,1-1 1,-1 1 0,0-1 0,1 0 0,-1 0 0,0 1 0,1-1-1,-1 0 1,0 0 0,1 0 0,1 0 0,22-1 41,1 0 1,-1-1-1,1-2 1,26-7-1,-24 5-217,1 1 1,50-2-1,-78 7 163,0 1 1,0-1 0,0 1 0,0-1 0,0 1 0,0 0 0,0-1-1,0 1 1,-1 0 0,1 0 0,0 0 0,-1 0 0,1 0-1,0 0 1,-1 0 0,1 0 0,-1 0 0,1 0 0,-1 0-1,0 0 1,1 0 0,-1 0 0,0 0 0,0 0 0,0 1 0,0-1-1,0 2 1,0-1 4,0 0-1,0-1 0,0 1 1,0 0-1,1 0 0,-1-1 1,1 1-1,-1 0 0,1-1 1,0 1-1,-1 0 1,1-1-1,0 1 0,0-1 1,0 1-1,0-1 0,1 1 1,-1-1-1,0 0 0,0 0 1,1 0-1,-1 0 1,1 0-1,-1 0 0,1 0 1,1 1-1,12-1-9,-1 0 0,0-1 0,0-1 0,0 0 0,0-1 0,14-4 0,-8 2 0,0 1 0,25-1 0,-34 4-718,1-1-1,-1 0 1,0 0 0,0-1 0,16-6-1,-19 6-178,0-1 0,-1-1 0,1 0 0,-1 0 0,1 0 0,-1-1 0,-1 0 0,1-1 0,-1 1 0,0-1 0,0 0 0,0-1 0,-1 1 0,0-1 0,-1 0 0,1-1 0,-1 1 0,0-1 0,-1 0 0,3-10 0,3-14-5072</inkml:trace>
</inkml:ink>
</file>

<file path=ppt/ink/ink1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24:00.03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44 0 9129,'0'0'9988,"-3"12"-8349,-31 160 4300,28-93-5798,11-41-159,1-32 120,3-23 113,1-35 396,-10 43-213,2 0 0,-1 0-1,1 0 1,4-11 0,-4 20-333,0 0 1,-1 0 0,1 1-1,0-1 1,0 0-1,-1 1 1,1 0 0,0-1-1,-1 1 1,1 0-1,-1 0 1,1 0 0,-1 0-1,1 0 1,1 2 0,0-1 74,7 4-53,1-1 0,0 0 1,18 6-1,-25-10-26,1 1 1,-1-1-1,0 0 1,1-1-1,-1 1 1,1-1-1,0 1 1,-1-2-1,1 1 1,-1 0-1,1-1 1,7-2-1,-11 3-46,0 0 0,0-1 0,0 1 0,0-1 1,0 0-1,0 1 0,0-1 0,0 0 0,0 1 0,-1-1 0,1 0 0,0 0 0,-1 0 0,1 0 0,0 0 1,-1 1-1,1-1 0,-1 0 0,1 0 0,-1-1 0,0 1 0,1 0 0,-1 0 0,0 0 0,0 0 1,0 0-1,0 0 0,0 0 0,0 0 0,0 0 0,-1-2 0,1 2-9,0 1-1,0-1 1,0 1-1,0-1 1,-1 1-1,1 0 1,0-1-1,0 1 0,-1 0 1,1-1-1,0 1 1,-1 0-1,1-1 1,0 1-1,-1 0 1,1-1-1,0 1 1,-1 0-1,1 0 1,-1 0-1,1-1 1,-1 1-1,1 0 1,0 0-1,-1 0 1,1 0-1,-1 0 1,-1 0-3,1 0 0,0 1 1,0-1-1,0 0 0,-1 1 1,1-1-1,0 1 1,0-1-1,0 1 0,0 0 1,0 0-1,0-1 0,0 1 1,0 0-1,0 0 1,0 1-1,-1-1-3,1 0-1,0 0 1,-1 0 0,1 0 0,0 1-1,0-1 1,0 0 0,0 1-1,0-1 1,0 1 0,0-1 0,1 1-1,-1-1 1,0 1 0,1 0 0,-1-1-1,1 1 1,0 0 0,0-1-1,-1 1 1,1 0 0,0 0 0,1-1-1,-1 1 1,0 0 0,0-1-1,1 3 1,1-1-1,0-1 0,0 0-1,0 0 1,0 0 0,0 0-1,0 0 1,0-1 0,1 1-1,-1-1 1,0 1 0,1-1 0,0 0-1,-1 0 1,6 1 0,12 3-12,0-1 0,1 0 0,26 0 0,-45-4 12,5 1 5,1-1 0,-1 1 0,1-2 0,0 1 0,-1-1 0,12-3 0,-18 4-2,0 0-1,0-1 1,0 1 0,0-1 0,0 1-1,0-1 1,0 0 0,0 1 0,0-1-1,0 0 1,0 0 0,-1 1 0,1-1-1,0 0 1,0 0 0,-1 0 0,1 0-1,-1 0 1,2-2 0,-2 1-1,0-1 0,0 1 0,0 0 1,0 0-1,0 0 0,0-1 0,0 1 0,-1 0 0,1 0 0,-1 0 0,1 0 1,-1 0-1,0 0 0,-1-3 0,-10-16-1,10 19 0,1-1 0,-1 1 0,1 0 0,-1-1 0,1 1 0,0-1 0,0 1 0,0-1 0,1 0 0,-2-4 0,3 6 0,-1 0 0,1 0 0,0 0 0,-1-1 0,1 1 0,0 0 0,0 1 0,-1-1 0,1 0 0,0 0 0,0 0 0,0 0 0,0 1 0,0-1 0,0 0 0,0 1 0,1-1 0,-1 1 0,0-1 0,0 1 0,0 0 0,1-1 0,-1 1 0,0 0 0,0 0 0,1 0 0,-1 0 0,0 0 0,3 0 0,81-4-528,-62 4-752,0-1-1,0-1 1,0-1 0,30-7 0,-16-3-10561</inkml:trace>
</inkml:ink>
</file>

<file path=ppt/ink/ink1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24:02.08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302 44 12908,'3'0'8423,"-7"8"-3393,-18 20-2018,-32 35-3312,-170 169 2793,264-276-7295,43-62 0,-48 59 3054,63-64-1,-97 109 1762,0 1 0,0-1-1,0 1 1,1 0 0,-1 0-1,0 0 1,1 0 0,-1 0-1,1 0 1,-1 0 0,1 0-1,0 0 1,-1 1 0,1-1-1,2 0 1,-3 1 28,-1 1 1,0-1-1,1 1 0,-1-1 0,0 0 0,1 1 1,-1-1-1,0 1 0,1-1 0,-1 1 1,0-1-1,0 1 0,0-1 0,0 1 0,1 0 1,-1-1-1,0 1 0,0-1 0,0 1 1,0-1-1,0 1 0,0-1 0,0 1 1,0 0-1,-1-1 0,1 1 0,0-1 0,0 1 1,-1 0-1,-18 55 2155,5-23-435,1 0 0,-9 41 0,19-61-1666,0 0 0,1 1 0,0 0 0,2-1 1,-1 1-1,2 0 0,-1-1 0,6 26 0,3-18-2800,-8-21 2623,-1 1 0,0-1 0,0 0 0,0 0 0,0 0 0,0 0 0,1 0 0,-1 0 0,0 0 1,0 0-1,0 1 0,1-1 0,-1 0 0,0 0 0,0 0 0,0 0 0,0 0 0,1 0 0,-1 0 1,0 0-1,0 0 0,0 0 0,1 0 0,-1 0 0,0 0 0,0 0 0,0-1 0,1 1 0,-1 0 1,0 0-1,0 0 0,0 0 0,0 0 0,0 0 0,1 0 0,-1 0 0,0-1 0,0 1 0,0 0 0,0 0 1,0 0-1,0 0 0,1 0 0,-1-1 0,0 1 0,0 0 0,0 0 0,0-1 0,1-1-119,-1 0-1,1 0 0,-1-1 0,0 1 1,0 0-1,1 0 0,-2-1 0,1 1 1,0 0-1,0 0 0,-1-1 0,1 1 1,-1 0-1,0 0 0,1 0 1,-2-3-1,-4-6-422,-1-1 0,1 1 1,-2 0-1,-11-14 0,-8 2 3844,52 25 5251,31-14-7522,-29 6-263,5 1-556,1 1 0,37 0-1,-69 4-134,0 0 0,1 0-1,-1 0 1,0 0 0,0 0-1,0 0 1,0 0 0,0 1-1,0-1 1,0 0 0,0 1-1,0-1 1,0 1-1,0-1 1,0 1 0,0 0-1,0-1 1,0 1 0,0 0-1,-1-1 1,1 1 0,0 0-1,-1 0 1,1 0-1,1 2 1,-2-1 2,1 0 0,0 1-1,-1-1 1,1 0 0,-1 1 0,0-1-1,0 1 1,0-1 0,0 1 0,0-1-1,-1 4 1,-1 1 164,1 0-1,-1-1 0,-1 1 1,1 0-1,-1-1 1,0 1-1,-7 8 1,46-102 1611,-35 83-1780,1 0-1,0 0 1,1 0 0,-1 0-1,1 1 1,0-1 0,0 1-1,0 0 1,0-1-1,0 2 1,1-1 0,4-3-1,0 2-12,0 1-1,0 0 0,1 0 0,-1 1 1,10-1-1,-12 2 21,7-2 41,0-1 0,-1 0 1,1-1-1,-1 0 0,-1 0 0,1-2 1,-1 1-1,0-2 0,20-16 1,-25 19-19,-1 0 0,0 0 0,0-1 0,0 0 0,0 0 0,-1-1 0,0 1 0,-1-1 0,1 0 0,-1 0 0,-1 0 0,1 0 0,-1 0 0,0-1 1,-1 1-1,0-1 0,0 1 0,0-10 0,-1 16-25,0 1-1,0-1 1,0 1 0,0-1 0,0 1 0,0-1-1,0 1 1,0-1 0,0 1 0,-1-1-1,1 1 1,0-1 0,0 1 0,0 0 0,-1-1-1,1 1 1,0-1 0,0 1 0,-1 0 0,1-1-1,0 1 1,-1 0 0,1-1 0,-1 1 0,1 0-1,0-1 1,-1 1 0,1 0 0,-1 0 0,1 0-1,-1-1 1,1 1 0,-1 0 0,0 0 0,-19 5-209,-16 22 61,22-9 264,1 0 1,1 1-1,1 0 0,-13 29 1,20-38-66,0 1 0,0 0 0,1 0 0,1 0-1,0 0 1,0 0 0,1 1 0,0-1 0,1 1 0,2 16 0,-1-25-48,0 0 0,-1 0 0,1 0 0,1 0 0,-1 0 0,0 0 0,1 0 0,-1-1 0,1 1 0,0-1 0,0 1 0,0-1 0,0 1 0,1-1 0,-1 0 0,0 0 0,1 0 0,0-1 0,-1 1 0,1 0 0,0-1 0,0 0 0,0 0 0,0 0 0,0 0 0,0 0 0,0 0 0,0-1 0,0 0 0,0 1 0,6-1 0,-3 0 0,0 0 0,-1-1 0,1 1 0,0-1 0,0 0 0,0-1 0,0 1 0,-1-1 0,1 0 0,-1-1 0,1 1 0,-1-1 0,0 0 0,0 0 0,9-8 0,-11 8 0,0 0 0,0 0 0,-1 0 0,1-1 0,-1 1 0,1 0 0,-1-1 0,0 0 0,0 0 0,-1 0 0,1 1 0,-1-1 0,0-1 0,0 1 0,0 0 0,-1 0 0,1 0 0,-1 0 0,0-8 0,0 12 0,-1-1 0,1 1 0,0-1 0,0 1 0,0 0 0,-1-1 0,1 1 0,0-1 0,0 1 0,-1 0 0,1-1 0,0 1 0,-1 0 0,1 0 0,0-1 0,-1 1 0,1 0 0,-1 0 0,1 0 0,0-1 0,-1 1 0,1 0 0,-1 0 0,1 0 0,-1 0 0,1 0 0,0 0 0,-1 0 0,1 0 0,-1 0 0,1 0 0,-1 0 0,1 0 0,-1 0 0,1 0 0,0 0 0,-1 0 0,1 1 0,-1-1 0,1 0 0,0 0 0,-1 0 0,0 1 0,0-1 0,0 1 0,0 0 0,0-1 0,0 1 0,0 0 0,1-1 0,-1 1 0,0 0 0,0 0 0,0 0 0,1-1 0,-1 1 0,0 0 0,1 0 0,-1 0 0,1 0 0,-2 2 0,2-1 0,0-1 0,-1 1 0,1-1 0,0 1 0,0-1 0,0 1 0,0-1 0,0 1 0,1-1 0,-1 1 0,0-1 0,1 1 0,-1-1 0,1 1 0,-1-1 0,1 1 0,0-1 0,-1 0 0,1 1 0,0-1 0,0 0 0,0 0 0,0 0 0,0 0 0,3 2 0,-1-1 0,0 0 0,0-1 0,0 1 0,1-1 0,-1 0 0,1 0 0,-1 0 0,1-1 0,-1 1 0,8-1 0,-1 0 0,0 0 0,0-1 0,-1 0 0,1-1 0,0 0 0,-1 0 0,1-1 0,9-5 0,25-23 0,-42 30 0,-1 0 0,1 0 0,-1-1 0,1 1 0,-1 0 0,0-1 0,0 1 0,0-1 0,0 1 0,0-1 0,0 0 0,0 0 0,-1 1 0,1-1 0,-1 0 0,1 0 0,-1 1 0,0-1 0,1 0 0,-1 0 0,0 0 0,0 0 0,0 0 0,0 0 0,-1 1 0,0-4 0,1 4 0,-1 0 0,0 1 0,1-1 0,-1 1 0,0-1 0,1 1 0,-1-1 0,0 1 0,0-1 0,1 1 0,-1 0 0,0-1 0,0 1 0,0 0 0,0 0 0,1 0 0,-1-1 0,0 1 0,0 0 0,0 0 0,0 0 0,0 0 0,1 1 0,-1-1 0,0 0 0,0 0 0,0 0 0,0 1 0,1-1 0,-1 0 0,0 1 0,0-1 0,1 1 0,-2 0 0,-24 16 0,23-12 0,-1-1 0,1 1 0,1-1 0,-1 1 0,1 0 0,0 0 0,0 0 0,0 1 0,1-1 0,0 0 0,-1 9 0,1-12 0,1-1 0,0 1 0,0-1 0,0 1 0,0 0 0,0-1 0,0 1 0,1-1 0,-1 1 0,0 0 0,1-1 0,-1 1 0,1-1 0,0 0 0,0 1 0,-1-1 0,1 1 0,0-1 0,0 0 0,0 0 0,0 1 0,0-1 0,0 0 0,1 0 0,-1 0 0,0 0 0,1-1 0,-1 1 0,0 0 0,1 0 0,-1-1 0,1 1 0,-1-1 0,1 1 0,-1-1 0,1 0 0,0 1 0,-1-1 0,1 0 0,2 0 0,4-1 0,0-1 0,-1 1 0,0-1 0,1 0 0,-1-1 0,0 0 0,0 0 0,0 0 0,-1-1 0,1 0 0,-1 0 0,0-1 0,0 0 0,0 0 0,-1 0 0,0 0 0,0-1 0,0 0 0,-1 0 0,1-1 0,-2 1 0,1-1 0,4-10 0,-11 26 0,0 0 0,1 0 0,0 1 0,1-1 0,0 0 0,0 1 0,1 0 0,0-1 0,3 14 0,-2-21-46,0-1 0,0 0 0,0 0 0,0 1 0,1-1 0,-1 0 0,0 0 0,1 0 0,-1-1 0,1 1 0,-1 0 0,1 0 0,-1-1 0,1 1 0,0-1 0,-1 0 0,1 1 0,0-1 0,-1 0 0,1 0 0,0 0 0,-1 0 0,1 0 0,0 0 0,2-1 0,0 1-250,1-1-1,0 0 0,-1 0 1,1 0-1,0 0 1,-1-1-1,1 0 1,3-2-1,39-37-8563,-21 9-681,-12 9-255</inkml:trace>
</inkml:ink>
</file>

<file path=ppt/ink/ink1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24:02.50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94 77 8168,'2'-10'2805,"-1"5"-1440,-1 0 0,1 0 0,0 0-1,1 1 1,0-1 0,-1 0 0,1 0-1,1 1 1,-1-1 0,1 1 0,0 0-1,4-6 1,-6 51 674,-19 52-1268,11-61-357,1 0 0,-3 62 0,9-19-414,-31-132-1377,14 28 1377,-11-21 15,27 47 85,-1 0 0,1 0 0,0 0-1,0 0 1,0 0 0,1 0 0,-1 0 0,1 0 0,-1-1-1,1 1 1,0 0 0,1-6 0,0 8-96,-1 0-1,1 0 1,0 0-1,0 0 1,0 0 0,-1 1-1,1-1 1,0 0-1,0 1 1,0-1 0,0 1-1,0-1 1,0 1 0,1-1-1,-1 1 1,0 0-1,0-1 1,0 1 0,0 0-1,0 0 1,2 0-1,29-2-16,-27 2 11,14 1-2158,0 0 0,33 6 1,-27-2-1542,-18-5-6971</inkml:trace>
</inkml:ink>
</file>

<file path=ppt/ink/ink1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24:02.82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0 24247,'0'0'7943</inkml:trace>
</inkml:ink>
</file>

<file path=ppt/ink/ink1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24:15.88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1 121 8680,'0'0'9866,"11"-5"-9082,4-2-516,1 1 0,1 1 0,-1 0 0,1 1-1,27-3 1,416-11 1045,-178 9-848,103 10 1188,-5 1 724,16-29-143,167-4-950,98 47-659,-271-2-606,191 10 15,-224-1-39,555 44 16,-83-35-76,0-50 29,-797 17 41,34-1-19,1 2 8,-1-4 0,1-2 0,95-21 0,-162 27-41,0 0 0,-1 0 0,1 0 0,0 0 1,0 0-1,0 0 0,0 0 0,0 0 0,-1 0 0,1 0 0,0 0 0,0 0 0,0 0 0,0 0 0,-1-1 0,1 1 0,0 0 1,0 0-1,0 0 0,0 0 0,0 0 0,0 0 0,0 0 0,-1-1 0,1 1 0,0 0 0,0 0 0,0 0 0,0 0 0,0 0 0,0-1 1,0 1-1,0 0 0,0 0 0,0 0 0,0 0 0,0 0 0,0-1 0,0 1 0,0 0 0,0 0 0,0 0 0,0 0 0,0-1 1,0 1-1,0 0 0,0 0 0,0 0 0,0 0 0,0 0 0,0-1 0,0 1 0,1 0 0,-1 0 0,0 0 0,0 0 0,0 0 1,0 0-1,0-1 0,0 1 0,0 0 0,1 0 0,-23-9-2952,12 6 1267,-31-14-5379</inkml:trace>
</inkml:ink>
</file>

<file path=ppt/ink/ink1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24:19.86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857 115 5221,'-50'-22'8415,"40"17"-7807,-1 0-1,0 0 1,-1 1 0,1 1-1,-1 0 1,0 0 0,-20-1 0,10 3-169,-1 0 1,0 2 0,0 1 0,1 1-1,-40 10 1,50-9-351,-1 1 0,1 0 0,0 1 0,1 0-1,-1 1 1,1 0 0,1 1 0,-1 0 0,1 1 0,1 0-1,-13 16 1,-9 13 189,3 2-1,1 1 0,3 1 0,1 1 1,2 1-1,2 1 0,-19 65 1,24-58-100,2 0 0,2 1 0,3 1 0,2-1 0,2 1 0,7 82 0,-2-118-106,1-1 0,1 1 1,0-1-1,2 0 0,-1 0 0,2 0 1,1-1-1,0 0 0,0-1 0,18 23 0,-22-33 21,0 1-1,0-1 1,1 0-1,0 0 0,0 0 1,0 0-1,1-1 1,0 0-1,0 0 0,0-1 1,0 1-1,0-1 0,1-1 1,-1 1-1,1-1 1,0 0-1,-1-1 0,1 0 1,0 0-1,0 0 1,0-1-1,0 0 0,0 0 1,0-1-1,0 0 0,0 0 1,0 0-1,0-1 1,11-4-1,-1-3 119,0 0 0,-1-1 1,0 0-1,0-1 0,-1-1 0,-1-1 1,0 0-1,15-18 0,4-8 200,50-80 0,-56 74-394,-3-1 0,-1-1 1,-3-1-1,-2-1 0,-1 0 1,-3-1-1,-2-1 0,-3 0 1,-2-1-1,-1 0 0,-3-60 1,-4 94-25,-1 1 0,0 0 0,-1 0 0,-1 0 0,-1 0-1,0 1 1,-1 0 0,-1 0 0,-1 0 0,0 1 0,-1 0 0,0 0 0,-1 1 0,-12-13 0,12 16-12,0 1 0,-1 0 0,0 1 0,0 0 0,-1 0 0,0 1 0,-1 1 0,0 0 0,0 1 0,0 0 0,-1 1 0,1 0 0,-1 1 0,-1 1-1,1 0 1,0 1 0,-15 0 0,7 1-101,0 0-204,-1 1-1,1 1 1,-36 6-1,51-5 241,-1 0 1,1 0 0,0 1-1,0 0 1,0 0 0,0 1-1,1 0 1,-1 0-1,1 1 1,0-1 0,0 1-1,1 0 1,-1 1 0,-6 9-1,-10 15 66,2 1 1,2 0-1,-29 68 1,-27 109-35,69-194 51,-12 42 6,3 1 0,2 1-1,2-1 1,3 2-1,3-1 1,4 76-1,1-122 3,0 1 0,1 0 0,1-1 0,0 0 0,1 1 0,0-1 1,1-1-1,0 1 0,1-1 0,0 0 0,1 0 0,0 0 0,1-1 0,0 0 0,0-1 0,1 0 0,0 0 0,19 13 0,-13-12 17,0 0 1,1-1 0,0-1-1,0-1 1,1 0 0,0-1-1,0-1 1,0 0 0,1-1-1,0-1 1,0-1 0,30 0-1,-39-3 10,0 0 0,-1-1 0,1-1 1,0 1-1,-1-1 0,0-1 0,1 0 0,-1 0 0,-1 0 0,1-1 0,-1 0 0,12-11 1,8-8 210,41-47 0,-38 37 32,-2-1 0,-2-2 0,42-75 0,-54 83-247,-1 0-1,-2-1 0,-1 0 1,-1 0-1,-2-1 0,5-43 1,-10 57-30,5-50-3,-1-107-1,-7 156-124,0 0 0,-1 0 0,-1 0 0,-1 0 0,0 0 0,-1 1 0,-1 0 0,-1 0 0,0 0 0,-1 1 0,-11-16 0,13 24-74,0 1 1,-1 0 0,0 0-1,0 0 1,0 1 0,-1 0-1,0 1 1,0 0-1,0 0 1,-1 0 0,0 1-1,0 1 1,0-1 0,0 1-1,-16-2 1,12 3-631,0 0 0,-1 1 0,1 0 1,-19 3-1,17-1-1446,1 2 1,-1 0 0,-24 8 0,3 3-8272</inkml:trace>
</inkml:ink>
</file>

<file path=ppt/ink/ink1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24:31.23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60 27 6534,'-17'-2'2056,"-11"-1"1078,27 3-2912,0 0 0,1-1-1,-1 1 1,0 0 0,0-1-1,1 1 1,-1 0 0,0-1-1,1 1 1,-1-1 0,1 1 0,-1-1-1,1 1 1,-1-1 0,1 0-1,-1 1 1,1-1 0,-1 0-1,1 1 1,0-1 0,-1 0-1,1 1 1,0-1 0,0 0-1,-1 0 1,1 1 0,0-1-1,0 0 1,0-1 0,7 1-165,-1 0 0,1 0 0,0 1-1,0 0 1,10 1 0,19 6 264,0 2-1,67 24 0,-6-1 369,293 70 950,-317-88-1537,1-3 1,83 2 0,154-12 143,-156-3-69,371-14 134,1-1 537,-48 37-656,-458-18-141,225 12 327,-215-15 69,0 0 0,0-2 1,0-2-1,0-1 0,53-17 0,-66 14 593,-28 8-413,-30 8-1344,29-2-24,-18 5-2500,27-9 2640,0-1 0,0 0 0,0 1 0,-1-1 0,1 0 0,0 0 0,0 0 0,0 0 0,0 0 0,0-1 0,-4 0 0,-8-10-9628</inkml:trace>
</inkml:ink>
</file>

<file path=ppt/ink/ink1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24:35.72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552 5 10090,'0'0'1158,"-13"-1"91,-23-2 365,-49 2 0,70 2-1221,-1 0 0,0 1 0,1 1 0,0 0 0,-1 1 0,-27 11 0,24-4-333,0 0-1,1 1 1,0 1-1,1 1 1,0 0-1,1 1 1,1 1-1,1 1 1,0 0-1,1 0 1,0 2-1,2-1 1,0 2-1,1-1 1,-13 41-1,15-36-26,1 0 0,1 0 0,2 1 0,0 0 0,2 0 0,0 0 0,2 0 0,1 0 1,0 0-1,2 0 0,1-1 0,1 1 0,15 40 0,-3-22-18,2-2 0,1-1 0,2 0 0,2-1 0,2-2 1,2 0-1,0-2 0,3-2 0,1 0 0,1-2 0,43 31 0,-62-52-22,1-1-1,0-1 1,0 0 0,1-1-1,0-1 1,0 0-1,0-1 1,28 5-1,-37-9 65,0-1 0,0 1 0,1-1 0,-1-1 0,0 1 0,0-1 0,0 0 0,0-1 0,0 0 0,0 0 0,-1 0 0,1-1 0,-1 0 0,1 0 0,-1 0 0,0-1 0,0 0 0,0-1 0,-1 1 0,0-1 0,0 0 0,9-11 0,4-10 403,-1 0 0,-1-2-1,-2 0 1,-1 0 0,-1-1-1,-1-1 1,10-45 0,-9 21 56,-3-1 1,-2 0 0,-1-79-1,-6 108-429,-1 0 0,-1-1-1,-2 1 1,-1 0-1,0 0 1,-2 1 0,-1 0-1,-2 0 1,-12-25-1,16 38-85,-1 0-1,-1 0 1,0 0-1,-1 1 1,0 0-1,0 1 1,-1 0-1,-1 1 1,1 0-1,-2 0 1,1 1-1,-1 1 1,0 0-1,-1 1 1,1 0-1,-1 0 1,-1 2-1,-20-6 1,18 8-488,-16-4-217,31 6 408,0 0 0,0 0 0,0-1 0,0 1 0,0 0 0,0-1 0,0 1-1,0-1 1,0 1 0,0-1 0,0 0 0,0 1 0,1-1 0,-1 0 0,0 1 0,1-1 0,-1 0 0,0 0 0,1 0 0,-1 0 0,1 0 0,-1 0 0,0-1 0,1-9-7845</inkml:trace>
</inkml:ink>
</file>

<file path=ppt/ink/ink1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24:36.74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539 33 7239,'0'0'3144,"-11"-5"-1868,4 0-1066,-1 2 0,1-1 0,-1 1 0,0 0-1,0 1 1,0 0 0,0 0 0,-1 1 0,1 0 0,0 0 0,-1 1 0,1 0 0,-1 0-1,1 1 1,0 0 0,-1 1 0,1 0 0,-13 5 0,-3 4-31,1 2-1,0 0 1,1 2 0,1 0 0,0 1 0,1 2-1,0 0 1,2 1 0,0 0 0,1 2-1,2 0 1,0 1 0,1 1 0,1 0 0,-17 40-1,21-40-87,1 0 0,0 1 0,2 0 0,1 0-1,1 0 1,1 1 0,1-1 0,1 1 0,1 0-1,1-1 1,1 1 0,2-1 0,0 1 0,2-1-1,0 0 1,19 44 0,-11-41-78,1 0-1,0-1 1,2 0 0,2-2-1,0 0 1,1-1 0,1-1 0,1-1-1,1-1 1,1 0 0,1-2-1,0-1 1,30 14 0,-35-21 16,0-1 1,1-1 0,0-1-1,0 0 1,1-2 0,0-1 0,0 0-1,0-2 1,0 0 0,0-2-1,0 0 1,1-1 0,-1-2-1,0 0 1,0-1 0,-1-2 0,1 0-1,32-14 1,-22 5 346,-1-1 0,0-2 0,-1-1 1,-1-1-1,-1-2 0,0-1 0,32-36 0,-45 43-40,-1 0 1,-1-1-1,-1-1 1,0 0-1,-1-1 1,-1 0-1,-1 0 1,0-1-1,-2-1 1,0 1-1,-2-1 0,0 0 1,3-29-1,-7 28-212,-1 0-1,-1 0 1,-1 0-1,-1 0 1,-1 0 0,-1 1-1,-1 0 1,0 0-1,-2 0 1,0 1-1,-2 0 1,0 0-1,-1 1 1,-1 1-1,0 0 1,-2 0 0,0 2-1,-1-1 1,0 2-1,-22-17 1,19 18-135,0 0 1,-1 1-1,-1 2 0,1 0 1,-2 0-1,0 2 0,0 1 1,0 0-1,-31-5 1,37 10-244,-1 0 1,1 1-1,-1 1 1,0 1-1,0 0 1,1 1 0,-1 1-1,0 0 1,1 1-1,0 1 1,0 0-1,0 1 1,0 0 0,-18 11-1,6 2-1269,0 0 0,1 2 0,2 1 0,0 2 0,1 0 0,-32 41 0,-2 12-5598</inkml:trace>
</inkml:ink>
</file>

<file path=ppt/ink/ink1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18:13.14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10790 113 8360,'0'0'1794,"-6"-8"-1570,3 3-163,0 0 1,0 1-1,-1 0 0,1 0 1,-1 0-1,0 0 1,0 0-1,-1 1 0,1 0 1,-1 0-1,1 0 1,-1 1-1,0-1 0,0 1 1,0 0-1,0 0 0,-10-1 1,-49-5 207,1 3 0,-1 2 0,-89 8 1,2 0-215,-1421-10 1156,1096-10-937,63 1-222,-1347 10 460,968 5 551,-932 15 181,1487-16-1014,-1212 34 479,1324-22-642,0 4 0,1 6 0,1 6 0,2 5 0,1 5 0,1 5 0,3 6 0,-191 109 1,267-133-73,2 2 1,0 2-1,2 1 1,2 1-1,0 2 1,2 2-1,2 1 1,-39 60-1,48-62 0,1 2 0,2 0 0,2 2 0,1 0 0,1 0 0,3 1 0,1 1 0,2 0 0,2 0 0,-2 45-1,7-49 4,0 1-1,3-1 0,0 0 0,3 0 0,1-1 0,1 1 0,2-1 0,2-1 1,1 0-1,2 0 0,1-1 0,33 54 0,-19-45 7,2-1 0,1-1 0,3-1 0,0-2-1,3-2 1,1-1 0,1-2 0,2-2 0,1-1 0,80 38 0,109 40 30,322 102 1,269 6 27,862 15 20,-412-158-48,4-56-9,227-118 37,-14-123 13,-1263 188-73,641-95 3,882-166-16,-1612 269-78,214-76 0,-312 90 155,-2-1 0,0-2 0,0-2 0,-2-2-1,-1-1 1,0-1 0,-2-2 0,-1-2 0,55-60 0,-72 70 92,-2-2-1,0 1 1,-2-1-1,0-1 1,-1 0 0,-1 0-1,-1-1 1,-1 0 0,0-1-1,-2 0 1,-1 1 0,-1-2-1,-1 1 1,-1 0-1,-2-31 1,-2 26-128,-1 0 0,-1 0-1,-1 0 1,-2 1 0,-1 0 0,-1 0 0,-1 1-1,-1 0 1,-1 1 0,-2 1 0,0 0 0,-23-26-1,6 15-64,-2 0 0,-1 2 0,-2 2 0,-1 1 0,-1 2 0,-2 2 0,0 1 0,-2 3 0,-66-26 0,6 11-749,-1 5 0,-2 4 0,-121-16 0,-40 8-2264,-23 5-2226</inkml:trace>
</inkml:ink>
</file>

<file path=ppt/ink/ink1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25:38.83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673 65 5029,'0'0'1831,"-9"-6"-1271,-2-2-197,-1 0 0,0 2 0,1-1 0,-2 1 0,1 1 0,-1 1 0,0-1 0,0 2 0,-20-4 0,20 7-373,0 1 0,-1 0 0,1 0 0,0 2 0,0-1 0,0 2 0,0 0 0,1 0 0,-1 1 0,-14 8 0,9-2-25,0 0 0,1 2-1,1 0 1,0 0 0,0 2 0,-13 15 0,3 2 2,1 2 1,2 0 0,1 1 0,2 1 0,2 1 0,-17 47 0,21-44-3,1 1 0,2 1 0,2 0 1,2 0-1,2 0 0,1 1 1,3 0-1,1 0 0,8 54 1,-7-87 118,1 0 0,1 0 1,0-1-1,0 1 0,1-1 1,0 0-1,0 0 0,1 0 1,0 0-1,1-1 1,0 0-1,0 0 0,1-1 1,0 1-1,0-2 0,1 1 1,0-1-1,0 0 0,1 0 1,-1-1-1,1 0 0,0-1 1,0 0-1,1 0 0,-1-1 1,19 3-1,-8-2 269,1-1-1,0-1 1,-1 0-1,1-2 1,0-1-1,0 0 1,-1-2-1,1 0 0,-1-1 1,0-1-1,0-1 1,23-11-1,7-7 26,-2-3-1,-1-2 1,-2-1-1,-1-3 1,-1-2-1,-1-1 0,-3-2 1,-1-2-1,51-69 1,-78 94-512,-1-1 1,-1 1 0,0-2-1,-1 1 1,-1-1 0,-1-1-1,7-26 1,-11 38-107,-1 0 1,0-1-1,0 0 1,-1 1-1,1-1 0,-2 1 1,1-1-1,-1 1 0,0-1 1,0 0-1,0 1 1,-1 0-1,0-1 0,-1 1 1,1 0-1,-1 0 0,0 0 1,-1 1-1,0-1 0,1 1 1,-2 0-1,1 0 1,0 0-1,-6-4 0,-49-31-5354</inkml:trace>
</inkml:ink>
</file>

<file path=ppt/ink/ink1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25:37.56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53 1 9929,'0'0'9908,"14"5"-8835,-7-2-941,2 1-19,-1-1-1,1 0 0,0 0 0,0-1 1,0 0-1,0-1 0,0 0 0,0-1 1,18 0-1,21-6 220,151-11 195,-199 17-517,0 1 1,0-1-1,0 1 0,0-1 0,0 1 0,0-1 0,0 1 0,-1-1 0,1 1 0,0-1 0,0 0 0,0 1 0,-1-1 0,1 1 0,0-1 0,0 1 0,-1-1 0,1 0 0,0 1 0,-1-1 0,1 0 0,0 1 0,-1-1 0,1 0 0,-1 0 0,1 1 0,0-1 0,-1 0 0,1 0 0,-1 0 0,1 1 0,-2-1 0,-40 14 321,-1-3 0,0-1 0,0-2 0,-47 3-1,42-5-169,-61 5 507,134-26-695,-3 11-613,0 0 0,0 1-1,0 2 1,0 0 0,22 2 0,-3 0-3948,-3-1-3922</inkml:trace>
</inkml:ink>
</file>

<file path=ppt/ink/ink1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25:39.96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117 1 7687,'0'0'8125,"5"3"-7377,4 1-536,0 0 1,0-1 0,0 0 0,1-1-1,-1 1 1,1-2 0,0 0-1,11 1 1,92-4 189,-50 0-321,-5 2 100,-114 18 1490,-18-9-720,0-4 0,-89-4 0,79-2-814,258 3-4013,-124 1-197,-1-3-4602</inkml:trace>
</inkml:ink>
</file>

<file path=ppt/ink/ink1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26:27.53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5562 275 13997,'0'0'3401,"-2"-9"-3006,2 8-391,0-2 7,0 0 1,-1-1-1,1 1 0,-1 0 1,0 0-1,0 0 0,0-1 1,0 1-1,0 0 0,-1 1 1,1-1-1,-1 0 0,0 0 0,0 1 1,0-1-1,0 1 0,-1-1 1,1 1-1,-1 0 0,1 0 1,-1 0-1,0 0 0,1 1 1,-1-1-1,0 1 0,-5-2 0,-20-7 41,0 2-1,-1 1 0,1 1 0,-40-3 0,-123 1 312,117 7-314,-532-6 553,-539-31 1081,1012 25-1572,-1018-61 157,939 74-132,-430 5-324,5 51 1900,597-50-1423,0 2-1,1 1 1,0 3 0,0 1-1,-60 29 1,83-34-284,1 1 0,1 0 0,-1 1 0,2 1-1,-1 0 1,2 1 0,-1 1 0,2-1 0,0 2 0,0 0-1,1 0 1,1 1 0,0 0 0,2 0 0,-12 29 0,9-7 7,1 1 0,1 0 0,2 1 1,2-1-1,2 1 0,1 0 0,5 48 1,6-4 32,3 0 1,30 104-1,88 225 308,-126-398-329,0-1 0,1 1 1,0-1-1,1-1 0,1 1 0,0-1 1,1 0-1,0-1 0,0 0 0,1-1 0,1 0 1,0 0-1,0-1 0,1 0 0,0-1 1,0-1-1,1 0 0,0 0 0,1-2 1,-1 1-1,1-2 0,0 0 0,18 3 1,88 10 176,209 4 0,-124-13-192,643 101-904,-471-50 631,309-2 344,7-48 49,-325-8-97,-131 3-1,254-1 6,-5-33 17,-413 21-46,-1-3 0,76-23 1,-127 29 21,0-1 1,0-1 0,-1-1 0,0-1 0,-1 0 0,0-2 0,0 0 0,-1-1 0,-1-1 0,0 0-1,18-22 1,-26 23 16,0 0 0,-1-1 0,0 0 0,-2 0 0,0 0 0,0-1-1,-1 0 1,-1 0 0,0-1 0,-1 1 0,1-31 0,-2-2 16,-3 0 1,-10-77-1,-33-165 678,-4-22 1454,40 235-1818,0 3-106,-2-1 0,-26-91 0,29 143-279,0 1 0,-2 0 0,-1 0 0,0 1 0,-2 0 0,0 0 0,-2 2 0,0 0 0,-1 0 0,-1 1 0,-25-22 1,23 25-490,-1 1 0,-1 1 0,0 0 0,-29-12 0,-11 1-8464</inkml:trace>
</inkml:ink>
</file>

<file path=ppt/ink/ink1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29:12.74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134 55 11723,'0'0'4495,"0"-8"-2616,4-39 678,1 125-101,-22 206-1086,4-126-1117,-1 41 190,-15 432 785,4-29-798,2-94-396,16-141 19,-7 2037 1859,17-1987-1818,8 229 187,44-3-117,2-70-132,-44-420-56,-1-38-44,-5 178 0,-18-246 255,8-40-622,1-1 0,0 1 0,1 0-1,-1 0 1,1 9 0,4-16-4147,-4-15-12275</inkml:trace>
</inkml:ink>
</file>

<file path=ppt/ink/ink1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29:17.25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200 53 2947,'29'-25'6647,"-22"2"2940,-7 22-9447,0 1 0,-1 0 0,1-1 1,0 1-1,0 0 0,-1 0 0,1-1 0,0 1 1,-1 0-1,1 0 0,0 0 0,-1 0 0,1-1 0,0 1 1,-1 0-1,1 0 0,0 0 0,-1 0 0,1 0 1,0 0-1,-1 0 0,1 0 0,0 0 0,-1 0 1,1 0-1,0 0 0,-1 0 0,1 0 0,0 0 1,-1 0-1,1 1 0,0-1 0,-1 0 0,1 0 0,0 0 1,-1 1-1,1-1 0,-15 7 474,9 0-416,0-1 0,1 1 0,0 0 0,0 1 0,1-1 0,0 1 0,0-1 0,1 1-1,0 1 1,0-1 0,1 0 0,0 1 0,1-1 0,0 1 0,0-1 0,1 16-1,1-2-54,1 1-1,1-1 0,1-1 0,0 1 1,12 29-1,-14-45-110,0 1 0,0 0 0,0-1 0,-1 1 0,1 0 0,-2 0 0,1 0 0,-1 0 0,0 1 0,-1-1 0,0 0 0,0 0 0,0-1 0,-1 1 0,0 0 0,0 0 0,0-1 0,-1 1 0,0-1 0,-1 0 0,0 0 0,1 0 0,-2 0 0,1-1 1,-1 1-1,0-1 0,0 0 0,0-1 0,0 1 0,-1-1 0,0 0 0,0-1 0,0 1 0,-13 4 0,16-6-10,1-1 1,-1 0-1,0 0 1,0 0-1,1 0 1,-1 0-1,0-1 1,0 1-1,0-1 1,0 0 0,0 0-1,0 0 1,0 0-1,0 0 1,0 0-1,0-1 1,-5-1-1,6 1-9,0-1 0,0 1-1,0 0 1,0-1 0,0 1 0,1-1-1,-1 1 1,0-1 0,1 0 0,0 0-1,-1 0 1,1 0 0,0 0 0,0 0-1,0 0 1,0 0 0,0 0 0,0-3-1,0-1-33,0 1-1,0-1 0,0 0 0,1 1 1,0-1-1,0 0 0,1 0 0,-1 1 1,1-1-1,1 0 0,-1 1 0,1-1 1,0 1-1,0 0 0,0 0 1,1-1-1,4-6 0,10-7-33,1 1 0,1 1 0,0 1 0,2 0 0,-1 1 0,2 1 0,0 1 0,24-10 0,-18 9 79,-1-1 1,0-1-1,-2-2 0,38-32 0,-61 49 9,0-1 0,-1 0-1,1 0 1,0 0 0,-1 0-1,1 0 1,-1 0 0,0 0-1,1 0 1,-1-1 0,0 1-1,0 0 1,-1-1 0,1 1-1,0-1 1,-1 1 0,0-1-1,1 1 1,-1-1 0,-1-3-1,1 4 7,-1 1-1,0-1 0,1 0 1,-1 0-1,0 0 0,0 1 1,-1-1-1,1 0 0,0 1 1,-1-1-1,1 1 0,0-1 1,-1 1-1,0 0 0,1 0 1,-1 0-1,0 0 0,0 0 1,1 0-1,-1 0 0,0 0 1,0 1-1,0-1 0,-2 0 1,-32-4 67,-49-3 1,75 7-3386,34 1-10621</inkml:trace>
</inkml:ink>
</file>

<file path=ppt/ink/ink1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29:19.25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162 61 10474,'0'0'256,"1"-8"-202,1-3 119,2-7-81,-4-3 3529,0 21-3496,0 0 1,0 0 0,0-1-1,0 1 1,0 0-1,-1 0 1,1 0-1,0-1 1,0 1 0,-1 0-1,1 0 1,0 0-1,0 0 1,0 0-1,-1 0 1,1 0 0,0-1-1,0 1 1,-1 0-1,1 0 1,0 0-1,0 0 1,-1 0 0,1 0-1,0 0 1,-1 0-1,1 0 1,0 0-1,0 0 1,-1 1 0,1-1-1,0 0 1,0 0-1,-1 0 1,1 0-1,0 0 1,0 0 0,0 0-1,-1 1 1,1-1-1,0 0 1,0 0-1,0 0 1,-1 1 0,1-1-1,0 0 1,0 0-1,0 1 1,0-1 0,0 0-1,-1 1 1,-11 10 1213,7 7-1061,0 0 0,1 0 1,1 0-1,1 0 0,1 0 0,0 1 1,1-1-1,4 26 0,-2 17-54,22 495 1158,-3-283-1270,-14 307 1,-9-324-82,-25 564 1480,-39 268 657,56-641-1560,-4 73-437,-9-205-126,-17 704 193,63-622-296,2 46-18,-1-3-48,0 206-670,-18-397 163,0-53 269,-6-191 363,0 1-1,-1-1 0,0 0 1,0 0-1,0 0 1,0 0-1,-1 0 0,0 0 1,0 0-1,-1 0 1,1-1-1,-1 1 0,-3 4 1,5-8-306,1-6-4807,0-16 653,0-3-1851</inkml:trace>
</inkml:ink>
</file>

<file path=ppt/ink/ink1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29:20.39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345 74 9513,'0'0'9652,"9"-9"-6962,26-28 1,-34 37-2598,0 0 0,-1-1-1,0 1 1,1 0 0,-1-1 0,1 1 0,-1-1-1,1 1 1,-1 0 0,0-1 0,1 1 0,-1-1 0,0 1-1,1-1 1,-1 1 0,0-1 0,0 1 0,1-1-1,-1 0 1,0 1 0,0-1 0,0 1 0,0-1 0,0 0-1,0 1 1,0-1 0,0 1 0,0-1 0,0 1-1,0-1 1,0 0 0,-1 1 0,1-1 0,0 1 0,0-1-1,0 1 1,-1-1 0,1 1 0,0-1 0,-1 1-1,1-1 1,-1 1 0,1-1 0,0 1 0,-1 0-1,1-1 1,-1 1 0,1 0 0,-1-1 0,1 1 0,-1 0-1,1 0 1,-1-1 0,1 1 0,-1 0 0,0 0-1,0 0 1,-32-3 140,31 3 28,-11 0-214,1 1 0,0 0-1,0 1 1,0 0 0,0 1-1,1 0 1,-1 1 0,1 0-1,-14 7 1,20-8-46,0 0-1,0 0 1,0 1 0,0-1-1,0 1 1,1 0 0,0 1-1,0-1 1,0 1 0,0-1-1,1 1 1,0 0 0,0 1-1,0-1 1,0 0 0,1 1-1,0 0 1,0-1 0,1 1-1,-2 10 1,3-14-2,-1-1 1,1 1-1,0 0 1,0 0-1,1 0 1,-1 0-1,0 0 1,0-1-1,1 1 1,-1 0-1,1 0 1,0 0-1,0-1 0,-1 1 1,1 0-1,0-1 1,0 1-1,0-1 1,1 1-1,-1-1 1,0 0-1,1 1 1,-1-1-1,0 0 1,1 0-1,0 0 1,-1 0-1,1 0 0,0 0 1,-1-1-1,1 1 1,0 0-1,0-1 1,-1 1-1,1-1 1,0 0-1,0 0 1,0 1-1,0-1 1,0-1-1,3 1 1,4 0 11,1-1 0,-1 0 1,0 0-1,0-1 1,0 0-1,0-1 1,12-5-1,-6 1 13,0-1-1,-1-1 1,-1 0 0,18-14-1,-27 19-22,1 0-1,0-1 1,-1 1 0,0-1 0,0 0-1,0 0 1,0 0 0,-1 0-1,0-1 1,0 1 0,-1-1-1,1 0 1,-1 0 0,2-8-1,-22 68-528,0-4 848,13-26-176,1 0 0,1 0 1,1 1-1,1-1 0,1 1 0,2-1 0,0 0 0,1 0 0,2 0 1,0 0-1,2 0 0,15 36 0,-18-51-144,0 0 0,0 0 0,0 1 0,-1-1 0,-1 1 0,0 0 0,2 15 0,-4-22 0,-1 1 0,1-1 0,-1 1 0,1-1 0,-1 1 0,0-1 0,0 0 0,-1 1 0,1-1 0,-1 0 0,1 0 0,-1 0 0,0 0 0,0 0 0,0 0 0,-1 0 0,1-1 0,-1 1 0,0-1 0,1 0 0,-1 0 0,0 0 0,0 0 0,-4 2 0,-8 3 0,0 1 0,0-2 0,-1 0 0,0-1 0,0-1 0,-1 0 0,1-1 0,-1-1 0,0 0 0,-23-1 0,29-2 0,-1 1 0,1-1 0,0-1 0,0 0 0,0-1 0,0 0 0,0-1 0,0 0 0,1 0 0,0-1 0,0-1 0,0 0 0,1 0 0,-1-1 0,2 0 0,-10-9 0,17 16-25,1 0 0,0 0 0,-1 0 0,1-1-1,-1 1 1,1 0 0,-1-1 0,1 1 0,0 0 0,-1-1 0,1 1 0,0 0 0,-1-1-1,1 1 1,0-1 0,-1 1 0,1 0 0,0-1 0,0 1 0,0-1 0,-1 1 0,1-1-1,0 1 1,0-1 0,0 1 0,0-1 0,0 1 0,0-1 0,0 1 0,0-1 0,0 1-1,0-1 1,0 1 0,0-1 0,0 1 0,1-1 0,-1 1 0,0-1 0,0 1 0,1-1-1,20-1-3142,-11 2 1536,21 0-5158</inkml:trace>
</inkml:ink>
</file>

<file path=ppt/ink/ink1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29:21.41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124 84 2594,'0'0'4543,"-11"0"-1745,-2 1-1951,-42 1 2696,18-7 1783,37 5-5212,0 0 0,-1 0 0,1 0 1,0 0-1,-1 0 0,1 0 0,0 0 1,-1 0-1,1 0 0,0 0 0,-1-1 1,1 1-1,0 0 0,-1 0 0,1 0 0,0-1 1,0 1-1,-1 0 0,1 0 0,0-1 1,0 1-1,0 0 0,-1 0 0,1-1 1,0 1-1,0 0 0,0-1 0,0 1 1,-1 0-1,1-1 0,0 1 0,0 0 1,0-1-1,0 0 0,10-7 1408,19-2-695,15 5 44,-1 2 1,68 5-1,-29 0-538,32-2-98,194-3 64,-230-2-179,149-28 0,-199 25 140,-23 6-3313</inkml:trace>
</inkml:ink>
</file>

<file path=ppt/ink/ink2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29:22.20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29 12556,'0'0'5445,"9"0"-3721,181-2 5402,10-16-5950,-184 16-1580,42-4 492,-27 11-7817</inkml:trace>
</inkml:ink>
</file>

<file path=ppt/ink/ink2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29:23.07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209 117 10794,'9'-8'1927,"8"-6"-823,44-39 3208,-27 12 3640,-62 69-4629,8-9-3224,-262 301 194,283-320-1304,13-17-5340,42-50-2841,-26 25 266</inkml:trace>
</inkml:ink>
</file>

<file path=ppt/ink/ink2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29:23.42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46 0 12236,'0'0'12155,"-4"12"-10932,-7 21-699,2 1 0,2 0 0,1 1 0,-2 44 1,8-65-651,0-1 1,2 0-1,-1 1 1,2-1-1,0 0 1,0 0 0,2 0-1,-1-1 1,1 1-1,1-1 1,8 13-1,-12-23-675,3 8-529,-4-5-6425</inkml:trace>
</inkml:ink>
</file>

<file path=ppt/ink/ink2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29:23.76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5 15086,'0'0'12236,"79"9"-11692,-35-9-448,2 0 1,3 0-290,0 0-1793,-1-2-1569,-4-4-1378,-3 1-5252</inkml:trace>
</inkml:ink>
</file>

<file path=ppt/ink/ink2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29:24.12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8 11627,'0'0'12716,"55"48"-11563,-33-31-288,-1 0-224,1-1-417,3-3-128,1-3-64,3-7-416,0-3-738,3 0-1248,1-13-897,-5-8-1986,-2-2-2722</inkml:trace>
  <inkml:trace contextRef="#ctx0" brushRef="#br0" timeOffset="1">387 0 9897,'0'0'7848,"-50"29"-5126,29 0-768,-5 3-480,1 6-289,1 1 32,2 2 0,6-1-448,1-3-321,7-2-288,5-4-128,3-5-896,0-7-1731,0-7-1697,6-8-3107</inkml:trace>
</inkml:ink>
</file>

<file path=ppt/ink/ink2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29:24.49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1 176 18674,'0'0'7863,"10"-1"-6576,2 0-1145,-1-1 0,1-1 0,0 0 0,-1-1 0,0 0 0,0-1 0,0 0 0,-1 0 0,1-1 0,-1-1 1,0 0-1,11-10 0,-7 5 134,0 0 1,0-1 0,-1 0 0,-1-1-1,18-28 1,-44 70-78,1 0 0,1 1 0,-10 35-1,19-53-137,0 1-1,0-1 1,1 1-1,-1 17 1,3-26-317,0 0 0,0-1-1,1 1 1,-1 0 0,1 0 0,-1-1 0,1 1 0,0-1 0,0 1-1,3 4 1,-3-6-286,0 1 0,0-1 0,0 0 0,0 0 1,0 1-1,1-1 0,-1 0 0,1 0 0,-1 0 0,1-1 0,-1 1 0,1 0 0,-1-1 0,1 1 0,-1 0 0,1-1 0,0 0 0,3 1 0,17 0-12366</inkml:trace>
</inkml:ink>
</file>

<file path=ppt/ink/ink2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29:26.16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75 0 16464,'0'3'4466,"-1"17"-2729,-4 101 4458,-6 47-6940,11-167 469,0 0-1,0 0 0,0 0 1,-1 0-1,1 0 0,0 1 1,-1-1-1,1 0 1,-1 0-1,1-1 0,-1 1 1,0 0-1,1 0 0,-1 0 1,0 0-1,0 0 0,-1 1 1,1-2-250,0 1 0,-1-1 0,1 1 0,0-1 0,0 0 0,0 1 1,-1-1-1,1 0 0,0 0 0,-1 0 0,1 0 0,0 0 0,-1 0 0,1 0 1,0 0-1,0 0 0,-1-1 0,1 1 0,0-1 0,0 1 0,0-1 0,-1 1 1,0-2-1,-15-11-9991</inkml:trace>
</inkml:ink>
</file>

<file path=ppt/ink/ink2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29:26.52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76 13293,'0'0'13741,"56"-33"-12428,-28 26-544,4 0-513,4 1-192,-1 1-64,2 3-993,-1-2-1986,-7 0-2690,-2-4-5061</inkml:trace>
</inkml:ink>
</file>

<file path=ppt/ink/ink2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29:26.87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0 242 16528,'0'0'12924,"9"-6"-11990,14-14-724,-1-1-1,-1-1 1,0-1-1,-2 0 1,0-2-1,-2 0 1,25-50-1,-41 73-209,-3 28-67,0-1-1,-2 0 1,-12 40-1,-1 9 146,11-49-37,4-15-30,-1-1-1,1 1 0,1 0 0,0 0 1,0 0-1,1 1 0,0-1 0,2 12 1,-2-21-92,1-1 1,-1 0-1,1 1 1,-1-1 0,1 1-1,-1-1 1,1 0 0,0 0-1,-1 1 1,1-1 0,-1 0-1,1 0 1,-1 1-1,1-1 1,0 0 0,-1 0-1,1 0 1,0 0 0,-1 0-1,1 0 1,-1 0-1,1 0 1,0 0 0,-1-1-1,1 1 1,0 0 0,-1 0-1,1 0 1,-1-1-1,1 1 1,-1 0 0,1-1-1,-1 1 1,1 0 0,-1-1-1,1 1 1,-1-1 0,1 1-1,-1-1 1,0 1-1,1-1 1,21-18-3874,-3-5-851,0-5-1419</inkml:trace>
</inkml:ink>
</file>

<file path=ppt/ink/ink2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29:27.19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56 0 17264,'0'0'13688,"-1"11"-12615,-3 23-925,-3-1 1,0 1-1,-2-1 1,-14 33-1,22-65-148,0 1 0,1 0 0,-1-1 0,1 1 0,-1 0 0,1-1 0,0 1 0,0 0 0,-1 0 0,1-1 0,0 1 0,1 0 0,-1-1 0,0 1 0,1 3 0,0-4 0,-1 0 0,1 0 0,-1-1 0,1 1 0,0 0 0,-1 0 0,1-1 0,0 1 0,0 0 0,-1-1 0,1 1 0,0-1 0,0 1 0,0-1 0,0 1 0,0-1 0,0 0 0,0 0 0,0 1 0,1-1 0,5 1 0,1-1 0,0 0 0,-1-1 0,1 1 0,13-4 0,98-24-1020,-42 2-2460,-45 12-5184</inkml:trace>
</inkml:ink>
</file>

<file path=ppt/ink/ink2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29:29.48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65 7751,'0'0'20857,"0"-1"-20588,0-1-1,1 1 0,-1-1 1,1 1-1,0-1 0,-1 1 1,1-1-1,0 1 0,0 0 1,0 0-1,0-1 1,0 1-1,0 0 0,2-1 1,12-6-257,1 2 0,0-1 0,1 2 0,-1 0 0,1 1 0,0 1 0,0 0 1,1 1-1,-1 1 0,27 2 0,-43-1-12,0 0 0,1 0 0,-1 1 0,0-1 0,0 0 0,1 0 0,-1 1 0,0-1 0,0 1 0,0 0 0,0-1 0,0 1 0,0 0 0,0-1 0,0 1 0,0 0 0,0 0 0,0 0 0,0 0 0,0 0 0,0 0 0,-1 0 0,1 0 0,0 0 0,-1 0 0,1 1 0,-1-1 0,0 0 0,1 0 0,-1 1 0,0-1 0,0 0 0,1 0 0,-1 1 0,0-1 0,0 0 0,-1 1 0,1-1 0,0 0 0,0 0 0,-1 1 0,1-1 0,0 0 0,-1 1 0,-1 5 0,0-1 0,0 0 0,0 0 0,-1 0 0,0 0 0,0 0 0,-6 7 0,-2-1 0,0-1 0,-1 0 0,-1-1 0,0 0 0,0-1 0,-18 9 0,-40 30 0,71-48 0,-1 0 0,1 1 0,-1-1 0,1 0 0,-1 0 0,1 1 0,-1-1 0,1 0 0,-1 1 0,1-1 0,0 0 0,-1 1 0,1-1 0,0 0 0,-1 1 0,1-1 0,0 1 0,0-1 0,-1 1 0,1-1 0,0 1 0,0-1 0,0 1 0,-1-1 0,1 1 0,0-1 0,0 1 0,0-1 0,0 1 0,0-1 0,0 1 0,0-1 0,0 1 0,0-1 0,1 1 0,-1-1 0,0 1 0,0-1 0,0 1 0,0-1 0,1 1 0,-1-1 0,0 0 0,1 1 0,-1-1 0,0 1 0,1-1 0,-1 0 0,0 1 0,1-1 0,-1 0 0,1 1 0,-1-1 0,1 0 0,-1 0 0,0 1 0,1-1 0,-1 0 0,1 0 0,-1 0 0,1 0 0,-1 0 0,1 1 0,0-1 0,-1 0 0,1 0 0,0-1 0,44 7 0,-39-6 0,226 1 0,-231-1 0,0 1-1,0-1 1,-1 0 0,1 0 0,0 1-1,0-1 1,-1 1 0,1-1-1,0 1 1,-1-1 0,1 1 0,0-1-1,-1 1 1,1-1 0,-1 1 0,1 0-1,-1-1 1,1 1 0,-1 0-1,0-1 1,1 1 0,-1 0 0,0 0-1,1-1 1,-1 1 0,0 0-1,0 0 1,0 0 0,0-1 0,0 1-1,0 0 1,0 0 0,0 0-1,0 0 1,0-1 0,0 1 0,0 0-1,-1 0 1,0 1 0,1 5-48,-1-5-1607</inkml:trace>
</inkml:ink>
</file>

<file path=ppt/ink/ink2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29:30.41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49 20788,'0'0'2754,"84"0"-1569,-27-9-192,5-3-768,3 2-161,-3 3-929,-7 0-1698,-16 5-928,-18 0-2915</inkml:trace>
</inkml:ink>
</file>

<file path=ppt/ink/ink2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29:30.74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0 130 15887,'0'0'4708,"83"-4"-3843,-24-11-576,10-7-225,6-4-1346,-1-3-3618,-2-5-5094</inkml:trace>
</inkml:ink>
</file>

<file path=ppt/ink/ink2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29:31.12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10 9 14606,'0'0'8258,"11"-1"-7569,13-3-258,-1 2 0,1 1 0,0 1 0,0 0 1,0 2-1,33 7 0,-50-7-404,0 0 1,-1 0 0,1 0-1,-1 1 1,0 0-1,0 0 1,0 1 0,0 0-1,-1 0 1,1 0-1,-1 0 1,6 8 0,-8-8 33,0 1 0,0 0 0,0 0 1,-1 0-1,0 0 0,0 0 0,0 0 1,0 1-1,-1-1 0,0 0 0,0 1 0,-1-1 1,1 1-1,-1-1 0,-1 1 0,1-1 1,-2 11-1,-2 1 128,-1 1 1,-1 0 0,0-1-1,-1 0 1,0-1-1,-2 1 1,0-1 0,-1-1-1,-21 27 1,-14 9-192,-64 58 0,86-88-22,13-11-630,-17 15-561,8-9-8633</inkml:trace>
</inkml:ink>
</file>

<file path=ppt/ink/ink2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29:31.60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433 1 14061,'0'0'10378,"0"8"-9070,0-1-1142,-1 1 0,0 0 1,-1-1-1,0 0 0,0 1 0,-1-1 0,0 0 1,0 0-1,0 0 0,-8 10 0,-55 73 287,38-55-252,-182 217 654,114-151-4438,95-116-8017</inkml:trace>
</inkml:ink>
</file>

<file path=ppt/ink/ink2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29:31.97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56 1 21012,'0'0'2690,"-37"58"-992,26-25-257,7 5-159,1 6-610,3 3-480,10 2-160,13 1 33,1-1-130,1-2-671,3-4-642,-6-7-511,-3-5-674,-5-8-608,-9-5-993,-5-8-1153</inkml:trace>
</inkml:ink>
</file>

<file path=ppt/ink/ink2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29:32.31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31 17136,'0'0'4420,"69"27"-2690,-12-27 128,10-2-449,12-10-800,5 2-481,-2 0-673,-10-2-3523,-11 1-6117</inkml:trace>
</inkml:ink>
</file>

<file path=ppt/ink/ink2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29:36.76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 17713,'0'1'4383,"1"14"-3449,2-7-540,1 0 1,0 0-1,1 0 0,0 0 1,0-1-1,0 0 0,1 0 1,0 0-1,1 0 1,-1-1-1,1 0 0,0-1 1,1 0-1,-1 0 1,1 0-1,11 4 0,-5-3-982,1-1 0,-1-1-1,1 0 1,0-1 0,0 0-1,0-1 1,0-1-1,31-1 1,-44 0 83,0-1 0,1 1 0,-1 0 0,0-1 0,0 1 0,0-1 0,1 0 0,-1 1-1,0-1 1,0 0 0,0-1 0,0 1 0,0 0 0,0 0 0,0-1 0,-1 1 0,4-4 0,9-13-7028</inkml:trace>
</inkml:ink>
</file>

<file path=ppt/ink/ink2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29:37.14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155 0 14382,'0'0'7655,"-26"54"-5637,11-18-160,-3 0-225,0 5-576,0-1-224,0-2-257,2 1-287,4-4-129,1 2-96,8-3-96,3-5-1217,0-2-1890,2-10-1890,8-7-2242</inkml:trace>
</inkml:ink>
</file>

<file path=ppt/ink/ink2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29:37.47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65 64 16656,'0'0'11216,"13"-10"-10955,40-27-117,-47 35-111,-1-1 0,1 1-1,-1 0 1,1 1 0,0-1-1,0 1 1,0 0 0,11 0-1,-15 1-19,0-1 0,-1 1 0,1 0 0,0 0 1,-1 0-1,1 0 0,0 0 0,-1 0 0,1 1 0,-1-1 0,1 0 0,0 1 0,-1 0 0,1-1 0,-1 1 0,1 0 0,-1-1 0,0 1 0,1 0 0,-1 0 1,0 0-1,1 1 0,-1-1 0,0 0 0,0 0 0,0 0 0,0 1 0,1 1 0,-2 4 35,0-1-1,0 1 1,0-1 0,-1 1-1,0 0 1,0-1 0,-1 1-1,0-1 1,0 0 0,0 0-1,-1 1 1,0-2 0,0 1-1,0 0 1,-8 9 0,-8 10 207,-46 46 0,43-49-209,-5 5 221,19-21-87,0 1 0,1 0-1,0 0 1,0 1 0,1 0-1,0 0 1,0 1-1,-7 15 1,12-24-173,1 1 0,0 0 1,0-1-1,0 1 0,0-1 0,0 1 0,0 0 1,0-1-1,0 1 0,0 0 0,0-1 0,0 1 1,0-1-1,0 1 0,0 0 0,1-1 0,-1 1 1,0-1-1,0 1 0,1-1 0,-1 1 0,0-1 1,1 1-1,-1-1 0,1 1 0,-1-1 0,1 1 1,-1-1-1,0 1 0,1-1 0,0 0 0,-1 1 1,1-1-1,-1 0 0,1 0 0,-1 1 0,1-1 1,0 0-1,-1 0 0,1 0 0,-1 0 0,1 0 1,0 0-1,0 0 0,36 1 86,-25-2-24,114-6-2193,-43-7-7678,-41 5-661</inkml:trace>
</inkml:ink>
</file>

<file path=ppt/ink/ink2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29:37.93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277 49 4036,'0'0'12876,"11"-7"-11280,-7 4-1493,42-24 1740,-41 25-1409,0 0-1,0 0 1,0 1-1,0 0 1,0 0-1,0 0 1,0 0-1,0 1 1,0 0-1,0 0 1,7 1-1,-11-1-348,0 0-1,-1 1 1,1-1-1,0 0 1,0 1-1,-1-1 1,1 1-1,0-1 1,-1 1-1,1-1 0,0 1 1,-1-1-1,1 1 1,-1 0-1,1-1 1,-1 1-1,1 0 1,-1-1-1,0 1 1,1 0-1,-1 0 1,0-1-1,0 1 1,1 0-1,-1 0 1,0 0-1,0-1 0,0 1 1,0 0-1,0 0 1,0 0-1,0 0 1,0-1-1,0 1 1,-1 1-1,1 2 99,-1-1 0,0 0 0,0 0 0,0 0 0,0 1 0,-1-1 0,1 0-1,-4 4 1,-8 10 63,-2-1-1,0-1 0,0-1 0,-34 25 0,-79 42 855,88-57-1002,-2 0-98,26-16 0,0 1 0,1 0 0,-24 20 0,37-21 0,13-4 0,24-4 0,-26 0 0,138-6-176,-81 1-700,99 6 1,-124 7-3388,-15-1-2840,-3 1-5901</inkml:trace>
</inkml:ink>
</file>

<file path=ppt/ink/ink2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29:38.70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233 63 15150,'0'0'2637,"10"-9"-325,36-30-107,-44 37-1970,-1 1 1,1-1-1,1 1 1,-1-1-1,0 1 0,0 0 1,0 0-1,1 0 1,-1 0-1,0 0 1,4 0-1,-6 1-168,1 0 0,-1 0-1,1 0 1,-1 0 0,1 0 0,-1 0-1,1 1 1,-1-1 0,1 0 0,-1 0-1,1 0 1,-1 1 0,0-1 0,1 0-1,-1 0 1,1 1 0,-1-1 0,1 0-1,-1 1 1,0-1 0,1 1 0,-1-1-1,0 0 1,0 1 0,1-1 0,-1 1-1,0-1 1,0 1 0,1-1 0,-1 1-1,1 3 73,-1 0 0,0-1 0,0 1 0,0 0 0,0 0 0,0 0-1,-1-1 1,1 1 0,-3 6 0,-3 8 52,-1 0 1,-1 0-1,-1-1 1,-17 27-1,-54 66 28,45-63-167,-117 146-1018,149-186-3809,11-13 2203,12-14-224,33-64-5452,-27 30 2627</inkml:trace>
</inkml:ink>
</file>

<file path=ppt/ink/ink2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29:39.03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0 135 5573,'7'-14'4292,"-2"-1"-3115,-1 4-139,1 0-1,-1 0 0,2 0 1,-1 1-1,2-1 0,-1 1 1,11-12-1,-16 21-945,0 1 1,-1-1-1,1 0 1,-1 1-1,1-1 0,0 1 1,0-1-1,-1 1 0,1-1 1,0 1-1,0-1 1,0 1-1,-1 0 0,1-1 1,0 1-1,0 0 1,0 0-1,0 0 0,0 0 1,-1 0-1,1 0 0,0 0 1,0 0-1,0 0 1,0 0-1,0 0 0,0 1 1,-1-1-1,1 0 1,0 0-1,0 1 0,0-1 1,0 1-1,-1-1 0,1 1 1,0-1-1,-1 1 1,1-1-1,0 1 0,-1 0 1,1-1-1,-1 1 1,1 0-1,-1 0 0,1-1 1,-1 1-1,1 0 0,-1 0 1,0 0-1,1 1 1,16 53 959,-14-44-800,18 52 618,43 91 0,2 2-2743,-56-125-1627,-7-11-2305,-2-5-4637</inkml:trace>
</inkml:ink>
</file>

<file path=ppt/ink/ink2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29:39.40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0 16912,'0'0'5349,"58"10"-3811,-12-10-417,5 0-577,6 0-256,3 0-224,2 0-64,-3 0-993,-5 0-1505,-8-2-1634,-7-6-3491</inkml:trace>
</inkml:ink>
</file>

<file path=ppt/ink/ink2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29:39.74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0 7559,'0'0'10212,"5"9"-7425,16 40 835,-15-32-2463,1 0 0,1 0 0,0-1-1,13 19 1,-17-31-1107,-1 1 0,0-1 0,1-1 0,0 1-1,0 0 1,0-1 0,0 0 0,1 0 0,-1 0-1,1-1 1,0 1 0,0-1 0,0 0 0,0 0 0,0-1-1,0 0 1,0 0 0,0 0 0,9 0 0,-3 0-347,0-1-1,-1-1 1,1 0 0,0 0 0,-1-1 0,1-1 0,-1 1 0,12-6-1,-16 5-591,-1 0-1,1 0 0,0-1 0,-1 1 1,10-10-1,-10 8-390,0 0 0,-1-1 0,0 1 0,0-1 0,0 0 1,3-7-1,6-18-7296</inkml:trace>
</inkml:ink>
</file>

<file path=ppt/ink/ink2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29:40.10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203 0 15278,'0'0'3396,"-33"53"-418,9-21-767,-1 6-514,0 4 545,-1-2-544,2 2-833,3-1-481,8-2-288,5-2-128,4-1-1409,4-9-2179,0-4-2882,0-7-10025</inkml:trace>
</inkml:ink>
</file>

<file path=ppt/ink/ink2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29:40.44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0 248 19026,'0'0'7821,"10"-4"-5873,16-9-1613,0-1 0,-1-1 0,0-1 0,-2-2 0,0 0-1,-1-1 1,0-1 0,-2-1 0,-1-1 0,31-45 0,-65 94-294,1 1 0,2 0 0,0 1 0,2 1 1,1 0-1,-8 52 0,14-14-2797,5 1-4668,2-37-4016</inkml:trace>
</inkml:ink>
</file>

<file path=ppt/ink/ink2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28:58.13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61 0 5894,'-1'7'450,"-25"139"5758,12-55-3935,-4 161 1,17-210-371,2 47 3224,-1-87-5060,1-1 0,-1 0 0,1 1-1,-1-1 1,1 0 0,-1 0 0,1 0-1,0 0 1,0 0 0,0 1-1,-1-1 1,1 0 0,0-1 0,0 1-1,0 0 1,0 0 0,1 0-1,-1-1 1,0 1 0,0 0 0,2 0-1,12 0-1492,-5-12-4712,-7-2-5233</inkml:trace>
</inkml:ink>
</file>

<file path=ppt/ink/ink2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28:59.83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19 321 9449,'0'0'7490,"-4"8"-4159,-11 27-1217,15-35-2046,1 0 1,-1 0 0,0 0-1,0 0 1,1 0 0,-1 0-1,0 0 1,0 0 0,1 0-1,-1 0 1,0 0 0,0 0-1,1 0 1,-1 0-1,0 0 1,0 0 0,1 0-1,-1 1 1,0-1 0,0 0-1,1 0 1,-1 0 0,0 0-1,0 0 1,0 1-1,1-1 1,-1 0 0,0 0-1,0 0 1,0 0 0,0 1-1,0-1 1,1 0 0,-1 0-1,0 1 1,0-1-1,0 0 1,0 0 0,0 1-1,0-1 1,0 0 0,0 0-1,0 1 1,0-1 0,0 0-1,0 0 1,0 1-1,0-1 1,0 0 0,0 0-1,0 1 1,0-1 0,0 0-1,0 0 1,0 0 0,-1 1-1,1-1 1,0 0-1,17-12 880,36-40 267,82-104 0,-21 21-1152,-113 133-66,1 1 1,-1-1-1,1 1 1,-1-1-1,1 1 1,0-1 0,-1 1-1,1 0 1,0 0-1,0 0 1,4-2-1,-6 3-3,1 0 0,-1 0 0,1 0 0,-1 0-1,1 1 1,-1-1 0,1 0 0,-1 0 0,0 0 0,1 0-1,-1 0 1,1 1 0,-1-1 0,1 0 0,-1 0-1,0 1 1,1-1 0,-1 0 0,0 0 0,1 1-1,-1-1 1,0 0 0,0 1 0,1-1 0,-1 1-1,0-1 1,0 0 0,1 1 0,-1-1 0,0 1-1,0-1 1,0 1 0,0 0 0,1 7-47,0 0 1,0 0 0,-1 0-1,-1 15 1,0-5 196,-12 101 14,7-82-707,2 0 0,1 42 0,3-75 210,0 1 1,0-1 0,1 0 0,-1 0-1,1 0 1,0 0 0,0 0 0,0 0 0,0-1-1,1 1 1,0 0 0,-1 0 0,2-1 0,-1 0-1,0 1 1,4 3 0,15 7-5892</inkml:trace>
</inkml:ink>
</file>

<file path=ppt/ink/ink2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29:00.30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46 1 6566,'0'0'20596,"-25"58"-18963,17-19-352,-1 8-384,5 5-384,4 0-225,0 0-32,0 0-96,8-3-95,7 4-33,-1-2-97,3 0-1088,-2-5-1249,-3-8-2178,-3-7-4261</inkml:trace>
</inkml:ink>
</file>

<file path=ppt/ink/ink2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29:00.70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1 191 21140,'0'0'1222,"3"-11"49,0 2-1001,0 1 0,0 0 0,1 0 1,0 0-1,0 1 0,1-1 0,0 1 0,0 0 0,1 0 0,0 1 0,0 0 0,0 0 1,1 0-1,9-6 0,-3 3 6,0 1-1,0 1 1,1-1 0,0 2 0,0 0 0,0 1 0,1 0-1,-1 2 1,1-1 0,0 2 0,19-2 0,-33 4-255,1 0 1,-1 1-1,1-1 1,-1 0 0,1 0-1,-1 1 1,1-1-1,-1 1 1,1 0-1,-1-1 1,1 1 0,-1 0-1,0 0 1,1 0-1,-1 0 1,0 0-1,0 0 1,0 0 0,0 0-1,0 0 1,0 0-1,0 1 1,0-1-1,0 0 1,-1 1 0,1-1-1,0 1 1,-1-1-1,1 1 1,-1-1-1,0 1 1,0-1 0,1 1-1,-1 0 1,0-1-1,0 1 1,0-1-1,0 1 1,-1-1 0,1 1-1,0-1 1,-2 3-1,1 5 92,-1 0-1,0 0 0,-1 0 0,0 0 1,0 0-1,-6 9 0,-73 105-38,52-82-82,-26 48 1,53-84 7,1-1 0,0 1 0,0-1 0,0 1 0,0 0 0,-1 8 0,3-12 0,0 0 0,0-1 0,0 1 0,0 0 0,0 0 0,1 0 0,-1-1 0,0 1 0,0 0 0,1 0 0,-1 0 0,0-1 0,1 1 0,-1 0 0,1 0 0,-1-1 0,1 1 0,-1-1 0,1 1 0,0 0 0,-1-1 0,1 1 0,0-1 0,-1 1 0,1-1 0,0 0 0,-1 1 0,1-1 0,0 0 0,0 1 0,0-1 0,-1 0 0,1 0 0,0 0 0,0 0 0,0 0 0,0 1 0,-1-2 0,1 1 0,0 0 0,0 0 0,1 0 0,9-1-354,0 0 0,0-1 0,0 0 0,0 0-1,-1-1 1,1 0 0,-1-1 0,1-1 0,-1 1 0,-1-2 0,18-11 0,15-13-6640</inkml:trace>
</inkml:ink>
</file>

<file path=ppt/ink/ink2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28:54.84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4 174 5317,'0'0'17985,"-3"0"-17029,16 0 254,85-1 168,111-13 0,-20-23-854,71-11 1017,-214 43-1263,0 1 0,0 3-1,77 6 1,-55 8 88,-55-9-288,0 0-1,1-2 1,-1 1 0,1-2-1,-1 0 1,1 0 0,-1-2-1,1 0 1,16-2 0,-28 2-218,0 0 0,0 1 0,-1-1 0,1 0 0,0 0-1,-1 0 1,1 0 0,-1 0 0,1 0 0,-1 0 0,0-1 0,1 1 0,-1 0 0,0-1 0,0 1 0,0-1 0,1-2 0,9-30-8396,-10 28 6407,7-24-10341</inkml:trace>
</inkml:ink>
</file>

<file path=ppt/ink/ink2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28:55.56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81 0 10250,'0'0'9262,"-5"8"-7586,-4 14-824,1 1 0,0 0-1,2 0 1,1 0 0,-3 26 0,-8 136 1213,11-111-1778,-6 119 1376,28 369 0,-1-254-873,10-271-2162,9 23-9764,-26-42 5323</inkml:trace>
</inkml:ink>
</file>

<file path=ppt/ink/ink2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28:56.75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291 1 12748,'0'0'15385,"-9"6"-14819,-22 21-187,0 2-1,2 0 0,-46 63 1,-40 42-2517,143-172-12767,-11 10 4522</inkml:trace>
</inkml:ink>
</file>

<file path=ppt/ink/ink2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28:57.11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0 15535,'0'0'13399,"0"11"-12678,0-3-596,0 23 202,1-1 0,2 0 1,1-1-1,9 36 0,-1-29-530,11 34-941,-18-20-7128,-7-39 1481,-9-2-4467</inkml:trace>
</inkml:ink>
</file>

<file path=ppt/ink/ink2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28:57.43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60 12011,'0'0'11403,"73"-11"-9385,-27 1-929,13 1-833,5 1-256,-2-3-1954,-6 0-4708</inkml:trace>
</inkml:ink>
</file>

<file path=ppt/ink/ink2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28:57.76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84 1 17104,'0'0'1249,"0"59"-288,-5-20-352,3 7-289,-4 8-256,1 9-32,5 3-608,0 1-417,0-2-545,3 3-1120,6-1-1346</inkml:trace>
  <inkml:trace contextRef="#ctx0" brushRef="#br0" timeOffset="1">44 1618 10858,'-16'54'3331,"2"-1"-1665,5-1-737,4 0-673,5-3-224,0-2-833,8-2-1569,1 0-2018</inkml:trace>
</inkml:ink>
</file>

<file path=ppt/ink/ink2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29:04.16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40 0 16015,'0'15'10628,"-1"11"-5865,0 104-3487,6 141-1191,-8-270-795,-3-7-1134,-4-8-3546,-1-7-1944,-2-5-4422</inkml:trace>
</inkml:ink>
</file>

<file path=ppt/ink/ink2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29:04.51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77 4004,'0'0'27428,"6"-3"-26301,27-10-1071,-1 1 0,1 2 0,1 2 0,47-7 1,16 4-5538,-76 9-1266,-7-1-2686</inkml:trace>
</inkml:ink>
</file>

<file path=ppt/ink/ink2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29:04.87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0 284 14510,'0'0'17707,"10"0"-17226,-4 0-478,0 0 0,0 0 0,0-1 0,-1 0 0,1 0 1,0-1-1,-1 1 0,1-1 0,-1 0 0,0-1 0,1 1 0,-1-1 1,0 0-1,-1-1 0,1 1 0,0-1 0,-1 0 0,0 0 1,0 0-1,0 0 0,3-6 0,20-22-3,-2-2 0,-1 0 0,-2-1 0,26-55 0,-46 134 0,-29 76 0,17-85 0,1 0 0,2 1 0,-3 67 0,10-103-16,0 1 0,0-1 0,0 1 1,0-1-1,1 1 0,-1-1 0,0 1 0,0-1 0,1 1 1,-1-1-1,0 0 0,1 1 0,-1-1 0,0 1 0,1-1 1,-1 0-1,0 1 0,1-1 0,-1 0 0,1 0 0,-1 1 1,1-1-1,-1 0 0,1 0 0,-1 0 0,1 0 0,-1 1 1,1-1-1,-1 0 0,1 0 0,-1 0 0,1 0 0,-1 0 1,1 0-1,-1 0 0,1-1 0,-1 1 0,1 0 0,-1 0 1,1 0-1,-1 0 0,1-1 0,-1 1 0,1 0 0,-1 0 1,1-1-1,-1 1 0,0 0 0,1-1 0,-1 1 0,1-1 1,26-16-2915,-21 10 1063,1 0 1,-1 0-1,-1 0 0,0-1 1,6-9-1,5-18-6434</inkml:trace>
</inkml:ink>
</file>

<file path=ppt/ink/ink2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29:05.22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28 0 17392,'0'0'12060,"1"10"-10298,-22 292-236,16-251-1499,4-47-27,0 0 0,1 0 0,0 0 0,-1 1 0,2-1 0,-1 0 0,0 0 0,1 0 0,1 5 0,-1-8 0,0 0 0,0 1 0,0-1 0,0 0 0,0 0 0,1 0 0,-1 0 0,0 0 0,1 0 0,-1 0 0,0-1 0,1 1 0,-1 0 0,1-1 0,-1 1 0,1-1 0,-1 0 0,1 1 0,0-1 0,-1 0 0,1 0 0,-1 0 0,1 0 0,0 0 0,1-1 0,14 1-222,-1-1-1,0 0 1,1-1 0,19-6-1,-25 5-881,1-1-1,-1-1 0,19-10 0,3-6-10532</inkml:trace>
</inkml:ink>
</file>

<file path=ppt/ink/ink2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29:07.47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304 0 18417,'0'0'2066,"-5"16"1159,-51 90-1421,-5-3 1,-121 158-1,339-481-19063,-120 163 10202</inkml:trace>
</inkml:ink>
</file>

<file path=ppt/ink/ink2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29:07.82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18 1 6342,'0'0'16303,"2"9"-14450,-2 11-1271,0 0-1,-1 0 1,0-1 0,-6 23 0,3-19-316,0 0 0,2 0 0,1 0 0,3 37 0,-1-55-362,0 0 0,1 0 0,0 1 0,0-1 0,0-1 0,1 1 1,0 0-1,-1-1 0,2 1 0,4 6 0,-5-8-911,0 0 1,0 0-1,0-1 0,0 1 0,1-1 0,-1 1 0,1-1 0,5 3 0,-2-4-6723</inkml:trace>
</inkml:ink>
</file>

<file path=ppt/ink/ink2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29:08.16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21 15759,'0'0'12940,"74"31"-11723,-31-42-736,1 0-321,1 1-128,-1 2 32,-1 3-544,-5 4-1699,-10 0-3138,-7-3-4452</inkml:trace>
</inkml:ink>
</file>

<file path=ppt/ink/ink2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29:09.14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0 20083,'0'0'2370,"23"56"-128,-10-29-736,1 3-129,1-1-576,3-1-577,2-6-160,2-4 0,0-5-384,3-6-513,-3-7-448,1 0-513,-1-12-1121,-7-10-2017,-1-6-5734</inkml:trace>
</inkml:ink>
</file>

<file path=ppt/ink/ink2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29:09.50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167 1 16592,'0'0'4260,"-30"56"-2050,17-19-160,-5 8 96,0 5-320,0 4-513,1 1-577,1 2-351,2-2-257,5-1-32,0-1-96,5-8-288,4-7-1154,0-8-1056,0-10-1089,0-12-1602,4-8-2979</inkml:trace>
</inkml:ink>
</file>

<file path=ppt/ink/ink2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29:10.34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0 359 18514,'0'0'12150,"6"-10"-11659,94-130-48,45-69-246,-144 217-254,0 0-1,0 0 0,-1 0 0,-1 1 0,-1 13 0,-12 45-246,-11 68 924,18-44-6851,7-80-2967</inkml:trace>
</inkml:ink>
</file>

<file path=ppt/ink/ink2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30:34.24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2745 299 8008,'-37'-3'211,"1"1"1,-1 1 0,0 3 0,0 1-1,1 1 1,0 2 0,0 2 0,-45 15-1,-41 24-205,1 6 0,-192 114-1,228-112-4,2 4 0,3 3 0,3 3 0,-76 84 0,79-68 27,3 4 1,5 2 0,3 3-1,4 3 1,4 3 0,5 1-1,4 3 1,4 2-1,5 1 1,-31 138 0,-36 430 185,39-195-108,-188 540-35,29-152-14,202-754-73,5 2 0,4-1 0,4 187 0,10-278 5,1 1-1,0-1 1,2 0 0,0-1 0,2 1-1,0-1 1,12 27 0,-14-39 1,-1 0-1,1 0 1,1 0 0,0-1 0,0 1-1,0-1 1,0-1 0,1 1 0,0-1 0,0 0-1,1 0 1,-1-1 0,1 1 0,0-2 0,0 1-1,1-1 1,-1 0 0,1 0 0,-1-1 0,1 0-1,12 1 1,4-1 5,-1-2 1,1 0-1,0-2 1,-1-1-1,1-1 0,-1 0 1,0-2-1,0-1 1,-1-1-1,0 0 0,0-2 1,33-21-1,6-7-2,-2-3 1,103-94-1,-39 17 38,-6-6 0,177-240 0,150-316 79,-237 325 6,266-629 0,-357 685-44,-13-6 0,106-528 0,-143 319 87,-60 385-59,-20-255-1,5 318-72,-1 1-1,-4 0 1,-28-79 0,33 116 64,-2 0 1,-2 0 0,0 2 0,-2-1 0,0 2 0,-2 0-1,-1 1 1,-1 0 0,-33-31 0,37 43-37,-1 1 1,0 0-1,-1 0 1,0 2-1,0 0 0,-1 1 1,-1 1-1,1 1 1,-1 1-1,0 0 1,0 1-1,0 1 0,-1 1 1,1 1-1,-25 1 1,0 3-394,1 1-1,0 3 1,1 1 0,-1 3 0,-74 28 0,-27 20-3522</inkml:trace>
</inkml:ink>
</file>

<file path=ppt/ink/ink2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26:00.06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0 190 7239,'6'-1'778,"-1"-1"1,1 1-1,-1-1 1,1 0-1,-1 0 1,7-5 0,16-5 342,165-35 3300,-126 36-3933,0 2-1,94 1 0,-113 8-472,625-12 365,-57 4 425,-404 9-756,1 11-43,-10 0 37,315-38 800,529-30 329,-680 48-1084,569 19 456,-191 2-406,76 3 7,-138 23-96,607 15 30,-661-60 338,362 4 608,1623-13 256,-2566 13-1250,48-1 167,171-27 0,-259 27-596,-11 0-816,-22-2-2972,-7-2-2006,-3-7-4533</inkml:trace>
</inkml:ink>
</file>

<file path=ppt/ink/ink2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26:01.95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1 306 5029,'0'0'9427,"9"-2"-9245,55-9 230,1 2 1,87 1 0,-39 2 249,770-27 1434,2 33-1607,-192 1 343,154 0 143,413-4-696,110-41 10,-984 38-281,592-14 23,-5-43-12,-909 56 686,-2-2 0,1-3-1,111-38 1,-168 48-1630,6-8-7204,-3-3-3124</inkml:trace>
</inkml:ink>
</file>

<file path=ppt/ink/ink2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27:45.20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596 464 13389,'0'0'2669,"-1"-8"-737,1 4-1747,0 1 0,-1-1 0,1 1 0,-1 0-1,0-1 1,0 1 0,0 0 0,0 0-1,-1 0 1,1 0 0,-1 0 0,0 0 0,0 0-1,0 0 1,0 1 0,0-1 0,-1 1 0,1-1-1,-1 1 1,1 0 0,-1 0 0,0 0 0,0 0-1,0 1 1,-6-3 0,-4-1-64,0 2 1,0-1-1,0 1 1,-1 1-1,1 1 1,-1 0-1,1 0 1,-1 1-1,1 1 1,-1 0-1,1 1 1,-1 1-1,1 0 1,0 1-1,0 0 1,1 1-1,-1 0 1,1 1-1,0 0 1,0 1-1,1 1 1,0 0-1,0 0 1,1 1-1,0 0 1,1 1-1,-1 0 1,2 0-1,0 1 1,0 1-1,1-1 1,-10 22-1,14-27-15,1 0-1,0 1 1,0-1 0,0 0-1,1 1 1,0-1 0,0 1-1,1 8 1,0-13-85,0 0 1,0 0-1,0 0 0,1 0 1,-1 0-1,1 0 0,-1 0 1,1 0-1,0 0 0,0 0 1,0 0-1,0 0 0,0 0 1,0-1-1,0 1 0,1 0 1,-1-1-1,0 1 0,1-1 1,0 0-1,-1 1 0,1-1 1,0 0-1,0 0 0,-1 0 1,1 0-1,0-1 0,0 1 1,2 0-1,11 2 55,0-1 1,-1 0 0,1-2-1,0 0 1,0 0-1,0-1 1,-1-1-1,1 0 1,0-2-1,-1 1 1,0-2-1,0 0 1,0 0 0,25-15-1,-23 11 44,0 0 0,0-1 0,-1-1 0,-1 0 0,0-1 1,0-1-1,-1 0 0,-1-1 0,0 0 0,-1-1 0,16-28 0,-22 30-83,0 0-1,0 0 1,-2 0-1,0 0 1,0-1-1,-1 0 1,0 1 0,-2-1-1,1 0 1,-2 0-1,0 1 1,0-1-1,-2 0 1,1 1-1,-2-1 1,0 1 0,0 0-1,-1 0 1,-1 1-1,0-1 1,-1 1-1,0 0 1,-1 1 0,0 0-1,-1 0 1,0 1-1,0 0 1,-1 1-1,-1 0 1,0 0 0,0 1-1,0 0 1,-1 1-1,0 1 1,-1 0-1,1 0 1,-1 1 0,0 1-1,-16-4 1,12 6-13,0 0 0,-1 1 0,1 1 0,-1 0 1,1 2-1,0 0 0,0 0 0,0 2 0,0 0 0,0 1 0,1 1 1,0 0-1,-28 16 0,36-17-142,0 0 1,0 1-1,0 0 1,1 0-1,0 1 1,0 0-1,1 0 1,0 1-1,0 0 1,1 0-1,-7 11 1,9-11-381,0 1 1,0-1-1,1 0 0,0 0 1,0 1-1,1 0 1,0-1-1,1 1 0,0-1 1,0 1-1,1 0 0,0-1 1,0 1-1,4 10 1,14 28-4858,5-2-2535</inkml:trace>
</inkml:ink>
</file>

<file path=ppt/ink/ink2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27:45.57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81 1 17553,'0'0'1126,"1"9"-395,-3 23 253,0-1 0,-2 0-1,-1 0 1,-2 0 0,-12 35-1,8-31-799,2 1 1,1 1-1,2 0 0,-2 44 0,8-72-335,0 27 607,0-36-521,0 1-1,0 0 1,0 0-1,0 0 0,1-1 1,-1 1-1,0 0 1,0 0-1,0 0 0,1 0 1,-1-1-1,0 1 1,1 0-1,-1-1 0,1 1 1,-1 0-1,1 0 1,-1-1-1,1 1 0,-1-1 1,1 1-1,0-1 1,-1 1-1,1-1 0,0 1 1,-1-1-1,1 1 1,0-1-1,0 0 0,0 1 1,1-1-1,0-20-5875,-2-8-385</inkml:trace>
</inkml:ink>
</file>

<file path=ppt/ink/ink2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27:45.90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63 17104,'0'0'6438,"81"-19"-4932,-25 11 351,10-1-543,4-1-738,-1 1-320,-7 4-159,-8 2-65,-11 3-673,-6 0-1089,-15 0-736,-10 0-2242</inkml:trace>
</inkml:ink>
</file>

<file path=ppt/ink/ink2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27:46.25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 16335,'0'0'3139,"54"13"-608,-3-13-577,10 0-513,6-5-608,1 1-545,-6 0-192,-6 4-672,-10 0-1378,-10 0-2595,-9 0-3650</inkml:trace>
</inkml:ink>
</file>

<file path=ppt/ink/ink2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27:46.60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65 13229,'0'0'1227,"12"0"380,90-4 1355,109-18 0,-23 1-2218,321 4-764,-254 38-1876,-180-9-718,97 28 1,-143-31-1748,-12-2-2158</inkml:trace>
</inkml:ink>
</file>

<file path=ppt/ink/ink2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27:47.00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341 352 12556,'0'0'3315,"9"-6"54,-7 5-3233,6-4 723,0-1 0,-1 0 1,1-1-1,6-7 0,-12 13-756,-1 0 0,0 0 0,0 0 0,0 0 0,0 0 0,0 0 0,0 0 0,0 0 0,-1-1 0,1 1 0,0 0 0,-1-1 0,1 1 0,-1 0-1,1-1 1,-1 1 0,1-1 0,-1 1 0,0-1 0,0 1 0,0-1 0,0 1 0,0-1 0,0 1 0,0-1 0,-1 1 0,1 0 0,0-1 0,-1 1 0,1-1 0,-1 1 0,0 0 0,1-1 0,-1 1 0,0 0 0,0 0 0,0-1 0,0 1 0,0 0 0,0 0 0,0 0 0,0 0 0,-2-1 0,-6-2-58,1 0-1,-1 0 1,0 1 0,0 0 0,-1 0 0,1 1 0,-1 0 0,1 1 0,-1 0 0,-18 1 0,15 0-52,0 1 0,1 1 0,-1-1 0,1 2-1,0 0 1,0 0 0,-22 10 0,21-5 34,0 0 0,0 1 0,1 0 0,0 1 0,1 0 0,0 1-1,0 0 1,-8 13 0,14-18 55,1 0 0,0-1 1,0 2-1,1-1 0,-1 0 0,1 1 0,1-1 0,-1 1 0,1 0 1,0 0-1,1 0 0,0 0 0,0 0 0,0 0 0,1 0 0,0 0 0,1 0 1,-1 0-1,3 10 0,-1-13-44,1 0 1,-1 0 0,0-1-1,1 1 1,0-1-1,0 0 1,0 0 0,1 0-1,-1 0 1,0 0-1,1-1 1,0 0-1,0 1 1,0-1 0,0-1-1,0 1 1,0 0-1,0-1 1,0 0-1,1 0 1,-1 0 0,0-1-1,8 1 1,8 0 128,1 0 1,-1 0-1,35-6 1,-36 2-139,0-2-1,0-1 1,-1 0-1,0-1 1,-1-1-1,1-1 1,-1 0-1,-1-1 1,0-1-1,-1-1 1,0 0-1,0-1 1,17-20-1,-25 25-12,0-1 0,0 0 0,-1 0 0,0-1-1,-1 1 1,0-1 0,0-1 0,-1 1 0,-1-1 0,5-20 0,-7 23-12,0 1 0,-1-1 0,0 0 1,-1 0-1,1 1 0,-2-1 0,1 0 1,-1 1-1,0-1 0,0 1 0,-1 0 1,0 0-1,-1 0 0,1 0 0,-1 0 1,-10-11-1,5 6-18,-1 1 0,0 0 0,-1 1 0,0 1 0,0-1 0,-1 2 0,-1 0 0,1 0 0,-1 1 0,-1 0 0,-15-5 0,10 6-13,-1 1 0,1 0 0,-1 2 0,0 0 0,0 1 0,0 1 0,-34 3 0,48-2-48,0 1 1,0 0 0,1 1-1,-1-1 1,0 1 0,1 1-1,-1-1 1,1 1 0,0 0-1,-1 0 1,1 0 0,1 1-1,-1-1 1,1 1 0,-1 0-1,-3 6 1,6-8-174,0 1 0,0-1 1,0 1-1,1 0 0,-1 0 0,1 0 0,0-1 1,0 1-1,0 1 0,0-1 0,0 0 1,1 0-1,-1 0 0,1 0 0,0 0 0,0 1 1,0-1-1,0 0 0,1 0 0,-1 0 1,1 0-1,0 0 0,0 1 0,0-2 0,0 1 1,1 0-1,-1 0 0,1 0 0,0 0 1,-1-1-1,4 4 0,1 0-1062,0 0 0,0 0 0,0-1 0,1 0 0,0 0 1,0-1-1,9 5 0,23 9-9287</inkml:trace>
</inkml:ink>
</file>

<file path=ppt/ink/ink2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27:47.44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18 0 16496,'0'0'4334,"-2"13"-3004,-8 98 2436,5 136 0,5-242-3720,0 1 1,1-1-1,-1 0 1,1 0-1,1 0 0,-1 0 1,1 0-1,0 0 0,0-1 1,0 1-1,6 7 0,-8-11-30,1 0-1,0 0 1,0 0-1,0 0 1,0 0-1,0 0 1,0-1-1,0 1 1,0 0-1,0-1 1,0 1-1,0-1 1,1 1-1,-1-1 1,0 1-1,0-1 1,1 0-1,-1 0 1,0 0-1,2 0 0,-1 0 5,0-1-1,0 1 0,1-1 1,-1 0-1,0 0 0,0 0 1,0 0-1,0 0 0,0 0 1,0 0-1,0-1 0,-1 1 1,1-1-1,0 0 0,1-1 1,19-23-1091,0 0 1,32-53 0,-4-18-10149,-40 71 2261</inkml:trace>
</inkml:ink>
</file>

<file path=ppt/ink/ink2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27:47.78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15 0 9513,'0'0'12236,"-15"54"-9226,15-40-383,2-1-737,13 0-769,6-3-353,4 2-319,5-1-321,0 2-96,0 1-512,-4-1-738,-2 0-543,-9-4-1442,-1 1-2371,-4-8-6757</inkml:trace>
</inkml:ink>
</file>

<file path=ppt/ink/ink2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27:48.15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 17777,'0'0'9411,"12"7"-7884,-11-6-1498,7 4 75,0 1-1,1-1 0,-1-1 1,1 0-1,1 0 0,-1-1 1,0 0-1,1 0 0,16 1 1,117 4-545,-73-6-2555,90 14 0,-159-15 2948,1-1 0,-1 0 0,0 0 1,1 0-1,-1 1 0,1-1 0,-1 1 0,0-1 1,1 1-1,-1-1 0,0 1 0,0 0 0,1 0 1,-1 0-1,0-1 0,0 1 0,0 0 0,2 3 1,-3-4 54,0 1 0,0 0 1,0 0-1,0 0 0,0-1 1,0 1-1,0 0 0,0 0 1,0 0-1,0-1 0,0 1 1,-1 0-1,1 0 0,0 0 1,0-1-1,-1 1 0,1 0 1,-1-1-1,1 1 0,-1 0 1,1-1-1,-1 1 0,0 0 1,-5 6 333,-1-2 1,0 1 0,0-1 0,-11 6 0,-120 64 3108,89-51-1785,0 3 0,-53 38 0,110-68-4336,18-10-7967,3-10-2446</inkml:trace>
</inkml:ink>
</file>

<file path=ppt/ink/ink2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27:48.50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210 17 14318,'0'0'10436,"-9"-4"-9117,6 2-1231,0 0 0,0 1 1,0 0-1,0-1 0,0 1 1,0 0-1,0 1 1,0-1-1,0 0 0,-1 1 1,1 0-1,0 0 0,0 0 1,-6 1-1,4 0 29,-1 1 0,2 0 0,-1 0-1,0 0 1,0 1 0,1 0 0,-1 0 0,1 0-1,0 0 1,-7 8 0,1-1 64,1 0 0,0 0 1,0 1-1,1 0 0,1 1 0,0 0 0,1 0 0,0 1 1,-5 15-1,9-23-138,0 0 0,1 0 0,0 0 0,0 1 0,0-1 0,0 0 0,1 0 0,0 1 0,0-1 0,1 0 0,-1 0 0,1 1 0,0-1 0,1 0 0,-1 0 0,1 0 0,0 0 0,0 0 0,0-1 0,1 1 0,0-1 0,0 1 1,0-1-1,0 0 0,1 0 0,6 5 0,2 0-24,0-2 0,1 1 0,0-2 0,0 1 0,0-2 0,1 0 0,0 0 0,0-2 0,1 0 0,25 3 0,-27-5-41,0 0-1,0 0 1,0-1 0,0-1 0,-1 0-1,1-1 1,0 0 0,-1-1 0,1-1-1,-1 0 1,0 0 0,17-10 0,-25 12 41,0-1 1,1 0 0,-2 0 0,1 0 0,0 0-1,-1 0 1,1-1 0,-1 0 0,0 0 0,0 0-1,-1 0 1,1 0 0,-1 0 0,0-1 0,0 1-1,0-1 1,0 1 0,-1-1 0,0 0 0,0 0-1,0 0 1,-1 0 0,0 1 0,0-1 0,0 0-1,0 0 1,-2-6 0,1 5-157,-1 1 1,0-1-1,0 1 0,-1 0 1,0-1-1,1 1 0,-2 0 1,1 1-1,-1-1 0,1 1 1,-1-1-1,0 1 0,-1 0 1,1 0-1,-1 1 0,0 0 1,0-1-1,0 2 0,0-1 0,0 0 1,-1 1-1,-6-2 0,-27-6-3604,13 4-1712,25 6 5247,-25-6-11598</inkml:trace>
</inkml:ink>
</file>

<file path=ppt/ink/ink2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27:50.52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0 15246,'8'13'657,"203"259"2294,-129-176-2005,71 111-1,-48-23 1021,127 305 0,-109-212-1515,-57-133 654,67 137 1743,-95-209-2337,84 118 0,-118-183-543,3 3-39,0-1-1,1 0 1,0 0 0,0-1 0,11 9 0,-22-33-4120,-20-20 188,-15-13-1848</inkml:trace>
</inkml:ink>
</file>

<file path=ppt/ink/ink2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27:51.02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0 693 11147,'0'0'3523,"6"10"-2605,-4-6-790,28 44 1099,-28-45-1047,1 0 0,-1 0 0,1 0-1,0 0 1,0 0 0,0-1 0,1 1-1,-1-1 1,1 0 0,-1 0 0,1 0 0,0 0-1,0-1 1,5 2 0,-8-3-127,0 0 1,-1 0-1,1 0 1,0 0 0,0 0-1,-1 0 1,1-1-1,0 1 1,-1 0-1,1-1 1,-1 1-1,1 0 1,0-1-1,-1 1 1,1-1-1,-1 1 1,1-1-1,-1 1 1,1-1-1,-1 1 1,1-1-1,-1 1 1,0-1-1,1 0 1,-1 1 0,0-1-1,0 0 1,1 1-1,-1-1 1,0 0-1,0 1 1,0-1-1,0 0 1,0 1-1,0-2 1,2-34 1269,-2 29-943,-12-288 4819,-58-142-3939,80 459-1284,2-1-1,0-1 0,1 0 0,1-1 0,19 22 0,-15-20 44,0-1-1,2-1 1,0-1 0,1 0 0,1-2 0,1 0-1,0-1 1,1-2 0,50 21 0,-41-22-506,1-1 1,55 10-1,-41-14-1936,71 1 0,-18-7-4511,-7-3-5078</inkml:trace>
</inkml:ink>
</file>

<file path=ppt/ink/ink2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27:58.61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38 9001,'0'0'544,"57"-4"545,-32 3-641,8 0-255,4 1-129,2-3-32,4 2-288,1-3-385,-2 0 353,-1 0 31,-8-5-639,-7 3-3749</inkml:trace>
</inkml:ink>
</file>

<file path=ppt/ink/ink2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27:59.03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488 278 8200,'0'0'5061,"-8"-4"-2520,-4-1-2016,0 1 0,0 0 0,-1 1 0,1 0 0,-1 1 0,0 0 0,0 1 0,0 1 1,1 0-1,-1 0 0,0 1 0,0 1 0,-15 4 0,18-4-300,0 1 0,1 1-1,-1-1 1,1 2 0,0-1 0,0 1-1,0 1 1,1-1 0,0 1 0,0 1-1,0 0 1,1 0 0,0 0 0,0 1-1,1 0 1,0 0 0,0 1 0,-5 10-1,10-17-169,0 1-1,-1-1 0,1 1 1,0-1-1,0 1 0,0-1 1,1 1-1,-1 0 0,1-1 1,-1 1-1,1 0 1,0 0-1,0-1 0,0 1 1,1 0-1,-1 0 0,0-1 1,1 1-1,1 2 0,-1-3-13,0 0-1,0 0 1,1-1-1,-1 1 1,1-1 0,0 1-1,-1-1 1,1 1-1,0-1 1,0 0-1,0 0 1,0 0-1,0 0 1,0 0-1,0 0 1,0-1-1,0 1 1,3 0 0,7 0 127,0 0 0,-1 0 0,1-1 0,0-1 1,0 0-1,-1 0 0,18-6 0,-13 3-76,-1-2 0,0 0 0,-1 0 0,1-2 0,-1 0 0,0 0-1,-1-1 1,0-1 0,-1 0 0,0-1 0,0 0 0,11-15 0,-18 19-56,1 1 1,-2-1-1,1 1 0,-1-2 1,0 1-1,0 0 1,-1-1-1,0 1 0,0-1 1,-1 0-1,0 0 0,0 0 1,-1 0-1,0-1 1,0 1-1,-1 0 0,0 0 1,-1-1-1,0 1 1,0 0-1,0 0 0,-1 0 1,-1 0-1,1 0 1,-6-11-1,2 10-36,-1 0 0,1 1 0,-1 0 0,0 0 0,-1 0 0,0 1 0,0 0 0,-1 1 0,1 0 0,-2 0 0,1 1 0,0 0 0,-1 0 0,0 1 0,0 1 0,0 0 0,-1 0 0,1 1 0,-1 0 0,1 1 0,-13-1 0,5 1 0,1 1 0,-1 0 0,1 1 0,0 1 0,0 0 0,0 2 0,0 0 0,0 0 0,1 2 0,-1 0 0,1 1 0,-21 13 0,33-18-281,0 1-1,1 0 1,-1 0 0,1 1 0,0-1-1,0 1 1,0 0 0,0 0 0,0 0-1,1 0 1,-2 4 0,3-6 144,1-1 1,-1 1-1,1-1 1,-1 0 0,1 1-1,0-1 1,0 1-1,-1-1 1,1 1-1,0-1 1,0 1 0,1-1-1,-1 1 1,0-1-1,0 1 1,1-1-1,-1 1 1,1-1-1,-1 0 1,1 1 0,0-1-1,-1 0 1,1 1-1,0-1 1,0 0-1,0 0 1,0 0 0,0 0-1,0 0 1,0 0-1,0 0 1,1 0-1,-1 0 1,0-1-1,0 1 1,1 0 0,-1-1-1,3 2 1,20 4-4370,-1-1-1222</inkml:trace>
</inkml:ink>
</file>

<file path=ppt/ink/ink2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28:00.46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43 14510,'1'-2'215,"-1"1"0,0 0 0,0-1 0,0 1 0,1 0 0,-1-1 0,1 1 0,-1 0 0,1 0 1,-1-1-1,1 1 0,0 0 0,-1 0 0,1 0 0,0 0 0,0 0 0,0 0 0,0 0 0,0 0 0,0 0 0,0 0 0,2 0 1,1-2 101,0 2 1,0-1 0,0 0 0,0 1-1,0 0 1,1 0 0,4-1 0,2 1 130,1 0 1,-1 0-1,0 2 1,0-1-1,14 3 1,-23-3-443,0 1-1,0-1 1,0 0-1,-1 1 1,1-1 0,0 1-1,0 0 1,0 0 0,-1 0-1,1 0 1,0 0-1,-1 0 1,1 0 0,-1 0-1,1 0 1,-1 1 0,1-1-1,-1 1 1,0-1-1,0 1 1,0-1 0,0 1-1,0 0 1,0 0-1,0-1 1,-1 1 0,1 0-1,0 0 1,-1 0 0,0 0-1,1 0 1,-1 0-1,0 0 1,0 0 0,0 0-1,0-1 1,-1 1 0,1 0-1,0 0 1,-2 3-1,0 2-4,0 0 0,-1 0 0,0-1 0,-1 0 0,1 1 0,-1-1 0,0 0 0,-1 0 0,-9 9 0,-99 82 458,112-96-439,0-1-1,1 1 0,-1-1 1,0 1-1,0 0 1,1 0-1,-1-1 0,0 1 1,1 0-1,-1 0 0,1 0 1,-1 0-1,1 0 1,-1 0-1,1 0 0,0 0 1,-1 0-1,1 0 0,0 0 1,0 0-1,0 0 1,0 0-1,0 0 0,0 0 1,0 0-1,0 2 0,1-2 2,0 0 0,0 0 0,0 0 0,0 0 0,1-1 0,-1 1-1,0 0 1,0 0 0,0-1 0,1 1 0,-1-1 0,0 1-1,1-1 1,-1 1 0,1-1 0,-1 0 0,2 0 0,14 2 112,0-1 0,28-2 0,-29 0-80,74 6-160,-30 1-7114,-56-6 6162,12 1-7877</inkml:trace>
</inkml:ink>
</file>

<file path=ppt/ink/ink2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28:00.82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45 0 20115,'0'0'1025,"-5"59"512,0-26-255,-2 7-257,1 0-577,0-1-256,0 0-64,3-1-96,-2-3 0,4-5 0,1-3 0,0-7-896,0-7-642,0-10-544,1-12-8071</inkml:trace>
</inkml:ink>
</file>

<file path=ppt/ink/ink2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28:01.16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36 24 17328,'0'0'10026,"72"-23"-9225,-30 23-513,6 0-192,-2 0-96,-3 0-64,-6 0-1025,-5 9-1538,-11-3-1504,-12 1-2660</inkml:trace>
  <inkml:trace contextRef="#ctx0" brushRef="#br0" timeOffset="1">1 218 16592,'0'0'5701,"68"4"-3907,-21-8-449,9-1-768,1-1-353,-2 3-352,-7 3-961,-10 0-2082,-7 0-2274,-10 0-6182</inkml:trace>
</inkml:ink>
</file>

<file path=ppt/ink/ink2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28:01.53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55 10954,'0'0'9903,"13"4"-8216,19 4-924,0-3 1,0 0-1,0-2 1,58-2-1,402-38-45,-198 10-2280,-260 24 973,132-8-3630,-57 8-5824,-92 3 3445</inkml:trace>
</inkml:ink>
</file>

<file path=ppt/ink/ink2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28:02.33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400 347 14926,'0'0'4180,"-11"-8"-2317,0 1-1467,0 0-1,0 0 0,0 1 1,-1 0-1,0 1 1,0 1-1,-1 0 0,0 1 1,1 0-1,-1 0 1,0 2-1,0-1 0,0 2 1,-22 1-1,25 1-290,0 1-1,0 1 0,0 0 1,1 0-1,-1 0 1,1 1-1,0 1 1,1 0-1,-1 0 0,1 0 1,-8 9-1,10-9-18,-1 1 0,1-1 0,1 1 0,-1 0 0,1 0 0,1 1 0,-1 0-1,1-1 1,0 2 0,1-1 0,0 0 0,0 1 0,-1 10 0,4-17-79,0 0 0,0 0 0,0 0 1,0 0-1,0 0 0,1 0 0,-1 0 0,1 0 0,-1-1 1,1 1-1,0 0 0,0 0 0,0 0 0,0-1 1,0 1-1,0-1 0,0 1 0,1-1 0,-1 1 0,0-1 1,1 0-1,-1 1 0,1-1 0,0 0 0,-1 0 1,1 0-1,0 0 0,-1 0 0,1-1 0,0 1 0,0-1 1,0 1-1,0-1 0,0 1 0,0-1 0,0 0 1,0 0-1,2 0 0,7 0 91,-1 1 1,1-1-1,0-1 0,0 0 1,19-5-1,-11-1 43,-1 0 0,0-1 0,-1-1 1,0-1-1,0 0 0,-1-1 0,0-1 0,-1-1 0,0 0 1,-2-1-1,1 0 0,-1-1 0,-1 0 0,-1-1 1,0-1-1,-1 0 0,8-19 0,-15 29-141,-1-1 0,1 0 0,-1 0 0,0 1 0,-1-2 0,0 1 0,0 0 0,-1 0 0,0 0 0,-2-16 0,0 17 0,0 1 0,0 0 0,0 0 0,-1 0 0,1 1 0,-1-1 0,-1 0 0,1 1 0,-1 0 0,0 0 0,0 0 0,-1 0 0,1 1 0,-7-5 0,-1 0 0,0 1 0,-1 0 0,0 1 0,0 0 0,0 1 0,-1 1 0,0 0 0,0 1 0,0 0 0,-1 1 0,1 1 0,-1 0 0,1 1 0,-1 1 0,0 0 0,1 1 0,-1 0 0,-17 5 0,28-5-213,0 0 0,1 1 0,-1-1 0,1 1 0,0 0 0,0 0 0,-1 0 0,1 0 0,0 1 0,-3 3 1,4-3-201,0-1 1,-1 1-1,1 0 1,1 0-1,-1 0 1,0 0 0,1 0-1,0 1 1,-1-1-1,1 0 1,0 1-1,1-1 1,-1 1-1,1-1 1,0 1 0,-1-1-1,1 1 1,1-1-1,-1 1 1,0-1-1,1 0 1,0 1 0,0-1-1,0 1 1,0-1-1,1 0 1,2 6 0,10 10-5621</inkml:trace>
</inkml:ink>
</file>

<file path=ppt/ink/ink2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28:03.80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1 373 4773,'1'-1'190,"0"0"1,0 1 0,0-1 0,0 0 0,0 0 0,0 0 0,0 0 0,-1 0 0,1 0 0,0 0-1,0 0 1,-1 0 0,1 0 0,-1 0 0,1 0 0,-1 0 0,1-1 0,-1 1 0,0 0 0,0 0-1,1-1 1,-1-1 0,6-40-392,-5 36 485,6-61 2188,12-65 1212,-15 114-1503,2-1 1,10-26-1,-16 46-2118,0 0 0,0 0 0,0 1-1,0-1 1,0 0 0,0 0 0,0 0 0,0 0 0,0 0-1,0 0 1,0 0 0,0 0 0,0 0 0,0 0 0,0 0-1,1 0 1,-1 0 0,0 0 0,0 0 0,0 0 0,0 0-1,0 1 1,0-1 0,0 0 0,0 0 0,0 0 0,0 0-1,0 0 1,0 0 0,0 0 0,1 0 0,-1 0 0,0 0-1,0 0 1,0 0 0,0 0 0,0 0 0,0 0 0,0 0-1,0 0 1,0-1 0,0 1 0,0 0 0,0 0 0,1 0-1,-1 0 1,0 0 0,0 0 0,0 0 0,0 0 0,0 0-1,0 0 1,0 0 0,0 0 0,2 14 842,-3 22-200,-6 8 157,-16 50 0,14-62-497,1 0-1,2 0 1,-4 61-1,10-93-340,0 1 1,0 0-1,0-1 0,0 1 1,0-1-1,0 1 1,0 0-1,0-1 0,0 1 1,0 0-1,1-1 0,-1 1 1,0-1-1,1 1 1,-1 0-1,0-1 0,1 1 1,-1-1-1,0 1 0,1-1 1,-1 1-1,1-1 1,-1 0-1,1 1 0,-1-1 1,1 1-1,0-1 0,-1 0 1,1 0-1,-1 1 1,1-1-1,0 0 0,-1 0 1,1 0-1,-1 1 0,1-1 1,0 0-1,-1 0 1,1 0-1,0 0 0,-1 0 1,1-1-1,0 1 0,-1 0 1,1 0-1,0 0 1,-1 0-1,1-1 0,-1 1 1,1 0-1,0-1 0,-1 1 1,1 0-1,0-1 1,34-22 1020,7-17-1014,-2-2 0,-1-2 1,-3-2-1,-1-1 0,52-96 0,-80 127-7142,-18 23-3170,-2 4 3362</inkml:trace>
</inkml:ink>
</file>

<file path=ppt/ink/ink2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28:04.15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13 0 9833,'0'0'6791,"-12"55"-4229,12-33-448,0 1-384,9 2-353,4-1-512,3 2-481,2-2-320,2-1-64,0-3-1377,3-9-2114,-3-6-2563,-1-5-6886</inkml:trace>
</inkml:ink>
</file>

<file path=ppt/ink/ink2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28:04.47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78 9513,'0'0'13196,"8"-9"-10334,-4 3-2529,0 1 0,1 0 0,0 0 1,0 0-1,0 0 0,1 1 0,-1 0 0,1 0 0,0 1 1,0 0-1,0 0 0,1 0 0,-1 0 0,1 1 1,0 0-1,8-1 0,0 1-123,0 1 0,0 0 0,0 1 0,23 3 0,-36-3-196,0 0-1,1 1 0,-1-1 1,1 1-1,-1-1 1,0 1-1,1 0 0,-1 0 1,0 0-1,0 0 0,0 1 1,0-1-1,0 0 1,0 1-1,0-1 0,0 1 1,0 0-1,-1 0 0,1 0 1,-1-1-1,1 2 1,-1-1-1,0 0 0,0 0 1,0 0-1,0 0 1,0 1-1,0-1 0,-1 0 1,1 1-1,-1-1 0,0 1 1,1-1-1,-1 1 1,-1 3-1,0-2-13,0 1 0,-1-1 0,1 1 0,-1-1 0,0 0 0,0 0 0,-1 0 0,1 0 0,-1 0 0,0-1 0,0 1 0,0-1 0,-1 0 0,1 0 0,-1 0 0,1 0 0,-7 3 0,-13 8 0,-40 20 0,52-29 0,-37 19 0,98-21 0,182 4-7298,-179-7-426</inkml:trace>
</inkml:ink>
</file>

<file path=ppt/ink/ink2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28:05.56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475 23 9065,'0'0'2695,"10"-4"-479,22-11 699,-21 11 515,-27 15-1303,-19 11-1588,-81 46 1121,-205 162 1,317-227-1645,-27 29 112,31-31-131,-1-1 0,1 1 0,-1-1 0,1 1 0,0 0 0,-1-1 1,1 1-1,0-1 0,0 1 0,0 0 0,-1-1 0,1 1 0,0 0 1,0 0-1,0-1 0,0 1 0,0 0 0,0-1 0,0 1 0,0 0 1,0-1-1,0 1 0,1 0 0,-1-1 0,0 1 0,0 0 0,1-1 1,-1 1-1,0 0 0,1-1 0,-1 1 0,1-1 0,-1 1 0,1-1 1,-1 1-1,1-1 0,-1 1 0,1-1 0,-1 0 0,1 1 0,-1-1 1,1 0-1,0 1 0,-1-1 0,1 0 0,0 0 0,-1 1 0,1-1 1,0 0-1,-1 0 0,1 0 0,0 0 0,0 0 0,-1 0 0,2 0 1,31 4 63,0-2 0,62-3 1,-29-1-22,58 4 16,49-1-1757,-59-6-5975,-75 1 346</inkml:trace>
</inkml:ink>
</file>

<file path=ppt/ink/ink2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28:05.91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407 16 18962,'0'0'763,"-11"-4"-15,4 2-630,0 0 1,0 0-1,0 0 1,0 1-1,-1 0 1,1 0-1,-1 1 1,1 0-1,0 0 1,-1 1-1,1 0 1,-1 0-1,1 1 1,0-1-1,0 2 1,0-1-1,0 1 1,0 0-1,-7 5 1,-14 9 443,1 0 1,1 2-1,1 1 1,-26 26-1,42-38-345,1 1 0,0-1 0,1 2 0,0-1-1,0 1 1,1 0 0,1 0 0,-1 0 0,2 1-1,-1 0 1,2 0 0,-1 0 0,1 1 0,-2 19-1,5-28-192,0 0-1,0 0 0,0 0 0,1 0 1,-1 0-1,1 0 0,0 0 0,0 0 1,0 0-1,0 0 0,0 0 0,1-1 1,-1 1-1,1 0 0,0-1 0,0 1 1,0-1-1,0 0 0,4 4 0,0-2 1,-1 0 0,1-1 0,0 0 0,0 0 0,0 0 0,1-1 0,-1 1 0,12 1 0,9 0 112,1 0 0,1-2 0,36-2 0,-59 0-74,15-1 76,0-1 0,0 0 0,0-2-1,0 0 1,-1-2 0,1 0 0,-1-1 0,-1-1 0,1-1 0,32-20 0,-43 23-116,1-1 1,-1 0-1,0-1 1,-1 1-1,0-2 1,0 1-1,0-1 1,-1 0-1,-1-1 1,0 0 0,0 0-1,-1 0 1,0-1-1,0 1 1,-1-1-1,-1 0 1,0 0-1,-1-1 1,0 1-1,0-1 1,-1-13-1,0 22-169,-1-1-1,0 0 0,-1 0 0,1 0 0,-1 1 0,0-1 0,1 0 1,-2 0-1,1 1 0,0-1 0,-1 1 0,0-1 0,1 1 0,-1 0 1,-1-1-1,1 1 0,0 0 0,-1 1 0,1-1 0,-1 0 0,0 1 1,0-1-1,0 1 0,0 0 0,-1 0 0,1 0 0,-1 0 0,1 1 1,-6-2-1,-7-1-1627,-1 1 0,1 0 0,-1 1 0,0 1 0,-24 2 0,22-1-1167,-24 0-10500</inkml:trace>
</inkml:ink>
</file>

<file path=ppt/ink/ink2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28:09.97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149 236 13581,'0'0'10762,"-9"-5"-9598,4 3-1098,4 1-24,-1 0 0,1 0 0,-1 0 0,1 0 0,-1 0 0,0 0 0,0 1-1,1-1 1,-1 1 0,0-1 0,0 1 0,0-1 0,0 1 0,0 0 0,1 0 0,-1 0 0,0 0 0,0 0-1,0 1 1,0-1 0,0 0 0,0 1 0,1-1 0,-1 1 0,0 0 0,0 0 0,1 0 0,-1 0 0,1 0-1,-1 0 1,0 0 0,1 0 0,0 0 0,-1 1 0,1-1 0,0 1 0,0-1 0,0 1 0,0-1 0,0 1-1,0 0 1,-1 2 0,-1 2-3,1-1 1,0 1-1,0-1 0,0 1 0,1 0 0,-1 10 1,1-14-37,1 0 1,0 0 0,0 0 0,0 0-1,0 0 1,0 0 0,1 0 0,-1-1-1,1 1 1,-1 0 0,1 0 0,-1 0-1,1-1 1,0 1 0,0 0 0,0-1-1,0 1 1,0-1 0,0 1 0,1-1 0,-1 1-1,0-1 1,1 0 0,1 2 0,3 1 1,-1 0-1,0 0 1,-1 0 0,1 1 0,-1-1 0,0 1 0,0 1 0,0-1 0,-1 0 0,0 1 0,0 0 0,0-1 0,-1 1 0,0 0 0,0 1 0,0-1 0,-1 0 0,0 0 0,0 1 0,0 11 0,-1 1 67,0 0 1,-1 0-1,-1 0 1,-1 0-1,-10 34 1,9-41-2,-22 66-74,24-73 69,-1 0 1,1 1-1,-1-1 0,0 0 1,-1 0-1,1-1 1,-1 1-1,0-1 0,0 0 1,0 1-1,-5 2 1,8-6-22,0 0 1,0-1 0,1 1 0,-1-1 0,0 1 0,0-1-1,0 0 1,0 1 0,0-1 0,0 0 0,1 0 0,-1 0-1,0 1 1,0-1 0,0 0 0,0 0 0,0 0 0,0 0-1,0-1 1,0 1 0,0 0 0,0 0 0,0-1-1,0 1 1,0 0 0,1-1 0,-1 1 0,0-1 0,0 1-1,0-1 1,1 1 0,-1-1 0,0 0 0,1 1 0,-1-1-1,0 0 1,1 1 0,-1-1 0,1 0 0,-1 0 0,1 0-1,-1 0 1,1 1 0,0-1 0,-1 0 0,1 0 0,0 0-1,0 0 1,0 0 0,0 0 0,0-1 0,-5-58 238,5 54-234,1-12-54,1 0 1,0 0-1,2 0 1,0 0-1,0 1 1,2 0-1,0 0 1,14-26-1,-15 32-12,1 1-1,0 0 1,1 0-1,0 0 1,0 1 0,1 0-1,0 1 1,1-1 0,0 1-1,0 1 1,1 0-1,-1 0 1,2 1 0,11-6-1,-14 10-14,-1 1 0,1-1 0,0 1 0,0 0-1,0 1 1,-1 0 0,13 1 0,-14-1 30,1 1-1,-1-1 1,1 0 0,0-1-1,-1 1 1,1-1-1,-1-1 1,13-3 0,-2-11 115,-16 16-112,0-1 0,-1 1 1,1-1-1,-1 0 1,1 1-1,-1-1 0,0 0 1,1 1-1,-1-1 0,1 0 1,-1 1-1,0-1 0,0 0 1,1 1-1,-1-1 1,0 0-1,0 0 0,0 0 1,0 1-1,0-1 0,0 0 1,0 0-1,0 1 1,0-1-1,0 0 0,0 0 1,-1 1-1,1-1 0,0 0 1,0 0-1,-1 1 0,0-2 1,-2 6-57,0-1 0,1 1 0,-1 0 0,0 0 0,1 0 0,0 0-1,-2 5 1,0 0 72,0 0 0,1 0-1,0 1 1,0-1-1,1 1 1,1-1 0,-1 1-1,1 0 1,1 18 0,1-27-10,-1 0 1,1 0-1,-1 0 1,1 0-1,-1-1 1,1 1-1,0 0 1,-1 0-1,1-1 1,0 1 0,-1 0-1,1-1 1,0 1-1,0-1 1,0 1-1,0-1 1,-1 1-1,1-1 1,0 0-1,0 1 1,0-1 0,0 0-1,0 0 1,0 0-1,0 0 1,0 1-1,0-1 1,0-1-1,0 1 1,0 0-1,0 0 1,0 0-1,0 0 1,0-1 0,0 1-1,0 0 1,0-1-1,39-15 452,-26 4-416,-1 1 0,0-2-1,-1 0 1,0 0 0,-1-1-1,0-1 1,-1 0-1,-1 0 1,13-28 0,-12 19-4,-1-1 1,-1 1 0,-1-1-1,-1-1 1,-1 1-1,1-29 1,-8 51-49,-5 8-12,-4 9-32,-5 13 56,-21 44 1,34-62-6,-1 0 0,1-1 0,0 1 0,1 1 0,0-1 0,1 0 1,0 0-1,0 1 0,1 16 0,1-24 2,-1 0 0,1 1 0,0-1 0,0-1 0,0 1 0,0 0 0,0 0 0,1 0 0,-1 0 0,1-1 0,-1 1 0,1-1-1,-1 1 1,1-1 0,0 0 0,0 1 0,-1-1 0,1 0 0,0 0 0,0 0 0,0-1 0,0 1 0,0 0 0,1-1 0,-1 1 0,0-1 0,0 0 0,4 0 0,7 2 12,-1-2 0,1 0 0,19-2 0,-22 0-13,0-1 0,1 0 0,-1-1 0,0 0 0,-1 0 0,1-1 0,-1 0 0,0-1 0,0 0 0,0 0 0,-1-1 0,0 0 0,0 0 0,-1-1 0,0 0 0,10-16 0,0-1 0,-1-1 0,-1-1 0,-1 0 0,16-48 0,-25 63 2,-3 9-3,-1 0-1,0 0 1,0 0-1,0-1 1,0 1 0,0 0-1,-1 0 1,1-1 0,-1 1-1,0 0 1,0-1-1,-1-3 1,-22 43-271,13-11 301,0 1-1,2 1 1,1 0 0,1 0 0,1 0 0,2 0 0,0 1-1,2 0 1,4 46 0,10-16-29,-12-56 0,-1 0 0,1 0 0,0 0 0,0 0 0,-1 0 0,1 0 0,0 0 0,1 0 0,-1 0 0,0 0 0,1-1 0,-1 1 0,1-1 0,-1 1 0,1-1 0,0 1 0,-1-1 0,1 0 0,0 0 0,0 0 0,0 0 0,0 0 0,0 0 0,3 0 0,-4-1 0,0-1 0,0 1 0,-1-1 0,1 1 0,0-1 0,0 1 0,-1-1 0,1 0 0,0 1 0,-1-1 0,1 0 0,0 0 0,-1 0 0,1 1 0,-1-1 0,1 0 0,-1 0 0,0 0 0,1 0 0,-1 0 0,0 0 0,0 0 0,0 0 0,0 0 0,1 0 0,-1 0 0,0 0 0,-1 0 0,1 0 0,0-1 0,-1-36 0,0 36 0,-2-13-117,0-1 0,-2 1 0,0 0 0,-1 0 0,0 1 0,-1 0 0,-16-24 0,-17-39-292,40 77 413,-1-1 0,1 0 0,0 0 0,-1 0 0,1 1 0,0-1 0,0 0-1,0 0 1,0 0 0,0 0 0,0 1 0,0-1 0,0 0 0,0 0 0,0 0 0,0 0 0,0 1 0,1-1 0,-1 0 0,0 0 0,0 0 0,1 1 0,-1-1 0,1 0 0,-1 1 0,1-1 0,-1 0 0,1 1 0,-1-1 0,1 0 0,0 1 0,-1-1 0,1 1 0,1-1 0,1-1 21,0 1 0,1-1 1,0 1-1,-1 0 0,1 0 1,0 1-1,-1-1 0,7 0 1,7 1-400,0 0 1,33 5 0,-39-2-1674,-4-2-3695</inkml:trace>
</inkml:ink>
</file>

<file path=ppt/ink/ink2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28:10.31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 4 15759,'-6'-2'3395,"6"1"-2786,3 1-834,17 0 225,11 9-1281,2 1-2114,4 2-4965</inkml:trace>
</inkml:ink>
</file>

<file path=ppt/ink/ink2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28:10.83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175 1 17200,'-8'0'3342,"-6"-1"-2217,0 1 1,1 1-1,-1 1 0,0 0 0,-21 6 1,31-7-1011,1 1 0,-1-1 1,1 1-1,-1-1 1,1 1-1,0 0 1,0 0-1,0 0 1,0 1-1,0-1 1,1 1-1,-1 0 1,1-1-1,0 1 1,-1 0-1,1 0 1,1 1-1,-1-1 1,0 0-1,1 1 1,-1-1-1,1 1 0,0-1 1,0 1-1,1-1 1,-1 1-1,1 0 1,0 6-1,0-8-106,0-1 0,0 1 0,0-1 0,0 0 0,1 1 0,-1-1 0,0 1 0,1-1 0,-1 1 0,1-1 0,0 0 0,-1 0 0,1 1 0,0-1 0,0 0 0,0 0 0,0 0 0,0 0 0,0 0 0,0 0 0,0 0 0,0 0 0,2 1 0,0 0 15,1-1 0,-1 0 1,0 0-1,1 1 0,-1-2 0,1 1 1,0 0-1,-1-1 0,6 0 1,-1 0 7,-1 0 0,0 0 0,1-1 0,-1-1 0,0 1 0,0-1 0,0 0 1,0-1-1,9-3 0,-10 2-67,-1 1 1,1-1-1,-1 0 0,1-1 1,-1 1-1,0-1 1,-1 0-1,1 0 1,-1-1-1,0 1 0,-1-1 1,1 0-1,-1 0 1,0 0-1,0-1 1,-1 1-1,0-1 0,0 1 1,-1-1-1,1-6 1,-26 44-500,20-22 635,0-1 0,1 1 0,0 0 0,0 0 0,-1 13 0,4-20-75,-1-1 0,1 1 1,0 0-1,0-1 0,-1 1 1,1 0-1,0-1 0,1 1 1,-1-1-1,0 1 1,0 0-1,1-1 0,-1 1 1,1-1-1,-1 1 0,1-1 1,0 1-1,0-1 0,0 1 1,0-1-1,0 0 0,0 1 1,0-1-1,0 0 0,0 0 1,0 0-1,1 0 1,-1 0-1,0 0 0,1 0 1,-1 0-1,1-1 0,-1 1 1,1 0-1,-1-1 0,1 1 1,-1-1-1,4 0 0,3 1 43,0-1-1,0 0 1,1-1-1,-1 0 0,0 0 1,0-1-1,0 0 1,0 0-1,0-1 0,0 0 1,-1 0-1,1-1 1,6-4-1,-9 5-69,-1 0-1,1 0 1,-1 0 0,0-1-1,0 1 1,0-1 0,0 0 0,-1 0-1,0 0 1,0-1 0,0 1-1,0-1 1,0 0 0,-1 0-1,0 0 1,0 0 0,-1 0-1,1 0 1,-1 0 0,0-1 0,0-7-1,-19 31-580,14-13 621,0 0 0,0 0 1,0 1-1,1-1 0,0 1 0,0 0 0,0 0 0,1 0 0,0 0 0,0 1 0,0-1 0,1 0 0,0 1 0,1-1 0,-1 13 0,2-18-39,0 0 0,-1 0 0,1 0 0,0 0 0,0 0 0,0 0 0,0 0 0,0 0 0,0 0 0,0-1 0,0 1 0,0 0 0,1-1 0,-1 1 0,0 0 0,0-1 0,1 0 0,-1 1 0,0-1 0,1 0 0,-1 0 0,0 1 0,1-1 0,-1 0 0,0 0 0,1-1 0,-1 1 0,0 0 0,3-1 0,41-8 0,-36 3 0,0 0 0,0-1 0,-1 0 0,0 0 0,0-1 0,-1 0 0,0 0 0,0-1 0,-1 0 0,6-9 0,-18 28-1123,1 0 0,0 1 0,0 0 0,-5 21 0,9-31 928,1 1 0,-1-1-1,1 1 1,-1-1-1,1 1 1,0 0-1,0-1 1,0 1 0,0-1-1,0 1 1,0 0-1,0-1 1,0 1 0,1-1-1,-1 1 1,0 0-1,1-1 1,0 1-1,-1-1 1,1 1 0,0-1-1,0 0 1,0 1-1,0-1 1,0 0 0,0 0-1,0 1 1,0-1-1,0 0 1,1 0 0,-1 0-1,0-1 1,1 1-1,-1 0 1,1 0-1,-1-1 1,1 1 0,-1-1-1,1 1 1,-1-1-1,1 0 1,-1 1 0,1-1-1,2 0 1,20 0-6793</inkml:trace>
</inkml:ink>
</file>

<file path=ppt/ink/ink2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28:11.28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115 150 17905,'-9'4'2215,"-2"2"-1178,0 0 0,-1 1 1,2 0-1,-13 10 0,20-15-779,0 1 1,0-1 0,1 1-1,-1 0 1,0 0 0,1 0 0,0 1-1,0-1 1,0 1 0,0-1-1,0 1 1,1-1 0,-1 1 0,1 0-1,0 0 1,0 0 0,1 0-1,-1 0 1,1 0 0,0 6-1,1-8-245,-1 0-1,1 0 0,1 0 0,-1-1 0,0 1 0,0 0 0,1 0 0,-1-1 0,1 1 1,-1-1-1,1 0 0,0 1 0,-1-1 0,1 0 0,0 0 0,0 0 0,0 0 1,0 0-1,0-1 0,0 1 0,0 0 0,0-1 0,0 0 0,0 1 0,0-1 1,1 0-1,-1 0 0,4-1 0,1 2 1,0-1-1,1 0 1,-1-1 0,0 0 0,1 0 0,-1 0-1,12-5 1,-12 3-13,-1-1 0,0 0-1,1-1 1,-1 1 0,-1-1 0,1 0-1,-1-1 1,0 1 0,0-1-1,0 0 1,-1 0 0,0-1 0,0 1-1,0-1 1,-1 0 0,3-10 0,-1 1-91,0-1 0,-1-1 0,-1 1 0,-1 0 0,1-35 0,-3 49 65,0 1 0,0 0 0,0 0 0,0 0 0,0 0 0,-1-1 1,1 1-1,-1 0 0,1 0 0,-1 0 0,0 0 0,0 0 0,0 0 0,0 0 0,0 0 0,0 0 0,0 0 0,-1 1 0,1-1 0,-1 1 0,1-1 0,-1 1 0,-3-3 0,2 2 8,-1 1 0,1 0 0,0 0 0,-1 1 1,1-1-1,-1 1 0,1-1 0,-1 1 0,1 0 0,-1 0 0,1 1 0,-1-1 0,-5 2 1,-5 2 181,-1 1 0,0 0 0,1 1 1,0 1-1,-23 14 0,31-17-30,1 0 0,-1 0 0,1 0-1,1 1 1,-1 0 0,-7 9-1,11-13-135,0 0 0,1 0 0,-1 0-1,1 0 1,-1 0 0,1 0 0,-1 1-1,1-1 1,-1 0 0,1 0 0,0 0-1,0 0 1,0 1 0,-1-1 0,1 0 0,0 0-1,1 0 1,-1 1 0,0-1 0,0 0-1,0 0 1,1 0 0,-1 0 0,1 1-1,-1-1 1,1 0 0,-1 0 0,1 0-1,-1 0 1,1 0 0,0 0 0,0 0-1,-1 0 1,1-1 0,0 1 0,0 0-1,0 0 1,0-1 0,0 1 0,0 0-1,0-1 1,0 1 0,1-1 0,-1 0-1,1 1 1,84 28-1595,-71-25 1358,0 0 1,0 1 0,0 0 0,-1 1-1,0 1 1,0 0 0,-1 1-1,21 15 1,-32-19 263,1-1-1,-1 0 1,0 1 0,0-1 0,-1 1-1,1 0 1,-1 0 0,0-1-1,0 1 1,0 0 0,0 0-1,0 0 1,-1 0 0,0 0 0,0 0-1,0 0 1,-1 0 0,0 5-1,0 9-4652</inkml:trace>
</inkml:ink>
</file>

<file path=ppt/ink/ink2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28:12.57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29 1 8456,'0'0'20916,"0"11"-20233,-13 225 788,-2 24-230,15-259-1241,0 1 0,0-1 0,0 0 0,0 1 0,0-1 0,0 0 0,0 1 0,1-1 0,-1 0 0,1 0 0,-1 1 0,1-1 0,-1 0 0,1 0 0,0 2 0,0-3 0,-1 0 0,1 0 0,-1 1 0,0-1 0,1 0 0,-1 0 0,1 1 0,-1-1 0,1 0 0,-1 0 0,1 0 0,-1 0 0,1 0 0,-1 0 0,1 0 0,-1 0 0,1 0 0,-1 0 0,1 0 0,-1 0 0,1 0 0,-1 0 0,0 0 0,1 0 0,-1-1 0,2 1 0,0-2 0,0 1 0,1-1 0,-1 0 0,0 1 0,0-1 0,0 0 0,0-1 0,0 1 0,-1 0 0,1 0 0,-1-1 0,3-3 0,3-12 0,-1 0 0,0-1 0,-1 0 0,-1-1 0,-1 1 0,1-26 0,-6-119 0,1 168 0,0 0 0,1 0 0,-1 0 0,1 0 0,0 0 0,0 0 0,0 0 0,1 0 0,-1 0 0,1 0 0,0 0 0,0 0 0,0 0 0,1 0 0,-1-1 0,1 1 0,0-1 0,0 1 0,0-1 0,6 7 0,-4-7 0,0 1 0,0-1 0,0 0 0,1-1 0,-1 1 0,1-1 0,0 0 0,0 0 0,0 0 0,0 0 0,0-1 0,0 0 0,0 0 0,1-1 0,-1 1 0,0-1 0,0 0 0,1-1 0,-1 1 0,0-1 0,0 0 0,0 0 0,0-1 0,0 1 0,0-1 0,0 0 0,0-1 0,0 1 0,-1-1 0,1 0 0,-1 0 0,0 0 0,0-1 0,0 1 0,-1-1 0,1 0 0,-1 0 0,0-1 0,0 1 0,0 0 0,0-1 0,-1 0 0,0 0 0,0 1 0,0-1 0,-1 0 0,0-1 0,0 1 0,0 0 0,0-11 0,0 16 0,-1 0 0,0 0 0,0-1 0,0 1 0,0 0 0,0-1 0,0 1 0,0 0 0,0-1 0,0 1 0,0 0 0,0-1 0,0 1 0,0 0 0,0-1 0,0 1 0,0 0 0,0 0 0,0-1 0,0 1 0,0 0 0,0-1 0,0 1 0,-1 0 0,1-1 0,0 1 0,0 0 0,0 0 0,0-1 0,-1 1 0,1 0 0,0 0 0,0 0 0,-1-1 0,1 1 0,0 0 0,-1 0 0,1 0 0,0 0 0,0 0 0,-1-1 0,1 1 0,0 0 0,-1 0 0,-11 13 0,-9 26 0,19-33 0,1 1 0,-1-1 0,1 1 0,1-1 0,-1 1 0,1-1 0,0 10 0,1-15 0,0 0 0,0-1 0,0 1 0,-1 0 0,1 0 0,0-1 0,0 1 0,0-1 0,0 1 0,0-1 0,0 1 0,1-1 0,-1 0 0,0 1 0,0-1 0,0 0 0,0 0 0,0 0 0,0 0 0,1 0 0,-1 0 0,0 0 0,0 0 0,0 0 0,0 0 0,0-1 0,0 1 0,0 0 0,2-1 0,35-11 0,-27 4 0,-1-2 0,1 1 0,12-17 0,-12 16 0,-13 13 0,1 1 0,0-1 0,0 1 0,1-1 0,-1 1 0,1 0 0,0-1 0,0 1 0,0 0 0,0-1 0,0 1 0,3 7 0,-2-10 0,0 1 0,0 0 0,0-1 0,0 1 0,0-1 0,1 0 0,-1 1 0,0-1 0,1 0 0,0 0 0,-1 0 0,1 0 0,-1 0 0,1 0 0,0 0 0,0 0 0,0-1 0,-1 1 0,1-1 0,0 1 0,0-1 0,0 0 0,0 0 0,0 0 0,0 0 0,2 0 0,12 1 0,40-1 0,-53 0 0,0 0 0,-1-1 0,1 1 0,0 0 0,-1-1 0,1 0 0,-1 0 0,1 0 0,-1 0 0,1 0 0,-1 0 0,0-1 0,1 1 0,-1-1 0,0 1 0,3-4 0,-3 0 0,-1-1 0,0 1 0,0-1 0,-1 1 0,1-1 0,-1 1 0,-1-1 0,1 0 0,-1 1 0,0-1 0,0 1 0,-3-10 0,1 3 0,3 9 0,-1 0 0,0 0 0,1 0 0,-1 0 0,1 0 0,0 0 0,0 0 0,0 0 0,0 0 0,1 0 0,-1 0 0,2-4 0,-1 6 0,0 0 0,1 0 0,-1-1 0,0 1 0,1 0 0,-1 1 0,1-1 0,0 0 0,-1 0 0,1 1 0,0-1 0,-1 1 0,1-1 0,0 1 0,-1 0 0,1 0 0,0-1 0,0 1 0,-1 0 0,1 1 0,3-1 0,5 0-225,0 0 0,0 0 1,0 1-1,0 1 0,0-1 0,-1 1 0,1 1 1,16 6-1,-43-8-20141</inkml:trace>
</inkml:ink>
</file>

<file path=ppt/ink/ink2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28:12.92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2 17969,'0'0'9353,"70"-1"-7399,-26 1-801,5 0-833,1 2-288,-3 1-1794,-6-3-4932,-5 0-9737</inkml:trace>
</inkml:ink>
</file>

<file path=ppt/ink/ink2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28:13.97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88 1 6758,'0'0'19715,"3"9"-18028,-1 1-1404,0 0 1,-1 0-1,0 0 0,-1 0 1,0 0-1,0-1 0,-1 1 1,-1 0-1,-4 18 1,-35 104 674,11-45-431,27-77-480,1-2-25,-1 0 0,1 0 0,0 0-1,0 0 1,1 0 0,0 1 0,1-1 0,0 0 0,0 0 0,2 11 0,-1-18-22,0 0 0,0 0 0,-1 1 0,1-1 0,0 0 0,0 0 0,0 0 0,1 0 0,-1 0 0,0 0 0,0 0 0,0 0 0,1-1 0,-1 1 0,0 0 0,1-1 0,-1 1 0,1-1 0,-1 1 0,1-1 0,-1 0 0,1 0 0,-1 1 0,3-1 0,44-2 0,-39 1 0,33-3-1177,1-3 0,43-12 0,83-36-8553,-98 27-6829</inkml:trace>
</inkml:ink>
</file>

<file path=ppt/ink/ink2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28:16.68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2626 1401 10666,'0'0'6630,"10"-6"-5717,-1 1-937,-4 3 276,-1 0 0,1 0 1,-1 0-1,0-1 1,0 0-1,0 1 1,-1-1-1,1-1 1,-1 1-1,1 0 0,-1-1 1,0 0-1,-1 0 1,1 0-1,0 0 1,-1 0-1,0 0 1,0-1-1,-1 1 0,1-1 1,-1 0-1,2-8 1,-4 3-125,1 1 0,-2 0 0,1 0 0,-1 0 0,-1-1 0,0 2 0,0-1 0,0 0 0,-7-10-1,-7-9 256,-27-36-1,27 42-117,1-1 1,-17-35-1,13 12-99,13 28-110,-1 1 0,-19-31-1,23 41 12,-2 1-1,1-1 1,-1 1-1,0 0 1,0 1-1,-1-1 1,0 1-1,0 1 1,-13-8-1,-124-46 416,104 45-378,1-3 1,-69-37-1,48 16 144,-1 3-1,-105-43 0,124 59-26,1-2 0,-69-45 0,35 18 392,50 30-539,21 14-61,-1 0 1,1 0 0,0 0 0,-1 0 0,0 1-1,0 0 1,0 0 0,-6-2 0,-28-8 8,-55-24 0,-25-8 3,-248-42 402,-3 14 672,191 41-767,129 24-332,-52 0 0,-43-7 0,165 12-2156,36-6-5326,-22 3 3256,14-2-1545</inkml:trace>
</inkml:ink>
</file>

<file path=ppt/ink/ink2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28:17.22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141 327 5061,'-71'3'10489,"43"-4"-3356,27 1-6965,0-1 1,1 1 0,-1-1-1,0 1 1,0-1 0,1 0-1,-1 1 1,1-1-1,-1 0 1,1 1 0,-1-1-1,1 0 1,-1 0 0,1 0-1,-1 1 1,1-1-1,0 0 1,0 0 0,-1 0-1,1 0 1,0 1-1,0-1 1,0 0 0,0-1-1,-4-30 752,4 25-589,-25-222 1052,24 228-1391,1-1-1,0 1 1,0-1-1,-1 1 1,1-1 0,0 1-1,0-1 1,1 1-1,-1 0 1,0-1 0,0 1-1,1-1 1,-1 1-1,1-1 1,-1 1 0,1 0-1,0-1 1,-1 1-1,1 0 1,0 0 0,0-1-1,0 1 1,2-1-1,0 0-15,0 1 0,0 0 0,0 0 0,1 0 0,-1 1-1,0-1 1,1 1 0,-1 0 0,6 0 0,89 2-422,0 5 1,167 33-1,-70-8-6406,-131-27 1497,0-4-4168</inkml:trace>
</inkml:ink>
</file>

<file path=ppt/ink/ink2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31:39.49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969 33 9641,'0'0'5910,"-12"-6"-5868,-40-18-31,46 23-5,0 0 0,0 1 0,0 0 0,1 0 0,-1 0 0,0 1-1,0 0 1,0 0 0,0 0 0,1 1 0,-1 0 0,1 0 0,-1 0 0,1 1 0,0-1 0,0 1-1,-9 7 1,-4 1 43,-13 7 37,0 1 0,1 1 0,1 2 0,1 1 1,1 2-1,1 0 0,1 2 0,-39 54 0,39-42-34,1 1-1,2 1 1,2 1 0,2 0 0,2 2-1,-17 68 1,-79 414-135,15-62 33,0 30 144,86-404 209,4 2 1,3-1-1,13 139 0,-2-180-208,2 1-1,2-1 1,2-1-1,2 0 1,3-1-1,1-1 1,3-1-1,1 0 1,3-2-1,1-1 1,46 54-1,-31-48 12,3-2 0,1-2 0,3-2 0,1-2 0,2-3 0,2-1 0,1-4 0,94 44 0,-26-26 480,151 41 0,134 14 38,272 91-349,-671-194-401,22 9 217,0 1-1,41 25 0,-65-35-402,-1 1 0,0 0 1,-1 0-1,1 1 0,-1 0 0,1 0 1,-1 0-1,-1 0 0,1 1 0,-1-1 1,0 1-1,0 1 0,-1-1 0,0 0 1,0 1-1,0-1 0,2 13 1,-3 4-5177</inkml:trace>
</inkml:ink>
</file>

<file path=ppt/ink/ink2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31:39.81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0 18065,'0'0'1836,"14"0"-1830,17 2 16,-1 2 1,0 1-1,0 2 1,49 16-1,-53-14 21,51 18 53,89 43 0,-146-60-88,0 1-1,-1 0 0,0 2 1,-1 0-1,-1 1 1,0 1-1,-1 0 1,0 1-1,20 28 1,-28-32-2,-1 1 1,0 0-1,-1 1 1,0-1-1,-1 1 1,-1 0-1,0 1 1,-1-1-1,0 1 1,0 18-1,-2-9 68,-2-1-1,0 1 1,-2-1-1,-1 0 0,-11 42 1,-9 2 55,-3-1 1,-2-1-1,-46 73 1,-96 136-464,50-99-2834,33-51-2614</inkml:trace>
</inkml:ink>
</file>

<file path=ppt/ink/ink2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31:46.79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58 8072,'7'-12'2743,"16"-23"3200,-9 25 1391,-11 54-2988,-6 11-2483,-15 85 0,9-85-1660,-3 89-1,12-128-245,0-11-78,-1 1-1,1-1 0,0 0 1,1 1-1,-1-1 0,1 0 1,0 1-1,0-1 0,4 10 1,-3-21-8350,-2-36-702,-9 5-2443</inkml:trace>
</inkml:ink>
</file>

<file path=ppt/ink/ink2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31:47.13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95 18642,'0'0'13068,"74"-31"-12171,-23 18-737,5 0-160,3-1 0,-1 3 0,-6 2 0,-8 5-1057,-6 4-1409,-12 0-1666,-11 0-2114</inkml:trace>
</inkml:ink>
</file>

<file path=ppt/ink/ink2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31:47.48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33 20371,'0'0'7015,"84"13"-4805,-28-22-480,4-1-705,6-1-609,-4 1-416,-5 5-160,-9 5-1089,-7 0-1506,-13 0-3010,-9 0-3620</inkml:trace>
</inkml:ink>
</file>

<file path=ppt/ink/ink2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31:48.08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257 1 17264,'0'0'6769,"-11"6"-6320,-2 3-290,2 0 1,-1 0 0,1 1-1,1 0 1,0 1 0,0 0-1,1 0 1,1 1-1,-14 24 1,-3 15 994,1 1 0,-26 86 0,42-110-974,1 0 1,1 1-1,1 0 0,2 0 1,1 0-1,4 55 0,-2-79-192,1-1 0,-1 0-1,1 1 1,0-1-1,1 0 1,-1 1-1,1-1 1,0 0-1,0 0 1,0 0 0,0 0-1,1-1 1,-1 1-1,1-1 1,0 1-1,0-1 1,0 0-1,4 3 1,-2-3-186,1 0 1,-1-1-1,0 1 1,1-1-1,-1 0 1,1 0-1,0-1 1,0 0-1,-1 0 1,1 0-1,0-1 1,7 0-1,1 0-1005,0-2 0,0 0 0,0 0 0,-1-1 0,1-1 1,-1-1-1,0 1 0,0-2 0,-1 0 0,23-14 0,10-16-7605</inkml:trace>
</inkml:ink>
</file>

<file path=ppt/ink/ink2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31:48.44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312 1 16784,'0'0'6139,"-7"13"-4009,-16 29-301,-2-1 1,-45 55-1,36-55-1404,0-2 1,-58 48-1,91-86-572,0 0 0,0 0 0,0 0-1,0 0 1,0 0 0,0-1 0,-1 1 0,1 0 0,0 0 0,-1-1 0,1 1 0,0-1 0,-1 0 0,-2 1 0,4-1-15,-1 0 0,1 0 1,-1-1-1,1 1 0,0 0 1,-1 0-1,1-1 0,0 1 1,0 0-1,-1-1 0,1 1 1,0 0-1,0-1 1,-1 1-1,1 0 0,0-1 1,0 1-1,0-1 0,-1 1 1,1 0-1,0-1 0,0 1 1,0-1-1,0 1 1,0-1-1,0 1 0,0 0 1,0-1-1,0 1 0,0-1 1,1 0-1,10-48-9482,-8 42 9136,11-39-7436</inkml:trace>
</inkml:ink>
</file>

<file path=ppt/ink/ink2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31:48.82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 13549,'0'0'11349,"7"8"-9902,-3-5-1293,0 1 17,0 0 0,-1 1 0,1-1 1,-1 0-1,0 1 0,0 0 1,0 0-1,0 0 0,-1 0 1,0 0-1,0 0 0,0 1 0,1 10 1,4 68 656,9 63 1141,-13-129-1790,1-1 0,0 0-1,2 1 1,0-2 0,16 33 0,-20-47-428,-1 1-1,1-1 1,0 1 0,0-1-1,0 0 1,0 0-1,0 0 1,1 0 0,-1 0-1,1 0 1,-1-1 0,1 1-1,0-1 1,3 2 0,-4-2-185,0-1 1,0 1-1,1-1 1,-1 1 0,0-1-1,0 0 1,0 0 0,1 0-1,-1 0 1,0 0 0,0-1-1,1 1 1,-1-1 0,0 1-1,0-1 1,0 0-1,0 0 1,0 0 0,0 0-1,0 0 1,0 0 0,0 0-1,-1-1 1,1 1 0,0-1-1,-1 1 1,1-1 0,-1 0-1,3-3 1,7-15-14024</inkml:trace>
</inkml:ink>
</file>

<file path=ppt/ink/ink2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31:49.56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53 1 17296,'-1'9'7851,"3"22"-5013,-1 15-2017,-11 56 752,5-72-1527,2 0 1,1 0-1,2 0 0,5 53 0,-2-70-384,0-7-5061,-5-15-462,-5-4 4701,-10-16-4937,-3-7-2711</inkml:trace>
</inkml:ink>
</file>

<file path=ppt/ink/ink2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31:49.92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22 97 11787,'0'0'11371,"-21"-56"-9609,35 48-609,5 0-96,7 1-96,6 0-289,5 2-287,5 1-289,-2 3-32,3 1-96,-7 0-865,-2 0-1698,-11 0-1793,-10 3-2562</inkml:trace>
</inkml:ink>
</file>

<file path=ppt/ink/ink2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31:50.26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0 17232,'0'0'7848,"48"26"-5926,-4-26-289,2-3-576,5-5-576,-1 2-385,-5 1-96,-4 5-1218,-6 0-1472,-13 0-1954,-8 1-3076</inkml:trace>
  <inkml:trace contextRef="#ctx0" brushRef="#br0" timeOffset="1">518 232 19378,'0'0'2851,"0"54"-289,-3-26 385,-2 3-1345,2 2-898,3-1-447,0-1-193,0-4-673,11 0-1825,-4-5-1794,4-8-897,-2-8-5413</inkml:trace>
</inkml:ink>
</file>

<file path=ppt/ink/ink2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31:50.64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279 1 18001,'0'0'13976,"-6"13"-13298,-21 30-625,-1-1 0,-2-2 0,-62 65 0,2-2-4733,89-102 3867,-2 2-1670,1-13-8667</inkml:trace>
</inkml:ink>
</file>

<file path=ppt/ink/ink2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31:50.97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 19603,'0'0'3272,"3"8"-1281,89 244 5768,24 0-9795,-113-247 1469,15 26-3129,-2-16-2915,-4-11-2374</inkml:trace>
</inkml:ink>
</file>

<file path=ppt/ink/ink2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31:51.57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113 0 13293,'0'0'15337,"3"12"-14179,-2-9-1089,1 4 93,-1-1 1,1 1 0,-1 0-1,-1 0 1,1 0 0,-1 0-1,0 0 1,-1-1 0,1 1 0,-1 0-1,-1 0 1,-3 11 0,-36 77 231,-9 26-94,45-106-283,0 1 0,1 1-1,1-1 1,0 0 0,0 26 0,3-40-17,0 0 0,0-1 0,0 1 0,1 0 0,-1-1 0,0 1 0,1 0 0,0-1 0,-1 1 0,1-1 0,0 1 0,0-1 0,-1 1 0,1-1 0,1 1 0,-1-1 0,0 0 0,0 0 0,0 0 0,1 1 0,-1-1 0,0 0 0,1-1 0,1 2 0,2 0 0,0 1 0,0-2 0,1 1 0,-1-1 0,1 0 0,-1 0 0,10 1 0,8-2 0,0-1 0,38-6 0,1-8-1923,-4-8-3291,-25 5-2639</inkml:trace>
</inkml:ink>
</file>

<file path=ppt/ink/ink2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31:52.16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126 1 14478,'0'0'5851,"13"2"-4234,7 2-908,0 1 1,0 1-1,-1 0 1,0 2-1,0 0 0,-1 1 1,0 1-1,-1 1 0,27 20 1,-35-24-550,-2 0 1,1 0 0,-1 1-1,0-1 1,0 1 0,-1 1-1,0 0 1,-1-1 0,0 2-1,0-1 1,-1 0 0,0 1-1,-1 0 1,0 0 0,0 0-1,-1 0 1,-1 1 0,0-1-1,0 0 1,-1 1 0,0-1-1,-2 12 1,-2-5-156,0 1 0,-1-1 0,-2 0 0,1 0 0,-2-1 0,0 0 0,-1 0-1,-1-1 1,-13 17 0,-10 10-96,-69 65 0,-3-13-2375,30-42-4363,29-28-1808</inkml:trace>
</inkml:ink>
</file>

<file path=ppt/ink/ink2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31:52.72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36 22037,'0'0'5765,"80"-28"-4996,-27 20-224,13 8-289,9 0-160,1 4-288,-3 12-1666,-6 2-2242,-14-3-2530</inkml:trace>
</inkml:ink>
</file>

<file path=ppt/ink/ink2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31:53.05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46 19699,'0'0'3939,"51"-4"-1793,-2-5-512,13-1-609,10 4-577,5 1-384,3 3-576,-4 1-2787,-5-3-2979,-6 0-6150</inkml:trace>
</inkml:ink>
</file>

<file path=ppt/ink/ink3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31:53.58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332 0 14638,'0'0'12743,"-2"12"-11462,-3 2-1138,0 1 0,-1-1 0,-1 0 0,0-1 0,-1 0 0,-1 0 0,0 0 0,-1-1 0,-16 16 0,-20 22 112,-2-2-1,-68 52 1,116-100-363,-1 1 0,0 0 0,0 0 1,0-1-1,0 1 0,0-1 0,0 1 0,0-1 1,0 1-1,0-1 0,0 1 0,0-1 0,0 0 0,0 0 1,0 0-1,-1 0 0,-1 0 0,3 0-93,-1 0 0,1 0-1,-1-1 1,1 1 0,-1 0 0,1-1 0,-1 1-1,1-1 1,0 1 0,-1-1 0,1 1-1,0-1 1,-1 1 0,1-1 0,0 1 0,-1-1-1,1 1 1,0-1 0,0 1 0,0-1-1,0 1 1,0-1 0,0 0 0,-1 0 0,5-47-10601,-3 42 9891,9-35-9659</inkml:trace>
</inkml:ink>
</file>

<file path=ppt/ink/ink3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31:53.97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79 14478,'5'-9'3043,"3"-7"-1617,14-29 2838,-15 36 2308,-9 26-6470,0 1 0,1-1 0,2 0 0,-1 0 1,2 1-1,0-1 0,1 0 0,1 0 0,0-1 0,2 1 0,0-1 1,0 0-1,2 0 0,8 14 0,14 15-236,1-1 0,67 70 0,-23-34-6948,-52-57-253</inkml:trace>
</inkml:ink>
</file>

<file path=ppt/ink/ink3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31:54.80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 16432,'0'0'11445,"4"12"-9459,36 84-102,-35-85-1756,1 0-1,1-1 1,-1 1-1,2-1 1,0-1-1,0 0 1,17 15-1,-10-13-466,0-1 0,0-1 1,1-1-1,0 0 0,1-1 0,18 5 0,-23-9-160,0 1 0,0-1 0,1-1 0,-1-1 0,1 0 0,-1 0 0,1-1 0,0 0 0,17-4 0,-15-5-6376,-5-9-3679</inkml:trace>
</inkml:ink>
</file>

<file path=ppt/ink/ink3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31:55.17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344 1 18898,'0'0'6566,"-67"76"-4292,43-32-256,-6 7-544,-3 14-65,-5 9-1281,-2 7-128,0 5 0,6 0 0,7-1 0,16-6-769,11-13-2402,2-14-2818,20-13-5542</inkml:trace>
</inkml:ink>
</file>

<file path=ppt/ink/ink3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31:57.63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348 0 16367,'0'0'8136,"-14"13"-7954,-308 308 4008,314-314-5954,4-9-3158,6-17-1770,5-14-2687</inkml:trace>
</inkml:ink>
</file>

<file path=ppt/ink/ink3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31:57.97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13 15118,'0'0'5195,"9"-3"-3124,-3 0-1769,-5 2-224,1 0-1,0 1 0,0-1 1,-1 0-1,1 0 0,0 1 1,0-1-1,0 1 1,0 0-1,0-1 0,0 1 1,0 0-1,0 0 1,0 0-1,0 1 0,0-1 1,0 0-1,0 1 0,-1-1 1,1 1-1,0 0 1,0-1-1,0 1 0,-1 0 1,1 0-1,0 0 1,-1 0-1,1 1 0,-1-1 1,1 0-1,-1 1 0,2 1 1,155 210 4561,-3 5-3733,-38-52-2106,-73-116-5638,-31-39-54</inkml:trace>
</inkml:ink>
</file>

<file path=ppt/ink/ink3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31:58.52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 18193,'0'0'2509,"13"1"-614,20 2-625,96 10 473,169 39 1,-298-52-1744,10 2 4,0 1 0,0 0 0,-1 1 0,11 5-1,-19-8-1,0-1-1,0 1 0,0-1 0,0 1 0,0-1 1,0 1-1,0 0 0,0-1 0,0 1 0,0 0 1,-1 0-1,1-1 0,0 1 0,0 0 0,-1 0 0,1 0 1,-1 0-1,1 0 0,-1 0 0,1 0 0,-1 0 1,1 0-1,-1 0 0,0 0 0,0 1 0,1-1 0,-1 0 1,0 0-1,0 0 0,0 0 0,-1 0 0,1 1 1,0-1-1,0 0 0,0 0 0,-1 0 0,1 0 1,-1 0-1,1 0 0,-1 0 0,1 0 0,-1 0 0,1 0 1,-1 0-1,0 0 0,0 0 0,1-1 0,-1 1 1,0 0-1,-2 1 0,-17 12 212,-1 0 1,0-1-1,-1-2 0,0 0 1,-1-1-1,-30 8 0,5 1 456,-51 18 738,-59 27-732,151-59-3816,17-4-2590,9-1-1220</inkml:trace>
</inkml:ink>
</file>

<file path=ppt/ink/ink3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31:58.87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222 23 21204,'0'0'5114,"-13"-6"-3902,6 3-1066,4 1-122,1 1 1,0-1-1,-1 1 1,1 0-1,-1-1 1,1 1-1,-1 1 1,0-1-1,0 0 1,1 1-1,-1-1 1,0 1-1,0 0 1,1 0-1,-1 0 1,0 0-1,0 0 1,0 1-1,1-1 1,-1 1-1,0 0 1,1 0-1,-1 0 1,0 0-1,1 0 1,-1 0-1,1 1 1,0-1-1,-5 5 1,-10 12 460,0 0 0,1 2 0,-22 36 0,34-50-355,0 0 0,0 1-1,1-1 1,0 1 0,0 0 0,1 0 0,0 0-1,0 0 1,1 1 0,0-1 0,0 0-1,1 1 1,-1-1 0,2 1 0,-1-1-1,1 0 1,2 9 0,-2-12-125,1-1 0,-1 0 0,1 1 0,0-1 0,0 0 0,0 0 0,1 0 0,-1 0 0,1-1 0,-1 1 0,1-1 0,0 1 0,0-1 0,0 0 0,4 2 0,1 0-2,0 0 0,1-1 0,-1 0-1,0-1 1,1 0 0,10 2 0,8-2-8,0 0 0,0-2 0,32-3 0,-43 1 5,0-1 0,0 0 0,0-1 0,-1 0 0,0-2 0,0 1 0,0-2 0,-1 0 0,0-1 0,16-11 0,-23 14 0,0-1 0,0 0 0,0 0 0,0-1 0,-1 1 0,0-1 0,-1-1 0,0 1 0,0-1 0,0 0 0,-1 0 0,0 0 0,-1-1 0,1 1 0,-2-1 0,1 0 0,-1 0 0,-1 0 0,1-9 0,-2 14-12,0 1-1,0 0 1,0-1 0,0 1 0,-1 0-1,1 0 1,-1 0 0,0-1-1,0 1 1,0 0 0,-1 0-1,1 0 1,-1 0 0,1 0 0,-1 1-1,0-1 1,0 0 0,-4-3-1,1 3-49,1-1 0,-1 1 0,1 1 0,-1-1 0,0 1 0,0 0 0,0 0 0,0 0 0,0 1 0,-9-2 0,-6 1-370,0 0-1,-1 2 0,1 0 0,0 1 0,-24 5 0,-17 6-4371,1 2-3150</inkml:trace>
</inkml:ink>
</file>

<file path=ppt/ink/ink3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32:08.02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12 7335,'0'0'16880,"57"28"-15407,-4-28-127,11 0-514,10-4-607,7-4-193,-1 1 32,-8 1-64,-12 4-609,-11 1-1345,-16-2-2018,-18 1-1665,-9-4-4933</inkml:trace>
</inkml:ink>
</file>

<file path=ppt/ink/ink3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32:08.36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193 0 16592,'0'0'3358,"12"9"-1138,-4-3-2049,5 3 759,0 0 0,-1 1 1,0 1-1,17 20 0,-25-27-760,-2 0 1,1 0-1,0 0 0,-1 0 1,1 1-1,-1-1 0,-1 1 1,1-1-1,0 1 0,-1 0 1,0 0-1,0-1 0,-1 1 0,1 0 1,-1 0-1,0 0 0,0 0 1,-1 0-1,0 0 0,1-1 1,-2 1-1,-1 7 0,-2-2-19,0 1 0,-1-1 0,0 0-1,0-1 1,-1 1 0,-12 11 0,-55 52 32,53-55-157,-33 34-383,-4 4-2559,20-22-5592,25-26-4294</inkml:trace>
</inkml:ink>
</file>

<file path=ppt/ink/ink3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32:09.19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65 0 19731,'0'0'288,"-9"13"785,-28 41 528,34-51-1490,1 0-1,0 1 0,0-1 0,1 1 0,-1-1 0,1 1 0,-1 0 0,1 0 1,0-1-1,1 1 0,-1 0 0,1 0 0,-1 0 0,1 0 0,0 0 0,1 6 0,0-8-64,0 0 1,0 1-1,0-1 0,0 0 0,1 0 0,-1 0 0,0-1 0,1 1 0,-1 0 0,1 0 0,0-1 0,-1 1 0,1-1 0,0 0 0,0 1 0,0-1 0,0 0 0,0 0 0,0 0 0,4 1 1,1 0 121,0-1 1,0 0 0,1 0 0,-1 0-1,0-1 1,1 0 0,-1 0 0,0-1-1,1 0 1,-1 0 0,0 0 0,0-1-1,0 0 1,11-6 0,60-44 1178,-16 9-158,-62 43-1170,1-1 1,-1 1 0,1 0-1,-1-1 1,1 1-1,-1 0 1,1-1 0,-1 1-1,1 0 1,-1 0 0,1-1-1,-1 1 1,1 0 0,-1 0-1,1 0 1,0 0-1,-1 0 1,1 0 0,-1 0-1,1 0 1,-1 0 0,1 0-1,0 0 1,-1 0 0,1 0-1,-1 1 1,1-1 0,-1 0-1,1 0 1,-1 0-1,1 1 1,-1-1 0,1 0-1,-1 1 1,1-1 0,-1 1-1,0-1 1,1 0 0,-1 1-1,1-1 1,-1 1-1,0-1 1,1 1 0,6 33 299,-1 3-220,-6-36-91,1 0 0,-1 0 0,0 1-1,1-1 1,-1 0 0,1 0-1,-1 0 1,1 0 0,0 0 0,-1 0-1,1-1 1,0 1 0,0 0-1,0 0 1,0 0 0,0-1 0,0 1-1,0 0 1,0-1 0,0 1 0,0-1-1,0 1 1,2 0 0,4-1 22,0 0 1,1-1 0,-1 1 0,1-1-1,-1-1 1,0 0 0,0 0 0,1 0-1,-1 0 1,-1-1 0,1-1 0,0 1-1,8-7 1,-6 5 7,0 0 1,0 0-1,1 1 1,-1 0-1,1 1 1,20-4-1,-28 6-38,1 1 0,0-1 0,-1 1 0,1 0 0,0 0 0,-1 0 0,1 0 0,0 1 0,-1-1 0,1 1 0,0 0 0,-1-1 0,1 1 0,-1 0 0,1 1 0,-1-1 0,0 0 0,1 1 0,-1-1 0,0 1 0,0 0 0,0-1 0,0 1 0,0 0 0,-1 0 0,1 1 0,-1-1 0,1 0 0,-1 0 0,0 1 0,0-1 0,0 1 0,0-1 0,1 5 0,14 24 0,-15-30 0,0 1 0,0-1 0,0 1 0,0-1 0,0 1 0,1-1 0,-1 0 0,0 0 0,1 0 0,-1 1 0,0-1 0,1 0 0,0-1 0,-1 1 0,1 0 0,-1 0 0,1-1 0,0 1 0,0-1 0,-1 1 0,1-1 0,0 0 0,0 0 0,-1 0 0,1 0 0,0 0 0,0 0 0,0 0 0,-1-1 0,1 1 0,0 0 0,0-1 0,2-1 0,6-3 0,-1 0 0,0 0 0,0-1 0,14-13 0,8-4 0,-24 20-3357,2 3-8415</inkml:trace>
</inkml:ink>
</file>

<file path=ppt/ink/ink3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32:09.55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0 17553,'0'0'11466</inkml:trace>
</inkml:ink>
</file>

<file path=ppt/ink/ink3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32:09.95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318 74 17232,'0'0'2862,"-3"-9"277,2 6-2882,0 0-1,0 0 1,0 0 0,0 0 0,-1 0 0,0 0 0,1 1 0,-1-1 0,0 0 0,0 1 0,-1 0-1,1-1 1,0 1 0,-1 0 0,1 0 0,-5-2 0,3 3-143,1 0 0,-1-1 0,0 2 1,0-1-1,0 0 0,0 1 0,1-1 0,-1 1 0,0 0 0,0 1 1,0-1-1,0 1 0,0-1 0,0 1 0,0 0 0,1 1 1,-5 1-1,-7 4-38,1 1 0,0 1 0,0 0 1,1 1-1,0 1 0,1 0 0,0 0 0,0 1 1,2 1-1,-1 0 0,2 0 0,0 1 1,0 0-1,1 1 0,1 0 0,1 0 0,-8 26 1,13-39-67,0 1-1,0-1 1,1 0 0,-1 1 0,1-1 0,0 1 0,0-1-1,0 0 1,0 1 0,0-1 0,0 1 0,0-1 0,1 1 0,-1-1-1,1 0 1,0 1 0,0-1 0,0 0 0,0 0 0,0 0-1,0 0 1,1 0 0,-1 0 0,1 0 0,-1 0 0,1 0 0,0 0-1,0-1 1,-1 1 0,1-1 0,0 0 0,4 2 0,1 0 35,1-1 0,0-1 0,0 0 0,0 0 0,0 0 1,0-1-1,0 0 0,14-2 0,-6-1-1,0 0 0,0-1 0,-1 0 0,0-1 0,0-1 0,0-1 0,0 0 0,-1 0 0,0-2 0,-1 0 0,0 0 1,16-16-1,-20 18-21,-1-1 0,0 0-1,-1-1 1,0 1 0,0-1 0,-1-1 0,0 1 0,0-1 0,-1 0 0,-1-1 0,0 1 0,0-1 0,-1 0 0,0 1 0,-1-2 0,0 1 0,-1 0 0,1-15 0,-2 24-23,0 0-1,0 1 1,0-1 0,0 1-1,0-1 1,0 1 0,-1-1-1,1 1 1,0-1-1,-1 1 1,1 0 0,-1-1-1,0 1 1,1-1 0,-1 1-1,0 0 1,0 0 0,0-1-1,0 1 1,0 0 0,0 0-1,0 0 1,0 0-1,0 0 1,0 0 0,-1 0-1,1 1 1,0-1 0,-1 0-1,1 1 1,0-1 0,-1 1-1,1-1 1,-1 1 0,1 0-1,-1-1 1,1 1-1,-1 0 1,1 0 0,-1 0-1,1 0 1,-1 0 0,1 1-1,-3 0 1,0 0-27,0 0 0,0 0 0,1 1 0,-1 0 0,0 0 0,1 0 0,-1 0 0,1 1 0,0-1 0,0 1 0,0 0 0,0 0 0,0 0 0,0 0 0,-3 6 0,3-2-548,0 0 1,0 1-1,0-1 1,1 1 0,0-1-1,1 1 1,-2 11 0,6 29-8231,6-27 1641</inkml:trace>
</inkml:ink>
</file>

<file path=ppt/ink/ink3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32:10.42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75 0 7527,'0'0'12252,"0"8"-9967,-4 27 162,-1 0 1,-20 65-1,14-62-1341,2 1 0,-7 72 0,14-82-1066,0-9-40,1 0 1,1-1 0,4 31 0,-4-49-1,0-1 0,0 0 0,0 1 0,0-1 0,0 0 0,0 1 0,0-1 0,0 0 0,0 0 0,1 1 0,-1-1 0,0 0 0,0 1 0,0-1 0,0 0 0,1 1 0,-1-1 0,0 0 0,0 0 0,1 0 0,-1 1 0,0-1 0,0 0 0,1 0 0,-1 0 0,0 1 0,0-1 0,1 0 0,-1 0 0,0 0 0,1 0 0,-1 0 0,0 0 0,1 0 0,-1 0 0,0 0 0,1 0 0,-1 0 0,0 0 0,1 0 0,14-9 0,8-18 0,4-26-36,-3 0 0,-3-1 1,18-68-1,-1 3-125,-38 117 115,1 0 0,0 0 0,0 0 1,-1 0-1,1 1 0,0-1 0,0 0 0,1 0 1,-1 0-1,0 1 0,1-1 0,-1 1 1,0-1-1,1 1 0,0-1 0,-1 1 0,1 0 1,2-1-1,-2 1 9,-1 1 0,0 0 0,1 0 0,-1-1 1,1 1-1,-1 0 0,0 1 0,1-1 0,-1 0 0,0 0 0,1 0 1,-1 1-1,0-1 0,0 1 0,1-1 0,-1 1 0,0 0 0,0-1 0,0 1 1,1 0-1,0 1 0,1 0 31,0 1-1,0 0 1,0 1 0,0-1-1,-1 1 1,1-1 0,-1 1-1,0 0 1,0-1 0,-1 1-1,1 0 1,-1 0 0,1 1-1,-1-1 1,-1 0 0,2 5-1,-3-4 49,1 0 1,-1 0-1,0 0 0,0 0 0,-1-1 0,1 1 0,-1 0 0,0-1 0,0 1 0,-1-1 0,1 0 0,-1 0 1,0 0-1,0 0 0,0 0 0,-1-1 0,0 1 0,1-1 0,-1 0 0,0 0 0,0-1 0,0 1 0,-1-1 1,1 0-1,-6 2 0,3 0 20,0-1 1,-1-1-1,1 1 0,-1-1 1,0-1-1,0 0 0,0 0 1,1 0-1,-1-1 1,0 0-1,0 0 0,0-1 1,0 0-1,0 0 1,-10-4-1,16 5-195,1-1 0,-1 1 1,1-1-1,-1 1 0,1-1 0,-1 1 0,1-1 1,-1 0-1,1 0 0,0 0 0,-1 0 0,1 0 1,0 0-1,0 0 0,0 0 0,0 0 1,0 0-1,0-1 0,0 1 0,0 0 0,0-1 1,0 1-1,1-1 0,-1 1 0,1-1 0,-1 1 1,1-1-1,-1 0 0,1 1 0,0-1 0,0 1 1,0-1-1,0 0 0,0 1 0,0-1 0,1 1 1,-1-1-1,0 0 0,2-1 0,0-1-460,0 0 0,0 0-1,1 0 1,0 0-1,0 1 1,0-1 0,0 1-1,0 0 1,1 0-1,-1 0 1,1 0 0,4-2-1,26-14-5038,3 1-2039</inkml:trace>
</inkml:ink>
</file>

<file path=ppt/ink/ink3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32:11.30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111 1 16015,'0'0'14456,"-5"14"-13943,-16 42-275,-39 120 733,54-151-876,0-1 1,1 1 0,2 0 0,0 0-1,2 39 1,1-64-96,0 0 0,0 1 0,0-1 0,0 1 0,0-1 0,-1 1 0,1-1 0,0 1 0,0-1 0,0 0 0,0 1 0,1-1 0,-1 1 0,0-1 0,0 1 0,0-1 0,0 1 0,0-1 0,1 0 0,-1 1 0,0-1 0,0 1 0,1-1 0,-1 0 0,0 1 0,0-1 0,1 0 0,-1 1 0,0-1 0,1 0 0,-1 0 0,1 1 0,-1-1 0,0 0 0,1 0 0,-1 1 0,1-1 0,-1 0 0,1 0 0,-1 0 0,0 0 0,1 0 0,-1 0 0,1 0 0,-1 0 0,1 0 0,-1 0 0,1 0 0,-1 0 0,0 0 0,1 0 0,-1 0 0,1-1 0,-1 1 0,1 0 0,-1 0 0,0 0 0,1-1 0,-1 1 0,1 0 0,-1 0 0,0-1 0,1 1 0,-1 0 0,0-1 0,0 1 0,1-1 0,19-27 0,-17 15 0,0 0 0,0-1 0,-2 1 0,1-16 0,-2 25 0,1 0 0,-1-1 0,-1 1 0,1 0 0,0-1 0,-1 1 0,0 0 0,0 0 0,0 0 0,-1 0 0,1 0 0,-1 0 0,0 0 0,0 0 0,-1 1 0,-4-7 0,7 9 0,-1 1 0,1 0 0,0-1 0,-1 1 0,1 0 0,0-1 0,-1 1 0,1 0 0,-1 0 0,1-1 0,0 1 0,-1 0 0,1 0 0,-1 0 0,1 0 0,-1 0 0,1-1 0,-1 1 0,1 0 0,-1 0 0,1 0 0,-1 0 0,1 0 0,0 1 0,-1-1 0,1 0 0,-1 0 0,1 0 0,-1 0 0,1 0 0,-1 1 0,1-1 0,-1 0 0,-5 17 0,6-15 0,0 0 0,-1 0 0,1 0 0,1 0 0,-1 0 0,0 0 0,0 0 0,1-1 0,-1 1 0,1 0 0,0 0 0,-1 0 0,1-1 0,0 1 0,0 0 0,0-1 0,0 1 0,0-1 0,1 1 0,1 1 0,4 1 0,1-2 0,0 1 0,-1-1 0,1 0 0,0-1 0,0 0 0,0 0 0,0 0 0,0-1 0,0-1 0,0 1 0,0-1 0,13-4 0,-14 4 0,0-1 0,0 0 0,0 0 0,-1-1 0,1 0 0,-1 0 0,0-1 0,0 1 0,0-1 0,0-1 0,0 1 0,-1-1 0,0 0 0,0 0 0,6-9 0,5-25 0,-33 54 0,-7 29 0,23-42 0,0 0 0,0 1 0,0-1 0,0 1 0,0 0 0,1-1 0,-1 1 0,1 0 0,0-1 0,0 1 0,0 0 0,0-1 0,0 1 0,0 0 0,1-1 0,0 4 0,0-5 0,0 0 0,0 0 0,0 0 0,0 0 0,1-1 0,-1 1 0,0 0 0,0-1 0,1 1 0,-1 0 0,0-1 0,1 0 0,-1 1 0,1-1 0,-1 0 0,0 1 0,1-1 0,-1 0 0,3 0 0,34-1 0,-28 0 0,8-1 0,-1 0 0,1-1 0,-1-1 0,17-7 0,-21 7 0,1 0 0,0 0 0,0 1 0,0 1 0,0 0 0,1 1 0,14 1 0,-27 1 0,1-1 0,-1 2 0,0-1 0,0 0 0,1 0 0,-1 1 0,0-1 0,0 1 0,-1-1 0,1 1 0,0 0 0,0 0 0,-1 0 0,1 0 0,-1 0 0,0 0 0,0 0 0,1 1 0,0 3 0,-1-3 0,1 1 0,0-1 0,-1 0 0,1 0 0,1 0 0,-1 0 0,0 0 0,1-1 0,-1 1 0,1-1 0,0 1 0,0-1 0,6 3 0,2-2 0,1 0 0,0-1 0,0 0 0,0-1 0,0-1 0,0 0 0,0-1 0,0 0 0,0 0 0,0-1 0,-1-1 0,18-6 0,58-8 0,-82 17 0,-1 0 0,1 0 0,0 1 0,-1-1 0,1 1 0,-1 0 0,1 1 0,-1-1 0,0 1 0,0 0 0,6 3 0,-5-3 0,1 1 0,-1-1 0,1 0 0,0 0 0,0 0 0,9 1 0,149 1 7,-106-5-382,-74-22-31672</inkml:trace>
</inkml:ink>
</file>

<file path=ppt/ink/ink3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32:11.64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 20499,'0'0'4581,"65"0"-9482</inkml:trace>
</inkml:ink>
</file>

<file path=ppt/ink/ink3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32:12.38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67 1 1730,'0'0'16057,"-9"6"-14012,5-4-1799,0 1 0,0 0-1,0 0 1,1 0 0,-1 0 0,1 1-1,-1-1 1,1 1 0,0 0 0,0 0-1,1 0 1,-1 0 0,1 1 0,0-1-1,0 1 1,1-1 0,-1 1 0,1-1-1,0 1 1,0 0 0,1 0 0,-1 0-1,1 0 1,0-1 0,0 1 0,1 0 0,1 9-1,-1-11-156,1-1-1,-1 0 1,1 1 0,-1-1-1,1 0 1,0 0-1,0 0 1,0 0-1,0 0 1,0-1 0,0 1-1,0-1 1,1 1-1,-1-1 1,0 0 0,1 0-1,0 0 1,-1 0-1,1 0 1,-1 0-1,1-1 1,0 0 0,-1 1-1,1-1 1,0 0-1,0 0 1,-1 0-1,1-1 1,3 0 0,4 0 172,-1 0 1,1-1 0,-1 0 0,1 0-1,-1-1 1,17-8 0,-9 0-106,0 0 1,0-1-1,-1 0 1,21-23-1,3-2-52,-35 90-616,-4-51 536,0-1 0,1 1 0,-1-1 0,1 1 0,0-1 0,-1 0 0,1 1 0,0-1 0,0 0 0,0 0 0,0 0 0,0-1 0,0 1 0,0 0 1,0-1-1,0 1 0,0-1 0,0 0 0,0 0 0,1 0 0,2 0 0,49-4 589,-35 0-593,0-2-1,32-13 1,-38 12-21,0 2-1,1 0 1,0 1-1,0 0 1,0 1 0,0 0-1,16 0 1,-29 3 1,0 0 0,0 0 0,0 0 0,0 0 0,0 0 0,1 1 0,-1-1 0,0 0 0,0 1 0,0-1 0,0 0 0,0 1 0,0 0 0,-1-1 0,1 1 0,0-1 0,0 1 0,0 0 0,0 0 0,-1-1 0,1 1 0,0 0 0,-1 0 0,1 0 0,-1 0 0,2 2 0,5 32 0,2 4 0,-9-38 0,1 1 0,0-1 0,-1 0 0,1 1 0,0-1 0,0 0 0,0 0 0,0 1 0,0-1 0,0 0 0,0 0 0,0 0 0,1 0 0,-1-1 0,0 1 0,1 0 0,-1 0 0,0-1 0,1 1 0,-1-1 0,1 1 0,1-1 0,6 1 0,1-1 0,-1 0 0,1-1 0,-1 0 0,0 0 0,1-1 0,-1 0 0,0-1 0,0 0 0,-1 0 0,1-1 0,8-5 0,-7 4 0,1 0 0,0 1 0,0 0 0,1 0 0,-1 2 0,1-1 0,18-1 0,-26 4 0,0 1 0,0-1 0,-1 1 0,1 0 0,-1 0 0,1 0 0,-1 1 0,1-1 0,-1 1 0,5 2 0,-5-2 0,1 0 0,-1 0 0,1-1 0,-1 1 0,1-1 0,0 0 0,0 0 0,-1 0 0,1 0 0,6-1 0,-1 0 0,22 1-1733,-12 5-3122</inkml:trace>
</inkml:ink>
</file>

<file path=ppt/ink/ink3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32:12.99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17 1 17969,'0'0'7575,"1"12"-6155,2 30-723,-1-1-1,-3 1 1,-9 70 0,5-83-1052,-1 51 0,19-179-14513,-13 46 6300</inkml:trace>
</inkml:ink>
</file>

<file path=ppt/ink/ink3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32:13.33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4 120 9929,'0'0'7271,"-1"13"-4799,-2 217 5226,4-226-7600,-1 1 0,1 0 0,0 0 0,0 0-1,1 0 1,0-1 0,-1 1 0,1-1 0,1 1 0,-1-1 0,1 0 0,0 0 0,0 0 0,0 0 0,0 0-1,1-1 1,-1 1 0,1-1 0,0 0 0,0 0 0,0-1 0,1 1 0,-1-1 0,0 0 0,1 0 0,0 0-1,-1-1 1,1 1 0,0-1 0,0 0 0,0-1 0,0 1 0,0-1 0,0 0 0,0 0 0,-1-1 0,1 1-1,0-1 1,0 0 0,0 0 0,0-1 0,-1 0 0,1 1 0,-1-2 0,1 1 0,7-5 0,-4 0-70,0 0 0,0 0 1,-1 0-1,0-1 0,0 0 1,-1 0-1,0-1 0,-1 0 1,0 0-1,0 0 0,0-1 1,-2 0-1,1 1 0,-1-1 1,0-1-1,1-13 0,1-11 51,-1 0-1,-2 0 1,-3-53-1,1 82-78,-1 1 0,1-1 0,-1 1 0,0 0 0,-1-1 0,1 1 0,-1 0 0,0 0 0,-1 0 0,-4-8 0,6 11 0,-1 0 0,1 0 0,-1 0 0,0 0 0,0 0 0,0 1 0,0-1 0,-1 0 0,1 1 0,0 0 0,-1-1 0,1 1 0,0 0 0,-1 0 0,0 1 0,1-1 0,-1 0 0,1 1 0,-1 0 0,0-1 0,1 1 0,-6 1 0,7-1-22,1 0 1,-1 0-1,1 0 1,-1 0-1,1 0 1,0 0-1,-1 0 1,1 0-1,-1 1 1,1-1-1,-1 0 0,1 0 1,0 1-1,-1-1 1,1 0-1,-1 1 1,1-1-1,0 0 1,-1 1-1,1-1 1,0 0-1,0 1 0,-1-1 1,1 1-1,0-1 1,0 0-1,0 1 1,-1-1-1,1 1 1,0-1-1,0 1 1,0 0-1,3 21-1760,13 17-2889,-10-25-758,-2 0-2573</inkml:trace>
</inkml:ink>
</file>

<file path=ppt/ink/ink3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32:13.74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27 24 19955,'0'0'11141,"-5"9"-10623,1-1-439,1 0 1,0-1 0,0 1-1,1 1 1,0-1-1,0 0 1,1 0 0,0 13-1,0-19-70,1 1-1,0 0 1,1-1 0,-1 1-1,0 0 1,1-1 0,0 1-1,-1-1 1,1 1-1,0-1 1,1 1 0,-1-1-1,0 0 1,0 1 0,1-1-1,0 0 1,-1 0 0,1 0-1,0 0 1,0 0-1,0-1 1,0 1 0,0 0-1,0-1 1,1 0 0,-1 1-1,1-1 1,-1 0-1,1 0 1,-1 0 0,1-1-1,-1 1 1,1-1 0,0 1-1,-1-1 1,4 0 0,0 0-6,0 0 1,-1 0 0,1-1 0,0 1-1,-1-1 1,1-1 0,-1 1 0,1-1-1,-1 0 1,0 0 0,0-1 0,0 1-1,0-1 1,0 0 0,-1-1 0,1 1-1,-1-1 1,0 0 0,0 0 0,0 0 0,5-7-1,-4 4 0,0-1 0,0 0-1,-1 0 1,1-1 0,-2 1-1,1-1 1,-1 0 0,-1 0-1,0 0 1,0 0 0,-1-1-1,1-13 1,-30 81-3,28-58 0,-4 13 0,0 1 0,1-1 0,-2 21 0,4-32 0,1 0 0,-1 0 0,1 0 0,0 0 0,0 0 0,0 0 0,0 0 0,0 0 0,1 0 0,-1 0 0,1 0 0,-1-1 0,1 1 0,0 0 0,-1 0 0,1 0 0,0 0 0,0-1 0,0 1 0,1 0 0,-1-1 0,0 1 0,0-1 0,1 1 0,-1-1 0,1 0 0,0 1 0,-1-1 0,1 0 0,0 0 0,0 0 0,-1-1 0,3 2 0,5 0-348,0-1-1,-1 0 1,1-1-1,0 1 1,0-2 0,13-1-1,-16 1-230,1 0-1,0-1 1,-1 0-1,0 0 1,1-1-1,-1 0 1,0 0 0,0 0-1,0-1 1,-1 1-1,1-1 1,-1-1-1,0 1 1,7-9-1,8-13-8372</inkml:trace>
</inkml:ink>
</file>

<file path=ppt/ink/ink3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32:14.13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30 0 18417,'0'0'4533,"-3"11"-2756,-6 26-769,2 0-1,2 1 0,2-1 0,1 1 0,4 47 0,-2-78-984,1 0-1,1 0 0,-1-1 0,1 1 0,0-1 0,1 1 1,-1-1-1,1 0 0,1 0 0,-1 0 0,1 0 0,4 5 1,-6-9-19,0 0 1,-1 0-1,1 0 1,0-1 0,0 1-1,0-1 1,0 1-1,1-1 1,-1 0 0,0 1-1,0-1 1,1 0-1,-1-1 1,1 1 0,-1 0-1,1-1 1,-1 1-1,1-1 1,-1 0 0,1 0-1,0 0 1,-1 0-1,1 0 1,-1-1 0,1 1-1,-1-1 1,1 0-1,-1 1 1,1-1 0,-1 0-1,0-1 1,0 1-1,1 0 1,-1-1 0,2-1-1,5-5-56,0 1-1,-1-2 1,0 1 0,-1-1-1,0 0 1,0-1-1,-1 1 1,0-1-1,-1-1 1,0 1 0,5-18-1,2-8-652,-2-1 0,6-42 0,-15 74 630,5-30-730,-7 30 584,-4 21 420,1-1 101,-8 24 450,2 1-1,1 0 0,2 1 0,-1 49 1,8-87-809,0 0 1,0-1 0,1 1 0,-1 0 0,1-1-1,0 1 1,0 0 0,0-1 0,0 1-1,0-1 1,1 1 0,-1-1 0,1 0 0,-1 0-1,1 0 1,0 0 0,0 0 0,0 0 0,0 0-1,0 0 1,1-1 0,-1 1 0,0-1 0,1 0-1,-1 0 1,1 1 0,-1-2 0,1 1-1,0 0 1,-1 0 0,1-1 0,0 0 0,5 1-1,0 0-1016,0-1-1,0 0 1,0 0-1,0-1 1,0 0-1,0 0 0,0 0 1,-1-1-1,1-1 1,13-5-1,11-11-6777</inkml:trace>
</inkml:ink>
</file>

<file path=ppt/ink/ink3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32:16.17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123 39 16976,'0'0'3054,"-9"2"432,4 0-3219,0-1-1,0 1 1,1 0 0,-1 0 0,0 0 0,1 1 0,-1 0 0,1-1 0,0 2 0,0-1 0,0 0 0,0 1 0,1 0-1,-1 0 1,1 0 0,0 0 0,0 0 0,0 1 0,1-1 0,0 1 0,0 0 0,0 0 0,0 0 0,1 0 0,-1 0-1,1 0 1,1 0 0,-1 5 0,1-9-258,0 1-1,1-1 0,-1 0 0,1 0 1,-1 0-1,1 0 0,0-1 1,-1 1-1,1 0 0,0 0 0,-1 0 1,1 0-1,0 0 0,0-1 1,0 1-1,0 0 0,0-1 0,0 1 1,0-1-1,0 1 0,0-1 1,1 1-1,32 10 52,-17-6-38,-8-1-9,0 1 1,0-1-1,-1 1 1,0 1 0,1 0-1,-2 0 1,1 1 0,-1 0-1,0 0 1,0 0-1,-1 1 1,0 0 0,-1 0-1,1 1 1,-2-1 0,1 1-1,-1 1 1,0-1-1,-1 0 1,0 1 0,-1 0-1,0-1 1,-1 1 0,1 0-1,-2 0 1,1 0-1,-2 0 1,1 0 0,-1 0-1,-1 0 1,0-1 0,0 1-1,-1 0 1,0-1-1,-1 1 1,0-1 0,-6 10-1,0-3 124,-2 0 1,0 0-1,-16 15 0,22-26-123,1 0 1,-1 0-1,0 0 0,0-1 1,0 0-1,0 0 0,-1-1 1,1 0-1,-1 0 0,0 0 1,-12 2-1,18-5-14,-1 1 0,0-1 0,0 0 0,0 0 0,1-1 0,-1 1 0,0 0 0,0-1 0,1 1 0,-1-1 0,0 1 0,1-1 0,-1 0 0,0 0 0,1 0 0,-1 0 0,1 0 0,-1 0 0,1 0 0,0 0 0,0-1 0,-1 1 0,1 0 0,0-1 0,0 1 0,0-1 0,0 1 0,1-1 0,-1 0 0,0 1 0,1-1 0,-1 0 0,1 1 0,-1-1 0,1 0 0,0-3 0,-3-8 0,2 0 0,0-1 0,1-22 0,0 30 0,1-3 0,1 0 0,-1 0 0,1 0 0,1 0 0,0 0 0,0 0 0,1 1 0,0 0 0,0-1 0,1 2 0,0-1 0,0 0 0,9-8 0,13-13 0,57-49 0,-18 18 0,-51 45 0,-1 0 0,-1-2 0,18-28 0,-26 37 0,0 0 0,-1-1 0,0 1 0,-1-1 0,0 0 0,-1 0 0,1-1 0,-2 1 0,1 0 0,-1-12 0,-1 20 0,0 0 0,0 0 0,0 0 0,0 0 0,0 0 0,0 0 0,0 0 0,0 1 0,0-1 0,-1 0 0,1 0 0,0 0 0,-1 0 0,1 0 0,-1 0 0,1 1 0,-1-1 0,1 0 0,-1 0 0,1 1 0,-1-1 0,0 0 0,1 1 0,-1-1 0,0 1 0,0-1 0,0 1 0,1-1 0,-1 1 0,0-1 0,0 1 0,0 0 0,0-1 0,0 1 0,0 0 0,0 0 0,0 0 0,1 0 0,-1 0 0,0 0 0,0 0 0,0 0 0,0 0 0,0 0 0,0 1 0,0-1 0,0 0 0,0 0 0,0 1 0,-1 0 0,-2 1 0,-1-1 0,1 1 0,0 1 0,-1-1 0,1 0 0,0 1 0,0 0 0,-6 6 0,2 0 0,0 1 0,1-1 0,0 1 0,1 1 0,0-1 0,0 1 0,1 0 0,1 0 0,0 0 0,0 1 0,1 0 0,1-1 0,0 1 0,0 0 0,2 0 0,-1 14 0,2-23 0,0-1 0,-1 0 0,1 1 0,0-1 0,0 0 0,0 0 0,1 0 0,-1 0 0,0 0 0,1 0 0,0 0 0,-1 0 0,1 0 0,0-1 0,0 1 0,0-1 0,0 0 0,0 1 0,0-1 0,0 0 0,0 0 0,1 0 0,-1 0 0,0-1 0,1 1 0,-1-1 0,0 1 0,1-1 0,-1 0 0,1 0 0,2 0 0,5 1 0,-1-1 0,0-1 0,1 1 0,-1-2 0,0 1 0,0-1 0,12-4 0,-7-1 0,0-1 0,0-1 0,-1 0 0,0 0 0,-1-2 0,0 1 0,0-2 0,-1 1 0,0-2 0,-2 1 0,1-1 0,-1-1 0,-1 0 0,0 0 0,-2-1 0,1 0 0,-1 0 0,3-16 0,-9 14 0,-11 26 0,-12 26 0,16-21 0,1 0 0,0 0 0,1 1 0,0 0 0,1 0 0,1 0 0,1 0 0,0 1 0,1-1 0,0 1 0,2 15 0,-1-28 0,1-1 0,0 0 0,0 1 0,-1-1 0,1 0 0,0 0 0,1 1 0,-1-1 0,0 0 0,1 0 0,-1 0 0,1-1 0,0 1 0,-1 0 0,1 0 0,0-1 0,0 1 0,0-1 0,0 0 0,0 0 0,1 0 0,-1 0 0,0 0 0,0 0 0,1 0 0,-1-1 0,0 1 0,1-1 0,-1 1 0,1-1 0,-1 0 0,1 0 0,-1 0 0,1-1 0,2 0 0,4 1 0,0-1 0,0-1 0,0 0 0,-1 0 0,1-1 0,-1 0 0,1 0 0,10-6 0,-7 1 0,-1 0 0,0-1 0,-1 0 0,0 0 0,0-1 0,9-13 0,-14 17 0,-1 0 0,1 0 0,-1-1 0,-1 0 0,0 1 0,0-1 0,0 0 0,-1-1 0,1 1 0,-2 0 0,1-1 0,0-12 0,-2 20 0,0 1 0,0-1 0,0 0 0,-1 0 0,1 0 0,0 1 0,0-1 0,0 0 0,0 0 0,0 0 0,-1 0 0,1 0 0,0 1 0,0-1 0,0 0 0,0 0 0,-1 0 0,1 0 0,0 0 0,0 0 0,0 0 0,-1 0 0,1 0 0,0 0 0,0 0 0,-1 0 0,1 0 0,0 0 0,0 0 0,0 0 0,-1 0 0,1 0 0,0 0 0,0 0 0,0 0 0,-1 0 0,1 0 0,0 0 0,0 0 0,0 0 0,0-1 0,-1 1 0,1 0 0,0 0 0,0 0 0,0 0 0,0 0 0,-1-1 0,1 1 0,0 0 0,0 0 0,0 0 0,0-1 0,0 1 0,0 0 0,0 0 0,0 0 0,0-1 0,0 1 0,0 0 0,-10 13 0,5-1 0,0 1 0,0-1 0,2 1 0,-3 16 0,4-23 0,2-1 0,-1 1 0,1 0 0,-1-1 0,1 1 0,1 0 0,-1-1 0,1 1 0,0 0 0,1-1 0,-1 1 0,4 7 0,-4-11 0,0 0 0,0-1 0,1 1 0,-1 0 0,0 0 0,1-1 0,0 1 0,-1-1 0,1 0 0,0 1 0,0-1 0,-1 0 0,1 0 0,0 0 0,0 0 0,0 0 0,0-1 0,1 1 0,-1-1 0,0 1 0,0-1 0,0 0 0,0 1 0,1-1 0,-1 0 0,0-1 0,0 1 0,0 0 0,0-1 0,1 1 0,-1-1 0,0 0 0,2 0 0,1-1 0,0-1 0,0 1 0,0-1 0,0 1 0,-1-2 0,1 1 0,-1 0 0,0-1 0,0 0 0,0 0 0,6-9 0,-5 5 0,-1-1 0,0 0 0,0-1 0,-1 1 0,0-1 0,-1 1 0,2-15 0,-3 19 0,-1-1 0,1 1 0,-1 0 0,0-1 0,0 1 0,-1 0 0,1-1 0,-1 1 0,0 0 0,-1-1 0,1 1 0,-1 0 0,0 0 0,0 0 0,-4-5 0,6 10 0,-1-1 0,1 0 0,-1 0 0,1 0 0,-1 1 0,1-1 0,-1 0 0,0 1 0,1-1 0,-1 1 0,0-1 0,0 0 0,1 1 0,-1 0 0,0-1 0,0 1 0,0-1 0,0 1 0,0 0 0,0 0 0,0 0 0,1-1 0,-1 1 0,0 0 0,0 0 0,0 0 0,0 0 0,0 0 0,-1 1 0,1 0 0,-1 0 0,1 0 0,0 0 0,0 0 0,0 0 0,0 0 0,0 0 0,0 0 0,0 1 0,0-1 0,1 0 0,-1 1 0,0-1 0,1 1 0,-1-1 0,1 2 0,-2 1 0,1-1 0,1 1 0,-1 0 0,0-1 0,1 1 0,0 0 0,0 0 0,0-1 0,0 1 0,1 0 0,-1-1 0,1 1 0,0 0 0,0-1 0,2 6 0,0-7 0,-1 0 0,0 0 0,1-1 0,-1 1 0,1-1 0,0 1 0,-1-1 0,1 0 0,0 0 0,0 0 0,0 0 0,0-1 0,0 1 0,0-1 0,0 1 0,0-1 0,0 0 0,0 0 0,0-1 0,0 1 0,0-1 0,3 0 0,0 0 0,1-1 0,-1 0 0,0 0 0,0 0 0,0 0 0,0-1 0,0 0 0,-1 0 0,8-6 0,-6 2 0,0-1 0,0 1 0,-1-1 0,0 0 0,6-12 0,-42 89 0,27-62 0,1-1 0,1 1 0,-1-1 0,1 1 0,0 0 0,0 0 0,1-1 0,0 1 0,0 0 0,2 9 0,-1-14 0,0-1 0,0 0 0,0 0 0,1 0 0,-1 0 0,0 0 0,0 0 0,1 0 0,-1 0 0,1-1 0,-1 1 0,1 0 0,-1-1 0,1 1 0,-1-1 0,1 0 0,-1 1 0,1-1 0,-1 0 0,1 0 0,0 0 0,-1 0 0,1 0 0,-1-1 0,4 0 0,42-7 0,80-51 0,-127 59 0,1 0 0,-1 0 0,1 0 0,-1 1 0,0-1 0,1 0 0,-1 0 0,0 1 0,1-1 0,-1 0 0,0 1 0,0-1 0,1 0 0,-1 1 0,0-1 0,0 0 0,1 1 0,-1-1 0,0 1 0,0-1 0,0 1 0,0-1 0,0 0 0,0 1 0,0-1 0,0 1 0,0-1 0,0 1 0,0-1 0,0 0 0,0 1 0,0-1 0,0 1 0,0 0 0,-1 15 0,-1-1 0,2-13 0,-1 0 0,1 0 0,0 0 0,0 0 0,-1 0 0,1 0 0,1 0 0,-1 0 0,0 0 0,0 0 0,2 3 0,-1-4 0,0 0 0,0 0 0,0-1 0,0 1 0,0 0 0,0 0 0,0-1 0,0 1 0,1-1 0,-1 1 0,0-1 0,0 0 0,1 0 0,-1 1 0,0-1 0,0 0 0,1 0 0,-1 0 0,0 0 0,1 0 0,-1 0 0,2-1 0,6 0 0,-1-1 0,0 0 0,0 0 0,0-1 0,0 0 0,11-5 0,-11 4 0,0 0 0,0 1 0,0 0 0,1 1 0,15-3 0,-24 5 0,0 1 0,1-1 0,-1 0 0,0 1 0,1-1 0,-1 1 0,0-1 0,0 0 0,1 1 0,-1-1 0,0 1 0,0-1 0,0 1 0,0-1 0,0 0 0,1 1 0,-1-1 0,0 1 0,0-1 0,0 1 0,0-1 0,0 1 0,0-1 0,-1 1 0,1-1 0,0 0 0,0 1 0,0-1 0,0 1 0,-1-1 0,1 1 0,0-1 0,0 0 0,0 1 0,-1-1 0,1 0 0,0 1 0,-1 0 0,-8 17 0,9-18 0,-9 12 36,7-10-61,0 0 0,0 1 0,0-1 0,1 1 0,-1 0 0,1 0 0,-1-1 1,1 1-1,0 0 0,0 0 0,0 0 0,0 4 0,7-8-4704,17-15 1530,10-28 596,-12 13 2938,2 6 3754,-23 25-4061,0 0 0,0 0 1,0 0-1,0 0 1,1-1-1,-1 1 0,0 0 1,0 0-1,0 0 1,0 0-1,1 0 0,-1 0 1,0 0-1,0 0 1,0 0-1,0 0 0,1 1 1,-1-1-1,0 0 1,0 0-1,0 0 0,0 0 1,0 0-1,1 0 1,-1 0-1,0 0 0,0 0 1,0 0-1,0 1 1,0-1-1,0 0 0,0 0 1,1 0-1,-1 0 1,0 0-1,0 0 0,0 1 1,0-1-1,0 0 1,0 0-1,0 0 0,0 0 1,0 1-1,0-1 1,0 0-1,0 0 0,0 0 1,0 0-1,0 0 1,0 1-1,0-1 1,2 18 1872,-1 25 983,-1-37-2751,0-5-133,0-1 0,0 1 0,0 0 0,0 0 0,1 0 0,-1 0 0,0-1 0,0 1 0,0 0 0,1 0 0,-1-1 0,0 1 0,1 0 0,-1 0 0,1-1 0,-1 1 0,1 0 0,-1-1 0,1 1 0,0-1 0,-1 1 0,1-1 0,0 1 0,-1-1 0,1 1 0,0-1 0,1 1 0,28 1 0,38-18 0,-58 12 0,-7 3 0,0 0 0,0 0 0,1 0 0,-1 1 0,0-1 0,0 1 0,0-1 0,1 1 0,4 1 0,-8-1 0,1 1 0,0 0 0,-1 0 0,1-1 0,-1 1 0,1 0 0,-1 0 0,1 0 0,-1 0 0,1 0 0,-1 0 0,0 0 0,1 0 0,-1 0 0,0 0 0,0 0 0,0 0 0,0 0 0,0 0 0,0 0 0,0 0 0,0 0 0,0 0 0,-1 0 0,1 0 0,0 0 0,-1 0 0,1 0 0,-1-1 0,1 1 0,-1 1 0,0-1 0,1 1 0,-1-1 0,1 0 0,-1 0 0,1 1 0,0-1 0,0 0 0,0 0 0,0 1 0,0-1 0,0 0 0,0 0 0,0 1 0,0-1 0,0 0 0,1 0 0,-1 1 0,0-1 0,1 0 0,-1 0 0,1 0 0,0 0 0,-1 1 0,2 0 0,0-1 0,-1-1 0,0 1 0,1-1 0,-1 1 0,0-1 0,1 0 0,-1 1 0,0-1 0,1 0 0,-1 0 0,1 0 0,-1 0 0,0 0 0,1 0 0,-1-1 0,1 1 0,-1 0 0,2-1 0,5-2 0,-1 0 0,1 0 0,-1-1 0,0 0 0,0 0 0,10-9 0,-10 7 0,0-1 0,-1 1 0,0-1 0,0 0 0,0-1 0,-1 1 0,0-1 0,-1 0 0,0 0 0,0-1 0,-1 1 0,0-1 0,0 0 0,-1 0 0,0 0 0,1-17 0,-3 25 0,0 1 0,0-1 0,0 1 0,0-1 0,0 1 0,0-1 0,0 1 0,0-1 0,0 1 0,0-1 0,0 1 0,0-1 0,-1 1 0,1-1 0,0 1 0,0-1 0,-1 1 0,1 0 0,0-1 0,0 1 0,-1-1 0,1 1 0,0 0 0,-1-1 0,1 1 0,-1 0 0,1-1 0,0 1 0,-1 0 0,1 0 0,-1 0 0,1-1 0,-1 1 0,1 0 0,-1 0 0,1 0 0,-1 0 0,1 0 0,-1 0 0,1 0 0,-1 0 0,1 0 0,-1 0 0,1 0 0,-1 0 0,1 0 0,-1 0 0,1 0 0,-1 1 0,1-1 0,-1 0 0,1 0 0,0 0 0,-1 1 0,1-1 0,-1 0 0,1 1 0,0-1 0,-1 0 0,1 1 0,-1 0 0,-26 23 0,22-17 5,1 1 1,0-1-1,1 1 0,0-1 1,0 1-1,0 0 0,1 0 1,0 0-1,1 0 0,0 0 1,0 11-1,1-16-13,-1-1 0,1 1-1,0 0 1,1-1 0,-1 1 0,0 0 0,1-1-1,-1 1 1,1-1 0,0 1 0,0-1-1,0 1 1,0-1 0,1 1 0,-1-1 0,0 0-1,1 0 1,0 0 0,-1 0 0,1 0 0,0 0-1,0 0 1,0 0 0,0-1 0,1 1 0,-1-1-1,0 0 1,1 0 0,-1 0 0,1 0-1,-1 0 1,1 0 0,-1 0 0,1-1 0,-1 1-1,1-1 1,0 0 0,4 0 0,-6-7-7455,-5-8-1025</inkml:trace>
</inkml:ink>
</file>

<file path=ppt/ink/ink3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32:16.53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67 50 21300,'-31'-26'3748,"11"11"672,6 8-1794,12 5-1953,13 13-673,3 1 0,2-4-3107,-2-2-7335</inkml:trace>
</inkml:ink>
</file>

<file path=ppt/ink/ink3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32:17.07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57 18385,'0'0'10058,"98"5"-9033,-19-5-641,9-4-288,4-1-32,-1-3-288,-6 4-1537,-11-4-2115,-20-4-1697,-13-9-6471</inkml:trace>
</inkml:ink>
</file>

<file path=ppt/ink/ink3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32:17.42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93 1 19090,'0'0'6278,"72"51"-4741,-46-27-31,-5 3-481,-9 5-353,-10 5-191,-4 6 63,-23 2 97,-11 0-321,-7 0-192,3-3-63,5-9-354,8-8-1793,10-15-3587</inkml:trace>
</inkml:ink>
</file>

<file path=ppt/ink/ink3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32:18.85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0 16784,'0'0'6363,"6"13"-4820,2 6-1026,0 1 0,-2 0 0,-1 0 0,0 1 0,3 34 0,-7-18-383,-1-22-105,0 0 1,1-1-1,0 1 0,1-1 0,1 1 1,1-1-1,0 0 0,0 0 0,8 16 1,-10-28-9,-1 0 1,0 0 0,1-1 0,-1 1 0,1 0-1,-1-1 1,1 0 0,0 1 0,-1-1 0,1 0-1,0 0 1,0 0 0,0 0 0,0 0-1,0 0 1,0 0 0,0-1 0,1 1 0,-1-1-1,0 0 1,0 0 0,0 1 0,1-1 0,-1-1-1,0 1 1,0 0 0,0 0 0,1-1-1,-1 1 1,0-1 0,0 0 0,0 0 0,0 0-1,0 0 1,0 0 0,0 0 0,-1 0 0,1-1-1,2-1 1,6-4 108,0-1-1,-1 0 1,1-1 0,-2 0 0,10-13-1,6-12-15,-2-1-1,24-52 0,22-36-1643,-68 122 1046,9-11-1190,-5 9-1402</inkml:trace>
</inkml:ink>
</file>

<file path=ppt/ink/ink3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32:19.21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86 61 3491,'0'0'22091,"-9"11"-21312,3-4-661,-6 6 360,0 1 1,-15 25-1,24-36-396,1 1 0,0-1 0,0 1 1,0 0-1,1-1 0,-1 1 0,1 0 1,0 0-1,0 0 0,0 0 0,1 0 1,-1 1-1,1-1 0,0 0 0,0 0 1,0 0-1,1 0 0,0 0 0,1 7 1,0-9-65,-1-1 0,0 0 0,0 0 0,1 0 0,-1 0 1,0 0-1,1 0 0,-1 0 0,1-1 0,-1 1 0,1 0 0,0-1 1,-1 1-1,1-1 0,0 0 0,-1 1 0,1-1 0,0 0 0,-1 0 1,1 0-1,0 0 0,2-1 0,40-7 728,-36 4-669,-1 0-1,1-1 1,-1 1-1,0-1 1,0-1 0,0 1-1,-1-1 1,0 0-1,0-1 1,0 1-1,-1-1 1,0-1-1,0 1 1,-1 0-1,0-1 1,0 0-1,-1 0 1,0 0-1,-1-1 1,1 1-1,-1-1 1,-1 1-1,1-12 1,-3 16-130,0 1 0,0 0 0,0-1-1,-1 1 1,0 0 0,1 0 0,-1 0 0,0 0 0,0 1 0,0-1 0,-1 0 0,1 1 0,-1-1 0,1 1-1,-1 0 1,0 0 0,0 0 0,0 0 0,0 1 0,0-1 0,0 1 0,-1 0 0,1 0 0,0 0 0,-1 0 0,1 0-1,-1 1 1,1 0 0,-1 0 0,1 0 0,-1 0 0,1 0 0,0 0 0,-1 1 0,-5 1 0,8-1-54,1-1 0,-1 0 0,1 1 0,-1-1 0,1 0 0,-1 1 0,1-1 0,-1 1-1,1-1 1,0 1 0,-1-1 0,1 1 0,0-1 0,-1 1 0,1-1 0,0 1 0,0-1 0,-1 1 0,1 0 0,0-1 0,0 1 0,0-1 0,0 1 0,0 0 0,0-1 0,0 1 0,0 0 0,0-1 0,0 1 0,0-1 0,0 1 0,0 0 0,1-1 0,-1 1 0,0-1 0,0 1 0,1-1 0,-1 1 0,0 0 0,1 0 0,0 0-381,0 0 0,0 0 0,0 1 0,0-1 0,0 0 0,0 0 0,0 0 0,0 0 0,1 0 0,-1-1 0,0 1 0,1 0 0,-1-1 0,0 1 0,1 0 0,1 0 0,16-1-6004,2 0-4596</inkml:trace>
</inkml:ink>
</file>

<file path=ppt/ink/ink3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32:19.65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130 1 19731,'0'0'1729,"-10"9"401,-1 0-1553,1 0 1,0 1-1,1 1 0,0 0 0,0 0 0,2 0 0,-1 1 0,-9 22 1,11-17-281,0 0 1,1 1 0,1 0 0,1 0-1,0 0 1,2 0 0,0 0 0,2 35-1,-1-51-291,0 0 0,0 0-1,1 0 1,-1 0-1,0 0 1,1 0-1,0 0 1,-1 0-1,1 0 1,0 0-1,0 0 1,0 0-1,0 0 1,0 0 0,0-1-1,1 1 1,-1-1-1,1 1 1,-1-1-1,1 1 1,-1-1-1,1 0 1,0 1-1,0-1 1,-1 0-1,1 0 1,0 0 0,0-1-1,0 1 1,0 0-1,0-1 1,0 1-1,1-1 1,-1 0-1,0 0 1,0 0-1,0 0 1,0 0 0,0 0-1,0 0 1,0-1-1,0 1 1,0-1-1,0 0 1,3-1-1,4-1-16,-1 0-1,0-1 1,0 0-1,0 0 0,0-1 1,-1 0-1,0 0 0,0-1 1,10-10-1,1-6-48,-2 0 1,-1-1-1,0 0 0,-2-1 0,-1-1 0,-1 0 1,-1-1-1,-1 0 0,9-46 0,-36 113 68,-9 41 16,22-64 12,1 0 0,1 0 0,1 1 0,1-1 0,2 37 0,-1-51-128,1 1 0,0-1 0,0 0 0,0 0 0,0 0 0,1 0 0,0 0 0,-1-1-1,1 1 1,1 0 0,-1-1 0,1 0 0,3 5 0,-3-6-180,0 1 0,0-1 0,1 0 0,-1 0 0,0-1 0,1 1 0,-1-1 0,1 0 1,0 1-1,-1-2 0,1 1 0,0 0 0,0-1 0,-1 0 0,1 1 0,0-1 0,5-1 0,-4 0-254,0 0 0,1-1 0,-1 1 0,0-1 0,0 0 0,0 0 0,0-1 0,0 0 0,-1 1 0,1-1 0,-1-1 0,0 1 0,0-1 0,0 0 0,0 0 0,5-7 0,17-21-6761</inkml:trace>
</inkml:ink>
</file>

<file path=ppt/ink/ink3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32:20.01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77 1 9257,'0'0'12283,"-4"10"-10345,-10 22-913,2 1-1,1 1 0,1 0 1,2 0-1,2 1 0,1 0 1,1 0-1,2 52 1,2-86-1024,0 1 1,0-1 0,0 0 0,0 1 0,0-1-1,0 0 1,0 1 0,0-1 0,1 0 0,-1 1-1,1-1 1,-1 0 0,1 0 0,-1 1 0,1-1 0,-1 0-1,1 0 1,0 0 0,0 0 0,0 0 0,0 0-1,0 0 1,0 0 0,0 0 0,0 0 0,0 0-1,0-1 1,0 1 0,0 0 0,0-1 0,1 1-1,-1-1 1,0 0 0,1 1 0,-1-1 0,0 0-1,1 0 1,-1 1 0,0-1 0,1 0 0,-1 0-1,0-1 1,1 1 0,-1 0 0,0 0 0,1-1 0,0 0-1,5-1-3,-1 0 0,0-1 1,0 0-1,0 0 0,0-1 0,-1 1 0,1-1 0,4-6 0,14-14 2,-1-1 0,-2-1 0,-1-1 0,0-1 0,-3-1 0,18-36 0,-33 62-77,-1 1-397,0 0 0,1 0 1,-1 0-1,0-1 0,0 1 0,0 0 1,-1-1-1,1 1 0,-1-1 1,1 1-1,-1 0 0,0-1 0,0 1 1,0-1-1,0 1 0,-1-5 1</inkml:trace>
</inkml:ink>
</file>

<file path=ppt/ink/ink3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32:20.36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0 15855,'0'0'10058,"55"20"-7656,-27-20-1185,2 0-769,-1 0-352,-1-2-640,-2 2-1506,-1 0-1057,-5 0-1473,0 0-6182</inkml:trace>
</inkml:ink>
</file>

<file path=ppt/ink/ink3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32:20.69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69 18 15439,'0'0'3640,"-9"4"-848,-29 16 93,37-20-2770,0 1-1,-1-1 1,1 1-1,0 0 1,0-1-1,0 1 1,0 0-1,-1 0 1,1 0-1,0 0 1,1 0-1,-1 0 1,0 0-1,0 0 1,0 1-1,1-1 1,-1 0-1,0 0 1,1 1-1,-1-1 1,1 0 0,0 1-1,-1-1 1,1 0-1,0 1 1,0-1-1,0 1 1,0-1-1,0 0 1,0 1-1,0-1 1,0 1-1,1-1 1,-1 0-1,0 1 1,1-1-1,-1 0 1,2 3-1,0-3-85,0 0 0,0 0-1,0 0 1,0 0 0,0-1-1,0 1 1,0 0 0,0-1-1,0 1 1,0-1 0,0 0-1,0 0 1,0 0 0,1 0 0,-1 0-1,0 0 1,3-1 0,39-10 298,15-23-295,-47 25-30,0 2 0,1-1-1,0 2 1,0 0 0,26-9-1,-38 15 3,-1 0 0,1 0 0,-1 0 0,0 0 0,1 0 0,-1 0 0,1 0 0,-1 0 0,0 0 0,1 1 0,-1-1 0,1 0 0,-1 0 0,0 0 0,1 0 0,-1 1 0,0-1 0,1 0 0,-1 0 0,0 1 0,1-1 0,-1 0 0,0 1 0,0-1 0,1 0 0,-1 1 0,0-1 0,0 0 0,0 1 0,1-1 0,-1 1 0,0-1 0,0 1 0,4 22 313,-7 31 325,2-47-578,1-6-52,0 0-1,0-1 1,0 1-1,0-1 1,0 1 0,0 0-1,0-1 1,0 1-1,0-1 1,1 1 0,-1 0-1,0-1 1,0 1-1,1-1 1,-1 1 0,0-1-1,0 1 1,1-1-1,-1 1 1,1-1 0,-1 1-1,0-1 1,1 0-1,-1 1 1,1-1 0,-1 1-1,1-1 1,-1 0-1,1 0 1,0 1 0,-1-1-1,1 0 1,-1 0-1,1 0 1,1 1 0,29-4 187,30-18-229,-26 3-280,-25 12 262,0 0 0,0 1 0,0 0 0,1 1 0,0 0 0,0 1 0,0 0 0,15-1 0,-22 52 1703,8-48-1655,-1-1 0,1 0 0,0-1 0,-1 0 0,0-1 0,0 0 0,0-1 0,15-7 0,-14 6 0,1 0 0,-1 1 0,1 0 0,0 1 0,0 0 0,20-1 0,-32 4-82,-1 0 0,1 1 0,0-1 0,-1 0 0,1 0 0,-1 1 0,1-1-1,-1 0 1,0 1 0,1-1 0,-1 0 0,1 1 0,-1-1 0,0 1 0,1-1 0,-1 1 0,0-1 0,1 1 0,-1-1 0,0 1 0,0-1 0,1 1-1,-1-1 1,0 1 0,0-1 0,0 1 0,0-1 0,0 1 0,0 0 0,0-1 0,0 1 0,0-1 0,0 1 0,0-1 0,0 1 0,0 0 0,-1 0-1,1 0-96,0 0 0,-1 0 0,1 0 0,0-1 0,0 1 0,0 0 0,0 0 0,0 0 0,0 0 0,0 0-1,0 0 1,1-1 0,-1 1 0,0 0 0,0 0 0,1 0 0,-1 0 0,1-1 0,-1 1 0,0 0 0,1 0-1,-1-1 1,1 1 0,0 0 0,-1-1 0,1 1 0,0-1 0,-1 1 0,1 0 0,0-1 0,0 0-1,-1 1 1,1-1 0,0 1 0,0-1 0,0 0 0,1 1 0,9-1-6206,2-2-3475</inkml:trace>
</inkml:ink>
</file>

<file path=ppt/ink/ink3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32:21.11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20 0 19474,'0'0'10442,"-3"10"-9294,2-7-921,-11 35 756,11-36-950,0 1 0,0-1 0,1 1 0,-1 0 0,1-1-1,0 1 1,0 0 0,0-1 0,0 1 0,1 0 0,-1-1-1,1 1 1,-1 0 0,2 2 0,-1-4-41,1 0 1,-1 0-1,1 0 0,-1 0 0,1 0 1,-1 0-1,1-1 0,-1 1 0,1-1 1,-1 1-1,1-1 0,0 1 0,0-1 1,-1 0-1,1 0 0,0 0 0,-1 0 1,1 0-1,0 0 0,-1-1 0,1 1 1,0 0-1,-1-1 0,3 0 0,40-16-337,-31 10 273,1 0 0,-1 1 0,1 1 0,0 0-1,1 0 1,-1 2 0,1-1 0,0 2 0,21-1 0,-34 7 167,-1 0-1,0 0 1,0 1 0,0-1-1,-1 0 1,1 1-1,-1-1 1,0 0-1,0 1 1,-2 5 0,2-3 103,0-6-198,1 0 1,-1 0 0,1-1 0,-1 1-1,1 0 1,-1 0 0,1-1 0,-1 1-1,1 0 1,0-1 0,-1 1 0,1 0-1,0-1 1,0 1 0,0-1 0,-1 0-1,1 1 1,0-1 0,0 1-1,0-1 1,0 0 0,0 0 0,0 0-1,-1 1 1,1-1 0,0 0 0,0 0-1,0 0 1,0 0 0,0-1 0,0 1-1,0 0 1,0 0 0,0 0 0,1-1-1,40-9-5,-32 6 3,9-4-25,1 1 0,-1 1-1,1 1 1,0 1 0,38-4 0,-57 8 30,0 1 1,-1-1-1,1 0 1,0 0 0,0 0-1,-1 1 1,1-1 0,0 0-1,-1 1 1,1-1-1,0 1 1,-1-1 0,1 1-1,0-1 1,-1 1 0,1-1-1,-1 1 1,1 0-1,-1-1 1,1 1 0,-1 0-1,0-1 1,1 1 0,-1 0-1,0 0 1,0-1-1,1 1 1,-1 0 0,0 0-1,0 0 1,0-1 0,0 1-1,0 0 1,0 0 0,0 0-1,0-1 1,0 1-1,0 0 1,-1 0 0,1-1-1,0 1 1,0 0 0,-1 0-1,1-1 1,-1 1-1,1 0 1,-1 0 0,-9 22-1445,0-8-4809</inkml:trace>
</inkml:ink>
</file>

<file path=ppt/ink/ink3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32:22.21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56 203 20115,'0'0'6604,"9"-3"-4976,8-5-1252,-2 0 1,1 0 0,-1-2-1,22-17 1,-30 22-317,-1-1 1,-1 1 0,1-1-1,-1 0 1,0-1-1,5-9 1,-8 13-43,0 0-1,-1 0 1,0 0-1,0 0 1,0 0-1,0-1 1,0 1-1,0 0 1,-1-1-1,0 1 1,0 0-1,0-1 1,0 1-1,0 0 1,-1-1-1,0-3 1,0 5-11,0 0 0,0 0 0,-1 0 0,1 1 0,0-1-1,-1 0 1,1 1 0,-1-1 0,0 1 0,1-1 0,-1 1 0,0 0 0,0 0 0,0 0 0,0 0 0,0 0 0,0 0 0,0 0 0,0 1-1,-1-1 1,1 1 0,0-1 0,0 1 0,0 0 0,-1 0 0,1 0 0,0 0 0,0 1 0,-1-1 0,1 0 0,-2 2-1,-4-1 7,1 0-1,0 1 0,-1-1 0,1 2 0,0-1 0,0 1 1,0 0-1,-7 6 0,7-4-5,0 0 1,0 1-1,1 0 1,0 1-1,0 0 0,1-1 1,0 2-1,0-1 1,1 1-1,0-1 1,0 1-1,1 0 0,-1 1 1,2-1-1,-1 0 1,2 1-1,-1 0 1,1-1-1,0 1 0,0 0 1,1 0-1,2 11 1,-1-17 5,0-1 0,0 1 0,0-1 0,0 0 0,0 0 1,1 1-1,-1-1 0,1 0 0,0 0 0,-1-1 0,1 1 0,0 0 0,0 0 1,0-1-1,0 1 0,1-1 0,-1 0 0,0 0 0,1 0 0,-1 0 0,1 0 1,-1 0-1,1-1 0,-1 1 0,1-1 0,-1 1 0,1-1 0,-1 0 0,6-1 1,0 2 58,1-2 1,0 1 0,-1-1 0,1-1 0,-1 0 0,1 0 0,14-6 0,0-5 0,0 0 1,-2-1-1,34-29 1,-14 10-32,-41 33-42,0 0 0,0-1 0,0 1 0,1 0 0,-1 0 0,0 0 0,0 0 0,0-1 0,0 1 0,1 0 0,-1 0 0,0 0 0,0 0 0,0 0 0,1-1 0,-1 1 0,0 0 0,0 0 0,1 0 0,-1 0 0,0 0 0,0 0 0,1 0 0,-1 0 0,0 0 0,0 0 0,1 0 0,-1 0 0,0 0 0,0 0 0,0 0 0,1 0 0,-1 0 0,0 1 0,0-1 0,1 0 0,-1 0 0,0 0 0,0 0 0,0 0 0,1 1 0,-1-1 0,0 0 0,0 0 0,0 0 0,1 1 0,-1 15 0,-8 24 0,7-36 0,0-3 0,0 1 0,1-1 0,-1 0 0,1 1 0,0-1 0,-1 0 0,1 1 0,0-1 0,0 1 0,0-1 0,0 0 0,0 1 0,0-1 0,0 1 0,0-1 0,1 0 0,-1 1 0,0-1 0,1 0 0,-1 1 0,1-1 0,0 0 0,-1 0 0,1 1 0,0-1 0,0 0 0,0 0 0,0 0 0,0 0 0,0 0 0,0 0 0,0 0 0,0 0 0,0-1 0,0 1 0,1 0 0,-1-1 0,0 1 0,1-1 0,-1 1 0,2-1 0,2 1 0,0-1 0,0 0 0,1 0 0,-1-1 0,0 0 0,0 0 0,0 0 0,0 0 0,0-1 0,9-3 0,21-14 0,-27 14 0,0 0 0,0 1 0,1 0 0,-1 0 0,1 1 0,0 0 0,14-3 0,-21 7 0,-1 1 0,1 0 0,-1-1 0,1 1 0,-1 0 0,0 0 0,0 0 0,0 0 0,0 0 0,0 0 0,0 0 0,0 0 0,0 3 0,1 0 0,-1 0 0,1-1 0,0 1 0,1-1 0,-1 0 0,1 1 0,5 5 0,-3-7 0,0 0 0,0-1 0,0 1 0,0-1 0,1-1 0,-1 1 0,1-1 0,-1 0 0,1 0 0,-1 0 0,1-1 0,-1 0 0,1 0 0,0-1 0,-1 1 0,1-1 0,-1 0 0,7-2 0,2-2 0,0 1 0,0-2 0,-1 1 0,0-2 0,22-14 0,-27 16 0,-1-1 0,1 0 0,-1 0 0,0-1 0,6-8 0,-11 13 0,0 0 0,-1 0 0,1-1 0,-1 1 0,1 0 0,-1-1 0,0 1 0,0-1 0,0 1 0,0-1 0,-1 0 0,1 1 0,-1-1 0,1 0 0,-1 0 0,0 1 0,0-1 0,0 0 0,-1 0 0,1 1 0,0-1 0,-2-4 0,1 7 0,0-1 0,0 0 0,1 0 0,-1 0 0,0 0 0,0 0 0,0 1 0,0-1 0,0 0 0,-1 1 0,1-1 0,0 1 0,0-1 0,0 1 0,0 0 0,0-1 0,-1 1 0,1 0 0,0 0 0,0 0 0,-1 0 0,1 0 0,0 0 0,0 0 0,0 0 0,-1 1 0,0-1 0,-35 12 0,29-7 0,2 0 0,-1 0 0,0 1 0,1 0 0,0 1 0,0-1 0,1 1 0,0 0 0,0 0 0,1 1 0,-5 8 0,8-14 0,0 1 0,0-1 0,0 0 0,0 1 0,0-1 0,0 1 0,1-1 0,-1 1 0,1-1 0,0 1 0,-1 0 0,1-1 0,0 1 0,1-1 0,-1 1 0,0-1 0,1 1 0,0-1 0,-1 1 0,1-1 0,0 1 0,0-1 0,0 0 0,1 1 0,-1-1 0,1 0 0,-1 0 0,1 0 0,-1 0 0,1 0 0,0 0 0,0-1 0,0 1 0,0-1 0,0 1 0,1-1 0,-1 0 0,0 0 0,1 0 0,2 1 0,5 1-477,0 0 1,0-1-1,0 0 0,0 0 1,1-2-1,17 1 1,3-2-7110</inkml:trace>
</inkml:ink>
</file>

<file path=ppt/ink/ink3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32:22.86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0 159 17745,'0'0'180,"0"0"1,0 0 0,0-1-1,0 1 1,0 0-1,0 0 1,0 0-1,0-1 1,0 1 0,0 0-1,0 0 1,0 0-1,0-1 1,0 1 0,1 0-1,-1 0 1,0 0-1,0-1 1,0 1 0,0 0-1,0 0 1,0 0-1,0 0 1,1-1-1,-1 1 1,0 0 0,0 0-1,0 0 1,0 0-1,1 0 1,-1 0 0,0 0-1,0-1 1,0 1-1,1 0 1,-1 0 0,0 0-1,0 0 1,0 0-1,1 0 1,-1 0-1,0 0 1,0 0 0,0 0-1,1 0 1,-1 0-1,0 0 1,0 0 0,0 0-1,1 0 1,-1 1-1,0-1 1,0 0 0,0 0-1,1 0 1,-1 0-1,0 0 1,0 0-1,0 0 1,0 1 0,0-1-1,1 0 1,-1 0-1,0 0 1,7 22 2444,-1 30-2665,-5-42 95,-1-3-32,1 1 1,-1 0-1,2 0 1,-1-1 0,1 1-1,4 11 1,-5-17-16,0 0 0,0-1 0,0 1 0,0-1 0,1 1 0,-1-1 0,0 1 0,1-1 0,-1 0 0,1 0 0,-1 0 0,1 0 0,0 0 0,-1 0 1,1 0-1,0 0 0,0-1 0,-1 1 0,1-1 0,0 1 0,0-1 0,0 0 0,0 0 0,0 0 0,0 0 0,0 0 0,0 0 0,-1 0 0,1-1 0,0 1 0,0-1 0,3 0 0,4-3 8,0 1-1,0-1 1,0-1-1,0 0 1,-1 0-1,0 0 0,0-1 1,0 0-1,8-10 1,60-68 43,-76 84-59,55-82-154,-44 63-84,1 0 1,0 1-1,24-26 0,-45 55-17982,-7 2 6347</inkml:trace>
</inkml:ink>
</file>

<file path=ppt/ink/ink3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32:23.20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0 12748,'0'0'7399,"30"64"-5958,-15-47-832,3-2-289,0 2-224,2-7-64,1-2-800,4-8-257,1 0-481,-1-3-544,1-11-1409,-1-5-1345,-3-3-2499</inkml:trace>
</inkml:ink>
</file>

<file path=ppt/ink/ink3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32:23.54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137 1 4933,'0'0'12401,"-10"-1"-10330,7 1-1911,-1 0-1,0 0 1,1 0-1,-1 1 1,0-1 0,1 1-1,-1 0 1,1 0-1,-1 0 1,1 1-1,-1-1 1,1 1 0,0 0-1,-5 3 1,2 1 195,0-1 1,0 1-1,1 0 0,0 0 1,0 1-1,1-1 1,-5 10-1,-10 26 2499,19-42-2796,-1 1 1,1 0-1,-1 0 0,1 0 0,-1-1 0,1 1 0,0 0 0,-1 0 1,1 0-1,0 0 0,0 0 0,0-1 0,0 1 0,0 0 1,0 0-1,0 0 0,0 0 0,0 0 0,0 0 0,0-1 0,1 1 1,-1 0-1,0 0 0,1 0 0,-1 0 0,0-1 0,1 1 1,-1 0-1,1 0 0,-1-1 0,1 1 0,0 0 0,-1-1 1,1 1-1,0-1 0,-1 1 0,1 0 0,0-1 0,0 0 0,-1 1 1,1-1-1,0 1 0,1-1 0,9 0 36,0-1 0,0 0-1,0-1 1,0 0 0,0-1 0,0 0 0,-1-1-1,1 0 1,-1-1 0,0 0 0,17-12 0,-11 8-298,0 1 0,1 0 0,23-8 0,-39 16 186,-1 0 0,1 0 0,0 0-1,-1 0 1,1 0 0,-1 0 0,1 0 0,-1 1 0,1-1 0,-1 0 0,1 0 0,-1 0 0,1 1 0,-1-1 0,1 0 0,-1 0 0,1 1 0,-1-1 0,1 0 0,-1 1-1,1-1 1,-1 1 0,0-1 0,1 0 0,-1 1 0,0-1 0,1 1 0,-1-1 0,0 1 0,0-1 0,1 1 0,-1-1 0,0 1 0,0 0 0,0-1 0,0 1 0,0-1-1,0 1 1,0-1 0,0 1 0,0-1 0,0 2 0,0 36 169,0-12-27,1-26-107,-1 1 0,1-1-1,-1 1 1,1 0 0,-1-1 0,1 1 0,0-1 0,-1 1 0,1-1-1,0 1 1,-1-1 0,1 0 0,0 1 0,0-1 0,-1 0 0,1 1-1,0-1 1,0 0 0,-1 0 0,1 0 0,0 0 0,0 0 0,0 0-1,-1 0 1,1 0 0,0 0 0,0 0 0,0 0 0,-1-1 0,1 1-1,0 0 1,0-1 0,28-8 228,-11-3-244,-10 7-11,-1 0 0,1 0 1,0 1-1,0-1 0,0 2 0,1-1 0,-1 1 0,1 1 1,0 0-1,11-2 0,-20 4 46,1 0-1,0 0 1,0 0 0,-1 0 0,1 1 0,0-1-1,-1 0 1,1 0 0,0 1 0,-1-1 0,1 0-1,0 1 1,-1-1 0,1 1 0,-1-1-1,1 0 1,0 1 0,-1 0 0,1-1 0,-1 1-1,0-1 1,1 1 0,-1-1 0,1 1 0,-1 0-1,0-1 1,1 2 0,5 25 744,-6-26-769,-1 1 0,1 0 0,0 0 0,0 0 0,1-1 0,-1 1 0,0 0 0,1 0 1,-1-1-1,1 1 0,-1 0 0,1 0 0,0-1 0,0 1 0,0-1 0,0 1 0,0-1 0,0 1 0,0-1 0,0 0 1,0 1-1,1-1 0,-1 0 0,1 0 0,-1 0 0,1 0 0,-1 0 0,4 1 0,11-3-3783,-6-7-5380,-1-7-8054</inkml:trace>
</inkml:ink>
</file>

<file path=ppt/ink/ink3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32:24.13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51 1 13645,'0'0'15673,"-1"13"-14552,-19 104 339,9-65-1037,-7 106 1,18-157-424,0 0 1,0 0 0,0 0-1,0 0 1,1 0 0,-1 0-1,0 0 1,1 0 0,-1 0-1,1 0 1,-1 0-1,1 0 1,-1 0 0,1 0-1,0 0 1,-1 0 0,1 0-1,0 0 1,0-1 0,0 1-1,0 0 1,-1-1 0,1 1-1,0-1 1,0 1 0,0-1-1,0 1 1,0-1 0,0 1-1,1-1 1,-1 0-1,0 0 1,0 0 0,0 0-1,0 1 1,0-1 0,0-1-1,0 1 1,1 0 0,0 0-1,5-1 0,-1 0-1,1 0 0,-1-1 0,0 0 1,0 0-1,8-3 0,8-7 6,-1-1-1,0 0 1,-1-2-1,0 0 1,-1-2-1,-1 0 1,21-24-1,-13 10-49,-2-1 0,-1-2 0,32-61 0,-54 94-1055,-3 7-6042,-14 20-2324,-1-9-3847</inkml:trace>
</inkml:ink>
</file>

<file path=ppt/ink/ink3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32:25.96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2 206 14894,'0'0'3160,"0"8"-261,-1-4-2697,1 1 0,0 0 0,0 0-1,0 0 1,1-1 0,0 1 0,0 0 0,0-1 0,0 1-1,1 0 1,0-1 0,-1 0 0,2 1 0,-1-1 0,0 0-1,1 0 1,0 0 0,0 0 0,0-1 0,1 1-1,-1-1 1,1 0 0,-1 0 0,1 0 0,0 0 0,1-1-1,-1 0 1,0 0 0,0 0 0,9 3 0,-3-4-375,1 0 1,-1 0-1,1-1 1,-1-1 0,1 1-1,-1-2 1,0 1-1,1-2 1,-1 1-1,0-1 1,0-1 0,0 0-1,-1 0 1,0-1-1,1 0 1,14-11-1,-17 10 37,1 0-1,-1-1 0,0 1 0,-1-1 1,0-1-1,0 1 0,0-1 0,-1 0 1,0-1-1,4-9 0,-6 11 332,-1-1 0,1 1 0,-2 0 0,1-1 1,-1 1-1,0-1 0,0 1 0,-1-11 0,0 18-158,0 0 0,0 0 0,-1-1-1,1 1 1,0 0 0,0 0 0,0-1 0,0 1 0,0 0 0,0-1 0,0 1 0,0 0 0,-1 0 0,1 0-1,0-1 1,0 1 0,0 0 0,-1 0 0,1-1 0,0 1 0,0 0 0,-1 0 0,1 0 0,0 0-1,0 0 1,-1-1 0,1 1 0,0 0 0,0 0 0,-1 0 0,1 0 0,0 0 0,0 0 0,-1 0-1,1 0 1,0 0 0,-1 0 0,1 0 0,0 0 0,0 0 0,-1 0 0,1 0 0,0 0 0,-1 1-1,1-1 1,0 0 0,0 0 0,-1 0 0,1 0 0,0 0 0,0 1 0,-1-1 0,-13 11 521,6 0-447,1 1-1,0 0 1,0 0 0,2 0-1,-1 1 1,1 0-1,1 0 1,1 0-1,0 0 1,0 1 0,1 0-1,1-1 1,1 15-1,0-27-93,0 1 0,0-1 0,0 0 0,0 0 0,0 0-1,1 0 1,-1 0 0,0 0 0,1 0 0,-1 0 0,1 0 0,0 0-1,-1 0 1,1 0 0,-1-1 0,1 1 0,0 0 0,0 0-1,0-1 1,-1 1 0,1 0 0,0-1 0,0 1 0,0-1 0,0 1-1,2 0 1,0 0 43,0-1-1,0 1 1,1-1-1,-1 0 1,0 1 0,0-2-1,0 1 1,0 0-1,5-2 1,1 0 82,0 0 1,-1-1-1,1 0 1,-1-1 0,16-8-1,-10 2-118,-1-1 0,0-1-1,0 0 1,-1-1 0,-1 0 0,0 0-1,-1-1 1,14-25 0,-40 93 56,13-46-57,0-2 247,1 1-1,0 0 1,0 0 0,0 0 0,0 0-1,0 10 1,4-16-265,0-1-1,0 0 1,0 0-1,0 0 1,-1 0-1,1 0 1,0 0 0,0 0-1,0 0 1,0-1-1,0 1 1,-1-1-1,4-1 1,8-4-5,-1-2 0,-1 0 0,0 0 0,15-14 0,-17 14 0,0 0 0,1 0 0,0 1 0,0 0 0,1 1 0,14-7 0,-24 13-1,-1-1-1,1 1 1,0 0 0,-1-1-1,1 1 1,0 0 0,-1 0-1,1 0 1,0-1 0,-1 1-1,1 0 1,0 0 0,-1 0-1,1 0 1,0 0 0,0 0-1,-1 0 1,1 0 0,0 1-1,-1-1 1,1 0 0,0 0-1,-1 1 1,1-1 0,0 0 0,-1 1-1,1-1 1,-1 0 0,1 1-1,-1-1 1,1 1 0,-1-1-1,1 1 1,-1-1 0,1 1-1,0 1 1,-1 0-8,1 0 0,-1 1 0,1-1 0,-1 1 0,0-1 0,0 1 0,0-1 0,0 1 0,-1-1 0,0 5 0,-23 60-51,-6-4 268,66-97-208,5-21 0,-30 37 0,1 2 0,1 0 0,0 0 0,1 1 0,19-14 0,-33 28 0,0 1 0,0 0 0,0-1 0,1 1 0,-1 0 0,0-1 0,0 1 0,1 0 0,-1 0 0,0-1 0,1 1 0,-1 0 0,0 0 0,1 0 0,-1 0 0,0-1 0,1 1 0,-1 0 0,0 0 0,1 0 0,-1 0 0,0 0 0,1 0 0,-1 0 0,0 0 0,1 0 0,-1 0 0,1 0 0,-1 0 0,0 0 0,1 0 0,-1 0 0,0 1 0,1-1 0,-1 0 0,0 0 0,1 0 0,-1 0 0,1 1 0,-2 16 0,-11 19 0,2-13 0,-14 25 0,23-46 0,0 1 0,-1-1 0,0 1 0,1-1 0,-1 0 0,0 0 0,0 0 0,0 0 0,-1 0 0,1 0 0,0 0 0,-1-1 0,-3 2 0,6-5 0,0 0 0,0 0 0,0-1 0,1 1 0,-1 0 0,0 0 0,1 0 0,0 0 0,-1 0 0,1 0 0,0 0 0,2-4 0,5-7 0,-1-2 0,-1 1 0,6-18 0,16-33 0,-27 64 0,-1 1 0,1-1 0,0 1 0,-1-1 0,1 1 0,0 0 0,0-1 0,-1 1 0,1 0 0,0-1 0,0 1 0,-1 0 0,1 0 0,0 0 0,0 0 0,-1 0 0,1 0 0,0 0 0,0 0 0,0 0 0,-1 0 0,1 0 0,0 0 0,0 0 0,-1 1 0,2-1 0,28 11 0,-13-5 0,-6-4 0,-1-1 0,1 0 0,0 0 0,0-1 0,0-1 0,-1 0 0,13-3 0,-18 3 0,-1 0 0,1 0 0,-1 0 0,0-1 0,1 0 0,-1 1 0,0-2 0,0 1 0,0 0 0,-1-1 0,1 0 0,-1 0 0,1 0 0,-1 0 0,0 0 0,0-1 0,0 0 0,-1 1 0,4-7 0,-5 9 0,-1 0 0,1 0 0,0 0 0,-1 0 0,1-1 0,-1 1 0,1 0 0,-1-1 0,0 1 0,1 0 0,-1-1 0,0 1 0,0 0 0,0-1 0,0 1 0,0 0 0,0-1 0,-1 1 0,1 0 0,0-1 0,-1 1 0,1 0 0,-1 0 0,0-2 0,0 2 0,-1 0 0,1 0 0,0 1 0,0-1 0,-1 0 0,1 1 0,0-1 0,-1 1 0,1 0 0,0-1 0,-1 1 0,1 0 0,-1 0 0,1 0 0,0 0 0,-1 0 0,1 0 0,-3 1 0,-2 0 0,-1 0 0,1 1 0,0 0 0,0 0 0,0 0 0,0 1 0,1 0 0,-1 0 0,-5 4 0,-1 4 0,1 0 0,1 0 0,-12 17 0,19-23 0,0 0 0,0 0 0,0 0 0,0 1 0,1-1 0,0 1 0,0 0 0,1-1 0,-1 1 0,1 0 0,0 9 0,1-14 0,1 1 0,-1-1 0,1 0 0,0 1 0,0-1 0,-1 0 0,1 1 0,0-1 0,0 0 0,0 0 0,1 0 0,-1 0 0,0 0 0,0 0 0,1 0 0,-1 0 0,0-1 0,1 1 0,-1 0 0,0-1 0,1 1 0,-1-1 0,1 0 0,-1 1 0,1-1 0,-1 0 0,1 0 0,0 0 0,-1 0 0,1 0 0,1-1 0,55-2 0,-40-1 0,0-1 0,-1-1 0,0-1 0,21-12 0,-22 11 0,0 0 0,1 1 0,0 1 0,22-5 0,-38 11 0,0 0 0,-1 0 0,1 0 0,0 1 0,0-1 0,-1 0 0,1 1 0,0-1 0,-1 0 0,1 1 0,0-1 0,-1 1 0,1-1 0,-1 1 0,1-1 0,-1 1 0,1-1 0,-1 1 0,1 0 0,-1-1 0,0 1 0,1 0 0,-1-1 0,0 1 0,0 0 0,1-1 0,-1 1 0,0 0 0,0 0 0,0-1 0,0 1 0,0 0 0,0 0 0,0-1 0,0 1 0,0 0 0,0 0 0,0-1 0,-1 2 0,-3 46 0,1-28 0,3-19 0,0 0 0,0 0 0,0 0 0,0 0 0,0 0 0,0 0 0,0 0 0,0 0 0,0 0 0,0 0 0,1 0 0,-1 0 0,0 0 0,1 0 0,-1 0 0,1 0 0,-1-1 0,1 1 0,0 0 0,-1 0 0,1 0 0,0-1 0,-1 1 0,1 0 0,0 0 0,1 0 0,0-1 0,0 1 0,0-1 0,0 0 0,1 1 0,-1-1 0,0 0 0,0 0 0,0-1 0,1 1 0,-1 0 0,0-1 0,4-1 0,3-2-455,1 0 0,-1 0-1,0-2 1,-1 1 0,0-1 0,1 0 0,-2 0 0,1-1-1,-1 0 1,0-1 0,0 0 0,-1 0 0,0 0-1,5-11 1,5 2-7067,6 3 4016,11-10 3131,-20 9 1685,2 2 0,-1 0-1,2 1 1,0 0-1,18-9 1,-28 17-1005,0 1 0,0 0 1,1 1-1,-1-1 0,1 1 0,0 0 0,0 1 0,-1 0 0,1 0 1,0 0-1,0 1 0,0 0 0,0 0 0,0 1 0,0 0 1,0 0-1,0 0 0,7 4 0,-12-5-285,0 1 1,1 0-1,-1 0 1,0 0-1,0 1 0,0-1 1,0 0-1,0 1 0,0 0 1,-1-1-1,1 1 1,0 0-1,-1 0 0,1 0 1,-1 0-1,0 0 0,0 0 1,1 0-1,-1 0 1,-1 1-1,1-1 0,0 0 1,-1 1-1,1-1 0,-1 0 1,1 1-1,-1-1 1,0 1-1,0-1 0,0 0 1,-1 1-1,1-1 0,-1 1 1,1-1-1,-1 0 1,0 1-1,-1 2 0,-2 5 353,0-1 0,-1 1 0,0-1 0,0 0 0,-1-1 0,0 0 0,-11 12 0,-9 5 16,-22 23-50,45-45-332,0 1 0,0-1 1,1 1-1,0-1 1,-1 1-1,1 0 1,1 0-1,-1 0 1,0 0-1,1 0 1,-1 7-1,2-11-7,0 1 0,0 0 0,0-1 0,0 1 0,0-1 0,0 1 0,0-1 0,1 1 0,-1-1 0,0 1 0,0-1 0,1 1 0,-1-1 0,0 1 0,1-1 0,-1 0 0,0 1 0,1-1 0,-1 1 0,1-1 0,-1 0 0,1 1 0,-1-1 0,1 0 0,-1 0 0,1 1 0,-1-1 0,1 0 0,0 0 0,25 4 0,27-8 0,-10-8-4467,-41 11 4150,-1 1-1,1-1 1,0 1 0,-1-1-1,0 0 1,1 0 0,-1 0-1,1 1 1,-1-2-1,0 1 1,0 0 0,1 0-1,-1 0 1,0 0 0,0-1-1,0 1 1,0-1 0,-1 1-1,1 0 1,0-1-1,-1 1 1,1-1 0,-1 0-1,1-2 1,-1-5-7461</inkml:trace>
</inkml:ink>
</file>

<file path=ppt/ink/ink3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32:26.28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31 28 11115,'-16'-6'7911,"6"1"-4708,6 0 4388,13 3-5477,15 1-1281,8 1-833,3 0 0,5 0 0,1 0 0,3 0 0,-7 0-1057,4 0-2851,-4-9-5028</inkml:trace>
</inkml:ink>
</file>

<file path=ppt/ink/ink3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32:26.64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69 0 25848,'0'0'6919,"12"50"-6919,-7-24 0,-1 4 0,-1 2 0,-1 2-1890,-2 0-768,0 2-1955,0 0-3138</inkml:trace>
  <inkml:trace contextRef="#ctx0" brushRef="#br0" timeOffset="1">29 609 18065,'0'0'6791,"-23"58"-3588,20-44-1250,0-2-1408,3-4-449,0-4-1569</inkml:trace>
</inkml:ink>
</file>

<file path=ppt/ink/ink3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25:21.41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82 0 21749,'0'0'5317,"-4"9"-3785,-6 12-1245,2 1 1,0 0-1,2 0 1,0 0-1,1 1 1,-2 37-1,2 153 1685,6-143-1787,-1-60-1014,0-25-1299,-3-31-3873,-6 16-2156,-3-4-6566</inkml:trace>
</inkml:ink>
</file>

<file path=ppt/ink/ink3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25:21.77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43 133 17969,'0'0'4073,"-7"-8"-955,-23-26-492,30 33-2555,-1 1-1,1-1 0,-1 1 0,1-1 1,-1 0-1,1 1 0,0-1 1,-1 1-1,1-1 0,0 0 0,-1 1 1,1-1-1,0 0 0,0 0 1,0 1-1,-1-1 0,1 0 0,0 1 1,0-1-1,0 0 0,0 0 1,0 1-1,1-1 0,-1 0 0,0 1 1,0-1-1,0 0 0,1 0 1,-1 1-1,0-1 0,1 0 0,-1 1 1,0-1-1,1 1 0,-1-1 1,1 1-1,-1-1 0,1 0 0,-1 1 1,1 0-1,-1-1 0,1 1 1,0-1-1,-1 1 0,1 0 0,0-1 1,-1 1-1,1 0 0,0 0 1,-1-1-1,1 1 0,0 0 0,-1 0 1,1 0-1,0 0 0,0 0 1,1 0-1,1-1 129,48-14-63,-1 2 1,2 3-1,99-8 0,160 14 24,-307 5-199,62 3-4196,-62-4 3781,1 1 0,-1 0-1,1 0 1,-1 0-1,1 0 1,-1 1 0,0 0-1,0 0 1,0 0-1,0 0 1,5 4-1,-8 0-9570,-9-4 1238</inkml:trace>
</inkml:ink>
</file>

<file path=ppt/ink/ink3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25:22.09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21 17617,'0'0'11499,"79"14"-9289,-30-19-865,7-4-1249,3 3-96,-3-1 0,-5 3 0,-8 2 0,-6 2 0,-8 0 0,-4 0-609,-7 0-2658,-4 0-3203,-2-1-4516</inkml:trace>
</inkml:ink>
</file>

<file path=ppt/ink/ink3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25:22.91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407 0 16271,'0'0'6620,"-8"2"-5200,-1 0-1252,0 1 0,1 0 0,0 0 0,0 1 0,0 0 0,0 1 0,1-1 0,-1 2 0,1-1 0,0 1-1,1 0 1,-11 12 0,-17 22 259,2 3 1,2 0-1,1 2 0,3 1 0,1 1 0,3 1 0,2 2 0,2-1 0,-22 99 0,36-128-411,0 0-1,2-1 0,0 1 1,1 0-1,1 0 1,4 33-1,-3-46-4,1 0 0,0 0 0,0 0-1,1 0 1,0 0 0,0 0 0,0-1 0,1 1 0,0-1 0,0 0 0,1 0-1,0 0 1,0-1 0,0 0 0,0 0 0,1 0 0,0 0 0,0-1 0,0 0 0,13 5-1,-4-2-128,0-2 0,1 0 0,-1 0-1,1-1 1,0-1 0,22 1-1,-20-3-1971,1-1-1,33-4 0,-3-7-6439</inkml:trace>
</inkml:ink>
</file>

<file path=ppt/ink/ink3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25:23.87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0 17392,'0'0'5915,"2"10"-5173,2 14 38,1 0 0,2 0 0,0-1 0,2 0 0,0-1 0,15 25-1,-16-31-610,2 1-1,0-2 0,1 1 1,1-2-1,0 1 1,1-2-1,0 1 0,1-2 1,19 14-1,-9-17-1887,-23-9 1442,0 0 0,0 1 0,0-1 1,0 0-1,-1 0 0,1 0 0,0 0 0,0 0 0,0 0 1,0 0-1,0-1 0,0 1 0,-1 0 0,1 0 0,0-1 0,0 1 1,0-1-1,-1 1 0,1 0 0,0-1 0,0 1 0,-1-1 0,1 0 1,0 1-1,-1-1 0,1 1 0,-1-1 0,2-1 0,4-18-6049</inkml:trace>
</inkml:ink>
</file>

<file path=ppt/ink/ink3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25:24.20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92 0 18514,'0'0'2300,"-1"10"-730,-89 665 8813,92-631-15470,-2-43 4912,1-1 1,-1 1 0,0-1 0,0 1 0,0-1 0,1 1 0,-1 0-1,0-1 1,1 1 0,-1-1 0,0 1 0,1-1 0,-1 1 0,0-1-1,1 0 1,-1 1 0,1-1 0,-1 1 0,1-1 0,-1 0 0,1 0-1,0 1 1,-1-1 0,2 0 0,-1 0-36,0 0 0,1 0 1,-1 0-1,0-1 0,0 1 0,0-1 0,1 1 0,-1-1 1,0 0-1,0 1 0,0-1 0,0 0 0,0 0 0,0 1 1,0-1-1,0 0 0,1-2 0,15-18-7007</inkml:trace>
</inkml:ink>
</file>

<file path=ppt/ink/ink3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25:24.56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45 21428,'0'0'11339,"81"-11"-11339,-34 3 0,1-4 0,2 6 0,-4-1 0,-6 6-609,-9 1-2498,-8 0-1889,-14 7-1538,-9 2-5478</inkml:trace>
</inkml:ink>
</file>

<file path=ppt/ink/ink3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25:24.92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40 18514,'0'0'11883,"76"5"-9897,-25-16-1602,3 3-384,2 1 0,-4 1-320,-6 0-3460,-10 0-4259</inkml:trace>
</inkml:ink>
</file>

<file path=ppt/ink/ink3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25:31.44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126 21 4004,'8'-20'15461,"-11"29"-8623,-9 26-6033,-25 76 560,12-40-219,-29 139 0,53-208-1117,1 0-1,-1 0 0,1 0 1,0 1-1,0-1 1,0 0-1,0 0 1,0 0-1,0 1 1,1-1-1,-1 0 1,1 0-1,1 4 0,-2-6-6,0 0 0,1 1 0,-1-1 0,1 1 0,-1-1 0,1 0 0,-1 1 0,1-1 0,-1 0-1,1 0 1,-1 1 0,1-1 0,0 0 0,-1 0 0,1 0 0,-1 0 0,1 0 0,-1 0-1,1 0 1,0 0 0,-1 0 0,1 0 0,-1 0 0,1 0 0,0 0 0,-1 0 0,1-1-1,-1 1 1,1 0 0,0-1 0,7-3 163,0-1 0,-1 0 0,0 0 0,13-13 0,37-36-185,-4-2 0,-1-2 0,-4-3 0,44-70 0,-89 126-527,17-22-12943,-25 31 6519,-8 6-3619</inkml:trace>
</inkml:ink>
</file>

<file path=ppt/ink/ink3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25:31.82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10 1 16784,'0'0'7431,"-9"54"-4837,18-41-384,5 3-704,4-2-801,2-1-449,0-2-160,1 2-64,-4-2 0,-1 1-577,-5 3-736,-3 0-929,-7-1-1185,-1-4-1410,0-1-3362</inkml:trace>
</inkml:ink>
</file>

<file path=ppt/ink/ink3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25:32.14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 21717,'0'0'7719,"14"65"-6822,-8-33-417,-1 6-320,0 2-96,-2 0-224,0-2-512,-1-6-161,-2-3-416,0-7-801,1-7-769,-1-9-1729</inkml:trace>
</inkml:ink>
</file>

<file path=ppt/ink/ink3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25:32.62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146 0 18257,'0'0'12257,"4"8"-11632,-3-3-557,1 0 0,-1-1 0,0 1 1,0 0-1,-1 0 0,1 0 0,-1 0 0,0-1 1,-1 1-1,1 0 0,-2 6 0,-21 62 651,-27 42-609,-22 61-129,70-173 19,1 0 0,0 0 0,0 0 0,0 0 0,0 0 0,1 0 0,-1 1 0,1-1 0,-1 0 0,1 0 0,0 0 0,1 1 0,-1-1 0,2 6 0,-1-8 0,1 1 0,-1-1 0,1 1 0,-1-1 0,1 0 0,0 0 0,0 1 0,0-1 0,-1 0 0,1-1 0,0 1 0,0 0 0,0-1 0,0 1 0,0-1 0,1 1 0,-1-1 0,0 0 0,0 0 0,0 0 0,0 0 0,4-1 0,19-1 6,1-1 1,-1-1-1,0-2 1,0 0-1,41-17 1,-42 14-40,0 0 1,1 2 0,1 1 0,-1 1-1,45-3 1,-68 8-158,-1 0 0,0 0 0,0 0 0,0 0 0,1 0 0,-1 0 0,0 0 0,0 0 0,0 1 0,0-1 0,1 0 0,-1 1 0,0-1 0,0 1 0,0-1 0,0 1 0,1 1 0,2 12-11551</inkml:trace>
</inkml:ink>
</file>

<file path=ppt/ink/ink3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25:33.18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324 1 15951,'0'0'6684,"9"1"-4239,7 2-2033,0 0 0,0 2 0,0 0 0,-1 0 0,0 1 0,0 1 0,-1 1 0,0 0 0,0 1 0,14 11 0,-19-13-215,0 1 0,0 0 1,0 0-1,-1 0 0,-1 1 0,1 1 0,-1-1 1,-1 1-1,0 0 0,0 1 0,-1-1 0,-1 1 0,1 0 1,-2 1-1,5 17 0,-7-9-194,-1 0 0,-1-1 0,0 1 0,-2-1 0,0 0 0,-1 0 0,-1 0 0,-1 0 0,0-1 0,-1 1 0,-1-2 0,-18 29 0,-13 16-92,-92 110 0,125-164 73,-174 191-3233,47-82-5198,70-70-1034</inkml:trace>
</inkml:ink>
</file>

<file path=ppt/ink/ink3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25:35.57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819 38 5701,'-13'-5'246,"-11"-3"-175,0 1 1,-1 1 0,0 2-1,-44-4 1,43 8 307,0 2 1,1 1-1,-1 0 1,1 2-1,0 1 1,0 1 0,1 2-1,0 0 1,1 1-1,-1 1 1,2 1-1,0 2 1,0 0-1,2 1 1,0 1 0,-31 31-1,30-24-322,0 0-1,2 2 1,0 1-1,2 0 1,1 1-1,1 1 1,2 0 0,0 1-1,2 0 1,1 1-1,2 1 1,0-1-1,-3 44 1,7-40-90,2 0 0,2 1 0,1-1 0,1 0 1,2 0-1,2 0 0,14 50 0,-14-67 12,0 0-1,1 0 0,1 0 1,1-1-1,0-1 0,1 1 1,1-2-1,0 1 1,1-1-1,1-1 0,0 0 1,1-1-1,0-1 0,0 0 1,31 17-1,-26-19 102,0 0 1,1-1-1,0-1 0,0 0 0,1-2 0,0 0 1,0-2-1,0 0 0,0-2 0,0 0 0,1-1 1,-1-1-1,0-1 0,32-7 0,-29 3 275,0-2 0,-1 0 0,0-1 0,0-1 0,-1-2 1,0 0-1,-1-1 0,0-1 0,-1-1 0,-1-1 0,-1 0 0,19-22 0,-9 6 134,-2-1 1,-1-1-1,-2-2 0,-1 0 0,31-74 0,-42 84-401,-2-1 0,0-1-1,-2 1 1,-1-1 0,-2 0-1,0-1 1,-2 1-1,-1-1 1,-5-46 0,2 58-172,-2 0 0,0 1 0,-1 0 0,-1-1 0,0 2 0,-2-1 1,1 1-1,-2 0 0,0 1 0,-1 0 0,-21-25 0,22 30-237,0 0 0,0 0 0,0 1 0,-1 0 0,0 1 0,-1 0 0,0 1 0,0 0-1,0 1 1,-1 0 0,1 1 0,-1 0 0,0 0 0,-1 2 0,1-1 0,-23 0 0,31 3 56,0 0 0,0 0 0,0 0 0,0 1 0,0-1 0,1 1 0,-1 0 0,0 0 0,0 1 0,1-1 0,-1 1 0,1 0 1,-1 0-1,1 0 0,0 0 0,-1 0 0,1 1 0,-4 3 0,-19 27-3280</inkml:trace>
</inkml:ink>
</file>

<file path=ppt/ink/ink3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32:47.27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547 118 11275,'0'0'1601,"0"-9"284,0 3-1749,0-1 430,0 0 0,0 0-1,-1 0 1,0-1 0,0 1-1,-3-7 1,3 11-411,0 0 1,0 1-1,0 0 0,-1-1 0,1 1 0,-1 0 1,1-1-1,-1 1 0,0 0 0,0 0 0,0 1 0,0-1 1,-1 0-1,1 1 0,0-1 0,-1 1 0,1 0 1,-1-1-1,1 1 0,-1 0 0,1 1 0,-5-2 1,-3 1-40,1 0 0,-1 0 1,1 1-1,-1 0 0,1 1 0,-1 0 1,1 0-1,-1 1 0,1 0 1,0 1-1,0 0 0,0 0 1,0 1-1,1 0 0,-1 1 1,1 0-1,0 0 0,-8 7 1,-10 10 258,0 2 0,2 0 0,-35 45 0,38-42-201,0 1 1,2 1 0,2 1-1,0 1 1,2 0-1,1 1 1,2 1 0,1 0-1,-7 36 1,15-52-179,0 1 0,0 0 1,2 0-1,0 0 0,2 0 0,-1 0 1,2-1-1,1 1 0,0 0 0,1-1 1,1 1-1,0-1 0,1-1 0,1 1 0,1-1 1,0 0-1,1-1 0,1 0 0,15 19 1,-15-24 116,0-1 0,0 1 1,1-2-1,0 1 0,0-2 1,1 1-1,0-2 0,1 1 1,-1-2-1,1 0 1,0 0-1,0-1 0,1-1 1,-1 0-1,1-1 0,0 0 1,0-1-1,0-1 0,-1 0 1,25-4-1,-14 1 116,0-2 0,0-1 0,-1 0 1,0-2-1,0-1 0,-1-1 0,0 0 0,0-2 0,-2 0 0,39-31 0,-32 19-220,-1-1 1,-1 0-1,-2-2 0,0-1 0,-2-1 0,-1-1 1,30-60-1,-40 68-10,-1 1 0,-1-1 0,-1 0-1,-1-1 1,-1 0 0,-1 0 0,0 0 0,-2-1 0,-1 1 0,-1 0 0,-1-1 0,-1 1 0,-6-26 0,5 37 3,-1 0 0,0 0 0,-1 0 0,0 0 1,-1 1-1,0 0 0,-1 0 0,0 0 0,-1 1 0,0 0 0,-1 1 0,0-1 0,0 2 0,-1-1 1,0 2-1,-1-1 0,1 1 0,-20-9 0,12 8-20,-1 0 0,-1 1-1,0 1 1,0 1 0,0 0 0,0 2 0,-1 0-1,1 1 1,-1 2 0,-37 2 0,50-1-223,0 0 0,0 1-1,0 0 1,0 0 0,0 1 0,-15 7 0,-4 12-3765,25-19 3069,1-1-1,-1 0 1,1 1 0,-1-1-1,1 1 1,0-1 0,0 1-1,0-1 1,1 1 0,-2 5-1,1 10-12205</inkml:trace>
</inkml:ink>
</file>

<file path=ppt/ink/ink3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35:14.88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0 8488,'4'3'17391,"5"0"-12702,2-1-7521,9 1-10410,-10-7 7845</inkml:trace>
</inkml:ink>
</file>

<file path=ppt/ink/ink3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35:17.97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8548 5642 4356,'0'0'15583,"-4"5"-14409,-2 0-1294,-12 12 3224,17-16-2648,0 1 1,0-1-1,0 0 1,0 1-1,0-1 1,1 1-1,-1-1 1,0 1-1,1-1 1,-1 1-1,1-1 1,-1 1-1,1 3 305,-1-5-735,0-1 1,1 1-1,-1-1 1,0 1 0,0-1-1,1 1 1,-1-1-1,1 1 1,-1-1-1,1 0 1,-1 1-1,1-1 1,-1 0-1,1 1 1,-1-1-1,1 0 1,0 0 0,-1 1-1,1-1 1,0 0-1,0 0 1,0 0-1,0 0 1,-1 1-1,1-1 1,0 0-1,0 0 1,1 0 0,-1 0-1,0-35 1023,0 28-919,30-33-130,-10 14 0,-18 25 0,-1 0 0,1 1 0,0-1 0,-1 0 0,1 0 0,-1 0 0,0 0 0,1 0 0,-1 0 0,0 0 0,0-1 0,-1 1 0,1 0 0,0-1 0,-1 1 0,1-1 0,-1 1 0,0-3 0,4-31 0,-3 32 0,0 0 0,0 0 0,0 0 0,-1 0 0,1 0 0,-1 0 0,0-1 0,-1 1 0,1 0 0,-1 0 0,0 0 0,0 0 0,0 0 0,0 0 0,-1 0 0,-2-6 0,-15-20 0,-22-53 0,8 14 0,11 28 0,-51-73 0,26 69 0,38 38 0,0-1 0,1 0 0,0 0 0,-10-14 0,-43-63 0,24 36 0,-50-91 0,48 71 0,-54-70 0,71 107 0,-16-31 0,-59-128 0,26 44 0,6 35 0,-6 2 0,-4 4 0,-4 2 0,-183-180 0,-79-40 0,31 29 0,218 211 0,-148-107 0,-121-52 0,224 154 0,-846-480 0,681 405 0,-615-279 0,694 342 0,35 13 0,-292-93 0,-345-53 0,709 205 0,-127-16 0,-121 4 0,41 5 0,-232-6 0,535 41-58,5 2-348,0-2 1,-1 0-1,1-1 1,0-1-1,-19-5 1,31 7 201,0 0 1,0 0 0,0 0 0,1-1 0,-1 1-1,0-1 1,1 0 0,-1 0 0,1 0-1,0 0 1,-1 0 0,1 0 0,0-1-1,1 1 1,-1-1 0,0 1 0,1-1-1,-1 0 1,1 0 0,0 1 0,0-1 0,0 0-1,0 0 1,0 0 0,1 0 0,-1 0-1,1 0 1,0-1 0,0 1 0,0 0-1,0 0 1,1-4 0,7-35-12540</inkml:trace>
</inkml:ink>
</file>

<file path=ppt/ink/ink3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35:21.32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0 5093,'0'0'1601</inkml:trace>
</inkml:ink>
</file>

<file path=ppt/ink/ink3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37:10.75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24 2306,'0'0'11339,"7"-2"-10939,27-4 1192,34-6 4430,-23 8-6279,31 12 1035,-43-4-750,0 0 97,149 25 326,191 88 46,-335-99-471,0 1 0,-1 1 0,63 49 0,16 9 14,227 115-4,10 6 3,-229-122-51,141 78 349,67 15-298,-263-128-29,-1 2 0,98 85 1,150 126 21,-12-10 0,-92-78-25,-136-112 31,-3 3 1,93 95-1,112 117-4,-22-22 146,-35-36-59,-108-108-39,74 94 156,35 31 79,-95-104 196,179 224-1,-45 32-148,-124-168-98,-102-154-196,-2 1 0,49 126 0,-62-137 136,66 128 246,-53-114-8,40 105 0,-50-110-225,3 0-1,48 80 1,-6-15 172,-53-89-236,-2 0 1,-2 1 0,13 65 0,5 17 16,26 131-17,-12-44-59,-11-77-59,46 154 86,-73-263-135,-1 1 0,0 0 0,-2 0 1,-1 0-1,0 32 0,-1-47 3,-4-2-2525</inkml:trace>
</inkml:ink>
</file>

<file path=ppt/ink/ink3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37:35.61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108 120 2947,'0'0'1137,"-10"10"-651,-3 4 189,0 0 1,1 1-1,-16 24 0,24-32-475,-1 1-1,1-1 0,1 1 0,0 0 0,0 0 0,0 1 0,1-1 0,1 1 1,-1-1-1,1 1 0,1-1 0,0 14 0,2-10-188,0 0 0,1 0 0,0 0 0,1 0 0,1 0 0,0-1 0,0 0 0,9 13 0,63 83 60,-66-92-54,37 46 108,80 80 1,-106-120-128,0-2 0,1 0 0,1-1 0,1-2 0,0 0 0,1-2 0,28 11 0,-43-20-49,1-2 0,-1 1 0,1-1 0,-1-1-1,1 0 1,0-1 0,0 0 0,0-1 0,0 0 0,-1-1 0,21-4 0,-25 3 38,0 0 1,0 0-1,0-1 0,-1 0 0,1 0 0,-1-1 1,0 0-1,0 0 0,0 0 0,0-1 1,-1 0-1,0 0 0,0 0 0,0 0 1,0-1-1,-1 0 0,0 0 0,0 0 0,-1-1 1,3-6-1,1-7 138,-1 1 0,-1-1 0,0 0 0,-2 0 0,0-1-1,-2 1 1,0-1 0,-2-23 0,-2 11 201,-1-1 0,-1 1 0,-2 1 0,-14-40 1,9 37-249,-2 2 0,-1 0 0,-2 0 0,-2 2 0,-39-54 0,45 69-44,-1-1 1,-1 2-1,0 0 0,-2 1 1,1 0-1,-1 1 1,-1 1-1,-1 1 0,1 1 1,-2 0-1,-24-8 0,36 15-88,0 1-1,0 0 0,-1 0 0,1 1 1,0 0-1,-12 1 0,17 0-172,0 0-1,0 0 1,0 1-1,0-1 0,0 1 1,1 0-1,-1 0 1,0 0-1,0 0 1,0 0-1,1 1 0,-1-1 1,1 1-1,-1 0 1,1 0-1,-1 0 0,1 0 1,0 0-1,0 0 1,-3 4-1,-11 26-4955</inkml:trace>
</inkml:ink>
</file>

<file path=ppt/ink/ink3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37:36.72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228 350 6758,'0'0'1148,"-9"-2"-625,4 1-449,-10-2 298,-1 0 0,0 1 1,0 1-1,0 0 0,-24 2 0,36 0-289,-1-1-1,1 1 1,0 0 0,0 1-1,0-1 1,0 0 0,0 1-1,1 0 1,-1 0-1,0 0 1,1 1 0,-1-1-1,1 1 1,0 0 0,0-1-1,0 2 1,0-1-1,1 0 1,-1 0 0,1 1-1,0 0 1,0-1 0,0 1-1,0 0 1,0 0 0,1 0-1,0 0 1,-1 5-1,-1 13-10,0 0-1,2 0 0,0 0 1,1 0-1,2 0 0,0 0 0,1-1 1,2 1-1,10 34 0,3-5-52,2 0 0,46 83-1,-52-108 57,2 0 0,1-2 0,0 0 1,2 0-1,33 31 0,-44-49-52,-1 1 1,1-2 0,0 1-1,0-1 1,1 0 0,-1-1 0,1 0-1,0-1 1,13 4 0,-16-6-16,0 0 1,0 0 0,0-1 0,0 0-1,0 0 1,1 0 0,-1-1 0,0 0-1,0 0 1,0-1 0,0 1 0,0-1-1,-1-1 1,1 1 0,10-7 0,-4 0 49,0 0-1,-1-1 1,0 0 0,0-1 0,-1 0 0,-1-1 0,0 0 0,0 0 0,-1-1 0,-1 0 0,0 0 0,-1-1 0,-1 0 0,0 0 0,0 0 0,3-25 0,2-16 289,-3 0 1,-2-1 0,-3-60-1,-3 75-229,-2 0 0,-1 0-1,-2 0 1,-17-59 0,14 71 27,-1 0 1,-2 1-1,0 1 1,-2 0-1,-1 1 1,-33-45-1,40 61-111,0 1 1,-1 0-1,0 1 1,-1 0-1,1 0 0,-2 1 1,1 0-1,-1 1 1,0 0-1,0 1 1,0 0-1,-1 1 0,0 0 1,-19-3-1,23 5-43,1 1 1,0 1-1,-1 0 0,1 0 0,-1 0 1,1 1-1,-1 0 0,1 0 0,0 1 1,-1 0-1,1 0 0,0 1 0,0 0 0,1 0 1,-1 1-1,1 0 0,-1 0 0,1 0 1,0 1-1,1 0 0,-1 0 0,1 0 1,0 1-1,0 0 0,-4 6 0,2 0-201,0 0-1,1 1 0,0 0 1,1 0-1,1 0 0,0 0 0,0 1 1,-1 22-1,0 11-1962,3 56-1,2-83 1333,0 76-4540</inkml:trace>
</inkml:ink>
</file>

<file path=ppt/ink/ink3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37:54.41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24 116 8168,'0'0'3048,"11"-2"-1148,100-19 3568,70 7-2081,0 0-1794,-160 10-168,-50 5 848,1 0-1989,-103-3 1155,-104 4 2124,624-5-3456,-623 10-246,156-6 215,-85-3 99,153-1-175,13-2 0,17-3 0,55-3 0,0 3 0,135 3 0,-160 5 0,-33 2 0,-32 0 0,-34 1 0,-338-11 0,536-7 0,272 5 0,-421 10 0,-1 1 0,1-1 0,0 0 0,0 0 0,0 1 0,0-1 0,-1 0 0,1 0 0,0 0 0,0 1 0,0-1 0,0 0 0,0 0 0,0 1 0,0-1 0,0 0 0,0 1 0,0-1 0,0 0 0,0 0 0,0 1 0,0-1 0,0 0 0,0 0 0,0 1 0,0-1 0,0 0 0,0 0 0,0 1 0,1-1 0,-1 0 0,0 0 0,0 1 0,0-1 0,0 0 0,0 0 0,1 0 0,-1 1 0,0-1 0,0 0 0,1 0 0,-1 0 0,0 0 0,0 0 0,0 1 0,1-1 0,-1 0 0,0 0 0,0 0 0,1 0 0,-1 0 0,0 0 0,1 0 0,-1 0 0,0 0 0,0 0 0,1 0 0,-1 0 0,0 0 0,0 0 0,1 0 0,-1 0 0,0 0 0,1-1 0,-20 13 0,-14-3 0,0-2 0,0-1 0,-53 2 0,-105-8 0,92-1 0,85-2 0,26-3 0,26-4 0,56-2 0,1 4 0,135 4 0,-155 5 0,-74-2 0,-1 1 0,1 0 0,0 0 0,0 0 0,0 0 0,-1 0 0,1 0 0,0 0 0,0 0 0,0 0 0,-1 0 0,1 0 0,0 1 0,0-1 0,-1 0 0,1 1 0,0-1 0,0 0 0,-1 1 0,1-1 0,0 1 0,-1-1 0,1 1 0,-1-1 0,1 1 0,-1-1 0,1 1 0,0 1 0,-1-1 0,-1-1 0,1 1 0,-1 0 0,1 0 0,-1-1 0,0 1 0,1 0 0,-1-1 0,0 1 0,1-1 0,-1 1 0,0-1 0,0 1 0,0-1 0,0 1 0,1-1 0,-1 0 0,0 1 0,0-1 0,0 0 0,0 0 0,0 0 0,0 0 0,-1 0 0,-63 8 0,1-3 0,-106-6 0,61-1 0,-106 2 0,820-18-539,-730 28 720,20 0 145,-223-4-1089,350-13-8959,5-8-2086</inkml:trace>
</inkml:ink>
</file>

<file path=ppt/ink/ink3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38:55.93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84 88 4901,'0'0'11450,"-3"-5"-4321,2 1-6752,1-1-329,-3-19 3067,2 24-3035,1-1 0,-1 0-1,0 0 1,0 1 0,1-1-1,-1 1 1,0-1 0,0 1 0,0-1-1,0 1 1,0 0 0,1-1 0,-1 1-1,0 0 1,0 0 0,0-1 0,0 1-1,0 0 1,0 0 0,0 0-1,0 0 1,-1 1 0,1-1-107,3-21-339,-1 0 793,-5 20-174,-4 12-102,4-4-144,0 1-1,0-1 1,0 1 0,1-1 0,0 1-1,0 0 1,1 0 0,0 1 0,1-1 0,-1 10-1,2-17-10,0-1-1,0 0 0,1 1 0,-1-1 0,0 0 0,0 0 0,1 1 0,-1-1 0,0 0 1,1 0-1,-1 1 0,0-1 0,0 0 0,1 0 0,-1 0 0,1 1 0,-1-1 0,0 0 1,1 0-1,-1 0 0,0 0 0,1 0 0,-1 0 0,0 0 0,1 0 0,-1 0 0,1 0 1,-1 0-1,0 0 0,1 0 0,-1 0 0,0 0 0,1 0 0,-1-1 0,0 1 0,1 0 1,-1 0-1,0 0 0,1-1 0,-1 1 0,1 0 0,15-9 93,-15 7-50,0 1 1,-1-1-1,1 1 1,0-1-1,-1 0 1,1 1-1,-1-1 1,1 0-1,-1 1 1,0-1-1,0 0 1,0 1-1,0-1 1,0 0-1,0 0 1,0 1-1,-1-3 0,-6-2 811,-6 16-484,7-1-356,2-1 0,-1 1 0,1 0 0,-3 12 0,4-14 101,4-7-149,-1 0 1,0 0 0,0 0 0,1 0 0,-1 1 0,0-1 0,0 0 0,1 0-1,-1 0 1,0 1 0,0-1 0,0 0 0,1 0 0,-1 1 0,0-1 0,0 0-1,0 1 1,0-1 0,0 0 0,0 0 0,0 1 0,1-1 0,-1 0-1,0 1 1,0-1 0,0 0 0,0 0 0,0 1 0,0-1 0,0 0 0,-1 1-1,1-1 1,0 0 0,0 1 0,0-1 0,0 0 0,0 0 0,0 1-1,0-1 1,-1 0 0,1 0 0,0 1 0,0-1 0,0 0 0,-1 0 0,1 0-1,0 1 1,-1-1 0,28-2-6555,-18-8 497</inkml:trace>
</inkml:ink>
</file>

<file path=ppt/ink/ink3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1:43.04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 7719,'0'0'8942,"0"9"-7970,4 205 3503,0-139-7034,1-1-5432,-2 8 2192,-2 0 6314,2 69 5225,9-52-7301,-8-76 1101,-1 0 0,0 26 0,-10 96 4584,0-15-67,6-109-2077,-1 0 1,-9 38-1,1-10-2244,5 2-4298</inkml:trace>
</inkml:ink>
</file>

<file path=ppt/ink/ink3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1:50.09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36 13 4324,'0'0'14825,"-6"3"-13459,2-1-949,3 0-251,-1-1-1,1 0 1,-1 0-1,0 0 1,0 0-1,1 0 1,-1 0-1,0-1 0,0 1 1,0-1-1,0 1 1,-3 0 1691,35 10 850,-17-8-2618,0-1-1,0 0 1,0 0 0,1-2 0,-1 1-1,0-2 1,1 0 0,25-5-1,-23 3-17,1 1 0,-1 0 0,1 2 0,30 2 0,-14 7 897,-35-7-287,-19-6-339,-71-11-104,68 12 47,0 0 0,1-2 0,-41-13 0,58 18 47,13 7-322,14 8-96,-2-7 84,0-2 1,0 0 0,1-1-1,0-1 1,0-1-1,0-1 1,0 0-1,22-2 1,33 4-371,-131-6 478,-64 5-1,3 0 330,190 11-899,109-12 452,-100-3-275,-128-17 682,0 10-395,0 2 0,-77 0 0,152 17-3347,-11-3 1372,7-3-1623,3-1-2018</inkml:trace>
</inkml:ink>
</file>

<file path=ppt/ink/ink3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2:46.93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114 38 1954,'0'0'1996,"-9"-1"-1168,-48-4 204,33 3 2042,1 2 3966,134-11-2214,15-1-4308,-46 10-376,2-2 280,1 4 1,110 14-1,-103 0-400,191 33 90,-2 6-85,-153-33 32,-105-17-60,6 4-3,0 0 0,0 2 0,-1 1 0,-1 1 0,1 2 1,42 28-1,-13-9 31,55 33-37,66 34 52,-126-76-40,-2 1-1,0 3 0,64 48 1,49 32 30,-100-69-46,61 49 1,274 210-120,-124-134 140,-115-75-4,-84-38-5,-1 2 0,120 117 0,-9-6-8,26 23-3,-113-97 5,115 90 3,-158-139 6,-3 3 0,-1 2 0,-2 1 0,56 74 0,-70-79 5,3-3 0,1-1-1,66 52 1,-65-59 1,-1 2 0,-2 1 0,-1 2 1,47 62-1,73 130 25,-87-130-9,52 85 44,-81-118-60,-3 2-1,-3 2 1,-3 1-1,33 117 0,-51-140 29,0 8-19,3-2-1,2 1 0,36 77 1,-28-78-34,-3 0 1,-2 2-1,15 68 1,-26-85 41,-4-16 43,1-1-1,11 29 1,-9-30-71,-1 1-1,4 26 0,8 27 30,5 25-110,-20-80 120,0 1-1,2-1 1,0 0 0,1 0-1,13 28 1,-17-42-42,-1-1 0,1 1 0,-1 0 0,0-1 0,0 1 0,-1 0 0,1 0 0,-1 0 0,1-1 0,-2 9 0,3 20-995,2-27-1548,3-4-4722,0-2-1104</inkml:trace>
</inkml:ink>
</file>

<file path=ppt/ink/ink3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2:55.99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1013 15727,'0'0'6022,"12"-11"-4779,428-365 1039,65-60-234,-493 423-2047,7-5-15,0-1-1,-1 0 1,-1-2-1,-1 0 1,25-45-1,-41 66-51,0 0-1,0 0 0,0-1 0,1 1 0,-1 0 1,0-1-1,0 1 0,0 0 0,0-1 0,0 1 0,0 0 1,0 0-1,1-1 0,-1 1 0,0 0 0,0-1 0,0 1 1,0 0-1,0-1 0,0 1 0,-1 0 0,1-1 1,0 1-1,0 0 0,0-1 0,0 1 0,0 0 0,0-1 1,-1 1-1,1 0 0,0 0 0,0-1 0,0 1 0,-1 0 1,1 0-1,0-1 0,0 1 0,-1 0 0,1 0 1,0-1-1,0 1 0,-1 0 0,1 0 0,0 0 0,-1 0 1,1 0-1,-18 0-4669,10 1 2192,-21 0-9339</inkml:trace>
</inkml:ink>
</file>

<file path=ppt/ink/ink3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2:56.34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626 1 16592,'0'0'1302,"-11"5"-106,-3 1-731,1 0 0,0 1 1,1 0-1,-1 1 0,2 1 0,-16 12 0,-14 26 465,1 0 0,-60 97-1,-49 119 1251,121-211-2008,7-14-68,-60 118 76,71-133-87,1 1-1,0 0 1,2 0 0,-8 43 0,15-64-82,-1 0 0,1 0 0,-1 0 0,1 0 0,0 0 1,0 0-1,0 0 0,1 0 0,-1 0 0,1 0 0,0 0 0,-1 0 1,1 0-1,1 0 0,-1 0 0,0-1 0,1 1 0,-1 0 0,1-1 1,3 4-1,-2-3-6,1-1 0,-1 0 0,1 0 0,0-1 0,0 1 0,0-1 0,0 1 0,0-1 0,0-1 0,0 1 0,1 0 0,-1-1 0,0 0 0,5-1 0,8 1 36,0-2-1,0 0 0,0-1 1,-1 0-1,1-2 0,17-6 0,98-47 122,-48 19-131,-65 31-70,130-57-832,-52 15-3669,-19 2-3526</inkml:trace>
</inkml:ink>
</file>

<file path=ppt/ink/ink3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3:14.61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45 19955,'0'0'10186,"67"-26"-10186,-17 22-97,2 1-2465,1-1-4517,-2-4-8936</inkml:trace>
</inkml:ink>
</file>

<file path=ppt/ink/ink3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3:00.64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212 2 14798,'-3'19'6600,"-4"3"-3541,-28 47-3820,20-43 1467,-8 14-274,-36 48 1,-11 17 511,116-201-13086,-9 17 9390,26-67 4534,-43 96 2805,-19 79 655,1 28-4179,-4-15-110,-1-9 347,4 47 0,0-71-1283,0 1-1,0-1 1,1 0 0,1 0 0,-1 1 0,2-2-1,-1 1 1,1 0 0,8 13 0,-10-20 46,-19-11-17140</inkml:trace>
</inkml:ink>
</file>

<file path=ppt/ink/ink3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3:00.99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37 5285,'0'0'23670,"72"-20"-23606,-44 15-448,4 1-1506,1 0-288,-3 1-2242,-2 2-2050,-3 1-3267</inkml:trace>
</inkml:ink>
</file>

<file path=ppt/ink/ink3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3:01.50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16 111 14798,'0'0'10602,"-2"9"-10356,1-1-203,-9 55 278,9-59-268,0 0 1,1 0-1,0 0 0,0 0 0,0 0 1,1 0-1,-1 0 0,1 0 1,0 0-1,0 0 0,0 0 0,1 0 1,3 6-1,-4-8 8,1-1 1,-1 0-1,0 0 1,1 0-1,-1 0 1,1 0-1,-1 0 0,1-1 1,-1 1-1,1 0 1,0-1-1,0 1 1,-1-1-1,1 0 1,0 0-1,-1 0 0,1 1 1,0-1-1,0-1 1,-1 1-1,1 0 1,0 0-1,0-1 0,-1 1 1,1-1-1,0 1 1,-1-1-1,1 0 1,-1 0-1,1 1 1,-1-1-1,1 0 0,-1-1 1,2 0-1,4-4 172,0 1-1,0-1 0,-1 0 1,0-1-1,8-9 1,-6 2-24,-1-1 0,0 0 0,-1 0 0,0 0 0,6-32 0,-16 77-225,0-11 32,1 2 0,0 36 0,3-57-14,0 1-1,0-1 1,0 1 0,0-1-1,0 1 1,0-1-1,1 1 1,-1-1-1,0 1 1,0-1 0,0 1-1,1-1 1,-1 1-1,0-1 1,1 1 0,-1-1-1,0 1 1,1-1-1,-1 0 1,0 1-1,1-1 1,-1 0 0,1 1-1,-1-1 1,1 0-1,-1 1 1,1-1 0,-1 0-1,1 0 1,-1 0-1,2 1 1,21-4 88,17-17-23,-32 14-637,0-1-1,-1-1 0,0 1 0,0-1 0,-1-1 0,10-17 0,-10 16-1110,-1-1 0,-1 0 0,0-1 0,0 1 0,3-22 0,-2-12-5718</inkml:trace>
</inkml:ink>
</file>

<file path=ppt/ink/ink3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3:02.12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30 1 12492,'0'0'3673,"-4"10"-1287,-2 6-1588,1 0 0,1 1 0,0-1 0,2 1 1,-1 0-1,2 0 0,1 0 0,0 0 0,4 29 0,6 12-340,27 87 0,5 22-104,-53-320 1082,8 129-1459,1 11 40,1-1 0,0 1-1,1-1 1,4-24 0,-4 35-18,0 1 0,1-1 1,0 1-1,-1 0 0,1-1 1,0 1-1,0 0 0,0-1 0,1 1 1,-1 0-1,1 0 0,-1 0 1,1 0-1,-1 1 0,1-1 1,0 0-1,0 1 0,0-1 0,0 1 1,0-1-1,0 1 0,0 0 1,1 0-1,-1 0 0,0 0 1,1 0-1,-1 1 0,1-1 0,-1 1 1,1 0-1,-1-1 0,3 1 1,-3 0-5,0 0 0,-1 0 0,1 0 0,-1 0-1,1 1 1,0-1 0,-1 0 0,1 1 0,-1-1 0,1 1 0,-1-1 0,1 1 0,-1 0 0,1 0 0,-1 0 0,0 0 0,1 0 0,-1 0 0,0 0 0,0 0 0,0 0 0,0 0 0,0 1 0,0-1 0,0 0 0,0 1 0,0-1 0,-1 1-1,1-1 1,0 1 0,-1-1 0,0 1 0,1 0 0,-1 1 0,1 7 178,0 0-1,-1 0 1,0-1-1,-2 18 1,1-22 0,0-2 724,0-12-296,0-31-20,0-57-44,41 104-1364,-26-7-2572,-5 0-3377,-2 0-2065</inkml:trace>
</inkml:ink>
</file>

<file path=ppt/ink/ink3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3:03.56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136 38 13613,'0'-2'391,"0"1"1,0 0 0,0-1-1,0 1 1,0 0-1,0-1 1,-1 1-1,1 0 1,0-1-1,-1 1 1,1 0-1,-1-1 1,1 1-1,-1 0 1,0 0 0,1 0-1,-1 0 1,0 0-1,0 0 1,0 0-1,0 0 1,0 0-1,0 0 1,0 0-1,0 0 1,-2 0 0,2 0-316,-1 1 0,0 0 0,1 0 1,-1 0-1,0 0 0,1 0 1,-1 0-1,0 0 0,0 1 0,1-1 1,-1 1-1,1-1 0,-1 1 1,0-1-1,1 1 0,-1 0 0,1 0 1,-1 0-1,1 0 0,0 0 1,-1 0-1,0 2 0,-6 3 31,1 1-1,0 0 1,1 0-1,0 1 1,0 0-1,0 0 1,1 1-1,0-1 1,1 1-1,0 0 1,0 0-1,1 1 1,0-1-1,1 1 1,0-1-1,0 1 0,1 0 1,0 16-1,1-26-101,1 1-1,-1-1 1,0 1-1,1-1 1,-1 1-1,0-1 1,1 0-1,-1 1 0,0-1 1,1 0-1,-1 1 1,1-1-1,-1 0 1,1 1-1,-1-1 0,1 0 1,-1 0-1,1 1 1,-1-1-1,1 0 1,-1 0-1,1 0 1,-1 0-1,1 0 0,-1 0 1,1 0-1,-1 0 1,1 0-1,0 0 1,-1 0-1,1 0 1,-1 0-1,1 0 0,-1-1 1,1 1-1,-1 0 1,1 0-1,-1 0 1,1-1-1,-1 1 0,1 0 1,-1-1-1,1 0 1,22-13 141,42-72-1160,-64 123 555,7 78 1308,-1-43-358,-7-58-454,1-1 1,-2 0 0,0 0-1,0 0 1,-5 15-1,6-25-21,-1 0-1,1 0 0,-1 0 0,0-1 0,0 1 0,0 0 0,-1 0 0,1 0 0,-1-1 0,1 1 0,-1-1 0,0 0 0,0 1 0,0-1 0,0 0 0,0 0 0,-1 0 0,1 0 0,-1 0 0,1-1 0,-1 1 0,0-1 0,1 0 0,-1 0 0,0 0 1,0 0-1,0 0 0,-4 0 0,5-1-14,1 0 1,0 0 0,0 0-1,0-1 1,0 1 0,0-1 0,-1 1-1,1 0 1,0-1 0,0 0-1,0 1 1,0-1 0,1 0-1,-1 0 1,0 1 0,0-1 0,0 0-1,0 0 1,1 0 0,-1 0-1,0 0 1,1 0 0,-1 0-1,1 0 1,-1 0 0,1 0 0,0 0-1,-1-1 1,1 1 0,0 0-1,0-2 1,-4-42-528,4 43 496,0-18-196,1 1 1,1-1-1,1 0 1,0 1-1,11-35 1,-10 44 263,0 1 0,0 0 0,0 0 0,1 0 0,1 1-1,-1-1 1,1 1 0,1 1 0,-1-1 0,1 1 0,1 0 0,-1 1 0,14-10 0,-20 15-42,0 0 0,0 1 0,0-1 0,0 0 0,0 0 0,0 1 0,0-1 0,0 0 0,0 1 0,0-1 0,0 1 0,1 0 0,-1-1 0,0 1 0,0 0 0,0 0 0,1-1 0,-1 1 0,0 0 0,0 0 0,1 0 0,-1 1 0,0-1 0,0 0 0,0 0 0,1 1 0,-1-1 0,0 0 0,0 1 0,1 0 0,0 2-8,-1-1 1,0 0-1,0 1 0,0 0 1,0-1-1,0 1 0,-1-1 1,1 1-1,-1 0 0,1 4 1,-1-4 30,0 0 1,0 0 0,1 1-1,0-1 1,-1 0 0,1 0-1,0 0 1,1 0 0,-1 0-1,0 0 1,3 3 0,-3-5 15,0-1 0,0 1-1,0 0 1,0-1 0,0 1 0,0-1 0,0 1 0,0-1 0,1 1 0,-1-1 0,0 0 0,0 0 0,0 1 0,1-1 0,-1 0 0,0 0-1,0 0 1,1-1 0,-1 1 0,0 0 0,0 0 0,0-1 0,1 1 0,-1 0 0,0-1 0,0 1 0,0-1 0,0 0 0,0 1 0,0-1-1,0 0 1,0 0 0,0 1 0,0-1 0,0 0 0,0-1 0,32-35 615,-33 35-654,22-35 301,-18 28-234,0 1 0,1 0 1,0 0-1,10-11 0,0 33 212,-10-8-165,-3-5-68,0 0 0,0 0 1,0 0-1,0 0 0,1-1 0,-1 1 1,0-1-1,1 0 0,-1 0 0,0 0 1,1 0-1,-1 0 0,0 0 0,1 0 1,-1-1-1,0 1 0,1-1 0,-1 0 1,0 1-1,0-1 0,4-2 0,3-3 88,0 0 0,0-1-1,13-13 1,-18 15-155,0 1 1,0 0-1,1 0 0,0 0 1,-1 0-1,1 1 1,1 0-1,-1 0 1,0 0-1,1 1 0,10-4 1,-14 6-206,1 1 0,-1-1-1,0 0 1,1 1 0,-1-1 0,0 1 0,0-1 0,0 1 0,1 0-1,-1 0 1,0 0 0,0 1 0,0-1 0,0 0 0,0 1 0,2 2-1,-1-2-421,-1 0 0,1 0 0,-1 0 0,1 0-1,-1-1 1,1 1 0,0-1 0,0 0-1,0 0 1,0 0 0,5 1 0,32-3-7756,-19-7 2098</inkml:trace>
</inkml:ink>
</file>

<file path=ppt/ink/ink3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3:03.90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90 177 9673,'0'0'11104,"-9"5"-9593,4-1-1355,-1-1-1,1 1 1,-1 0 0,1 0 0,0 0-1,0 1 1,1 0 0,0-1 0,-1 2 0,2-1-1,-1 0 1,1 1 0,-1 0 0,1 0 0,1 0-1,-1 0 1,1 0 0,1 1 0,-1-1-1,1 0 1,-1 11 0,2-16-141,0 0 1,0 0-1,1 0 0,-1 0 1,0 0-1,1 0 1,-1 0-1,0-1 0,1 1 1,-1 0-1,1 0 0,0 0 1,-1-1-1,1 1 0,-1 0 1,1-1-1,0 1 0,0-1 1,-1 1-1,1-1 1,0 1-1,0-1 0,0 1 1,0-1-1,0 0 0,-1 1 1,1-1-1,0 0 0,0 0 1,0 0-1,0 0 1,0 0-1,0 0 0,0 0 1,0 0-1,0 0 0,0 0 1,0 0-1,0 0 0,0-1 1,-1 1-1,1 0 1,0-1-1,1 0 0,4-1 51,-1 1 0,1-1 0,-1 0 0,0-1 0,0 1 0,7-5 0,2-6 147,-1 0-1,-1-1 1,1 0-1,-2-1 1,0 0 0,-1 0-1,-1-1 1,0-1-1,-1 0 1,-1 0 0,-1 0-1,0-1 1,-1 0-1,-1 0 1,-1-1 0,2-24-1,-5 42-208,0 1 1,0 0-1,0 0 0,0 0 0,0 0 0,0 0 1,0 0-1,0 0 0,0 0 0,0-1 0,0 1 0,0 0 1,0 0-1,0 0 0,0 0 0,0 0 0,0 0 1,0 0-1,0-1 0,0 1 0,0 0 0,0 0 1,0 0-1,0 0 0,0 0 0,0 0 0,0 0 0,0-1 1,0 1-1,0 0 0,0 0 0,0 0 0,-1 0 1,1 0-1,0 0 0,0 0 0,0 0 0,0 0 1,0 0-1,0 0 0,0 0 0,-1 0 0,1 0 1,0 0-1,0 0 0,0 0 0,0 0 0,0 0 0,0 0 1,0 0-1,-1 0 0,1 0 0,0 0 0,0 0 1,0 0-1,0 0 0,0 0 0,0 0 0,0 0 1,0 0-1,-1 0 0,-7 8 124,-6 13-25,10-14-8,1 0-1,0 0 0,0 0 1,0 1-1,1-1 1,1 1-1,-1 0 0,1-1 1,0 1-1,1 0 0,0 0 1,0 0-1,0-1 1,3 9-1,-2-12-109,0 0 1,1 0 0,0-1-1,-1 1 1,2-1 0,-1 1-1,0-1 1,1 0-1,-1 1 1,1-1 0,0-1-1,0 1 1,0 0-1,0-1 1,1 1 0,-1-1-1,1 0 1,-1 0-1,1 0 1,0-1 0,0 0-1,-1 1 1,1-1 0,0 0-1,0-1 1,0 1-1,1-1 1,4 0 0,32 1-4223,-13-6-3484,8-12-11172</inkml:trace>
</inkml:ink>
</file>

<file path=ppt/ink/ink3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3:52.03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76 6182,'0'0'11013,"16"-3"-3453,-10 2-6782,11-4 1824,-16 5-2583,0 0 0,0 0 1,0 0-1,0 0 0,0 0 0,-1 0 0,1 0 0,0 0 0,0 0 0,0 0 0,0 0 1,0-1-1,0 1 0,0 0 0,-1-1 0,1 1 0,0 0 0,0-1 0,0 1 1,-1-1-1,1 1 0,0-1 0,-1 0 0,1 1 0,0-1 0,-1 0 0,1 0 0,-1 1 1,1-1-1,-1 0 0,1 0 0,-1 0 0,0 1 0,1-1 0,-1 0 0,0 0 1,0 0-1,0 0 0,0 0 0,0 0 0,0 0 0,0 0 0,0 1 0,0-1 1,0 0-1,0 0 0,0 0 0,-1 0 0,1 0 0,-1-1 0,1 1-4,-1 1 0,1 0-1,0 0 1,-1-1 0,1 1-1,-1 0 1,1 0 0,0-1-1,-1 1 1,1 0 0,-1 0-1,1 0 1,-1 0 0,1 0-1,-1 0 1,1 0 0,0 0-1,-1 0 1,1 0 0,-1 0-1,1 0 1,-1 0 0,1 0-1,-1 0 1,1 0 0,-1 0-1,1 1 1,0-1 0,-1 0-1,1 0 1,-1 1 0,1-1-1,0 0 1,-1 0 0,1 1-1,-16 9-24,13-6 22,-1 0 0,1 0-1,0 0 1,1 1 0,-1-1 0,1 1 0,0 0 0,0 0-1,0 0 1,1 0 0,0 0 0,0 0 0,-1 8 0,22-15 612,-15-1-563,0-1 1,0 1-1,0-1 0,0 0 0,-1 0 0,0 0 1,0-1-1,0 1 0,0-1 0,-1 0 0,1 0 1,-1-1-1,-1 1 0,4-9 0,-6 14-59,0 0-1,-1 0 0,1-1 0,0 1 1,0 0-1,0 0 0,-1 0 0,1 0 1,0-1-1,-1 1 0,1 0 0,0 0 1,0 0-1,-1 0 0,1 0 0,0 0 0,-1 0 1,1 0-1,0-1 0,0 1 0,-1 0 1,1 0-1,0 1 0,-1-1 0,1 0 1,0 0-1,-1 0 0,1 0 0,0 0 1,0 0-1,-1 0 0,1 0 0,0 0 1,0 1-1,-1-1 0,1 0 0,0 0 1,0 0-1,-1 1 0,1-1 0,0 0 1,0 0-1,0 0 0,-1 1 0,-12 8 7,9-4 14,-1 0 0,1 0 0,0 0-1,1 0 1,-1 1 0,1-1 0,0 1-1,1 0 1,-1 0 0,1 0-1,0 0 1,1 0 0,-2 9 0,4-15-11,1 1 1,-1-1-1,0 0 1,0 0-1,1 0 1,-1 0 0,0 0-1,1 0 1,-1-1-1,0 1 1,0 0-1,0-1 1,1 1 0,-1-1-1,0 1 1,0-1-1,2-1 1,7-5 55,0-1-1,0 0 1,14-16 0,-21 21-46,1 0 0,-1-1 0,-1 0 0,1 1 0,0-1 0,-1 0 0,0 0 0,0-1 0,0 1 0,0 0 0,-1-1-1,0 1 1,1-6 0,-21 14-10,12 1 15,-1 1 0,1-1-1,0 2 1,0-1 0,1 1-1,-1-1 1,2 2 0,-1-1 0,1 1-1,-6 10 1,42-41-26,-27 19 0,2 0 0,-1-1 0,1-1 0,-1 1 0,0 0 0,-1-1 0,1 0 0,-1 0 0,0-1 0,-1 1 0,0-1 0,5-13 0,-11 16 0,-7 9 0,-5 7 0,-32 45 0,96-126-1730,-51 79-2190,-8 37 3869,-1-12 1738,11-34-1356,14-15 37,-5 3-345,-6 9-45,0-1 0,-1 0-1,1 0 1,-1-1-1,1 1 1,-1 0-1,0-1 1,0 0 0,0 1-1,-1-1 1,2-6-1,-3 10 125,-7 4-624,-1-2 2946,8-7-4745,-1-6-6015,1 11 8330</inkml:trace>
</inkml:ink>
</file>

<file path=ppt/ink/ink3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3:56.14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24 19 6919,'0'0'11589,"-16"-18"-11050,8 20-1092,16 0 1790,-8 7 2691,12 25-3745,-3-9-98,-7 36 624,-3-51-568,1-1 0,0 0 0,0 0 1,1 0-1,1 0 0,2 14 0,-1-13-11,-1 1 0,0-1 0,-1 1 0,0 0 0,-1 19 0,0-15-77,0-15 203,-1 0-224,-1-45 91,2 42-155,0 2-27,0 12-36,1-8 100,-1 0 0,1 0 0,-1 0 0,0 0 0,0 0 0,0 0 0,0 0 0,0 0 0,-1-1 0,0 1 0,1 0 0,-1 0 0,0 0 0,0 0 0,-1-1 0,1 1 0,0-1 0,-3 4 0,4-6 6,0 1 138,-2-3-20,-3 8 123,-1 1 57,3-10-166,2 4-153,1 10-148,9-24 38,-16 28-97,-4 20 252,23-36-3141,-5-4-5447</inkml:trace>
</inkml:ink>
</file>

<file path=ppt/ink/ink3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4:00.07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15 49 1634,'-11'3'11824,"8"-8"-6480,3 4-5279,0 0 1,1 1-1,-1-1 0,0 0 1,1 0-1,-1 0 1,1 1-1,-1-1 0,1 0 1,0 1-1,-1-1 1,1 0-1,-1 1 0,1-1 1,0 1-1,0-1 0,-1 1 1,1-1-1,0 1 1,0 0-1,0-1 0,0 1 1,0-1-1,55-7 1041,-46 8-872,-1 0-1,0-1 1,0-1 0,15-4-1,-15 4-91,-1 0-1,0 1 0,1 0 0,-1 0 0,1 1 0,12 1 0,40-4 596,-40 0-693,0 1 0,0 1-1,40 4 1,-2-1 10,-26-3-61,-24 0 5,-1 0-1,1 0 0,0 1 0,-1 1 1,1-1-1,0 1 0,-1 1 0,1 0 0,-1 0 1,15 6-1,-17-6 9,0 0-1,0 0 1,0-1 0,0 0-1,1 0 1,-1 0 0,0-1 0,0 0-1,1 0 1,-1 0 0,9-2-1,16 0-94,-54 7 146,13-1-2383,1-1-4988,3-2-1494</inkml:trace>
</inkml:ink>
</file>

<file path=ppt/ink/ink3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0:01.74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23 1372 3972,'0'0'2071,"-1"-11"-133,-13-215 7075,13-16-10266,2 125-3950,-1 79 1007</inkml:trace>
  <inkml:trace contextRef="#ctx0" brushRef="#br0" timeOffset="1">14 334 10634,'0'0'1089,"-14"-67"-961,14 39-192,0-2-160,0-2-865,4 0-481,5 1-960,-1 0-32,-1 3 1633,-2 0-1313,-4 1 1601</inkml:trace>
</inkml:ink>
</file>

<file path=ppt/ink/ink3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0:02.08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17 490 6406,'0'0'3305,"-2"-10"-2526,-2-34-778,1-1 0,2 1 0,2-1 0,11-74 0,-12 77 472,-13 1 4435,12 39-4918,0 0-1,0-1 0,0 0 0,0 1 0,1-1 0,-1 1 1,1-1-1,0 0 0,-1 1 0,1-1 0,0 0 0,1 0 0,-1 1 1,0-1-1,1 0 0,0 1 0,-1-1 0,1 1 0,0-1 1,0 1-1,2-3 0,23-26-7155,-16 21 3723</inkml:trace>
</inkml:ink>
</file>

<file path=ppt/ink/ink3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1:56.60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9 1195 3716,'0'0'5669,"-7"-63"-2722,7 40-1282,-1 2-544,1 0-288,0 1-384,0 0-417,0-1-193,0 2-671,0 0-225,0-3 128,0 0 288,0-3-800,0-3 192,0-1-705,0-5-3299</inkml:trace>
  <inkml:trace contextRef="#ctx0" brushRef="#br0" timeOffset="1">24 367 8008,'0'0'2306,"0"-59"-64,0 29-1057,0-4-737,0 1-351,0 0-130,0 1-895,0 0-1058,0 3-224,-1 0-65,-2 1 866,1 1-1249</inkml:trace>
</inkml:ink>
</file>

<file path=ppt/ink/ink3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1:57.04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58 728 6086,'1'-11'1035,"0"-41"493,3-33-2972,-11-119-1,-4 161 4130,8 36-2654,1 0-1,0 0 0,0-1 0,1 1 1,-1-9-1,0-10 1692,-1-1-1,-9-33 1,0-1 245,8 6-1096,3 52-766,1-1-1,0 1 1,1-1 0,-1 1 0,1-1 0,-1 1-1,1-1 1,0 1 0,0 0 0,0 0 0,1-1-1,-1 1 1,4-4 0,-9 17-7013,-2-5 203</inkml:trace>
</inkml:ink>
</file>

<file path=ppt/ink/ink3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0:07.23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13 10025,'0'0'1821,"11"-2"-962,58-5 533,120 4-1,82 22-2690,-219-18 1701,-36-1 1721</inkml:trace>
</inkml:ink>
</file>

<file path=ppt/ink/ink3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0:08.33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221 40 2338,'0'0'8990,"4"-3"-7426,-2 2-2149,15-13 4651,-16 6-464,-14 4-1631,-109 4 2770,122 0-4735,0 1 1,1-1-1,-1 0 0,0 0 1,0 0-1,0 0 1,0 0-1,0 0 1,0 1-1,0-1 1,0 0-1,0 0 1,0 0-1,0 0 0,0 0 1,0 0-1,0 1 1,0-1-1,0 0 1,0 0-1,0 0 1,0 0-1,0 0 1,0 1-1,0-1 1,0 0-1,0 0 0,0 0 1,0 0-1,-1 0 1,1 0-1,0 0 1,0 1-1,0-1 1,0 0-1,0 0 1,0 0-1,0 0 0,0 0 1,-1 0-1,1 0 1,0 0-1,0 0 1,0 0-1,14 6 109,-6-6-162,93 6-633,-94-6 693,0 0-1,0-1 1,1 0-1,-1 0 1,0-1 0,0 0-1,0 0 1,0-1-1,0 0 1,-1 0-1,10-5 1,-27 13-41,0-1 1,-1 0 0,1 0 0,-1-1-1,1 0 1,-1-1 0,0-1 0,-23 1-1,15 0 23,-59 2 672,90-5-577,0 0-1,0 0 1,0 2-1,17 1 1,11 1-191,-13-3 22,15 0 32,0-1 1,69-11-1,-92 5 128,-31 2-15,-32 0-69,7 4 21,-1-2 35,0 3 0,0 1 0,1 2 0,-42 8 0,79-11-51,1 0 0,0 0-1,0-1 1,-1 1-1,1 0 1,0 0 0,-1 0-1,1 0 1,0 0 0,-1 0-1,1 0 1,0 0-1,-1 0 1,1 0 0,0 0-1,-1 0 1,1 1 0,0-1-1,-1 0 1,1 0-1,0 0 1,0 0 0,-1 0-1,1 0 1,0 1 0,0-1-1,-1 0 1,1 0-1,0 1 1,0-1 0,-1 0-1,1 0 1,0 1 0,0-1-1,0 0 1,0 0-1,0 1 1,-1-1 0,1 0-1,0 1 1,0-1 0,0 0-1,0 1 1,0-1-1,0 0 1,0 1 0,0-1-1,19 7 67,30-1-358,-43-5 232,29 2-197,0-1 0,0-1-1,0-2 1,37-7 0,-43-1 304,-40 4-90,-53 3-73,54 2 124,-243-6 2136,256 6-2178,86 7-1166,97-6-1,-361-6 2149,13 13-2925,141-9-4341</inkml:trace>
</inkml:ink>
</file>

<file path=ppt/ink/ink3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0:05.81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36 8904,'0'0'9129,"53"-8"-9097,-20 7 0,3-1-32,8 0-96,2-3-641,2 3-864,5-2-577,1 0-737,2 0-256,-5 0-2082</inkml:trace>
</inkml:ink>
</file>

<file path=ppt/ink/ink3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0:06.16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3 6406,'0'0'3555,"52"-3"-1344,-38 3-834,-1 0-192,6 0-224,1 0-545,5 1-320,3 6-64,7-3-1185,5-4-2530,3 0-6855</inkml:trace>
  <inkml:trace contextRef="#ctx0" brushRef="#br0" timeOffset="1">746 37 14414,'0'0'2050,"75"-10"-1922,-39 9-96,6 1 0,8 0-160,6 0-1954,5 0-2114,1 0-3267</inkml:trace>
</inkml:ink>
</file>

<file path=ppt/ink/ink3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0:06.51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14 8936,'0'0'2275,"60"-6"-482,-28 2-479,4 1-706,3 3-480,4 0-96,4 0 0,1 4-64,4 3-416,-3 0-1,3 2-511,0-2-738,1-2-961,1-1-1889</inkml:trace>
  <inkml:trace contextRef="#ctx0" brushRef="#br0" timeOffset="1">1010 60 11691,'0'0'2627,"61"-14"-1763,-35 12-511,3-1-321,7 3 0,6 0-160,4 0-2147,7 0-2785</inkml:trace>
</inkml:ink>
</file>

<file path=ppt/ink/ink3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0:06.85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11 10346,'0'0'1185,"52"-5"-865,-19 2-160,6 1-128,2 1 0,5 1-32,3 0-96,-3 0-1249,3 0-513,-6 0-1601</inkml:trace>
</inkml:ink>
</file>

<file path=ppt/ink/ink3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2:02.63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0 5990,'4'0'2722,"4"0"-1152,0 0-289,4 0-544,0 0-513,2 0-160,-1 0 32,-1 0-96,-1 0 0,-1 0-64,-1 0-192,0 0-129,-3 0-223,0 0-129,0 0-832,-1 0-1442,0 0-673</inkml:trace>
</inkml:ink>
</file>

<file path=ppt/ink/ink3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2:02.97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0 1602,'0'0'3544,"9"1"-3405,194 6 2696,-181-8-5125</inkml:trace>
</inkml:ink>
</file>

<file path=ppt/ink/ink3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2:03.32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0 8136,'0'0'2754,"46"4"-2562,-20-4-159,4 0-450,0 0-448,2 0-512,-1 0-1249,1 0-2820</inkml:trace>
</inkml:ink>
</file>

<file path=ppt/ink/ink3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2:03.67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4 2851,'0'0'2498,"57"5"-1473,-36-4-480,1-1-353,4 0-160,-2 0 0,5 0-64,2 0-577,1 0-192,-2 0 353,0-1 128,0 0 128,-4 0 95,1-1 97,-3 2-32,3 0-736,-1 0-1987</inkml:trace>
  <inkml:trace contextRef="#ctx0" brushRef="#br0" timeOffset="1">862 0 3171,'0'0'2178,"61"7"-1633,-40-3-417,1-1-128,2 1-64,1 1-577,3-2-736,3-3-929</inkml:trace>
  <inkml:trace contextRef="#ctx0" brushRef="#br0" timeOffset="2">1469 18 1858,'0'0'-929</inkml:trace>
</inkml:ink>
</file>

<file path=ppt/ink/ink3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2:04.02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0 2370,'0'0'1399,"10"1"-449,195 3 3913,-40-1-3552,-56 2-5632,-66-2 632</inkml:trace>
</inkml:ink>
</file>

<file path=ppt/ink/ink3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2:04.34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12 3812,'0'0'2850,"55"0"-1889,-35 0-416,1 0-161,-3 0-128,4 0-160,-1-2-64,4-1-192,-1 1-608,1 0-129,3 1 128,-5 0-384,5 0-1410</inkml:trace>
</inkml:ink>
</file>

<file path=ppt/ink/ink3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2:04.68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31 2274,'0'0'3086,"10"-1"-2099,38-4 1327,69 2-1,-43 3-2701,-1-4-3920,-4-10 9657,-26 12-4985,-30 1-189,1 1 0,-1 0 0,1 0 0,-1 1 0,19 5 1,-22-4-486,1-1 1,-1 0-1,0 0 1,15-1-1,-8-1-219</inkml:trace>
</inkml:ink>
</file>

<file path=ppt/ink/ink3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2:22.12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117 1377 5285,'0'0'1666,"-4"-12"-401,-9-31 254,1-1-1,3-1 1,1 0 0,-1-45 0,7 49-1372,2 0-1,9-68 1,-5 63-401,-2-1 0,-2 1-1,-7-55 1,6 91 267,-3-202-6079,4 137 4125,4 8 2489,-2 44 709,-1-1 0,-2-34 0,1 26-1209,-2-6-158,1 36 154,0 1 0,1 0 0,-1-1 0,0 1 0,0-1 0,0 1 0,0 0 0,0 0 0,0-1 0,0 1 0,0 0 0,0 0 0,0 0 0,-1 0 0,1 0 0,-1 1 0,1-1 0,0 0 0,-1 1 0,1-1 0,-1 1 0,-2-1 0,3 0-10,-1 0 0,0 0 0,1 0 0,-1 0-1,0-1 1,1 1 0,0 0 0,-1-1 0,1 1 0,0-1 0,0 0 0,0 1 0,0-1 0,0 0 0,0 1 0,0-1 0,0 0-1,0-4 1,-11-15 5,12 19-18,0 1 1,-1 0-1,1 0 0,0 0 1,0-1-1,-1 1 0,1 0 1,0 0-1,0-1 0,1 1 1,-1 0-1,0 0 0,0-1 1,1 1-1,-1 0 0,0 0 1,1 0-1,-1 0 0,1-1 1,-1 1-1,1 0 0,0 0 1,0 0-1,1-1 0,4-8-2050,-4 1-3949</inkml:trace>
</inkml:ink>
</file>

<file path=ppt/ink/ink3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2:23.51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0 10762,'0'0'4901,"54"27"-4517,-41-27-128,1 0-159,0 0 31,1-1 160,1 1-96,1 0-128,1 0-128,0 0-1634,0 0-1344,3 0-1315</inkml:trace>
</inkml:ink>
</file>

<file path=ppt/ink/ink3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2:24.01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39 6022,'0'0'3422,"10"-1"-1981,18-1-540,-13 0-566,1 0 1,-1 1-1,1 1 0,-1 1 0,1 0 0,-1 1 0,26 6 0,-16 2-333,-1-1 1,51 11-1,-65-18-229,-1-1 1,1 0-1,0-1 1,0 0-1,0-1 0,0 0 1,0 0-1,0-1 1,-1 0-1,1-1 1,9-4-1,1 1 211,0 0 0,0 1 0,0 1 0,1 1 0,0 1 0,-1 1-1,35 2 1,-23-1 17,51-10 1208,-3 0-240,26-2-6620,-37 4 2581,-24 5 3848,-41 4-706,-1-1 0,1 1 0,-1-1 0,0 1 0,1 0 0,-1 1 0,0-1 0,0 0 0,0 1 0,0 0 0,0 0 0,0 0 0,3 2 1,-3-1-107,1 0 1,-1-1-1,1 0 1,0 0 0,0 0-1,0 0 1,7 2 0,1-4-2407</inkml:trace>
</inkml:ink>
</file>

<file path=ppt/ink/ink3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2:25.35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58 71 11243,'0'0'13084,"18"-26"-11765,-9 7-838,-9 19-457,0 0 0,0 0-1,0 0 1,0-1 0,0 1 0,0 0 0,0 0 0,0 0 0,0 0-1,0 0 1,0-1 0,0 1 0,-1 0 0,1 0 0,0 0 0,0 0-1,0 0 1,0 0 0,0 0 0,0-1 0,0 1 0,0 0 0,0 0-1,-1 0 1,1 0 0,0 0 0,0 0 0,0 0 0,0 0-1,0 0 1,0 0 0,-1 0 0,1 0 0,0 0 0,0 0 0,0 0-1,0 0 1,0 0 0,-1 0 0,1 0 0,0 0 0,0 0 0,0 0-1,0 0 1,0 0 0,-1 0 0,1 0 0,0 0 0,0 0 0,0 0-1,0 0 1,0 0 0,0 0 0,0 0 0,-1 0 0,1 1-1,-3 0 75,1 1-1,-1 0 0,1 0 0,-1 0 1,1 0-1,0 1 0,0-1 0,0 0 1,-3 6-1,2-5 119,1 1 1,0 0-1,0 1 1,0-1-1,0 0 1,1 0-1,0 1 1,0-1-1,0 1 0,0 6 1,24-40 1230,-20 24-1399,-1-1 0,1 0 0,-1 0 0,0 0 0,0 0 0,-1-1 0,0 1 0,0 0 0,0-10 0,-5 13-48,-7 9 0,-4 10 0,11-9 0,1-1 0,0 1 0,0 0 0,0 0 0,1 0 0,1 1 0,-1-1 0,1 0 0,-1 15 0,3-22 0,-1 1 0,0-1 0,0 0 0,0 0 0,1 1 0,-1-1 0,0 0 0,0 0 0,1 1 0,-1-1 0,0 0 0,0 0 0,1 0 0,-1 0 0,0 1 0,1-1 0,-1 0 0,0 0 0,1 0 0,-1 0 0,0 0 0,1 0 0,-1 0 0,0 0 0,1 0 0,-1 0 0,1 0 0,-1 0 0,0 0 0,1 0 0,-1 0 0,0 0 0,1-1 0,-1 1 0,0 0 0,0 0 0,1 0 0,-1 0 0,0-1 0,1 1 0,-1 0 0,0-1 0,16-8 0,7-13 0,-18 16 0,0 1 0,1-1 0,0 1 0,-1 0 0,2 1 0,-1-1 0,10-4 0,-15 9 0,-1 0 0,0 0 0,0 0 0,0 0 0,1 0 0,-1 0 0,0 0 0,0 0 0,0 0 0,1 0 0,-1 0 0,0 0 0,0 0 0,0 0 0,1 0 0,-1 0 0,0 1 0,0-1 0,0 0 0,0 0 0,0 0 0,1 0 0,-1 1 0,0-1 0,0 0 0,0 0 0,0 0 0,0 0 0,0 1 0,0-1 0,0 0 0,1 0 0,-1 0 0,0 1 0,0-1 0,0 0 0,0 0 0,0 0 0,0 1 0,0-1 0,0 0 0,0 0 0,0 0 0,-1 1 0,1-1 0,0 0 0,0 0 0,0 0 0,0 1 0,0-1 0,0 0 0,0 0 0,0 0 0,-1 1 0,-2 9 0,-5 2 0,-1-1 0,-1 0 0,0 0 0,0-1 0,-1 0 0,-1-1 0,1 0 0,-16 8 0,34-22-1,19-15-30,-28 13 6,-19 4-3,21 3-26,0 0-114,-1 1 154,1-1 1,0 0-1,0 0 1,0 0-1,0 0 1,0 0-1,0 1 1,0-1-1,0 0 1,0 0-1,0 0 1,0 1-1,0-1 0,0 0 1,0 0-1,0 0 1,0 0-1,0 1 1,0-1-1,0 0 1,0 0-1,0 0 1,0 1-1,0-1 1,0 0-1,0 0 1,0 0-1,0 0 1,0 1-1,0-1 0,0 0 1,1 0-1,-1 0 1,0 0-1,0 0 1,0 1-1,0-1 1,0 0-1,1 0 1,-1 0-1,0 0 1,0 0-1,0 0 1,0 0-1,1 0 1,-1 0-1,0 0 0,0 0 1,0 0-1,0 1 1,1-1-1,-1 0 1,0 0-1,0 0 1,0-1-1,1 1 1,-1 0-1,0 0 16,1 0-1,-1-1 1,0 1-1,0 0 1,1-1-1,-1 1 0,0 0 1,0-1-1,0 1 1,0-1-1,0 1 1,1 0-1,-1-1 1,0 1-1,0-1 1,0 1-1,0-1 1,0 1-1,0 0 0,0-1 1,0 1-1,-1-1 1,1 1-1,0 0 1,0-1-1,0 1 1,0-1-1,0 1 1,-1 0-1,1-1 1,0 1-1,0 0 1,-1-1-1,1 1 0,0 0 1,-1-1-1,1 1 1,0 0-1,-1 0 1,1-1-1,-1 1 1,0-2-7,0 0 0,-1 1 0,1-1 0,-1 0 0,1 1 1,-1 0-1,1-1 0,-1 1 0,0 0 0,1 0 0,-1 0 0,-4-2 1,6 3 0,-1 0 0,1 0 0,-1 0 0,1 0 1,0 0-1,-1 0 0,1 0 0,-1 1 0,1-1 0,0 0 1,-1 0-1,1 0 0,0 0 0,-1 1 0,1-1 0,0 0 1,0 0-1,-1 1 0,1-1 0,0 0 0,-1 1 1,1-1-1,0 0 0,0 1 0,0-1 0,0 0 0,-1 1 1,1-1-1,0 1 0,0-1 0,0 0 0,0 1 0,0-1 1,0 0-1,0 1 0,0-1 0,0 1 0,0 0 0,0 2-11,0 1-1,1 0 0,-1 0 1,1-1-1,0 1 0,0 0 0,0-1 1,0 1-1,1-1 0,0 1 0,-1-1 1,1 0-1,4 5 0,-5-6-10,0-1-1,0 1 1,0 0-1,0-1 1,1 1-1,-1-1 0,1 1 1,-1-1-1,1 0 1,0 1-1,-1-1 1,1 0-1,0 0 1,0 0-1,0-1 1,0 1-1,0 0 0,0-1 1,0 1-1,0-1 1,0 0-1,0 1 1,0-1-1,0 0 1,0 0-1,0-1 1,0 1-1,0 0 0,0-1 1,0 1-1,0-1 1,0 1-1,0-1 1,-1 0-1,1 0 1,0 0-1,0 0 1,0 0-1,-1 0 0,1-1 1,-1 1-1,1-1 1,-1 1-1,0-1 1,2-1-1,2-3-274,-1 0-1,0 0 1,-1 0-1,1-1 1,-1 1-1,0-1 1,-1 0-1,0 0 0,0 1 1,0-2-1,-1 1 1,1-7-1,-2-19-6258</inkml:trace>
</inkml:ink>
</file>

<file path=ppt/ink/ink3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2:42.33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12 4805,'0'0'13869,"6"-3"-13779,-1 1-78,-1 1-1,1-1 0,0 1 0,0 0 1,1 0-1,-1 1 0,0-1 1,0 1-1,0 0 0,0 1 0,0-1 1,0 1-1,0 0 0,0 0 0,0 1 1,0 0-1,6 2 0,-6-3 34,54 16-1114,0-3-4254,-33-9 807</inkml:trace>
</inkml:ink>
</file>

<file path=ppt/ink/ink4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2:42.69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9 4676,'0'0'8264,"56"-9"-7975,-40 9-225,5 0-32,-1 0 0,3 0 0,-1 0-32,0 4 0,3 0-64,-2 0-1986,2 0 993,1-1-929,3-3-1089</inkml:trace>
</inkml:ink>
</file>

<file path=ppt/ink/ink4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2:43.02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21 5830,'0'0'5733,"58"-20"-5733,-47 20-160,-1 0-1730,2 0 833,-3 0 224,-1 0 737,-1 0 96,1 0 32,1 0-32,2 0 0,2 0-3299</inkml:trace>
</inkml:ink>
</file>

<file path=ppt/ink/ink4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4:06.13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165 17 6150,'0'0'9929,"5"-13"-8813,-6 9 3133,-6 7-3864,1-1 0,0 1-1,0 1 1,0-1 0,1 1-1,-1 0 1,1 0 0,0 1-1,-7 8 1,-5 1 397,0 1-190,2-4-116,1 1 1,0 1-1,-13 16 1,27-29-514,28-29-7031,2-5-2691,-16 15 1639</inkml:trace>
</inkml:ink>
</file>

<file path=ppt/ink/ink4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4:06.48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34 34 9641,'-2'-6'-787,"-2"-9"1528,-2 2 5774,1 18-280,-2 17-3292,4-6-2890,0 1-1,1-1 1,1 1-1,0 0 1,1 0 0,5 29-1,1-41-2431,-2-7-4285,-3-3-20</inkml:trace>
</inkml:ink>
</file>

<file path=ppt/ink/ink4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4:06.84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0 11499,'0'0'13324,"54"16"-13099,-33-16-161,2 0-32,-1 0-256,1 0-897,-2 0-1026,-4 0-639,-3 0-1762,0 0-3716</inkml:trace>
</inkml:ink>
</file>

<file path=ppt/ink/ink4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4:07.20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121 1 12107,'0'0'11579,"-5"0"-11531,0 1 23,0 1 0,0-1 0,0 1 0,1 0 0,-1 1 0,1-1 0,-1 1 0,1 0 0,0 0 0,0 0 0,0 1 0,1-1 0,-1 1 0,1 0 0,0 0 0,0 0 0,0 0 0,-3 8 0,1-5 150,0 1-1,1 0 0,0 0 1,0 0-1,1 0 0,1 1 1,-1-1-1,1 1 1,0 0-1,1-1 0,0 10 1,2-16-199,0 0 1,0-1 0,0 1-1,0-1 1,0 1 0,1-1 0,-1 1-1,1-1 1,-1 0 0,1 0 0,0 0-1,-1 0 1,1 0 0,0 0-1,0 0 1,-1 0 0,1-1 0,0 1-1,0-1 1,0 1 0,0-1-1,0 0 1,0 0 0,0 0 0,0 0-1,0 0 1,0 0 0,2-1-1,-2 1-7,1 1 0,-1-1 0,1 0 0,-1 0 0,0 0-1,1-1 1,-1 1 0,1-1 0,-1 1 0,0-1-1,1 0 1,-1 0 0,0 0 0,0 0 0,1 0-1,-1 0 1,0-1 0,0 1 0,-1-1 0,1 1-1,0-1 1,0 0 0,1-2 0,-3 3-13,1 0 1,-1 0 0,0 0-1,0 0 1,0 0-1,0-1 1,0 1-1,0 0 1,0 0 0,0 0-1,0 0 1,-1 0-1,1 0 1,0 0-1,-1 0 1,1-1-1,0 1 1,-1 0 0,0 0-1,1 1 1,-1-1-1,0 0 1,1 0-1,-1 0 1,0 0 0,0 0-1,0 1 1,1-1-1,-1 0 1,0 1-1,0-1 1,0 1 0,0-1-1,0 1 1,0-1-1,-1 1 1,1 0-1,-2-1 1,-48-3 77,46 4-79,26 1 64,-10 1-11,0-2 0,0 1 0,0-1 1,0-1-1,21-3 0,-31 3-59,0 1 0,0-1-1,0 1 1,0-1 0,0 1-1,0 0 1,0-1 0,0 1 0,0 0-1,0 0 1,1 0 0,-1 0 0,0 0-1,0 0 1,0 0 0,0 0 0,0 0-1,0 0 1,0 1 0,0-1 0,0 0-1,0 1 1,0-1 0,0 1-1,0-1 1,0 1 0,0 0 0,0-1-1,0 1 1,-1 0 0,1 0 0,0-1-1,0 1 1,-1 0 0,1 0 0,0 0-1,0 1 1,0 4 74,0-1 0,-1 0 0,0 0-1,0 1 1,0-1 0,0 0 0,-2 6 0,1-5 146,-9 64-717,9-69 339,1-1 0,0 0-1,0 0 1,0 1 0,0-1-1,0 0 1,1 0 0,-1 1-1,0-1 1,0 0 0,0 1 0,0-1-1,0 0 1,0 0 0,0 1-1,0-1 1,1 0 0,-1 0-1,0 0 1,0 1 0,0-1-1,0 0 1,1 0 0,-1 0 0,0 1-1,0-1 1,1 0 0,-1 0-1,0 0 1,0 0 0,1 0-1,-1 0 1,0 1 0,0-1 0,1 0-1,-1 0 1,0 0 0,0 0-1,1 0 1,-1 0 0,0 0-1,1 0 1,-1 0 0,0 0 0,0 0-1,1-1 1,-1 1 0,3 0-2046,9 0-11900</inkml:trace>
</inkml:ink>
</file>

<file path=ppt/ink/ink4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4:16.29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116 6 9289,'0'0'20238,"8"-6"-19235,-12 17-927,-1-1 0,0 0 0,-1-1 0,0 1 0,0-1-1,-13 14 1,-2 4-30,5-2-8,-19 25-2751,39-55-4883,4-10 4545,-6 11 1190,9-15-4320,1-2-1224</inkml:trace>
</inkml:ink>
</file>

<file path=ppt/ink/ink4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4:16.65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26 8488,'0'0'17643,"3"-6"-17151,-2 3-484,12-13 338,-13 17-315,1 0-1,0 1 0,0-1 1,0 1-1,-1-1 0,1 1 1,-1-1-1,1 1 0,-1-1 1,0 1-1,1 0 0,-1-1 0,0 1 1,0-1-1,0 1 0,-1 2 1,1 36 517,-1-34-475,0 0 0,1 1-1,0-1 1,0 1 0,0-1 0,1 1 0,0-1-1,0 0 1,1 1 0,-1-1 0,2 0 0,3 9-1,-5-14-134,0 0-1,0 0 0,0 0 1,1 0-1,-1 0 0,0 0 0,0 0 1,1-1-1,-1 1 0,0-1 1,1 1-1,-1-1 0,1 1 1,-1-1-1,1 0 0,1 0 0,15 1-6505,-15-1 4070</inkml:trace>
</inkml:ink>
</file>

<file path=ppt/ink/ink4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4:17.01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37 13581,'0'0'13485,"57"-18"-12236,-31 7-929,-1 5-256,-4 5-320,-2 1-1314,-4 0-1120,-3 1-2339,-5 4-3267</inkml:trace>
</inkml:ink>
</file>

<file path=ppt/ink/ink4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4:17.58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54 9673,'0'0'17307,"3"8"-16794,1 5-190,-1 0 1,-1 0 0,0 1-1,-1-1 1,0 1 0,-1-1-1,-2 18 1,9-59 607,-2 13-346,-1 0-1,4-30 1,-8-13-585,-2 75 0,2-16 0,-1 0 0,1 0 0,-1-1 0,1 1 0,0 0 0,0 0 0,-1 0 0,1 0 0,0 0 0,0 0 0,0-1 0,0 1 0,0 0 0,0 0 0,0 0 0,0 0 0,0 0 0,0 0 0,1 0 0,-1-1 0,0 1 0,0 0 0,1 0 0,-1 0 0,1-1 0,-1 1 0,1 0 0,-1 0 0,1-1 0,-1 1 0,1 0 0,0-1 0,-1 1 0,1-1 0,0 1 0,0-1 0,-1 1 0,1-1 0,0 1 0,0-1 0,0 0 0,0 1 0,-1-1 0,1 0 0,0 0 0,0 0 0,0 0 0,0 0 0,0 0 0,0 0 0,0 0 0,-1 0 0,1 0 0,0 0 0,2-1 0,1 0 0,-1 1 0,1-1 0,0 0 0,-1-1 0,1 1 0,-1-1 0,1 1 0,-1-1 0,1 0 0,-1 0 0,0-1 0,0 1 0,0-1 0,-1 1 0,1-1 0,0 0 0,2-4 0,-3 4 0,2-1 0,-1 1 0,0-1 0,1 1 0,-1 0 0,1 0 0,0 1 0,0-1 0,0 1 0,5-2 0,-8 4 0,0 1 0,0-1 0,-1 1 0,1-1 0,-1 1 0,1 0 0,0-1 0,-1 1 0,1 0 0,-1-1 0,1 1 0,-1 0 0,0 0 0,1-1 0,-1 1 0,0 0 0,0 0 0,1 0 0,-1-1 0,0 1 0,0 0 0,0 0 0,0 0 0,0 0 0,0-1 0,0 1 0,0 0 0,-1 1 0,1 40 0,0-34 0,0 9-193,1 32-2152,0-47 2090,-1 0 0,1 0-1,-1 1 1,1-1 0,0 0 0,-1 0 0,1-1 0,0 1 0,0 0 0,1 0 0,-1 0 0,0-1 0,0 1 0,1-1 0,-1 1 0,1-1 0,0 1 0,-1-1 0,4 2 0,11 2-9146</inkml:trace>
</inkml:ink>
</file>

<file path=ppt/ink/ink4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3:04.99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76 171 18546,'0'0'9667,"-9"2"-9063,6-2-602,0 1 1,0 0 0,-1 0 0,1 0 0,0 1 0,0-1-1,0 1 1,0-1 0,0 1 0,1 0 0,-1 0 0,0 0-1,1 1 1,-1-1 0,1 1 0,0-1 0,0 1 0,0 0-1,0 0 1,1 0 0,-1 0 0,1 0 0,-1 0 0,1 0-1,0 0 1,0 0 0,1 1 0,-1-1 0,1 0 0,-1 1 0,1 3-1,0-5-6,-1 0-1,1 0 1,0 0-1,0 0 1,0 0-1,0 0 1,0 0-1,0 0 1,0 0-1,1 0 1,-1 0-1,1 0 0,0 0 1,-1 0-1,1 0 1,0 0-1,0 0 1,0-1-1,0 1 1,1 0-1,-1-1 1,0 1-1,3 2 1,-1-3 7,-1-1 0,1 1 0,-1-1 0,1 1 0,-1-1 1,0 0-1,1 0 0,-1 0 0,1 0 0,-1-1 0,1 1 0,-1-1 1,1 1-1,-1-1 0,0 0 0,1 0 0,-1 0 0,0 0 0,0 0 1,4-3-1,10-7 156,0 0 1,-1-2 0,-1 1 0,0-2-1,-1 0 1,0 0 0,-1-2 0,0 1 0,-2-1-1,0-1 1,0 0 0,-2 0 0,13-37-1,-16 5 231,-17 70-1014,-12 69 384,23-80 247,-1 0-1,1-1 1,0 1-1,1 0 1,1 0 0,-1-1-1,4 16 1,-3-23-5,0 0 0,0 0 0,1 0 0,-1 0 0,1-1 0,-1 1 0,1 0 0,0-1 0,-1 1 0,1-1 0,0 0 0,0 1 0,0-1 0,0 0 0,0 0 1,0 0-1,1-1 0,-1 1 0,0 0 0,0-1 0,1 1 0,-1-1 0,0 0 0,1 0 0,-1 0 0,0 0 0,0 0 0,1-1 0,-1 1 0,3-1 0,3 0 47,0 0 0,0-1 0,0 0-1,0 0 1,0 0 0,0-1 0,10-6-1,35-31 578,-50 38-590,0-1 1,-1 1-1,0-1 0,1 0 0,-1 0 0,0 1 0,0-2 0,-1 1 0,1 0 0,0 0 0,-1-1 0,0 1 0,0 0 0,0-1 0,0 1 0,0-6 0,-2 9-43,1 0 1,0 0-1,0-1 0,-1 1 0,1 0 1,0 0-1,-1 0 0,1-1 1,0 1-1,-1 0 0,1 0 1,0 0-1,-1 0 0,1 0 0,0 0 1,-1 0-1,1 0 0,0-1 1,-1 1-1,1 1 0,0-1 0,-1 0 1,1 0-1,-1 0 0,1 0 1,0 0-1,-1 0 0,1 0 1,0 0-1,-1 0 0,1 1 0,0-1 1,0 0-1,-1 0 0,1 0 1,0 1-1,-1-1 0,1 0 1,0 1-1,0-1 0,0 0 0,-1 0 1,1 1-1,0-1 0,0 0 1,0 1-1,-15 12-105,11-8 113,0 1 0,0-1 0,1 1-1,0 0 1,1 0 0,-1 0 0,1 1 0,0-1 0,1 1 0,-1-1 0,0 9 0,2-14 0,1 0 1,-1-1 0,0 1 0,1 0 0,-1 0 0,0-1 0,1 1 0,-1 0 0,1 0 0,-1-1 0,1 1 0,-1-1 0,1 1-1,0-1 1,-1 1 0,1-1 0,0 1 0,-1-1 0,1 1 0,0-1 0,0 0 0,-1 1 0,1-1 0,0 0 0,0 0 0,0 1-1,-1-1 1,1 0 0,0 0 0,1 0 0,32 1 105,-27-1-97,9 0 25,4 1-14,0-1 1,0-1 0,0-1-1,0 0 1,-1-2 0,25-7 0,-43 11-17,0-1 0,0 0 0,0 1 0,0-1 0,1 0 0,-2 0 0,1 0 0,0 1 0,0-1 0,0 0 0,0 0 0,0-1 0,-1 1 0,1 0 0,-1 0 0,1 0 0,-1 0 0,1 0 0,-1-1 0,1 1-1,-1 0 1,0 0 0,0-1 0,0 1 0,0 0 0,0-1 0,0 1 0,0 0 0,0 0 0,0-1 0,0 1 0,-1 0 0,1 0 0,-1-1 0,1 1 0,-1 0 0,1 0 0,-1 0 0,0 0 0,1 0 0,-1 0 0,-1-1 0,-35-49 226,35 49-228,-1-1-1,-13-22-86,16 25 45,0-1 1,0 0 0,1 0-1,-1 0 1,0 1 0,1-1-1,-1 0 1,0 0-1,1 1 1,-1-1 0,1 0-1,-1 1 1,1-1 0,-1 1-1,1-1 1,0 1-1,-1-1 1,1 1 0,0-1-1,-1 1 1,1-1 0,0 1-1,-1 0 1,1-1-1,0 1 1,0 0 0,0 0-1,-1 0 1,1 0 0,0-1-1,0 1 1,0 0-1,-1 0 1,2 1 0,28-9-4153,6-5-2172</inkml:trace>
</inkml:ink>
</file>

<file path=ppt/ink/ink4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3:05.62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197 86 16271,'0'0'2937,"0"-10"-252,-2-32 358,2 40-2903,0 1 0,-1-1 0,1 0 0,-1 1 0,1-1 0,-1 1 0,0-1 0,0 1 0,0-1 0,0 1 0,0-1 0,0 1 0,0 0 0,0-1 0,0 1 0,0 0 0,-1 0 0,1 0 0,0 0 0,-1 0 0,1 0 0,-1 1 0,1-1 0,-1 0 0,0 1 0,1-1 0,-1 1 0,0 0 0,1-1 0,-1 1 0,0 0 0,1 0 0,-1 0 0,-2 1 0,-2-1-72,1 0 0,-1 1 1,1 0-1,0 0 0,0 0 0,-1 1 1,1 0-1,-8 4 0,5-1-71,0 1-1,1 0 1,-1 1 0,2 0-1,-1 0 1,1 0 0,0 1-1,-7 10 1,10-13 10,0 1 1,-1 0-1,2-1 1,-1 1-1,1 0 1,0 0-1,0 0 1,0 1-1,1-1 1,0 0-1,0 1 1,1-1-1,0 10 1,0-15-2,1-1 0,-1 1 0,0-1 0,1 0 0,-1 1 0,0-1 0,1 1 0,-1-1 1,1 1-1,-1-1 0,1 0 0,-1 1 0,1-1 0,-1 0 0,1 0 0,-1 1 0,1-1 0,-1 0 0,1 0 0,-1 0 0,1 0 1,-1 0-1,1 1 0,-1-1 0,1 0 0,0 0 0,-1 0 0,1-1 0,-1 1 0,1 0 0,-1 0 0,1 0 0,-1 0 0,1 0 1,-1-1-1,2 1 0,20-9 495,-8-1-342,0-1-1,-1-1 1,0 0 0,0-1 0,-2 0-1,0-1 1,11-17 0,19-23 87,-41 54-248,0 0 1,0 0-1,0 0 0,1 0 1,-1-1-1,0 1 1,0 0-1,0 0 0,0 0 1,0 0-1,0 0 0,0 0 1,0 0-1,0 0 1,0 0-1,1 0 0,-1 0 1,0 0-1,0 0 0,0-1 1,0 1-1,0 0 1,0 0-1,0 0 0,0 0 1,1 0-1,-1 0 0,0 0 1,0 0-1,0 0 1,0 0-1,0 0 0,0 0 1,0 1-1,1-1 0,-1 0 1,0 0-1,0 0 1,0 0-1,0 0 0,0 0 1,0 0-1,0 0 0,0 0 1,1 0-1,-1 0 1,0 0-1,0 0 0,0 1 1,0-1-1,0 0 0,0 0 1,0 0-1,0 0 1,0 0-1,0 0 0,0 0 1,0 0-1,0 1 0,3 12-222,-3 22-190,0-30 392,0 15-216,-1-9-376,1-1 0,0 0 0,1 1 0,0-1 0,1 1 0,3 12 0,-4-21 460,0 0 0,0 0 0,0 0 0,0 0 0,0 0 0,1 0 0,-1 0 0,1 0 0,0 0 0,-1 0-1,1-1 1,0 1 0,0-1 0,0 0 0,0 1 0,0-1 0,0 0 0,0 0 0,1 0 0,-1 0 0,0-1-1,0 1 1,1-1 0,-1 1 0,1-1 0,-1 0 0,0 0 0,1 0 0,-1 0 0,1 0 0,-1 0 0,0-1-1,3 0 1,25-9-6049,3-13-5536</inkml:trace>
</inkml:ink>
</file>

<file path=ppt/ink/ink4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3:05.99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84 1 13645,'-6'8'4191,"-4"7"-3352,1 0 0,0 1 1,1 0-1,0 0 1,2 0-1,0 1 1,0 0-1,2 0 1,0 1-1,1-1 1,-1 36-1,4-51-825,0-1-1,0 0 1,1 1 0,-1-1 0,0 0-1,1 1 1,-1-1 0,1 0-1,0 1 1,-1-1 0,1 0 0,0 0-1,0 0 1,0 0 0,0 0-1,0 0 1,0 0 0,0 0-1,0 0 1,0 0 0,0-1 0,0 1-1,0 0 1,1-1 0,-1 1-1,0-1 1,1 1 0,-1-1 0,0 0-1,1 1 1,-1-1 0,0 0-1,1 0 1,-1 0 0,1 0-1,-1 0 1,0 0 0,3-1 0,9-1 157,0 0 1,0-1 0,18-7 0,-2 2-102,-27 7-77,-1 1 0,0 0-1,1 0 1,-1-1 0,1 1 0,-1 0 0,1 0-1,-1 0 1,1 0 0,-1 1 0,0-1 0,1 0-1,-1 1 1,1-1 0,-1 1 0,0-1 0,1 1 0,-1-1-1,0 1 1,0 0 0,0 0 0,1 0 0,-1 0-1,0 0 1,0 0 0,0 0 0,0 0 0,0 0-1,0 2 1,1 1 64,-1 1-1,0-1 1,0 0 0,0 1-1,-1-1 1,0 1-1,1 0 1,-2 7 0,0-7 33,0 0 1,0 0-1,-1-1 1,1 1-1,-1 0 1,0-1-1,0 1 1,-1-1-1,1 0 1,-1 0 0,0 0-1,0 0 1,0 0-1,-1-1 1,1 1-1,-1-1 1,0 0-1,-8 5 1,7-5 0,0 0 0,0 0 1,0 0-1,0-1 0,0 0 1,-1 0-1,1 0 0,0-1 1,-1 0-1,0 0 0,1 0 0,-1-1 1,0 1-1,1-1 0,-1-1 1,-8-1-1,13 2-235,0 0 0,-1-1 0,1 1 1,0-1-1,0 0 0,0 1 0,0-1 0,0 0 0,-1 0 0,1 1 1,0-1-1,1 0 0,-1 0 0,0 0 0,0 0 0,0 0 0,1-1 1,-1 1-1,0 0 0,1 0 0,-1 0 0,1-1 0,-1 1 0,1 0 1,0 0-1,0-1 0,-1 1 0,1 0 0,0-1 0,0 1 0,0 0 1,1-1-1,-1 1 0,0 0 0,0-1 0,1 1 0,-1 0 0,1 0 1,-1-1-1,1 1 0,-1 0 0,2-2 0,2-4-1534,-1 0 0,1 0-1,0 0 1,1 0 0,8-9 0,9-7-7403</inkml:trace>
</inkml:ink>
</file>

<file path=ppt/ink/ink4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3:06.41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48 0 13645,'0'0'15225,"-4"9"-13704,-4 7-1181,1 1-1,0 1 1,1-1-1,1 1 0,1 0 1,-2 23-1,6-40-339,0 0 0,0-1 0,1 1 0,-1-1 0,0 1 0,1 0 0,-1-1 0,1 1 0,-1-1 0,1 1 0,-1-1 0,1 1 0,-1-1 0,1 0 0,-1 1 0,1-1 0,-1 0 0,1 1 0,0-1 0,-1 0 0,1 0 0,0 0 0,-1 1 0,1-1 0,0 0 0,-1 0 0,1 0 0,0 0 0,-1 0 0,1 0 0,0 0 0,-1 0 0,1-1 0,0 1 0,-1 0 0,1 0 0,0 0 0,-1-1 0,1 1 0,-1 0 0,2-1 0,30-13 0,-12 0 0,-1-1 0,18-17 0,-22 17 0,1 1 0,1 1 0,25-16 0,-41 29 0,0-1 0,-1 1 0,1-1 0,-1 1 0,1 0 0,-1 0 0,1-1 0,0 1 0,-1 0 0,1 0 0,0 0 0,-1 0 0,1-1 0,0 1 0,-1 0 0,1 0 0,-1 0 0,1 0 0,0 1 0,-1-1 0,1 0 0,0 0 0,-1 0 0,1 0 0,0 1 0,-1-1 0,1 0 0,-1 1 0,1-1 0,-1 0 0,1 1 0,-1-1 0,1 1 0,-1-1 0,1 1 0,0 0 0,6 29 0,-11 38 0,2-60-879,-1 12-5923,7-16 2625,7-10 671,2-7-4832</inkml:trace>
</inkml:ink>
</file>

<file path=ppt/ink/ink4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3:06.76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27 18578,'0'0'8007,"10"4"-7057,-4-1-784,0 1 60,1-1 0,1 0-1,-1 0 1,0 0 0,1-1 0,-1 0 0,1-1 0,0 0 0,0 0-1,-1 0 1,1-1 0,13-1 0,-20 0-191,0 1 1,0-1-1,0 0 1,0 1-1,0-1 1,0 0-1,0 0 1,0 0-1,0 0 1,0 0-1,0 0 1,-1 0-1,1 0 1,0 0-1,-1 0 1,1 0 0,0 0-1,-1 0 1,0-1-1,1 1 1,-1 0-1,0 0 1,1-1-1,-1 1 1,0 0-1,0 0 1,0-1-1,0 1 1,0 0-1,-1 0 1,1-1-1,0 1 1,0 0-1,-1 0 1,1-1-1,-1 1 1,1 0-1,-1 0 1,0 0-1,1 0 1,-1 0-1,0 0 1,0 0-1,0 0 1,1 0-1,-1 0 1,0 0-1,0 1 1,0-1-1,-1 0 1,1 1-1,0-1 1,0 0-1,0 1 1,0 0-1,-1-1 1,1 1-1,0 0 1,-2-1-1,-1 1-35,0 1 0,0-1 0,0 1 0,1 0 0,-1 0 0,0 0 0,0 1 0,1-1 0,-1 1 0,1 0 0,-1 0 0,1 0 0,0 0 0,-1 1 0,1-1 0,1 1 0,-1 0 0,0 0 0,1 0 0,-1 0 0,1 0 0,0 1 0,-3 4 0,2-2 0,-1 0 0,1 0 0,0 1 0,0-1 0,1 1 0,0-1 0,0 1 0,1 0 0,0 0 0,0 0 0,0 0 0,1 12 0,1-16-3,1-1 0,-1 0 1,0 0-1,1 0 0,0 0 0,-1 0 1,1 0-1,0 0 0,0-1 0,0 1 1,0-1-1,0 1 0,0-1 0,0 0 0,1 0 1,-1 0-1,0 0 0,1 0 0,-1 0 1,1 0-1,-1-1 0,1 0 0,-1 1 1,1-1-1,-1 0 0,5-1 0,8 2-208,-1-1 1,1 0-1,19-4 0,-24 2-1167,0-1 1,0 0 0,-1-1 0,1 0-1,9-6 1,13-10-6609</inkml:trace>
</inkml:ink>
</file>

<file path=ppt/ink/ink4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3:07.60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 12075,'0'0'18418,"2"13"-17286,5 206-99,-6-113-924,-1-105-109,0 0 0,-1 1 0,1-1 0,0 0 0,0 0 0,1 0 0,-1 0 0,0 0 0,0 0 0,0 0 0,1 0 0,-1 0 0,0 0 0,1-1 0,-1 1 0,1 0 0,-1 0 0,1 0 0,0 0 0,-1 0 0,1-1 0,0 1 0,-1 0 0,1-1 0,0 1 0,0 0 0,0-1 0,0 1 0,0-1 0,0 1 0,0-1 0,-1 0 0,1 1 0,0-1 0,0 0 0,0 0 0,0 0 0,1 1 0,-1-1 0,0 0 0,0-1 0,0 1 0,0 0 0,0 0 0,0 0 0,1-1 0,2 0 0,0 0 0,-1-1 0,1 1 0,0-1 0,-1 0 0,0 0 0,1 0 0,-1 0 0,0-1 0,0 1 0,3-4 0,29-49 0,1-1 0,-32 77 0,-4 76 0,-1-97 0,1 1 0,0-1 0,1 0 0,-1 1 0,0-1 0,0 0 0,0 0 0,0 0 0,0 1 0,0-1 0,0 0 0,0 0 0,0 1 0,0-1 0,1 0 0,-1 0 0,0 0 0,0 1 0,0-1 0,0 0 0,1 0 0,-1 0 0,0 1 0,0-1 0,0 0 0,1 0 0,-1 0 0,0 0 0,0 0 0,1 0 0,-1 0 0,0 0 0,0 0 0,1 1 0,-1-1 0,0 0 0,0 0 0,1 0 0,-1 0 0,0 0 0,0-1 0,1 1 0,16-5 0,11-12 0,-9 0 0,-15 13 0,1-1 0,0 1 0,0 0 0,0 0 0,0 0 0,0 1 0,1-1 0,0 1 0,-1 1 0,1-1 0,0 1 0,9-2 0,-5 60 0,-10-55 0,1 0 0,0 0 0,0-1 0,0 1 0,0 0 0,0 0 0,0 0 0,0-1 0,0 1 0,0-1 0,0 1 0,0-1 0,0 1 0,0-1 0,0 0 0,0 1 0,1-1 0,-1 0 0,0 0 0,0 0 0,0 0 0,1 0 0,-1 0 0,0 0 0,0 0 0,0 0 0,0-1 0,1 1 0,-1 0 0,0-1 0,0 1 0,2-2 0,43-17 0,-40 16 0,13-7 0,-14 7 0,0 0 0,0 0 0,1 1 0,-1 0 0,1-1 0,-1 2 0,1-1 0,0 1 0,0 0 0,-1 0 0,1 0 0,9 1 0,-15 1 0,1 0 0,0 0 0,-1 1 0,1-1 0,-1 0 0,0 0 0,1 0 0,-1 0 0,0 1 0,1-1 0,-1 0 0,0 0 0,0 1 0,0-1 0,0 0 0,0 0 0,-1 1 0,1-1 0,0 0 0,-1 2 0,1-2 0,-1 0 0,1 0 0,0 0 0,-1 0 0,1 0 0,0 0 0,0 0 0,0 0 0,0 0 0,0 0 0,0 0 0,0 0 0,0 1 0,1-1 0,-1 0 0,0 0 0,1 0 0,-1 0 0,1 0 0,-1 0 0,1 0 0,-1 0 0,1-1 0,-1 1 0,2 1 0,7-3 0,0 0 0,-1-1 0,1 0 0,-1-1 0,1 1 0,-1-2 0,0 1 0,0-1 0,0 0 0,7-7 0,-7 6 0,0 0 0,0 1 0,0 0 0,0 0 0,0 1 0,1 0 0,0 0 0,0 1 0,0 0 0,11-1 0,-19 4 0,-1-1 0,1 0 0,0 0 0,0 1 0,0-1 0,0 0 0,0 1 0,-1-1 0,1 1 0,0-1 0,0 1 0,-1-1 0,1 1 0,0 0 0,-1-1 0,1 1 0,-1 0 0,1-1 0,-1 1 0,1 0 0,-1 0 0,1 0 0,-1-1 0,0 1 0,1 0 0,-1 0 0,0 0 0,0 0 0,0 0 0,0 0 0,0 0 0,0 1 0,1 37 0,-2-27 0,5-11-2333,3-1-4847</inkml:trace>
</inkml:ink>
</file>

<file path=ppt/ink/ink4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3:08.49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6 177 17040,'1'-3'8010,"5"-1"-3591,25-15-2756,-17 11-519,-2 1-1043,-1-1 1,0-1-1,18-19 1,-27 26-99,1 0 1,-1-1 0,0 0-1,0 1 1,0-1 0,-1 0 0,1 0-1,-1 0 1,1 0 0,-1 0-1,0 0 1,0-1 0,0 1 0,-1 0-1,1 0 1,-1-1 0,0 1-1,1 0 1,-2-1 0,1 1 0,0 0-1,-1-4 1,0 6-4,0-1 0,0 1 0,0 0 0,0 0 0,0 0 0,0 0 0,0 0 0,0 0 0,0 0 0,-1 0 0,1 0 0,0 0 0,-1 1 0,1-1 0,0 0 0,-1 1 0,1 0 0,-1-1 0,1 1 0,-1 0 0,1-1 0,-1 1 0,1 0 0,-1 0 0,1 0 0,-1 1 0,1-1 0,-1 0 0,1 0 0,-1 1 0,1-1 0,-1 1 0,-2 1 0,-1-1 0,-1 1 0,1 0 0,-1 0 0,1 1 0,-1 0 0,1 0 0,-6 5 0,6-4-22,1 1 0,0 0 0,0 0 0,0 0-1,1 0 1,-1 1 0,1-1 0,1 1 0,-1 0 0,1 0 0,0 0 0,0 0-1,1 0 1,0 0 0,0 0 0,0 1 0,1-1 0,0 0 0,0 1 0,1 6 0,0-11 18,0-1 1,0 1 0,-1 0 0,1-1 0,0 1 0,0-1 0,0 0 0,1 1 0,-1-1 0,0 0 0,0 1 0,1-1-1,-1 0 1,1 0 0,-1 0 0,1 0 0,-1-1 0,1 1 0,0 0 0,-1-1 0,1 1 0,0-1 0,0 1-1,-1-1 1,1 0 0,0 0 0,0 0 0,0 0 0,-1 0 0,1 0 0,0 0 0,2-1 0,4 0 38,1 0 1,-1 0 0,1-1-1,-1 0 1,13-4 0,5-7 86,40-26 1,-5 3-16,-61 35-108,1 1 1,0-1-1,-1 1 0,1-1 1,0 1-1,0-1 0,0 1 0,-1 0 1,1-1-1,0 1 0,0 0 1,0 0-1,0 0 0,0-1 1,-1 1-1,1 0 0,0 0 0,0 0 1,0 1-1,0-1 0,0 0 1,0 0-1,-1 0 0,1 1 1,0-1-1,0 0 0,0 1 0,0-1 1,-1 1-1,1-1 0,0 1 1,0 0-1,9 27-40,-10-26 42,0 0-1,0 0 1,1-1-1,-1 1 1,0 0-1,1 0 1,-1 0-1,1-1 1,-1 1-1,1 0 1,0-1-1,0 1 1,0 0-1,0-1 1,0 1-1,0-1 1,0 1-1,0-1 1,0 0-1,1 1 1,-1-1-1,1 0 1,-1 0-1,1 0 1,-1 0-1,1 0 1,0-1-1,-1 1 1,1 0-1,2 0 1,6-2 65,1 0-1,-1-1 1,0 0 0,0 0-1,0-1 1,0-1 0,0 1-1,17-11 1,16-4-2018,2 6-5180,-12 6-5269,-17 1 2274</inkml:trace>
</inkml:ink>
</file>

<file path=ppt/ink/ink4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3:08.90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139 240 18097,'0'0'1409,"-9"0"519,3 0-1800,0 0 0,1 1 1,-1 0-1,0 0 0,0 0 1,0 1-1,1-1 0,-1 2 1,1-1-1,0 0 0,-1 1 1,1 0-1,0 0 0,1 1 1,-1-1-1,1 1 0,-1 0 1,1 0-1,0 1 0,0-1 1,1 1-1,0 0 1,-5 9-1,7-13-60,0 1-1,0-1 1,0 1 0,0-1 0,1 1-1,-1 0 1,1-1 0,-1 1 0,1 0-1,0-1 1,0 1 0,-1 0 0,1 0-1,0-1 1,1 1 0,-1 0 0,0 0-1,1 1 1,-1-2 0,1 0 0,0 0 0,-1 0 1,1-1-1,0 1 0,-1 0 0,1-1 0,0 1 0,0-1 0,0 1 1,0-1-1,-1 1 0,1-1 0,0 1 0,0-1 0,0 0 0,0 1 0,0-1 1,0 0-1,0 0 0,0 0 0,0 0 0,1 0 0,4 0 194,0-1 0,-1 0 0,1 0 0,0 0 0,-1-1 0,1 1-1,-1-1 1,0-1 0,10-5 0,1-3-90,0 0 0,-2-1 0,1-1 0,-2-1 0,1 0 0,-2-1 0,0 0 0,14-24 0,-18 25-66,0 0 0,0-1 0,-2 0-1,0 0 1,-1-1 0,0 0 0,-1 0 0,-1 0-1,0 0 1,0-20 0,-3 36-106,0 0 0,0 0 0,0 0 0,0 0 0,0-1 0,0 1 0,0 0 0,0 0 0,0 0 0,0 0 0,0-1 0,0 1 0,0 0 0,0 0 0,0 0 0,0 0 0,0 0 0,0-1 0,0 1 0,0 0 0,0 0 0,0 0 0,0 0 0,0 0 0,-1-1 0,1 1 0,0 0 0,0 0 0,0 0 0,0 0 0,0 0 0,0 0 0,0 0 0,-1-1 0,1 1 0,0 0 0,0 0 0,0 0 0,0 0 0,0 0 0,-1 0 0,1 0 0,0 0 0,0 0 0,0 0 0,0 0 0,-1 0 0,1 0 0,0 0 0,0 0 0,0 0 0,0 0 0,-1 0 0,1 0 0,0 0 0,-11 9 0,-6 14 0,4 3 0,2-1 0,-9 30 0,16-44 0,1 0 0,1-1 0,0 1 0,1 0 0,0 1 0,0-1 0,1 0 0,2 15 0,-1-23-151,0 0-1,0-1 1,0 1 0,0-1-1,0 1 1,0-1 0,1 0-1,-1 1 1,1-1 0,0 0-1,-1 0 1,1 0 0,0 0-1,0 0 1,0-1 0,1 1-1,-1-1 1,0 1-1,1-1 1,-1 0 0,1 0-1,-1 0 1,1 0 0,-1 0-1,1-1 1,0 1 0,-1-1-1,1 1 1,0-1 0,-1 0-1,1 0 1,0 0 0,0-1-1,2 0 1,3 1-605,-1-1 1,0 0-1,1-1 0,-1 0 0,0 0 1,0 0-1,0-1 0,0 0 1,-1 0-1,1-1 0,8-6 0,4-9-7844</inkml:trace>
</inkml:ink>
</file>

<file path=ppt/ink/ink4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3:09.48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23 79 11659,'0'0'15599,"10"-2"-14510,-10 2-1087,60-15 977,-58 15-850,1-1 0,-1 0 1,1 0-1,-1 0 1,0-1-1,1 1 0,-1 0 1,0-1-1,0 0 1,0 1-1,0-1 1,0 0-1,-1 0 0,1 0 1,0 0-1,-1 0 1,0-1-1,1 1 0,-1 0 1,0-1-1,0 1 1,0-1-1,-1 1 0,1-1 1,0-4-1,-1 6-126,0 1-1,-1-1 0,1 1 1,0-1-1,-1 1 0,1-1 1,0 1-1,-1-1 0,1 1 1,-1-1-1,1 1 0,-1-1 1,1 1-1,-1 0 0,1-1 1,-1 1-1,1 0 0,-1 0 1,0-1-1,1 1 0,-1 0 1,0 0-1,1 0 0,-1 0 1,1 0-1,-1 0 0,0 0 1,1 0-1,-1 0 0,0 0 1,1 0-1,-1 0 0,0 0 1,1 0-1,-1 0 0,1 1 1,-1-1-1,0 0 0,0 1 1,-27 9-22,18-2 19,1-1 0,0 1 0,1 0 0,-11 14 0,15-18 0,1 0 0,0 1 0,0-1 0,0 1 0,1-1 0,-1 1 0,1 0 0,0 0 0,0 0 0,1 0 0,0 1 0,-1 5 0,2-10 0,1-1 0,0 1 0,-1 0 0,1-1 0,0 1 0,0-1 0,0 1 0,0-1 0,-1 1 0,1-1 0,0 0 0,0 0 0,0 1 0,0-1 0,0 0 0,0 0 0,0 0 0,0 0 0,0 0 0,0 0 0,0 0 0,0 0 0,0 0 0,1-1 0,29-4 0,-20 0-97,1 0 0,-1-2 1,0 1-1,-1-1 0,18-16 0,30-19-326,-58 42 407,1 0 0,-1 0 0,1 0 0,-1 0-1,1-1 1,-1 1 0,1 0 0,-1 0 0,1 0 0,-1 0-1,1 0 1,-1 0 0,1 1 0,-1-1 0,1 0-1,-1 0 1,0 0 0,1 0 0,-1 1 0,1-1 0,-1 0-1,1 0 1,-1 1 0,0-1 0,1 0 0,-1 1-1,1-1 1,-1 0 0,0 1 0,0-1 0,1 0-1,-1 1 1,0-1 0,0 1 0,1-1 0,-1 1 0,0-1-1,0 1 1,0-1 0,0 0 0,1 1 0,-1-1-1,0 1 1,0-1 0,0 1 0,0-1 0,0 1 0,0-1-1,-1 1 1,1-1 0,0 1 0,1 44 138,-1-15 186,1-29-284,0 0 0,-1 0 0,1-1-1,0 1 1,0-1 0,-1 1 0,1 0-1,0-1 1,0 0 0,0 1-1,0-1 1,0 1 0,0-1 0,0 0-1,0 0 1,0 1 0,0-1 0,0 0-1,0 0 1,0 0 0,0 0 0,0 0-1,0-1 1,-1 1 0,1 0 0,0 0-1,0 0 1,0-1 0,0 1 0,0-1-1,0 1 1,1-2 0,32-13 607,-9-1-631,-15 9 0,-1 0 0,1 1 0,0 0 0,1 0 0,0 1 0,0 0 0,0 1 0,0 1 0,0 0 0,18-3 0,-28 7 0,-1 0 0,1 0 0,0 0 0,-1-1 0,1 1 0,-1 0 0,1 0 0,-1 0 0,0 0 0,1 1 0,-1-1 0,0 0 0,0 0 0,0 0 0,1 0 0,-1 0 0,0 0 0,0 0 0,-1 2 0,1 35 0,0-30 0,3-5-589,0-3-2842</inkml:trace>
</inkml:ink>
</file>

<file path=ppt/ink/ink4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3:10.45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293 63 13805,'0'0'5184,"1"-8"-1383,0 4-3518,-1 2-136,1 1 1,-1-1 0,1 1-1,-1 0 1,1-1 0,-1 1-1,0-1 1,0 1-1,0-1 1,0 1 0,0-1-1,0 0 1,0 1-1,0 0 1,-1-1 0,1 1-1,-1-1 1,1 1-1,-1-1 1,1 1 0,-1 0-1,0-1 1,0 1 0,1 0-1,-1 0 1,0-1-1,0 1 1,0 0 0,-1 0-1,1 0 1,0 0-1,0 0 1,-1 1 0,1-1-1,0 0 1,-1 1-1,1-1 1,0 0 0,-1 1-1,1 0 1,-1-1 0,1 1-1,-1 0 1,1 0-1,-3 0 1,-5 1-127,0 0 0,-1 1 0,1 0 0,0 1 0,0 0 0,1 1 0,-1-1 0,1 2 0,-1-1 0,1 1 0,1 0 0,-1 1 0,1 0 0,0 0 0,-13 14 0,5-2 26,0 0 1,1 0-1,0 2 0,2-1 0,-15 31 0,24-43-49,0 0-1,0 0 1,1 0-1,0 0 1,0 0-1,1 1 1,-1-1-1,2 1 1,-1-1-1,1 1 1,1 13-1,0-17-7,0-1-1,0 1 0,1-1 0,-1 1 1,1-1-1,-1 0 0,1 0 0,0 1 1,0-1-1,1-1 0,-1 1 0,1 0 0,-1-1 1,1 1-1,0-1 0,0 0 0,0 1 1,0-2-1,0 1 0,0 0 0,1-1 1,-1 1-1,0-1 0,1 0 0,6 1 1,3 1-10,1-1 0,-1 0 0,1-1 0,0 0 0,0-1 0,0-1 0,14-3 0,-23 3 44,1 0 0,-1 0 0,0-1 0,0 0 1,0 0-1,0 0 0,0 0 0,-1-1 0,8-5 0,-10 6 25,0 0 0,0 0 0,0 0 0,0 0-1,-1-1 1,1 1 0,-1-1 0,1 1 0,-1-1-1,0 1 1,0-1 0,0 0 0,0 1 0,0-1-1,-1 0 1,1 0 0,-1 0 0,0-5-1,0 6 14,-1 1 0,1-1 0,-1 0-1,1 1 1,-1-1 0,0 0-1,0 1 1,0-1 0,0 1-1,0-1 1,0 1 0,0 0-1,0-1 1,-1 1 0,1 0-1,0 0 1,-1 0 0,1 0-1,-1 0 1,0 0 0,1 0 0,-1 1-1,0-1 1,-2 0 0,2 0-81,-1 0 1,1 0-1,-1 0 1,1 1-1,-1-1 1,0 1-1,1 0 1,-1-1-1,0 1 1,1 0-1,-1 1 1,1-1-1,-1 0 1,0 1-1,1 0 1,-5 1-1,38-6-600,5-25 691,-31 24-68,0 0 1,0 1-1,0 0 0,0 0 1,0 1-1,1-1 0,9-3 1,-15 7-14,1 0 1,0 0 0,0 0-1,-1 0 1,1 1-1,0-1 1,-1 0 0,1 0-1,0 1 1,-1-1-1,1 1 1,0-1 0,-1 0-1,1 1 1,-1-1-1,1 1 1,-1-1 0,1 1-1,-1-1 1,1 1-1,-1 0 1,0-1 0,1 1-1,-1 0 1,0-1-1,1 1 1,-1 0 0,0-1-1,0 1 1,0 0-1,0-1 1,1 1 0,-1 0-1,0 0 1,-1 0-1,6 36-5,-4-30 37,2 53 347,-4-43-211,2-1 0,0 1 0,1-1-1,6 25 1,-8-40-172,0-1 0,1 1 0,-1-1 0,0 1 0,0-1-1,0 1 1,1-1 0,-1 1 0,0-1 0,0 1 0,1-1 0,-1 1 0,1-1 0,-1 1 0,0-1-1,1 0 1,-1 1 0,1-1 0,-1 1 0,1-1 0,-1 0 0,1 0 0,-1 1 0,1-1 0,-1 0-1,1 0 1,0 0 0,-1 0 0,1 1 0,-1-1 0,1 0 0,-1 0 0,1 0 0,0 0 0,-1 0-1,1-1 1,-1 1 0,1 0 0,0 0 0,-1 0 0,1 0 0,-1-1 0,1 1 0,-1 0 0,1 0 0,-1-1-1,1 1 1,-1 0 0,1-1 0,-1 1 0,0-1 0,1 1 0,-1-1 0,0 1 0,1 0 0,-1-1-1,0 1 1,1-2 0,22-29-2081,6-36-6938,-20 27 1457</inkml:trace>
</inkml:ink>
</file>

<file path=ppt/ink/ink4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3:11.13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31 26 7591,'0'0'9567,"-2"9"-4928,-7 34-1070,3-16-1102,1 0 0,-4 44 0,12-44-2467,-3-26 0,0-1 0,0 1 0,-1-1 0,1 0 0,0 1 0,0-1 0,0 1 0,1-1 0,-1 1 0,0-1 0,0 1 0,0-1 0,0 1 0,0-1 0,0 0 0,1 1 0,-1-1 0,0 1 0,0-1 0,1 0 0,-1 1 0,0-1 0,1 0 0,-1 1 0,0-1 0,1 0 0,-1 1 0,0-1 0,1 0 0,-1 0 0,1 1 0,-1-1 0,1 0 0,-1 0 0,0 0 0,1 0 0,-1 0 0,1 0 0,-1 1 0,1-1 0,-1 0 0,1 0 0,-1 0 0,1-1 0,-1 1 0,0 0 0,1 0 0,-1 0 0,1 0 0,-1 0 0,1 0 0,0-1 0,1-3 0,-1 1 0,1-1 0,-1 1 0,0-1 0,0 0 0,0 0 0,0 1 0,-1-1 0,1 0 0,-1 0 0,-1-7 0,2 0 0,0-34 0,1 4 0,-1 30 0,2 11 0,-2 3 0,1 0 0,0-1 0,0 1 0,0-1 0,0 1 0,1-1 0,-1 0 0,0 0 0,1 0 0,0 0 0,-1-1 0,1 1 0,0-1 0,0 1 0,0-1 0,0 0 0,0 0 0,0 0 0,0-1 0,0 1 0,1-1 0,-1 0 0,0 0 0,0 0 0,0 0 0,1 0 0,-1-1 0,0 1 0,0-1 0,5-1 0,-1 0 0,0 0 0,0 0 0,0-1 0,-1 1 0,1-2 0,0 1 0,-1-1 0,0 0 0,0 0 0,0 0 0,-1-1 0,8-7 0,-9 5 0,1 0 0,-1-1 0,-1 1 0,0-1 0,0 0 0,3-11 0,-17 52 0,9-28 0,0-1 0,0 1 0,0-1 0,1 1 0,-1 0 0,1-1 0,0 1 0,1 0 0,-1 0 0,1 0 0,0 0 0,0 0 0,0-1 0,2 7 0,0-10 0,1 0 0,-1 0 0,1 0 0,-1-1 0,1 1 0,-1-1 0,1 0 0,-1 1 0,1-1 0,0 0 0,-1-1 0,1 1 0,-1 0 0,1-1 0,4-1 0,4-2 0,0 0 0,0-1 0,0 0 0,0-1 0,-1 0 0,0-1 0,10-9 0,-11 8 0,1 1 0,1 0 0,-1 0 0,1 1 0,0 1 0,18-7 0,-28 12 0,0 0 0,0 0 0,0 0 0,0 0 0,0 1 0,0-1 0,0 0 0,0 0 0,0 1 0,0-1 0,0 1 0,0-1 0,-1 1 0,1-1 0,0 1 0,0 0 0,-1-1 0,1 1 0,0 0 0,-1-1 0,1 1 0,-1 0 0,1 0 0,-1 0 0,1 0 0,-1 0 0,1-1 0,-1 1 0,0 0 0,0 0 0,1 0 0,-1 0 0,0 0 0,0 0 0,0 0 0,0 0 0,0 0 0,0 2 0,1 48 0,-1-42 0,0-8-15,0 1 1,0 0-1,0 0 0,0-1 0,0 1 1,0 0-1,0 0 0,0-1 0,1 1 1,-1 0-1,1-1 0,-1 1 1,1 0-1,0-1 0,0 1 0,-1-1 1,1 1-1,0-1 0,1 1 0,-1-1 1,0 0-1,0 1 0,0-1 0,1 0 1,-1 0-1,2 1 0,2-1-151,-1 0 0,0 0-1,1-1 1,-1 1 0,1-1 0,-1 0-1,1 0 1,-1-1 0,9-1-1,-7 1-1238,-1-1 0,1 0 0,-1 0 0,1-1 0,-1 1 0,0-1 0,0 0 0,0 0 0,6-7 0,5-5-7628</inkml:trace>
</inkml:ink>
</file>

<file path=ppt/ink/ink4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3:11.50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10 16816,'0'0'9086,"9"-3"-8205,-5 2-842,-1 0 1,0 0 0,1 0-1,-1 0 1,1 0-1,-1 1 1,1 0 0,0-1-1,-1 1 1,1 1-1,-1-1 1,1 0 0,-1 1-1,1 0 1,-1 0 0,1 0-1,-1 0 1,0 0-1,1 1 1,-1-1 0,0 1-1,0 0 1,0 0-1,0 0 1,0 1 0,-1-1-1,1 0 1,-1 1 0,1 0-1,-1 0 1,0 0-1,0 0 1,0 0 0,-1 0-1,1 0 1,-1 0-1,2 5 1,-2-3 68,0 0-1,0 0 1,0 1 0,0-1-1,-1 0 1,0 0-1,0 1 1,-1-1 0,1 0-1,-1 0 1,0 0-1,-1 0 1,1 1 0,-1-2-1,-3 9 1,-3 0 492,0 0 0,-1-1 1,-19 22-1,3-4-244,24-30-358,0 1 0,1-1 0,-1 1 0,1-1 0,-1 1 0,1-1 0,0 1-1,-1-1 1,1 1 0,-1-1 0,1 1 0,0 0 0,-1-1 0,1 1 0,0-1 0,0 1 0,0 0 0,0 0 0,-1-1 0,1 1 0,0 0-1,0-1 1,0 1 0,0 0 0,0-1 0,1 1 0,-1 0 0,0-1 0,0 2 0,19 0-132,25-16-38,15-8-29,-18 7-1795,0-3-4941,-30 11 1860,-5 0-1484</inkml:trace>
</inkml:ink>
</file>

<file path=ppt/ink/ink4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3:11.83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97 12043,'0'0'18930,"78"-52"-18866,-42 41-448,0-3-2915,3-5-6278</inkml:trace>
</inkml:ink>
</file>

<file path=ppt/ink/ink4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3:12.62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28 170 14286,'0'0'11360,"11"-2"-10266,6-2-490,-1 1 0,1-2-1,-1 0 1,21-11 0,-31 13-415,-1 1 0,0-2 0,0 1 0,0 0 0,-1-1 0,1 0 0,-1 0 0,6-8 0,-8 10-143,-1 0 1,1-1-1,-1 1 0,1-1 0,-1 0 1,0 1-1,0-1 0,-1 0 1,1 0-1,0 0 0,-1 1 1,0-1-1,0 0 0,1 0 1,-2 0-1,1 0 0,0 0 1,-2-5-1,1 5-31,0 1-1,0 0 1,0-1-1,-1 1 1,1 0 0,-1 0-1,0 0 1,1 0 0,-1 0-1,0 0 1,0 1-1,0-1 1,0 1 0,0-1-1,-1 1 1,1 0 0,0 0-1,-1 0 1,1 0-1,-1 0 1,1 0 0,-1 1-1,1-1 1,-1 1 0,0 0-1,1 0 1,-1 0-1,1 0 1,-1 0 0,-3 1-1,0-1-40,1 1-1,0-1 0,-1 1 1,1 0-1,0 1 0,0-1 1,-1 1-1,1 0 0,1 0 1,-1 1-1,0 0 0,1-1 1,-9 8-1,7-3 11,1-1 0,-1 1 0,1 1 0,1-1 0,-1 1 0,1 0 0,1 0 0,0 0 0,0 1 0,0-1 0,1 1 0,0-1 0,1 1 0,0 0 0,0 0 0,1 0 0,1 11 0,-1-19 20,1 0 0,0 0 0,0 0-1,0 0 1,0 0 0,0 0 0,0 0 0,0 0 0,0 0 0,0 0 0,0-1 0,1 1 0,-1 0 0,0-1 0,0 1 0,1-1 0,-1 1 0,0-1 0,1 0 0,-1 1-1,1-1 1,-1 0 0,0 0 0,1 0 0,-1 0 0,1 0 0,-1 0 0,3-1 0,46-8 314,-28 1-274,0-2 0,26-14 0,-35 16-37,0 1 0,1 0 0,0 1 0,0 0 0,0 1 0,1 0 1,0 2-1,0 0 0,15-2 0,-28 6-9,-1-1 0,1 0 0,0 1 0,-1-1 0,1 1-1,-1 0 1,1-1 0,-1 1 0,0 0 0,1 0 0,-1 0 0,0 0 0,0 0 0,1 0 0,-1 0 0,0 0-1,0 1 1,0-1 0,0 0 0,0 1 0,-1-1 0,1 1 0,0-1 0,-1 1 0,1-1 0,-1 1-1,1-1 1,-1 1 0,0-1 0,0 1 0,0 3 0,3 60-62,-4-50 78,2-58 25,0 19-26,0 1 0,-2-1 0,-1 1 0,0-1 0,-9-31 0,51 70-979,-4-9-3219,2-5-3775,-11-1-517</inkml:trace>
</inkml:ink>
</file>

<file path=ppt/ink/ink4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3:13.21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11 0 12812,'0'0'15658,"0"12"-14431,-10 337 1843,10-293-3070,0-56 0,0 1 0,0-1 0,1 0 0,-1 0 0,0 0 0,0 1 0,0-1 0,1 0 0,-1 0 0,0 0 0,0 1 0,1-1 0,-1 0 0,0 0 0,0 0 0,1 0 0,-1 0 0,0 0 0,1 0 0,-1 0 0,0 0 0,0 0 0,1 0 0,-1 0 0,0 0 0,1 0 0,-1 0 0,0 0 0,0 0 0,1 0 0,-1 0 0,0 0 0,1 0 0,-1 0 0,0 0 0,0-1 0,1 1 0,-1 0 0,0 0 0,0 0 0,0 0 0,1-1 0,-1 1 0,0-1 0,13-8 0,23-36 0,-25 31 0,0 0 0,1 0 0,18-15 0,-26 26 0,-1 0 0,2 0 0,-1 0 0,0 1 0,1-1 0,-1 1 0,1 0 0,-1 1 0,1-1 0,0 1 0,0 0 0,0 0 0,0 0 0,0 1 0,0-1 0,7 2 0,-10-1 0,0 1 0,1-1 0,-1 1 0,0 0 0,0 0 0,0 0 0,0 0 0,0 0 0,0 1 0,0-1 0,-1 1 0,1-1 0,0 1 0,-1-1 0,1 1 0,-1 0 0,0 0 0,1 0 0,-1 0 0,0 0 0,0 0 0,0 0 0,0 0 0,-1 0 0,1 0 0,-1 1 0,1 3 0,13 24 0,-12-69 0,-4-5 0,-8-49 0,8 81 0,3 12 0,0-1 0,-1 1 0,1-1 0,0 1 0,0-1 0,-1 1 0,1-1 0,0 1 0,0-1 0,0 1 0,0 0 0,0 0 0,-1-1 0,1 1 0,0 0 0,0 0 0,0 0 0,0 0 0,0 0 0,0 0 0,0 0 0,0 0 0,0 1 0,-1-1 0,3 1 0,-3-1 0,39 8-1835,-31-5 807,0-1 1,0-1-1,0 1 1,1-1-1,-1 0 1,0-1-1,0 0 1,15-2 0,-12-3-5155</inkml:trace>
</inkml:ink>
</file>

<file path=ppt/ink/ink4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3:13.66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137 51 19763,'0'0'10351,"-6"-9"-8819,-20-24-710,25 32-815,0 0 1,0 1-1,0-1 0,0 0 1,0 0-1,0 1 0,-1-1 0,1 1 1,0-1-1,0 1 0,-1-1 1,1 1-1,0 0 0,-1-1 1,1 1-1,0 0 0,-1 0 1,1 0-1,0 0 0,-1 1 0,1-1 1,0 0-1,-1 0 0,1 1 1,0-1-1,-1 1 0,1-1 1,0 1-1,0 0 0,0-1 0,0 1 1,-1 0-1,1 0 0,0 0 1,0 0-1,0 0 0,0 1 1,-29 38 13,25-30-35,0 0 1,1 0-1,0 0 1,1 1-1,-3 13 1,5-20 7,1 0 0,-1 0 0,1-1 0,0 1 0,0 0 0,1 0 0,-1 0 0,2 5 0,-2-8 5,1 1 0,-1-1 0,1 0 0,-1 1 1,1-1-1,0 0 0,0 0 0,-1 0 0,1 0 0,0 0 0,0 0 1,0 0-1,0 0 0,0 0 0,1 0 0,-1 0 0,0 0 0,0-1 1,0 1-1,1 0 0,-1-1 0,3 1 0,2 0 5,1 1 0,-1-2 0,1 1 0,-1-1 0,1 0-1,0 0 1,-1-1 0,1 0 0,-1 0 0,1-1 0,-1 1 0,1-1 0,-1-1-1,0 1 1,0-1 0,0 0 0,0-1 0,-1 1 0,1-1 0,6-7 0,-1 1 4,0 0 0,-1-2 0,0 1 0,-1-1 0,0 0 1,-1-1-1,0 0 0,5-14 0,-17 87-4236,4-53 3611,0 24-3699,0-30 4005,1 0-1,-1-1 1,0 1-1,0 0 1,1 0 0,-1 0-1,1 0 1,-1-1-1,1 1 1,-1 0 0,1 0-1,-1-1 1,1 1-1,-1 0 1,1-1 0,0 1-1,0-1 1,-1 1 0,1-1-1,0 1 1,0-1-1,-1 1 1,1-1 0,0 0-1,0 0 1,0 1-1,0-1 1,0 0 0,1 0-1,16 1-7354</inkml:trace>
</inkml:ink>
</file>

<file path=ppt/ink/ink4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3:14.25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27 112 4356,'0'0'5050,"2"-9"-2012,0-2-2064,4-30 2910,-10 38 79,-4 11-2951,-5 13-750,11-15-15,0 0 1,0 1 0,0-1 0,1 1 0,0 0-1,0-1 1,1 1 0,0 0 0,0-1-1,0 1 1,1 0 0,0 0 0,1-1 0,2 9-1,3 3-437,1 0 0,0 0 0,17 24 0,-15-28-19,-2 0-1,0 0 1,-1 1-1,0 0 0,-1 1 1,6 26-1,-10-30 470,-1 0 0,0 0-1,-1 0 1,-1 0 0,0 0 0,0-1 0,-4 14-1,5-22-103,-1 0 0,1 0 0,-1 0 0,0 0 0,0-1 0,0 1 0,0 0 0,-1-1 0,1 1 0,-1-1 0,1 1 0,-1-1 0,0 0 0,0 0 0,0 0 0,0 0 0,0 0 0,-1 0 0,1 0 0,0-1 0,-1 1 0,1-1 0,-1 0 0,0 0 0,0 1 0,1-2 0,-1 1 0,0 0 0,0-1 0,0 1 0,0-1 0,0 0 0,1 0 0,-6 0 0,7-1-124,0 0-1,-1 1 1,1-1 0,0 0-1,-1 0 1,1 0 0,0 1 0,0-1-1,0 0 1,0-1 0,0 1 0,0 0-1,0 0 1,0 0 0,1-1-1,-1 1 1,0 0 0,1-1 0,-1 1-1,1 0 1,-1-1 0,1 1 0,0-1-1,-1 1 1,1-3 0,-3-45-49,3 41 10,-1-4 27,0 0 0,1 1 0,1-1 0,0 0 0,1 0 0,0 0 0,1 1 0,0-1 0,0 1 0,2 0 0,-1 0 0,1 0 0,1 1 0,0 0 0,0 0 0,1 0 0,1 1 0,-1 0 0,13-11 0,48-35-20,-46 39 0,-1-1 0,0-2 0,30-33 0,-48 49 0,-1 0 0,0 0 0,0 1 0,0-1 0,0 0 0,-1-1 0,1 1 0,-1 0 0,0 0 0,1-1 0,-2 1 0,1-1 0,0 1 0,-1-1 0,1 1 0,-1-1 0,0 1 0,0-1 0,-1-4 0,0 6 0,0 0 0,-1 0 0,1 0 0,0 0 0,-1 0 0,1 0 0,-1 1 0,1-1 0,-1 0 0,0 1 0,0 0 0,1-1 0,-1 1 0,0 0 0,0 0 0,-1 0 0,1 0 0,0 0 0,0 1 0,0-1 0,-1 1 0,1-1 0,0 1 0,0 0 0,-1 0 0,1 0 0,0 0 0,-5 1 0,4-1 0,-1 1 0,1 0 0,0 1 0,-1-1 0,1 0 0,0 1 0,0 0 0,0 0 0,0 0 0,0 0 0,1 0 0,-1 0 0,1 1 0,-1-1 0,1 1 0,0 0 0,0 0 0,0 0 0,-3 5 0,4-6 0,0-1 0,0 1 0,0-1 0,0 1 0,0 0 0,1-1 0,-1 1 0,0 0 0,1-1 0,0 1 0,-1 0 0,1 0 0,0-1 0,0 1 0,0 0 0,0 0 0,0 0 0,0-1 0,0 1 0,1 0 0,-1 0 0,1-1 0,-1 1 0,1 0 0,0-1 0,-1 1 0,1 0 0,0-1 0,0 1 0,0-1 0,0 0 0,1 1 0,-1-1 0,0 0 0,1 1 0,-1-1 0,0 0 0,3 1 0,7 1-2,0 1 0,0-2 0,1 1 0,-1-2-1,1 1 1,0-2 0,-1 1 0,14-3 0,-1 2-64,-24 0-70,1 0 1,-1 1-1,1-1 1,-1 0-1,1 0 1,-1 0-1,1 0 1,-1 0-1,1 0 1,-1 0-1,1-1 1,-1 1-1,1 0 1,-1 0-1,1 0 1,-1 0-1,1-1 1,-1 1-1,1 0 1,-1 0-1,1-1 1,-1 1-1,0 0 1,1-1-1,-1 1 1,0-1-1,1 1 1,-1 0-1,0-1 1,1 1-1,-1-1 1,0 1-1,0-1 1,1 1-1,-1-1 1,0 1-1,0-1 1,0 1-1,0-1 1,0 1-1,0-1 1,1-16-7093</inkml:trace>
</inkml:ink>
</file>

<file path=ppt/ink/ink4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3:16.19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1 438 14798,'10'-1'1511,"0"-1"-1027,0-1 0,0 0 0,-1-1 0,1 1 1,-1-2-1,0 0 0,0 0 0,0 0 0,0-1 0,-1 0 0,0-1 1,10-11-1,-1 0 125,-1 0 0,0-1-1,-2-1 1,13-23 0,-21 32-333,0 1 0,-1-1 0,-1 0 0,0-1 0,-1 1 0,0-1 0,0 0 0,-1 0 0,-1 1 0,0-17 0,-1 26-250,1 0 0,-1 0 0,-1 1 0,1-1 1,0 0-1,0 1 0,-1-1 0,1 0 0,-1 1 0,1-1 0,-1 0 0,0 1 0,0-1 0,1 1 0,-1-1 0,0 1 1,-1 0-1,1-1 0,0 1 0,0 0 0,0 0 0,-1 0 0,1 0 0,-1 0 0,1 0 0,0 0 0,-1 0 1,0 0-1,1 1 0,-1-1 0,0 1 0,1-1 0,-1 1 0,0 0 0,1-1 0,-1 1 0,0 0 0,1 0 0,-1 0 1,0 0-1,0 1 0,1-1 0,-1 0 0,0 1 0,-2 1 0,-3-1-40,0 1-1,1 1 1,-1-1-1,1 1 1,0 0-1,0 1 1,0 0-1,0 0 1,1 0 0,-8 7-1,2 1 33,1 1-1,1-1 1,0 1-1,1 1 1,0 0-1,1 0 1,1 0-1,0 1 1,1 0 0,0 0-1,2 1 1,-1-1-1,0 23 1,4-37-13,-1 0-1,1 0 1,0 0 0,0 0 0,0 1 0,1-1 0,-1 0 0,0 0 0,0 0 0,1 0 0,-1 0-1,0 0 1,1 0 0,-1 0 0,1 0 0,0 0 0,-1 0 0,1 0 0,0-1 0,-1 1 0,1 0-1,0 0 1,0-1 0,0 1 0,-1 0 0,1-1 0,0 1 0,0-1 0,0 1 0,1 0 0,2-1 15,-1 1 1,0-1 0,1 0 0,-1 1 0,0-2-1,0 1 1,1 0 0,-1-1 0,0 1 0,4-2-1,9-3 141,0-1 1,-1 0-1,17-10 0,33-23 129,40-20-36,-94 54-219,0 0-1,0 1 1,1 1 0,-1-1 0,1 2-1,0 0 1,22-1 0,-33 4-18,1-1 0,0 1 1,0 0-1,0 0 0,0 0 0,0 0 1,-1 0-1,1 1 0,-1-1 0,1 0 1,-1 1-1,1-1 0,-1 1 0,0 0 1,1-1-1,-1 1 0,0 0 0,0 0 1,0 0-1,-1-1 0,1 1 0,0 0 1,-1 0-1,1 0 0,-1 0 0,0 1 1,0 2-1,2 8 305,-2-46-177,-2-13-145,-2 0 0,-11-50 0,11 64 0,7 33-98,0-1 0,1 1 0,-1 0 1,0 0-1,0 0 0,0 0 0,1 0 0,4 4 0,-2-2-1438,1 0-1,0-1 0,0 1 1,-1-1-1,13 2 1,9-2-8831</inkml:trace>
</inkml:ink>
</file>

<file path=ppt/ink/ink4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3:18.11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182 480 14542,'0'0'3694,"1"-10"-923,-1-34-172,0 43-2492,0 0-1,0 0 0,1-1 0,-2 1 0,1 0 0,0 0 1,0 0-1,0-1 0,0 1 0,-1 0 0,1 0 1,-1 0-1,1 0 0,-1 0 0,1 0 0,-1 0 0,0 0 1,1 0-1,-1 0 0,0 0 0,0 0 0,0 0 1,1 0-1,-1 1 0,0-1 0,0 0 0,0 1 0,0-1 1,-1 1-1,1-1 0,0 1 0,0-1 0,0 1 1,0 0-1,0-1 0,-1 1 0,1 0 0,0 0 0,0 0 1,0 0-1,-1 0 0,1 0 0,0 0 0,0 1 1,0-1-1,0 0 0,-2 1 0,-1 1-37,0-1-1,0 1 1,0 0-1,0 0 1,1 0-1,-1 0 1,0 1 0,1 0-1,0 0 1,-4 4-1,0 2-118,1 0 0,0 0 0,1 1 0,0 0 0,0 0 0,1 0 1,1 0-1,0 1 0,0-1 0,1 1 0,0 0 0,1 0 0,0 13 0,1-24 29,-1 1-1,1-1 1,0 0 0,0 0 0,0 1-1,0-1 1,0 0 0,0 0 0,1 1-1,-1-1 1,0 0 0,0 0-1,0 1 1,0-1 0,0 0 0,0 0-1,0 1 1,0-1 0,1 0 0,-1 0-1,0 0 1,0 1 0,0-1 0,0 0-1,1 0 1,-1 0 0,0 0 0,0 0-1,0 1 1,1-1 0,-1 0 0,0 0-1,0 0 1,1 0 0,-1 0-1,0 0 1,0 0 0,0 0 0,1 0-1,-1 0 1,0 0 0,0 0 0,1 0-1,12-7-138,9-14 316,-22 20-236,2 4 14,-1 0 1,1 0-1,-1 0 0,1 0 0,-1 1 0,0-1 0,-1 0 0,1 0 1,0 1-1,-1-1 0,0 1 0,0 4 0,2 4-55,10 75 420,-2 1 0,-5 0 0,-8 117 0,2-189-8,-2 0 1,0 0-1,-7 22 0,10-34-241,-1 0 0,-1-1-1,1 1 1,0 0 0,-1-1 0,0 0-1,0 1 1,0-1 0,0 0 0,0 0 0,-1 0-1,1 0 1,-1 0 0,0-1 0,0 1-1,0-1 1,0 0 0,0 0 0,-1 0-1,-4 2 1,7-4-24,-1 0 1,0 0-1,0 0 0,1 0 0,-1 0 0,0 0 1,0-1-1,1 1 0,-1-1 0,0 1 0,1-1 1,-1 0-1,0 0 0,1 0 0,-1 0 1,1 0-1,0 0 0,-1 0 0,1 0 0,0 0 1,-1-1-1,1 1 0,0-1 0,0 1 0,0 0 1,0-1-1,1 0 0,-1 1 0,0-1 0,1 0 1,-1 1-1,0-4 0,-2-6-63,0 1-1,1 0 1,0 0 0,-1-13-1,3 5-10,0 1 1,1 0-1,1-1 0,0 1 0,1 0 1,1 0-1,1 1 0,8-21 0,10-13-215,35-60-1,-6 13 132,-33 58 139,-3 12 15,-2-1 0,-2 0 0,0-1 0,-2 0-1,-1-1 1,8-47 0,-25 117-270,1-11 228,-5 44 0,12-71 20,-1 3 21,1 0-1,-1 1 1,1-1 0,1 1 0,-1-1-1,1 0 1,0 1 0,2 8 0,-2-12-9,1-1 1,-1 0 0,0 1-1,1-1 1,-1 0 0,0 0-1,1 0 1,0 0-1,-1 0 1,1 0 0,-1 0-1,1-1 1,0 1 0,0 0-1,-1-1 1,1 0 0,0 1-1,0-1 1,0 0-1,0 0 1,-1 0 0,1 0-1,0 0 1,0 0 0,0-1-1,0 1 1,-1-1 0,1 1-1,2-2 1,4 0 1,-1-1-1,0 0 1,0 0-1,-1 0 1,1-1 0,-1 0-1,1-1 1,-1 1 0,-1-1-1,1 0 1,-1 0 0,1-1-1,-2 0 1,1 0 0,-1 0-1,5-9 1,2-3 20,-1-1-1,-1 0 1,0-1 0,8-33-1,-5 8 150,-1-1-1,-3 0 1,-2 0 0,0-49-1,-33 132-502,15-14 275,1-1 1,1 2-1,1-1 1,2 1-1,0 0 1,1 1-1,2 0 1,0 0-1,2 0 1,0 0-1,4 38 1,-2-60 45,0-1 1,1 1-1,-1 0 0,1-1 1,-1 1-1,1-1 0,0 1 1,0-1-1,1 1 0,-1-1 1,0 0-1,1 0 0,-1 0 1,1 1-1,0-1 0,0-1 1,0 1-1,0 0 0,0 0 1,0-1-1,0 1 0,1-1 1,-1 0-1,0 1 0,1-1 1,-1 0-1,1-1 0,-1 1 1,1 0-1,0-1 0,4 1 1,-2-1 15,-1 0 1,1 0-1,-1 0 1,1-1-1,0 1 1,-1-1-1,1 0 1,-1-1-1,0 1 1,1-1-1,-1 0 1,0 0-1,0 0 1,0-1-1,0 1 1,-1-1-1,7-6 1,-2 1 58,-2-1 0,1 1 0,-1-2 0,0 1 1,-1 0-1,0-1 0,-1 0 0,0 0 0,0-1 0,-1 1 1,2-16-1,0-7 205,-2-1-1,-2-44 1,-11 132-537,10-49 256,4 39 17,-3-43-15,-1 0 0,0-1-1,1 1 1,-1 0 0,0 0 0,1-1-1,-1 1 1,1 0 0,-1-1 0,1 1-1,0 0 1,-1-1 0,1 1 0,0-1-1,-1 1 1,1-1 0,0 1 0,-1-1-1,1 1 1,0-1 0,0 0 0,0 1-1,-1-1 1,1 0 0,0 0 0,0 0-1,0 0 1,0 0 0,0 0 0,-1 0-1,1 0 1,0 0 0,0 0 0,0 0-1,0 0 1,-1-1 0,1 1 0,0 0-1,0 0 1,0-1 0,-1 1 0,1-1-1,0 1 1,0-1 0,-1 1 0,1-1-1,0 0 1,6-6 13,-1 0 0,0 0 0,0 0-1,-1-1 1,0 0 0,0 0 0,-1 0 0,0-1-1,5-12 1,0-1-8,12-26-7,-2 0 0,-3 0 0,13-64 0,-32 224 0,-6-39 0,1 121 0,8-190 0,0 0 0,1 1 0,-1-1 0,1 0 0,0 0 0,0-1 0,3 8 0,-4-10 0,1 0 0,0 0 0,0 0 0,-1 0 0,1 1 0,0-1 0,0 0 0,0 0 0,0-1 0,0 1 0,0 0 0,0 0 0,0 0 0,1-1 0,-1 1 0,0-1 0,0 1 0,1-1 0,-1 1 0,0-1 0,1 0 0,-1 1 0,0-1 0,1 0 0,1 0 0,-3 0 0,1-1 0,0 1 0,0 0 0,-1-1 0,1 1 0,0-1 0,-1 1 0,1 0 0,-1-1 0,1 0 0,0 1 0,-1-1 0,1 1 0,-1-1 0,1 0 0,-1 1 0,0-1 0,1 0 0,-1 1 0,0-1 0,1 0 0,-1 0 0,0 1 0,0-1 0,0 0 0,0 0 0,1 1 0,-1-1 0,-1-1 0,3-30 0,-3 26 0,0-10 0,-1-1 0,0 1 0,-2 0 0,0 0 0,-1 1 0,0-1 0,-1 1 0,-1 0 0,0 1 0,-1-1 0,-1 2 0,0-1 0,-1 1 0,-1 0 0,-18-17 0,65 25 0,33 9-3393,2-1-3250</inkml:trace>
</inkml:ink>
</file>

<file path=ppt/ink/ink4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3:18.43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16 0 19090,'-12'0'2498,"8"0"1154,10 0-3844,7 0-1090,2 0-3810</inkml:trace>
</inkml:ink>
</file>

<file path=ppt/ink/ink4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3:19.12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219 35 10762,'0'0'17110,"-9"-7"-16454,3 2-556,5 3-87,-1 0 0,1 1 0,-1-1 0,0 0 0,0 1 0,0-1 0,1 1 0,-1-1 0,-1 1 0,1 0 0,0 0-1,0 0 1,0 0 0,0 1 0,-1-1 0,1 0 0,0 1 0,-1 0 0,1-1 0,-1 1 0,1 0 0,0 0 0,-1 0 0,1 1 0,0-1 0,-1 1 0,1-1 0,-5 3-1,-3 3-16,0 1 0,1 0-1,-1 1 1,2 0 0,-1 1-1,1 0 1,-9 12-1,13-15-5,-1 1-1,1-1 0,0 1 0,1 0 0,-1 0 0,1 1 0,1-1 1,0 1-1,0 0 0,0-1 0,1 1 0,-1 8 0,3-15 2,0 0 1,-1-1-1,1 1 0,0 0 0,-1-1 0,1 1 0,0-1 0,0 1 0,-1-1 1,1 1-1,0-1 0,0 1 0,0-1 0,0 0 0,0 0 0,-1 1 0,1-1 0,0 0 1,0 0-1,0 0 0,0 0 0,0 0 0,0 0 0,1-1 0,34 1-21,-28 0 21,-5 0 18,7 0-40,1 0 0,-1 0-1,0 2 1,1-1 0,10 4 0,-19-5 37,-1 1 1,1-1-1,-1 1 1,0-1-1,1 1 1,-1 0-1,1-1 0,-1 1 1,0 0-1,0 0 1,1 0-1,-1 0 1,0 0-1,0 0 1,0 1-1,0-1 1,0 0-1,0 0 1,-1 1-1,1-1 1,0 0-1,-1 1 1,1-1-1,-1 1 0,1-1 1,-1 1-1,0-1 1,1 1-1,-1 0 1,0-1-1,0 1 1,0-1-1,0 1 1,-1-1-1,1 1 1,0-1-1,-1 1 1,1-1-1,-1 1 1,1-1-1,-1 1 1,0-1-1,-1 3 0,-2 2 176,0 1 0,0-1-1,-1 0 1,0-1 0,0 1-1,0-1 1,-1 0-1,0 0 1,0-1 0,0 0-1,-9 5 1,-8 3 775,-47 18 1,52-24-2789,46-20-2183,3-1-199,1-6-1771,3-5-3887</inkml:trace>
</inkml:ink>
</file>

<file path=ppt/ink/ink4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3:19.45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54 1 19314,'0'0'8745,"-4"12"-8601,-9 28-78,3-1 0,1 1 0,2 1 0,-3 58 1,10-98-126,0-1 1,0 1 0,0-1 0,0 1-1,0-1 1,0 1 0,0-1-1,0 1 1,1-1 0,-1 1 0,0-1-1,0 1 1,0-1 0,1 0-1,-1 1 1,0-1 0,1 1 0,-1-1-1,0 0 1,1 1 0,-1-1 0,0 0-1,1 1 1,-1-1 0,1 0-1,-1 0 1,0 1 0,1-1 0,-1 0-1,1 0 1,-1 0 0,1 0 0,-1 0-1,1 1 1,-1-1 0,1 0-1,-1 0 1,1 0 0,-1 0 0,1 0-1,-1 0 1,1-1 0,-1 1-1,1 0 1,-1 0 0,1 0 0,-1 0-1,0-1 1,1 1 0,-1 0 0,1-1-1,23-17-5126,-10-6-335</inkml:trace>
</inkml:ink>
</file>

<file path=ppt/ink/ink4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3:19.81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 19 17873,'0'0'9000,"-5"-19"-13228,18 24 609,0 0-1922,-1 0-5253</inkml:trace>
</inkml:ink>
</file>

<file path=ppt/ink/ink4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3:20.15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122 245 6694,'0'0'16768,"-10"10"-15759,-3 3-722,1 0 0,1 1 0,0 1 1,1 0-1,0 0 0,2 1 0,0 0 0,-10 27 0,15-33-171,1 0-1,0 0 1,0 1 0,1-1 0,0 1-1,1-1 1,1 13 0,0-21-106,-1 0 0,0 0 0,1 1 0,0-1 0,-1 0 0,1 0-1,0 0 1,0 0 0,0 0 0,0 0 0,1 0 0,-1 0 0,0-1 0,1 1 0,-1 0 0,1-1 0,0 1 0,-1-1 0,1 0 0,0 1-1,0-1 1,0 0 0,0 0 0,0 0 0,0-1 0,0 1 0,1 0 0,-1-1 0,0 1 0,0-1 0,0 0 0,1 0 0,-1 0 0,0 0-1,0 0 1,1 0 0,-1 0 0,4-2 0,4 0 16,0-1 0,-1 0 0,0-1 0,0 0-1,0 0 1,0-1 0,0 0 0,-1 0 0,0-1 0,0 0-1,-1-1 1,1 1 0,6-10 0,1-1 15,0-1 0,-2 0-1,0-1 1,18-35 0,-21 29 151,-1 1-1,-1-2 1,-1 1-1,-1-1 1,-2 0 0,0 0-1,-2-1 1,-2-50-1,0 73-169,0-1 0,0 1-1,-1 0 1,0 0-1,1 0 1,-2 0-1,1 0 1,0 0 0,-1 1-1,0-1 1,1 0-1,-5-4 1,5 7-26,0-1 0,0 1 0,-1 0 0,1 0 0,0 0 0,-1 0 0,1 0 0,0 0 0,-1 1-1,1-1 1,-1 0 0,0 1 0,1-1 0,-1 1 0,1 0 0,-1-1 0,0 1 0,1 0 0,-1 0 0,0 0 0,1 0 0,-1 0 0,0 1 0,1-1 0,-1 0 0,0 1 0,1-1-1,-1 1 1,1 0 0,-1-1 0,1 1 0,-1 0 0,1 0 0,-3 1 0,-8 8 23,-1 1 0,1 0 1,1 1-1,0 0 0,0 0 0,1 1 0,1 1 0,0-1 0,1 1 0,1 1 1,-8 18-1,15-32-20,-1 0 0,1 0 0,-1 0 0,1 0 0,0 0 0,0 0 0,-1 0 0,1 1 0,0-1 1,0 0-1,0 0 0,0 0 0,0 0 0,0 0 0,0 0 0,1 1 0,-1-1 0,0 0 0,1 0 0,-1 0 0,1 0 0,-1 0 1,1 0-1,-1 0 0,1 0 0,0 0 0,-1 0 0,1-1 0,0 1 0,0 0 0,-1 0 0,1-1 0,0 1 0,2 1 1,2 0 5,1-1 0,-1 1 0,0-1 0,1 0 0,-1 0 1,7 0-1,17 3-47,-24-3 60,1 1 0,-1-1-1,1 2 1,-1-1 0,0 0 0,0 1-1,0 0 1,0 1 0,-1-1-1,1 1 1,-1-1 0,0 1 0,0 1-1,0-1 1,0 0 0,-1 1-1,0 0 1,0 0 0,0 0-1,0 0 1,-1 0 0,0 1 0,2 5-1,0 4-464,-1-1 0,-1 1 1,2 27-1,-3 16-5847,-1-52 5302</inkml:trace>
</inkml:ink>
</file>

<file path=ppt/ink/ink4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3:21.22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1 265 14574,'0'0'9171,"11"4"-7964,-7-3-1108,1 1 1,-1-1 0,0 0-1,1 0 1,-1-1 0,1 1-1,-1-1 1,1 0-1,-1-1 1,1 1 0,-1-1-1,1 1 1,-1-1 0,1-1-1,-1 1 1,0 0 0,0-1-1,0 0 1,0 0 0,0 0-1,0-1 1,0 0 0,-1 1-1,1-1 1,-1 0-1,4-4 1,3-4 94,0 0 0,0 0 0,-1-1 0,0 0 0,11-23 0,-16 29-123,-1 0-1,0-1 1,-1 1-1,0-1 0,0 0 1,0 1-1,-1-1 1,0 0-1,0 0 1,-1 0-1,0 0 1,0 0-1,-1 0 0,-1-10 1,1 15-65,0 0 1,0 0-1,0 0 1,0 0-1,0 0 1,0 0-1,0 0 0,0 0 1,-1 1-1,1-1 1,-1 0-1,1 1 1,-1 0-1,0-1 1,0 1-1,1 0 0,-1 0 1,0 0-1,0 0 1,0 0-1,0 0 1,0 0-1,-1 1 1,1-1-1,0 1 0,0 0 1,0-1-1,0 1 1,-4 1-1,2-1-25,0 0 1,0 0-1,-1 1 0,1 0 0,0-1 1,0 2-1,1-1 0,-1 0 0,0 1 1,0 0-1,1 0 0,-1 0 0,1 0 1,-1 0-1,-2 4 0,-5 6 7,1 2 0,1-1 1,0 1-1,1 0 0,1 1 0,0 0 0,1 0 0,0 1 0,1-1 1,1 1-1,1 0 0,0 0 0,1 1 0,1-1 0,0 1 0,1-1 0,4 24 1,-4-37 14,0-1 1,1 0-1,0 0 1,-1 1 0,1-1-1,0 0 1,0 0-1,0 0 1,1 0 0,-1 0-1,0 0 1,1 0-1,-1 0 1,1 0 0,0-1-1,0 1 1,-1-1-1,1 1 1,0-1-1,0 0 1,1 0 0,-1 0-1,0 0 1,0 0-1,0 0 1,1 0 0,-1-1-1,0 1 1,1-1-1,-1 0 1,0 0 0,1 1-1,-1-2 1,0 1-1,1 0 1,-1 0 0,1-1-1,-1 1 1,0-1-1,4-1 1,4-1 50,1-1-1,-1 1 1,0-2 0,0 0-1,0 0 1,-1 0 0,14-12-1,-6 4-23,-2-1 0,1 0 0,-2-2 1,0 1-1,-1-2 0,-1 1 0,0-2 0,-1 0 0,-1 0 0,11-29 0,-22 50-108,-8 27 40,1 0 0,2 1 1,-4 45-1,10-75 59,0 0 1,0 0-1,0 1 1,0-1-1,0 0 1,0 0-1,1 0 1,-1 1-1,0-1 1,1 0-1,-1 0 1,1 0 0,-1 0-1,1 0 1,0 0-1,-1 0 1,1 0-1,0 0 1,0 0-1,-1 0 1,1 0-1,0-1 1,0 1-1,0 0 1,0-1-1,0 1 1,1 0-1,-1-1 1,0 1 0,0-1-1,0 0 1,0 1-1,0-1 1,1 0-1,-1 0 1,0 0-1,0 0 1,0 0-1,1 0 1,-1 0-1,0 0 1,0 0-1,0-1 1,1 1-1,-1 0 1,1-1 0,6-1 122,0-1 1,0 1-1,0-1 1,-1-1-1,12-6 1,13-11 112,38-36 0,10-6-104,-80 63-153,1-1 0,-1 1 0,1-1 0,0 1 0,-1 0 0,1 0 0,-1-1 0,1 1 0,-1 0 0,1 0 0,0-1 0,-1 1 0,1 0 0,0 0 0,-1 0 0,1 0 0,0 0 0,-1 0 0,1 0 0,0 0 0,-1 0 0,1 0 0,-1 1 0,1-1 0,0 0 0,-1 0 0,1 0 0,-1 1 0,1-1 0,-1 0 0,1 1 0,0-1 0,-1 1 0,1-1 0,-1 1 0,0-1 0,1 1 0,-1-1 0,1 1 0,-1-1 0,0 1 0,1-1 0,-1 1 0,0-1 0,0 1 0,0 0 0,1-1 0,-1 1 0,0 0 0,0-1 0,0 1 0,0-1 0,0 2 0,6 52 0,-3-17 0,-2-36 0,-1-1 0,0 1 0,1-1 0,-1 1 0,0-1 0,1 1 0,-1-1 0,1 1 0,-1-1 0,1 1 0,-1-1 0,1 1 0,-1-1 0,1 0 0,0 1 0,-1-1 0,1 0 0,0 0 0,-1 1 0,1-1 0,-1 0 0,1 0 0,0 0 0,-1 0 0,1 0 0,0 0 0,-1 0 0,1 0 0,0 0 0,-1 0 0,1 0 0,0 0 0,-1-1 0,1 1 0,0 0 0,-1 0 0,1-1 0,-1 1 0,1 0 0,0-1 0,-1 1 0,1-1 0,-1 1 0,1-1 0,-1 1 0,0-1 0,2 0 0,26-28 0,-25 27 0,13-17 0,33-35 0,-45 51 0,0-1 0,0 1 0,1 0 0,-1 0 0,1 0 0,0 0 0,0 1 0,0 0 0,0 0 0,9-2 0,-13 3 0,-1 1 0,1 0 0,0 0 0,0 0 0,-1 0 0,1 0 0,0 0 0,-1 1 0,1-1 0,0 0 0,0 0 0,-1 0 0,1 1 0,0-1 0,-1 0 0,1 1 0,0-1 0,-1 0 0,1 1 0,-1-1 0,1 1 0,-1-1 0,1 1 0,-1 0 0,1-1 0,-1 1 0,1 0 0,7 26 0,-8 34 0,-1-55 0,-5 13-3921,1-17 302,1-14 34,1-12-4476</inkml:trace>
</inkml:ink>
</file>

<file path=ppt/ink/ink4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3:21.56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0 16816,'0'0'10314</inkml:trace>
</inkml:ink>
</file>

<file path=ppt/ink/ink4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3:22.00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1 249 14574,'0'0'13015,"10"5"-12118,-4-2-724,-3-1-96,0 0 0,0 0 1,0 0-1,0-1 0,1 0 1,-1 1-1,0-1 0,1 0 0,-1-1 1,1 1-1,-1 0 0,1-1 1,-1 0-1,1 0 0,-1 0 1,0 0-1,1-1 0,-1 1 0,1-1 1,-1 0-1,6-2 0,6-6 133,-1 0-1,1-1 0,-1-1 0,-1 0 0,0-1 0,17-20 0,-23 23-130,0 1 0,0-1-1,-1 0 1,0 0 0,-1-1-1,0 1 1,-1-1-1,1 0 1,-2-1 0,0 1-1,3-18 1,-5 26-79,-1 1 0,0 0 0,1-1 0,-1 1 0,0 0 0,0-1 0,0 1 0,0 0 0,-1-1 0,1 1 0,0 0 0,0-1 0,-1 1 0,1 0 0,-1 0 0,1-1 0,-1 1 0,0 0 0,1 0 0,-1 0 0,0 0 0,0 0 0,0 0 0,0 0 0,0 0 0,0 0 0,0 0 0,0 0 0,0 0 0,0 1 0,0-1 0,-1 0 0,1 1 0,0-1 0,0 1 0,-1 0 0,1-1 0,0 1 0,-1 0 0,1 0 0,0 0 0,-1 0 0,1 0 0,-1 0 0,1 0 0,0 0 0,-2 1 0,-2 0 0,-1 0 0,1 1 0,1-1 0,-1 1 0,0 0 0,0 1 0,1-1 0,-1 1 0,1 0 0,0 0 0,-7 6 0,1 3-1,0 0 0,2 1 0,-1 0-1,1 1 1,1-1 0,0 1 0,1 1 0,1-1 0,0 1 0,1 0-1,1 1 1,0-1 0,-1 29 0,4-42-63,0 0-1,0 0 1,0 0-1,0 0 1,0 0 0,1 0-1,-1 0 1,0 0 0,1 0-1,0 0 1,0 0-1,-1 0 1,1 0 0,0 0-1,0-1 1,1 1 0,-1 0-1,0-1 1,0 1-1,1-1 1,-1 1 0,4 1-1,-2-1-130,1 0 0,-1-1 1,0 0-1,1 1 0,0-2 0,-1 1 0,1 0 0,-1-1 0,1 1 0,0-1 1,-1 0-1,5-1 0,5 0-489,1-1 1,-1-1 0,0 0-1,0-1 1,-1 0 0,17-8-1,5-6-3797,48-34-1,-25 9-6568</inkml:trace>
</inkml:ink>
</file>

<file path=ppt/ink/ink4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3:22.34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71 49 17649,'0'0'4062,"-9"10"-2167,3-2-1629,0-1 0,0 1 0,1 0 0,0 0 0,0 1 1,1-1-1,0 1 0,0 0 0,1 0 0,1 1 0,-4 16 0,3-6 155,1 1 0,1-1 0,1 1 0,1-1 0,0 0 0,6 26-1,-7-45-390,1 1-1,-1-1 0,0 1 0,0-1 1,1 1-1,-1-1 0,1 0 0,-1 1 0,1-1 1,0 0-1,-1 0 0,1 1 0,0-1 1,0 0-1,0 0 0,0 0 0,0 0 0,0 0 1,0 0-1,0 0 0,0 0 0,1 0 0,-1-1 1,0 1-1,0 0 0,1-1 0,-1 1 1,1-1-1,-1 0 0,0 1 0,1-1 0,-1 0 1,1 0-1,-1 0 0,1 0 0,-1 0 0,0 0 1,1 0-1,-1 0 0,1-1 0,-1 1 1,1-1-1,-1 1 0,0-1 0,1 1 0,-1-1 1,0 0-1,0 1 0,0-1 0,1 0 0,-1 0 1,0 0-1,0 0 0,1-2 0,8-6 254,-1 0 0,0-1 0,-1 0 0,12-17 0,7-14-283,-1 0 0,-3-1 0,-1-2 0,26-74 0,-47 118-112,0-6-3053,0-2-6963</inkml:trace>
</inkml:ink>
</file>

<file path=ppt/ink/ink4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3:22.74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 0 17777,'0'0'3779,"-1"52"-1857,6-36-897,9-1-480,4-2-353,2-3-64,5-2-1858,0-7-2466,-2-1-2914</inkml:trace>
</inkml:ink>
</file>

<file path=ppt/ink/ink4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3:23.09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122 0 17681,'0'0'2242,"-8"0"112,2 1-2153,0 0 0,0-1 0,0 2 0,1-1-1,-1 1 1,1 0 0,-1 0 0,1 0 0,0 1 0,-9 5 0,11-6-165,-1 1 0,1-1 0,0 1 0,0 0 0,0-1 0,1 1 0,-1 1 0,1-1 0,-1 0 0,1 1 0,0-1 0,0 1 0,1-1 1,-1 1-1,1 0 0,-1 0 0,1 0 0,1 0 0,-2 7 0,2-10-6,0-1 1,0 0 0,0 1-1,0-1 1,0 1-1,0-1 1,0 1-1,0-1 1,1 1-1,-1-1 1,0 1-1,0-1 1,0 0 0,1 1-1,-1-1 1,0 1-1,0-1 1,1 0-1,-1 1 1,0-1-1,1 0 1,-1 1 0,0-1-1,1 0 1,-1 1-1,1-1 1,-1 0-1,0 0 1,1 1-1,-1-1 1,1 0 0,0 0-1,20-1 1237,21-13 355,-23 4-1486,56-26-4,-68 34-139,-1 0 0,0 0 1,0 1-1,1 0 0,-1 0 0,0 0 0,1 1 0,-1 0 0,1 0 0,11 3 0,-15-2 18,-1 0 1,1 0-1,-1 0 1,0 0-1,1 1 0,-1-1 1,0 1-1,0 0 0,0 0 1,0-1-1,0 1 1,-1 0-1,1 1 0,-1-1 1,3 3-1,-3-3 62,0 0 0,0 1 0,1-1 0,-1 0 0,1-1 0,-1 1 0,1 0 0,0 0-1,0-1 1,0 1 0,0-1 0,0 1 0,0-1 0,0 0 0,0 0 0,1 0 0,-1 0 0,0-1 0,1 1 0,2 0 0,5-1 141,0-1 0,0 0 1,0-1-1,0 0 0,-1 0 1,1-1-1,-1 0 0,17-9 1,-17 8-307,0 0 0,0 0 1,1 1-1,-1 0 1,1 1-1,-1 0 1,1 0-1,20 0 1,-29 3-140,-1-1 1,1 1 0,0 0-1,-1-1 1,1 1-1,-1-1 1,1 1 0,-1 0-1,1 0 1,-1-1-1,1 1 1,-1 0 0,0 0-1,1 0 1,-1 0-1,0-1 1,0 1 0,0 0-1,0 0 1,1 0-1,-1 0 1,0 0 0,0 0-1,-1-1 1,1 1-1,0 0 1,0 0 0,-1 1-1,1 3-2702,0 3-3937</inkml:trace>
</inkml:ink>
</file>

<file path=ppt/ink/ink4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3:23.44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35 0 18225,'0'0'4047,"-2"12"-2462,-11 64 1346,3 1 0,1 90 0,9-165-2925,0 0 1,0-1-1,0 1 1,0 0-1,0-1 1,0 1-1,1 0 1,-1-1-1,1 1 1,-1-1-1,1 1 1,0-1-1,-1 1 1,1-1-1,0 1 1,0-1-1,1 2 1,-1-2-6,0-1 1,0 1-1,-1-1 0,1 1 1,0-1-1,0 0 0,0 1 1,0-1-1,0 0 0,0 0 1,0 0-1,0 0 0,0 0 1,0 0-1,0 0 0,0 0 1,0 0-1,0 0 0,0 0 1,0 0-1,1-1 0,3-1-4,-1 0 0,1-1 1,-1 1-1,1-1 0,-1 0 0,0 0 0,0-1 0,0 1 0,5-7 0,25-35 3,-2-1 0,31-60 0,-26 43 0,-26 50-3741,-9 14 32,-4 7-367,-5 3-5474</inkml:trace>
</inkml:ink>
</file>

<file path=ppt/ink/ink4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3:23.78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0 16784,'0'0'8104,"48"44"-8008,-32-40-96,5-1-1954,2-3-2018,-3 0-2594</inkml:trace>
</inkml:ink>
</file>

<file path=ppt/ink/ink4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3:24.14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122 9 15375,'0'0'12721,"-10"-3"-12118,8 2-588,-1 0 0,1 0 0,-1 0 0,0 1 0,1-1-1,-1 1 1,0-1 0,0 1 0,1 0 0,-1 0 0,0 0 0,1 1 0,-1-1 0,0 1-1,1-1 1,-1 1 0,0 0 0,1 0 0,-1 0 0,1 0 0,0 1 0,-1-1-1,1 1 1,0-1 0,0 1 0,0 0 0,0 0 0,0 0 0,0 0 0,0 0 0,1 0-1,-3 5 1,-19 33 333,22-38-332,0 0 0,0 1 0,0-1 0,0 1 0,0-1 0,1 1 0,-1-1 0,1 1 0,0-1 0,0 1 0,0 0 0,0-1 0,0 1 0,1-1 0,0 5 0,0-6-7,0 0 0,0-1 1,0 1-1,0-1 1,-1 1-1,1 0 1,0-1-1,0 0 1,1 1-1,-1-1 1,0 0-1,0 1 1,0-1-1,0 0 1,0 0-1,0 0 1,0 0-1,0 0 1,0 0-1,1 0 1,-1 0-1,0 0 1,0-1-1,0 1 0,1-1 1,29-9 165,-22 4-189,0-1 0,0 0 0,-1 0 0,0-1 0,0 0 0,-1 0 0,10-15 0,12-13 14,-32 78-608,0-32 609,1-1 1,0 1 0,0-1 0,1 1-1,0 0 1,0 0 0,1 0 0,2 13 0,-1-22-89,-1 0 1,1 0-1,-1 0 1,1 0-1,0 0 1,0 0 0,-1-1-1,1 1 1,0 0-1,0 0 1,0 0 0,0-1-1,0 1 1,0-1-1,0 1 1,0-1-1,0 1 1,0-1 0,0 1-1,1-1 1,-1 0-1,0 0 1,0 0 0,0 1-1,0-1 1,1 0-1,1-1 1,-1 1-547,0 0 1,1 0-1,-1 0 1,1 0-1,-1-1 1,0 1-1,1-1 1,-1 0-1,0 0 1,1 0-1,-1 0 1,0 0-1,3-2 1,8-13-8379</inkml:trace>
</inkml:ink>
</file>

<file path=ppt/ink/ink4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3:24.48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1 179 19058,'0'0'7570,"9"0"-6198,30 0-385,-38 0-953,0 1-1,0-1 1,0 0-1,0 1 0,0-1 1,0 1-1,0-1 1,0 1-1,0-1 1,0 1-1,0 0 0,0-1 1,0 1-1,0 0 1,0 0-1,-1 0 0,1-1 1,0 1-1,-1 0 1,1 0-1,-1 0 1,1 0-1,-1 0 0,1 1 1,-1-1-1,0 0 1,1 0-1,-1 0 0,0 0 1,0 0-1,0 0 1,0 2-1,-2 36 553,1-36-422,-10 27 435,9-27-535,0 0-1,1 0 1,-1 0 0,1 0-1,0 0 1,0 0-1,0 0 1,0 0 0,1 1-1,-1-1 1,1 0 0,0 0-1,0 1 1,0 4-1,3-7-36,-1-1 0,0 0-1,1 0 1,-1 0 0,1 0-1,-1 0 1,0-1 0,1 1 0,-1-1-1,0 1 1,1-1 0,-1 0-1,3-1 1,11-9-27,0-1 0,-1 0 0,0 0 0,-1-2 0,0 0 0,-1 0 0,16-24 0,33-35 0,-57 75 0,-2 12 0,-3-12 0,0 0 0,0 1 0,1-1 0,-1 0 0,1 0 0,-1 0 0,1 0 0,0 0 0,0 0 0,-1 0 0,2 0 0,-1 0 0,2 3 0,1-4 0,0 0 0,0 1 0,0-1 0,1 0 0,-1-1 0,0 1 0,0-1 0,1 0 0,-1 0 0,0 0 0,1-1 0,-1 1 0,0-1 0,0 0 0,0 0 0,0-1 0,0 1 0,0-1 0,0 0 0,0 0 0,0 0 0,-1 0 0,1-1 0,3-2 0,12-10 0,-1-1 0,32-33 0,-44 42 0,1 0 0,-4 4 0,1 0 0,-1-1 0,0 1 0,0-1 0,0 0 0,0 0 0,-1 0 0,1 0 0,-1 0 0,0-1 0,3-8 0,-5 13 0,0-1 0,-1 1 0,1 0 0,0-1 0,0 1 0,0 0 0,0 0 0,0-1 0,-1 1 0,1 0 0,0 0 0,0-1 0,0 1 0,-1 0 0,1 0 0,0-1 0,0 1 0,-1 0 0,1 0 0,0 0 0,-1 0 0,1-1 0,0 1 0,0 0 0,-1 0 0,1 0 0,0 0 0,-1 0 0,1 0 0,0 0 0,-1 0 0,1 0 0,0 0 0,-1 0 0,1 0 0,0 0 0,-1 0 0,1 0 0,0 0 0,-1 0 0,1 1 0,0-1 0,-1 0 0,1 0 0,0 0 0,-1 1 0,-13 5 0,5 0 0,0 1 0,1 0 0,0 1 0,0-1 0,0 2 0,1-1 0,0 1 0,1 0 0,0 1 0,1-1 0,0 1 0,0 0 0,1 1 0,0-1 0,1 1 0,0-1 0,-2 15 0,5-23 0,0-1 0,0 0 0,1 0 0,-1 0 0,0 1 0,0-1 0,1 0 0,-1 0 0,1 0 0,-1 0 0,1 0 0,-1 0 0,1 0 0,0 0 0,0 0 0,-1 0 0,1 0 0,0 0 0,0 0 0,0 0 0,0-1 0,0 1 0,2 1 0,0-1 0,1 1 0,-1-1 0,1 0 0,0 0 0,0 0 0,0 0 0,6 0 0,2-1 0,-1 0 0,1 0 0,-1-1 0,19-5 0,-20 3-488,1-1 0,-1 0 1,0 0-1,0-1 0,0-1 0,-1 0 0,16-12 1,5-9-7622</inkml:trace>
</inkml:ink>
</file>

<file path=ppt/ink/ink4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3:26.10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 12139,'0'0'7901,"4"10"-7378,41 163 719,-30-105-1679,28 77 1,-42-139-322,6 10-123,-1-7-6652</inkml:trace>
</inkml:ink>
</file>

<file path=ppt/ink/ink4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3:26.44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57 247 10570,'0'0'5990,"-54"-20"-3492,52 14-864,2 1-770,14-4-319,11-2 320,13-5 96,6-6-417,8-2-159,5-2-193,4 1-160,-1 3-32,1 3-1057,-8 4-2242,-4 1-2627,-11 1-6726</inkml:trace>
</inkml:ink>
</file>

<file path=ppt/ink/ink4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3:26.80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13 15310,'0'0'7042,"0"11"-6279,-1 2-492,2-1 0,-1 1 0,2-1 0,0 1 0,0-1 0,1 0 0,6 17 0,68 145 2382,-77-174-2620,0 0 0,0 0 0,0 0 0,0 0 0,0 0 0,0 0 0,0 0 0,0 0 0,0 0 0,0 0 1,0 0-1,0-1 0,0 1 0,0 0 0,0 0 0,0 0 0,1 0 0,-1 0 0,0 0 0,0 0 0,0 0 0,0 0 0,0 0 1,0 0-1,0 0 0,0 0 0,0 0 0,0 0 0,0 0 0,0 0 0,1 0 0,-1 0 0,0 0 0,0 0 0,0 0 0,0 0 0,0 0 1,0 0-1,0 0 0,0 0 0,0 0 0,0 0 0,0 0 0,1 0 0,-1 0 0,0 0 0,0 0 0,0 0 0,0 0 0,0 0 0,0 0 1,0 0-1,0 0 0,0 0 0,0 1 0,0-1 0,0 0 0,0 0 0,2-14 676,-5-21-369,-5 9-228,-2 1 0,0 0 0,-15-26 1,-13-28-114,38 78-83,1 0 0,-1 1-1,0-1 1,0 0 0,1 1 0,-1-1-1,0 0 1,1 1 0,-1-1-1,0 0 1,1 1 0,-1-1 0,1 1-1,-1-1 1,1 1 0,-1-1-1,1 1 1,0 0 0,-1-1 0,1 1-1,-1-1 1,1 1 0,0 0-1,-1 0 1,1-1 0,0 1-1,0 0 1,-1 0 0,1 0 0,0 0-1,-1 0 1,1 0 0,0 0-1,0 0 1,42-6-2791,-28 4 1494,119-28-12222,-101 23 7512</inkml:trace>
</inkml:ink>
</file>

<file path=ppt/ink/ink4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3:27.30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101 52 10122,'0'0'9828,"-11"6"-9241,5-2-468,0-1-1,0 1 1,1 0 0,-1 1 0,1 0 0,0-1 0,0 2 0,0-1 0,1 0-1,0 1 1,0 0 0,0 0 0,1 0 0,-5 13 0,4-8 216,1 0 0,1 1 0,0-1 0,0 1 0,1-1 1,1 1-1,0 0 0,2 12 0,-2-23-324,0 0 0,1 0 1,-1 0-1,1 0 0,-1 0 0,1 0 1,-1 0-1,1 0 0,0 0 0,-1 0 1,1 0-1,0 0 0,0 0 0,-1-1 1,1 1-1,0 0 0,0-1 0,0 1 1,0 0-1,0-1 0,0 1 0,0-1 1,0 0-1,1 1 0,-1-1 0,0 0 1,0 0-1,0 1 0,0-1 0,0 0 1,0 0-1,1 0 0,-1 0 0,0-1 1,0 1-1,0 0 0,2-1 0,2 0 63,0 0-1,0-1 0,-1 1 1,1-1-1,0 0 1,-1 0-1,6-4 0,3-3-14,-1-1 0,-1-1 0,0 1 0,-1-2 0,0 1 0,0-1 1,-1-1-1,-1 0 0,0 0 0,-1-1 0,0 1 0,-1-2 0,-1 1 0,0-1 0,-1 1 0,3-20 0,-5 60 102,1 0 1,2 0-1,12 40 1,-17-64-84,0 0 1,1 0-1,0-1 1,-1 1-1,1 0 1,0 0-1,0 0 1,-1-1-1,1 1 0,1 0 1,-1-1-1,0 1 1,0-1-1,1 0 1,-1 1-1,0-1 1,1 0-1,0 0 1,-1 1-1,1-1 1,2 0-1,-3 0-17,1-1 0,0 0 0,0 0 0,-1 0 0,1-1 0,0 1 0,0 0 0,-1-1 0,1 1 0,0-1 0,-1 1 0,1-1 0,-1 0 0,1 0 0,-1 1 0,1-1 0,-1 0 0,3-2 0,7-8 98,-1 1 1,0-1 0,-1-1 0,11-15 0,-15 19-193,22-34 91,-20 28-59,2 0 0,0 1 0,17-19 0,-26 31-9,0 1 1,0 0-1,1 0 1,-1-1 0,0 1-1,0 0 1,1-1-1,-1 1 1,0 0 0,1 0-1,-1 0 1,0-1-1,1 1 1,-1 0 0,0 0-1,1 0 1,-1 0-1,1 0 1,-1 0 0,0 0-1,1 0 1,-1 0-1,1 0 1,-1 0 0,0 0-1,1 0 1,-1 0-1,0 0 1,1 0-1,-1 0 1,1 0 0,-1 0-1,0 1 1,1-1-1,-1 0 1,0 0 0,1 0-1,-1 1 1,9 17-96,-1 27 170,-8-42-69,1 5-60,-1-1 122,1 0 0,0 0 0,1 0 0,-1 0 0,1 0-1,4 11 1,-5-18-41,-1 1 0,1 0 0,-1-1-1,1 1 1,-1-1 0,1 1-1,-1 0 1,1-1 0,-1 1 0,1-1-1,0 1 1,-1-1 0,1 0 0,0 1-1,-1-1 1,1 0 0,0 1-1,0-1 1,-1 0 0,1 0 0,0 1-1,0-1 1,0 0 0,-1 0 0,2 0-1,0-1 5,1 0 0,-1 1 0,0-1-1,0 0 1,1 0 0,-1 0-1,0-1 1,0 1 0,0 0 0,0-1-1,0 0 1,2-2 0,9-5-995,-7 6-1723,-1-1-4560</inkml:trace>
</inkml:ink>
</file>

<file path=ppt/ink/ink4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3:27.74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92 0 17457,'0'0'8157,"-8"4"-8120,2 0 52,-1 0 0,1 1-1,1-1 1,-1 1 0,1 0 0,0 0-1,0 1 1,0-1 0,1 1 0,-1 0 0,1 1-1,1-1 1,0 1 0,0 0 0,0-1 0,0 1-1,1 0 1,-2 13 0,6-20-63,1 1 0,-1 0 1,1-1-1,-1 0 0,1 1 0,-1-1 1,1 0-1,-1 0 0,1 0 0,-1-1 1,3 0-1,43-9 195,-40 7-237,0 0-1,1 1 1,-1 0 0,1 0 0,0 1 0,-1 0-1,1 1 1,0 0 0,-1 0 0,1 1 0,11 3 0,-18-4 33,-1 1 0,0 0 0,0-1 0,0 1 0,0 0 0,1 0 0,-1 0 0,0 0 0,-1 0 0,1 1 0,0-1 0,0 0 0,0 0 0,-1 0 0,1 1 0,-1-1 1,1 0-1,-1 1 0,1-1 0,-1 0 0,0 1 0,1-1 0,-1 1 0,0-1 0,0 1 0,0-1 0,0 0 0,-1 1 0,1-1 0,0 1 0,-1-1 0,1 0 0,0 1 0,-1-1 1,-1 2-1,1 2 200,-1-1 1,0 1 0,0-1 0,0 0 0,0 0-1,-1 0 1,0 0 0,0 0 0,-6 5 0,2-2-75,-2 0 0,1-1 1,0 0-1,-1-1 1,0 0-1,-1 0 1,1-1-1,-1-1 1,1 1-1,-1-1 1,0-1-1,0 0 1,-1 0-1,1-1 1,-16 0-1,26-1-228,-1 0 0,1 0 0,-1 0 0,1 0 0,-1-1 0,1 1 1,-1 0-1,1 0 0,-1 0 0,1-1 0,-1 1 0,1 0 0,-1 0 0,1-1 0,0 1 0,-1 0 0,1-1 0,-1 1 0,1-1 1,0 1-1,0 0 0,-1-1 0,1 1 0,0-1 0,0 1 0,-1-1 0,1 1 0,0-1 0,0 1 0,0-1 0,0 1 0,0-1 1,0 1-1,0-1 0,0 1 0,0-1 0,0 0 0,7-20-6681,4 8-1274</inkml:trace>
</inkml:ink>
</file>

<file path=ppt/ink/ink4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3:28.78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205 0 11371,'0'0'8781,"-10"12"-7030,9-10-1673,-5 4 130,0 1 1,1 0-1,0 0 0,0 0 1,1 1-1,0 0 1,0-1-1,1 2 0,0-1 1,0 0-1,1 0 1,-2 12-1,-2 47 1039,4 0 0,5 71-1,0-99-743,2 0-1,1-1 0,3 1 0,25 72 0,-32-107-470,-2-1-9,1 0 0,0 0 1,0 0-1,1 0 1,-1 0-1,1 0 0,-1 0 1,1 0-1,0-1 1,0 1-1,0-1 0,0 1 1,1-1-1,-1 0 1,4 3-1,-8-20 452,-10-11-415,-1 2 1,-1-1-1,-1 2 1,-22-25-1,-2-6-52,-53-77 13,92 130-21,0 1 1,0-1-1,0 1 0,1 0 1,-1-1-1,0 1 0,0-1 0,0 1 1,1-1-1,-1 1 0,0-1 1,0 1-1,1 0 0,-1-1 0,0 1 1,1 0-1,-1-1 0,0 1 1,1 0-1,-1-1 0,1 1 0,-1 0 1,1 0-1,-1-1 0,0 1 1,1 0-1,-1 0 0,1 0 0,-1 0 1,1 0-1,-1 0 0,1 0 1,-1 0-1,1 0 0,-1 0 0,1 0 1,-1 0-1,1 0 0,0 0 1,35-4-55,-23 3 11,109-21-2973,-2-12-6983,-81 19 3438</inkml:trace>
</inkml:ink>
</file>

<file path=ppt/ink/ink4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3:29.52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150 53 13837,'0'0'2851,"-10"1"-273,4-1-2318,-1 1-1,1 0 1,0 0 0,-1 1-1,1-1 1,0 1-1,0 1 1,0-1-1,1 1 1,-1 0 0,0 1-1,1-1 1,0 1-1,0 0 1,0 0-1,1 1 1,-1-1 0,1 1-1,0 0 1,0 0-1,1 1 1,-1-1 0,-2 7-1,4-8-89,0 0-1,0 1 1,1-1 0,-1 1-1,1-1 1,0 1 0,1-1-1,-2 10 1,3-13-132,-1-1-1,1 0 1,-1 1 0,1-1 0,-1 0-1,1 0 1,-1 0 0,1 1 0,-1-1-1,1 0 1,-1 0 0,1 0 0,-1 0-1,1 0 1,-1 0 0,1 0 0,-1 0 0,1 0-1,-1 0 1,1 0 0,-1 0 0,1 0-1,-1 0 1,1-1 0,-1 1 0,1 0-1,-1 0 1,1-1 0,-1 1 0,1 0-1,-1-1 1,1 1 0,-1 0 0,0-1-1,1 1 1,-1 0 0,0-1 0,1 0-1,19-13 156,77-91 90,-95 103-271,0 0 0,0 0-1,0 0 1,1 0-1,-1 0 1,1 0-1,-1 1 1,1-1 0,0 1-1,0 0 1,-1 0-1,1 0 1,0 0-1,0 0 1,0 1-1,0-1 1,0 1 0,1 0-1,-1 0 1,0 0-1,0 0 1,0 0-1,0 1 1,0-1 0,0 1-1,0 0 1,0 0-1,-1 0 1,5 2-1,-4-1-17,1 1 0,-1-1-1,1 1 1,-1 0 0,0-1-1,0 1 1,0 1 0,0-1-1,-1 0 1,1 1 0,-1-1-1,0 1 1,0 0-1,0 0 1,0 0 0,-1 0-1,0 0 1,0 0 0,0 0-1,1 6 1,0 61 225,5-73-22,36-60 165,-38 54-367,0-1-1,0 0 1,0 1 0,1 0 0,1 1 0,-1-1-1,1 1 1,1 0 0,-1 1 0,1 0-1,12-8 1,-19 13-3,0 1-1,0-1 1,0 0-1,1 1 1,-1-1-1,0 1 1,0-1-1,1 1 1,-1 0-1,0-1 1,0 1-1,1 0 1,-1 0-1,0 0 1,1 0-1,-1 0 1,0 0-1,1 0 0,-1 1 1,0-1-1,1 0 1,-1 1-1,0-1 1,0 1-1,1-1 1,-1 1-1,0 0 1,0-1-1,0 1 1,2 2-1,-1 0-4,0 1 0,0-1 0,0 1-1,-1 0 1,1 0 0,-1 0 0,0 0-1,0 5 1,12 27 145,-12-35-110,-1-1 0,1 0-1,-1 1 1,1-1-1,-1 0 1,1 1-1,-1-1 1,1 0-1,-1 1 1,1-1 0,-1 0-1,1 0 1,-1 0-1,1 0 1,0 0-1,-1 0 1,1 1 0,-1-1-1,1 0 1,0-1-1,-1 1 1,1 0-1,-1 0 1,1 0-1,-1 0 1,1 0 0,0-1-1,-1 1 1,1 0-1,-1 0 1,1-1-1,-1 1 1,1 0-1,-1-1 1,0 1 0,1 0-1,-1-1 1,1 0-1,20-21 310,-16 17-296,10-12-19,28-29 44,-41 44-89,1-1 1,0 1 0,-1 0 0,1 0-1,0 0 1,1 1 0,-1-1-1,0 1 1,0-1 0,1 1-1,-1 0 1,0 0 0,7 0 0,-9 1 23,0 1 0,-1 0 0,1-1 0,-1 1 0,1 0 0,0 0 0,-1-1 1,1 1-1,-1 0 0,0 0 0,1 0 0,-1 0 0,1 0 0,-1 0 0,0-1 1,0 1-1,0 0 0,0 0 0,0 0 0,0 2 0,0-2 14,0 1 0,0-1 1,0 0-1,0 1 0,1-1 0,-1 0 0,0 0 0,0 1 0,1-1 0,-1 0 1,1 0-1,-1 1 0,1-1 0,-1 0 0,1 0 0,0 0 0,0 0 1,0 0-1,-1 0 0,1 0 0,0 0 0,0 0 0,0-1 0,0 1 0,1 0 1,0 0-1,32-6-2423,-2-8-4928,-13 4 1536,2 1-1561</inkml:trace>
</inkml:ink>
</file>

<file path=ppt/ink/ink4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3:30.41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147 330 6438,'0'0'13597,"-11"1"-12369,6-1-1150,-1 0 0,1 1 0,-1 0 1,1 0-1,0 0 0,-1 0 0,1 1 1,0 0-1,0 0 0,0 1 0,0-1 0,0 1 1,1 0-1,-1 0 0,1 1 0,0-1 0,0 1 1,0 0-1,0 0 0,1 0 0,0 1 1,-4 5-1,3-4 83,1 0 0,0 0 0,0 0 0,1 0 0,-1 0 0,1 1 0,1-1 0,-1 1 0,1-1 0,1 1 0,-1 7 0,1-13-157,0-1 0,0 1-1,0-1 1,0 1 0,0-1-1,0 1 1,0-1 0,0 1-1,0-1 1,1 1 0,-1-1-1,0 0 1,0 1 0,0-1-1,1 1 1,-1-1 0,0 0-1,1 1 1,-1-1 0,0 0-1,1 1 1,-1-1-1,0 0 1,1 1 0,-1-1-1,1 0 1,-1 0 0,0 0-1,1 1 1,-1-1 0,1 0-1,-1 0 1,1 0 0,0 0-1,22-3 189,-18 1-145,1 0 1,-1 0-1,0-1 0,0 1 1,0-1-1,5-4 1,4-11-433,-1 0 1,-1-1 0,0 0-1,-2-1 1,14-33-1,-33 167 919,9-113-506,0 0-1,0 0 1,0 0 0,0 0-1,0 0 1,0 0-1,0 0 1,1-1 0,-1 1-1,0 0 1,1 0-1,-1 0 1,1 0 0,-1 0-1,1-1 1,-1 1-1,1 0 1,0-1 0,-1 1-1,1 0 1,0-1-1,-1 1 1,1 0 0,0-1-1,0 1 1,0-1-1,-1 0 1,1 1 0,0-1-1,0 0 1,0 1-1,0-1 1,0 0 0,0 0-1,0 0 1,0 0-1,0 0 1,0 0 0,0 0-1,-1 0 1,1 0-1,0 0 1,0-1 0,0 1-1,0 0 1,0-1-1,0 1 1,1-1 0,4-1 119,-1 0 1,1-1 0,-1 1-1,1-1 1,-1 0 0,8-6 0,10-12 129,0-1 1,-2-1 0,0-1 0,-2-1 0,27-42 0,-36 49-236,-1 1 1,-1-1-1,0-1 1,-2 1-1,0-1 1,0-1-1,-2 1 1,-1-1 0,2-38-1,-4 57-54,-1 0-1,0 0 0,0 0 1,0 0-1,0 1 1,0-1-1,0 0 1,0 0-1,0 0 1,0 0-1,0 0 0,0 1 1,-1-1-1,1 0 1,0 0-1,-1 0 1,1 1-1,0-1 1,-1 0-1,1 0 0,-1 1 1,0-2-1,-10 14-88,-7 32 219,9-11 228,1 0 0,2 0 0,1 1 0,1 0 0,2 63 1,2-96-328,0 1 0,0-1 0,0 1 0,0-1 0,0 1-1,1-1 1,-1 0 0,1 1 0,-1-1 0,1 1 0,-1-1 0,1 0 0,0 1 0,-1-1 0,1 0 0,0 0 0,0 0 0,0 0 0,0 0 0,0 0 0,0 0 0,0 0 0,0 0 0,1 0 0,-1 0 0,0 0 0,1-1 0,-1 1 0,0-1 0,1 1 0,-1-1 0,1 0 0,1 1 0,-1-1 23,1 0 0,-1 0 0,0-1 0,0 1-1,0 0 1,-1-1 0,1 0 0,0 1 0,0-1 0,0 0-1,0 0 1,0 0 0,-1 0 0,1-1 0,-1 1 0,1 0-1,-1-1 1,1 1 0,-1-1 0,1 1 0,-1-1-1,0 0 1,2-2 0,1-6 6,0 1 0,-1-1 0,0 0 0,3-18 0,-5 24-50,0-1 0,-1 1 1,1-1-1,-1 0 1,0 1-1,-1-1 0,1 0 1,-1 1-1,1-1 1,-1 0-1,-1 1 1,-2-8-1,4 12-5,0-1-1,0 1 1,-1-1 0,1 1-1,0-1 1,-1 0-1,1 1 1,0-1 0,-1 1-1,1-1 1,-1 1 0,1 0-1,-1-1 1,1 1 0,-1-1-1,1 1 1,-1 0-1,1-1 1,-1 1 0,0 0-1,1 0 1,-1 0 0,1-1-1,-1 1 1,0 0-1,1 0 1,-1 0 0,0 0-1,1 0 1,-2 0 0,-10 15-179,1 28 61,10-40 121,1-1 1,0 0 0,0 1-1,0-1 1,1 0-1,-1 1 1,0-1 0,1 0-1,0 0 1,-1 1 0,1-1-1,0 0 1,0 0-1,0 0 1,1 0 0,-1 0-1,3 3 1,-2-4 6,0 1 1,1-1 0,-1 0 0,0 0-1,1 0 1,-1-1 0,1 1-1,-1-1 1,1 1 0,-1-1-1,1 0 1,0 0 0,-1 0-1,1 0 1,-1 0 0,1-1-1,2 0 1,1-1 18,-1 0 0,1 0 1,-1 0-1,1-1 0,-1 0 0,0 0 0,0 0 0,0-1 0,0 0 1,-1 0-1,0 0 0,1 0 0,-1-1 0,-1 1 0,6-8 0,7-13 54,23-44-1,-38 67-73,8-18 54,-2 5-179,-9 33-18,-6 10 163,5-16 38,-1 0 0,1 0 0,1 0 1,0 0-1,1 0 0,0 0 0,1 0 0,0 0 0,1 1 0,3 16 0,-4-27-74,1-1-1,0 0 1,0 1-1,0-1 1,0 1-1,0-1 1,0 0-1,0 0 0,0 0 1,0 0-1,1 0 1,-1 0-1,0 0 1,1 0-1,-1 0 1,0 0-1,1-1 1,0 1-1,-1 0 1,1-1-1,-1 0 0,1 1 1,-1-1-1,1 0 1,0 0-1,-1 0 1,1 0-1,0 0 1,-1 0-1,1 0 1,2-1-1,23-9-3347,-8-9-4619,-9-5-2370</inkml:trace>
</inkml:ink>
</file>

<file path=ppt/ink/ink4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3:30.77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0 21492,'0'0'6438</inkml:trace>
</inkml:ink>
</file>

<file path=ppt/ink/ink4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3:31.14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104 0 17745,'0'0'5808,"-10"6"-3833,0-1-1577,1 1-1,1 0 1,-1 0 0,1 1-1,-14 14 1,19-18-332,1 0 1,-1 0-1,1 0 0,0 0 0,0 0 1,0 1-1,0-1 0,0 1 1,1-1-1,0 1 0,-1-1 1,1 1-1,1 0 0,-1 0 1,0 0-1,1 0 0,0-1 0,0 1 1,0 0-1,1 0 0,-1 0 1,1 0-1,1 5 0,-1-8-56,0 0-1,0 0 0,0-1 1,0 1-1,0 0 0,0 0 1,1-1-1,-1 1 0,0 0 0,0-1 1,1 1-1,-1-1 0,0 0 1,0 1-1,1-1 0,-1 0 1,0 0-1,1 0 0,-1 0 1,1 0-1,-1 0 0,0 0 1,1-1-1,-1 1 0,0 0 1,3-2-1,35-10 273,-22 2-200,-1-1 0,-1-1 0,21-19 1,-23 19-73,0 1 0,0 0 0,1 1 0,29-16 0,-42 26-4,-1 0-1,1-1 1,-1 1-1,1 0 1,0 0-1,-1 0 1,1-1-1,-1 1 1,1 0-1,0 0 1,-1 0-1,1 0 1,-1 0 0,1 0-1,0 0 1,-1 0-1,1 0 1,-1 1-1,1-1 1,-1 0-1,1 0 1,0 0-1,-1 1 1,1-1-1,-1 0 1,1 1-1,-1-1 1,1 0-1,-1 1 1,0-1-1,1 1 1,7 22 144,-8 41 288,0-48-151,0-16-275,1 1 1,-1-1 0,1 1 0,-1-1-1,1 1 1,-1-1 0,1 0-1,-1 1 1,1-1 0,0 0-1,-1 1 1,1-1 0,0 0-1,-1 0 1,1 0 0,0 0 0,-1 0-1,1 0 1,0 1 0,-1-1-1,1-1 1,0 1 0,-1 0-1,1 0 1,0 0 0,0 0-1,-1 0 1,1-1 0,-1 1 0,1 0-1,0-1 1,-1 1 0,1 0-1,-1-1 1,2 0 0,25-11-38,30-21-3408,-1-1-5684,-24 15 431</inkml:trace>
</inkml:ink>
</file>

<file path=ppt/ink/ink4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3:31.48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106 0 16944,'0'0'2803,"-9"0"320,3 0-2748,0 1 1,0 0-1,0 0 1,-1 0-1,2 1 0,-1 0 1,0 0-1,-9 4 1,13-5-307,0 1 0,0-1 0,0 0 0,0 1 0,0-1 0,0 1 0,0 0 0,0-1 0,0 1 0,1 0 0,-1 0 0,1 0 0,0 1 0,-1-1 0,1 0 0,0 0 0,0 1 0,0-1 0,1 0 0,-1 1 0,1-1 1,-1 1-1,1-1 0,0 1 0,0-1 0,0 1 0,0-1 0,1 5 0,0-6-73,1 0 1,0 0 0,0 0 0,0-1 0,0 1-1,-1-1 1,1 1 0,0-1 0,0 1-1,0-1 1,0 0 0,0 0 0,0 0 0,0 0-1,0 0 1,0-1 0,2 1 0,2-1-35,50-7-1048,-48 6 1023,0 0 0,0 1-1,1-1 1,-1 2-1,0-1 1,1 1 0,-1 0-1,0 1 1,13 2 0,-20-2 106,0 0 1,0-1 0,0 1-1,-1 0 1,1 0 0,0-1 0,-1 1-1,1 0 1,0 0 0,-1 0-1,1 0 1,-1 0 0,1 0-1,-1 0 1,0 0 0,1 0 0,-1 0-1,0 0 1,0 1 0,0-1-1,0 0 1,0 0 0,0 0-1,0 0 1,0 0 0,0 0 0,-1 0-1,1 0 1,0 0 0,-1 0-1,0 1 1,-14 34 2033,-2-16-610,-34 33-1,46-49-1669,0 1-1,0-1 0,0 0 0,-1 0 0,0-1 0,1 0 0,-1 0 0,0 0 0,-1 0 1,1-1-1,0 0 0,-12 1 0,16-2-383,-5-3-2966,5-3-1612,1-10-3649</inkml:trace>
</inkml:ink>
</file>

<file path=ppt/ink/ink4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3:32.17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15 215 5733,'0'0'9658,"-2"-8"-5516,1 1-4384,-6-20 5936,7 27-5637,0 0 1,0 0 0,0 0-1,0 0 1,0 0 0,0 0-1,0 1 1,0-1 0,0 0-1,0 0 1,-1 0-1,1 0 1,0 0 0,0 0-1,0 0 1,0 0 0,0 0-1,0 0 1,0 0-1,0 0 1,0 0 0,0 0-1,0 0 1,0 0 0,0 0-1,0 0 1,0 0 0,-1 0-1,1 0 1,0 0-1,0 0 1,0 0 0,0 0-1,0 0 1,0 0 0,0 0-1,0 0 1,0 0-1,0 0 1,0 0 0,0 0-1,0 0 1,0 0 0,-1 0-1,1 0 1,0 0 0,0 0-1,0 0 1,0-1-1,0 1 1,0 0 0,0 0-1,-1 21 550,1 40-25,3-1 0,20 117-1,-22-176-554,-1 1 0,0-1 0,1 1 0,-1-1 0,1 1 0,-1-1 0,1 1 0,-1-1-1,1 1 1,0-1 0,0 0 0,0 1 0,0-1 0,0 0 0,0 0 0,0 0-1,0 1 1,2-1 0,-2 0 10,0-1-1,0 0 0,0 0 1,0 1-1,-1-1 1,1 0-1,0 0 1,0 0-1,0 0 0,0-1 1,0 1-1,0 0 1,0 0-1,0 0 0,0-1 1,0 1-1,0 0 1,-1-1-1,1 1 0,0-1 1,1 0-1,4-4 116,-1 0 0,1 0 0,-1 0 0,-1-1 0,1 0 0,4-7 0,28-47-152,-3-2 0,-2-1 0,-3-1 0,-3-2 0,19-74 0,-42 125-2002,-5 20-2793,-11 22-5485,-2-6 772</inkml:trace>
</inkml:ink>
</file>

<file path=ppt/ink/ink4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3:32.51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 1 11403,'0'0'5125,"-2"52"-2243,2-36-383,0 3-577,8 2-577,-1-2-96,3-1-801,3-1-287,4-4-65,2-8-769,5-5-1249,0 0-1441,2-13-1409,-3-7-3172</inkml:trace>
</inkml:ink>
</file>

<file path=ppt/ink/ink4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3:32.95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143 6 8968,'0'0'13939,"-9"-1"-12215,3 0-1722,2 0 181,1 0 0,-1 0 1,1 1-1,-1-1 0,0 1 1,1 0-1,-1 0 0,1 1 1,-1-1-1,1 0 0,-1 1 0,1 0 1,-1 0-1,1 0 0,0 1 1,-1-1-1,1 1 0,0-1 0,0 1 1,0 0-1,0 0 0,-4 4 1,3-1-127,0-1 1,0 0 0,0 1-1,0 0 1,1 0 0,0 0 0,0 1-1,0-1 1,1 1 0,-1-1-1,1 1 1,1 0 0,-1 0-1,1 0 1,0 0 0,0 0 0,1 0-1,0 0 1,0 0 0,1 8-1,0-12-64,-1-1 0,1 1-1,0-1 1,0 0-1,-1 0 1,1 1-1,0-1 1,0 0-1,0 0 1,0 0-1,0 0 1,1 0-1,-1 0 1,0 0 0,0-1-1,1 1 1,-1 0-1,0-1 1,1 1-1,-1-1 1,1 1-1,-1-1 1,1 0-1,-1 1 1,1-1 0,-1 0-1,1 0 1,-1 0-1,1 0 1,-1-1-1,1 1 1,-1 0-1,0 0 1,3-2-1,2 2 16,-1-1 0,1-1 0,0 1 0,-1-1 0,1 0 0,-1 0 0,9-5 0,41-44 164,-41 37-149,-1 1-1,24-16 1,-36 28-18,0 0 0,0 0 1,0 1-1,0-1 0,0 0 0,0 1 0,0-1 0,0 1 1,0 0-1,0-1 0,0 1 0,0 0 0,0-1 0,0 1 0,0 0 1,1 0-1,-1 0 0,0 0 0,0 0 0,0 0 0,0 0 1,0 1-1,1-1 0,-1 0 0,0 1 0,0-1 0,2 1 0,-2 1-10,1 0-1,-1-1 1,0 1-1,1 0 1,-1 0-1,0 0 0,0 0 1,0 0-1,0 0 1,0 0-1,-1 0 1,1 0-1,0 3 1,2 12 227,-2-1 1,0 0 0,-1 19 0,0-25 944,0-50-628,1 19-534,0 16-10,-1-1 1,0 1 0,0-1-1,0 1 1,-1-1 0,0 1 0,0-1-1,0 1 1,-1 0 0,-3-9-1,5 7-6886,0 2 260</inkml:trace>
</inkml:ink>
</file>

<file path=ppt/ink/ink4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3:34.05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34 85 13196,'0'0'16752,"-3"7"-16714,0 4-109,-19 66 924,21-71-743,-1 1-1,1 0 1,0-1 0,0 1-1,1 0 1,0 0 0,1 0-1,-1-1 1,3 11 0,-3-17-101,1 1-1,0 0 1,0 0 0,0 0 0,-1 0-1,1-1 1,0 1 0,0-1 0,0 1 0,0 0-1,0-1 1,0 1 0,0-1 0,0 0-1,1 1 1,-1-1 0,0 0 0,0 0 0,0 0-1,0 0 1,0 0 0,0 0 0,1 0-1,-1 0 1,0 0 0,0 0 0,2-1 0,31-9 236,-22 2-221,1-1 0,-1-1 0,-1 0 1,0 0-1,0-1 0,-1 0 0,-1-1 0,0 0 1,0-1-1,-1 0 0,-1 0 0,0-1 0,-1 1 0,-1-2 1,0 1-1,5-21 0,-35 104-24,20-58 0,-1 1 0,2 0 0,0 1 0,0-1 0,1 1 0,1 0 0,-1 15 0,2-28 0,1 0 0,0 1 0,0-1 0,0 0 0,0 1 0,0-1 0,0 0 0,0 1 0,0-1 0,1 0 0,-1 0 0,0 1 0,0-1 0,0 0 0,0 1 0,0-1 0,0 0 0,1 0 0,-1 1 0,0-1 0,0 0 0,0 0 0,1 1 0,-1-1 0,0 0 0,0 0 0,1 0 0,-1 1 0,0-1 0,0 0 0,1 0 0,-1 0 0,0 0 0,1 0 0,-1 0 0,0 1 0,1-1 0,-1 0 0,1 0 0,15-6 0,13-15 0,5-15 0,-26 26 0,0 0 0,1 1 0,0 0 0,1 0 0,-1 1 0,2 0 0,-1 1 0,1 1 0,19-10 0,-29 16 0,0-1 0,0 1 0,0 0 0,0 0 0,0-1 0,0 1 0,0 0 0,0 0 0,1 0 0,-1 1 0,0-1 0,0 0 0,0 0 0,0 0 0,0 1 0,0-1 0,0 1 0,0-1 0,0 1 0,0-1 0,0 1 0,0-1 0,0 1 0,-1 0 0,1 0 0,0-1 0,0 1 0,1 2 0,-1 0 0,1 0 0,-1 0 0,1 0 0,-1 0 0,0 1 0,0-1 0,-1 1 0,1-1 0,0 6 0,-1 4 0,0 1 0,0 0 0,-5 25 0,8-71 0,-1-1 0,-4-56 0,1 87 0,1-1 0,1 1 0,-1 0 0,0-1 0,0 1 0,0 0 0,-1 0 0,1 0 0,0-1 0,-1 1 0,0 0 0,1 0 0,-1 0 0,0 0 0,0 0 0,0 0 0,0 0 0,-2-2 0,3 5-241,0 0 0,0 1-1,0-1 1,0 1 0,0-1 0,0 0-1,1 1 1,-1-1 0,1 1 0,-1-1-1,1 0 1,-1 0 0,1 1 0,0-1 0,1 2-1,-1-2-672,1 0 0,0 0 0,0 0 0,-1 0 0,1-1 0,0 1 0,0 0 0,0-1-1,0 0 1,-1 1 0,1-1 0,3 0 0,5 0-5220</inkml:trace>
</inkml:ink>
</file>

<file path=ppt/ink/ink4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3:34.61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1 234 7719,'0'0'10688,"9"-6"-8302,-5 4-2285,42-25 3039,-42 26-2802,-1-1-1,1 1 1,0 0-1,-1 0 1,1 0 0,0 0-1,0 1 1,-1-1-1,1 1 1,0 0 0,0 0-1,0 0 1,-1 1 0,1-1-1,4 2 1,-7-1-300,0 0 1,0 0-1,0 0 1,0 0 0,0 0-1,0 0 1,0 0-1,-1 1 1,1-1-1,0 0 1,-1 0-1,1 1 1,-1-1-1,1 0 1,-1 1-1,0-1 1,1 1 0,-1-1-1,0 0 1,0 1-1,0 1 1,-1 40 406,1-30-259,-10 99 1618,10-112-1803,0 0 1,0 1-1,0-1 0,0 1 0,0-1 1,0 1-1,0-1 0,0 1 1,1-1-1,-1 1 0,0-1 1,0 0-1,0 1 0,0-1 0,1 1 1,-1-1-1,0 1 0,0-1 1,1 0-1,-1 1 0,0-1 1,1 0-1,-1 1 0,0-1 0,1 0 1,-1 0-1,1 1 0,-1-1 1,0 0-1,1 0 0,-1 0 1,1 1-1,-1-1 0,1 0 0,-1 0 1,1 0-1,21-5 11,18-19-24,-29 14 12,0-1 0,-1 0 0,0-1 0,0 0 0,-2 0 0,1-1 0,-2 0 0,0-1 0,0 0 0,-1 0 0,-1 0 0,-1-1 0,0 1 0,0-1 0,2-28 0,-6 44 0,0 1 0,0 0 0,0-1 0,0 1 0,0 0 0,0-1 0,1 1 0,-1-1 0,1 1 0,-1-1 0,1 1 0,0-1 0,0 1 0,0-1 0,-1 1 0,1-1 0,0 0 0,1 1 0,-1-1 0,0 0 0,0 0 0,0 0 0,1 0 0,1 1 0,0-1 0,1 1 0,-1-1 0,1 0 0,-1 0 0,1-1 0,-1 1 0,1-1 0,0 0 0,-1 0 0,8 0 0,0-2 0,1 0 0,0-1 0,-1 0 0,1 0 0,-1-1 0,14-8 0,57-39 0,-76 47 0,0-1 0,0 0 0,-1 0 0,1-1 0,-1 0 0,0 0 0,-1 0 0,1-1 0,-1 1 0,4-9 0,-8 14 0,1 0 0,-1 1 0,0-1 0,1 0 0,-1 1 0,0-1 0,1 0 0,-1 1 0,0-1 0,0 0 0,0 1 0,0-1 0,0 0 0,0 1 0,0-1 0,0 0 0,0 0 0,0 1 0,0-1 0,0 0 0,0 1 0,-1-1 0,1 0 0,0 1 0,0-1 0,-1 0 0,1 1 0,0-1 0,-1 1 0,1-1 0,-1 0 0,1 1 0,-1-1 0,1 1 0,-1-1 0,1 1 0,-1 0 0,0-1 0,1 1 0,-1 0 0,0-1 0,1 1 0,-1 0 0,0 0 0,1-1 0,-1 1 0,0 0 0,1 0 0,-1 0 0,0 0 0,0 0 0,1 0 0,-1 0 0,0 0 0,1 0 0,-1 0 0,0 1 0,0-1 0,1 0 0,-1 0 0,1 1 0,-2 0 0,-4 0 0,1 1 0,-1-1 0,1 1 0,-1 1 0,1-1 0,-8 6 0,2 1 0,1 0 0,0 1 0,1 0 0,0 1 0,0 0 0,-12 21 0,18-26 0,0 0 0,0 1 0,0-1 0,0 1 0,1-1 0,0 1 0,1 0 0,-1 0 0,1 0 0,1 0 0,-1 0 0,1 0 0,1 0 0,-1 0 0,3 9 0,-2-12 10,1-1 0,-1 0-1,1 0 1,0 0 0,0 0 0,0 0-1,1 0 1,-1-1 0,1 1 0,0-1 0,-1 0-1,1 1 1,0-1 0,0-1 0,0 1 0,1 0-1,-1-1 1,0 1 0,1-1 0,6 1 0,4 2-267,0-1 0,0 0 0,26 1 0,4-4-4788,1-1-4559</inkml:trace>
</inkml:ink>
</file>

<file path=ppt/ink/ink4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4:42.31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91 8296,'0'0'17584,"74"-1"-15982,-40-9-865,3-2-417,3-2-192,-2 0-96,-4 1 32,-3 2-480,-10 3-1314,-5 3-896,-8 3-1955</inkml:trace>
</inkml:ink>
</file>

<file path=ppt/ink/ink4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4:42.66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1 190 9545,'0'0'17104,"85"-13"-15759,-39-10-896,6-2-353,-4-1-64,1 0-416,-9 6-1506,-5-1-1313,-8 3-2467,-6 1-4675</inkml:trace>
</inkml:ink>
</file>

<file path=ppt/ink/ink4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4:42.99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 31 17328,'0'0'7303,"10"-5"-5621,0 1-1324,0-1-1,1 2 1,0-1 0,-1 2-1,1-1 1,17-1 0,-25 4-341,0 0 0,-1 0 0,1 0 1,0 0-1,0 0 0,-1 0 1,1 0-1,0 1 0,-1 0 0,1-1 1,0 1-1,-1 0 0,1 0 1,-1 1-1,1-1 0,-1 0 0,0 1 1,0-1-1,1 1 0,-1 0 0,0 0 1,-1 0-1,1 0 0,0 0 1,0 0-1,-1 1 0,1-1 0,-1 0 1,0 1-1,0-1 0,0 1 1,0-1-1,0 1 0,-1 0 0,1-1 1,-1 1-1,1 3 0,0 6 8,-1-1 0,-1 0-1,0 1 1,0-1 0,-1 1 0,0-1-1,-1 0 1,0 0 0,-1 0 0,0-1-1,-1 1 1,-7 11 0,-4 3-490,0 0 0,-2-2 1,-31 33-1,24-32-2946,5-12-2761</inkml:trace>
</inkml:ink>
</file>

<file path=ppt/ink/ink4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4:43.85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151 51 13677,'0'0'9406,"1"-9"-7281,-1 8-1992,-1-30 1952,-9 21-1275,9 10-791,0 0 0,-1 0 0,1 0 0,0 1 0,-1-1 0,1 0 0,0 0 0,0 1 1,-1-1-1,1 1 0,0-1 0,0 1 0,0 0 0,0-1 0,0 1 0,-1 1 0,-2 2-22,0-1 0,1 1 0,-1 0-1,1 0 1,0 1 0,0-1 0,1 1-1,-1 0 1,1-1 0,0 1 0,1 0-1,-1 0 1,1 0 0,0 0 0,0 1-1,0-1 1,1 0 0,-1 0 0,2 1-1,-1-1 1,0 0 0,3 9 0,-2-12 10,0 0 0,0 0 0,1-1 0,-1 1 1,0 0-1,1-1 0,0 1 0,-1-1 0,1 0 1,0 1-1,0-1 0,-1 0 0,1 0 0,0 0 1,4 1-1,39 12 71,-13-5-58,-29-7-11,1-1 0,0 1-1,-1 0 1,1 0 0,-1 0 0,1 1-1,-1-1 1,0 1 0,0 0 0,0-1-1,0 1 1,-1 1 0,1-1 0,-1 0-1,0 1 1,0-1 0,0 1 0,0-1-1,-1 1 1,0 0 0,1 0 0,-1 0-1,0 0 1,-1 0 0,1 0-1,-1 0 1,0 0 0,0 0 0,0 0-1,0 0 1,-1 0 0,-1 5 0,0-2 208,0 0 1,-1 0 0,0 0-1,0 0 1,0 0-1,-1-1 1,0 1 0,-1-1-1,1 0 1,-1 0-1,0-1 1,-1 0 0,1 1-1,-1-2 1,0 1-1,-11 6 1,8-6-212,0-1 0,0 0 0,0 0 1,-1-1-1,1 0 0,-1-1 0,0 0 0,0 0 0,0-1 1,0-1-1,0 1 0,-16-3 0,24 2-94,1-1 0,-1 0 0,1 0 0,-1 0-1,1 0 1,0 0 0,0 0 0,-1-1 0,1 1 0,0 0 0,0-1 0,0 1-1,0 0 1,0-1 0,0 1 0,1-1 0,-1 0 0,0 1 0,1-1 0,0 0-1,-1 1 1,1-1 0,0 0 0,0 1 0,-1-1 0,1 0 0,1 0 0,-1 1-1,0-1 1,0 0 0,1 1 0,0-3 0,0-6-1282,1-1 1,0 1-1,7-20 0,11-15-4892,4-6-2727</inkml:trace>
</inkml:ink>
</file>

<file path=ppt/ink/ink4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4:44.52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0 17585,'0'0'5552,"1"8"-2718,7 86-912,-6-48-300,10 55 0,-10-88-1441,1-1 0,1 1 0,0 0 0,1-1 0,0 0 1,0 0-1,2 0 0,14 21 0,-21-33-181,0 1 0,1 0 0,-1 0 0,1 0 0,-1-1 0,1 1 0,0 0 0,-1 0 0,1-1 0,0 1 0,-1-1 0,1 1 0,0 0 0,0-1 0,-1 1 0,1-1 0,0 0 0,0 1 0,0-1 0,0 0 0,0 1 0,0-1 0,-1 0 0,1 0 0,0 0 0,0 0 0,0 0 0,0 0 0,0 0 0,1 0 0,-1-1 0,1 0 0,-1-1 0,0 1 0,0 0 0,0 0 0,0-1 0,-1 1 0,1-1 0,0 1 0,0-1 0,-1 1 0,1-1 0,-1 1 0,0-1 0,1-2 0,5-61 0,-6 52 0,-3-45 0,3 54 0,-1 0 0,0 1 0,0-1 0,0 1 0,0-1 0,-1 1 0,1-1 0,-1 1 0,0 0 0,0 0 0,0-1 0,0 2 0,-3-4 0,4 5 0,1 1 0,0 0 0,0-1 0,0 1 0,-1 0 0,1-1 0,0 1 0,-1 0 0,1 0 0,0 0 0,-1-1 0,1 1 0,0 0 0,-1 0 0,1 0 0,0 0 0,-1-1 0,1 1 0,0 0 0,-1 0 0,1 0 0,-1 0 0,1 0 0,0 0 0,-1 0 0,1 0 0,-1 0 0,1 0 0,0 0 0,-1 1 0,1-1 0,0 0 0,-1 0 0,1 0 0,-1 1 0,-5 14 0,4 26 0,3-37 0,-1-2 0,0 0 0,0 0 0,1 0 0,-1 0 0,1 0 0,-1 0 0,1 0 0,0 0 0,0 0 0,0-1 0,0 1 0,0 0 0,0 0 0,0-1 0,1 1 0,-1-1 0,1 1 0,-1-1 0,1 1 0,0-1 0,-1 0 0,1 0 0,0 0 0,0 0 0,0 0 0,0 0 0,0-1 0,0 1 0,0-1 0,0 1 0,0-1 0,0 0 0,0 1 0,0-1 0,0 0 0,2-1 0,2 1 0,1 0 0,-1 0 0,0-1 0,0 1 0,1-2 0,-1 1 0,0-1 0,0 0 0,0 0 0,0 0 0,6-5 0,-4 2 0,0-1 0,-1 0 0,0 0 0,-1-1 0,1 0 0,-1 0 0,-1 0 0,1-1 0,-1 0 0,0 0 0,-1 0 0,0-1 0,0 0 0,-1 1 0,0-1 0,2-14 0,-8 126 0,3-78 0,0-24 0,-1 1 0,1-1 0,0 1 0,0 0 0,0-1 0,1 1 0,-1-1 0,0 1 0,0-1 0,1 1 0,-1-1 0,1 0 0,-1 1 0,1-1 0,0 1 0,0-1 0,-1 0 0,1 0 0,0 1 0,0-1 0,0 0 0,0 0 0,3 2 0,-3-3 0,1 0 0,-1 1 0,1-1 0,0 0 0,-1 0 0,1 0 0,0 0 0,-1 0 0,1 0 0,0 0 0,-1 0 0,1-1 0,-1 1 0,1-1 0,0 1 0,-1-1 0,3-1 0,5-3 0,-1 0 0,0 0 0,0-1 0,-1 0 0,0 0 0,8-9 0,1-6 0,0-1 0,-2-1 0,20-42 0,-31 59 0,2 14 0,-3 5 0,-1 8 0,-1-10 0,1 0 0,0 0 0,0 0 0,5 16 0,-6-25 0,1 0 0,0 1 0,0-1 0,0-1 0,0 1 0,0 0 0,0 0 0,0 0 0,0 0 0,1-1 0,-1 1 0,1-1 0,-1 1 0,1-1 0,0 1 0,0-1 0,-1 0 0,1 0 0,0 0 0,0 0 0,0 0 0,0 0 0,0-1 0,0 1 0,1-1 0,-1 1 0,0-1 0,4 0 0,33-4-2349,-36 3 1980,-1 0 0,0 0 0,0 0 0,-1-1 0,1 1 0,0-1 0,0 1 0,-1-1 0,1 1 0,0-1 0,-1 0 0,0 0 0,1 0 0,-1 0 0,1-3 0,8-17-8002</inkml:trace>
</inkml:ink>
</file>

<file path=ppt/ink/ink4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4:44.90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0 16464,'0'0'8167</inkml:trace>
</inkml:ink>
</file>

<file path=ppt/ink/ink4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4:45.67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108 113 18385,'0'0'9476,"-6"9"-8830,-21 26-438,25-33-246,1 1 0,0-1-1,0 0 1,0 0 0,0 1 0,1-1 0,-1 0-1,1 1 1,-1-1 0,1 1 0,0-1-1,0 1 1,0-1 0,0 1 0,0-1 0,1 1-1,-1-1 1,1 0 0,-1 1 0,1-1-1,0 0 1,2 4 0,1 2-218,1 0 0,0-1 0,1 1 0,8 8 0,-6-7 232,9 11 100,2 1-160,-1 1 0,28 46 0,-42-61 291,-1 0-1,0 0 1,0 0-1,0 1 1,-1-1-1,0 1 1,0-1-1,-1 1 1,0 0-1,0-1 1,-1 1-1,0 0 1,0 0-1,-1 0 1,-2 10-1,1-13-120,0 0 0,0 0 1,0-1-1,-1 1 0,0-1 0,1 0 0,-1 1 0,-1-1 1,1 0-1,-1-1 0,1 1 0,-1-1 0,0 0 1,-1 0-1,1 0 0,0 0 0,-1-1 0,1 1 0,-1-1 1,-5 1-1,3 0 0,0-1 1,0 0-1,1-1 1,-1 1-1,0-1 1,0-1-1,0 1 1,-1-1-1,1-1 1,0 1-1,0-1 1,0 0-1,1-1 1,-10-2-1,13 2-86,0 1 0,0-1 0,1 1 0,-1-1 0,1 0 0,-1 0 0,1 0 0,-1 0 0,1-1 0,0 1 0,0-1 0,0 1 0,0-1 0,1 0 0,-1 0 0,1 0 0,-1 0 0,1 0 0,0 0 0,0 0 0,1 0 0,-1 0 0,1 0 0,-1 0 0,1-1 0,0 1 0,0 0 0,0 0 0,1 0 0,-1-1 0,2-2 0,0-6 0,1 1 0,0 0 0,1-1 0,0 1 0,1 1 0,0-1 0,8-11 0,76-93 0,-70 94 0,0-2 0,-1 0 0,-2 0 0,0-2 0,-2 0 0,0-1 0,12-34 0,-26 58 0,-6 17 0,-4 31 0,10-45 0,0 0 0,0 0 0,0 0 0,0 0 0,0 0 0,0 1 0,0-1 0,0 0 0,1 0 0,-1 0 0,0 0 0,1 0 0,-1 0 0,1 0 0,-1 0 0,1-1 0,-1 1 0,1 0 0,0 0 0,-1 0 0,1 0 0,0-1 0,0 1 0,-1 0 0,1-1 0,2 2 0,-1-2 0,0 1 0,-1-1 0,1 0 0,0 0 0,0 0 0,0 0 0,0 0 0,0 0 0,-1 0 0,1-1 0,0 1 0,0-1 0,3-1 0,6-3 0,-1 0 0,0 0 0,17-14 0,0-3 0,31-21 0,-54 41 0,-1 0 0,1 0 0,0 1 0,0-1 0,0 1 0,0 0 0,0 0 0,0 0 0,0 1 0,0-1 0,0 1 0,0 0 0,0 0 0,7 1 0,-9 0 0,0-1 0,0 1 0,0 0 0,0 0 0,-1 0 0,1 0 0,0 1 0,0-1 0,-1 0 0,1 1 0,1 1 0,-1-1 0,-1-1 0,1 1 0,-1-1 0,1 0 0,0 1 0,0-1 0,0 0 0,0 0 0,0 0 0,0 0 0,0 0 0,0-1 0,2 1 0,3 0-5,0-2 0,-1 1 1,1-1-1,0 0 0,-1 0 0,1-1 1,-1 0-1,0 0 0,0 0 0,1-1 0,-1 0 1,-1 0-1,1-1 0,0 1 0,-1-1 0,7-7 1,-7 7-10,1-1 0,0 1 1,0 0-1,0 0 0,0 1 1,0-1-1,1 2 1,0-1-1,-1 1 0,1 0 1,0 0-1,0 0 0,14 0 1,-19 3-3,-1-1 0,1 1 0,0 0 1,0 0-1,-1 0 0,1 0 0,0 0 1,-1 0-1,1 0 0,-1 1 0,1-1 1,-1 1-1,0-1 0,1 1 0,-1-1 1,0 1-1,0 0 0,0-1 0,1 5 1,19 44 92,-15-34-53,12 27 72,17 59 0,-30-82-66,-1 0-1,-1 0 0,-1 0 1,0 1-1,-3 30 1,1-46-25,-1-1 1,0 0 0,0 1 0,0-1 0,0 0 0,-1 0 0,1 0 0,-1 0 0,0 0 0,-1 0 0,1 0-1,-1-1 1,-5 7 0,7-9-5,0 0 0,0 0 0,0 0 0,0 0-1,0 0 1,-1-1 0,1 1 0,0 0 0,-1-1-1,1 1 1,-1-1 0,1 1 0,-1-1 0,1 0-1,0 0 1,-1 1 0,1-1 0,-1 0 0,1 0-1,-1-1 1,1 1 0,-1 0 0,1 0 0,-1-1-1,1 1 1,-1-1 0,1 1 0,0-1 0,-1 1 0,1-1-1,0 0 1,-1 0 0,1 0 0,0 0 0,0 0-1,0 0 1,0 0 0,0 0 0,0 0 0,0 0-1,0-1 1,0-1 0,-6-6-1,1 0 0,0 0 0,0-1 0,1 0 0,1 0 0,0 0 0,0-1 0,1 1 0,0-1 0,-2-18 0,4 24 0,1-1 0,0 1 0,0 0 0,0 0 0,1-1 0,-1 1 0,1 0 0,0 0 0,1 0 0,-1 0 0,1 0 0,0 0 0,0 0 0,1 1 0,-1-1 0,1 1 0,0-1 0,1 1 0,-1 0 0,0 0 0,1 1 0,0-1 0,0 1 0,6-4 0,60-32-1920,16-11-6474,-40 18-5187</inkml:trace>
</inkml:ink>
</file>

<file path=ppt/ink/ink4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4:46.85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154 196 12396,'0'-4'798,"0"1"1,0 0 0,0-1 0,0 1-1,-1 0 1,0-1 0,1 1 0,-1 0-1,-1 0 1,1 0 0,0 0 0,-3-5-1,3 7-682,0 1 0,0-1 0,-1 0 0,1 0-1,0 0 1,0 1 0,-1-1 0,1 0 0,0 1-1,-1-1 1,1 1 0,-1 0 0,1-1 0,0 1-1,-1 0 1,1 0 0,-1 0 0,1 0 0,-1 0 0,1 0-1,-1 1 1,1-1 0,0 0 0,-1 1 0,1-1-1,0 1 1,-1-1 0,1 1 0,0 0 0,-1-1 0,1 1-1,-2 1 1,-3 3-79,0-1-1,0 1 0,0 0 1,0 1-1,1-1 1,0 1-1,0 0 0,0 1 1,1-1-1,0 1 1,0-1-1,1 1 0,0 1 1,-4 13-1,1-3 40,2 0 1,0 0-1,1 0 0,1 1 1,-1 20-1,3-38-66,0-1 0,0 1 0,0-1 1,0 1-1,0-1 0,0 1 0,0-1 0,1 1 1,-1-1-1,0 1 0,0-1 0,0 1 0,0-1 1,1 1-1,-1-1 0,0 1 0,0-1 0,1 1 0,-1-1 1,0 0-1,1 1 0,-1-1 0,0 1 0,1-1 1,-1 0-1,1 1 0,-1-1 0,1 0 0,-1 0 1,0 1-1,1-1 0,-1 0 0,1 0 0,0 0 1,22-5 605,19-22 551,-22 7-944,0-2 0,-1 0-1,-1-1 1,-2-1-1,17-30 1,-24 38-103,-1-1 1,-1 0 0,0-1-1,-1 1 1,-1-1-1,-1 0 1,0-1-1,-1 1 1,0-22 0,-19 81-479,9-20 448,1 1 0,0 1 0,2-1 0,1 1 0,0 0 0,2-1 0,2 30 1,-1-50-89,0 0 1,1-1-1,-1 1 1,1 0-1,0-1 1,-1 1-1,1-1 1,0 1-1,0-1 1,0 1-1,0-1 1,0 0-1,1 1 1,-1-1 0,0 0-1,1 0 1,-1 0-1,0 0 1,1 0-1,-1 0 1,1 0-1,0-1 1,-1 1-1,1-1 1,0 1-1,-1-1 1,1 1-1,0-1 1,-1 0 0,1 0-1,0 0 1,0 0-1,-1 0 1,1 0-1,0 0 1,0-1-1,-1 1 1,3-1-1,3 0 0,0-1 0,-1 0 1,1 0-1,0 0 0,-1-1 0,0 0 0,1 0 0,7-6 0,-8 4-2,0 0 0,0-1 0,-1 0 0,0 0 0,0 0 0,0 0 0,-1-1 0,0 0 0,0 0 0,-1 0 0,0 0 0,0-1 0,-1 1 0,1-1 0,-2 0 0,1 0 0,-1 0 0,0-13 0,-5 21 0,-5 9 0,-5 11 0,10-12 0,0-1 0,0 1 0,1 0 0,0 1 0,0-1 0,1 0 0,0 1 0,0 0 0,1-1 0,0 1 0,1 0 0,0 9 0,0-17 0,1 0 0,-1 0 0,0-1 0,0 1 0,1 0 0,-1-1 0,1 1 0,-1 0 0,0 0 0,1-1 0,-1 1 0,1-1 0,0 1 0,-1-1 0,1 1 0,-1-1 0,1 1 0,0-1 0,-1 1 0,1-1 0,0 0 0,0 1 0,-1-1 0,1 0 0,0 0 0,1 1 0,28-1 0,25-14 0,-43 9 0,-2 0 0,1-1 0,0-1 0,-1 1 0,0-2 0,-1 1 0,0-1 0,14-16 0,-22 23 0,0 0 0,-1 0 0,1 0 0,-1 0 0,1 0 0,-1-1 0,0 1 0,1 0 0,-1 0 0,0 0 0,0-1 0,0 1 0,0 0 0,0 0 0,0 0 0,0-1 0,0 1 0,0 0 0,-1 0 0,1 0 0,0 0 0,-1-1 0,1 1 0,-1 0 0,0 0 0,1 0 0,-1 0 0,0 0 0,1 0 0,-1 0 0,0 1 0,0-1 0,0 0 0,0 0 0,0 0 0,0 1 0,-1-1 0,-48-26 0,36 20 0,-54-26 0,110 31 0,-23 2 1,35 0-653,56-7 1,-90 4-461,1-1 0,-1-1 0,26-9 1,25-16-11109</inkml:trace>
</inkml:ink>
</file>

<file path=ppt/ink/ink4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4:49.55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96 26 16464,'1'-25'5472,"-12"33"-1273,-18 40-2275,20-30-1693,0 2 0,1 0 1,1 0-1,1 0 0,1 1 1,0-1-1,2 1 0,0 0 1,2 1-1,0-1 0,3 30 1,-1-48-312,0 1 1,0-1-1,0 1 1,1-1 0,-1 1-1,1-1 1,-1 0 0,1 1-1,0-1 1,1 0-1,-1 0 1,0-1 0,1 1-1,0 0 1,-1-1 0,1 0-1,0 1 1,0-1-1,1 0 1,-1-1 0,0 1-1,1 0 1,3 0 0,41 9-4449,-2-14-5103,-26-5 818</inkml:trace>
</inkml:ink>
</file>

<file path=ppt/ink/ink4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4:50.02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 15471,'0'0'14018,"2"10"-12662,37 213 566,-34-227-1922,4-5 0,-9 9 0,0 0 0,0 0 0,1 0 0,-1 0 0,0 0 0,0 0 0,0 0 0,1 0 0,-1 0 0,0 0 0,0 0 0,0 0 0,1 0 0,-1 0 0,0 0 0,0 0 0,0 0 0,1 0 0,-1 0 0,0 0 0,0 0 0,0 0 0,1 0 0,-1 0 0,0 1 0,0-1 0,0 0 0,0 0 0,0 0 0,1 0 0,-1 0 0,0 1 0,0-1 0,0 0 0,0 0 0,0 0 0,0 1 0,0-1 0,0 0 0,1 0 0,-1 0 0,0 1 0,0-1 0,0 0 0,0 0 0,0 0 0,0 1 0,0-1 0,0 0 0,0 0 0,-1 1 0,3-11-3593,-2-7-5188,-4-5-3540</inkml:trace>
</inkml:ink>
</file>

<file path=ppt/ink/ink4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4:50.37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1 153 10762,'0'0'21535,"3"-6"-21118,0 2-461,0 0 1,1 0-1,-1 0 1,1 1-1,-1-1 1,1 1-1,0 0 1,0 0-1,1 0 1,-1 1-1,7-3 1,63-23 1721,-7 5-4453,-59 19 768,-1 1 1,1-1 0,-1 0 0,0-1 0,13-10 0,-3-4-12664</inkml:trace>
</inkml:ink>
</file>

<file path=ppt/ink/ink4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4:50.72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0 15471,'0'0'10356,"2"11"-8167,3 34-435,1 85-1,-1 4-1561,-5-133-185,0 1 0,0-1 0,0 1 0,0-1-1,0 0 1,0 1 0,1-1 0,-1 1 0,0-1-1,1 0 1,-1 1 0,1-1 0,0 0 0,-1 0-1,1 1 1,0-1 0,0 0 0,0 0 0,0 0-1,0 0 1,0 0 0,0 0 0,2 1 0,-2-2 11,0 0 1,1 0-1,-1 0 1,1 1-1,-1-2 1,1 1-1,-1 0 1,0 0-1,1 0 1,-1-1-1,1 1 1,-1 0-1,0-1 1,1 1-1,-1-1 1,0 0-1,0 1 1,2-2-1,7-6 116,0 1 0,-1-2 0,16-16 0,-23 23-133,35-37-1,-2-1 0,-1-3 0,45-74 0,-79 116-72,0 1 0,0 0 1,1 0-1,-1 0 0,0 0 0,0 0 0,0 0 1,0 0-1,1-1 0,-1 1 0,0 0 0,0 0 1,0 0-1,0 0 0,0-1 0,0 1 0,0 0 1,1 0-1,-1 0 0,0-1 0,0 1 0,0 0 1,0 0-1,0 0 0,0-1 0,0 1 0,0 0 1,0 0-1,0 0 0,0-1 0,0 1 1,0 0-1,0 0 0,0 0 0,0-1 0,-1 1 1,1 0-1,0 0 0,0 0 0,0 0 0,0-1 1,0 1-1,0 0 0,0 0 0,-1 0 0,1 0 1,0-1-1,0 1 0,0 0 0,0 0 0,-1 0 1,1 0-1,0 0 0,0 0 0,0 0 0,0 0 1,-1 0-1,1 0 0,0 0 0,0-1 0,0 1 1,-1 0-1,1 0 0,-14 5-9752,0 4-2887</inkml:trace>
</inkml:ink>
</file>

<file path=ppt/ink/ink4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4:51.09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1 293 17168,'0'0'12908,"69"41"-12843,-46-41-1187,1 0-1664,-2-4-1090,-3-7-1921,-1-5-7240</inkml:trace>
  <inkml:trace contextRef="#ctx0" brushRef="#br0" timeOffset="1">250 0 14414,'0'0'12225,"3"10"-9807,2 2-1964,-1 0-1,2 0 1,-1-1 0,2 1 0,0-1-1,12 15 1,-13-19-440,0 1 1,-1 0-1,0 0 0,0 0 0,-1 0 0,0 1 0,0 0 1,-1-1-1,0 1 0,-1 1 0,0-1 0,-1 0 0,1 1 1,-2-1-1,1 0 0,-1 1 0,-1-1 0,0 1 0,0-1 1,-1 0-1,0 1 0,0-1 0,-1 0 0,-1 0 1,1-1-1,-1 1 0,-1-1 0,-8 13 0,-6 8-684,0-1-1,-2 0 1,-25 24-1,34-40-1231,-1-1 0,0 0 0,0-1-1,-25 15 1,6-10-8107</inkml:trace>
</inkml:ink>
</file>

<file path=ppt/ink/ink4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4:51.79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 18514,'0'0'5680,"1"10"-5173,-1-9-501,19 149 1289,-16-132-1310,1-1 1,1 1-1,0-1 1,1-1-1,1 1 1,1-1-1,10 17 1,-24-42-5854,-17-18-227,-2 2-909</inkml:trace>
</inkml:ink>
</file>

<file path=ppt/ink/ink4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4:52.13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0 192 13132,'0'0'14927,"1"-54"-14127,35 35-31,7 0-192,9-2-353,2 0-160,2 4-32,-2 4-384,-6 2-1634,-7 5-2499,-9 0-2401,-7 2-7720</inkml:trace>
</inkml:ink>
</file>

<file path=ppt/ink/ink4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4:52.51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51 17649,'0'0'6326,"4"12"-4543,7 21-1045,-2 0 0,-1 1 0,5 56 0,-11-54-472,-3-24-122,1 0 0,1 0 1,0 0-1,1-1 0,0 1 0,1 0 0,0-1 1,0 1-1,7 12 0,-9-23-127,-1 0-1,1 0 1,-1-1 0,1 1 0,-1 0-1,1-1 1,-1 1 0,1-1-1,0 1 1,-1-1 0,1 1-1,0-1 1,0 1 0,-1-1 0,1 0-1,0 1 1,0-1 0,-1 0-1,1 0 1,0 1 0,0-1-1,0 0 1,0 0 0,-1 0-1,1 0 1,0 0 0,0 0 0,1-1-1,21-14 779,10-34 275,-11 6-1070,-3-2 0,19-62 0,20-46 0,-43 137-5308,-9 15 743,-7 12 564,-5-2-3553</inkml:trace>
</inkml:ink>
</file>

<file path=ppt/ink/ink4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4:52.83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 6822,'0'0'19411,"49"51"-16528,-28-43-962,2-3-1024,0 2-801,-3-1-96,-1 8-1121,-4-1-1633,-5-3-3364,0-3-5477</inkml:trace>
</inkml:ink>
</file>

<file path=ppt/ink/ink4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4:57.60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 89 1730,'-1'-21'14203,"3"16"-6372,7 25-2828,5 31-6495,-10-38 3498,7 49-1236,-8-42-669,0-2 0,1 1 0,1 0 1,12 27-1,-15-93 2109,-3 35-2210,-1 0 0,0 1 0,-1-1 0,-8-22 0,-3-9 0,15 44 0,0 0 0,1 1 0,-1-1 0,0 0 0,1 0 0,-1 0 0,0-1 0,1 1 0,-1 0 0,1 0 0,-1-1 0,1 1 0,-1-1 0,1 1 0,0-1 0,-1 0 0,4 1 0,30 3 0,-30-4 0,0-1 0,0 0 0,0 1 0,0-1 0,0-1 0,-1 1 0,1-1 0,0 0 0,-1 0 0,1 0 0,-1-1 0,0 1 0,0-1 0,0 0 0,0 0 0,0-1 0,-1 1 0,1-1 0,-1 0 0,0 0 0,3-5 0,-1 1 0,-1 0 0,0 0 0,0-1 0,-1 1 0,0-1 0,0 1 0,-1-1 0,0 0 0,-1 0 0,1-17 0,-2 26 0,0-1 0,0 1 0,0 0 0,0-1 0,1 1 0,-1 0 0,0 0 0,0-1 0,0 1 0,0-1 0,0 1 0,0 0 0,0 0 0,0-1 0,-1 1 0,1 0 0,0-1 0,0 1 0,0 0 0,0-1 0,0 1 0,0 0 0,-1-1 0,1 1 0,0 0 0,0 0 0,-1-1 0,1 1 0,0 0 0,0 0 0,-1 0 0,1-1 0,0 1 0,0 0 0,-1 0 0,1 0 0,0 0 0,-1-1 0,1 1 0,0 0 0,-1 0 0,1 0 0,0 0 0,-1 0 0,1 0 0,0 0 0,-1 0 0,1 0 0,0 0 0,-1 0 0,1 0 0,0 0 0,-1 1 0,1-1 0,0 0 0,0 0 0,-1 0 0,1 0 0,-1 1 0,-15 15 0,9-1 0,1-1 0,0 1 0,1 0 0,0 1 0,2-1 0,-1 1 0,2 0 0,0 0 0,1 0 0,2 31 0,0-45-17,0 0-1,-1 0 1,1-1-1,0 1 1,0 0-1,1-1 1,-1 1-1,0-1 1,0 1-1,1-1 1,-1 0-1,1 0 1,-1 1-1,1-1 1,-1 0-1,1 0 1,0 0-1,0-1 1,-1 1-1,1 0 1,0-1-1,0 1 1,0-1 0,0 0-1,0 1 1,0-1-1,0 0 1,0 0-1,0 0 1,2-1-1,1 1-198,1 0 0,0 0 0,-1-1 0,1 0 0,-1 0 1,1 0-1,-1-1 0,1 0 0,7-3 0,-7 0-1017,0 1 0,0-1 1,-1 0-1,0 0 0,0-1 0,0 0 1,-1 1-1,0-2 0,0 1 1,0 0-1,3-10 0,7-19-6321</inkml:trace>
</inkml:ink>
</file>

<file path=ppt/ink/ink4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4:58.03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 1 6086,'0'0'15342,"0"9"-13084,-2 51 578,0-28-1802,2-1 1,1 1 0,1 0-1,2-1 1,9 40 0,57 189-998,-72-305-37,1 6 0,-19-76 0,6 45 0,4-1 0,-2-84 0,12 152-2,0 1 0,0-1 0,0 1 0,0-1 0,0 1 0,1-1 1,-1 1-1,1-1 0,0 1 0,0 0 0,0-1 0,0 1 0,0 0 0,0 0 0,0 0 0,1 0 0,-1 0 0,1 0 0,0 0 1,-1 0-1,1 1 0,0-1 0,0 1 0,3-3 0,-2 3-1,1 0 0,-1 0 0,1 0 0,0 0 0,-1 0 0,1 1 0,0 0 0,0 0 0,-1 0 0,1 0 0,0 0 0,-1 1 0,1 0 0,0-1 0,6 4 0,-9-4 4,1 1 0,0 0 0,0-1 1,0 1-1,-1 0 0,1 0 0,0 1 0,-1-1 0,1 0 1,-1 0-1,1 1 0,-1-1 0,0 1 0,1-1 0,-1 1 1,0-1-1,0 1 0,0 0 0,-1 0 0,1 0 1,0-1-1,0 1 0,-1 0 0,0 0 0,1 0 0,-1 0 1,0 0-1,0 0 0,0 0 0,0 0 0,0 0 0,0 0 1,0 0-1,-1 0 0,1 0 0,-1-1 0,0 1 0,1 0 1,-1 0-1,-1 2 0,-2 4 5,1-1 0,-1 1 0,0-1 0,-1 1 0,0-1 0,0-1 0,-12 12 0,15-15-6,-2 0 0,1 1 0,0-1 0,-1 0 0,0 0 0,0 0 0,0-1 0,0 1 0,0-1 0,0 0 0,-1 0 0,1 0 0,-10 1 0,14-3-62,0 0-1,-1-1 1,1 1-1,0-1 1,0 1 0,0 0-1,-1-1 1,1 1-1,0-1 1,0 1 0,0-1-1,0 1 1,0-1-1,-1 1 1,1 0 0,0-1-1,0 1 1,0-1-1,1 1 1,-1-1 0,0 1-1,0-1 1,0 1-1,0-1 1,0 1 0,0-1-1,1 1 1,-1 0-1,0-1 1,0 1 0,1-1-1,-1 0 1,8-17-4344,32-42-6874,-16 26 2760</inkml:trace>
</inkml:ink>
</file>

<file path=ppt/ink/ink4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4:58.66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0 107 9641,'0'0'16485,"3"9"-14574,5 89 1717,-5-46-2563,4-27-1028,-7-25-37,1 0 1,-1 0-1,0 0 0,1 1 0,-1-1 1,0 0-1,1 0 0,-1 0 0,0 0 1,1 0-1,-1 0 0,1 1 0,-1-1 1,0 0-1,1 0 0,-1 0 1,0 0-1,1 0 0,-1-1 0,1 1 1,-1 0-1,0 0 0,1 0 0,-1 0 1,0 0-1,1 0 0,-1-1 0,0 1 1,1 0-1,-1 0 0,0 0 1,0-1-1,1 1 0,-1-1 0,3-1-1,-1-1 0,1 0 1,-1 0-1,0 0 0,0-1 0,-1 1 0,1 0 0,0-1 0,1-6 0,2-15 1,-1 0 0,-1 0 0,-2-1 0,-1-27 0,0 38 0,0 17-251,0 0-1,0 0 1,0-1 0,0 1-1,0 0 1,0 0 0,0 0-1,1 0 1,-1-1 0,1 1-1,-1 0 1,1 0-1,0-1 1,0 1 0,0 0-1,0-1 1,0 1 0,0-1-1,0 1 1,2 1 0,-1-2-183,1 0 1,0 0-1,0 0 0,-1-1 1,1 1-1,0-1 1,0 1-1,0-1 1,0 0-1,0 0 0,-1 0 1,1-1-1,0 1 1,3-1-1,-2 0-146,0 0 0,0-1-1,0 1 1,0-1 0,0 1 0,0-1-1,0-1 1,-1 1 0,1 0 0,-1-1 0,1 0-1,-1 1 1,0-2 0,0 1 0,-1 0-1,1 0 1,0-1 0,-1 1 0,3-8-1,7-17 2567,-9-1 6838,-6 31-3735,-10 12-3943,7-1-621,0 1 0,1-1-1,0 1 1,1 0 0,1 0 0,0 0-1,1 1 1,0-1 0,1 24 0,1-37-518,0-1 1,0 1 0,0 0-1,0-1 1,0 1 0,0 0-1,1-1 1,-1 1 0,0-1-1,0 1 1,0 0 0,1-1-1,-1 1 1,0-1 0,1 1-1,-1-1 1,0 1 0,1-1-1,-1 1 1,1-1 0,-1 0-1,1 1 1,-1-1 0,1 1-1,-1-1 1,1 0 0,-1 0-1,1 1 1,-1-1 0,2 0-1,21-3 215,17-22 45,-29 12-235,0-1 1,-2 0-1,0 0 0,0-1 1,-1 0-1,-1-1 1,0 1-1,-2-2 1,5-16-1,-6 22-36,-8 28-84,1 1 0,1-1 0,0 29 0,2-43-12,0 0 0,0-1 0,0 1 1,0 0-1,0 0 0,0-1 1,1 1-1,-1 0 0,1-1 0,0 1 1,0-1-1,0 1 0,0-1 0,0 1 1,1-1-1,1 4 0,-1-5-164,0 0-1,1 0 1,-1 0-1,0 0 1,1 0-1,-1 0 1,0 0-1,1-1 1,-1 1-1,1-1 1,-1 0-1,1 0 1,-1 1-1,1-2 1,-1 1-1,1 0 1,-1-1-1,4 0 1,-1 0-376,-1 0 0,1 0 0,-1 0 0,0-1 0,0 1 0,1-1 0,3-3 0,16-12-5510,8-12-7361</inkml:trace>
</inkml:ink>
</file>

<file path=ppt/ink/ink4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4:59.02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134 0 17072,'0'0'1975,"-10"4"417,-3 3-1556,0-1 1,1 2-1,-23 16 1,31-21-650,0 0-1,0 1 1,0-1-1,1 1 1,-1-1 0,1 1-1,0 0 1,0 1-1,0-1 1,1 0 0,-1 1-1,1-1 1,0 1 0,0 0-1,1 0 1,-1 0-1,0 7 1,31-12-545,24-13-1079,-44 11 1267,-1-1 1,0 1-1,1 0 1,-1 1-1,1 0 1,-1 0-1,1 1 1,16 1-1,-24 0 209,0-1 0,0 1 0,0 0 0,0 0-1,0 0 1,0 0 0,0 0 0,0 0-1,-1 0 1,1 0 0,0 0 0,0 0-1,-1 0 1,1 0 0,-1 1 0,1-1-1,-1 0 1,0 0 0,1 1 0,-1-1-1,0 0 1,0 1 0,0-1 0,0 0-1,0 1 1,0-1 0,0 0 0,0 1-1,-1 0 1,-9 41 2386,4-31-1555,-1-1 0,0-1 0,-17 19-1,22-26-880,0 0-1,0-1 0,-1 1 1,1-1-1,-1 1 0,0-1 1,1 0-1,-1 0 0,0-1 1,0 1-1,-1-1 0,1 1 0,0-1 1,0 0-1,-1 0 0,1 0 1,-1-1-1,1 1 0,-5 0 1,7-2-315,0 1 1,0-1-1,1 1 1,-1-1 0,0 1-1,0-1 1,0 1 0,0-1-1,1 1 1,-1-1-1,0 0 1,1 0 0,-1 1-1,0-1 1,1 0 0,-1 0-1,1 0 1,-1 0-1,1 0 1,0 1 0,-1-1-1,1 0 1,0 0-1,0 0 1,-1 0 0,1-2-1,0 2 58,-5-25-9555</inkml:trace>
</inkml:ink>
</file>

<file path=ppt/ink/ink4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4:59.47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37 235 15951,'0'0'9673,"9"0"-8648,30-1-245,-38 1-728,0-1 0,0 1 0,0 0 0,1 0 0,-1-1 0,0 1 0,0-1 0,0 1 0,0-1 0,0 1 0,1-1 0,-1 0 0,0 1 0,-1-1 1,1 0-1,0 0 0,0 0 0,0 0 0,0 1 0,-1-1 0,1 0 0,0-1 0,-1 1 0,1 0 0,-1 0 0,1 0 0,-1 0 0,1 0 0,-1-1 0,0 1 1,0 0-1,0 0 0,0 0 0,0-1 0,0 1 0,0 0 0,0-2 0,0 1 4,-1 0 0,1 0 0,0 1 1,-1-1-1,0 0 0,1 0 0,-1 1 0,0-1 0,0 1 0,0-1 1,0 1-1,0-1 0,0 1 0,0-1 0,-1 1 0,1 0 1,0 0-1,-1-1 0,1 1 0,-1 0 0,-3-1 0,3 1-55,0 0-1,-1 1 0,1-1 0,0 1 0,-1 0 1,1-1-1,-1 1 0,1 0 0,-1 0 0,1 1 1,-1-1-1,1 0 0,0 1 0,-1 0 0,1-1 1,0 1-1,-1 0 0,1 0 0,0 0 0,0 1 1,0-1-1,0 0 0,0 1 0,0-1 0,0 1 1,0 0-1,1 0 0,-1 0 0,-2 3 0,2 0 79,-1 1 1,0-1-1,1 0 0,0 1 0,1 0 0,-1 0 0,1-1 0,0 1 1,0 0-1,1 0 0,0 9 0,0-14-65,1 1 0,-1-1 0,1 1 0,-1-1 0,1 0 1,0 0-1,-1 1 0,1-1 0,0 0 0,0 0 0,0 0 0,0 0 0,0 0 1,0 0-1,0 0 0,0 0 0,1 0 0,-1-1 0,0 1 0,0 0 0,1-1 1,-1 1-1,0-1 0,1 1 0,-1-1 0,0 0 0,1 0 0,-1 1 0,1-1 0,-1 0 1,1 0-1,-1 0 0,0-1 0,1 1 0,-1 0 0,2-1 0,3 1 26,-1-1-1,1 0 0,-1 0 0,1 0 0,-1-1 1,0 1-1,1-1 0,6-4 0,3-5 20,-1-1 0,0-1 0,-1 0-1,21-27 1,-33 40-59,0 1 0,-1-1 0,1 1 0,-1 0 0,1-1 0,-1 1 0,0 0 0,1-1 0,-1 1 0,0 0 0,1-1 0,-1 1 0,0 0 0,0 0 0,0 0 0,0-1 0,0 1 0,1 0 0,-2 0 0,1 0 0,0-1 0,0 1 0,0 0 0,0 0 0,-1 1 0,6 33 0,-5-33 0,0-1 0,0 0 0,0 0 0,1 0 0,-1 1 0,0-1 0,1 0 0,-1 0 0,1 0 0,-1 0 0,1 0 0,0 0 0,-1 0 0,1 0 0,0 0 0,0 0 0,0 0 0,0 0 0,1 0 0,4 0-120,0 0 1,-1-1-1,1 1 1,0-1-1,0-1 1,0 1-1,-1-1 1,1 0-1,0-1 1,-1 1-1,1-1 1,-1 0-1,1 0 0,-1-1 1,0 0-1,0 0 1,0 0-1,0 0 1,-1-1-1,8-7 1,1 0-509,-1-1 1,0 0-1,-1-1 1,-1 0-1,0-1 1,9-15-1,13-48-10144,-19 34 1574</inkml:trace>
</inkml:ink>
</file>

<file path=ppt/ink/ink4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5:00.64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19 188 12908,'0'0'6940,"-3"10"-4516,-2 11-1376,1 0 0,1 0 0,1 1 0,0 0 0,2 22 0,3 4-391,11 66 0,-14-111-666,0-1 1,0 0 0,1 0 0,-1 0-1,1 0 1,0 0 0,0 0 0,-1 0-1,1 0 1,0 0 0,1-1 0,1 3 0,-3-3 6,0-1 1,1 0 0,-1 0-1,0 0 1,1 1 0,-1-1 0,1 0-1,-1 0 1,0 0 0,1 0 0,-1 0-1,1 0 1,-1 0 0,0 0 0,1 0-1,-1 0 1,1 0 0,-1 0-1,0 0 1,1 0 0,-1 0 0,1 0-1,-1-1 1,0 1 0,1 0 0,-1 0-1,0 0 1,1-1 0,-1 1 0,0 0-1,1 0 1,-1-1 0,0 1-1,1 0 1,-1-1 0,3-3 5,-1 1 0,1-1 0,-1 0 0,0 0 0,0 0 0,-1 0 0,1 0 0,-1 0 0,2-8 0,2-113 3002,-5 130-3006,1-1 0,-1 0 0,1 0 0,-1 1 0,1-1 0,1 0 0,-1 0 0,0 0 0,1 0 0,0 0 0,0 0 0,4 5 0,-5-7 0,0-1 0,1 0 0,-1 0 0,0 0 0,1 0 0,-1 0 0,1 0 0,-1 0 0,1 0 0,-1 0 0,1 0 0,-1-1 0,1 1 0,0-1 0,0 0 0,-1 1 0,1-1 0,0 0 0,-1 0 0,1 0 0,0 0 0,0 0 0,-1 0 0,1 0 0,0-1 0,-1 1 0,1-1 0,0 1 0,-1-1 0,1 0 0,0 0 0,-1 0 0,1 1 0,-1-1 0,3-2 0,0-1 0,1-1 0,-1 1 0,1-1 0,-1 0 0,0 0 0,-1 0 0,1-1 0,-1 1 0,0-1 0,-1 0 0,1 1 0,-1-1 0,0-1 0,-1 1 0,1 0 0,-1 0 0,-1 0 0,1-10 0,-3 14 0,-2 9 0,-3 10 0,6-14 0,0 0 0,1 1 0,0-1 0,-1 0 0,1 1 0,0-1 0,1 0 0,-1 1 0,1-1 0,-1 0 0,1 1 0,0-1 0,0 0 0,0 0 0,1 0 0,-1 0 0,1 0 0,0 0 0,3 4 0,-3-5 0,1 0 0,0 0 0,0-1 0,-1 1 0,1-1 0,0 1 0,1-1 0,-1 0 0,0 0 0,0-1 0,0 1 0,1-1 0,-1 1 0,0-1 0,0 0 0,1 0 0,-1 0 0,0-1 0,1 1 0,4-3 0,-3 2 0,-1 0 0,0-1 0,0 0 0,0 0 0,0 0 0,0 0 0,0-1 0,0 0 0,-1 1 0,1-2 0,-1 1 0,0 0 0,0 0 0,0-1 0,0 0 0,-1 1 0,5-9 0,-4 6 0,0 0 0,0-1 0,-1 1 0,0-1 0,0 1 0,0-1 0,-1 0 0,0 0 0,0 0 0,-1 0 0,0-8 0,0 14 0,0 1 0,0-1 0,0 1 0,-1-1 0,1 1 0,0-1 0,0 1 0,-1-1 0,1 1 0,0-1 0,-1 1 0,1-1 0,0 1 0,-1 0 0,1-1 0,-1 1 0,1-1 0,-1 1 0,1 0 0,-1 0 0,1-1 0,-1 1 0,1 0 0,-1 0 0,1 0 0,-1-1 0,1 1 0,-1 0 0,1 0 0,-1 0 0,0 0 0,1 0 0,-1 0 0,1 0 0,-1 0 0,1 0 0,-1 1 0,0-1 0,1 0 0,-1 0 0,1 0 0,-1 1 0,1-1 0,-1 0 0,1 0 0,-1 1 0,-22 15 0,20-12 0,1 0 0,0 0 0,-1 0 0,2 0 0,-1 0 0,1 1 0,-1-1 0,0 6 0,2-9 0,0 0 0,0-1 0,0 1 0,0 0 0,0 0 0,0 0 0,0 0 0,0 0 0,0 0 0,0 0 0,1 0 0,-1 0 0,0-1 0,1 1 0,-1 0 0,0 0 0,1 0 0,-1-1 0,1 1 0,-1 0 0,1 0 0,0-1 0,-1 1 0,1 0 0,0-1 0,-1 1 0,1-1 0,0 1 0,0-1 0,0 1 0,-1-1 0,1 0 0,0 1 0,0-1 0,0 0 0,0 0 0,0 1 0,0-1 0,0 0 0,-1 0 0,1 0 0,0 0 0,2-1 0,6 1 0,1-1 0,0 0 0,0 0 0,-1-2 0,1 1 0,-1-1 0,0 0 0,0-1 0,0 0 0,0 0 0,-1-1 0,1 0 0,-1-1 0,-1 0 0,9-7 0,-4 3-149,-1 0 1,0 0-1,0-2 0,-1 1 1,-1-1-1,0-1 0,-1 0 1,0 0-1,0 0 0,-2-1 1,0 0-1,0-1 0,-1 1 1,-1-1-1,-1 0 0,0 0 1,-1 0-1,0 0 0,-1-20 1,-1 34 160,0 1 0,0 0 1,0 0-1,-1-1 0,1 1 1,0 0-1,0 0 0,0-1 1,0 1-1,-1 0 0,1 0 1,0 0-1,0 0 0,-1-1 1,1 1-1,0 0 0,0 0 1,-1 0-1,1 0 0,0 0 1,0 0-1,-1 0 0,1 0 1,0 0-1,0 0 0,-1-1 1,1 1-1,0 1 0,0-1 1,-1 0-1,1 0 0,0 0 1,-1 0-1,1 0 0,0 0 1,0 0-1,-1 0 0,1 0 1,0 0-1,0 1 0,0-1 1,-1 0-1,1 0 0,0 0 1,0 0-1,-1 1 0,1-1 1,0 0-1,0 0 0,0 0 1,0 1-1,0-1 0,-1 0 1,1 0-1,0 1 0,0-1 1,-12 13 95,8 1 19,0 0 0,1 0 1,0 0-1,1 0 0,1 1 0,0-1 0,1 1 0,1-1 1,0 0-1,1 1 0,0-1 0,1 0 0,1 0 0,0-1 1,1 1-1,10 20 0,-14-33-127,-1 0 0,0 0 0,1 0 0,-1 0 0,1 0 0,0 0 0,-1 0 0,1 0 0,0 0 0,-1 0 0,1 0 0,0 0 0,0-1 0,0 1 0,0 0 0,0-1 0,0 1 0,0 0 0,0-1 0,0 1 0,0-1 0,0 0 0,0 1 0,0-1 0,0 0 0,0 0 0,1 0 0,-1 1 0,0-1 0,0 0 0,2-1 0,-2 0 0,0 0 0,0 0 0,1 0 0,-1 0 0,0 0 0,-1 0 0,1 0 0,0-1 0,0 1 0,0 0 0,-1-1 0,1 1 0,-1-1 0,1 1 0,-1 0 0,1-1 0,-1 1 0,0-1 0,0 1 0,0-1 0,0 0 0,0-2 0,-1-2-10,0 0 0,0-1-1,-1 1 1,0 0 0,0 0 0,0 0-1,-1 0 1,0 0 0,0 1 0,0-1-1,-1 1 1,1 0 0,-1 0 0,-7-6-1,4 3 7,1-1 0,-1 0-1,-8-18 1,20 26 23,0-1 0,0 1-1,1 0 1,-1 0 0,1 1 0,-1 0-1,1 0 1,7 1 0,-9-1-17,35 0-2650</inkml:trace>
</inkml:ink>
</file>

<file path=ppt/ink/ink4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5:00.98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 2 22934,'-5'-1'6406,"6"1"-4933,15 0-1153,5 0-416,-1 0-2882,-1 0-7080</inkml:trace>
</inkml:ink>
</file>

<file path=ppt/ink/ink4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5:02.17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163 207 17328,'0'0'1378,"-11"-7"490,10 6-1846,-8-4 416,0 0 1,0 0-1,-1 0 1,1 1-1,-18-5 1,25 9-393,-1-1 0,1 1 1,0-1-1,-1 1 1,1 0-1,0 0 0,-1 0 1,1 0-1,-1 0 0,1 0 1,0 1-1,-1-1 1,1 1-1,0 0 0,0 0 1,0 0-1,-1 0 0,1 0 1,0 0-1,0 0 1,0 1-1,1-1 0,-1 1 1,0-1-1,0 1 0,1 0 1,-1 0-1,1 0 1,0 0-1,-1 0 0,1 0 1,0 0-1,0 0 0,0 0 1,1 0-1,-1 1 1,0 2-1,-1 3 91,0-1 1,0 1-1,1 0 1,1-1-1,-1 1 1,1 0-1,1-1 1,-1 1-1,1 0 1,2 8-1,-2-14-80,-1 0-1,1 0 1,0 0-1,0 1 1,0-1 0,0 0-1,0 0 1,1 0-1,-1-1 1,1 1 0,-1 0-1,1 0 1,0-1-1,-1 1 1,1-1-1,0 1 1,0-1 0,0 0-1,0 0 1,0 0-1,0 0 1,1 0-1,-1 0 1,0-1 0,0 1-1,1-1 1,-1 0-1,0 1 1,1-1-1,-1 0 1,0 0 0,1 0-1,-1-1 1,0 1-1,0-1 1,1 1 0,2-2-1,5-1 90,-1-1 1,1 0-1,-1 0 0,0-1 1,-1-1-1,1 1 0,-1-1 1,0-1-1,0 1 0,11-14 1,3-5 14,-1 0 0,18-29 0,-29 38-88,-1 0 1,13-28-1,-20 39-48,0 0-1,0 0 1,0-1-1,-1 1 1,0-1-1,0 1 1,0-1-1,-1 0 1,1 1-1,-1-1 1,-1 1-1,-1-12 1,2 17-24,0 0-1,0-1 1,0 1-1,-1 0 1,1-1-1,0 1 1,0 0 0,0-1-1,-1 1 1,1 0-1,0-1 1,0 1 0,-1 0-1,1 0 1,0-1-1,-1 1 1,1 0 0,0 0-1,-1 0 1,1 0-1,0-1 1,-1 1 0,1 0-1,-1 0 1,1 0-1,0 0 1,-1 0 0,1 0-1,0 0 1,-1 0-1,1 0 1,-1 0 0,1 0-1,0 0 1,-1 0-1,1 0 1,0 0-1,-1 1 1,1-1 0,0 0-1,-1 0 1,1 0-1,0 0 1,-1 1 0,1-1-1,-15 12-70,11-3 59,-1 0 1,1 0-1,0 0 0,1 1 0,0-1 1,1 1-1,0 0 0,-1 18 0,1-6 92,2-1-1,0 1 0,4 23 0,-4-42-61,0 0 1,0-1-1,1 1 0,-1 0 0,1-1 0,0 1 0,-1 0 0,1-1 0,0 1 0,0-1 0,1 1 0,-1-1 0,0 0 0,1 0 0,-1 1 0,1-1 0,0 0 0,0 0 0,0-1 0,0 1 0,0 0 0,0-1 0,1 1 0,-1-1 0,0 1 0,1-1 0,-1 0 0,1 0 0,-1 0 0,1-1 1,0 1-1,-1-1 0,1 1 0,0-1 0,-1 0 0,1 0 0,4 0 0,0-1 19,-1-1 1,1 0 0,-1 0-1,1 0 1,-1 0-1,0-1 1,0 0 0,0-1-1,-1 1 1,1-1 0,-1 0-1,0 0 1,0-1-1,6-6 1,-4 2-39,0 1 0,0-1 0,-1 0 0,0 0 0,-1-1 0,0 0 0,0 0 0,-1 0 0,-1 0 0,0-1 0,0 1 0,-1-1 0,0 0 0,0-15 0,-3 21 0,-2 12 0,-3 12 0,6-16 0,-2 12 0,1-1 0,0 0 0,1 0 0,0 1 0,3 13 0,-3-25 0,1-1 0,-1 1 0,1-1 0,-1 0 0,1 1 0,0-1 0,0 0 0,0 0 0,0 0 0,1 0 0,-1 0 0,0 0 0,1 0 0,-1 0 0,1 0 0,0-1 0,0 1 0,0 0 0,0-1 0,0 0 0,0 1 0,0-1 0,0 0 0,0 0 0,0 0 0,1 0 0,-1-1 0,0 1 0,1-1 0,-1 1 0,1-1 0,-1 0 0,0 0 0,1 0 0,-1 0 0,1 0 0,2-1 0,2-1 0,0 0 0,-1-1 0,0 1 0,1-1 0,-1 0 0,0-1 0,0 1 0,-1-1 0,1 0 0,-1-1 0,0 1 0,0-1 0,0 0 0,-1-1 0,8-10 0,-6 7 0,0 0 0,-1 0 0,0-1 0,0 1 0,-1-1 0,0 0 0,-1-1 0,0 1 0,3-18 0,-6 27 0,0 0 0,0 0 0,0-1 0,1 1 0,-1 0 0,0 0 0,-1 0 0,1-1 0,0 1 0,0 0 0,0 0 0,-1 0 0,1-1 0,0 1 0,-1 0 0,0 0 0,1 0 0,-1 0 0,1 0 0,-1 0 0,0 0 0,-1-1 0,1 2 0,0 0 0,1 0 0,-1 1 0,0-1 0,0 0 0,1 0 0,-1 1 0,0-1 0,1 1 0,-1-1 0,0 1 0,1-1 0,-1 1 0,1-1 0,-1 1 0,1-1 0,-1 1 0,1 0 0,-1-1 0,1 1 0,-1 0 0,1 0 0,0-1 0,0 1 0,-1 0 0,1 0 0,0-1 0,0 1 0,0 0 0,0 0 0,0 0 0,0-1 0,0 3 0,-3 9 0,1 2 0,0-1 0,0 22 0,2-33 0,0 0 0,-1 0 0,1 0 0,0 0 0,1 0 0,-1 0 0,0 1 0,1-1 0,-1 0 0,1 0 0,-1 0 0,1 0 0,0 0 0,0-1 0,0 1 0,0 0 0,0 0 0,1 0 0,-1-1 0,0 1 0,1-1 0,-1 1 0,1-1 0,0 1 0,-1-1 0,1 0 0,0 0 0,0 0 0,0 0 0,0 0 0,2 0 0,1 0-425,1 0-1,-1 0 1,1-1-1,-1 0 1,1-1-1,-1 1 1,1-1-1,-1 0 1,0 0-1,7-2 1,-9 1 3,-1 1 1,1 0 0,-1-1 0,1 1 0,-1-1 0,0 0 0,0 0 0,0 1 0,0-2 0,0 1 0,0 0-1,-1 0 1,1 0 0,-1-1 0,1 1 0,-1-1 0,0 1 0,0-1 0,0 0 0,0 1 0,-1-1-1,1-3 1,2-22-11862</inkml:trace>
</inkml:ink>
</file>

<file path=ppt/ink/ink4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5:02.54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12 17072,'0'0'6983,"68"-12"-15055,-33 12-5060</inkml:trace>
</inkml:ink>
</file>

<file path=ppt/ink/ink4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5:02.87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150 87 18706,'0'0'1671,"-13"0"651,8 0-2135,-1 1 1,1-1 0,-1 1-1,0 0 1,1 0 0,-1 0-1,1 1 1,0 0 0,0 0-1,-1 0 1,1 1 0,0 0-1,1 0 1,-1 0 0,1 0-1,-1 1 1,1 0 0,0 0-1,0 0 1,1 0 0,-1 1-1,1-1 1,0 1 0,0 0-1,-2 5 1,2-4-21,1-1 1,-1 1-1,1 0 0,1 0 1,-1 0-1,1 0 0,0 0 0,1 0 1,-1 1-1,1-1 0,0 0 0,1 0 1,2 12-1,-2-15-144,0 0 0,0-1 0,0 1 0,1 0 0,0 0 0,-1-1 1,1 1-1,0-1 0,0 1 0,0-1 0,1 0 0,-1 0 0,0 0 0,1 0 0,0 0 0,-1-1 0,1 1 0,0-1 0,0 1 0,0-1 0,0 0 0,0 0 1,0-1-1,0 1 0,0-1 0,0 1 0,0-1 0,5 0 0,-2 0 21,-1 0 0,1-1 0,0 0 0,-1 0 0,1 0 0,-1 0 0,1-1 0,-1 0 0,0 0 0,0-1 0,0 1 0,0-1 0,0 0 1,0-1-1,-1 1 0,1-1 0,-1 0 0,0 0 0,0 0 0,-1 0 0,1-1 0,-1 1 0,0-1 0,0 0 0,3-8 0,-1 3 35,-1 0 1,0-1-1,-1 0 1,0 1-1,0-1 1,-1 0-1,-1-1 1,0 1-1,0 0 1,-1 0-1,-1 0 1,-2-16-1,2 23-91,0 0-1,-1 0 1,0 1-1,0-1 1,0 0-1,0 1 1,0-1-1,-1 1 1,1 0 0,-1-1-1,0 1 1,0 1-1,0-1 1,0 0-1,-1 1 1,1-1 0,-1 1-1,1 0 1,-1 0-1,0 1 1,0-1-1,0 1 1,0 0-1,-4-1 1,5 1-11,0 0 0,0 1 0,1 0 0,-1-1 1,0 1-1,0 0 0,0 0 0,1 0 0,-1 1 0,0-1 0,0 1 0,1 0 0,-1-1 0,0 1 0,1 0 1,-1 1-1,1-1 0,-1 0 0,1 1 0,0-1 0,-1 1 0,1 0 0,0 0 0,0 0 0,0 0 0,0 0 1,1 0-1,-1 0 0,0 1 0,1-1 0,0 0 0,-1 1 0,1 0 0,0-1 0,1 1 0,-2 3 1,1-1-444,0 0 1,0 1 0,0-1 0,1 1 0,-1 0 0,2-1-1,-1 1 1,0-1 0,1 1 0,0-1 0,1 1-1,2 7 1,-3-10-244,1 0-1,-1 0 0,1-1 0,0 1 1,0 0-1,0-1 0,0 1 0,0-1 1,1 0-1,-1 0 0,1 0 1,-1 0-1,1 0 0,3 1 0,16 6-9240</inkml:trace>
</inkml:ink>
</file>

<file path=ppt/ink/ink4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5:03.21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0 12172,'0'0'13127,"1"12"-12070,34 242 2417,-26-210-2740,3 0 0,1-1 1,37 81-1,-36-106-734,-13-18 0,-1 0 0,0 0 0,1 0 0,-1-1 0,0 1 0,1 0 0,-1 0 0,0 0 0,1 0 0,-1-1 0,0 1 0,1 0 0,-1 0 0,0-1 0,0 1 0,1 0 0,-1-1 0,0 1 0,0 0 0,0 0 0,1-1 0,-1 1 0,0 0 0,0-1 0,0 1 0,0-1 0,0 1 0,0 0 0,1-1 0,-1 1 0,0 0 0,0-1 0,3-44 0,-6-23 0,-14-75 0,8 77 0,-1-76 0,10 140-59,0 0 1,0 0-1,0 0 0,1 0 1,-1 1-1,1-1 0,-1 0 1,1 0-1,-1 0 0,1 0 1,0 0-1,0 1 0,0-1 1,0 0-1,0 1 0,1-1 1,-1 1-1,0-1 0,1 1 1,-1-1-1,2 0 0,-2 2 17,0-1 0,1 1 0,-1-1-1,0 1 1,0 0 0,0-1-1,0 1 1,0 0 0,0 0-1,1 0 1,-1 0 0,0 0 0,0 0-1,0 0 1,0 0 0,1 1-1,-1-1 1,0 0 0,0 1-1,0-1 1,0 1 0,0-1 0,0 1-1,0-1 1,0 1 0,0 0-1,0 0 1,0-1 0,-1 1-1,1 0 1,0 0 0,0 0 0,-1 0-1,1 0 1,0 1 0,1 2-33,0 0 0,0-1 0,0 1 1,-1 0-1,0 0 0,0 0 0,0 0 0,0 0 1,-1 0-1,1 0 0,-1 0 0,0 1 1,0-1-1,-1 0 0,1 0 0,-1 0 0,0 0 1,0 0-1,0 0 0,-1 0 0,1 0 1,-1 0-1,-4 5 0,3-3 177,0 0 0,-1-1-1,0 0 1,0 0 0,0 0 0,-1 0 0,1-1 0,-1 1 0,0-1-1,0-1 1,-1 1 0,1-1 0,-1 0 0,-10 4 0,15-6-193,0-1 0,1 0-1,-1 0 1,0 0 0,1 0 0,-1 1 0,0-1 0,0 0 0,1 0 0,-1-1 0,0 1 0,0 0 0,1 0-1,-1 0 1,0 0 0,1-1 0,-1 1 0,0 0 0,1-1 0,-1 1 0,0 0 0,1-1 0,-1 1 0,1-1-1,-1 1 1,0-1 0,1 1 0,0-1 0,-1 1 0,1-1 0,-1 0 0,1 1 0,0-1 0,-1 0-1,1 1 1,0-1 0,-1 0 0,1 1 0,0-1 0,0 0 0,0 0 0,0 1 0,0-1 0,0 0 0,0 0-1,0 0 1,2-43-7649,-1 37 6277,5-26-5771</inkml:trace>
</inkml:ink>
</file>

<file path=ppt/ink/ink4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5:03.59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41 12556,'0'10'3048,"14"195"7910,-7-154-9977,3-1 0,18 59 0,-22-101-333,-3-23-250,-2-31-115,-1 42-277,-13-189 110,-1 2-163,14 190 41,0 0 0,0 0 1,0 0-1,0 0 0,1 0 0,-1 0 0,0 0 0,0 0 0,1 0 0,-1 0 1,1 0-1,-1 0 0,1 0 0,-1 0 0,1 1 0,-1-1 0,1 0 0,0 0 1,0 1-1,-1-1 0,1 0 0,0 1 0,0-1 0,0 1 0,-1-1 0,1 1 0,0 0 1,0-1-1,0 1 0,0 0 0,0-1 0,0 1 0,0 0 0,0 0 0,0 0 1,0 0-1,0 0 0,0 0 0,0 0 0,0 0 0,0 0 0,0 1 0,0-1 0,0 0 1,0 1-1,0-1 0,0 1 0,-1-1 0,2 1 0,2 1-9,0-1 0,0 1 0,-1-1 0,1 1 0,0 0 0,-1 1 0,0-1 0,0 0-1,1 1 1,-1 0 0,4 5 0,-4-2 53,-1 0 0,0 0 0,0 0 0,-1 0 0,0 0 0,0 1-1,0-1 1,-1 0 0,0 0 0,0 1 0,-1-1 0,1 0 0,-1 1 0,-1-1 0,1 0 0,-5 11 0,5-13-23,0 0 1,-1-1 0,1 1-1,-1 0 1,0-1 0,0 1-1,0-1 1,0 1 0,-1-1-1,0 0 1,1 0 0,-1 0-1,0-1 1,0 1 0,0-1-1,-1 1 1,1-1 0,-1 0-1,1 0 1,-1-1 0,1 1-1,-1-1 1,0 0 0,0 0-1,0 0 1,-8 1 0,11-3-279,0 1 0,0-1 0,0 1 0,0-1 0,0 1 1,0-1-1,0 0 0,0 0 0,0 1 0,0-1 0,0 0 0,1 0 0,-1 0 0,0 0 1,0 0-1,1 0 0,-1 0 0,1 0 0,-1 0 0,1-1 0,-1 1 0,1 0 0,0 0 1,0 0-1,-1 0 0,1-1 0,0 1 0,0 0 0,0 0 0,0-1 0,0 1 1,1 0-1,-1 0 0,0 0 0,1-2 0,-1-2-1180,0-20-6116</inkml:trace>
</inkml:ink>
</file>

<file path=ppt/ink/ink4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5:04.65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120 407 7751,'0'0'14387,"-11"3"-12988,6-2-1243,0 0 1,-1 1-1,1 0 1,0 0-1,0 0 1,1 1 0,-1-1-1,0 1 1,1 0-1,0 1 1,-1-1-1,1 1 1,1 0-1,-1 0 1,0 0-1,1 0 1,0 0-1,0 1 1,0 0-1,1-1 1,-3 7-1,2-4 225,0 0 0,1 0 0,0 0-1,0 0 1,1 0 0,-1 1 0,2-1 0,-1 8-1,1-15-367,0 1-1,0-1 0,0 0 0,0 1 0,0-1 0,0 1 1,0-1-1,0 0 0,1 1 0,-1-1 0,0 0 0,0 1 1,0-1-1,0 0 0,1 1 0,-1-1 0,0 0 0,0 1 1,1-1-1,-1 0 0,0 0 0,1 1 0,-1-1 0,0 0 1,1 0-1,-1 0 0,0 0 0,1 1 0,-1-1 0,0 0 1,1 0-1,-1 0 0,1 0 0,0 0 0,19-2 293,17-13 21,-19 4-307,-10 5-19,1 1-1,0-1 0,0 1 1,0 1-1,1 0 0,-1 0 1,1 1-1,0 0 0,0 0 0,1 1 1,17-1-1,-27 3 14,0-1 0,0 0 0,0 1 0,1-1 0,-1 0 0,0 0-1,0 0 1,0 1 0,-1-1 0,1 0 0,0-1 0,0 1 0,0 0 0,-1 0 0,1 0 0,-1 0 0,1 0-1,-1-1 1,1 1 0,-1 0 0,1-1 0,-1 1 0,0 0 0,0-1 0,0 1 0,0 0 0,0-2 0,2-43 68,-2 43-70,2-22-5,-1 18-179,-1 0 0,1 0-1,-1 0 1,-1 1 0,1-1-1,-1 0 1,0 0 0,-3-10-1,4 16-7,5 2 171,0 0 1,0-1-1,0 0 1,0 0-1,0-1 1,0 1-1,0-1 1,0 0-1,0 0 1,0-1-1,0 0 1,0 0-1,0 0 1,-1 0-1,1-1 1,-1 1-1,0-1 1,0 0-1,0-1 1,0 1-1,0-1 1,5-6-1,0-1 53,-1 0-1,0 0 1,0-1 0,-1 0 0,-1 0-1,0 0 1,-1-1 0,0 0-1,-1 0 1,0-1 0,-1 1 0,0-1-1,-2 1 1,1-1 0,-2 0-1,0 0 1,-2-15 0,2 27-42,0 1 0,0 0 0,0 0 0,0 0 1,0 0-1,-1 0 0,1 0 0,0 0 0,-1 0 0,1 0 0,-1 0 1,1 1-1,-1-1 0,0 0 0,1 0 0,-1 0 0,0 0 0,0 1 1,1-1-1,-1 0 0,0 1 0,0-1 0,0 1 0,0-1 1,0 1-1,0-1 0,0 1 0,0 0 0,0-1 0,0 1 0,0 0 1,0 0-1,0 0 0,0-1 0,0 1 0,0 0 0,0 1 0,0-1 1,-1 0-1,0 1 2,0-1 0,0 1 1,0 0-1,0 0 0,1 0 1,-1 0-1,0 0 0,1 0 1,-1 0-1,0 1 0,1-1 0,0 1 1,-1-1-1,1 1 0,0-1 1,0 1-1,0 0 0,0-1 1,-2 5-1,-3 16 209,1 1 1,2 1-1,0-1 0,1 0 1,1 1-1,1-1 0,1 1 1,8 41-1,-7-54-212,1 1 0,1-1 0,-1 1 0,2-1 0,7 13 0,-11-20 0,1-1 0,0 0 0,-1 0 0,1 0 0,1-1 0,-1 1 0,0 0 0,1-1 0,-1 0 0,1 1 0,0-1 0,0 0 0,0 0 0,0-1 0,0 1 0,0-1 0,0 1 0,0-1 0,1 0 0,-1 0 0,1 0 0,4 0 0,-6-1 0,0-1 0,0 1 0,0-1 0,0 0 0,-1 0 0,1 1 0,0-1 0,-1 0 0,1-1 0,0 1 0,-1 0 0,1 0 0,-1-1 0,0 1 0,1 0 0,-1-1 0,0 0 0,0 1 0,0-1 0,0 0 0,0 1 0,0-1 0,-1 0 0,1 0 0,0 0 0,-1 0 0,0 1 0,1-1 0,-1 0 0,0 0 0,0-2 0,3-74 0,-3 64 0,0 5 0,-2-37 0,2 44 0,0 0 0,0-1 0,-1 1 0,0 0 0,1 0 0,-1 0 0,0-1 0,0 1 0,0 0 0,0 0 0,0 0 0,0 0 0,-1 1 0,1-1 0,-3-3 0,3 5 0,1 0 0,0 0 0,0 0 0,0 0 0,-1 0 0,1-1 0,0 1 0,0 0 0,0 0 0,-1 0 0,1 0 0,0 0 0,0 0 0,-1 0 0,1 0 0,0 0 0,0 0 0,0 0 0,-1 0 0,1 0 0,0 1 0,0-1 0,0 0 0,-1 0 0,1 0 0,0 0 0,0 0 0,0 0 0,-1 0 0,1 1 0,0-1 0,0 0 0,0 0 0,0 0 0,0 0 0,-1 1 0,1-1 0,0 0 0,0 0 0,0 0 0,0 0 0,0 1 0,0-1 0,0 0 0,0 0 0,0 1 0,-4 18 0,2 20 0,2-38 0,0 2 0,-1 1 0,1-1 0,0 0 0,0 0 0,0 0 0,1 1 0,-1-1 0,1 0 0,0 0 0,0 0 0,0 0 0,0 0 0,0 0 0,1 0 0,-1 0 0,1 0 0,0-1 0,0 1 0,0-1 0,0 1 0,0-1 0,1 0 0,-1 0 0,1 0 0,-1 0 0,1 0 0,0-1 0,0 1 0,0-1 0,-1 1 0,1-1 0,1 0 0,-1 0 0,0-1 0,0 1 0,0-1 0,0 1 0,1-1 0,-1 0 0,0 0 0,0-1 0,0 1 0,1 0 0,4-3 0,-3 2 0,0-1 0,-1 0 0,1 0 0,0-1 0,-1 0 0,0 0 0,1 0 0,-1 0 0,-1 0 0,1-1 0,0 0 0,-1 0 0,0 0 0,0 0 0,0 0 0,0 0 0,0-1 0,2-6 0,0 0 0,0-1 0,0 0 0,-1 0 0,0 0 0,-1 0 0,2-18 0,-5 19 0,-2 11 0,-7 22 0,-6 37 0,14-51 0,0 0 0,0 0 0,1 1 0,2 14 0,-2-22 0,0 0 0,0 0 0,0 0 0,1 0 0,-1 0 0,0 0 0,0 0 0,1 0 0,-1-1 0,1 1 0,-1 0 0,1 0 0,-1 0 0,1 0 0,-1-1 0,1 1 0,0 0 0,0-1 0,-1 1 0,1 0 0,0-1 0,0 1 0,-1-1 0,1 1 0,0-1 0,0 0 0,0 1 0,0-1 0,0 0 0,0 0 0,0 1 0,0-1 0,0 0 0,0 0 0,0 0 0,0 0 0,0 0 0,0 0 0,0-1 0,-1 1 0,1 0 0,0 0 0,0-1 0,0 1 0,0 0 0,0-1 0,0 1 0,0-1 0,-1 1 0,1-1 0,0 0 0,1-1 0,2-1 0,1-1 0,-1 0 0,0 0 0,0 0 0,0-1 0,-1 1 0,1-1 0,-1 0 0,0 0 0,-1 0 0,1-1 0,-1 1 0,2-8 0,19-75 0,-23 87 0,4-24 0,-5 20 0,-3 17 0,3-6 0,-13 59 0,13-59 0,0-1 0,0 0 0,1 0 0,0 1 0,0-1 0,1 0 0,-1 1 0,1-1 0,1 0 0,1 6 0,-2-10-4,0 1-1,0-1 1,1 1-1,-1-1 1,1 0-1,-1 1 1,1-1-1,-1 0 1,1 0-1,0 0 1,0 0-1,-1-1 1,1 1-1,0 0 1,0-1-1,0 1 1,0-1-1,0 0 1,2 1-1,41 1-2420,-41-2 1785,11 0-7704</inkml:trace>
</inkml:ink>
</file>

<file path=ppt/ink/ink4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5:05.58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18 15631,'0'15'8031,"3"2"-3662,8 44-2882,-6-31-704,-5-28-758,1 0 1,-1-1 0,0 1 0,0 0-1,1-1 1,-1 1 0,1-1 0,-1 1-1,1 0 1,0-1 0,-1 1 0,1-1-1,0 0 1,0 1 0,0-1-1,0 0 1,0 1 0,1-1 0,-1 0-1,2 1 1,-2-2 6,0 0 0,0 0-1,0 0 1,0 0 0,0 0 0,0 0-1,0 0 1,0 0 0,0-1 0,0 1 0,0 0-1,0-1 1,0 1 0,0-1 0,0 1-1,0-1 1,0 0 0,0 1 0,-1-1-1,1 0 1,0 0 0,0 1 0,0-2-1,9-10 232,0-1-1,-2 0 0,11-19 1,-8 14-411,-10 17 138,-1 0 0,1 0-1,-1 0 1,1 0-1,0 0 1,-1 1-1,1-1 1,0 0-1,0 1 1,-1-1 0,1 0-1,0 1 1,0-1-1,0 1 1,0-1-1,0 1 1,0-1 0,0 1-1,1 0 1,-2 0 4,1 0 1,0 0-1,-1 0 1,1 0-1,0 1 1,-1-1-1,1 0 1,-1 1-1,1-1 1,0 0 0,-1 1-1,1-1 1,-1 1-1,1-1 1,-1 1-1,0-1 1,1 1-1,-1-1 1,1 1-1,-1 0 1,0-1-1,1 1 1,14 50-60,-8-23 112,-7-27-44,1 0 1,-1 0-1,0 0 0,1 0 0,-1 0 1,1 0-1,-1 0 0,1 0 0,0 0 0,-1-1 1,1 1-1,0 0 0,-1 0 0,1 0 1,0-1-1,0 1 0,0-1 0,0 1 1,0 0-1,0-1 0,0 1 0,0-1 1,0 0-1,0 1 0,0-1 0,0 0 1,0 0-1,0 0 0,0 0 0,1 1 1,0-2 11,0 0 0,0 0 0,0 0 0,0 0 0,0 0 0,-1-1 0,1 1 0,0 0 0,-1-1 0,1 1 0,-1-1 0,1 0 0,1-3 0,5-7 61,-1 0 0,0-1-1,6-18 1,8-48-76,-21 91 0,-1-1 0,1 1 0,0-1 0,1 0 0,0 1 0,1-1 0,0 0 0,1 0 0,4 11 0,2-15-1752,-8-6 1499,-1-1 0,1 0-1,0 0 1,-1 0 0,1 0-1,0 1 1,-1-1 0,1 0-1,0 0 1,-1 0 0,1 0-1,0 0 1,-1-1-1,1 1 1,0 0 0,-1 0-1,1 0 1,-1 0 0,1-1-1,0 1 1,-1 0 0,1-1-1,-1 1 1,1 0-1,-1-1 1,1 1 0,0-2-1,6-12-8260</inkml:trace>
</inkml:ink>
</file>

<file path=ppt/ink/ink4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5:07.13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4 180 6470,'0'0'5856,"0"-11"-1585,-2-14-2780,1 1 4620,7 53-3276,38 297 2188,-39-311-4754,-1-25-43,-1-26-11,-3 25-215,-4-65 0,4 71 0,-1 1 0,0-1 0,0 1 0,0-1 0,-1 1 0,1-1 0,-1 1 0,0 0 0,0 0 0,-1 0 0,1 0 0,-1 1 0,-6-8 0,11 52 0,1-36-196,-1-1 0,1 1 0,1 0 0,-1-1 0,1 1 0,0-1 0,0 0 0,0 0 0,0-1 1,1 1-1,-1-1 0,1 0 0,0 0 0,0-1 0,0 1 0,0-1 0,1 0 0,-1 0 0,0-1 0,1 0 0,0 0 0,-1 0 0,1-1 0,-1 1 0,1-1 0,0-1 0,9-1 0,-9 2-89,-1-1 0,1 0-1,-1-1 1,1 1-1,-1-1 1,0 0-1,0 0 1,0-1-1,0 1 1,0-1-1,0-1 1,6-5-1,-8 7 208,-1-1 0,1 0 0,-1 0 0,0 0 1,0 0-1,0 0 0,0-1 0,-1 1 0,1-1 0,-1 1 0,0-1 0,0 1 0,0-1 0,0 0 0,-1 1 0,0-1 0,1 0 0,-1 0 0,-1-7 0,1 11 111,0-1 0,-1 0 0,1 1-1,0-1 1,0 0 0,0 1 0,0-1 0,-1 1-1,1-1 1,0 0 0,-1 1 0,1-1 0,0 1-1,-1-1 1,1 1 0,-1-1 0,1 1 0,-1-1-1,1 1 1,-1-1 0,1 1 0,-1 0 0,1-1-1,-1 1 1,0 0 0,1 0 0,-1-1 0,0 1-1,1 0 1,-1 0 0,0 0 0,1 0 0,-1 0-1,0 0 1,1 0 0,-1 0 0,0 0 0,1 0-1,-1 0 1,0 0 0,1 0 0,-1 1 0,1-1 0,-1 0-1,0 0 1,1 1 0,-1-1 0,1 0 0,-1 1-1,1-1 1,-1 1 0,1-1 0,-1 1 0,1-1-1,-2 2 1,-1 0 125,-1 1 0,0 0 0,1 0 0,-1 0 1,1 0-1,0 1 0,-3 4 0,0 4 287,1 1 1,0 0-1,0-1 1,2 1-1,0 1 1,0-1-1,1 0 0,0 26 1,2-38-415,0 0 0,0 0 0,0 0 0,0 0 1,0 0-1,0 0 0,0 0 0,0 0 0,0 0 0,1 0 0,-1 0 1,0 0-1,1 0 0,-1 0 0,1 0 0,-1 0 0,1 0 0,-1 0 1,1-1-1,0 1 0,-1 0 0,1 0 0,0-1 0,0 1 0,0 0 1,-1-1-1,1 1 0,0-1 0,0 1 0,0-1 0,0 0 0,0 1 1,0-1-1,0 0 0,0 0 0,0 1 0,0-1 0,0 0 0,0 0 1,0 0-1,0 0 0,0 0 0,0-1 0,0 1 0,0 0 0,0 0 1,0-1-1,0 1 0,0 0 0,0-1 0,0 1 0,1-1 0,3-1 42,0-1 0,0 1 0,0-1 0,0 0 0,-1 0-1,1 0 1,-1-1 0,7-6 0,-1-5-202,-1 0 0,0-1 0,-2 1 0,1-2 0,-2 1 0,0-1-1,-1 0 1,-1 0 0,-1 0 0,2-24 0,-4 51 162,-1 1 0,2 0-1,4 19 1,-6-27 1,1-1 1,0 0-1,-1 0 0,1-1 0,0 1 0,0 0 0,0 0 1,1 0-1,-1-1 0,0 1 0,1 0 0,-1-1 1,2 2-1,-2-2-4,0-1 0,0 0 0,0 1 0,0-1 0,0 0 1,0 0-1,0 1 0,0-1 0,1 0 0,-1 0 0,0 0 1,0 0-1,0 0 0,0-1 0,0 1 0,0 0 0,0 0 0,0-1 1,0 1-1,0 0 0,0-1 0,0 1 0,0-1 0,0 0 1,-1 1-1,1-1 0,0 0 0,1 0 0,3-4 56,0-1-1,0 1 1,0-1-1,-1 0 1,0 0 0,0 0-1,0-1 1,4-11-1,19-59 421,-19 51-506,-2 0 0,-2 0 0,0-1 0,-2 0 0,0-29 0,-16 142 0,12-70 0,-2 19 0,1 1 0,2 0 0,1 0 0,8 52 0,-7-84 0,1 1 0,-1-1 0,1 1 0,0-1 0,0 0 0,1 0 0,-1 0 0,1 0 0,0-1 0,0 1 0,5 5 0,-6-8 0,0 1 0,0 0 0,0-1 0,0 0 0,0 1 0,0-1 0,0 0 0,0 0 0,0 0 0,1 0 0,-1 0 0,0 0 0,1-1 0,-1 1 0,1-1 0,-1 0 0,0 0 0,1 0 0,-1 0 0,1 0 0,-1 0 0,1-1 0,3 0 0,-5 0 0,0 0 0,0 0 0,0 0 0,0-1 0,0 1 0,0 0 0,-1 0 0,1 0 0,-1-1 0,1 1 0,-1 0 0,1-1 0,-1 1 0,0 0 0,1-1 0,-1 1 0,0-1 0,0 1 0,0-1 0,0 1 0,0 0 0,-1-1 0,1 1 0,-1-3 0,-9-35 0,-5 18 0,-2-1 0,1 2 0,-2 1 0,-1 0 0,0 1 0,-2 1 0,-32-22 0,57 40 0,1-1 0,0 1 0,-1-1 0,1 0 0,-1-1 0,1 1 0,5-2 0,1 1 0,0 0-326,35-2-3050,-44 3 3154,0 0-1,-1 0 0,1-1 1,0 1-1,0-1 0,0 1 1,-1-1-1,1 0 0,0 1 0,-1-1 1,1 0-1,-1 0 0,1 0 1,-1 0-1,1 0 0,-1-1 1,0 1-1,3-3 0,-5-2-4720,-5-1-2552</inkml:trace>
</inkml:ink>
</file>

<file path=ppt/ink/ink4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5:07.46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25 5 10570,'-17'-2'4228,"9"0"2626,19 2-6405,10 0-225,5 0-192,3 0 0,0 0-1025,0 0-1025,-2 1-832,-6 1-1539,-6-1-1856</inkml:trace>
</inkml:ink>
</file>

<file path=ppt/ink/ink4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5:07.87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123 13 18642,'0'0'13180,"-10"-3"-12731,6 1-424,2 1-20,-1 0 0,1 0 1,-1 0-1,1 0 0,-1 0 0,1 1 0,-1-1 1,1 1-1,-1 0 0,1-1 0,-1 1 0,0 0 1,1 0-1,-1 1 0,1-1 0,-1 1 1,1-1-1,-1 1 0,1 0 0,-1 0 0,1 0 1,-1 0-1,1 0 0,0 0 0,0 1 0,0-1 1,0 1-1,0 0 0,0-1 0,-3 5 0,1-2-49,2-2-78,0 0 0,-1 0 0,1 0 0,0 1 0,0-1-1,0 1 1,1-1 0,-1 1 0,0 0 0,1 0 0,0 0 0,0-1 0,0 1 0,0 0 0,0 0-1,0 1 1,1 4 0,3-6-26,1-1 0,0 0 0,-1-1 0,1 1-1,0-1 1,0 0 0,0 1 0,0-2 0,0 1 0,4-1 0,-1 1 37,130-2-951,-136 2 1088,-1 0 0,1-1 1,-1 1-1,1 0 1,0 0-1,-1 0 0,1 0 1,-1 0-1,1 1 1,0-1-1,-1 0 1,1 0-1,-1 0 0,1 0 1,0 1-1,-1-1 1,1 0-1,-1 1 0,1-1 1,-1 0-1,1 1 1,-1-1-1,1 1 1,-1-1-1,0 0 0,1 1 1,-1-1-1,0 1 1,1-1-1,-1 1 0,0 0 1,0-1-1,1 2 1,-8 20 1336,-24 17 347,-18-2-531,20-23-3022,1-11-7983</inkml:trace>
</inkml:ink>
</file>

<file path=ppt/ink/ink4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5:08.88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76 14574,'0'0'12855,"6"11"-12236,6 26-248,-1 1 0,-2 0 0,7 62 0,-16-96-304,8 35 763,-8-38-805,0-1-1,1 1 0,-1-1 1,0 1-1,0-1 1,0 1-1,1-1 0,-1 1 1,0-1-1,1 1 1,-1-1-1,1 1 1,-1-1-1,0 1 0,1-1 1,-1 0-1,1 1 1,-1-1-1,1 0 1,-1 1-1,1-1 0,-1 0 1,1 0-1,0 0 1,-1 1-1,1-1 1,-1 0-1,1 0 0,0 0 1,-1 0-1,1 0 1,-1 0-1,1 0 1,0 0-1,-1 0 0,1 0 1,-1-1-1,1 1 1,-1 0-1,1 0 1,-1 0-1,1-1 0,0 1 1,-1 0-1,1-1 1,-1 1-1,0 0 0,1-1 1,-1 1-1,1-1 1,-1 1-1,0-1 1,1 1-1,-1-1 0,0 1 1,1-1-1,-1 1 1,0-1-1,13-17 120,-2 0-1,0 0 1,-1-1-1,-1-1 1,9-25-1,-7 18-107,17-35-289,-13 32-990,17-53 0,-32 79-1454</inkml:trace>
</inkml:ink>
</file>

<file path=ppt/ink/ink4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5:09.23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 13164,'0'0'5478,"8"49"-2916,4-36-640,5-3-833,1-1-481,1 0-351,5-6-193,4-2-545,0-1-1697,-2-1-1441,-1-12-3556</inkml:trace>
</inkml:ink>
</file>

<file path=ppt/ink/ink4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5:09.57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109 23 13613,'0'0'8248,"-10"-2"-5253,-32-5-1122,40 7-1810,0-1 0,0 2 0,0-1 0,0 0 0,0 0 0,0 1 0,0-1 0,0 1 0,0-1-1,0 1 1,0 0 0,1 0 0,-1 0 0,0 0 0,0 0 0,1 0 0,-1 0 0,1 1 0,-1-1 0,1 0 0,0 1-1,-1 0 1,1-1 0,0 1 0,0 0 0,0-1 0,0 1 0,0 0 0,1 0 0,-1 0 0,0 0 0,1 0 0,-1 3 0,-1 5 88,0 1 1,0 0 0,2-1 0,-1 14 0,1-24-127,0 1 0,0 0 0,1-1 0,-1 1 0,0 0 0,0-1 0,1 1 0,-1 0 0,0-1 1,1 1-1,-1-1 0,1 1 0,-1-1 0,1 1 0,-1-1 0,1 1 0,-1-1 0,1 1 0,-1-1 0,1 1 0,0-1 0,-1 0 0,1 0 0,0 1 0,-1-1 0,1 0 0,0 0 0,-1 0 0,1 1 1,0-1-1,-1 0 0,1 0 0,0 0 0,-1 0 0,1 0 0,0-1 0,0 1 0,-1 0 0,1 0 0,0 0 0,-1-1 0,1 1 0,-1 0 0,2-1 0,32-14 877,7-18-524,-34 26-373,0 0 0,1 0 0,0 1 0,0 0 0,0 0 0,1 1-1,0 0 1,0 1 0,1 0 0,18-6 0,-26 10-12,-1 0 0,0 0 0,0 0 0,1 1 0,-1-1 0,0 0 0,0 1 0,0-1 0,0 1 0,1-1 0,-1 1 0,0-1 0,0 1 0,0 0 0,0-1 0,0 1 0,0 0 0,-1 0 0,1 0 0,0 0 0,0 0 0,0 0 0,-1 0 0,1 0 0,-1 0 0,1 0 0,-1 0 0,1 2 0,11 45 70,0-5 461,-11-42-518,0 0-1,-1-1 0,1 1 0,0 0 0,0-1 1,0 1-1,0 0 0,0-1 0,0 1 0,0-1 1,0 0-1,0 1 0,0-1 0,0 0 0,0 0 1,0 1-1,0-1 0,0 0 0,1 0 0,-1 0 1,0 0-1,0-1 0,0 1 0,0 0 1,0 0-1,0-1 0,0 1 0,0 0 0,0-1 1,0 1-1,0-1 0,0 1 0,0-1 0,0 0 1,0 1-1,0-1 0,-1 0 0,1 0 0,0 0 1,1-1-1,33-38 74,-33 36-78,16-21-1,27-31 0,-45 56-14,1 0-1,-1 0 1,0 0 0,1 0 0,-1 0-1,0 0 1,1 0 0,-1 0-1,0 0 1,1 0 0,-1 0-1,0 0 1,0 0 0,1 0 0,-1 0-1,0 0 1,1 1 0,-1-1-1,0 0 1,0 0 0,1 0-1,-1 1 1,0-1 0,0 0 0,1 0-1,-1 0 1,0 1 0,0-1-1,0 0 1,0 1 0,1-1 0,-1 0-1,0 0 1,0 1 0,0-1-1,0 0 1,0 1 0,0-1-1,0 0 1,0 1 0,9 23-1303,-2-6-68,-6-17 1097,0 0 1,0 1 0,0-1 0,0 0 0,1 0-1,-1 0 1,0 0 0,1 0 0,-1-1 0,1 1-1,-1 0 1,1-1 0,-1 1 0,1-1 0,2 1 0,24-2-7690,-12-7 807</inkml:trace>
</inkml:ink>
</file>

<file path=ppt/ink/ink4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5:09.91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105 1 15663,'0'0'9379,"-9"0"-8989,6 0-377,-1 0-1,1 0 0,0 0 1,0 0-1,0 1 1,0-1-1,0 1 1,0 0-1,0 0 1,0 0-1,0 0 1,0 0-1,1 1 0,-1-1 1,0 1-1,1-1 1,-1 1-1,1 0 1,0 0-1,-1 1 1,1-1-1,0 0 1,0 1-1,1-1 0,-1 1 1,0 0-1,1-1 1,0 1-1,-2 5 1,-17 34 1102,20-41-992,4-2-101,1-1 0,-1 0-1,0 0 1,-1 0 0,1-1 0,0 1-1,-1-1 1,1 0 0,3-4-1,8-5-403,-3 4-147,7-6 49,-12 11-9391,-14 3 246</inkml:trace>
</inkml:ink>
</file>

<file path=ppt/ink/ink4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5:10.28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142 3 12236,'0'0'19410,"0"0"-19406,-1 0 1,1 0-1,0-1 0,0 1 1,-1 0-1,1 0 0,0 0 1,0-1-1,-1 1 0,1 0 1,0 0-1,0 0 0,-1 0 1,1 0-1,0-1 0,-1 1 1,1 0-1,0 0 1,-1 0-1,1 0 0,0 0 1,-1 0-1,1 0 0,0 0 1,-1 0-1,1 0 0,0 0 1,0 0-1,-1 0 0,1 1 1,0-1-1,-1 0 0,1 0 1,0 0-1,-1 0 0,1 1 1,0-1-1,0 0 0,-1 0 1,1 0-1,0 1 0,-1-1 1,-12 6 20,-1 1 0,1 1 0,0 0-1,1 0 1,-1 1 0,2 1 0,-1 0 0,-14 17 0,26-26-24,0-1-1,-1 0 1,1 0 0,0 1-1,0-1 1,0 0-1,0 1 1,0-1 0,-1 0-1,1 1 1,0-1 0,0 0-1,0 0 1,0 1 0,0-1-1,0 0 1,0 1 0,0-1-1,0 0 1,0 1-1,0-1 1,1 0 0,-1 1-1,0-1 1,0 0 0,0 1-1,0-1 1,0 0 0,1 0-1,-1 1 1,0-1-1,0 0 1,0 0 0,1 1-1,-1-1 1,0 0 0,0 0-1,1 0 1,-1 1 0,0-1-1,0 0 1,1 0 0,-1 0-1,0 0 1,1 0-1,-1 0 1,0 1 0,1-1-1,-1 0 1,1 0 0,29 4 39,35-8 10,-45 2-67,3 0-97,0 0 1,40 2-1,-61 0 124,-1 0 0,1 1-1,-1-1 1,0 0 0,1 0-1,-1 1 1,0-1 0,1 1-1,-1-1 1,0 1 0,0-1-1,0 1 1,1 0 0,-1 0 0,0 0-1,0-1 1,0 1 0,0 0-1,0 0 1,0 1 0,-1-1-1,1 0 1,0 0 0,0 0 0,-1 0-1,1 1 1,-1-1 0,1 0-1,-1 1 1,1-1 0,-1 0-1,0 1 1,0-1 0,0 0 0,0 1-1,0-1 1,0 1 0,0-1-1,0 0 1,0 1 0,-1-1-1,1 0 1,0 1 0,-2 0 0,1 3 32,-1 0 0,1-1 1,-1 1-1,0-1 0,-1 0 1,1 0-1,-1 1 1,0-2-1,0 1 0,0 0 1,-7 5-1,-12 8-42,-45 24 0,58-36 0,0-1 0,0 0 0,-1-1 0,1 0 0,-1 0 0,1-1 0,-1 0 0,-17 1 0,27-3-11,-1 0 0,1 0-1,-1 0 1,1 0 0,-1 0 0,1 0 0,0 0-1,-1-1 1,1 1 0,-1 0 0,1 0 0,-1 0 0,1-1-1,0 1 1,-1 0 0,1 0 0,-1-1 0,1 1-1,0 0 1,-1-1 0,1 1 0,0 0 0,0-1-1,-1 1 1,1 0 0,0-1 0,0 1 0,-1-1-1,1 1 1,0-1 0,0 1 0,0-1 0,0 1 0,0-1-1,3-23-992,16-19-1817,54-53-10744,-43 58 3128</inkml:trace>
</inkml:ink>
</file>

<file path=ppt/ink/ink4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5:11.06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51 1 15919,'0'0'13159,"0"9"-12780,-4 112 799,1-66-112,7 110 0,10-111-1066,-13-52 0,-1 0 0,1 0 0,-1 0 0,1 0 0,0 0 0,0 0 0,0 0 0,0-1 0,1 1 0,-1 0 0,0-1 0,1 1 0,-1-1 0,1 1 0,-1-1 0,1 0 0,0 0 0,-1 1 0,1-1 0,0 0 0,0-1 0,0 1 0,3 1 0,-5-4-54,1 1-1,0 0 1,0-1-1,-1 1 1,1-1-1,-1 1 1,1-1-1,-1 1 1,1-1-1,-1 1 1,0-1-1,0 0 1,0 1-1,0-1 1,0 1-1,-1-4 1,0-28-1145,0 24 1137,-1-1 0,0 1 0,0 0 0,-1 0 0,-1 1 0,1-1 0,-1 0 0,-7-9 0,-45-61 56,44 65 20,11 12 221,116 20 668,-101-18-791,-1 0 0,1-1 0,-1 0 0,1-1 0,-1-1 0,15-4 0,-24 6-86,-1 0 0,0 0 0,0-1 0,1 0 0,-1 1 0,0-1 0,0 0 0,0 0 0,-1-1 0,1 1 0,-1 0 0,1-1 0,-1 0 0,0 0 0,1 1 0,-2-1 0,1-1-1,0 1 1,0 0 0,-1 0 0,0 0 0,0-1 0,0 1 0,0-1 0,0 1 0,-1-1 0,1 1 0,-1-5 0,0 7-26,0 1 0,0 0 0,0 0 0,0-1 0,0 1 0,0 0 0,1 0 0,-1-1 0,0 1 0,0 0 0,0 0 0,0-1 0,0 1 0,0 0 0,0 0 0,0-1 0,0 1 0,-1 0 0,1 0 0,0-1 0,0 1 0,0 0 0,0 0 0,0 0 0,0-1 0,0 1 0,-1 0 0,1 0 0,0 0 0,0-1 0,0 1 0,0 0 0,-1 0 0,1 0 0,0 0 0,0-1 0,0 1 0,-1 0 0,1 0 0,0 0 0,0 0 0,-1 0 0,1 0 0,0 0 0,0 0 0,-1 0 0,1 0 0,0 0 0,0 0 0,-1 0 0,1 0 0,0 0 0,0 0 0,-1 0 0,1 0 0,0 0 0,0 0 0,-1 0 0,1 0 0,0 0 0,0 1 0,0-1 0,-1 0 0,1 0 0,0 0 0,0 0 0,0 1 0,0-1 0,-1 0 0,-9 10 0,4 3 0,0 0 0,1 0 0,1 0 0,0 1 0,1 0 0,0-1 0,1 1 0,0 0 0,1 18 0,1-31 0,0-1 0,0 1 0,0 0 0,0 0 0,0-1 0,0 1 0,0 0 0,0 0 0,0-1 0,0 1 0,1 0 0,-1 0 0,0-1 0,0 1 0,1 0 0,-1-1 0,0 1 0,1 0 0,-1-1 0,1 1 0,-1 0 0,1-1 0,-1 1 0,1-1 0,0 1 0,-1-1 0,1 1 0,0-1 0,-1 0 0,1 1 0,0-1 0,1 0 0,0 0 0,0 0 0,-1 0 0,1 0 0,0 0 0,0 0 0,0-1 0,-1 1 0,1-1 0,0 1 0,-1-1 0,4-1 0,42-31 0,-13-4 0,19-17 0,-49 50 0,1 0 0,-1 0 0,1 1 0,0 0 0,0 0 0,0 0 0,1 0 0,-1 1 0,8-3 0,-12 5 0,-1 0 0,1 0 0,-1 0 0,1 0 0,-1 0 0,0 0 0,1 0 0,-1 1 0,1-1 0,-1 0 0,1 0 0,-1 0 0,0 0 0,1 1 0,-1-1 0,1 0 0,-1 0 0,0 1 0,1-1 0,-1 0 0,0 0 0,1 1 0,-1-1 0,0 1 0,0-1 0,1 0 0,-1 1 0,0-1 0,0 0 0,0 1 0,1-1 0,-1 1 0,0-1 0,0 1 0,0-1 0,0 0 0,0 1 0,0-1 0,0 1 0,1 28 0,-1-27 0,-1 0 0,1-1 0,0 1 0,0 0 0,0 0 0,0-1 0,0 1 0,0 0 0,0 0 0,1-1 0,-1 1 0,0 0 0,1-1 0,0 1 0,-1 0 0,1-1 0,0 1 0,2 2 0,-1-4 0,0 0 0,0 0 0,0 0 0,0 0 0,1 0 0,-1-1 0,0 1 0,0-1 0,0 0 0,0 1 0,0-1 0,0 0 0,0 0 0,0 0 0,0-1 0,-1 1 0,4-3 0,34-32 0,-22 19 0,-16 16 0,28-22 0,-28 23 0,0-1 0,0 0 0,0 0 0,0 0 0,0 1 0,0-1 0,0 1 0,0-1 0,1 1 0,-1-1 0,0 1 0,0-1 0,0 1 0,0 0 0,1 0 0,-1 0 0,0 0 0,0 0 0,1 0 0,-1 0 0,0 0 0,0 0 0,0 0 0,3 1 0,-3 4 0,0-1 0,0 1 0,-1-1 0,1 1 0,-1-1 0,0 1 0,0-1 0,-2 9 0,1 0 0,1-8-165,1 4-4459</inkml:trace>
</inkml:ink>
</file>

<file path=ppt/ink/ink5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5:11.91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13 153 14125,'5'-47'4533,"-5"16"3355,0 28-6733,-11 53 2368,9-33-3126,0-9-344,1 0-1,0 1 0,1-1 0,-1 0 0,2 0 0,-1 0 0,1 0 0,0 0 0,3 8 0,-4-15-43,1 0-1,0 0 0,0 0 1,0 0-1,0 0 0,0-1 1,0 1-1,0 0 0,0-1 1,0 1-1,0-1 0,0 1 1,0-1-1,0 1 0,0-1 0,0 0 1,1 1-1,-1-1 0,0 0 1,0 0-1,0 0 0,1 0 1,-1 0-1,0 0 0,0 0 1,0-1-1,1 1 0,-1 0 1,0-1-1,0 1 0,0-1 1,0 1-1,0-1 0,0 1 0,0-1 1,0 0-1,0 0 0,1-1 1,37-30 291,-2-13-300,-26 31 0,1 0 0,19-19 0,-31 33 0,1-1 0,-1 1 0,0-1 0,1 1 0,-1-1 0,1 1 0,-1-1 0,1 1 0,-1-1 0,1 1 0,-1 0 0,1-1 0,0 1 0,-1 0 0,1 0 0,-1-1 0,1 1 0,0 0 0,-1 0 0,1 0 0,0 0 0,-1 0 0,1 0 0,0 0 0,-1 0 0,1 0 0,0 0 0,-1 0 0,1 0 0,0 0 0,-1 1 0,1-1 0,0 0 0,-1 0 0,1 1 0,-1-1 0,1 0 0,0 1 0,-1-1 0,1 1 0,-1-1 0,1 1 0,-1-1 0,0 1 0,1 0 0,12 37 0,-13-35 0,0 0 0,1 0 0,-1-1 0,1 1 0,0 0 0,0 0 0,0-1 0,0 1 0,0-1 0,1 1 0,-1-1 0,1 1 0,2 2 0,-2-4 0,-1-1 0,1 0 0,0 1 0,-1-1 0,1 0 0,0 0 0,-1 0 0,1 0 0,0 0 0,-1 0 0,1-1 0,0 1 0,-1 0 0,1-1 0,-1 1 0,1-1 0,0 0 0,-1 1 0,0-1 0,1 0 0,-1 0 0,1 0 0,-1 0 0,2-2 0,31-34 0,-26 27 0,25-30 0,26-29 0,-59 69 0,0-1 0,0 1 0,1 0 0,-1-1 0,0 1 0,0 0 0,1 0 0,-1-1 0,0 1 0,0 0 0,1 0 0,-1 0 0,0-1 0,1 1 0,-1 0 0,0 0 0,1 0 0,-1 0 0,0 0 0,1 0 0,-1-1 0,1 1 0,-1 0 0,0 0 0,1 0 0,-1 0 0,0 0 0,1 1 0,-1-1 0,1 0 0,-1 0 0,0 0 0,1 0 0,-1 0 0,0 0 0,1 1 0,-1-1 0,0 0 0,1 0 0,-1 1 0,6 18 0,-5 38 0,-2-45 0,1 14-9449,-4-40 2819</inkml:trace>
</inkml:ink>
</file>

<file path=ppt/ink/ink5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5:12.23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0 23542,'0'0'8008</inkml:trace>
</inkml:ink>
</file>

<file path=ppt/ink/ink5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5:13.16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66 13036,'0'0'11392,"6"11"-10644,6 10-443,33 59 708,36 87 0,-69-137-900,-1 0 0,-2 1 0,-1 1 1,-1 0-1,-1 0 0,1 62 0,-5-60 143,-2 35 508,0-65-680,0 1-1,-1 0 1,1-1-1,-1 1 1,-1-1 0,1 1-1,0-1 1,-1 0-1,0 0 1,0 1-1,-4 4 1,6-9-67,-1 1 1,0 0-1,1 0 1,-1 0-1,0-1 1,0 1-1,0 0 1,0-1-1,0 1 1,0-1-1,0 1 1,1-1-1,-2 1 0,1-1 1,0 0-1,0 1 1,0-1-1,0 0 1,0 0-1,0 0 1,0 0-1,0 0 1,0 0-1,0 0 0,0 0 1,-1 0-1,1 0 1,0-1-1,0 1 1,0 0-1,0-1 1,0 1-1,0-1 1,0 1-1,1-1 1,-1 0-1,0 1 0,0-1 1,0 0-1,0 0 1,1 1-1,-2-2 1,-2-3 7,0 0 1,0 0-1,0 0 1,0 0-1,1-1 0,-3-5 1,-1-7-34,0 0 0,1-1 0,1 1 0,1-1 0,0 0 0,1 0 0,2-1 0,0 1 0,1 0 0,0-1 0,2 1 1,0 0-1,8-29 0,7-11-7,3 1 1,52-107-1,-63 147 22,24-56-346,-31 69 329,0-1 0,0 0 0,-1 0 0,0 0 0,0 0-1,0 0 1,0 0 0,-1 0 0,0 0 0,-1-6 0,0 11 9,1 1-1,0 0 1,0-1-1,0 1 1,-1 0 0,1-1-1,0 1 1,-1 0-1,1 0 1,0-1 0,-1 1-1,1 0 1,0 0-1,-1-1 1,1 1 0,0 0-1,-1 0 1,1 0-1,-1 0 1,1 0 0,0 0-1,-1 0 1,1-1-1,-1 1 1,1 0 0,-1 0-1,1 1 1,0-1 0,-1 0-1,1 0 1,-1 0-1,1 0 1,0 0 0,-1 0-1,1 0 1,-1 1-1,-16 7-42,13-2 51,-1 0 0,0 0-1,1 0 1,0 1 0,1-1 0,-1 1 0,1 0-1,1 0 1,-1 0 0,1 1 0,1-1 0,-1 0-1,0 15 1,0 4 200,1 1 0,4 42-1,-3-66-198,0 1 0,0-1 0,1 0 0,-1 0 0,1 0 0,0 0 0,0 0 0,0 0 0,0-1 0,1 1 0,-1 0 0,1 0 0,-1-1 0,1 1 0,0-1-1,3 3 1,-4-4 8,1 0 0,-1 0-1,1 0 1,0 0-1,0 0 1,0 0 0,-1-1-1,1 1 1,0-1 0,0 1-1,0-1 1,0 0-1,0 0 1,0 0 0,0 0-1,0 0 1,0 0-1,0 0 1,2-2 0,2 1-248,-1-1 1,1-1-1,-1 1 1,0-1-1,0 0 1,0 0-1,0 0 1,-1-1-1,1 0 1,-1 0-1,0 0 1,0 0-1,0-1 1,-1 1-1,6-10 1,10-29-5250,-11 11-1397,-4-12-8010</inkml:trace>
</inkml:ink>
</file>

<file path=ppt/ink/ink5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5:13.54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 18193,'0'0'9545,"64"53"-15406,-33-39 2081,-1-1-2081</inkml:trace>
</inkml:ink>
</file>

<file path=ppt/ink/ink5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5:13.91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134 212 12204,'0'0'8669,"-10"-5"-7468,7 4-1158,-3-2 179,-1 0-1,1 1 0,-1 0 0,1 0 0,-1 1 0,-13-2 0,18 3-164,-1 0-1,1 0 1,0 0 0,-1 1 0,1-1-1,0 1 1,0 0 0,0 0-1,-1-1 1,1 1 0,0 1-1,0-1 1,0 0 0,1 0 0,-1 1-1,0-1 1,0 1 0,1-1-1,-1 1 1,1 0 0,-1 0-1,1 0 1,0 0 0,0 0-1,0 0 1,0 0 0,0 0 0,-1 5-1,0-2 134,0 0 0,0 1 0,1-1 0,0 1 0,0 0 0,1-1 0,0 1 0,0 0 0,0-1-1,0 1 1,3 10 0,-2-14-161,-1 0 0,1 0 0,0-1 0,0 1 0,0-1 0,0 1 0,0-1 0,0 1 0,0-1 0,0 1 0,1-1 0,-1 0 0,0 0 0,1 0 0,-1 0 0,1 0 0,0 0 0,-1 0 0,1 0 0,0-1 0,-1 1 0,1 0 0,0-1 0,0 0 0,0 1 0,-1-1 0,1 0 0,0 0 0,0 0-1,0 0 1,0 0 0,-1-1 0,1 1 0,0 0 0,0-1 0,-1 1 0,1-1 0,0 0 0,2-1 0,4-1 32,-1-1 0,1 0 0,-1-1 0,0 1 0,0-1 0,0-1 0,-1 1 0,0-1 0,0-1 0,0 1 0,-1-1 0,0 0 0,5-8 0,-1 0-17,-1 0-1,0 0 1,-1-1 0,0 0-1,6-26 1,-10 26 101,0 1 0,-1-1 0,-1 0 0,-1 0 0,-2-30 0,2 46-145,0 1 0,0-1 0,-1 0 0,1 1 0,0-1 0,0 0 0,0 1 0,-1-1 0,1 0 0,0 0 0,0 1 0,-1-1 0,1 0 0,0 0 0,-1 1 0,1-1 0,0 0 0,-1 0 0,1 0 0,0 0 0,-1 1 0,1-1 0,0 0 0,-1 0 0,1 0 0,0 0 0,-1 0 0,1 0 0,-1 0 0,1 0 0,0 0 0,-1 0 0,1 0 0,0 0 0,-1 0 0,1 0 0,0-1 0,-1 1 0,1 0 0,0 0 0,-1 0 0,1 0 0,0-1 0,-1 1 0,1 0 0,0 0 0,-1-1 0,1 1 0,0 0 0,0-1 0,0 1 0,-1 0 0,1-1 0,0 1 0,0 0 0,0-1 0,0 1 0,-1 0 0,1-1 0,0 1 0,0 0 0,0-1 0,0 1 0,0-1 0,-3 20 13,0 1 0,1-1 0,1 1 0,1 0 0,2 22-1,0 6 125,-1-37 1,-1 1 1,2-1-1,-1 0 1,2 1 0,-1-1-1,8 18 1,-9-27-117,0 1-1,0-1 1,0 0 0,0 0 0,0 0 0,0 0-1,0 0 1,1 0 0,-1 0 0,1 0 0,-1 0-1,1-1 1,0 1 0,0-1 0,0 1 0,0-1-1,0 0 1,0 1 0,0-1 0,0 0 0,0 0-1,1-1 1,-1 1 0,0 0 0,1-1 0,-1 0-1,0 1 1,1-1 0,-1 0 0,1 0 0,-1 0-1,0-1 1,1 1 0,-1 0 0,0-1 0,1 0-1,-1 1 1,4-3 0,0 0-22,-1-1 0,0 1 0,0-1 0,0-1 0,0 1 0,0 0 0,-1-1 0,0 0 0,0 0 0,0-1 0,-1 1 0,0-1 0,0 1 0,0-1 0,3-9 0,-1 1 0,-1 0 0,0 0 0,-1-1 0,0 1 0,0-26 0,-2 30 0,-1-23 0,0 33 0,0-1 0,0 1 0,0-1 0,0 0 0,0 1 0,0-1 0,0 1 0,0-1 0,0 1 0,-1-1 0,1 1 0,0-1 0,0 1 0,0-1 0,-1 1 0,1-1 0,0 1 0,-1-1 0,1 1 0,0-1 0,-1 1 0,1 0 0,-1-1 0,1 1 0,-1 0 0,1-1 0,-1 1 0,1 0 0,-1 0 0,1-1 0,-1 1 0,1 0 0,-1 0 0,1 0 0,-1 0 0,1 0 0,-1-1 0,0 1 0,1 0 0,-1 1 0,0-1 0,-2 4 0,1 1 0,-1 0 0,1 0 0,0 0 0,1 0 0,-1 0 0,1 0 0,-1 8 0,1-8 0,-7 54-5472,23-62-8578,-12-5 7627</inkml:trace>
</inkml:ink>
</file>

<file path=ppt/ink/ink5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5:14.64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102 135 6758,'0'0'21610,"-3"-9"-21450,1-5-126,1 5 22,-1 0-1,1 0 0,-2 0 0,-5-15 0,8 23-9,0 1-1,0-1 1,-1 0-1,1 0 1,0 0-1,-1 1 1,1-1 0,-1 0-1,1 1 1,-1-1-1,1 0 1,-1 1 0,0-1-1,1 1 1,-1-1-1,0 1 1,1-1-1,-1 1 1,0-1 0,0 1-1,0 0 1,1-1-1,-1 1 1,0 0 0,0 0-1,0-1 1,0 1-1,1 0 1,-1 0-1,0 0 1,0 0 0,-1 0-1,0 1-25,1 0 0,-1 1 0,0-1 0,1 0 0,-1 0-1,0 1 1,1-1 0,0 1 0,-1-1 0,1 1 0,0-1 0,-2 5 0,-3 4-62,1 0 0,0 1 1,-5 20-1,6-19 60,1 1 0,1-1 0,0 1 0,1-1 0,1 1 0,-1-1 0,4 23 0,-2-34-11,-1 1 1,1-1-1,0 0 0,0 0 0,0 1 0,-1-1 0,1 0 1,0 0-1,1 0 0,-1 0 0,0 0 0,0 0 0,0 0 0,1 0 1,-1-1-1,0 1 0,1 0 0,-1-1 0,1 1 0,-1-1 1,0 0-1,1 1 0,-1-1 0,1 0 0,-1 0 0,1 0 0,-1 0 1,1 0-1,-1 0 0,1 0 0,-1-1 0,1 1 0,-1 0 1,3-2-1,2 1 14,0-1 1,0 0-1,0 0 0,0 0 1,0-1-1,0 0 1,5-4-1,0-1 3,0-1-1,-1 0 1,0-1 0,0 0-1,-1-1 1,-1 0-1,0-1 1,0 1 0,-1-1-1,-1-1 1,0 0 0,0 1-1,6-27 1,-10 67 69,1 0-1,8 30 1,-11-56-71,0 0 0,1 0 0,-1 0 0,1 0 0,-1 0 0,1 0 0,-1 0 0,1 0 0,0 0 0,0-1 0,0 1 0,0 0 0,1 0 0,-1-1 0,0 1 0,1-1 0,-1 1 0,1-1 0,-1 1 0,1-1 1,0 0-1,-1 0 0,1 0 0,0 0 0,0 0 0,0 0 0,0-1 0,3 2 0,-2-2 7,0-1 0,0 1-1,1 0 1,-1-1 0,0 0 0,0 0 0,0 0 0,0 0-1,0 0 1,0-1 0,0 1 0,0-1 0,0 0 0,-1 0-1,1 0 1,-1 0 0,5-4 0,30-37-29,-28 31 0,1 1 0,0 0 0,21-17 0,-30 27 0,-1 0 0,1 0 0,0 1 0,-1-1 0,1 0 0,0 1 0,0-1 0,-1 1 0,1-1 0,0 1 0,0-1 0,0 1 0,0 0 0,0-1 0,0 1 0,0 0 0,0 0 0,0 0 0,0 0 0,0 0 0,0 0 0,0 0 0,0 0 0,0 0 0,0 0 0,0 0 0,-1 1 0,1-1 0,0 0 0,0 1 0,0-1 0,0 1 0,0-1 0,0 1 0,12 31 0,-13-30 0,0-1 0,0 1 0,0 0 0,1-1 0,-1 1 0,0 0 0,1-1 0,-1 1 0,1-1 0,0 1 0,-1-1 0,1 1 0,0-1 0,0 1 0,0-1 0,0 0 0,0 1 0,0-1 0,0 0 0,1 0 0,-1 0 0,0 0 0,1 0 0,-1 0 0,0 0 0,4 1 0,-3-3 0,0 1 0,0-1 0,0 0 0,-1 1 0,1-1 0,0 0 0,0 0 0,0 0 0,-1 0 0,1 0 0,-1-1 0,1 1 0,-1 0 0,1-1 0,-1 1 0,2-3 0,25-35 0,-13 17 0,-15 22 0,46-50 0,-43 48 0,-1 0 0,1 0 0,0 0 0,0 0 0,0 0 0,0 1 0,0-1 0,0 1 0,0 0 0,0 0 0,0 0 0,1 0 0,-1 1 0,0-1 0,1 1 0,-1 0 0,0 0 0,4 1 0,-5-1 0,-1 1 0,0 0 0,1 0 1,-1 0-1,0 0 0,0 0 0,1 0 0,-1 0 0,0 0 0,0 1 0,0-1 1,0 0-1,-1 1 0,1-1 0,0 1 0,-1-1 0,1 0 0,0 1 1,-1 0-1,0-1 0,1 1 0,-1-1 0,0 1 0,0-1 0,0 1 0,0 0 1,0-1-1,-1 3 0,1-2-1,0 0-1,0 0 1,1 0 0,-1 0 0,0 0 0,0 0 0,1-1-1,0 1 1,-1 0 0,1 0 0,0 0 0,0 0 0,0 0-1,0-1 1,0 1 0,2 2 0,5-4-4590,-4-5-2717</inkml:trace>
</inkml:ink>
</file>

<file path=ppt/ink/ink5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5:15.25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21 0 19346,'-10'0'3492,"4"0"-962,1 11-128,5 7-1537,0 5-641,11 4 129,4 5-129,0 2-160,1-5-32,1-2-32,-4-3-481,1-5-960,-6-4-641,-4-2-704,-4-4-802,-5-4-3394</inkml:trace>
</inkml:ink>
</file>

<file path=ppt/ink/ink5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5:15.58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6 219 12716,'-1'-9'2808,"0"2"-2411,0 2 40,0 0 0,0-1 0,1 1 0,0 0 0,0-1 0,0 1 0,0 0 0,1-1 0,0 1 0,0 0 0,0-1 0,1 1 0,0 0 0,0 0 0,0 0 0,4-4 0,2-1-100,1 0 1,1 1-1,0 0 0,0 0 0,1 1 0,0 1 1,0 0-1,22-10 0,-24 13-171,1 0-1,-1 0 1,1 1 0,0 1-1,0 0 1,0 0 0,0 1 0,0 0-1,0 0 1,1 1 0,-1 1-1,10 1 1,-19-2-155,1 1 0,-1-1 1,0 1-1,0-1 0,0 1 0,1 0 0,-1-1 0,0 1 1,0 0-1,0 0 0,0-1 0,0 1 0,-1 0 1,1 0-1,0 0 0,0 0 0,-1 1 0,1-1 0,0 0 1,-1 0-1,1 0 0,-1 0 0,0 1 0,1-1 1,-1 0-1,0 0 0,0 1 0,1-1 0,-1 0 0,0 1 1,0-1-1,-1 0 0,1 0 0,0 1 0,0-1 1,-1 2-1,0 2 61,-1 0 1,1 0 0,-1-1-1,1 1 1,-1 0 0,-1-1-1,1 0 1,-4 6 0,-13 10 288,0-1 0,-1-1 0,0-1-1,-31 19 1,-22 20-905,65-47-1355,11-5-3802,17-4-4768,-16 0 10179,17-1-6517</inkml:trace>
</inkml:ink>
</file>

<file path=ppt/ink/ink5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5:16.19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21 95 17969,'0'0'4922,"-3"9"-2632,-2 12-1735,1 0-1,0 0 0,2 0 1,0 0-1,2 0 1,2 34-1,-2-55-532,1 1 0,-1-1 0,0 0 0,0 1 1,0-1-1,0 1 0,0-1 0,0 1 0,1-1 0,-1 0 0,0 1 0,0-1 0,0 1 0,1-1 0,-1 0 0,0 1 0,1-1 1,-1 0-1,0 0 0,1 1 0,-1-1 0,0 0 0,1 0 0,-1 1 0,1-1 0,-1 0 0,0 0 0,1 0 0,-1 0 0,1 0 1,-1 1-1,1-1 0,-1 0 0,0 0 0,1 0 0,-1 0 0,1 0 0,-1 0 0,1-1 0,-1 1 0,0 0 0,1 0 0,-1 0 0,1 0 1,-1 0-1,1-1 0,-1 1 0,0 0 0,1 0 0,-1-1 0,1 1 0,16-18 1136,-14 8-1022,1-1-1,-1 1 0,-1-1 0,0 0 1,1-20-1,-2 25-86,-1 0 0,0 0 0,0 0 0,0 0-1,-1 0 1,0 0 0,0 0 0,-1 1 0,0-1 0,0 0 0,-4-10 0,-6 7-481,6 13-575,6-3 936,0 0 0,0-1-1,0 1 1,0 0-1,0 0 1,0 0 0,1 0-1,-1 0 1,0 0-1,0 0 1,1 0 0,-1 0-1,1-1 1,-1 1-1,1 0 1,-1 0 0,1-1-1,-1 1 1,1 0-1,0 0 1,-1-1 0,1 1-1,0-1 1,0 1-1,-1-1 1,1 1 0,1 0-1,6 1-589,-1 1 1,0-1-1,1-1 0,0 1 1,-1-1-1,1-1 0,0 1 1,0-1-1,-1-1 1,1 1-1,0-1 0,-1-1 1,1 1-1,-1-2 0,1 1 1,-1-1-1,0 0 0,0 0 1,0 0-1,7-6 0,-10 6 408,1 0 0,-1 0 1,0-1-1,1 1 0,-2-1 0,1 0 0,0 0 0,-1 0 0,0-1 0,5-8 0,-8 12 457,1 0 0,0 0 0,-1 0 0,1-1 0,-1 1 0,0 0 0,1 0 0,-1-1 1,0 1-1,0 0 0,1-1 0,-1 1 0,0 0 0,-1-1 0,1 1 0,0 0 0,-1-3 0,1 4-72,0-1 0,-1 1-1,1-1 1,-1 1 0,1-1 0,-1 1 0,1-1 0,-1 1 0,1 0 0,-1-1 0,1 1 0,-1 0 0,1-1 0,-1 1 0,0 0-1,1 0 1,-1-1 0,0 1 0,1 0 0,-1 0 0,0 0 0,1 0 0,-1 0 0,-1 0 0,0 0 2,0 1 0,-1-1 0,1 1 0,-1-1 0,1 1 1,0 0-1,-1 0 0,1 0 0,0 0 0,0 0 0,0 1 0,0-1 1,0 0-1,0 1 0,0 0 0,0 0 0,-2 2 0,-2 6 129,1-1 0,0 1 0,1 0 0,0 0 0,1 0 0,-1 0 0,2 1 0,0-1 0,0 1 0,1 0 0,0-1 0,1 1 0,0 0 0,3 20 0,-3-30-248,1 0 1,0 1-1,-1-1 0,1 0 0,0 0 0,0 0 0,-1 0 0,1 0 0,0 0 1,0 0-1,0 0 0,0 0 0,0 0 0,0-1 0,1 1 0,-1 0 1,0-1-1,0 1 0,0-1 0,1 1 0,-1-1 0,0 0 0,1 1 0,-1-1 1,0 0-1,1 0 0,-1 0 0,0 0 0,1 0 0,-1 0 0,0-1 1,1 1-1,-1 0 0,0-1 0,2 0 0,1 0 18,0 0-1,0 0 1,0-1-1,-1 1 1,1-1-1,0 0 0,-1 0 1,1-1-1,-1 1 1,4-4-1,-2-1 87,1 0-1,-1-1 0,-1 0 0,1 0 0,-1 0 0,-1-1 1,1 1-1,-1-1 0,-1 0 0,3-15 0,-4 19-65,0 0 0,-1 1 0,1-1 1,-1 0-1,0 1 0,0-1 0,-1 1 0,1-1 0,-1 0 0,0 1 0,0-1 0,-1 1 0,1-1 0,-1 1 0,0 0 0,0 0 0,-1 0 0,1 0 0,-1 0 0,0 0 0,0 1 0,-6-6 0,-5 3-635,9 14-782,5-6 1134,1 0 0,-1 0 0,0 0-1,0 0 1,1 0 0,0 0 0,-1 0 0,1 0-1,0 0 1,0 0 0,2 3 0,-1-3-285,0 1 1,0-1 0,0 0-1,1 0 1,-1 0 0,1 0-1,-1-1 1,1 1-1,0-1 1,0 0 0,-1 1-1,1-1 1,0 0 0,0-1-1,0 1 1,5 0-1,13 0-5912</inkml:trace>
</inkml:ink>
</file>

<file path=ppt/ink/ink5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5:16.89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62 168 3876,'0'0'13260,"-10"2"-11653,8-2-1544,0 0-1,0 0 1,-1 1-1,1-1 1,0 1-1,0 0 1,-1-1-1,1 1 1,0 0-1,0 0 1,0 0-1,0 1 1,0-1-1,0 0 1,1 1-1,-1 0 1,0-1-1,1 1 1,-1 0-1,1 0 1,0-1-1,-1 1 1,1 0-1,0 0 1,0 1-1,0-1 1,1 0 0,-1 0-1,0 0 1,1 1-1,-1-1 1,1 0-1,0 0 1,0 1-1,0-1 1,0 0-1,1 3 1,-2 2 87,1 0 0,0-1 1,1 1-1,0 0 1,0-1-1,0 1 1,1-1-1,0 1 0,3 6 1,-4-11-132,0 0 1,0-1-1,0 1 1,1-1-1,-1 1 1,0-1-1,0 0 1,1 1-1,-1-1 0,1 0 1,-1 0-1,1 0 1,0 0-1,-1 0 1,1-1-1,0 1 1,-1 0-1,1-1 1,0 1-1,0-1 1,0 0-1,0 1 1,0-1-1,-1 0 1,1 0-1,0 0 0,0 0 1,0-1-1,0 1 1,-1-1-1,1 1 1,0-1-1,0 1 1,0-1-1,-1 0 1,1 0-1,-1 0 1,3-1-1,1-1 86,-1-1 0,1 1 0,-1-1 0,0 0 0,0 0 0,-1 0 0,1 0 0,-1-1 0,0 0 0,0 1 0,0-1 0,0 0 0,-1-1 0,0 1 0,1-6 0,2-4 71,-1 0-1,0 0 0,-1-1 1,0-18-1,-2 18 327,1-46 1154,-2 59-1611,0 1 0,0-1 0,-1 0 0,1 1 0,-1-1 0,1 1 0,-1-1 0,0 1 0,0-1 0,0 1 0,0-1 0,0 1 0,-1 0 0,1-1 0,-1 1 0,0 0 0,-3-3 0,5 4-45,0 1 0,-1 0 0,1 0 0,0-1 0,-1 1 1,1 0-1,0 0 0,-1 0 0,1 0 0,-1-1 0,1 1 0,0 0 0,-1 0 0,1 0 0,-1 0 0,1 0 0,0 0 0,-1 0 0,1 0 0,-1 0 0,1 0 0,0 0 0,-1 0 0,1 0 0,-1 1 0,1-1 0,0 0 0,-1 0 0,1 0 0,0 0 0,-1 1 0,1-1 0,-1 1 0,-5 15 19,4 27-4,2-37-28,0 7 51,0 1 0,1-1 1,1 0-1,0 1 0,1-1 0,6 19 1,-8-29 0,0-1 0,0 1-1,0 0 1,0-1 0,1 0 0,0 1 0,-1-1 0,1 0 0,0 0 0,0 0 0,0 0-1,0 0 1,0 0 0,0 0 0,1-1 0,-1 1 0,1-1 0,-1 0 0,1 1-1,0-1 1,-1-1 0,1 1 0,0 0 0,-1-1 0,1 1 0,0-1 0,0 0 0,0 0-1,0 0 1,-1 0 0,1 0 0,0 0 0,0-1 0,0 0 0,-1 0 0,1 1-1,5-4 1,5-3 93,0-1 1,-1 0-1,0-1 0,0 0 0,-1-1 0,0 0 0,0-1 0,-2 0 0,1-1 1,-1 0-1,12-22 0,-20 32-130,0 0 1,0 0-1,0 0 1,0 0 0,0 0-1,-1 0 1,1 0-1,-1 0 1,1 0-1,-1 0 1,0-1-1,0 1 1,0-3-1,-6 4-118,-4 17-11,6-6 137,1 0 1,0 0 0,0 0-1,1 1 1,0-1 0,1 1-1,0-1 1,1 1 0,1 11-1,-1-21-3,0 0 0,0 0 0,0 0 0,0 0 0,0 0 0,0 0 0,1 0 0,-1 0 0,0 0 1,0 0-1,1 0 0,-1-1 0,1 1 0,-1 0 0,1 0 0,-1 0 0,1 0 0,0-1 0,-1 1 0,1 0 0,0-1 0,-1 1 0,1-1 0,0 1 0,0-1 0,0 1 0,0-1 0,0 1 0,-1-1 0,1 0 0,0 1 0,0-1 0,0 0 0,0 0 0,0 0 0,0 0 0,0 0 0,0 0 0,0 0 0,0 0 0,0 0 0,0 0 0,0 0 0,0-1 0,0 1 0,0 0 0,0-1 0,3 0 15,-1-1 1,1 1 0,-1-1-1,0 0 1,1 0 0,-1 0 0,0 0-1,0-1 1,-1 1 0,1-1-1,3-4 1,3-8-23,-1-1 0,0-1 0,-1 1 0,0-1 0,-2-1 0,0 1 0,-1-1 0,-1 0 0,2-18 0,9 84 0,-12-41-118,0 0 1,1 0-1,0 0 1,0-1-1,0 1 1,1-1-1,0 0 1,0 0-1,1 0 1,0 0-1,0-1 0,9 8 1,-12-11 27,1 0-1,0 0 1,0-1-1,0 1 1,0-1 0,0 0-1,0 0 1,0 0 0,0 0-1,0 0 1,0 0 0,0-1-1,1 0 1,-1 0-1,0 0 1,1 0 0,-1 0-1,0 0 1,0-1 0,0 0-1,1 1 1,-1-1 0,0-1-1,0 1 1,0 0-1,0-1 1,-1 1 0,1-1-1,0 0 1,3-3 0,1 0-1268,-2-1 1,1 1 0,0-1 0,-1 0 0,0 0 0,-1-1 0,1 0-1,5-12 1,4-11-7371</inkml:trace>
</inkml:ink>
</file>

<file path=ppt/ink/ink5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5:17.28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13 0 16944,'0'0'2546,"-2"9"-277,-2 15-1504,1 0 0,1 0 0,1 0 0,1-1-1,1 1 1,1 0 0,1 0 0,1 0 0,1-1 0,15 40 0,-20-62-750,0 0 0,0 0 0,0-1 1,1 1-1,-1 0 0,0-1 0,0 1 1,1 0-1,-1-1 0,1 1 0,-1 0 1,0-1-1,1 1 0,-1-1 0,1 1 1,0-1-1,-1 1 0,1-1 0,-1 1 1,1-1-1,0 1 0,-1-1 0,1 0 1,0 1-1,-1-1 0,1 0 0,0 0 1,-1 0-1,1 0 0,0 1 0,0-1 1,-1 0-1,1 0 0,0 0 0,1-1 1,0 0 27,0 0 0,0 0 0,0 0 0,-1-1 0,1 1 0,0-1 1,0 0-1,-1 1 0,1-1 0,-1 0 0,2-3 0,27-56 236,-22 31-281,5-43 1,-9 52-596,-3 18 25,-1 5-231,-1 27 724,2 41-594,-1-65 425,1 0 0,-1 0 0,1 0 0,1 0 0,-1 0 0,1 0 0,0 0-1,0-1 1,0 1 0,5 6 0,-6-10-86,0 1 1,1-1-1,0 0 1,-1 0-1,1 0 1,0 0-1,-1 0 1,1 0-1,0-1 1,0 1-1,0 0 1,0-1-1,0 1 1,0-1-1,-1 0 1,1 0-1,0 0 1,0 0-1,0 0 1,0 0-1,0-1 1,0 1-1,0 0 1,0-1-1,0 0 1,0 1-1,-1-1 1,1 0-1,0 0 1,0 0-1,-1 0 1,1 0-1,-1 0 1,1-1-1,2-2 1,15-16-6452</inkml:trace>
</inkml:ink>
</file>

<file path=ppt/ink/ink5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5:17.85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37 0 8520,'0'0'15908,"-5"8"-15753,-1 4-94,1-1 0,1 1 0,0 0 0,1 0 0,0 0 0,0 0 0,2 0 0,-1 1 0,2-1 0,0 1 0,2 21 0,-2-20 217,1 0 1,1 0 0,0 0 0,0-1 0,1 1-1,1-1 1,1 1 0,9 20 0,-14-34-249,0 1 1,0-1-1,1 1 1,-1-1-1,0 1 1,0-1-1,0 0 1,0 1-1,1-1 1,-1 1-1,0-1 1,0 0-1,1 1 1,-1-1-1,0 0 1,1 1-1,-1-1 1,0 0-1,1 1 1,-1-1-1,0 0 1,1 0-1,-1 1 1,1-1-1,-1 0 1,1 0-1,-1 0 1,0 0-1,1 1 1,-1-1-1,1 0 1,-1 0-1,1 0 1,-1 0-1,1 0 1,-1 0-1,1 0 1,-1 0-1,0-1 1,1 1-1,-1 0 1,1 0-1,-1 0 1,1 0-1,-1-1 1,0 1-1,1 0 1,-1 0-1,1-1 1,-1 1-1,0 0 1,1-1-1,-1 1 1,0 0-1,1-1 1,-1 1-1,0 0 1,0-1-1,1 1 1,-1-1-1,0 1 1,0 0-1,0-1 1,0 1-1,0-1 1,1 0-1,7-31 719,-6 14-692,-1 0 0,-2-28 1,1 43-65,0-1-1,0 1 1,0-1 0,-1 1 0,1 0 0,-1-1 0,0 1-1,0 0 1,-1-1 0,1 1 0,0 0 0,-1 0-1,0 0 1,0 0 0,0 0 0,0 1 0,0-1 0,-1 1-1,1-1 1,-6-3 0,8 6-3,0 0-1,0 0 1,-1 0-1,1-1 1,0 1-1,0 0 1,0 0-1,0 0 1,-1 0-1,1 0 1,0 0-1,0 0 1,0 0-1,-1 0 1,1 0-1,0 0 1,0 0-1,0 0 1,0 0-1,-1 0 1,1 0 0,0 1-1,0-1 1,0 0-1,0 0 1,-1 0-1,1 0 1,0 0-1,0 0 1,0 0-1,0 0 1,0 1-1,0-1 1,-1 0-1,1 0 1,0 0-1,0 0 1,0 1-1,0-1 1,0 0 0,0 0-1,0 0 1,0 0-1,0 1 1,0-1-1,0 0 1,0 0-1,0 0 1,0 15-115,8 14 133,-6-25 45,0 0 0,0-1 0,0 1 0,1-1 0,-1 0 0,1 0 0,0 0-1,0 0 1,0 0 0,0 0 0,0-1 0,1 0 0,-1 1 0,1-1 0,-1-1 0,1 1 0,0 0 0,0-1 0,0 0 0,0 0-1,0 0 1,0 0 0,0-1 0,0 0 0,9 0 0,-8-1 24,1 0 0,0 0 0,0-1 0,0 0-1,-1 0 1,1-1 0,-1 0 0,0 1 0,0-2 0,0 1 0,0-1 0,0 1 0,-1-1-1,0-1 1,1 1 0,-2 0 0,5-7 0,-4 6-77,0 0 0,0 0 0,0 0 0,-1 0 0,1 0 0,-1-1 0,-1 1 0,1-1 0,-1 0 0,0 1 0,0-1 0,0 0 0,-1-1 0,0 1 0,0-11 0,-14 50 0,11-23 0,0 0 0,0 0 0,1 0 0,0 0 0,1 0 0,1 12 0,-1-20 0,0 0 0,1 0 0,-1 0 0,1 0 0,-1 0 0,1 0 0,0 0 0,0 0 0,0-1 0,0 1 0,0 0 0,0-1 0,0 1 0,0-1 0,1 1 0,-1-1 0,1 1 0,-1-1 0,1 0 0,-1 0 0,1 0 0,0 0 0,-1 0 0,1 0 0,0 0 0,0-1 0,0 1 0,0-1 0,0 1 0,0-1 0,0 0 0,0 1 0,0-1 0,0 0 0,0 0 0,0-1 0,3 0 0,-3 1-200,0-1 0,1 1 0,-1-1 0,0 0 0,0 0-1,0 0 1,0 0 0,0 0 0,0 0 0,0 0 0,0-1 0,0 1 0,0-1 0,-1 0 0,1 1 0,-1-1 0,1 0-1,-1 0 1,0 0 0,0 0 0,0 0 0,0 0 0,0 0 0,0 0 0,0-4 0,2-2-1247,-1-1 1,0 0 0,-1 0 0,0 0-1,0-12 1,-1-8-6359</inkml:trace>
</inkml:ink>
</file>

<file path=ppt/ink/ink5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5:18.20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0 11691,'0'0'11179,"60"40"-23479</inkml:trace>
</inkml:ink>
</file>

<file path=ppt/ink/ink5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5:18.61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38 99 13261,'0'0'14995,"-4"9"-14328,1-1-587,-3 3 233,1 1 0,1-1-1,0 1 1,1 0 0,0 0-1,-2 21 1,5-33-306,0 1 0,0-1 0,1 1 0,-1-1 0,0 1 0,1-1 0,-1 0 0,0 1-1,1-1 1,-1 1 0,1-1 0,-1 0 0,1 1 0,-1-1 0,1 0 0,-1 0 0,1 1 0,-1-1 0,1 0-1,-1 0 1,1 0 0,-1 0 0,1 0 0,0 0 0,-1 0 0,1 0 0,-1 0 0,1 0 0,-1 0 0,1 0 0,0 0-1,-1 0 1,1 0 0,-1 0 0,1-1 0,-1 1 0,1 0 0,-1 0 0,1-1 0,-1 1 0,1-1 0,25-10 135,6-18-53,-26 22-85,0 1 1,0 0-1,1 0 0,0 0 1,0 1-1,1 0 0,-1 1 0,12-5 1,-18 8 10,-1 1 0,1 0 0,0 0 0,-1 0 1,1 0-1,0-1 0,-1 1 0,1 0 0,0 0 0,-1 0 1,1 0-1,0 1 0,-1-1 0,1 0 0,0 0 1,-1 0-1,1 1 0,0-1 0,-1 0 0,1 0 0,0 1 1,-1-1-1,1 1 0,-1-1 0,1 0 0,-1 1 0,1-1 1,-1 1-1,1-1 0,-1 1 0,0 0 0,1-1 1,-1 1-1,0-1 0,1 1 0,-1 0 0,0-1 0,0 1 1,1 0-1,-1 0 0,0 0-27,0 0 1,1 0-1,-1 0 0,0 0 1,0-1-1,1 1 0,-1 0 1,1 0-1,-1-1 0,1 1 1,-1 0-1,1 0 0,0-1 1,-1 1-1,1-1 0,0 1 1,-1-1-1,1 1 0,0-1 1,0 1-1,-1-1 0,1 0 1,0 1-1,0-1 0,0 0 1,-1 1-1,1-1 0,0 0 1,1 0-1,5-1-953,0 0 0,0-1 0,0 0 0,0 0 0,-1-1 0,1 1 0,-1-1 0,0-1 0,0 1 0,0-1 1,11-9-1,22-25-2072,-13 0 4174,-26 37-842,1-1 0,0 1 0,-1-1 0,1 0 0,-1 1 0,1-1 1,-1 0-1,0 1 0,0-1 0,0 0 0,0 1 0,0-1 0,0 0 1,0 1-1,0-1 0,-1 0 0,1 1 0,-1-1 0,0-1 1,1 2-245,-1 0 1,0 1 0,0-1 0,1 1-1,-1-1 1,0 1 0,0-1-1,0 1 1,0-1 0,1 1 0,-1 0-1,0-1 1,0 1 0,0 0 0,0 0-1,0-1 1,0 1 0,0 0 0,0 0-1,0 0 1,0 0 0,0 1 0,0-1-1,0 0 1,1 0 0,-1 1 0,0-1-1,0 0 1,0 1 0,0-1 0,0 1-1,0-1 1,1 1 0,-2 0 0,1 0-55,0-1 1,0 0 0,0 1-1,0-1 1,0 1-1,0-1 1,0 1 0,0 0-1,0-1 1,0 1 0,0 0-1,1 0 1,-1-1 0,0 1-1,1 0 1,-1 0 0,0 0-1,1 0 1,-1 0 0,1 0-1,-1 1 1,1-1 3,1 0-1,-1-1 1,0 1-1,1-1 1,-1 1 0,1 0-1,-1-1 1,0 1 0,1-1-1,-1 1 1,1-1-1,-1 1 1,1-1 0,0 1-1,-1-1 1,1 0-1,-1 1 1,1-1 0,0 0-1,-1 1 1,1-1-1,0 0 1,0 0 0,48 8-50,-46-8-188,11 0 581,0 0-1,-1 1 0,27 5 1,-39-6-229,1 1 0,-1-1 0,0 0 0,0 1 0,0-1 0,0 1 0,0-1 1,0 1-1,0-1 0,0 1 0,0 0 0,0-1 0,0 1 0,0 0 0,0 0 0,0 0 1,-1 0-1,1 0 0,0 0 0,-1 0 0,1 0 0,0 2 0,-1-1 22,0 0 0,-1-1 0,1 1 0,0 0 0,-1 0 0,0 0 0,1-1 0,-1 1 0,0 0 0,0 0 0,0-1 0,0 1 0,0-1 0,0 1 0,-1-1 0,1 0 0,0 1 0,-1-1 0,-2 2 0,2-2-253,-8 9 144,0-1 1,-1 0-1,0-1 0,-16 8 1,-6-7-6963,23-8-2424</inkml:trace>
</inkml:ink>
</file>

<file path=ppt/ink/ink5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5:19.47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 75 12716,'-1'2'6989,"0"4"-3994,2 14-2740,-1-18 669,1 9-539,0-1 1,1 0-1,1 0 1,0 0-1,0-1 0,1 1 1,9 17-1,45 66 392,-35-57-313,-21-34-430,62 107 1193,-59-99-1027,0 1 0,-1-1-1,0 1 1,0 0 0,-1 1-1,-1-1 1,0 1 0,1 12 0,-15-227 476,1-4-461,9 174-233,1 24-4,0 1 0,1-1-1,0 1 1,0-1 0,1 0 0,0 1 0,0-1-1,1 1 1,3-9 0,-5 16 16,1-1 0,-1 1 1,1 0-1,-1 0 0,1 1 0,0-1 1,0 0-1,-1 0 0,1 0 0,0 0 1,0 1-1,0-1 0,0 0 0,0 1 1,0-1-1,0 1 0,0-1 0,0 1 0,0-1 1,0 1-1,0 0 0,0-1 0,1 1 1,-1 0-1,0 0 0,0 0 0,0 0 1,0 0-1,1 0 0,-1 0 0,0 1 1,0-1-1,0 0 0,0 1 0,0-1 1,2 2-1,-1-1-18,0 0 0,0 0 1,0 0-1,0 1 0,0-1 0,-1 1 1,1 0-1,0-1 0,-1 1 0,0 0 1,1 0-1,-1 0 0,0 0 0,0 0 1,0 0-1,0 0 0,0 3 0,0 1-24,-1 0-1,1-1 1,-2 1 0,1 0-1,-1-1 1,0 1 0,0 0-1,0-1 1,-1 1-1,1-1 1,-2 0 0,1 1-1,0-1 1,-1 0 0,0 0-1,0-1 1,-1 1-1,-5 6 1,-3 2 218,0-1 0,-1 0 0,0 0 0,-28 17 0,31-23-515,7-8-406,12-16-1631,23-23-3557,-9 16 1204,0-1-1362</inkml:trace>
</inkml:ink>
</file>

<file path=ppt/ink/ink5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5:19.81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28 14446,'0'0'6432,"0"8"-4643,0 2-1220,-1 6 237,1-1 1,1 0 0,1 0 0,0 1-1,5 17 1,-7-30-754,1-1 0,0 0 0,0 1 1,0-1-1,0 0 0,0 0 0,0 0 0,0 1 0,1-1 0,-1-1 0,1 1 0,-1 0 0,1 0 1,0 0-1,0-1 0,0 1 0,0-1 0,0 1 0,0-1 0,0 0 0,0 0 0,0 0 1,1 0-1,-1 0 0,1-1 0,-1 1 0,0-1 0,1 1 0,-1-1 0,1 0 0,-1 0 1,1 0-1,-1 0 0,0-1 0,1 1 0,-1-1 0,1 1 0,-1-1 0,0 0 0,1 0 0,-1 0 1,0 0-1,4-3 0,1 0 9,0 0 1,-1-1 0,0 1-1,0-2 1,0 1-1,-1-1 1,0 1-1,0-2 1,0 1 0,-1 0-1,1-1 1,-2 0-1,5-8 1,-4 6-37,1 0 0,1 0-1,-1 0 1,1 1 0,1 0 0,11-11 0,-18 19-38,1-1 1,-1 1-1,1 0 1,0-1-1,-1 1 1,1 0-1,-1-1 1,1 1-1,0 0 1,-1 0-1,1 0 0,0-1 1,-1 1-1,1 0 1,0 0-1,0 0 1,-1 0-1,1 0 1,0 0-1,-1 1 1,1-1-1,0 0 1,-1 0-1,1 0 1,0 1-1,-1-1 1,1 0-1,1 1 1,18 17-809,-19-16 507,1 1-1,0-1 0,0 0 1,0 0-1,1-1 1,-1 1-1,0 0 0,1-1 1,-1 1-1,1-1 1,4 2-1,-4-3-161,-1 0 0,0 0 0,1 0 0,-1 0 0,0-1-1,1 1 1,-1-1 0,0 0 0,0 1 0,1-1 0,-1 0 0,0 0 0,0-1-1,0 1 1,0 0 0,0-1 0,0 1 0,-1-1 0,1 1 0,0-1 0,-1 0 0,1 0-1,-1 0 1,0 0 0,1 0 0,-1 0 0,0 0 0,0 0 0,0-3 0,2-1-844,13-21-7932</inkml:trace>
</inkml:ink>
</file>

<file path=ppt/ink/ink5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5:20.45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6 132 9577,'0'0'9668,"0"13"-9337,-2 25-390,0-14 689,1 1 0,1-1 0,1 1 0,1-1 0,1 0 0,7 26 0,-10-49-628,1 1 1,-1 0 0,0-1-1,1 1 1,0-1 0,-1 1-1,1-1 1,0 1 0,0-1-1,0 1 1,0-1 0,0 0-1,0 1 1,0-1 0,0 0-1,1 0 1,-1 0 0,0 0-1,1 0 1,-1 0 0,1 0-1,-1-1 1,1 1 0,-1 0-1,1-1 1,0 1 0,-1-1 0,1 0-1,0 1 1,-1-1 0,1 0-1,0 0 1,-1 0 0,1 0-1,0-1 1,-1 1 0,1 0-1,0-1 1,-1 1 0,1-1-1,-1 1 1,1-1 0,-1 0-1,1 0 1,1-1 0,4-2-208,-1-1 0,0 0 1,0-1-1,-1 1 0,0-1 1,0 0-1,0 0 0,6-11 1,-4 4 67,0-2 0,-1 1 0,-1-1 0,0 0 0,-1 0 1,4-27-1,2-91-470,-6 51 1761,-8 113-915,2 0 1,4 56-1,-1-79-81,-1 0-1,2 0 0,-1 0 1,1 0-1,0 0 1,1 0-1,0-1 1,0 1-1,1-1 1,0 0-1,0 1 1,1-2-1,-1 1 0,2-1 1,-1 1-1,7 5 1,-10-11-18,-1 1 1,1-1 0,0 1-1,0-1 1,0 0 0,0 0-1,0 0 1,0 0 0,0 0-1,0 0 1,0 0 0,0-1-1,1 1 1,-1-1 0,0 1-1,0-1 1,1 0 0,-1 0-1,0 0 1,0-1 0,1 1-1,-1 0 1,0-1-1,5-1 1,-4 0-21,0 0 0,0 0 0,0 0-1,-1-1 1,1 1 0,0-1 0,-1 0-1,0 0 1,0 0 0,1 0 0,-2 0 0,1 0-1,0 0 1,1-5 0,0 1-64,0-1-1,-1 0 1,0 0-1,0 0 1,0 0-1,-1 0 1,0 0 0,-1 0-1,0-1 1,0 1-1,-1 0 1,0 0-1,-3-14 1,-16-6-5,19 27-92,1 0 0,-1 0 0,1 0 1,-1 0-1,0 0 0,1 1 1,-1-1-1,0 0 0,0 1 0,1-1 1,-1 0-1,0 1 0,0-1 0,0 1 1,0-1-1,0 1 0,0 0 1,0-1-1,0 1 0,0 0 0,0 0 1,0-1-1,0 1 0,0 0 0,0 0 1,0 0-1,0 0 0,0 1 1,0-1-1,-1 0 0,0 7-10,1 0-1,0 0 1,1 0 0,-1 0-1,1 0 1,1 0-1,1 13 1,-2-18 88,1-1-1,-1 1 1,0 0-1,1 0 1,-1-1-1,1 1 0,-1 0 1,1-1-1,0 1 1,0-1-1,-1 1 1,1-1-1,0 1 1,1-1-1,-1 1 1,0-1-1,0 0 1,1 0-1,-1 0 1,0 0-1,3 2 1,0-2 41,0 0 0,0 0 1,0-1-1,0 1 0,0-1 1,0 1-1,6-2 0,-4 1-397,-3 2-1192,-3-2 1283,0 1 0,0-1 0,0 0 0,0 0 0,0 1 0,0-1-1,0 0 1,1 0 0,-1 0 0,-1 1 0,1-1 0,0 0 0,0 0 0,0 1 0,0-1 0,0 0 0,0 0 0,0 0 0,0 1 0,0-1 0,0 0 0,0 0 0,-1 0 0,1 1-1,0-1 1,0 0 0,0 0 0,0 0 0,0 0 0,-1 1 0,1-1 0,0 0 0,0 0 0,0 0 0,-1 0 0,1 0 0,0 0 0,0 0 0,0 0 0,-1 1 0,1-1 0,0 0-1,0 0 1,-1 0 0,1 0 0,0 0 0,-10 0-5916</inkml:trace>
</inkml:ink>
</file>

<file path=ppt/ink/ink5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5:21.71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98 0 14510,'6'26'8818,"3"13"-3965,9 38-2619,33 87 1,-40-136-2134,-3-7-97,0-1 0,1 0 0,21 32 0,-27-51-4,-4-10 0,-8-13 0,-12 0-358,-1 2 0,-1 0 0,0 2 0,-2 0 0,0 2 0,-32-16 0,12 6 328,82 26 2201,-27-1-1913,22-3-298,1-1 0,-1-2 0,0-1 0,-1-2 0,0-1 0,0-1 0,34-20 0,-42 17-3398,-5-4-5637</inkml:trace>
</inkml:ink>
</file>

<file path=ppt/ink/ink5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38:33.54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95 105 4869,'0'0'7521,"-2"-6"-6720,0 4 660,-6-13-2921,7 3 17629,-2 4-15601,6 13 599,-2-4-1091,-1 0 0,1 0 0,0 0 0,0 0 0,0 0 0,0 0 0,0 0 0,0 0 0,0 0 0,0-1 0,0 1-1,0 0 1,0-1 0,0 1 0,1-1 0,-1 1 0,0-1 0,0 0 0,1 1 0,-1-1 0,3 0 0,-4-1-76,1-1 0,-1 1 0,1-1 0,-1 1 0,1-1 0,-1 1 0,0-1 0,0 1 0,0-1 0,0 1 0,0-1 0,0 1 0,0-1 0,-1 1 0,1-1 0,0 1 0,-2-3 0,0-1 0,-1 0 0,0 1 0,0-1 0,0 1 0,-1 0 0,-5-6 0,8 9 0,0-1 0,-1 1 0,1 0 0,0 0 0,0 0 0,-1 0 0,1 0 0,-1 0 0,1 0 0,-1 0 0,1 1 0,-1-1 0,1 1 0,-1-1 0,0 1 0,1-1 0,-1 1 0,0 0 0,1 0 0,-1 0 0,0 0 0,1 0 0,-1 0 0,0 0 0,-1 1 0,2 3 0,0 0 0,0 0 0,1 1 0,0-1 0,0 0 0,0 0 0,0 0 0,0 1 0,1-1 0,2 8 0,10 10 0,-9-20 0,-7-15 0,1 9 0,1 0 0,-1 1 0,0-1 0,0 0 0,0 1 0,0 0 0,-1-1 0,-5-5 0,9 44 0,1-29 0,0 0 0,0 0 0,1-1 0,-1 0 0,1 1 0,1-1 0,-1 0 0,6 6 0,-6-50 0,-10 7 0,1 31 0,0 19 0,3 53 0,1-107 0,2 34 0,0-1 0,0 0 0,-1 1 0,1-1 0,-1 1 0,0-1 0,0 1 0,0-1 0,0 1 0,0 0 0,0-1 0,0 1 0,-3-3 0,0 50 0,4-43 0,1 1 0,-1-1 0,1 0 0,-1 0 0,1 1 0,0-1 0,0 0 0,0 0 0,0 0 0,0 0 0,1 0 0,-1 0 0,0 0 0,1 0 0,0-1 0,-1 1 0,1-1 0,0 1 0,0-1 0,3 2 0,-4-43 0,-9 9 0,8 30 0,0 0 0,-1 0 0,1 0 0,-1 0 0,0 0 0,1 0 0,-1 0 0,0 0 0,1 0 0,-1 0 0,0 1 0,0-1 0,0 0 0,1 0 0,-1 1 0,0-1 0,0 1 0,0-1 0,0 1 0,-1-1 0,1 1 0,0-1 0,0 1 0,-2 0 0,2 4 0,0 1 0,0 1 0,0-1 0,1 0 0,0 0 0,0 0 0,0 0 0,1 6 0,14 24 0,-14-34 0,-1 0 0,1 0 0,0 1 0,-1-1 0,1 0 0,0 0 0,0 0 0,0 0 0,0 0 0,0 0 0,0 0 0,0-1 0,1 1 0,-1 0 0,0-1 0,0 1 0,1 0 0,-1-1 0,0 1 0,1-1 0,-1 0 0,0 0 0,1 1 0,1-1 0,-2-1 0,0 0 0,0 0 0,0 0 0,0 0 0,0 0 0,0 0 0,-1 0 0,1-1 0,0 1 0,-1 0 0,1 0 0,-1-1 0,1 1 0,-1 0 0,1-1 0,-1 1 0,0 0 0,0-1 0,0 1 0,0 0 0,0-3 0,1-37 0,-1 35 0,0-2 0,1 2 0,-1 0 0,-1 0 0,1 0 0,-1 0 0,0 0 0,-2-6 0,3 11 0,0 0 0,-1 1 0,1-1 0,0 0 0,-1 0 0,1 1 0,-1-1 0,1 1 0,-1-1 0,1 0 0,-1 1 0,1-1 0,-1 1 0,0-1 0,1 1 0,-1-1 0,0 1 0,1 0 0,-1-1 0,0 1 0,-1-1 0,1 1 0,-1 0 0,1 0 0,-1 0 0,0 1 0,1-1 0,-1 0 0,1 1 0,-1-1 0,1 1 0,-1-1 0,1 1 0,-1 0 0,1-1 0,-1 1 0,0 1 0,-1 1 0,0 0 0,0 1 0,0-1 0,0 0 0,1 1 0,0 0 0,0 0 0,0-1 0,0 1 0,0 0 0,1 1 0,0-1 0,0 0 0,0 0 0,0 0 0,1 1 0,0-1 0,-1 0 0,2 1 0,0 6 0,-1-11 0,0 1 0,-1-1 0,1 1 0,0 0 0,0-1 0,0 1 0,0-1 0,1 1 0,-1-1 0,0 1 0,0-1 0,0 1 0,0-1 0,0 1 0,1-1 0,-1 1 0,0-1 0,0 0 0,1 1 0,-1-1 0,0 1 0,1-1 0,-1 0 0,1 1 0,-1-1 0,0 0 0,1 1 0,-1-1 0,1 0 0,-1 1 0,1-1 0,-1 0 0,1 0 0,-1 0 0,1 0 0,-1 0 0,1 1 0,-1-1 0,1 0 0,-1 0 0,1 0 0,-1 0 0,1 0 0,-1 0 0,1-1 0,0 1 0,1 0 0,-1-1 0,1 1 0,-1-1 0,1 0 0,-1 1 0,0-1 0,1 0 0,-1 0 0,0 0 0,0 0 0,1 0 0,-1 0 0,0 0 0,2-3 0,18-59 0,-15 36 0,-6 27 0,0 0 0,0 0 0,-1 0 0,1 1 0,0-1 0,0 0 0,0 0 0,0 0 0,0 0 0,0 0 0,0 0 0,-1 0 0,1 0 0,0 0 0,0 0 0,0 0 0,0 0 0,0 0 0,0 0 0,0 0 0,-1 0 0,1 0 0,0 0 0,0-1 0,0 1 0,0 0 0,-4 11 0,1 1 0,0-1 0,0 1 0,1 0 0,0 14 0,2-28 0,-5-54 0,5 55 0,0-1 0,0 0 0,0 1 0,-1-1 0,1 0 0,0 1 0,-1-1 0,0 1 0,1-1 0,-1 1 0,0-1 0,0 1 0,0-1 0,0 1 0,0 0 0,0-1 0,0 1 0,0 0 0,-1 0 0,1 0 0,0 0 0,-1 0 0,1 0 0,-1 0 0,1 0 0,-1 1 0,1-1 0,-1 1 0,-3-1 0,5 1 0,-1 1 0,0-1 0,0 1 0,1 0 0,-1 0 0,0-1 0,1 1 0,-1 0 0,1 0 0,-1 0 0,1 0 0,-1 0 0,1 0 0,0-1 0,0 1 0,-1 0 0,1 0 0,0 0 0,0 0 0,0 0 0,0 0 0,0 0 0,0 0 0,0 0 0,0 0 0,0 0 0,1 2 0,4 30 0,-4-29-199,1-1 1,0 0-1,0 0 0,0 0 0,0 0 1,0 0-1,1-1 0,-1 1 1,4 2-1,-5-4 8,0 0 0,0 0 0,0 0 1,0-1-1,1 1 0,-1 0 0,0-1 0,0 1 1,0 0-1,1-1 0,-1 0 0,0 1 0,1-1 1,-1 0-1,0 1 0,1-1 0,-1 0 0,0 0 1,1 0-1,-1 0 0,1-1 0,-1 1 0,0 0 1,0 0-1,1-1 0,-1 1 0,3-2 0,0-6-7661</inkml:trace>
</inkml:ink>
</file>

<file path=ppt/ink/ink5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38:34.96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31 99 5317,'0'0'11675,"-3"-2"-10073,2 1-1429,1 1 0,0-1 0,-1 1 0,1 0 0,-1-1 0,1 1 0,-1 0 0,1 0 0,-1-1 0,1 1 0,-1 0 0,1 0 0,-1 0 0,0-1 0,1 1 0,-1 0 0,1 0 0,-1 0 0,1 0 0,-1 0 0,0 0 0,1 0 0,-1 0 0,1 1 0,-1-1 0,1 0 0,-1 0 0,0 0 0,1 0 0,-1 1 0,1-1 0,-1 0 0,1 1 0,0-1 0,-1 0 0,1 1 0,-1-1 0,1 1 0,-1-1 0,1 1 0,0 16 3749,6-1-4608,-6-16 714,0-1-1,0 1 1,0-1-1,0 1 0,0-1 1,0 1-1,0-1 0,1 1 1,-1 0-1,0-1 1,0 1-1,0-1 0,0 1 1,1 0-1,-1-1 1,0 1-1,0-1 0,1 1 1,-1 0-1,0-1 0,1 1 1,-1 0-1,0 0 1,1-1-1,-1 1 0,0 0 1,1 0-1,-1-1 1,1 1-1,-1 0 0,0 0 1,1 0-1,-1 0 0,1 0 1,-1 0-1,1 0 1,-1 0-1,1 0 0,-1 0 1,0 0-1,1 0 1,-1 0-1,1 0 0,-1 0 1,1 0-1,-1 0 1,0 0-1,1 1 0,-1-1 1,1 0-1,-1 0 0,0 0 1,1 1-1,-1-1 1,0 0-1,1 1 0,-1-1 1,0 0-1,1 1 1,-1-1-1,0 0 0,0 1 1,1-1-1,-1 1 0,0-1 1,0 0-1,0 1 1,1 0-1,-1-2 22,0-1 0,1 1 0,-1 0 1,0-1-1,0 1 0,0 0 0,0-1 0,0 1 0,0-1 1,0 1-1,-1 0 0,1-1 0,0 1 0,-1 0 0,1-1 0,-1 1 1,0 0-1,1 0 0,-1-1 0,0 1 0,0 0 0,1 0 1,-1 0-1,0 0 0,0 0 0,0 0 0,0 0 0,-2 0 1,3 0-51,-1 1 1,1 0-1,0 0 1,-1-1 0,1 1-1,-1 0 1,1 0 0,-1-1-1,1 1 1,-1 0 0,1 0-1,-1 0 1,1 0 0,-1 0-1,1 0 1,-1 0 0,1 0-1,-1 0 1,1 0 0,-1 0-1,1 0 1,-1 0 0,1 0-1,0 1 1,-1-1 0,1 0-1,-1 0 1,1 0 0,-1 1-1,1-1 1,0 0 0,-1 1-1,1-1 1,-1 0 0,1 1-1,0-1 1,-1 0 0,1 1-1,0-1 1,0 1 0,-1-1-1,1 1 1,0-1 0,0 0-1,0 1 1,-1 0 0,1 2-2,0-1 1,-1 1 0,1-1 0,0 1 0,0-1 0,1 1 0,-1-1 0,1 1 0,-1-1-1,2 3 1,-2-3 5,1 0 1,-1-1-1,1 1 0,-1-1 0,1 1 0,0-1 0,0 0 0,0 1 0,0-1 1,0 0-1,0 0 0,0 1 0,0-1 0,0 0 0,2 1 0,-2-2 2,-1 0 0,1 0 0,0 0-1,-1 0 1,1 0 0,0 0 0,0 0-1,-1-1 1,1 1 0,0 0 0,-1 0-1,1-1 1,0 1 0,-1 0 0,1-1-1,0 1 1,-1-1 0,1 1 0,-1-1-1,1 1 1,-1-1 0,1 1-1,-1-1 1,1 1 0,-1-1 0,0 0-1,1 1 1,-1-1 0,0 0 0,1 1-1,-1-1 1,0 0 0,0 1 0,0-1-1,1 0 1,-1 0 0,0 0 0,3-11 37,0 0 0,0 1 0,2-20 0,-5 27-38,1 1 0,-1 0 1,0 0-1,0 0 0,0-1 1,0 1-1,0 0 0,-1 0 0,1 0 1,-1 0-1,0-1 0,0 1 0,0 0 1,0 0-1,-1 0 0,1 1 0,-1-1 1,-2-3-1,4 6-5,-1-1 0,1 1 0,-1-1 0,1 1 0,-1-1 0,0 1 0,1 0 0,-1-1 0,1 1 0,-1 0 0,1-1 0,-1 1 0,0 0 0,1 0 0,-1 0 0,0 0 0,1 0 0,-1-1 0,0 1 0,1 0 0,-1 0 0,0 1 0,1-1 0,-1 0 0,0 0 0,1 0 0,-1 0 0,1 1 0,-1-1 0,-1 1 0,-7 19 0,5 38 0,4-50 0,0 78 0,0-164-4324</inkml:trace>
</inkml:ink>
</file>

<file path=ppt/ink/ink5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38:46.04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29 5 6983,'0'0'14968,"-5"-2"-14156,-12 0-289,10 3-83,13 5 12,2 0 356,0 1 1,-1-1 0,1 1 0,8 12 0,21 20 303,145 119-471,-118-102 289,-2 2 1,62 76-1,-122-131-929,29 29-1,48 37 0,14 14 0,265 251 0,-321-301 0,62 51 0,-5 5 0,94 114 0,-118-118 0,133 125 0,-118-134 0,277 263 0,-215-211 0,-63-58 0,-31-22 0,-2 3 0,51 66 0,-99-113-113,19 25-2552,-21-28 2389,0 0 0,0 0 0,0 0 0,-1-1 1,1 1-1,0 0 0,-1 1 0,1-1 1,-1 0-1,1 0 0,-1 0 0,0 0 0,1 0 1,-1 0-1,0 1 0,0-1 0,0 0 0,0 0 1,0 0-1,0 0 0,0 3 0,-7-1-10064</inkml:trace>
</inkml:ink>
</file>

<file path=ppt/ink/ink5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38:48.54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 10218,'0'0'8707,"4"1"-7533,5 2-365,1 1 1,-1 0-1,0 1 0,-1 0 0,10 7 1,46 36 534,-53-39-1533,129 104 2100,-19 1-514,-83-74-1084,73 58 0,281 221 931,-189-108-960,-70-67 852,-53-61-1072,-21-19-66,79 64-1,-134-125 3,99 79 0,-4 4 0,103 115 0,-129-124 0,101 83 0,34 34 0,-168-151 0,1-2 0,2-2 0,1-2 0,78 49 0,96 57 0,-199-129 0,-1 0 0,22 23 0,17 15 0,-22-21 0,0 1 0,32 41 0,-49-52 0,21 18 24,-29-31-46,-1 1-1,0 0 1,0 1-1,-1 0 1,0 0-1,11 21 1,-30-35-6182,-5-5-1488</inkml:trace>
</inkml:ink>
</file>

<file path=ppt/ink/ink5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39:00.17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770 1 13965,'0'0'10826,"-5"9"-10649,-12 16 26,-1-1-1,-1-1 1,-1-1 0,0-1 0,-45 35 0,-136 88 26,-49 14-566,102-67-4050,149-91 4319,-1 0 0,0 0 1,0-1-1,0 1 0,0 0 0,0 0 1,-1 0-1,1 0 0,0 0 1,0-1-1,0 1 0,0 0 0,0 0 1,0 0-1,0 0 0,0 0 0,0 0 1,0-1-1,0 1 0,0 0 0,0 0 1,-1 0-1,1 0 0,0 0 1,0 0-1,0 0 0,0-1 0,0 1 1,0 0-1,-1 0 0,1 0 0,0 0 1,0 0-1,0 0 0,0 0 0,0 0 1,-1 0-1,1 0 0,0 0 0,0 0 1,0 0-1,0 0 0,-1 0 1,1 0-1,0 0 0,0 0 0,0 0 1,0 0-1,0 0 0,-1 0 0,1 0 1,0 1-1,0-1 0,0 0 0,0 0 1,0 0-1,0 0 0,0 0 1,-1 0-1,1 0 0,0 0 0,0 1 1,0-1-1,0 0 0,0 0 0,0 0 1,0 0-1,0 0 0,0 1 0,4-13-4470,-4 10 4316,14-24-8859</inkml:trace>
</inkml:ink>
</file>

<file path=ppt/ink/ink5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39:00.52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79 14606,'0'0'6235,"10"-1"-4815,53-4 120,66 4-1,-68 2-1480,119-13 1,-14-24 27,-66 13-14,-69 21-141,-30 2 75,0 1-1,0-1 1,-1 0 0,1 1 0,0-1-1,0 0 1,-1 1 0,1-1 0,0 1-1,-1-1 1,1 1 0,0-1 0,-1 1-1,1 0 1,-1-1 0,1 1 0,-1 0-1,1-1 1,-1 1 0,1 1 0,0 2 106,-1 0 1,0 1-1,1-1 1,-2 0-1,1 0 1,0 0-1,-1 0 1,0 0-1,0 0 1,0-1-1,-2 6 1,-35 89 1655,23-63-1747,-13 46-1,19-41-4037,6 1-3368,3-26-10083</inkml:trace>
</inkml:ink>
</file>

<file path=ppt/ink/ink5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39:01.85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354 182 5862,'7'-10'4724,"1"1"-3985,41-58 4515,-45 62-4681,-1 0 1,0 0-1,0 0 0,-1-1 1,0 1-1,1-1 1,-2 1-1,1-1 1,-1 0-1,0 0 1,0 0-1,0-7 0,-2 12-518,1 0 0,-1-1 0,0 1 0,1 0 0,-1 0 0,0 1 0,0-1 0,0 0 0,1 0 0,-1 0 0,0 1 0,0-1 0,0 0 0,0 1 0,-1-1 0,1 1 0,0-1 0,0 1 0,0-1 0,0 1 0,0 0 0,-1 0-1,1-1 1,0 1 0,0 0 0,0 0 0,-1 0 0,-1 1 0,-39 2 124,30 1-161,-1 0 0,0 1 0,1 0 0,0 1 0,1 0 0,-1 1 0,1 0 0,0 1 0,1 0 0,-12 13 0,15-15-6,0 0 1,1 1-1,0 0 0,1 1 1,0-1-1,0 1 0,0 0 0,1 0 1,0 0-1,1 1 0,0-1 1,0 1-1,1 0 0,0 0 1,-2 16-1,5-21-8,-1-1 1,0 0 0,1 0 0,-1 0-1,1 0 1,0 0 0,0 0-1,0 0 1,1 0 0,-1 0 0,1 0-1,-1 0 1,1-1 0,0 1-1,0-1 1,0 0 0,0 1-1,5 2 1,4 4 29,0-2-1,1 0 1,16 8-1,-20-11-30,0-1 0,-1 1 0,0 0-1,1 1 1,-1 0 0,-1 0-1,1 1 1,-1 0 0,8 9 0,-13-14 15,0 1-1,0-1 1,0 1 0,0 0 0,0 0 0,0 0-1,-1-1 1,1 1 0,0 0 0,-1 0 0,0 0 0,1 0-1,-1 0 1,0 0 0,0 0 0,0 0 0,-1 0 0,1 0-1,0 0 1,-1 0 0,1 0 0,-1 0 0,-1 3-1,0-2 113,0 0 0,0 0-1,-1 0 1,0-1 0,1 1-1,-1 0 1,0-1 0,0 0-1,0 0 1,0 0-1,-7 3 1,-4 1 495,0 0 0,-1-2 0,0 1 0,-29 3 1,35-7-392,-9 3-142,0-2 0,-1 0 0,1-1 0,0-1 1,-1-1-1,1 0 0,-21-5 0,21-6-3650,18-2-4986,7 5 221</inkml:trace>
</inkml:ink>
</file>

<file path=ppt/ink/ink5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39:02.31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422 0 17104,'0'0'5312,"-2"12"-3022,-4 12-1405,-2 0 0,-1 0 0,0-1 0,-2 0-1,-1 0 1,-14 20 0,-99 134 896,121-172-1743,-40 52-184,-2-2 0,-65 59 0,102-111-4648,13-17 2389,13-21-1243,9-8-1013,6-11-997</inkml:trace>
</inkml:ink>
</file>

<file path=ppt/ink/ink5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39:02.98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134 23 14382,'0'0'2381,"9"-5"-209,27-12-538,-35 17-1588,-1 0-1,0 0 1,1 0 0,-1 0 0,0-1-1,1 1 1,-1 0 0,0 0 0,0 0-1,1 0 1,-1 0 0,0 0 0,1 0-1,-1 0 1,0 0 0,1 0 0,-1 1-1,0-1 1,1 0 0,-1 0 0,0 0-1,0 0 1,1 0 0,-1 0 0,0 1-1,0-1 1,1 0 0,-1 0 0,0 0-1,0 1 1,1-1 0,-1 0 0,0 0 0,0 1-1,0-1 1,0 0 0,1 1 0,-1-1-1,0 0 1,0 0 0,0 1 0,0-1-1,0 0 1,0 1 0,0-1 0,0 0-1,0 1 1,0 16 764,0-15-394,-2 21 595,-1-1 1,-2 0-1,0 0 1,-12 34-1,-8 32 722,17-54-1449,2 0 0,1 1-1,1-1 1,2 1 0,2 0-1,4 40 1,-4-75-286,0 1-485,-17-68-4154,7 43 3809,-3-8 467,-1 1 1,-1 0-1,-27-38 1,42 76 4251,8 9-3039,0-10-756,-1 0 1,1-1-1,0-1 0,1 1 1,-1-1-1,1-1 1,0 0-1,0 0 0,0 0 1,0-1-1,0-1 1,0 1-1,1-2 0,-1 1 1,0-1-1,18-2 1,-18 1-31,0 0-1,0 0 1,0-1 0,0 0 0,-1 0 0,1-1 0,-1-1 0,0 1 0,1-1 0,-2 0 0,1-1 0,0 0-1,-1 0 1,0-1 0,0 0 0,-1 0 0,10-11 0,-16 16-62,2 0 0,-1-1 0,1 0 0,-1-1 0,1 1 0,-1 0 0,0 0 0,0 0 0,0-1 0,0 1 0,-1-1 0,1 1 0,-1-1 0,1 1 0,-1-1 0,0 1 0,0-4 0,-3 8 0,1 0 0,-1 0 0,0 1 0,1-1 0,0 1 0,-1-1 0,1 1 0,0 0 0,-2 5 0,-27 52 0,29-56 0,0 1 0,0 0 0,1 0 0,-1 0 0,1 0 0,0 1 0,1-1 0,0 0 0,-1 0 0,2 10 0,0-13 0,0-1 0,0 0 0,0 0 0,0 0 0,1 0 0,-1 0 0,0 0 0,0 0 0,1 0 0,-1 0 0,0 0 0,1-1 0,-1 1 0,1 0 0,-1-1 0,1 1 0,-1-1 0,1 0 0,-1 0 0,1 1 0,-1-1 0,1 0 0,-1 0 0,1 0 0,0-1 0,-1 1 0,2-1 0,46-6 0,-39 2 0,-1 0 0,-1 0 0,1-1 0,-1 0 0,0 0 0,-1-1 0,1 0 0,-1 0 0,0 0 0,-1-1 0,0-1 0,6-10 0,11-11 0,-20 59 0,-5-6 0,1-13 0,0 0 0,1 0 0,0 0 0,0 0 0,4 15 0,-3-21 0,0 0 0,1 0 0,-1-1 0,1 1 0,0-1 0,0 1 0,1-1 0,-1 0 0,1 0 0,-1 0 0,1 0 0,0 0 0,0-1 0,0 1 0,0-1 0,1 0 0,6 3 0,18 7-1249,2-6-4164,0-5-4581</inkml:trace>
</inkml:ink>
</file>

<file path=ppt/ink/ink5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39:03.87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139 0 17521,'2'14'4534,"-2"21"-4006,0-33-129,-6 152 3460,1 207 1683,13-316-5294,-5-40-151,-6-27-58,-5-3-340,0 0 0,-2 0 0,-1 1 1,-1 0-1,0 1 0,-27-35 0,15 20 112,10 19 114,15 21 224,2 0-71,-1 0 1,0 1-1,1-1 0,-1 0 1,1-1-1,0 1 0,0 0 1,0-1-1,-1 0 0,1 1 0,7 0 1,10 2 141,1-1 1,-1-1-1,1-2 1,40-2-1,-13-6-3670,-5-6-5269,-24 5-297</inkml:trace>
</inkml:ink>
</file>

<file path=ppt/ink/ink5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39:05.65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 25 10314,'0'-24'10603,"0"41"-6768,0 42-2322,-2 32 979,-1-52-1829,2 1 0,2-1 0,1 0 0,3 0 0,9 43 0,-7-69-631,0-16-24,0-23-16,-7 14 8,-1-72 0,0 77 0,1 1 0,-1 0 0,-1 0 0,1 0 0,-1 0 0,0 0 0,0 0 0,-1 0 0,0 1 0,-6-10 0,9 50 0,2-30 0,1-1 0,-1 0 0,1 1 0,0-1 0,0 0 0,0-1 0,1 1 0,-1 0 0,1-1 0,0 0 0,0 0 0,0 0 0,1 0 0,-1-1 0,1 0 0,-1 0 0,1 0 0,0 0 0,-1-1 0,1 1 0,0-1 0,0-1 0,0 1 0,0-1 0,9 0 0,-10 0 0,-1 0 0,1 0 0,-1 0 0,1-1 0,0 0 0,-1 0 0,1 0 0,-1 0 0,1 0 0,-1-1 0,0 1 0,0-1 0,0 0 0,0 0 0,0 0 0,0 0 0,0-1 0,0 1 0,-1-1 0,0 0 0,1 0 0,-1 0 0,0 0 0,0 0 0,-1 0 0,1 0 0,0-1 0,-1 1 0,0 0 0,0-1 0,0 1 0,0-1 0,-1 0 0,0 1 0,1-8 0,-1 11 0,-3-38 0,-5 25 0,8 13 0,-1 0 0,0 0 0,1 0 0,-1 1 0,0-1 0,1 0 0,-1 0 0,0 1 0,1-1 0,-1 0 0,0 1 0,1-1 0,-1 0 0,1 1 0,-1-1 0,1 1 0,-1-1 0,1 1 0,-1-1 0,1 1 0,0-1 0,-1 1 0,1 0 0,0-1 0,-1 2 0,-1 0 0,0 1 0,1 0 0,-1-1 0,1 1 0,-1 0 0,1 0 0,0 0 0,0 0 0,1 0 0,-1 0 0,0 0 0,1 0 0,0 1 0,0-1 0,0 5 0,1-7 0,-1 0 0,1 1 0,-1-1 0,1 1 0,0-1 0,-1 0 0,1 1 0,0-1 0,0 0 0,0 0 0,0 0 0,0 0 0,0 0 0,0 0 0,1 0 0,-1 0 0,0 0 0,0 0 0,1-1 0,-1 1 0,1 0 0,-1-1 0,1 1 0,-1-1 0,1 0 0,-1 1 0,1-1 0,-1 0 0,1 0 0,-1 0 0,1 0 0,1-1 0,5 1 0,1-1 0,-1 0 0,0 0 0,0-1 0,0 0 0,0-1 0,-1 1 0,1-2 0,-1 1 0,1-1 0,-1 0 0,0-1 0,-1 1 0,1-1 0,-1-1 0,0 1 0,7-9 0,-13 14 0,0 0 0,1-1 0,-1 1 0,0 0 0,0 0 0,0 0 0,0 0 0,0 0 0,1-1 0,-1 1 0,0 0 0,0 0 0,0 0 0,0 0 0,1 0 0,-1 0 0,0 0 0,0 0 0,0 0 0,1-1 0,-1 1 0,0 0 0,0 0 0,1 0 0,-1 0 0,0 0 0,0 0 0,0 0 0,1 1 0,-1-1 0,0 0 0,0 0 0,0 0 0,1 0 0,-1 0 0,0 0 0,0 0 0,0 0 0,0 0 0,1 1 0,-1-1 0,0 0 0,0 0 0,0 0 0,4 14 0,-3 22 0,-2-30 0,0 18 0,0 28 0,0-50 0,1 1 0,0-1 0,1 1 0,-1-1 0,0 0 0,1 1 0,0-1 0,-1 1 0,1-1 0,0 0 0,0 0 0,0 1 0,0-1 0,3 3 0,-4-5-74,1 1 1,-1 0-1,1 0 1,-1-1-1,1 1 1,-1-1-1,1 1 1,0 0-1,-1-1 1,1 1-1,0-1 1,-1 1-1,1-1 1,0 0-1,0 1 1,0-1-1,-1 0 1,1 1-1,0-1 1,0 0-1,0 0 1,0 0-1,0 0 1,-1 0-1,1 0 1,0 0-1,0 0 1,0 0-1,0 0 1,0-1-1,-1 1 1,1 0-1,0 0 1,0-1-1,0 1 1,-1-1-1,1 1 0,0-1 1,-1 1-1,1-1 1,0 1-1,-1-1 1,1 1-1,0-1 1,-1 0-1,1 1 1,0-3-1,0 0-752,1-1 0,-1 0 0,0 0-1,0 0 1,0-1 0,0 1-1,-1 0 1,0-6 0,0-9-8420</inkml:trace>
</inkml:ink>
</file>

<file path=ppt/ink/ink5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39:05.99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 6054,'0'0'24343</inkml:trace>
</inkml:ink>
</file>

<file path=ppt/ink/ink5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39:06.84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97 1 15278,'0'0'6225,"-3"12"-4485,-28 98 327,-16 67 2735,41-148-4271,1 1 0,2-1 0,1 1 0,3 37 0,-1-63-531,1 0 0,-1 0 0,1 0 0,1 0 0,-1 0 0,0 0 0,1 0 0,0-1 0,0 1 0,0-1 0,0 1 0,0-1 0,1 0 0,0 0 0,5 6 0,-7-8 0,1 0 0,-1 0 0,1 0 0,0 0 0,-1-1 0,1 1 0,0 0 0,-1-1 0,1 1 0,0-1 0,0 1 0,-1-1 0,1 0 0,0 0 0,0 0 0,0 0 0,-1 0 0,1 0 0,0 0 0,0-1 0,-1 1 0,1-1 0,0 1 0,0-1 0,-1 0 0,1 1 0,-1-1 0,1 0 0,-1 0 0,1 0 0,-1 0 0,1-1 0,-1 1 0,0 0 0,0-1 0,1 1 0,0-3 0,6-8 0,-1 1 0,-1-2 0,0 1 0,0-1 0,-1 0 0,-1 0 0,0 0 0,-1-1 0,-1 1 0,0-1 0,0 0 0,-1-14 0,-1 28 0,0 1 0,0-1 0,-1 0 0,1 0 0,0 0 0,0 0 0,0 0 0,0 0 0,0 0 0,0 1 0,0-1 0,0 0 0,0 0 0,-1 0 0,1 0 0,0 0 0,0 0 0,0 0 0,0 0 0,0 0 0,0 0 0,-1 0 0,1 0 0,0 0 0,0 0 0,0 0 0,0 0 0,0 0 0,0 0 0,-1 0 0,1 0 0,0 0 0,0 0 0,0 0 0,0 0 0,0 0 0,-1 0 0,1 0 0,0 0 0,0 0 0,0 0 0,0 0 0,0 0 0,0 0 0,0 0 0,0-1 0,-1 1 0,1 0 0,0 0 0,0 0 0,0 0 0,0 0 0,0 0 0,0 0 0,0-1 0,0 1 0,-7 11 0,5-4 0,1-1 0,0 1 0,0 0 0,0-1 0,1 1 0,0 0 0,0 0 0,0-1 0,1 1 0,0 0 0,4 11 0,-4-15 0,0 0 0,1 0 0,-1 0 0,1 0 0,0 0 0,0 0 0,0-1 0,0 1 0,0-1 0,0 1 0,1-1 0,0 0 0,-1 0 0,1 0 0,0 0 0,0-1 0,0 1 0,0-1 0,0 1 0,0-1 0,0 0 0,0-1 0,1 1 0,-1 0 0,5-1 0,-2 1 0,0 0 0,0-1 0,0 0 0,0-1 0,0 1 0,-1-1 0,1 0 0,0 0 0,-1-1 0,1 0 0,0 0 0,-1 0 0,0-1 0,8-4 0,-3-1 0,-1 0 0,1-1 0,-2 0 0,1-1 0,10-15 0,-16 69 0,-2-42-14,-1 1 0,1-1-1,0 0 1,0 0 0,0 0 0,0 0 0,0 0-1,0 0 1,1 0 0,-1 0 0,1 0 0,-1 0-1,1-1 1,0 1 0,0-1 0,0 1 0,0-1-1,0 0 1,0 0 0,0 0 0,0 0 0,0 0 0,0 0-1,1 0 1,-1-1 0,0 1 0,0-1 0,1 0-1,-1 0 1,0 0 0,1 0 0,3 0 0,1 0-91,0-1 1,-1 0-1,0 0 1,1 0-1,-1-1 1,1 0-1,-1 0 1,0 0-1,0-1 1,8-5-1,-4 1-1174,-1 0 0,-1-1-1,1 0 1,-2-1-1,12-15 1,-20 29 1323,0 0 0,1 0 0,-1 0 0,1 0 0,0 0 0,1 9 0,-1-4 86,2 11-94,0 0 1,2 0-1,0-1 1,1 1 0,1-1-1,10 20 1,-9-22-26,0-1 0,-1 1 1,-1 0-1,-1 0 0,-1 1 1,0-1-1,-1 1 0,-1 22 0,-2-35 228,0-1 0,-1 0 0,1 0-1,-1 0 1,0-1 0,-1 1 0,1 0-1,-1-1 1,1 1 0,-1-1-1,-1 0 1,1 0 0,-1 0 0,1 0-1,-1-1 1,0 1 0,-9 5 0,11-8-144,0 0 1,0 0-1,0 0 1,0 0-1,0 0 1,0 0-1,0-1 1,0 1-1,0-1 1,0 1-1,0-1 0,0 0 1,-1 0-1,1 0 1,0 0-1,0 0 1,0 0-1,-1-1 1,1 1-1,0-1 1,0 1-1,0-1 1,0 0-1,0 0 1,0 0-1,0 0 1,0 0-1,0 0 1,1-1-1,-1 1 1,0-1-1,1 1 1,-1-1-1,1 1 1,0-1-1,-1 0 1,1 0-1,0 0 1,0 0-1,0 0 1,0 0-1,1 0 0,-2-4 1,-3-6-96,1 0 0,0-1 0,1 1 0,0-1 0,1 0 0,1 0 0,0-22 0,1 28 0,0 1 0,1-1 0,0 1 0,1 0 0,-1 0 0,1-1 0,0 1 0,1 0 0,0 1 0,0-1 0,0 0 0,0 1 0,1 0 0,0-1 0,0 1 0,0 1 0,8-7 0,56-39-3203,-19 16-1692,-15 8-3086</inkml:trace>
</inkml:ink>
</file>

<file path=ppt/ink/ink5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39:07.94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273 187 19474,'0'-2'266,"0"0"-1,0 0 1,0-1 0,0 1-1,-1 0 1,1 0-1,-1 0 1,0-1-1,1 1 1,-1 0-1,0 0 1,0 0-1,-1 0 1,1 0-1,0 1 1,-1-1-1,1 0 1,-1 1-1,1-1 1,-1 0 0,-2-1-1,1 1 17,-1 0 0,0 0 0,0 1 0,0-1 0,0 1 0,0 0 0,0 0 0,0 0 0,0 1 0,-9-1 0,4 1-159,1 0-1,-1 1 0,0 0 0,1 1 0,-1-1 0,1 2 0,-1-1 1,1 1-1,0 1 0,0-1 0,-8 6 0,9-4-104,0 1-1,0-1 1,0 1-1,1 1 1,0 0-1,0-1 1,0 2-1,1-1 1,0 1-1,1-1 1,0 1-1,0 1 1,0-1-1,1 0 1,1 1-1,-1 0 1,-1 13-1,4-21-14,0 0-1,0 0 1,0 0-1,0 1 0,1-1 1,-1 0-1,0 0 1,0 0-1,1 0 1,-1 1-1,1-1 0,-1 0 1,1 0-1,-1 0 1,1 0-1,0 0 1,0 0-1,-1 0 1,1 0-1,0-1 0,0 1 1,0 0-1,0 0 1,0-1-1,0 1 1,2 0-1,0 1 16,1-1 0,0 0 0,-1 0 0,1 0 0,0-1 1,0 1-1,0-1 0,6 0 0,2-1 50,0 0 1,0-1-1,0 0 1,21-8-1,-16 3 48,0-1-1,-1-1 1,-1-1-1,1 0 0,-2-1 1,1-1-1,-2 0 0,24-27 1,-21 20 21,-1 0 0,-1-2-1,-1 1 1,-1-1 0,-1-1 0,10-27 0,-20 47-137,0 1 0,0-1 0,0 1 0,-1-1 0,1 1 0,-1-1 0,1 0 0,-1 1 0,0-1 0,1 0 0,-1 0 0,0 1 0,0-1 0,0 0 0,-1 0 0,1-1 0,-1 3 0,0 0 0,0 0 0,0 0 0,0 0 0,1 1 0,-1-1 0,0 0 0,0 1 0,0-1 0,1 0 0,-1 1 0,0-1 0,0 1 0,1 0 0,-1-1 0,0 1 0,1-1 0,-1 1 0,1 0 0,-2 1 0,-37 48 0,35-43 0,0 0 0,1 0 0,0 0 0,0 0 0,1 0 0,0 0 0,0 1 0,1-1 0,0 1 0,0-1 0,1 1 0,0 12 0,1-17 0,-1 0 0,1 0 0,0 1 0,0-1 0,0 0 0,1 0 0,-1 0 0,1 0 0,0 0 0,-1-1 0,1 1 0,1 0 0,-1-1 0,0 0 0,1 1 0,-1-1 0,1 0 0,-1 0 0,1 0 0,0-1 0,0 1 0,0-1 0,0 1 0,0-1 0,0 0 0,0 0 0,1 0 0,-1-1 0,6 1 0,4 1 0,-1-1 0,0 0 0,1-1 0,-1 0 0,1-1 0,16-3 0,-25 3 0,0 0 0,0 0 0,-1 0 0,1 0 0,0-1 0,-1 1 0,1-1 0,-1 0 0,1 0 0,-1 0 0,0-1 0,0 1 0,0-1 0,0 1 0,0-1 0,-1 0 0,1 0 0,-1-1 0,0 1 0,0 0 0,0-1 0,0 1 0,-1-1 0,2-4 0,-3 8 0,0-1 0,0 1 0,0-1 0,1 1 0,-1-1 0,0 0 0,0 1 0,0-1 0,0 1 0,0-1 0,0 1 0,0-1 0,-1 1 0,1-1 0,0 1 0,0-1 0,0 1 0,-1-1 0,1 1 0,0-1 0,0 1 0,-1-1 0,1 1 0,0-1 0,-1 1 0,1-1 0,0 1 0,-1 0 0,1-1 0,-1 1 0,1 0 0,-1-1 0,-22-2 0,-25 12 0,39-5 0,0 1 0,1-1 0,-1 1 0,-11 10 0,18-14 0,0 1 0,0-1 0,0 1 0,1 0 0,-1-1 0,0 1 0,1 0 0,-1 0 0,1 0 0,0 1 0,-1-1 0,1 0 0,0 0 0,0 1 0,1-1 0,-1 1 0,0-1 0,1 0 0,0 1 0,-1-1 0,1 1 0,0 3 0,1-4 0,0 0 0,0-1 0,0 1 0,0-1 0,0 1 0,0-1 0,1 0 0,-1 1 0,0-1 0,1 0 0,-1 0 0,1 0 0,-1 0 0,1 0 0,0 0 0,-1-1 0,1 1 0,0 0 0,0-1 0,1 1 0,44 10 0,-41-10 0,34 4 0,1-2 0,46-1 0,-72-2 0,-14 0 0,1-1 0,-1 1 0,0 0 0,0 0 0,0 0 0,0-1 0,0 1 0,0 0 0,0-1 0,0 1 0,0-1 0,0 1 0,0-1 0,0 0 0,0 1 0,0-1 0,0 0 0,0 0 0,0 0 0,-1 1 0,1-1 0,0 0 0,-1 0 0,1 0 0,0-2 0,1-1 0,-1 0 0,0 1 0,0-2 0,0 1 0,0 0 0,-1 0 0,1-6 0,-2-7 0,0 0 0,-6-27 0,3 24 0,-5-43 0,10 63 1,-1-1 1,1 0-1,0 0 1,-1 0-1,1 1 1,-1-1-1,1 0 0,0 1 1,0-1-1,-1 1 1,1-1-1,0 1 0,0-1 1,0 1-1,0 0 1,0-1-1,0 1 1,-1 0-1,1-1 0,0 1 1,0 0-1,0 0 1,0 0-1,0 0 1,0 0-1,0 0 0,0 0 1,1 1-1,35 1-178,-35-2 148,34 5-1911,3 1-4774,4-3-5895</inkml:trace>
</inkml:ink>
</file>

<file path=ppt/ink/ink5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39:10.20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4 563 9513,'-1'0'475,"1"1"-1,0 0 1,-1 0-1,1-1 1,0 1-1,0 0 1,-1 0-1,1-1 1,0 1-1,0 0 1,0 0 0,0 0-1,0-1 1,0 1-1,0 0 1,0 0-1,0 0 1,1-1-1,-1 1 1,0 0-1,0 0 1,1-1-1,-1 1 1,0 0 0,1-1-1,-1 1 1,1 0-1,-1-1 1,1 2-1,1-2-176,0 0 0,0-1 0,0 1 0,0 0 0,0-1 0,0 1 0,0-1-1,0 1 1,-1-1 0,1 0 0,0 0 0,0 0 0,2-2 0,23-13 284,-1-2 1,-1-1-1,0 0 0,31-35 1,79-100 1352,-112 126-1935,-2-1 0,0-1 0,-2-1 0,-2 0 0,0-1 0,19-57 0,-37 171 0,-7 17 0,-11 240 0,27-285 16,-8-52-19,0-1 0,0 1 0,1 0 1,-1 0-1,1 0 0,0-1 0,-1 1 0,1 0 0,0-1 0,0 1 1,0-1-1,0 1 0,0-1 0,0 1 0,1-1 0,-1 0 0,0 1 1,1-1-1,-1 0 0,1 0 0,-1 0 0,1 0 0,0-1 0,-1 1 1,1 0-1,0 0 0,2 0 0,-4-3-254,0 0 1,0 0-1,0 0 1,1 1-1,-2-1 0,1 0 1,0 0-1,0 0 1,-1 0-1,1 1 1,-1-1-1,1 0 0,-1 1 1,0-1-1,-1-2 1,-10-14-2933,0 1 1,-2 1 0,0 0 0,0 0-1,-32-24 1,17 17 3609,1 1 4260,9 7 2071,25 14-72,12-2-5503,-6 1-520,107-22 1246,-83 15-1881,0 1 0,0 3 0,47-3 0,-80 8-12,0 0 0,-1 0-1,1 1 1,-1-1 0,1 1-1,0-1 1,-1 1 0,1 0-1,-1 0 1,1 0 0,-1 0-1,0 0 1,1 1 0,-1-1-1,0 1 1,0-1 0,0 1-1,0 0 1,0 0-1,0 0 1,-1 0 0,1 0-1,0 0 1,-1 1 0,0-1-1,0 0 1,0 1 0,0-1-1,0 1 1,0-1 0,0 1-1,-1-1 1,1 1 0,-1 0-1,0-1 1,0 4 0,1 7 98,-2 0 0,1 1 0,-1-1 0,-7 26 0,6-29-66,11-230-42,44 268 0,-47-44 0,1-1 0,0 0 0,0 0 0,0-1 0,0 1 0,0-1 0,0-1 0,0 0 0,1 0 0,-1 0 0,0-1 0,1 0 0,-1 0 0,1-1 0,-1 0 0,0 0 0,1-1 0,10-3 0,-9 2 0,0-1 0,-1 0 0,1 0 0,-1-1 0,0 0 0,-1 0 0,1 0 0,-1-1 0,0-1 0,0 1 0,-1-1 0,0 0 0,0 0 0,6-11 0,-7 8 0,0 1 0,-1 0 0,0-1 0,-1 0 0,0 1 0,-1-2 0,1 1 0,-2 0 0,0 0 0,0 0 0,-1-1 0,0 1 0,-2-15 0,2 24 0,0 0 0,0-1 0,0 1 0,-1 0 0,1 0 0,0 0 0,0 0 0,-1 0 0,1 0 0,0 0 0,-1 0 0,1 0 0,-1 0 0,0 0 0,1 1 0,-1-1 0,0 0 0,1 0 0,-1 0 0,0 1 0,0-1 0,0 0 0,0 1 0,1-1 0,-1 1 0,0-1 0,0 1 0,0-1 0,0 1 0,0 0 0,0-1 0,0 1 0,-1 0 0,1 0 0,0 0 0,0 0 0,0 0 0,0 0 0,0 0 0,0 0 0,0 0 0,0 1 0,0-1 0,-2 1 0,0 1 0,-1-1 0,1 1 0,0 0 0,0 0 0,0 1 0,0-1 0,0 0 0,0 1 0,0 0 0,1 0 0,-3 4 0,-5 10 0,0-1 0,2 2 0,0-1 0,1 1 0,0 0 0,2 1 0,0 0 0,1 0 0,1 0 0,1 0 0,1 0 0,2 39 0,-1-55 0,1 1 0,0 0 0,0 0 0,0-1 0,0 1 0,0-1 0,1 1 0,0-1 0,0 1 0,0-1 0,0 0 0,0 0 0,0 0 0,1 0 0,0 0 0,-1 0 0,1-1 0,0 0 0,0 1 0,1-1 0,-1 0 0,0 0 0,1-1 0,-1 1 0,1-1 0,0 0 0,-1 1 0,6-1 0,-4 0 0,0 0 0,1 0 0,-1 0 0,1-1 0,-1 0 0,1 0 0,-1-1 0,1 1 0,-1-1 0,0-1 0,1 1 0,-1-1 0,0 1 0,0-2 0,0 1 0,0 0 0,0-1 0,-1 0 0,7-5 0,-5 2 0,-1 0 0,0 0 0,0-1 0,-1 1 0,0-1 0,0 0 0,0 0 0,-1-1 0,0 1 0,-1-1 0,1 1 0,-2-1 0,1 0 0,-1 0 0,0 0 0,-1 0 0,1 0 0,-2 0 0,1 0 0,-2-8 0,2 15 0,0 1 0,0-1 0,0 0 0,0 1 0,0-1 0,0 0 0,0 1 0,0-1 0,0 1 0,-1-1 0,1 0 0,0 1 0,0-1 0,0 1 0,-1-1 0,1 1 0,0-1 0,-1 1 0,1-1 0,0 1 0,-1-1 0,1 1 0,-1-1 0,1 1 0,-1 0 0,1-1 0,-1 1 0,1 0 0,-1-1 0,1 1 0,-1 0 0,1 0 0,-1-1 0,0 1 0,1 0 0,-1 0 0,1 0 0,-1 0 0,0 0 0,1 0 0,-1 0 0,1 0 0,-1 0 0,0 0 0,1 0 0,-1 0 0,1 0 0,-2 1 0,1 0 0,0 0 0,0 0 0,-1-1 0,1 1 0,0 1 0,0-1 0,0 0 0,0 0 0,1 0 0,-1 0 0,0 1 0,0-1 0,1 0 0,-1 1 0,1-1 0,-1 0 0,1 1 0,-1 2 0,1-2 0,-1 1 0,1 0 0,0-1 0,0 1 0,0 0 0,0 0 0,1-1 0,-1 1 0,1 0 0,-1-1 0,1 1 0,0-1 0,0 1 0,0-1 0,0 1 0,1-1 0,-1 0 0,1 1 0,-1-1 0,1 0 0,2 2 0,0-2 0,-1 1 0,1-1 0,0-1 0,0 1 0,0-1 0,0 1 0,0-1 0,0 0 0,0-1 0,0 1 0,0-1 0,0 0 0,6 0 0,-2 0 0,-1 0 0,0-1 0,0 0 0,0 0 0,0-1 0,0 0 0,0 0 0,-1 0 0,1-1 0,0 0 0,7-5 0,-10 5 0,0 0 0,0 0 0,-1 0 0,1-1 0,-1 1 0,0-1 0,0 0 0,0 0 0,0 0 0,-1 0 0,0 0 0,1-1 0,-2 1 0,1-1 0,0 1 0,-1-1 0,0 0 0,1-4 0,-2 7 0,0 1 0,1-1 0,-1 0 0,0 1 0,0-1 0,0 1 0,0-1 0,0 1 0,0-1 0,0 0 0,0 1 0,-1-1 0,1 1 0,-1-1 0,1 1 0,-2-4 0,1 5 0,1 0 0,-1 0 0,0 0 0,1 0 0,-1-1 0,1 1 0,-1 0 0,1 0 0,-1 0 0,0 0 0,1 0 0,-1 0 0,1 1 0,-1-1 0,1 0 0,-1 0 0,0 0 0,1 0 0,-1 1 0,1-1 0,-1 0 0,1 0 0,-1 1 0,1-1 0,-1 1 0,1-1 0,0 0 0,-2 2 0,-3 2 0,0 1 0,0 1 0,1-1 0,-1 1 0,-6 12 0,7-11 0,1 1 0,0-1 0,0 1 0,0 0 0,1 0 0,1 0 0,-1 0 0,1 1 0,0 9 0,1-16 0,0 1 0,0-1 0,1 0 0,-1 1 0,0-1 0,1 0 0,0 1 0,-1-1 0,1 0 0,0 0 0,0 1 0,0-1 0,1 0 0,-1 0 0,0 0 0,1-1 0,-1 1 0,1 0 0,0 0 0,-1-1 0,1 1 0,0-1 0,0 0 0,0 1 0,0-1 0,0 0 0,1 0 0,-1 0 0,0 0 0,0-1 0,1 1 0,-1-1 0,0 1 0,1-1 0,2 0 0,3 0 0,0 0 0,0 0 0,0-1 0,0 0 0,0-1 0,-1 0 0,1 0 0,-1-1 0,1 1 0,-1-2 0,0 1 0,0-1 0,0 0 0,-1-1 0,8-5 0,-6 4 0,-1-1 0,1 0 0,-1-1 0,0 0 0,-1 0 0,0-1 0,0 1 0,-1-1 0,0 0 0,0-1 0,3-11 0,-18 48 0,-14 43 0,22-66 0,1 1 0,1-1 0,-1 0 0,1 1 0,-1-1 0,1 0 0,1 1 0,-1-1 0,1 0 0,-1 1 0,1-1 0,0 0 0,1 1 0,1 3 0,-1-6 0,0 1 0,1-1 0,-1 0 0,1 0 0,-1 0 0,1 0 0,0 0 0,-1-1 0,1 1 0,0-1 0,0 0 0,0 0 0,0 0 0,0 0 0,1 0 0,-1-1 0,0 0 0,0 1 0,0-1 0,6-1 0,-2 1 0,1 0 0,0 0 0,-1-1 0,1 0 0,-1-1 0,0 0 0,14-4 0,-15 2-270,0-1 0,0 1 0,0-1 0,0 0 0,-1-1 0,0 1 0,0-1 1,0 0-1,-1 0 0,0-1 0,0 1 0,0-1 0,-1 0 0,0 0 0,-1 0 0,1 0 0,-1 0 0,2-15 0,1-13-2268,-2 0-1,-1-62 0,-2 71 1778,0-25-2364,0-5 1714,0 19 5007,0 35-1524,0 38 1713,11 187 1558,-7-189-5066,2 0 1,2 0 0,1 0 0,19 45-1,-60-155-1852,-2 26 1287,-71-84 0,104 134 304,1 0-1,0 0 1,0 0 0,0 0 0,0-1 0,0 1 0,0 0-1,-1 0 1,1 0 0,0-1 0,0 1 0,0 0-1,0 0 1,0 0 0,0-1 0,0 1 0,0 0-1,0 0 1,0 0 0,0-1 0,0 1 0,0 0 0,0 0-1,0-1 1,0 1 0,0 0 0,0 0 0,0 0-1,1 0 1,-1-1 0,0 1 0,0 0 0,0 0-1,0 0 1,0-1 0,0 1 0,1 0 0,-1 0-1,0 0 1,0 0 0,0 0 0,0 0 0,1-1 0,-1 1-1,0 0 1,0 0 0,0 0 0,1 0 0,-1 0-1,0 0 1,0 0 0,0 0 0,1 0 0,-1 0-1,0 0 1,1 0 0,23-3 1332,27 6 412,54 7-10584,-94-10 2145</inkml:trace>
</inkml:ink>
</file>

<file path=ppt/ink/ink5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39:10.56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88 40 14798,'-36'-16'4452,"7"2"-1441,13 7-352,10 5-1827,7 2-1728,17 0-3076,6-1-5413</inkml:trace>
</inkml:ink>
</file>

<file path=ppt/ink/ink5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39:11.74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1 225 15214,'0'0'5179,"0"-11"-2628,0 5-2289,0 3-156,0-1 1,-1 1 0,2-1 0,-1 0 0,0 1-1,1-1 1,-1 1 0,1-1 0,0 1-1,0 0 1,1-1 0,-1 1 0,1 0 0,-1 0-1,1 0 1,0 0 0,0 0 0,1 0-1,-1 1 1,0-1 0,4-2 0,61-41 2011,-62 44-2045,0-1 0,-1 1 0,1 0 1,0 0-1,1 0 0,-1 1 0,0 0 0,0 0 1,1 0-1,-1 1 0,0 0 0,10 0 0,-14 1-72,0-1-1,0 1 0,0 0 0,-1-1 0,1 1 0,0 0 0,-1 0 0,1-1 0,-1 1 1,1 0-1,-1 0 0,1 0 0,-1 0 0,1 0 0,-1 0 0,0 0 0,1 0 1,-1 0-1,0-1 0,0 1 0,0 0 0,0 0 0,0 0 0,0 0 0,0 0 1,0 0-1,-1 2 0,-2 27 82,-3-12 1,0 0 1,-2-1-1,0 0 0,-16 26 1,16-30-36,0 0 1,0 1 0,2 0-1,0 0 1,0 1 0,1 0-1,-4 27 1,8-41-36,1 0-1,0 0 1,0 0 0,1 0 0,-1 0 0,0 0-1,0 0 1,0 1 0,1-1 0,-1 0-1,0 0 1,1 0 0,-1 0 0,1-1-1,-1 1 1,1 0 0,0 0 0,-1 0 0,1 0-1,0 0 1,0-1 0,-1 1 0,1 0-1,0-1 1,0 1 0,0-1 0,0 1-1,0-1 1,0 1 0,0-1 0,0 1-1,0-1 1,0 0 0,0 0 0,0 0 0,0 0-1,0 1 1,0-1 0,0 0 0,1-1-1,-1 1 1,0 0 0,0 0 0,0 0-1,0-1 1,2 0 0,4 0 87,0-1 0,1 0 1,-1 0-1,0-1 0,12-6 0,7-6 121,-1-1 0,-1-2 0,41-38 0,-54 46-198,0-2 0,0 1-1,-1-2 1,-1 1-1,0-1 1,-1-1 0,0 0-1,-1 0 1,5-16-1,-11 28-107,-4 5 48,1 1 0,0-1 0,-1 0-1,2 1 1,-1 0 0,0 0 0,1-1 0,-1 1 0,0 4 0,1-4 24,-4 7 57,1 0 0,0 0 0,1 0 0,0 0 0,1 0 1,0 1-1,1-1 0,0 1 0,1-1 0,1 22 0,0-31-26,0 0-1,0-1 0,1 1 0,-1 0 0,0-1 0,1 1 0,-1-1 0,1 1 0,-1-1 0,1 1 0,0-1 1,-1 0-1,1 0 0,0 0 0,0 0 0,0 0 0,0-1 0,0 1 0,0 0 0,0-1 0,0 1 0,0-1 1,0 0-1,0 0 0,0 0 0,0 0 0,1 0 0,-1 0 0,0-1 0,4 0 0,2 0 40,0-1-1,0 1 0,1-2 0,-1 1 1,-1-1-1,13-6 0,-4-1-56,-1-1 0,0-1 0,0 0 0,-1-1 0,-1 0 0,17-23 0,-24 29 0,0-1 0,0 0 0,-1 0 0,0-1 0,-1 1 0,0-1 0,0 0 0,-1 0 0,0-1 0,-1 1 0,0-1 0,0 1 0,-1-1 0,0-12 0,-1 22 0,0 0 0,0-1 0,-1 1 0,1 0 0,0 0 0,0 0 0,-1 0 0,1-1 0,0 1 0,0 0 0,0 0 0,-1 0 0,1 0 0,0 0 0,-1 0 0,1 0 0,0 0 0,0 0 0,-1-1 0,1 1 0,0 0 0,0 0 0,-1 1 0,1-1 0,0 0 0,-1 0 0,1 0 0,0 0 0,0 0 0,-1 0 0,1 0 0,0 0 0,0 0 0,-1 1 0,1-1 0,0 0 0,0 0 0,0 0 0,-1 0 0,1 1 0,0-1 0,0 0 0,0 0 0,-1 1 0,1-1 0,0 0 0,0 0 0,0 1 0,0-1 0,0 0 0,0 0 0,0 1 0,0-1 0,-12 15 0,5-3 0,2 1 0,0 0 0,0 0 0,1 0 0,1 1 0,0-1 0,1 1 0,0 0 0,2 0 0,-1 0 0,3 22 0,-1-34 0,-1 1 0,1-1 0,0 1 0,0-1 0,0 1 0,0-1 0,0 0 0,0 0 0,1 0 0,-1 0 0,1 0 0,0 0 0,-1 0 0,1 0 0,0 0 0,0-1 0,0 1 0,0-1 0,1 1 0,-1-1 0,0 0 0,0 0 0,1 0 0,-1 0 0,1 0 0,-1-1 0,1 1 0,-1-1 0,1 0 0,-1 1 0,1-1 0,2-1 0,1 1 0,0 0 0,-1 0 0,1-1 0,0 0 0,-1 0 0,1 0 0,0-1 0,-1 0 0,0 0 0,1-1 0,-1 1 0,0-1 0,7-5 0,-4 1 0,0-1 0,-1-1 0,0 1 0,0-1 0,0 0 0,-1-1 0,-1 1 0,0-1 0,0 0 0,0-1 0,-2 1 0,1-1 0,-1 0 0,-1 0 0,0 0 0,-1 0 0,0 0 0,0 0 0,-1 0 0,-1-1 0,-1-12 0,2 23 0,0 0 0,-1-1 0,1 1 0,0 0 0,0 0 0,0 0 0,-1 0 0,1 0 0,0 0 0,-1 0 0,1 0 0,-1 0 0,1 1 0,-1-1 0,0 0 0,1 0 0,-1 0 0,0 0 0,1 1 0,-1-1 0,0 0 0,0 1 0,0-1 0,0 1 0,0-1 0,0 1 0,0-1 0,0 1 0,0-1 0,0 1 0,0 0 0,0 0 0,0 0 0,-2-1 0,2 2 0,0-1 0,0 1 0,0-1 0,0 1 0,1-1 0,-1 1 0,0 0 0,0-1 0,0 1 0,1 0 0,-1 0 0,0 0 0,1-1 0,-1 1 0,0 0 0,1 0 0,0 0 0,-1 0 0,1 0 0,-1 0 0,1 0 0,0 0 0,0 0 0,0 0 0,-1 0 0,1 1 0,0-1 0,0 0 0,1 0 0,-1 0 0,0 0 0,0 0 0,0 0 0,1 0 0,0 1 0,-1-1 0,1 0 0,-1 0 0,1 0 0,0 0 0,0 0 0,-1 0 0,1-1 0,0 1 0,0 0 0,0 0 0,0-1 0,0 1 0,0-1 0,0 1 0,0-1 0,0 1 0,0-1 0,1 1 0,-1-1 0,0 0 0,0 0 0,0 0 0,0 0 0,1 0 0,-1 0 0,0 0 0,0 0 0,0 0 0,0 0 0,1-1 0,-1 1 0,0 0 0,0-1 0,1 0 0,2 0 0,0 0 0,0 0 0,0 0 0,0-1 0,0 0 0,0 0 0,0 0 0,5-3 0,-1-4 0,-1 1 0,1-1 0,-1 0 0,-1 0 0,8-15 0,-17 78 0,-4-21 0,1-1 0,2 1 0,0 34 0,4-65-84,1-1 0,-1 1 0,1 0 0,-1 0 0,1 0 0,0-1 0,0 1 1,0 0-1,0-1 0,0 1 0,0-1 0,0 1 0,1-1 0,-1 1 0,1-1 0,-1 0 0,1 0 0,-1 0 0,1 0 0,0 0 0,-1 0 0,1 0 0,0 0 1,0-1-1,0 1 0,-1-1 0,1 1 0,0-1 0,0 0 0,0 0 0,0 0 0,0 0 0,0 0 0,0 0 0,0 0 0,2-1 0,-1 1-161,0 0 0,-1 0 0,1-1 0,0 1 0,-1-1 0,1 1 0,-1-1 0,1 0 0,-1 0 0,1 0 0,-1 0 0,1 0 0,-1-1 0,0 1 0,0-1 0,0 1 0,0-1 0,0 0 0,0 0 0,0 0 0,0 0-1,-1 0 1,1 0 0,-1-1 0,0 1 0,0 0 0,2-5 0,-1-7-8558</inkml:trace>
</inkml:ink>
</file>

<file path=ppt/ink/ink5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39:12.08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0 20756,'0'0'11595,"59"64"-22518,-44-40 6791,0 3-1057,1-2-192</inkml:trace>
</inkml:ink>
</file>

<file path=ppt/ink/ink5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39:12.44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162 29 16271,'0'0'11590,"-11"-6"-9898,0 2-1475,1 0-1,-1 1 0,0 0 0,0 0 1,-21-1-1,30 3-202,0 1 0,-1 0 0,1 0 0,0-1 0,-1 2 0,1-1 0,0 0 0,0 0 0,-1 1 0,1-1 0,0 1 0,0 0 0,-1 0 0,1 0 0,0 0 0,0 0 0,0 0 0,0 0 0,0 1 0,1-1 0,-1 1 0,0-1 0,1 1 0,-1 0 0,1-1 0,-1 1 0,1 0 0,0 0 1,0 0-1,0 0 0,0 1 0,0-1 0,0 0 0,0 0 0,1 0 0,-1 1 0,1-1 0,0 0 0,0 1 0,0-1 0,0 0 0,0 5 0,1-5-15,0-1 0,0 1 0,-1-1 0,1 1 0,0-1 0,0 0 0,0 1 1,1-1-1,-1 0 0,0 0 0,0 0 0,1 0 0,-1 0 0,0 0 0,1 0 0,-1 0 1,1 0-1,0-1 0,-1 1 0,1-1 0,-1 1 0,1-1 0,2 1 0,51 9-445,-41-7 204,-7-2 190,8 1-148,-1 1 1,1 1-1,-1 0 0,14 7 0,-27-11 189,1 1 1,0 0-1,0-1 0,0 1 0,-1 0 0,1 0 0,0 0 1,-1 0-1,1 0 0,-1 1 0,1-1 0,-1 0 0,0 1 1,1-1-1,-1 1 0,0-1 0,0 1 0,0 0 0,0-1 1,0 1-1,-1 0 0,1 0 0,0-1 0,-1 1 0,0 0 1,1 0-1,-1 0 0,0 0 0,0 0 0,0 0 0,0 0 1,0 0-1,0 0 0,-1 0 0,1-1 0,0 1 0,-1 0 1,0 0-1,1 0 0,-2 1 0,-1 1 80,0 0-1,0 0 1,0-1 0,0 1-1,-1-1 1,1 0 0,-1 0-1,0 0 1,0 0 0,0-1-1,0 0 1,-1 0 0,1 0-1,-1 0 1,-8 2 0,0-1-606,0 0 0,0-1 0,-1 0 0,-17 0 0,29-2-339,-2-1-2785,3-12-13123</inkml:trace>
</inkml:ink>
</file>

<file path=ppt/ink/ink5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39:12.78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133 445 20756,'0'0'9390,"-9"-4"-8974,7 3-403,-1 0 0,0-1 0,0 1 0,0 1 0,0-1 0,0 0 0,0 1 0,0-1 0,0 1 0,0 0 0,0 0 0,0 0 0,-1 0 0,1 1 0,0 0 0,-3 0 0,2 1 7,0 0-1,-1 1 1,2-1 0,-1 1-1,0 0 1,1 0 0,-1 0 0,1 0-1,0 1 1,0 0 0,0-1-1,0 1 1,-3 6 0,4-5 69,-1-1 1,1 1 0,0-1-1,0 1 1,1-1 0,-1 1-1,1 0 1,-1 10 0,2-14-81,0 0 0,0 1 0,0-1 0,0 0 0,0 1 0,0-1 0,1 0 0,-1 1 0,0-1 0,1 0 0,-1 1 1,1-1-1,0 0 0,-1 0 0,1 0 0,0 1 0,0-1 0,-1 0 0,1 0 0,0 0 0,0 0 0,0 0 0,1-1 0,-1 1 0,0 0 0,0 0 0,0-1 1,0 1-1,1-1 0,-1 1 0,0-1 0,1 1 0,-1-1 0,0 0 0,1 0 0,1 0 0,5 1 0,-1 0 0,1-1 0,0 0 0,0-1 0,0 1-1,-1-2 1,1 1 0,0-1 0,-1 0 0,0-1 0,1 1 0,-1-2 0,9-4 0,-4 1 14,-1-1 1,0 0 0,0-1 0,-1-1 0,0 1-1,-1-1 1,9-13 0,-2 1 7,-2 0 1,0-1-1,-2-1 1,-1 0-1,0-1 0,-2 0 1,9-37-1,-15 47-30,0 0-1,-1 0 1,-1 0-1,0 0 1,-1 0 0,-1 0-1,0 0 1,-6-24-1,6 35 0,0-1-1,0 1 0,-1 1 0,0-1 1,1 0-1,-1 0 0,0 1 0,-1-1 1,1 1-1,-1-1 0,1 1 0,-1 0 1,0 0-1,0 0 0,-1 0 0,1 1 1,0-1-1,-1 1 0,0 0 1,1 0-1,-1 0 0,0 1 0,0-1 1,0 1-1,0 0 0,0 0 0,0 1 1,0-1-1,-1 1 0,1-1 0,0 1 1,0 1-1,0-1 0,0 1 0,-6 0 1,2 2-1,0-1 1,0 1 0,0 0-1,0 1 1,0 0 0,1 0-1,0 1 1,0 0 0,0 0-1,0 0 1,1 1 0,0 0-1,0 0 1,0 1 0,-8 13-1,7-10 4,1-1-1,1 1 0,-1 0 0,2 0 0,-1 0 1,1 1-1,1-1 0,0 1 0,1 0 1,0 0-1,-1 21 0,3-28-2,1 0 0,-1 0 0,1 0 0,0 0 0,1-1 0,-1 1 0,1 0 0,-1-1 0,1 1 0,0-1 0,1 0 0,-1 1 0,0-1 0,1 0 0,0 0 0,-1-1 0,1 1 0,1-1 0,-1 1 0,7 3 0,8 4 0,0-1 0,40 15 0,-4-2 0,-48-19-331,1 0 0,-1 1-1,0 0 1,0 0 0,0 1 0,0 0-1,-1 0 1,0 0 0,0 1 0,0-1-1,-1 1 1,0 0 0,0 1 0,6 12-1,-6-6-521,0 0 1,-1 1-1,0 0 0,-1-1 0,-1 1 0,0 27 1,0-14-4812,5-22-251</inkml:trace>
</inkml:ink>
</file>

<file path=ppt/ink/ink5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39:13.29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51 6983,'0'0'21823,"11"-1"-20707,42 3-247,-31 0-563,-1-1 1,38-4-1,-59 3-295,1 0-1,-1 0 1,1 0 0,-1 0 0,1 0-1,-1 0 1,1 0 0,-1-1 0,1 1-1,-1 0 1,1 0 0,-1-1-1,1 1 1,-1 0 0,0-1 0,1 1-1,-1 0 1,0-1 0,1 1 0,-1-1-1,0 1 1,1 0 0,-1-1-1,0 1 1,1-1 0,-1 1 0,0-1-1,0 1 1,0-1 0,0 1 0,0-1-1,1 1 1,-1-1 0,0 1-1,0-1 1,0 0 0,0 1 0,-1-1-1,1 1 1,0-1 0,0 1 0,0-1-1,0 1 1,0-1 0,-1 1-1,1-1 1,0 1 0,0-1 0,-1 1-1,1 0 1,0-1 0,-1 0 0,0-1 33,-1 0 0,1 0 1,-1 0-1,1 0 1,-1 0-1,0 1 0,0-1 1,0 0-1,0 1 1,-3-2-1,3 1-44,-1 1 0,0-1 0,0 1 0,0 0 0,0 1 0,0-1 0,-1 0 0,1 1 0,0 0 0,0-1 0,0 1 0,0 0 0,-1 1 0,1-1 0,0 1 0,0-1 0,0 1 0,0 0 0,0 0 0,0 0 0,0 1 0,0-1 0,0 1 0,1-1 0,-1 1 0,1 0 0,-1 0 0,1 0 0,-1 0 0,1 1 0,0-1 0,-2 4 0,0 0 0,1 0 0,0 0 0,0 0 0,1 0 0,0 0 0,0 0 0,0 1 0,1-1 0,0 1 0,0-1 0,1 1 0,-1-1 0,2 1 0,0 12 0,0-17 0,-1 0 0,1 0 0,-1 0 0,1 0 0,0 0 0,0 0 0,-1 0 0,1-1 0,0 1 0,1 0 0,-1-1 0,0 1 0,1 0 0,-1-1 0,0 0 0,1 1 0,0-1 0,-1 0 0,1 0 0,3 2 0,-1-1 0,0-1 0,1 1 0,-1-1 0,1 0 0,0 0 0,-1 0 0,1-1 0,8 0 0,-1-1 0,-1 0 0,0 0 0,0-1 0,0-1 0,0 0 0,19-8 0,21-22 0,-41 26 0,1 0 0,0 0 0,0 1 0,14-6 0,-25 12 0,1 0 0,-1 0 0,0 0 0,1 0 0,-1 0 0,0 0 0,1 0 0,-1 0 0,0 0 0,1 0 0,-1 1 0,0-1 0,1 0 0,-1 0 0,0 0 0,1 1 0,-1-1 0,0 0 0,0 0 0,1 1 0,-1-1 0,0 0 0,0 1 0,1-1 0,-1 0 0,0 1 0,0-1 0,0 0 0,0 1 0,0-1 0,1 0 0,-1 1 0,0-1 0,0 1 0,0-1 0,0 0 0,0 1 0,0-1 0,0 0 0,0 1 0,-1-1 0,1 1 0,0 15 0,0-16 0,0 1 0,-1 1 0,1 0 0,0 0 0,0 0 0,0 0 0,0 0 0,1 0 0,-1 0 0,0-1 0,1 1 0,-1 0 0,1 0 0,0 0 0,-1-1 0,1 1 0,0 0 0,0-1 0,0 1 0,1-1 0,-1 1 0,2 1 0,0-2 0,1 0 0,0 0 0,-1 0 0,1 0 0,0-1 0,0 1 0,-1-1 0,1 0 0,6-1 0,-5 1 0,16-1-17,24 3-251,-44-2 242,0 0-1,0 1 1,0-1-1,1 1 1,-1-1-1,0 1 1,0 0-1,0-1 1,0 1 0,0 0-1,-1 0 1,1 0-1,0-1 1,0 1-1,0 0 1,-1 0-1,1 0 1,0 0-1,-1 0 1,1 1-1,-1-1 1,1 0-1,-1 0 1,0 0 0,1 0-1,-1 1 1,0-1-1,0 0 1,0 0-1,0 0 1,0 2-1,0 19-7334,-1-16-1795</inkml:trace>
</inkml:ink>
</file>

<file path=ppt/ink/ink5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39:14.22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280 239 15663,'0'0'3395,"6"-11"-139,19-37-213,-24 46-2888,0 1 0,-1-1 0,1 1-1,-1-1 1,1 0 0,-1 1 0,1-1-1,-1 0 1,0 0 0,0 1 0,0-1-1,0 0 1,0 0 0,0 1 0,0-1 0,0 0-1,-1 1 1,1-1 0,-1 0 0,1 1-1,-1-1 1,0 0 0,0 1 0,-1-3-1,0 2-67,-1 0 0,1 0 0,0 1-1,-1-1 1,1 0 0,-1 1 0,1 0-1,-1 0 1,0 0 0,0 0 0,1 0 0,-1 0-1,-4 0 1,-6 0-73,-1 0-1,1 0 1,-1 1-1,-22 4 1,28-2-26,-1 0 0,0 1 0,1 0 0,-1 1 0,1 0 0,0 0 0,0 0 0,1 1-1,-1 1 1,1-1 0,0 1 0,1 0 0,-1 1 0,1-1 0,1 1 0,-1 1 0,-4 7 0,4-6 6,1 0 0,0 0 1,0 1-1,1-1 0,0 1 0,1 0 0,0 0 0,1 0 1,0 1-1,0-1 0,1 1 0,0-1 0,1 1 0,2 15 1,-1-23 8,0-1 1,-1 0-1,1 1 1,1-1 0,-1 0-1,0 0 1,1 0 0,-1 0-1,1 0 1,-1 0 0,1 0-1,0 0 1,0-1-1,0 1 1,0-1 0,0 1-1,0-1 1,0 0 0,0 0-1,1 0 1,-1 0 0,0 0-1,1-1 1,-1 1-1,1 0 1,-1-1 0,1 0-1,-1 0 1,1 0 0,-1 0-1,5-1 1,3 1 29,-1 0 0,1-2-1,0 1 1,-1-1 0,1 0 0,-1-1 0,11-4 0,-4-2-10,0 0 1,-1 0-1,0-2 1,0 0 0,-1 0-1,0-2 1,-1 1-1,-1-2 1,0 0 0,-1 0-1,10-17 1,-13 18 14,-1 1 1,0-1-1,0-1 1,-2 0-1,0 0 0,0 0 1,-1 0-1,-1 0 1,-1-1-1,0 0 0,-1 1 1,0-1-1,-1 0 1,-2-16-1,2 30-32,0 1 0,0-1 1,0 0-1,0 1 0,0-1 0,0 0 0,0 0 1,0 1-1,0-1 0,-1 1 0,1-1 0,0 0 0,0 1 1,-1-1-1,1 0 0,0 1 0,-1-1 0,1 1 1,-1-1-1,1 1 0,-1-1 0,1 1 0,-1-1 1,1 1-1,-1 0 0,1-1 0,-1 1 0,1-1 0,-1 1 1,0 0-1,1 0 0,-1-1 0,0 1 0,1 0 1,-1 0-1,0 0 0,1 0 0,-1 0 0,0 0 0,0 0 1,-1 0 2,1 1 1,0 0 0,-1-1-1,1 1 1,0 0-1,-1 0 1,1 0 0,0 0-1,0 0 1,0 0 0,0 0-1,0 0 1,0 0 0,0 1-1,0-1 1,1 0-1,-2 3 1,-8 22 90,1 0-1,2 1 1,0 0 0,2 0-1,1 1 1,1-1 0,1 1-1,4 45 1,-1-68-288,0-1-1,0 1 1,0-1 0,0 0-1,1 1 1,0-1 0,0 0-1,0 0 1,1 0 0,-1 0-1,1 0 1,0-1-1,0 1 1,0-1 0,1 0-1,-1 0 1,1 0 0,-1 0-1,1-1 1,0 1 0,0-1-1,0 0 1,1 0 0,-1-1-1,0 1 1,1-1 0,-1 0-1,1 0 1,-1 0 0,1-1-1,0 1 1,-1-1-1,1 0 1,-1-1 0,1 1-1,0-1 1,-1 0 0,8-2-1,16-11-6815</inkml:trace>
</inkml:ink>
</file>

<file path=ppt/ink/ink5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39:14.68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13 0 20179,'0'0'4570,"-2"9"-2894,-7 30-261,8-38-1357,1 1 1,0-1 0,0 0 0,0 0 0,0 1 0,0-1-1,0 0 1,0 0 0,0 0 0,1 1 0,-1-1 0,0 0-1,1 0 1,-1 0 0,1 1 0,-1-1 0,1 0 0,0 0-1,-1 0 1,1 0 0,0 0 0,0 0 0,0 0 0,1 0-1,0 1 11,1 0-1,0-1 0,0 1 1,-1-1-1,1 0 0,0 0 1,0 0-1,0-1 0,5 2 1,3-1 47,1-1-1,-1 0 1,0 0 0,13-3 0,-21 3-81,0-1 0,-1 0 1,1 1-1,-1-1 0,1 0 1,-1 0-1,1 0 0,-1 0 0,0-1 1,1 1-1,-1-1 0,0 1 0,0-1 1,0 0-1,0 0 0,0 0 0,-1 0 1,1 0-1,-1 0 0,1 0 1,-1-1-1,0 1 0,1 0 0,-1-1 1,-1 1-1,1-1 0,0 0 0,-1 1 1,1-1-1,-1 1 0,0-1 0,0-5 1,0 8-43,0-1 0,0 1 0,0-1-1,-1 1 1,1 0 0,0-1 0,-1 1 0,1-1 0,0 1 0,-1 0 0,1-1 0,-1 1 0,1 0 0,0-1 0,-1 1 0,1 0 0,-1 0 0,1-1 0,-1 1 0,1 0 0,-1 0 0,1 0 0,-1 0 0,1 0-1,-1-1 1,1 1 0,-1 0 0,1 0 0,-1 0 0,1 1 0,-1-1 0,1 0 0,-1 0 0,1 0 0,-1 0 0,1 0 0,-1 1 0,1-1 0,-1 0 0,1 0 0,-1 1 0,0 0 0,-22 12-224,18-6 276,0-1 0,0 1 0,1 0 1,0 0-1,1 1 0,0-1 0,0 1 0,0 0 1,1 0-1,0-1 0,1 2 0,-1-1 0,2 0 1,-1 15-1,2-21-28,0-1 0,-1 0-1,1 0 1,0 1 0,0-1 0,0 0 0,0 0 0,0 0 0,0 0 0,1 0-1,-1 0 1,0-1 0,0 1 0,1 0 0,-1 0 0,1-1 0,-1 1 0,0-1-1,1 0 1,-1 1 0,1-1 0,-1 0 0,1 0 0,-1 0 0,1 0 0,-1 0-1,1 0 1,-1 0 0,1 0 0,2-1 0,49-7 346,-34 1-363,-1-1 0,0-1 0,-1 0 0,20-16 0,23-11 0,-60 36 0,1-1 0,-1 1 0,1 0 0,-1 0 0,1 0 0,-1-1 0,1 1 0,-1 0 0,1 0 0,-1 0 0,1 0 0,-1 0 0,1 0 0,-1 0 0,1 0 0,-1 0 0,1 0 0,-1 0 0,1 0 0,-1 0 0,1 0 0,-1 0 0,1 1 0,-1-1 0,1 0 0,-1 0 0,0 1 0,1-1 0,-1 0 0,1 0 0,-1 1 0,0-1 0,1 1 0,0 0 0,6 23 0,-7 43 0,-1-48 0,1-18-58,0-1 0,1 1 0,-1 0 0,0 0 0,0 0 1,0 0-1,1-1 0,-1 1 0,1 0 0,-1 0 0,0-1 0,1 1 0,-1 0 0,1-1 0,-1 1 1,1 0-1,0-1 0,-1 1 0,1-1 0,0 1 0,-1-1 0,1 1 0,0-1 0,0 1 0,-1-1 0,1 0 1,0 0-1,0 1 0,0-1 0,0 0 0,-1 0 0,1 0 0,0 0 0,0 0 0,0 0 0,0 0 1,0 0-1,-1 0 0,1 0 0,0 0 0,0-1 0,0 1 0,-1 0 0,1-1 0,0 1 0,0 0 0,-1-1 1,2 0-1,4-1-1171,0 0 1,-1-1 0,1 0 0,-1 0-1,9-6 1,-1-2-9609</inkml:trace>
</inkml:ink>
</file>

<file path=ppt/ink/ink5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39:15.14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246 31 5285,'0'0'18556,"-10"-6"-17152,8 5-1356,-1-2-3,-1 0 0,0 1 0,0 0 0,0-1 0,0 1 0,0 1 0,0-1 0,-1 1 0,1 0 0,-1 0 0,1 0 1,-1 0-1,1 1 0,-1 0 0,1 0 0,-1 0 0,1 0 0,-1 1 0,1-1 0,-1 1 0,1 1 0,-8 2 0,-5 4 97,1 1-1,0 0 1,-16 13 0,28-19-72,0 0 0,1-1 1,-1 1-1,1 1 0,0-1 0,0 0 0,1 1 0,-1 0 1,0 0-1,1-1 0,0 1 0,0 1 0,0-1 1,1 0-1,-1 0 0,1 1 0,0-1 0,0 7 0,1-9-62,1-1 0,-1 1 0,1-1 0,0 1 0,0-1 0,-1 0 0,1 1 0,0-1-1,0 0 1,0 0 0,1 0 0,-1 0 0,0 0 0,0 0 0,0 0 0,1 0 0,-1 0-1,1 0 1,-1-1 0,1 1 0,-1 0 0,1-1 0,-1 0 0,1 1 0,-1-1 0,2 0 0,54 10 82,-42-8-95,-9-1 131,14 2-316,-1 0 0,0 2-1,0 0 1,0 1 0,19 9 0,-35-14 227,0 0 0,0 1 1,0-1-1,0 1 0,0 0 0,0 0 1,-1 0-1,1 1 0,-1-1 0,1 0 1,-1 1-1,0 0 0,0-1 0,0 1 1,-1 0-1,1 0 0,0 0 0,-1 0 1,0 0-1,0 1 0,0-1 1,0 0-1,-1 1 0,1-1 0,-1 0 1,0 1-1,0-1 0,0 0 0,0 1 1,0-1-1,-1 1 0,0-1 0,1 0 1,-1 0-1,0 1 0,-1-1 0,-2 6 1,0-2 186,0 0 0,0-1 1,-1 1-1,1-1 0,-2 0 1,1 0-1,0-1 0,-1 0 1,-11 9-1,12-11-124,1 0 0,0-1-1,-1 1 1,0-1 0,1 1-1,-1-1 1,0-1 0,0 1-1,0-1 1,-1 0 0,1 0-1,0 0 1,0-1 0,0 0-1,-8 0 1,12-1-309,0 1-1,-1-1 1,1 1-1,-1-1 1,1 0-1,0 0 1,0 1 0,-1-1-1,1 0 1,0 0-1,0 0 1,0 0-1,0-1 1,0 1 0,0 0-1,1 0 1,-1 0-1,0-1 1,0 1-1,1 0 1,-1-1-1,1 1 1,-1-1 0,1 1-1,0-1 1,-1-1-1,1-2-948,-1 1 0,1-1 0,0 0-1,0 1 1,0-1 0,0 0-1,2-5 1,6-9-6823</inkml:trace>
</inkml:ink>
</file>

<file path=ppt/ink/ink5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39:15.47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 44 1121,'10'0'10303,"22"0"-6281,-8 0-110,-1 0 1,38-6-1,-61 6-3823,1 0 1,0 0-1,0 0 1,-1 0-1,1 0 0,0 0 1,0 0-1,-1-1 0,1 1 1,0 0-1,-1-1 0,1 1 1,0 0-1,-1-1 1,1 1-1,0-1 0,-1 1 1,1-1-1,-1 1 0,1-1 1,-1 0-1,1 1 1,-1-1-1,0 0 0,1 1 1,-1-1-1,0 0 0,1 1 1,-1-1-1,0 0 0,0 0 1,0 1-1,0-1 1,1 0-1,-1 0 0,0 1 1,0-1-1,-1-1 0,1 1-6,0 0-1,-1 0 0,1 0 0,-1 0 1,0 0-1,1 0 0,-1 0 0,0 1 1,0-1-1,1 0 0,-1 0 0,0 0 0,0 1 1,0-1-1,0 1 0,0-1 0,0 0 1,0 1-1,0 0 0,0-1 0,0 1 1,0 0-1,0-1 0,-2 1 0,-3-1-78,0 1 0,-1 0 0,1 0 0,-1 1-1,1 0 1,0 0 0,0 0 0,-1 1 0,1 0-1,0 0 1,1 0 0,-1 1 0,-11 6 0,13-6-5,1-1 1,-1 1-1,1 0 1,0 0-1,-1 0 1,1 0-1,1 0 1,-1 1-1,0-1 1,1 1-1,0 0 1,0 0-1,0 0 1,0 0-1,0 0 1,1 0-1,0 1 1,0-1-1,0 0 1,1 1-1,-1 4 1,1-7-24,1 1 1,0-1-1,-1 1 0,1-1 1,0 0-1,0 1 0,0-1 1,1 0-1,-1 0 0,0 0 1,1 0-1,0 0 0,-1 0 1,1 0-1,0 0 0,0-1 1,0 1-1,0-1 0,0 1 0,0-1 1,0 0-1,1 0 0,-1 0 1,0 0-1,1 0 0,-1-1 1,1 1-1,-1-1 0,1 1 1,2-1-1,13 3-495,1-1 1,34 0-1,-50-2 423,3 0-630,1-1 0,-1 1 0,0-1 0,0 0 0,0-1 0,0 0 0,0 0 0,0 0 0,-1 0 0,1-1 0,-1 0-1,1 0 1,7-7 0,13-11-7254</inkml:trace>
</inkml:ink>
</file>

<file path=ppt/ink/ink5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39:16.19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9 3 19026,'0'0'1740,"0"10"171,-3 21 33,-2 97 3219,5-113-4794,0 1 0,2 0 0,0-1 0,1 1 0,0-1 0,7 17 0,-10-30-362,1 0 0,0 0 0,0 0 0,-1 0 0,1 0 1,1-1-1,-1 1 0,0 0 0,0-1 0,0 1 1,1-1-1,-1 1 0,1-1 0,0 0 0,-1 1 0,1-1 1,0 0-1,-1 0 0,1 0 0,0 0 0,0-1 0,0 1 1,0 0-1,0-1 0,0 0 0,0 1 0,0-1 0,0 0 1,0 0-1,0 0 0,0 0 0,0 0 0,0 0 0,0-1 1,0 1-1,0-1 0,0 0 0,0 1 0,0-1 0,0 0 1,0 0-1,2-2 0,6-3 6,-1 0 0,-1 0 0,1-1 1,-1 0-1,0 0 0,12-16 0,-1 1-62,-1 0 0,-2-1 1,0-1-1,-1-1 0,-1 0 0,19-51 0,-30 45-7040,-3 18-470</inkml:trace>
</inkml:ink>
</file>

<file path=ppt/ink/ink5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39:16.56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0 14446,'0'0'3555,"0"50"-672,3-31 160,13-3-1314,0 0-415,5-5-898,3-1-256,-1-4-448,3-6-1986,-4 0-2115,-3-8-3394</inkml:trace>
</inkml:ink>
</file>

<file path=ppt/ink/ink5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39:16.90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117 0 13645,'0'0'3459,"-2"54"-2434,-2-15 1698,1 4-930,3 2-511,0 2-289,0-4 32,5-2-129,8-4-255,0-3-417,1-7-96,-3-4-288,0-5-1057,-7-6-673,-3-11-1217</inkml:trace>
  <inkml:trace contextRef="#ctx0" brushRef="#br0" timeOffset="1">0 280 11819,'0'0'14606,"66"-9"-14542,-30 15-64,6 1-641,3-3-1408,2 0-1795,-3-3-2274</inkml:trace>
</inkml:ink>
</file>

<file path=ppt/ink/ink5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39:17.58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158 104 15214,'0'0'3230,"-9"-3"-16,2 0-2565,0 1 0,-1 0 0,0 0 0,1 1 0,-1 0 0,0 0 0,-11 0 0,16 2-515,0-1 0,-1 1 0,1 0 1,0-1-1,0 1 0,-1 1 0,1-1 1,0 0-1,0 1 0,0-1 0,1 1 0,-1 0 1,0 0-1,1 0 0,-1 1 0,1-1 1,-1 1-1,1-1 0,0 1 0,0-1 0,1 1 1,-1 0-1,-1 4 0,1-4-95,0 1 0,1-1 0,-1 1 0,1 0 0,0 0 1,0-1-1,0 1 0,1 0 0,0 0 0,-1 0 0,1 0 0,1 6 0,0-8-29,-1 0 0,1 0 0,-1-1 0,1 1 0,0 0 0,0-1 0,0 1 0,0 0 1,0-1-1,0 0 0,1 1 0,-1-1 0,0 1 0,1-1 0,-1 0 0,1 0 0,-1 0 0,1 0 0,-1 0 0,1 0 0,0-1 0,0 1 0,-1 0 0,1-1 0,0 1 0,3-1 1,27 5-369,0-3 0,0-1 0,34-2 0,-4-1-79,-61 1 534,-1-1-1,1 0 1,0 1 0,0-1 0,-1 0-1,1 0 1,-1 0 0,1 1-1,-1-1 1,0 0 0,0 0-1,0 0 1,0 0 0,0-3-1,-1-46 1949,1 37-1755,-4-39-290,11 52-38,-1 0 0,1 0 0,0 0-1,-1 1 1,1 0 0,9 1 0,48 6-8,-45-3 53,1-2 1,0 0-1,0-2 0,0 0 1,-1-1-1,31-5 0,-48 6 1,1-1-1,-1 1 0,0-1 0,1 0 1,-1 0-1,0 0 0,1 0 1,-1 0-1,0 0 0,0-1 0,0 1 1,0-1-1,0 1 0,0-1 0,-1 0 1,1 0-1,0 0 0,-1 0 0,0 0 1,1 0-1,-1 0 0,0 0 1,0 0-1,0-1 0,0 1 0,0 0 1,-1-1-1,1 1 0,-1-1 0,0 1 1,0-1-1,1 1 0,-1-1 0,-1 1 1,1-4-1,-1 5-7,0-1 0,0 1 0,0 0 0,0 0 0,0 0 0,0 0 0,0 0 0,0 0 0,0 0 0,0 0 0,0 1 0,-1-1 0,1 0 0,0 1 0,-1-1 0,1 1 0,0-1 0,-1 1 0,1 0 0,-1-1 0,1 1 0,0 0 0,-1 0 0,1 0 0,-1 0 0,1 0 0,-1 0 0,1 1 0,0-1 0,-1 0 0,-2 2 0,0-1 0,0 0 0,1 0 0,-1 0 0,0 1 0,1-1 0,-1 1 0,1 0 0,0 0 0,-1 1 0,-4 4 0,4-3 0,1 0 0,0 0 0,-1 1 0,1-1 0,1 1 0,-1 0 0,1 0 0,0 0 0,0 0 0,0 0 0,1 1 0,0-1 0,0 0 0,0 1 0,1-1 0,0 11 0,0-14 0,1-1 0,0 1 0,0-1 0,0 0 0,0 1 0,0-1 0,0 0 0,1 1 0,-1-1 0,0 0 0,1 0 0,-1 0 0,1 0 0,-1 0 0,1-1 0,-1 1 0,1 0 0,-1-1 0,1 1 0,0-1 0,-1 0 0,1 1 0,0-1 0,0 0 0,-1 0 0,1 0 0,0 0 0,1-1 0,58 0 0,-57 0 0,10-1 0,0-1 0,0-1 0,0 0 0,23-11 0,-26 10 0,1 0 0,-1 1 0,1 0 0,0 1 0,1 0 0,21-2 0,-33 6 0,0-1 0,-1 1 0,1-1 0,0 1 0,-1-1 0,1 1 0,0-1 0,-1 1 0,1 0 0,-1-1 0,1 1 0,-1 0 0,1-1 0,-1 1 0,0 0 0,1 0 0,-1-1 0,0 1 0,0 0 0,1 0 0,-1 0 0,0 0 0,0-1 0,0 1 0,0 0 0,0 1 0,2 34 0,-1-19 0,-1-15 0,1 1 0,-1-1 0,0 0 0,1 1 0,0-1 0,-1 0 0,1 0 0,0 0 0,0 0 0,0 1 0,1-1 0,-1 0 0,0-1 0,1 1 0,-1 0 0,1 0 0,0-1 0,0 1 0,-1-1 0,1 1 0,0-1 0,0 0 0,0 0 0,1 0 0,-1 0 0,0 0 0,0 0 0,0 0 0,1-1 0,-1 0 0,0 1 0,1-1 0,-1 0 0,3 0 0,9-1 0,-1-1 0,0 0 0,1-1 0,-1-1 0,15-6 0,-18 6 0,0 1 0,1 0 0,-1 0 0,16-1 0,-26 5-44,1 0 0,0-1 0,-1 1-1,1 0 1,0 0 0,-1 0 0,1 0 0,-1-1 0,1 1 0,-1 0-1,0 0 1,1 0 0,-1 0 0,0 0 0,0 0 0,0 0-1,1 0 1,-1 0 0,0 0 0,0 0 0,0 0 0,-1 0 0,1 0-1,0 2 1,-4 28-3822,4-27-3015</inkml:trace>
</inkml:ink>
</file>

<file path=ppt/ink/ink5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39:18.51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124 0 10090,'0'0'9251,"-3"10"-8253,-33 74 1891,13-30-1707,-19 63 1,37-100-1025,1 0-1,0 0 1,1 0 0,1 1-1,1-1 1,1 1 0,0-1 0,4 25-1,-3-36-217,1-1 0,0 1 0,-1 0-1,2-1 1,-1 0 0,1 1 0,0-1 0,0 0-1,0 0 1,0-1 0,1 1 0,0-1 0,0 1-1,0-1 1,1-1 0,-1 1 0,1-1 0,0 1-1,0-1 1,8 3 0,-3-1-704,0-1 1,1-1-1,-1 0 1,13 3-1,42-1-6512,-13-5-3246</inkml:trace>
</inkml:ink>
</file>

<file path=ppt/ink/ink5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39:19.88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414 31 15150,'-2'-2'303,"1"-1"-1,-1 1 1,1 0-1,-1 1 1,0-1-1,0 0 1,0 0 0,0 1-1,0-1 1,0 1-1,0-1 1,0 1-1,-1 0 1,1 0-1,0 0 1,-1 1-1,1-1 1,-1 0-1,1 1 1,-5-1-1,-57-1 1841,45 3-1542,7 0-440,0 0 0,1 1 0,-1 0 0,0 1 0,1 0 0,0 1 0,0 0 0,0 1 1,0 0-1,1 1 0,0 0 0,0 1 0,0 0 0,1 0 0,0 1 0,1 0 0,0 1 0,-14 18 0,13-15 89,0 0 0,2 0-1,-1 1 1,2 0 0,-1 1 0,2-1-1,0 1 1,0 0 0,2 0 0,0 1-1,0-1 1,1 1 0,1 0 0,1 29-1,1-41-232,-1-1-1,1 1 0,0 0 0,0 0 1,0 0-1,0-1 0,0 1 0,0 0 0,1-1 1,-1 1-1,1-1 0,0 0 0,0 1 1,0-1-1,0 0 0,0 0 0,0 0 0,5 2 1,-1 0 48,-1-1 0,1-1 0,-1 1-1,1-1 1,0 0 0,0-1 0,0 1 0,12 0 0,-11-1-16,0 0-1,0-1 0,0 0 0,0 0 1,0-1-1,0 0 0,0 0 0,0-1 1,0 0-1,-1 0 0,1 0 1,0-1-1,-1 0 0,0 0 0,0 0 1,11-9-1,-15 10-48,0 0 0,0 0 0,0-1 0,0 1 0,0 0 0,-1-1 0,1 1 0,-1-1 0,1 0 0,-1 0 0,0 1 0,0-1 0,0 0 0,-1 0 0,1 0 0,-1 0 0,1 0 0,-1 0 0,0 0 0,0 0 0,-1 0 0,1 0 0,0 0 0,-1 0 0,0 0 0,0 1 0,0-1 0,-1-3 0,-2 0 0,1 1 0,-1 0 0,0 0 0,0 0 0,-1 1 0,0 0 0,1 0 0,-1 0 0,-1 0 0,1 1 0,-1 0 0,-5-3 0,15 3 0,0 1 0,0 0 0,0 0 0,0 0 0,0 0 0,1 1 0,7-2 0,-9 2 0,0 0-33,0 0 0,0 0 0,0 0 0,0 0 1,1 0-1,-1 1 0,0 0 0,0-1 0,1 1 0,-1 0 0,0 1 0,1-1 0,4 2 1,-5-1 1,-1 1 1,0 0 0,1 0-1,-1 0 1,0 0 0,0 0 0,0 1-1,0-1 1,-1 1 0,1-1-1,-1 1 1,1-1 0,-1 1 0,0 0-1,1 3 1,4 12 52,0 1-1,5 36 1,9 29 153,-20-84-250,0 1-1,1 0 0,-1 0 1,1-1-1,-1 1 0,1 0 0,-1 0 1,1-1-1,0 1 0,-1-1 1,1 1-1,0-1 0,-1 1 1,1-1-1,0 1 0,-1-1 1,1 1-1,0-1 0,0 0 0,0 0 1,0 1-1,-1-1 0,3 0 1,-2 0-356,0 0 0,0 0 0,0 0 0,0 0 1,0 0-1,0 0 0,0 0 0,0-1 0,1 1 1,-1 0-1,0-1 0,0 1 0,-1-1 0,1 1 1,0-1-1,0 0 0,0 1 0,0-1 0,0 0 1,0 0-1,11-18-9878</inkml:trace>
</inkml:ink>
</file>

<file path=ppt/ink/ink5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39:20.62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0 127 11050,'0'0'14761,"13"5"-12594,-6-2-2033,1 0-1,0 0 1,-1-1-1,1 0 1,0-1-1,0 0 1,0 0-1,1 0 1,-1-1-1,0 0 1,0-1-1,0 0 0,0 0 1,0-1-1,0 0 1,8-3-1,1-2-45,0 0-1,28-17 1,-42 23-65,1-1 0,-1 0 1,0 0-1,0 0 1,0-1-1,0 1 0,-1-1 1,1 0-1,-1 0 0,1 1 1,-1-2-1,0 1 0,0 0 1,0 0-1,-1-1 0,1 1 1,-1-1-1,0 1 0,0-1 1,1-5-1,-2 8-17,-1 0-1,1 0 1,-1 1 0,0-1 0,1 0-1,-1 0 1,0 0 0,1 1 0,-1-1-1,0 0 1,0 1 0,0-1-1,0 1 1,1-1 0,-1 1 0,0-1-1,0 1 1,0 0 0,0-1 0,0 1-1,0 0 1,0 0 0,0 0-1,0 0 1,0 0 0,0 0 0,0 0-1,0 0 1,0 0 0,0 0 0,0 0-1,-2 1 1,-36 8-158,31-4 211,1 0-1,1 0 1,-1 1-1,1 0 0,0 0 1,0 0-1,0 1 0,1 0 1,0 0-1,1 0 1,-1 1-1,1 0 0,1 0 1,0 0-1,-4 13 1,7-20-47,0-1 0,1 1 1,-1 0-1,0-1 1,1 1-1,-1 0 0,0-1 1,1 1-1,-1-1 1,1 1-1,-1-1 0,1 1 1,-1-1-1,1 1 0,-1-1 1,1 1-1,0-1 1,-1 0-1,1 1 0,0-1 1,-1 0-1,1 0 1,0 1-1,-1-1 0,1 0 1,0 0-1,-1 0 1,1 0-1,0 0 0,0 0 1,-1 0-1,2 0 1,32 0 190,-24 0-132,63-2 39,87 4-679,-159-1 571,-1-1 0,1 0 0,-1 0 0,1 0 0,-1 0 0,1 0 0,-1 0 0,1 0 0,-1 0-1,1 0 1,-1-1 0,1 1 0,-1 0 0,1 0 0,-1 0 0,1-1 0,-1 1 0,0 0 0,1 0 0,-1-1 0,1 1 0,-1 0 0,0-1 0,1 1 0,-1 0 0,0-1 0,1 1 0,-1-1 0,0 1 0,0-1 0,1 1 0,-1 0 0,0-1 0,0 1 0,0-1 0,0 1 0,1-1 0,-1 1 0,0-1 0,0 1 0,0-1 0,0 0 0,-8-31 194,-25-29 94,-7 5-290,70 55-11243,-4 1 4410,6 1-5488</inkml:trace>
</inkml:ink>
</file>

<file path=ppt/ink/ink5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39:20.96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272 0 20211,'-10'0'1506,"-2"1"-978,0-1 1,0 2 0,0 0 0,1 0 0,-1 1 0,1 0 0,-1 1 0,1 0 0,0 1 0,1 0 0,-1 1-1,-12 9 1,11-6-136,0 1-1,1 1 0,0 0 0,-13 17 0,20-23-278,1 0-1,-1 0 0,1 0 0,0 0 0,1 1 0,-1-1 0,1 0 0,0 1 0,1 0 0,-1 0 0,1-1 0,0 1 0,1 0 0,-1 9 0,2-14-107,-1 0 0,1 0 1,-1 0-1,1 1 0,0-1 0,-1 0 0,1 0 0,0 0 0,0 0 1,0-1-1,0 1 0,0 0 0,0 0 0,0 0 0,0-1 0,0 1 1,0-1-1,0 1 0,1-1 0,-1 1 0,0-1 0,0 1 0,0-1 1,1 0-1,-1 0 0,0 0 0,1 0 0,-1 0 0,3 0 0,40-4 200,-35 1-214,0-1 0,-1 0 0,1-1 0,-1 0 0,0 0 0,0-1 0,-1 0 0,0 0 0,0-1-1,9-9 1,-2-1-279,-1 0-1,0-1 1,14-28-1,-27 47 213,0-1 1,0 0-1,0 0 0,0 0 0,0 0 0,0 0 0,0 0 0,0 0 0,0 0 0,0 0 1,0 1-1,0-1 0,1 0 0,-1 0 0,0 0 0,0 0 0,0 0 0,0 0 0,0 0 1,0 0-1,0 0 0,0 0 0,0 0 0,0 0 0,0 0 0,1 0 0,-1 0 0,0 0 1,0 0-1,0 0 0,0 0 0,0 0 0,0 0 0,0 0 0,0 0 0,1 0 0,-1 0 1,0 0-1,0 0 0,0 0 0,0 0 0,-1 24-2137,-1 46-3160,2-66 4556,0-1 0,1 1-1,-1 0 1,1 0 0,0-1-1,0 1 1,0 0 0,3 4 0,10 10-6423</inkml:trace>
</inkml:ink>
</file>

<file path=ppt/ink/ink5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39:21.37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103 244 12940,'0'0'2445,"-10"7"-48,3-2-1973,-1 0 0,2 1 0,-1 0 0,1 0 0,0 0 0,0 1 0,0 0 0,1 0 0,0 1 0,1-1 0,0 1 0,0 0 0,0 1 0,1-1 0,1 0 0,-1 1 0,1 0 0,-1 15 0,2-21-363,1-1 1,0 0 0,0 0-1,0 0 1,0 0-1,0 1 1,0-1 0,1 0-1,-1 0 1,1 0-1,-1 0 1,1 0 0,0 0-1,0 0 1,0 0-1,0 0 1,0 0 0,2 2-1,-1-3-40,0 0-1,0 0 1,0 0-1,0 0 1,0 0-1,0-1 1,0 1-1,0-1 1,0 0-1,0 1 1,1-1-1,-1 0 1,0 0-1,0 0 1,0 0-1,0-1 0,0 1 1,0-1-1,3 0 1,0-1 1,1 0 1,-1-1-1,0 1 1,0-1-1,0 0 1,0-1-1,0 1 0,-1-1 1,0 0-1,1 0 1,-1 0-1,-1 0 1,7-10-1,38-67-90,-32 48 204,-2-1 1,-1 0-1,11-49 1,-18 59 695,-2 0 1,-1 0-1,0-30 0,-3 54-818,0 0 0,0 0 0,0 0 0,0 1 0,0-1 0,-1 0 0,1 0 0,0 0 1,0 0-1,0 0 0,-1 0 0,1 0 0,0 0 0,0 1 0,0-1 0,0 0 0,-1 0 0,1 0 0,0 0 0,0 0 0,0 0 0,-1 0 0,1 0 0,0 0 0,0 0 0,0 0 0,-1 0 0,1-1 0,0 1 0,0 0 0,0 0 0,-1 0 0,1 0 0,0 0 0,0 0 0,0 0 1,0 0-1,-1-1 0,1 1 0,0 0 0,0 0 0,0 0 0,0 0 0,0-1 0,0 1 0,-1 0 0,1 0 0,0 0 0,0 0 0,0-1 0,0 1 0,0 0 0,0 0 0,0 0 0,0-1 0,0 1 0,0 0 0,-11 17 400,-1 10-414,0 1 0,2 0 0,1 1 0,2 0 0,0 0 0,2 1 0,1-1 0,2 1 0,1 0 0,4 52 0,-2-77-301,0 0 0,0 0 1,0-1-1,1 1 0,0 0 0,-1-1 1,2 1-1,-1-1 0,0 0 0,1 0 1,5 7-1,-5-8-280,0 0 0,0 0-1,0-1 1,1 1 0,-1-1 0,1 1 0,0-1 0,-1 0 0,1-1 0,0 1-1,0 0 1,0-1 0,0 0 0,0 0 0,1 0 0,-1-1 0,0 0-1,0 1 1,0-1 0,1-1 0,6 0 0,15-6-14062</inkml:trace>
</inkml:ink>
</file>

<file path=ppt/ink/ink5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39:21.71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42 131 19538,'0'0'5131,"2"9"-3444,-2-7-1637,0 0 1,0 1 0,0-1-1,0 0 1,1 0-1,-1 1 1,1-1 0,0 0-1,0 0 1,-1 0 0,1 0-1,1 0 1,-1 0 0,0 0-1,0 0 1,1 0 0,-1-1-1,1 1 1,-1-1-1,1 1 1,0-1 0,0 1-1,0-1 1,0 0 0,-1 0-1,2 0 1,-1 0 0,0 0-1,0 0 1,0-1 0,0 1-1,0-1 1,1 1-1,-1-1 1,0 0 0,4 0-1,2 1-5,1-1 0,-1-1 0,0 1 0,0-1 0,0 0 0,0-1-1,0 0 1,0 0 0,0-1 0,-1 0 0,1 0 0,13-9 0,-17 9 95,1-1 1,-1 1-1,0-1 1,-1 0-1,1 0 1,-1 0-1,0-1 1,0 1-1,0-1 1,0 0-1,-1 0 1,0 1-1,0-2 1,0 1-1,-1 0 1,1 0-1,-1 0 1,0-1-1,-1 1 1,0-11-1,0 14-110,0-1-1,0 0 0,-1 1 1,0-1-1,1 1 0,-1-1 0,0 1 1,0 0-1,0-1 0,0 1 1,-1 0-1,1 0 0,-1 0 0,1-1 1,-1 2-1,0-1 0,0 0 1,0 0-1,0 1 0,0-1 0,0 1 1,0-1-1,0 1 0,-1 0 1,1 0-1,-1 0 0,1 0 1,-1 0-1,1 1 0,-1-1 0,1 1 1,-1-1-1,1 1 0,-1 0 1,-3 0-1,-1 0-48,-1 0 1,1 0-1,-1 1 1,1 0-1,0 0 1,-1 0 0,1 1-1,0 0 1,0 1-1,0 0 1,-11 6-1,8-2 26,1 0 0,-1 1-1,2 1 1,-1-1 0,1 1-1,0 1 1,-12 19 0,17-23-1,0-1 1,0 1-1,1-1 1,-1 1-1,1 0 1,0 0-1,1 0 1,0 0-1,0 0 1,0 1-1,0-1 1,1 0-1,0 0 1,1 1-1,-1-1 1,1 0-1,2 8 1,-1-10-29,1 1 0,-1-1 0,1 0 0,0 0 0,0 0 0,0 0 0,0-1 0,1 1 0,0-1 0,0 0 0,0 0 0,0 0 0,0 0 0,0-1 0,1 0 0,-1 1 0,1-2 0,0 1 0,-1-1 0,1 1 0,5 0 0,12 2-734,-1 0 0,1-2 0,30 1 1,14-5-6292,4-5-2386</inkml:trace>
</inkml:ink>
</file>

<file path=ppt/ink/ink5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39:22.80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 17136,'0'0'7725,"1"12"-6951,1 7-387,1 11 353,1-1 0,1 1 0,11 34 0,-16-63-709,1 1-1,-1-1 0,1 1 1,0-1-1,-1 0 1,1 0-1,0 1 0,0-1 1,0 0-1,-1 0 1,1 0-1,1 0 0,-1 0 1,0 0-1,0 0 1,0 0-1,0 0 1,1-1-1,-1 1 0,0 0 1,1-1-1,-1 1 1,0-1-1,1 1 0,-1-1 1,3 1-1,-1-2 77,0 1-1,1-1 0,-1 1 0,0-1 1,0 0-1,0 0 0,0 0 1,0-1-1,0 1 0,0-1 0,4-2 1,7-7 315,-1 1 0,0-2 0,15-17 0,-2-4-422,-21 25 0,1 0 0,1 0 0,-1 1 0,1-1 0,10-7 0,-16 15-5,-1 0 0,1-1 0,-1 1 1,1 0-1,-1 0 0,1-1 0,-1 1 0,1 0 0,-1 0 1,1 0-1,-1 0 0,1 0 0,0 0 0,-1 0 0,1 0 1,-1 0-1,1 0 0,-1 0 0,1 0 0,-1 0 0,1 1 0,-1-1 1,1 0-1,-1 0 0,1 0 0,-1 1 0,1-1 0,-1 0 1,1 1-1,-1-1 0,1 0 0,-1 1 0,0-1 0,1 1 0,-1-1 1,0 1-1,1-1 0,-1 0 0,0 1 0,0-1 0,1 1 1,-1-1-1,0 1 0,0 0 0,0-1 0,0 1 0,0-1 1,0 1-1,0-1 0,0 1 0,0 0 0,5 38-375,-4-28 318,2 25 63,-3-26 6,0 1-1,1-1 1,1 1 0,0-1 0,0 0-1,5 11 1,-7-21-4,0 1 1,1 0-1,-1 0 0,0-1 0,1 1 1,-1 0-1,1-1 0,-1 1 0,1 0 1,-1-1-1,1 1 0,0-1 1,-1 1-1,1-1 0,-1 1 0,1-1 1,0 0-1,0 1 0,-1-1 0,1 0 1,0 1-1,0-1 0,-1 0 1,1 0-1,0 0 0,0 1 0,0-1 1,0 0-1,24-12 201,16-31 137,-38 39-335,10-15-1,-11 15-8,0 1-1,0 0 1,0-1-1,0 1 1,1 0-1,-1 0 0,1 0 1,6-5-1,-3 55-738,6-18 862,-12-29-109,1 1 0,-1 0 0,1-1 0,-1 1 0,1-1 0,-1 0 0,1 1 0,0-1 0,-1 1 1,1-1-1,0 0 0,-1 1 0,1-1 0,0 0 0,-1 0 0,1 0 0,0 0 0,0 1 0,-1-1 0,1 0 0,0 0 0,0 0 0,0-1 0,3 0 21,-1-1 0,1 1 0,-1-1 0,0 0 0,1 0 0,-1-1 0,0 1 0,0 0 0,-1-1 0,1 0 0,4-5 0,0-2-2285,-6 8 1302,0 0 1,0 0-1,0 0 1,1 0-1,-1 1 1,0-1-1,1 0 1,-1 1-1,1-1 1,0 1-1,-1 0 1,1-1-1,0 1 0,0 0 1,0 0-1,3-1 1</inkml:trace>
</inkml:ink>
</file>

<file path=ppt/ink/ink5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39:23.60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89 45 15246,'0'0'2734,"1"-9"522,0 0-2928,2-18 2996,3 51-1611,2 113-993,-6-71 982,4 0-1,22 109 0,-27-170-1652,13 36 179,-14-40-225,1 1-1,-1-1 1,1 0-1,0 0 1,-1 1-1,1-1 1,0 0-1,0 0 1,0 0-1,0 0 1,0 0-1,0 0 1,0 0-1,0 0 1,1 0-1,-1-1 1,0 1-1,0 0 1,1-1-1,-1 1 1,0-1-1,1 1 1,-1-1-1,0 0 1,3 0-1,-3 0-2,0-1 0,-1 1 0,1-1 0,0 0 0,-1 1 0,1-1 0,0 0 0,-1 1 0,1-1 0,-1 0 0,1 0 0,-1 0 0,0 0 0,1 0 0,-1 1 0,0-1 0,0 0 0,1 0 0,-1 0 0,0 0 0,0 0 0,0 0 0,0 0 0,0 0 0,-1-1 0,0-33 0,1 29 0,-2-6-139,-1-1 1,-1 0-1,0 1 1,-1 0-1,0 0 1,-1 0-1,0 1 1,-1 0-1,0 0 1,-1 0-1,0 1 1,-1 0-1,0 1 1,0 0-1,-1 0 1,0 1-1,0 0 1,-18-9-1,26 16 108,-1 1-1,0-1 1,-1 0-1,1 1 1,0 0-1,0 0 1,0 0 0,0 0-1,-3 1 1,5-1 29,1 0 1,-1 0 0,1 0 0,-1 0 0,1 0-1,-1 0 1,1 0 0,-1 0 0,1 0 0,-1 1-1,1-1 1,-1 0 0,1 0 0,0 1-1,-1-1 1,1 0 0,-1 1 0,1-1 0,0 0-1,-1 1 1,1-1 0,0 0 0,-1 1 0,1-1-1,0 1 1,0-1 0,-1 1 0,1-1-1,0 1 1,0-1 0,0 1 0,0-1 0,-1 1-1,1-1 1,0 1 0,0-1 0,0 1 0,0-1-1,0 1 1,0-1 0,1 1 0,-1-1-1,0 1 1,0-1 0,0 1 0,0-1 0,1 1-1,-1-1 1,0 0 0,0 1 0,1-1 0,-1 1-1,0-1 1,1 0 0,-1 1 0,0-1 0,1 0-1,-1 1 1,1-1 0,-1 0 0,1 1-1,2 2 32,0-1 0,1 0-1,-1 1 1,1-1-1,-1-1 1,1 1 0,0 0-1,0-1 1,0 0-1,0 0 1,0 0-1,0 0 1,4 0 0,59 3 304,-64-4-319,19 1-124,34 1 471,-53-2-559,0 0 1,0-1-1,0 1 1,0 0-1,0-1 1,-1 0-1,1 0 1,0 0-1,0 0 1,0 0-1,0 0 1,-1-1-1,4-2 1,-5 4-324,-1-1 1,1 0 0,-1 0 0,1 0 0,-1 0 0,1 0 0,-1 0 0,0 0 0,0 0 0,1 0-1,-1 0 1,0 0 0,0 0 0,0 0 0,0 0 0,0 0 0,0 0 0,0 0 0,0 0 0,-1-1 0,-4-14-13388</inkml:trace>
</inkml:ink>
</file>

<file path=ppt/ink/ink5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39:23.97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0 8968,'0'0'13165,"64"0"-27515</inkml:trace>
</inkml:ink>
</file>

<file path=ppt/ink/ink5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39:24.64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188 229 18321,'0'0'7196,"-2"-10"-4596,1 2-2284,0 1 0,-1 0 0,0 0 0,-1 0 0,0 0 0,-6-12 0,7 17-297,1 0-1,0 0 1,-1 0-1,0 0 1,1 1-1,-1-1 1,0 0-1,0 1 1,0 0-1,0-1 1,0 1 0,0 0-1,0 0 1,-1 0-1,1 0 1,0 0-1,-1 1 1,1-1-1,0 1 1,-1 0-1,1-1 1,-1 1 0,1 0-1,0 0 1,-1 1-1,1-1 1,-1 0-1,1 1 1,0 0-1,-4 1 1,0 0-31,1 1 1,0-1-1,0 1 1,1 0-1,-1 1 0,1-1 1,0 1-1,-1 0 1,2 0-1,-1 0 0,0 1 1,1-1-1,0 1 1,0 0-1,-3 7 0,1-3 30,1-1-1,1 1 0,0 0 0,0 0 0,0 1 0,1-1 0,1 0 0,-1 14 0,2-22-14,0 0 0,0 0 1,0 1-1,0-1 0,0 0 0,0 0 1,1 1-1,-1-1 0,1 0 0,-1 0 1,1 0-1,-1 0 0,1 1 1,0-1-1,-1 0 0,1 0 0,0 0 1,0 0-1,0-1 0,0 1 0,0 0 1,0 0-1,0 0 0,0-1 0,0 1 1,1 0-1,1 0 12,1 0 1,-1 0-1,1 0 1,0 0-1,-1-1 1,1 0-1,-1 1 0,1-1 1,4-1-1,3 0 25,0-1 0,0 0-1,-1-1 1,1 0 0,16-8-1,-13 4-36,-1 0-1,-1-2 0,1 1 1,-1-1-1,-1-1 0,0 0 1,0-1-1,-1 0 0,0-1 1,-1 0-1,0 0 0,-1-1 1,-1 0-1,0-1 0,0 1 0,-2-1 1,0-1-1,0 1 0,-1-1 1,-1 1-1,0-1 0,0-30 1,-3 45-6,0 0 1,0-1 0,0 1-1,0 0 1,0 0-1,0 0 1,0 0-1,0-1 1,0 1 0,0 0-1,0 0 1,0 0-1,0 0 1,0 0 0,0-1-1,0 1 1,-1 0-1,1 0 1,0 0 0,0 0-1,0 0 1,0 0-1,0-1 1,0 1 0,-1 0-1,1 0 1,0 0-1,0 0 1,0 0 0,0 0-1,0 0 1,-1 0-1,1 0 1,0 0 0,0 0-1,0 0 1,0 0-1,-1 0 1,1 0 0,0 0-1,0 0 1,0 0-1,0 0 1,-1 0 0,1 0-1,0 0 1,0 0-1,0 0 1,0 0 0,-1 0-1,1 1 1,0-1-1,0 0 1,0 0 0,0 0-1,0 0 1,0 0-1,-1 0 1,1 0 0,0 1-1,0-1 1,0 0-1,0 0 1,0 0 0,0 1-1,-10 10-14,5 6 145,0 0 1,1 1 0,0 0-1,2 0 1,0 0 0,1 0 0,1 0-1,3 26 1,-3-41-120,0 0-1,1 0 1,-1 0 0,1 0 0,0 0-1,0 0 1,0 0 0,0-1 0,1 1 0,-1 0-1,1 0 1,0-1 0,-1 1 0,1-1-1,0 0 1,1 1 0,-1-1 0,0 0-1,1 0 1,-1-1 0,1 1 0,-1 0-1,1-1 1,0 1 0,0-1 0,0 0-1,-1 0 1,1 0 0,0-1 0,0 1-1,1 0 1,-1-1 0,3 0 0,1 0-4,0 0 0,-1 0 1,1-1-1,0 0 1,0 0-1,-1 0 1,1-1-1,-1 0 0,1-1 1,-1 1-1,0-1 1,0-1-1,0 1 1,6-5-1,-5 1-5,1 1 0,-1-2 0,0 1 0,0-1 0,6-9 0,-11 14 0,0 0 0,-1 0 0,1 0 0,-1 0 0,1 0 0,-1 0 0,0 0 0,0 0 0,0 0 0,0-1 0,-1 1 0,0 0 0,1-1 0,-1 1 0,0 0 0,-1-1 0,1 1 0,0 0 0,-2-5 0,1 6 0,1 1 0,-1 0 0,0 0 0,1 0 0,-1 0 0,0 0 0,0 0 0,0 1 0,1-1 0,-1 0 0,0 0 0,0 1 0,0-1 0,0 0 0,-1 1 0,1-1 0,0 1 0,0-1 0,0 1 0,0 0 0,-1-1 0,1 1 0,0 0 0,0 0 0,0 0 0,-1 0 0,1 0 0,0 0 0,0 0 0,-1 0 0,1 1 0,0-1 0,0 0 0,0 1 0,0-1 0,-2 2 0,0-1 0,0 0 0,0 0 0,0 0 0,1 1 0,-1 0 0,0-1 0,1 1 0,-1 0 0,1 0 0,-1 1 0,1-1 0,-3 4 0,3-4 0,1 1 0,-1 0 0,1-1 0,0 1 0,-1 0 0,1 0 0,1 0 0,-1 0 0,0 0 0,1 0 0,-1 0 0,1 0 0,0 1 0,0-1 0,0 0 0,0 0 0,1 0 0,0 0 0,-1 0 0,1 0 0,2 4 0,-1-4 0,0 1 0,1-1 0,-1 0 0,1 0 0,0 0 0,0-1 0,0 1 0,0-1 0,0 0 0,0 1 0,1-1 0,-1-1 0,1 1 0,6 2 0,2-1 0,0 1 0,1-1 0,0-1 0,-1-1 0,1 1 0,0-2 0,0 0 0,0 0 0,18-4 0,-30 3 0,-1 1 0,1-1 0,0 0 0,-1 0 0,1 0 0,-1 1 0,1-1 0,-1 0 0,1 0 0,-1 0 0,0 0 0,1 0 0,-1 0 0,0 0 0,0 0 0,0 0 0,0 0 0,0 0 0,0 0 0,0 0 0,0-1 0,-1-32 0,1 25 0,-1-2 0,0 0 0,-1 0 0,0 0 0,-1 0 0,0 1 0,0-1 0,-2 1 0,-5-13 0,-2-2 0,12 24 2,0 1 0,1-1 0,-1 1 0,0-1 0,0 1 0,0-1 0,0 1 0,1 0 0,-1-1 1,0 1-1,1-1 0,-1 1 0,0-1 0,1 1 0,-1 0 0,0-1 0,1 1 0,-1 0 0,0 0 0,1-1 0,-1 1 0,1 0 0,-1 0 0,1-1 0,-1 1 0,1 0 0,-1 0 1,1 0-1,-1 0 0,1 0 0,-1 0 0,1 0 0,-1 0 0,1 0 0,-1 0 0,1 0 0,-1 0 0,1 0 0,0 1 0,33-2-175,-26 2-88,89-2-7517,-41-1-2189</inkml:trace>
</inkml:ink>
</file>

<file path=ppt/ink/ink5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39:25.48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367 93 15855,'0'0'2589,"0"-10"-827,1 7-1598,-1 0 1,0 0 0,0 0-1,0 0 1,0 0 0,-1 0-1,1 0 1,-1 0-1,0 0 1,1 0 0,-1 0-1,-1 0 1,1 0 0,0 1-1,-1-1 1,1 0-1,-1 1 1,0-1 0,0 1-1,0 0 1,0 0 0,0-1-1,0 1 1,-1 1-1,1-1 1,-1 0 0,1 1-1,-1-1 1,0 1 0,0 0-1,0-1 1,0 1-1,1 1 1,-1-1 0,0 0-1,-5 1 1,1-1-147,1 1 0,-1 0 0,0 1 0,1-1-1,-1 1 1,0 1 0,1-1 0,-1 1 0,1 0 0,0 1 0,0 0 0,0 0 0,0 0 0,0 0 0,0 1 0,1 0 0,0 0-1,0 1 1,-8 8 0,6-6 52,1 1 0,0-1-1,0 2 1,1-1 0,0 0 0,0 1-1,1 0 1,1 0 0,-1 1 0,1-1-1,1 1 1,-1-1 0,0 11-1,3-19-60,1 1-1,-1-1 1,0 0-1,0 1 0,0-1 1,1 0-1,-1 1 0,1-1 1,-1 0-1,1 0 1,-1 0-1,1 1 0,0-1 1,-1 0-1,1 0 0,0 0 1,0 0-1,0 0 0,0 0 1,0 0-1,0 0 1,0-1-1,0 1 0,1 0 1,-1-1-1,0 1 0,0-1 1,0 1-1,1-1 1,-1 1-1,2-1 0,50 8 226,-36-6-186,19 2 18,-21-3-147,0 1 1,1 0 0,-1 0 0,0 2 0,0 0-1,-1 0 1,1 2 0,-1-1 0,21 13 0,-33-16 115,0-1 0,-1 0 0,1 0 0,0 1 0,-1-1 0,1 1 0,-1 0 0,1-1 0,-1 1 0,0 0 0,0 0 0,0 0 0,0 0 0,0 0 1,0 0-1,0 0 0,0 0 0,-1 0 0,1 0 0,-1 0 0,0 1 0,0-1 0,0 0 0,0 0 0,0 0 0,0 1 0,0-1 0,-1 0 0,1 0 0,-1 0 1,0 0-1,1 0 0,-1 0 0,0 0 0,0 0 0,0 0 0,-1 0 0,1 0 0,0 0 0,-4 2 0,-1 4 251,-1-1-1,-1 0 0,1-1 1,-1 0-1,-1 0 1,1 0-1,-16 7 0,-7 1 41,0-2 0,-53 14-1,68-22-247,0-1 1,0 0-1,0-1 0,0-1 0,-1-1 0,1 0 0,-25-4 0,39 4-175,0 0-1,0-1 1,0 1-1,0-1 1,0 1-1,0-1 1,1 1-1,-1-1 1,0 0-1,0 0 1,1 0-1,-1 0 1,0 0-1,1-1 1,-1 1-1,1 0 1,0-1-1,-1 1 1,1-1-1,0 1 1,0-1-1,0 0 1,0 1-1,0-1 1,0 0-1,0 0 1,1 0-1,-1 1 1,1-1-1,-1 0 1,1 0-1,0 0 1,0 0-1,0 0 1,0 0-1,0 0 1,0 0 0,0 0-1,1 0 1,-1 0-1,1 0 1,-1 1-1,2-4 1,2-4-843,0-1 0,0 1 0,1 0 0,0 0 0,1 0 0,11-13 0,18-18-4302,6-3-1677</inkml:trace>
</inkml:ink>
</file>

<file path=ppt/ink/ink5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39:26.22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 6502,'0'0'20649,"4"11"-19453,6 26-465,-1 0 1,-2 0-1,-2 1 0,0 51 1,-4-70-627,-1-1-32,0 0 0,1-1 0,1 1 0,1-1 0,0 0 1,1 1-1,1-1 0,10 23 0,-15-39-73,1 0 0,-1 0 0,0-1 0,1 1 0,-1 0 0,1 0 0,-1 0 0,1-1 0,-1 1 0,1 0 0,-1-1 0,1 1 0,0 0 0,-1-1 0,1 1 0,0-1 0,0 1 0,0-1 0,-1 1 0,1-1 0,0 0 0,0 1 0,0-1 0,0 0 0,-1 0 0,1 1 0,2-1 0,-2-1 0,0 0 0,0 1 0,-1-1 0,1 0 0,0 0 0,0 0 0,0 0 0,-1 0 0,1 0 0,-1 0 0,1 0 0,0 0 0,-1 0 0,0 0 0,1 0 0,-1 0 0,1-2 0,6-53 0,-7 45 0,-1 1 0,0 0 0,-1-1 0,0 1 0,0 0 0,-5-13 0,5 18 0,0 1 0,0-1 0,-1 0 0,1 1 0,-1-1 0,0 1 0,0 0 0,-1 0 0,1 0 0,-1 0 0,0 1 0,0-1 0,0 1 0,-7-4 0,11 7 0,0 0 0,1 1 0,-1-1 0,0 0 0,0 0 0,0 0 0,0 1 0,0-1 0,0 0 0,0 0 0,0 1 0,0-1 0,0 0 0,1 0 0,-1 1 0,0-1 0,0 0 0,0 0 0,0 0 0,-1 1 0,1-1 0,0 0 0,0 0 0,0 1 0,0-1 0,0 0 0,0 0 0,0 1 0,0-1 0,0 0 0,-1 0 0,1 0 0,0 0 0,0 1 0,0-1 0,0 0 0,-1 0 0,1 0 0,0 0 0,0 1 0,0-1 0,-1 0 0,1 0 0,0 0 0,0 0 0,0 0 0,-1 0 0,1 0 0,0 0 0,0 0 0,-1 0 0,1 0 0,0 0 0,0 0 0,-1 0 0,1 0 0,0 0 0,0 0 0,-1 0 0,1 0 0,0 0 0,10 19 0,-2-14 0,0 0 0,0 0 0,1-1 0,-1 1 0,1-2 0,0 1 0,0-2 0,0 1 0,1-1 0,-1 0 0,0-1 0,1 0 0,-1-1 0,1 0 0,-1 0 0,1-1 0,-1 0 0,10-3 0,-15 3 0,-1-1 0,0 0 0,0 0 0,1 0 0,-1 0 0,-1 0 0,1-1 0,0 1 0,-1-1 0,1 0 0,-1 0 0,0 0 0,0 0 0,0 0 0,0 0 0,0-1 0,-1 1 0,1-1 0,-1 1 0,0-1 0,0 1 0,-1-1 0,1 0 0,-1 1 0,1-1 0,-2-5 0,1 9 0,0 0 0,0 0 0,0 0 0,0 1 0,0-1 0,0 0 0,0 0 0,0 0 0,0 0 0,-1 0 0,1 0 0,0 1 0,0-1 0,0 0 0,0 0 0,0 0 0,-1 0 0,1 0 0,0 0 0,0 0 0,0 0 0,0 0 0,-1 0 0,1 0 0,0 0 0,0 0 0,0 0 0,0 0 0,-1 0 0,1 0 0,0 0 0,0 0 0,0 0 0,0 0 0,0 0 0,-1 0 0,1 0 0,0 0 0,0 0 0,0 0 0,0 0 0,-1 0 0,1-1 0,0 1 0,0 0 0,0 0 0,0 0 0,0 0 0,0 0 0,0 0 0,0-1 0,-1 1 0,1 0 0,0 0 0,0 0 0,0 0 0,0-1 0,0 1 0,0 0 0,0 0 0,0 0 0,0 0 0,0-1 0,0 1 0,-9 12 0,7-6 0,-1 1 0,1 0 0,0 0 0,1-1 0,0 1 0,0 0 0,0 0 0,1 0 0,0 0 0,1 13 0,0-17 0,-1-1 0,1 1 0,0-1 0,0 1 0,0-1 0,0 1 0,0-1 0,0 0 0,1 1 0,-1-1 0,1 0 0,0 0 0,-1 0 0,1 0 0,0 0 0,0-1 0,0 1 0,0-1 0,1 1 0,-1-1 0,0 0 0,1 1 0,-1-1 0,1 0 0,-1-1 0,1 1 0,-1 0 0,1-1 0,0 1 0,3-1 0,5 1 0,-1-1 0,0-1 0,1 1 0,-1-2 0,1 1 0,-1-1 0,0-1 0,0 0 0,0 0 0,0-1 0,-1 0 0,10-6 0,-14 7 0,0-1 0,0 1 0,0-1 0,-1 0 0,1 0 0,-1 0 0,0 0 0,0-1 0,-1 0 0,1 0 0,-1 0 0,0 0 0,0 0 0,-1-1 0,0 1 0,0-1 0,0 0 0,0 0 0,-1 1 0,0-1 0,0 0 0,0-8 0,-2 14 0,1 0 0,0 1 0,0-1 0,0 0 0,0 0 0,0 1 0,-1-1 0,1 0 0,0 0 0,0 0 0,0 0 0,0 1 0,-1-1 0,1 0 0,0 0 0,0 0 0,-1 0 0,1 0 0,0 0 0,0 1 0,-1-1 0,1 0 0,0 0 0,0 0 0,-1 0 0,1 0 0,0 0 0,0 0 0,-1 0 0,1 0 0,0 0 0,0 0 0,-1 0 0,1 0 0,0-1 0,0 1 0,-1 0 0,1 0 0,0 0 0,0 0 0,0 0 0,-1 0 0,1-1 0,0 1 0,0 0 0,0 0 0,-1 0 0,1 0 0,0-1 0,0 1 0,0 0 0,0 0 0,0-1 0,-1 1 0,1 0 0,0 0 0,0-1 0,0 1 0,0 0 0,0 0 0,0-1 0,-13 22 0,10-11-8,0 1 0,1-1 0,1 1 1,0-1-1,0 1 0,1 0 0,2 15 0,-2-24-25,0 1 0,0 0 0,1 0-1,-1 0 1,1-1 0,0 1 0,0 0 0,0-1-1,0 1 1,0-1 0,0 1 0,1-1 0,-1 0-1,1 1 1,0-1 0,0 0 0,0 0 0,0 0-1,0 0 1,0 0 0,0-1 0,1 1 0,-1-1-1,1 1 1,-1-1 0,1 0 0,-1 0 0,1 0-1,0 0 1,-1-1 0,1 1 0,5 0 0,-7-1-177,-1 0-45,1 0 1,-1 0 0,1 0-1,-1 0 1,1 0 0,0 0-1,-1 0 1,1 0 0,-1 0 0,1 0-1,-1 0 1,1 0 0,-1-1-1,1 1 1,-1 0 0,1 0-1,-1 0 1,1-1 0,-1 1-1,1 0 1,-1-1 0,1 1 0,-1 0-1,0-1 1,1 1 0,-1-1-1,0 1 1,1-1 0,-1 1-1,0 0 1,1-1 0,-1 1-1,0-2 1,4-15-7892</inkml:trace>
</inkml:ink>
</file>

<file path=ppt/ink/ink5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39:26.58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 13965,'0'0'4869,"26"60"-5798,-4-44-2723,4-5-4964</inkml:trace>
</inkml:ink>
</file>

<file path=ppt/ink/ink5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39:27.42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87 28 14894,'0'0'6262,"-9"-1"-4356,-26-1-395,33 2-1431,1 0 1,0 1-1,0-1 1,0 0-1,0 1 0,0-1 1,0 1-1,0-1 1,0 1-1,0 0 1,0-1-1,0 1 1,0 0-1,0 0 1,0 0-1,0 0 1,1 0-1,-1-1 1,0 1-1,1 0 1,-1 1-1,0-1 1,1 0-1,0 0 1,-1 0-1,1 0 1,0 0-1,-1 0 1,1 1-1,0 0 0,-2 39 1088,2-33-811,1-2-292,0 0 0,0 0 0,0 0 0,1-1 0,0 1 0,0 0 0,0 0 1,1-1-1,0 0 0,3 6 0,43 56-11,-24-34-18,15 19-133,-15-21-267,24 41 0,-44-63 363,0 0 0,-1 0-1,0 0 1,0 0 0,-1 0-1,0 1 1,-1 0 0,0-1 0,1 21-1,-3-27 61,0-1-1,-1 1 0,1-1 1,-1 1-1,1 0 1,-1-1-1,0 1 0,0-1 1,0 0-1,-1 1 0,1-1 1,-1 0-1,1 0 0,-1 0 1,0 0-1,1 0 0,-1 0 1,0 0-1,0 0 1,0-1-1,-1 1 0,1-1 1,0 0-1,-1 0 0,1 1 1,-1-2-1,1 1 0,-1 0 1,1 0-1,-1-1 1,1 1-1,-1-1 0,0 0 1,1 0-1,-1 0 0,-3 0 1,-1 0 98,0 0 1,-1-1-1,1 1 1,0-1-1,0-1 1,0 1-1,0-1 1,0 0-1,0-1 1,0 0-1,1 0 1,-9-5-1,6 0-204,1 1 0,0-1 0,0 0 0,1-1 0,0 0-1,1 0 1,-1 0 0,2-1 0,-1 0 0,2 0 0,-1 0 0,1-1 0,-2-11 0,4 16 19,1 0-1,0-1 1,0 1 0,1 0 0,-1-1 0,1 1 0,1-1 0,-1 1-1,1-1 1,1 1 0,-1 0 0,1-1 0,0 1 0,0 0 0,1 0 0,0 0-1,0 1 1,0-1 0,0 1 0,1 0 0,0-1 0,0 2 0,9-9-1,82-57 28,9-8 32,-94 70-13,-1-1 1,0-1-1,-1 1 0,0-2 1,0 1-1,-1-1 0,10-20 1,-13 17 94,-8 12 153,-12 23-37,13-15-206,0 0 0,1 0-1,0 0 1,1 1 0,0-1-1,-1 1 1,2-1 0,-1 1-1,1-1 1,0 1 0,1-1-1,0 8 1,0-12-15,0 1 1,0-1-1,0 1 0,0 0 0,0-1 0,0 0 1,1 1-1,-1-1 0,1 0 0,0 0 1,-1 0-1,1 0 0,0 0 0,0 0 0,1 0 1,-1-1-1,0 1 0,0-1 0,1 0 1,-1 1-1,1-1 0,-1 0 0,1 0 0,0-1 1,-1 1-1,1-1 0,0 1 0,-1-1 1,1 0-1,4 0 0,1 0-8,0 0 0,0 0 0,0-1 0,0-1 0,0 1 0,-1-1 0,1 0 0,0-1 0,-1 0 0,0 0 0,12-7 0,-1-3 0,-1 0 0,30-28 0,-33 26 0,1 2 0,0 0 0,1 1 0,20-12 0,-34 24 0,-1-1 0,1 1 0,0 0 0,-1-1 0,1 1 0,-1 0 0,1 0 0,0 0 0,-1 1 0,1-1 0,0 0 0,-1 1 0,1-1 0,-1 1 0,1-1 0,-1 1 0,1 0 0,-1-1 0,1 1 0,-1 0 0,0 0 0,0 0 0,1 0 0,-1 0 0,0 0 0,0 1 0,0-1 0,0 0 0,0 1 0,0-1 0,0 2 0,2 0 0,-1 0 0,0-1 0,1 1 0,-1-1 0,1 0 0,0 0 0,-1 0 0,1 0 0,5 2 0,2-2-110,0 0-1,0 0 1,1-1 0,-1-1-1,1 0 1,18-2 0,40 2-554,-65 0 627,-1 2 0,0-1 0,0 0 1,1 0-1,-1 1 0,0 0 0,0 0 0,0 0 0,-1 0 0,1 0 1,0 0-1,-1 1 0,0-1 0,3 5 0,31 45 32,-24-33 8,9 14 330,0 0 0,28 66 0,-44-86-242,0 1-1,-1 0 0,0 0 0,-1 0 0,-1 1 0,0-1 0,-1 1 1,-1-1-1,0 1 0,-4 25 0,4-38-90,0 0 0,0 0 0,0 0 0,0 0 0,-1-1 0,1 1 0,-1 0 0,0 0 0,1 0 0,-1-1 0,0 1 0,0 0 0,0-1 0,0 1 0,0-1 0,-1 1 0,1-1 0,0 0 0,-1 1 0,1-1 0,-1 0 0,1 0 0,-1 0 0,1 0 0,-1 0 0,0-1 0,0 1 0,1 0 0,-1-1 0,0 1 0,0-1 0,0 0 0,0 1 0,0-1 0,1 0 0,-1 0 0,0 0 0,0 0 0,0-1 0,0 1 0,0 0 0,1-1 0,-1 0 0,-3-1 0,-4-1 0,1-1 0,0 0 0,0 0 0,1-1 0,-1 0 0,1-1 0,0 1 0,-6-8 0,-5-6 0,0-1 0,-18-27 0,31 39 0,1 1 0,0-1 0,0 0 0,0 0 0,1 0 0,0 0 0,1 0 0,0-1 0,0 1 0,-1-16 0,3 21 0,1 0 0,-1 0 0,1 0 0,0 0 0,0 0 0,0 0 0,0 1 0,0-1 0,1 0 0,-1 1 0,1-1 0,0 1 0,-1-1 0,1 1 0,0 0 0,1 0 0,-1 0 0,0 0 0,0 0 0,1 1 0,0-1 0,-1 0 0,1 1 0,0 0 0,3-1 0,11-5 0,1 0 0,36-6 0,-32 7 0,46-13-1787,-3-10-4652,-24-1-5290</inkml:trace>
</inkml:ink>
</file>

<file path=ppt/ink/ink5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39:27.94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 62 13004,'-2'7'6823,"2"-3"-6247,7-3 1378,18-1-128,9 0-865,12-2-321,9-10-479,5-5-514,2-2-2946,-1-5-4164</inkml:trace>
</inkml:ink>
</file>

<file path=ppt/ink/ink5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39:28.49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0 360 15503,'0'0'14451,"13"-4"-13480,8-5-825,-1 0-1,0-2 1,0 0-1,-1-1 1,0-1-1,-1-1 1,25-25-1,-30 27-97,0 0 1,-1-2-1,-1 1 1,0-1-1,-1-1 1,0 0-1,-1 0 0,-1-1 1,0 0-1,-1-1 1,-1 0-1,-1 0 1,6-27-1,-18 110-48,3 1 0,4-1 0,7 73 0,6-88-1100,-13-50 879,1 1 0,-1-1-1,0 1 1,1-1-1,-1 0 1,1 1 0,0-1-1,-1 1 1,1-1 0,0 0-1,0 0 1,0 1 0,0-1-1,0 0 1,0 0-1,0 0 1,1 0 0,-1 0-1,0 0 1,0-1 0,1 1-1,-1 0 1,1-1 0,-1 1-1,0 0 1,1-1-1,-1 0 1,1 1 0,2-1-1,5-3-14362</inkml:trace>
</inkml:ink>
</file>

<file path=ppt/ink/ink5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39:30.59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460 1 15855,'3'14'1308,"33"91"2182,95 194-1,-111-257-3283,-4-9-164,-2 0 0,-2 1 0,-1 0-1,-1 1 1,-2 0 0,-2 1 0,-1 0-1,-2-1 1,-1 2 0,-2-1 0,-1 0 0,-2 0-1,-2-1 1,-1 1 0,-2-1 0,-20 57-1,-7-4-763,-5-3 0,-3 0 0,-62 90 0,19-52-1878,-125 140 1,124-172-1565,9-20-4319</inkml:trace>
</inkml:ink>
</file>

<file path=ppt/ink/ink5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39:51.38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44 1213 4260,'0'0'1986,"-8"-54"-833,7 33-608,1-5-449,0 1-32,-2-2-449,0-1-447,0-1-1763</inkml:trace>
  <inkml:trace contextRef="#ctx0" brushRef="#br0" timeOffset="1">8 394 13645,'0'0'3395,"-8"-71"-2818,8 44-385,0 2-96,0-4-32,5 1-64,0-4 0,0-1-384,-2-1-801,2-3-929,-2-2-1474,2 0-2241</inkml:trace>
</inkml:ink>
</file>

<file path=ppt/ink/ink5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39:51.75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1 505 9129,'0'0'1793,"0"-57"610,0 26-1282,0 0-737,0 2-192,3-2-128,-2 0 0,-1 0-32,0 0 0,0 0 0,0 3-32,0-1 0,0 3-448,0-2-481,0 1-1441,0-4-1410,0-1-1280</inkml:trace>
</inkml:ink>
</file>

<file path=ppt/ink/ink5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39:40.58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 5926,'0'0'13132,"53"17"-13004,-28-17-32,6 0 0,2 0-64,3 0-32,3 0 0,0-1-1121,3-3-1569,0-1-1859,0-3-6117</inkml:trace>
</inkml:ink>
</file>

<file path=ppt/ink/ink5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39:40.94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2 8680,'0'0'8841,"55"6"-9706,-25-6-865,6 0-992,-2 0-1122,1 0-2818</inkml:trace>
  <inkml:trace contextRef="#ctx0" brushRef="#br0" timeOffset="1">356 1 10346,'0'0'4740,"61"0"-4419,-35 0-225,7 0-32,3 0-32,2 0 0,1 0-2306,0 0-769,-1 0-1986</inkml:trace>
</inkml:ink>
</file>

<file path=ppt/ink/ink5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39:41.30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45 5830,'0'0'7238,"58"-2"-5700,-46 2-641,1 0-641,2 0-160,4 0-96,6 0 32,4 0 0,4 0-2722,3 0-1571</inkml:trace>
  <inkml:trace contextRef="#ctx0" brushRef="#br0" timeOffset="1">511 28 10025,'0'0'2243,"59"-16"-1122,-39 13-224,4 1-737,4 0-128,4 1-961,5-2-2979</inkml:trace>
</inkml:ink>
</file>

<file path=ppt/ink/ink5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39:41.65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20 9257,'0'0'1473,"53"0"-1121,-28 0 481,5 0 64,3 0-705,7 0-128,2 0-32,1 0-1313,3 0-320,-3 0-802,-5 0-607</inkml:trace>
  <inkml:trace contextRef="#ctx0" brushRef="#br0" timeOffset="1">502 20 2915,'0'0'3843,"53"1"-2305,-35-1-321,1 0-96,1 0 96,3 0 289,3 0-289,-2 0-288,3 0-97,-1 0-351,0 0-289,2 0-128,-1 0-32,1-1-64,1-5-3139,1-7-5189</inkml:trace>
</inkml:ink>
</file>

<file path=ppt/ink/ink5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39:42.32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30 8680,'0'0'9417,"59"-30"-9161,-33 30-224,2 0-32,5 0 32,6 6-32,5 0-1025,-1-2-576,6 0-1090,-1-4-384,-5 0-2882</inkml:trace>
</inkml:ink>
</file>

<file path=ppt/ink/ink5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39:42.67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 13036,'0'0'4068,"57"0"-4036,-23 0 96,6 0-96,7 0-2114,-3 0-896,0 0-2916</inkml:trace>
  <inkml:trace contextRef="#ctx0" brushRef="#br0" timeOffset="1">472 3 8456,'0'0'6374,"59"0"-5093,-40 0-704,7 0-449,1 2-96,9 2-352,3 0-1922,2-2-1762</inkml:trace>
</inkml:ink>
</file>

<file path=ppt/ink/ink5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39:43.05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 11883,'0'0'1895,"11"0"-1131,174 3 337,10 11-6857,-153-10 5261,56-2 4840,-48-2-4330,-1 1-5306,-20 1-1953</inkml:trace>
  <inkml:trace contextRef="#ctx0" brushRef="#br0" timeOffset="1">796 55 8584,'0'0'5637,"49"0"-5284,-24 0-257,6 0-96,4 2 0,2 0-2883,4 3-224,-8-1-1441</inkml:trace>
</inkml:ink>
</file>

<file path=ppt/ink/ink5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39:43.38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9 3 1954,'0'0'16335,"-9"-3"-16175,26 3-160,2 0 65,2 0-898,-1 0-577,-2 0-415,-8 0-738,-6 0-3298</inkml:trace>
</inkml:ink>
</file>

<file path=ppt/ink/ink5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39:50.32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17 195 9513,'0'0'9785,"0"0"-9799,-1 0-1,0 0 1,0 0 0,1 0-1,-1 0 1,0-1-1,0 1 1,1 0-1,-1 0 1,0 0-1,1-1 1,-1 1 0,0 0-1,1-1 1,-1 1-1,1-1 1,-1 1-1,0-1 1,1 1 0,-1-1-1,1 1 1,-1-1-1,1 0 1,0 1-1,-1-1 1,0-1 0,2-152-9078,-1 124 5745</inkml:trace>
</inkml:ink>
</file>

<file path=ppt/ink/ink5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39:50.71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15 390 14542,'0'0'6342,"-14"-61"-6342,22 34-961,1-5-288,-3 0 64,0 0 128,-3 2 224,-3 1 609,0 4 127,0 0-1280,0 0-769,0 2-96,-2-3-1441,1 3-706</inkml:trace>
</inkml:ink>
</file>

<file path=ppt/ink/ink5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39:51.03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45 1006 4228,'0'0'7079,"0"-57"-5382,0 43-319,0-4-674,0 1-255,0-1 31,0 1 289,0-3-321,0 2-95,0-2 31,0-1-352,1-1-384,-1-1-1698,0-5-2755</inkml:trace>
  <inkml:trace contextRef="#ctx0" brushRef="#br0" timeOffset="1">15 304 9737,'0'0'2178,"-14"-68"-2178,14 42-480,1-1-1,1-2-1120,1 2-1762,-3 2 224,0 1 2210,0 3 929,0 2-288,0 0 256,0 1-1250</inkml:trace>
</inkml:ink>
</file>

<file path=ppt/ink/ink5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0:25.22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18 652 1473,'0'0'13234,"20"-6"-9927,-14 4 1025,9-87-3712,-14 67-442,0 9-1361,0-1 0,0 0 0,6-20 0,-6 33 809,-1-1-1,1 0 1,0 0-1,0 0 1,-1 0 0,1 0-1,-1 0 1,0 0-1,1 0 1,-1 0 0,0 0-1,0 0 1,0 0-1,0 0 1,-1 0 0,1 0-1,-1 0 1,1 0-1,-1 0 1,0 0 0,1 1-1,-3-5 1,-4-9 716,-1-5 913,2-1-1,0 0 1,-5-42 0,3 17-1630,5 20 1803,0 0 0,2-38 0,1 63-1414,3-11 1015,6 21 71,4 20-507,-7 4-428,-2 0 0,-2 0-1,-1 43 1,-1-9-146,2-34-13,0-19 24,-1 0 0,-1 0 0,0-1-1,-3 16 1,3-27 5,0-1 0,-1 0 0,1 1 0,-1-1 0,1 1 0,-1-1 0,1 0 0,-1 0 0,0 1 0,1-1-1,-1 0 1,0 0 0,0 0 0,0 0 0,0 0 0,-2 2 0,-4-5 1203,5-14-529,12-137-373,0-2-389,-10 155 16,0 29-113,5 529 567,-5-558-316,0-45 1159,-5 9-1092,-13-51 1,-3-26 38,12 29-62,4 0-1,9-145 0,-3 218-25,3-14-87,4 50-151,0 17 153,-2 1 0,0 76-1,-6-118 111,1-33 1960,1 10-2028,0 6-66,0 1-1,-2-1 1,1 1 0,-2-1 0,0 1-1,-6-29 1,6 42-20,0 0-1,0 1 1,0-1-1,0 0 1,0 1 0,0 0-1,-1-1 1,1 1-1,-1 0 1,1-1 0,0 1-1,-1 0 1,-2-1 0,4 2 5,0-1 1,-1 1 0,1 0 0,0 0 0,-1 0 0,1 0 0,-1-1 0,1 1-1,0 0 1,-1 0 0,1 0 0,-1 0 0,1 0 0,0 0 0,-1 0 0,1 0-1,-1 0 1,1 0 0,0 0 0,-1 0 0,1 0 0,-1 0 0,1 1 0,0-1-1,-1 0 1,1 0 0,0 0 0,-1 0 0,1 1 0,0-1 0,-1 0 0,1 0 0,0 1-1,-1-1 1,1 0 0,0 1 0,0-1 0,-1 0 0,1 1 0,0-1 0,0 0-1,0 1 1,0-1 0,-1 1 0,1-1 0,0 0 0,0 1 0,0-1 0,0 1-1,0-1 1,0 0 0,0 1 0,0-1 0,0 1 0,0-1 0,0 1 0,1-1 0,-1 1-1,1-1 0,-1 1 1,1-1-1,-1 1 1,1-1-1,0 0 1,-1 1-1,1-1 0,-1 0 1,1 0-1,0 1 1,0-1-1,-1 0 0,1 0 1,0 0-1,-1 0 1,1 0-1,0 0 1,-1 0-1,1 0 0,0 0 1,-1 0-1,1-1 1,0 1-1,0 0 1,-1 0-1,1-1 0,-1 1 1,1 0-1,0-1 1,-1 1-1,1 0 1,-1-1-1,1 1 0,-1-1 1,1 1-1,-1-1 1,1 1-1,-1-1 1,1 0-1,-1 1 0,0-1 1,1 1-1,-1-1 1,0 0-1,0 1 0,1-1 1,-1-1-1,1-78-673,-1 88 387,-1-6 279,1 0 1,0 0-1,0 0 1,0 1-1,0-1 0,1 0 1,-1 0-1,0 0 0,1 1 1,0-1-1,0 0 0,-1 0 1,1 0-1,0 0 0,1 0 1,-1 0-1,0-1 1,2 3-1,12 16 27,-22-26 106,5 3-124,-1 0 0,0 0 0,-1 1 0,1-1 0,0 1 0,-1 0 0,-4-3 0,7 5 14,4 18-3021,3-8-5490</inkml:trace>
</inkml:ink>
</file>

<file path=ppt/ink/ink5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0:27.47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23 54 2434,'0'0'10650,"8"-3"-10004,17-10 151,-31 9 246,-20 3 203,16 0-446,12 0-301,24-3-137,11-3-415,-40 5 203,-28 1 377,-12-3 1060,43 4-1573,0 0 1,0 0 0,0 0-1,0 0 1,0 0 0,0 0-1,0 0 1,0 0 0,1 0-1,-1 0 1,0 0 0,0 0-1,0-1 1,0 1 0,0 0-1,0 0 1,0 0 0,0 0-1,0 0 1,0 0 0,0 0-1,0 0 1,0 0 0,0 0-1,0-1 1,0 1 0,0 0 0,0 0-1,0 0 1,-1 0 0,1 0-1,0 0 1,0 0 0,0 0-1,0 0 1,0 0 0,0 0-1,0-1 1,0 1 0,0 0-1,0 0 1,0 0 0,0 0-1,0 0 1,0 0 0,0 0-1,-1 0 1,1 0 0,0 0-1,0 0 1,0 0 0,0 0-1,0 0 1,24-4 40,-20 3-120,19-1 417,-41 1 381,-9 2-507,23-1-223,17 1 88,71-1-283,-84 0 202,-6-1-23,0 0 0,0 0 0,0 1 0,0-1 0,0 2 0,0-1 0,-8 2 0,1-1-160,-11 1-3852</inkml:trace>
</inkml:ink>
</file>

<file path=ppt/ink/ink5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0:32.25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5 7143,'2'0'2594,"3"0"-960,3 0 31,-1 0-448,4 0-672,-4-1-417,6-1-64,-2 1-64,0 1 32,3 0-32,-2 0 32,2 0-32,-1 0 32,2 0-64,0 0-1089,3 0-1601,0 0-3877</inkml:trace>
</inkml:ink>
</file>

<file path=ppt/ink/ink5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0:32.59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0 4644,'0'0'13133,"63"0"-13037,-41 0-288,6 0-1154,1 0-543,1 0-994,0 0-2146</inkml:trace>
</inkml:ink>
</file>

<file path=ppt/ink/ink5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0:32.93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39 2338,'0'0'5702,"54"-8"-4870,-36 5-255,3 2-225,4 0-63,4-2-33,4 3-192,1 0-32,1-1 96,1 1-128,-2 0-256,1 0-833,-2 0-737,0 0-448,1 0-1121</inkml:trace>
  <inkml:trace contextRef="#ctx0" brushRef="#br0" timeOffset="1">753 21 3748,'0'0'1857,"49"-7"578,-27 2-706,1 1-640,-3 3-416,1 0-449,1-1-160,0 2-32,4 0 0,1 0-32,2 0 0,-2 0 0,2 0-64,-1 0-128,3 0-353,0 0-864,-1 0-2210</inkml:trace>
</inkml:ink>
</file>

<file path=ppt/ink/ink5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0:33.26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 7079,'0'0'6502,"65"0"-5797,-43 0-321,6 0-256,-1 0-96,6 0-32,5 0-544,-1 2-1474,0-1-1282,1 1-3874</inkml:trace>
  <inkml:trace contextRef="#ctx0" brushRef="#br0" timeOffset="1">609 19 3011,'0'0'8616,"62"0"-7783,-41 0-353,0 0-31,5 0-161,2 0-160,3 0-96,-1 0 0,1 4-32,3 0-128,0-1-1794,1-2-2786</inkml:trace>
</inkml:ink>
</file>

<file path=ppt/ink/ink5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0:33.60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14 9961,'0'0'2082,"61"-7"-1281,-33 4 128,0 0-449,5 2-351,1 1-97,-1 0-32,1 0-353,2 0-223,-3 1-321,0 4-737,2-1-416,-3 0-64,1 0 609,-2 1-1121</inkml:trace>
  <inkml:trace contextRef="#ctx0" brushRef="#br0" timeOffset="1">688 45 3523,'10'1'1559,"329"18"9665,-145-10-11393,-2 3-5910,-161-10 3415,-2-2-822</inkml:trace>
</inkml:ink>
</file>

<file path=ppt/ink/ink5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0:33.93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3 4933,'0'0'3299,"68"0"-2530,-50 0 159,1-2-383,0 1-321,2 1-128,-1 0 32,0 0 97,-1 0-33,2 0-160,1 0-32,-1 0-32,1 0-865,-1 0-2530</inkml:trace>
  <inkml:trace contextRef="#ctx0" brushRef="#br0" timeOffset="1">519 12 2370,'0'0'2338,"56"-1"-5444</inkml:trace>
</inkml:ink>
</file>

<file path=ppt/ink/ink5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0:34.28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0 1409,'0'0'5381,"10"0"-5194,70 5-104,39 2 5119,-46 5-5260,-41-6 176,-24-3-831,-21-2-1282,7-1-6146</inkml:trace>
</inkml:ink>
</file>

<file path=ppt/ink/ink5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0:36.02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2 5830,'0'0'14301,"5"-1"-13393,36 9 321,-35-6-1530,0 0 0,0 0 1,-1-1-1,1 1 0,0-1 1,0-1-1,0 1 0,0-1 1,12-1-1,-9-5-2160,-1-4-2135</inkml:trace>
</inkml:ink>
</file>

<file path=ppt/ink/ink5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0:51.08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13 208 8872,'0'0'11275,"-1"-53"-11275,0 29-32,-2-4-641,3-5-576,-2 0-1730,-3-4-2081</inkml:trace>
</inkml:ink>
</file>

<file path=ppt/ink/ink5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0:51.46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23 180 11339,'0'0'5125,"-21"-61"-5029,20 35-705,1-2-992,0-4-1474,0 0-1217</inkml:trace>
</inkml:ink>
</file>

<file path=ppt/ink/ink5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0:51.78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11 878 14221,'0'0'1025,"-7"-66"-1121,7 41-256,5-4-481,1 2-608,1-1 416,-2 3-224,-2 3-1154,-2 1-607,-1 1-1347</inkml:trace>
  <inkml:trace contextRef="#ctx0" brushRef="#br0" timeOffset="1">24 244 4676,'0'0'417,"-5"-56"-193,4 34-576,1 1-481,-2 0-769,2 0-63</inkml:trace>
  <inkml:trace contextRef="#ctx0" brushRef="#br0" timeOffset="2">11 63 288,'-2'-20'2371,"-3"0"-2019,1-3-1025</inkml:trace>
</inkml:ink>
</file>

<file path=ppt/ink/ink5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0:52.13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37 870 8392,'0'0'1281,"-10"-59"-704,7 39-481,3-1-96,0-1 32,0 4-128,-2-2-64,1 2-1,1-1 97,-3 0 0,1 1 64,2-1 0,0 0 0,0-2-480,0-2-962,0-1-1536</inkml:trace>
  <inkml:trace contextRef="#ctx0" brushRef="#br0" timeOffset="1">10 202 6470,'0'0'3043,"-10"-58"-2306,10 39-193,0-2-63,0-1-385,0 2-320,0-2-962,0 1-1888,0 2-290</inkml:trace>
</inkml:ink>
</file>

<file path=ppt/ink/ink5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0:59.35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31 0 5637,'0'0'4810,"-30"6"-459,55 1-9844,-17-6 1953</inkml:trace>
</inkml:ink>
</file>

<file path=ppt/ink/ink5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0:59.74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347 0 5701,'20'12'1745,"-19"-12"-1700,-1 0 0,0 0 0,0 0-1,0 0 1,0 0 0,0 0 0,0 0 0,0 1 0,0-1 0,0 0 0,0 0-1,0 0 1,1 0 0,-1 0 0,0 0 0,0 1 0,0-1 0,0 0 0,0 0 0,0 0-1,0 0 1,0 0 0,0 0 0,0 0 0,0 1 0,0-1 0,0 0 0,0 0-1,0 0 1,0 0 0,-1 0 0,1 0 0,0 1 0,0-1 0,0 0 0,0 0 0,0 0-1,0 0 1,0 0 0,0 0 0,0 0 0,0 0 0,0 0 0,-1 1 0,1-1-1,0 0 1,0 0 0,0 0 0,0 0 0,0 0 0,0 0 0,0 0 0,-1 0 0,1 0-1,0 0 1,0 0 0,0 0 0,0 0 0,0 0 0,0 0 0,-1 0 0,1 0-1,0 0 1,-43 0 5222,14-2-5008,11 1-72,12 0-343,1 1-1,0-1 1,-1 1-1,1 0 0,-1 0 1,1 0-1,0 1 0,-1 0 1,1 0-1,0 0 1,-7 3-1</inkml:trace>
  <inkml:trace contextRef="#ctx0" brushRef="#br0" timeOffset="1">158 26 2050,'0'0'3075,"-51"8"-1858,34-6-640,0-1-321,-1 3-160,3-2-64,3-1-256,0-1-609,5 1-384,-2-1-1410</inkml:trace>
</inkml:ink>
</file>

<file path=ppt/ink/ink5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1:00.07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198 11 2306,'0'0'4100,"-56"3"-3427,47-3-545,2 1-64,1-1-320,4 0-1474</inkml:trace>
  <inkml:trace contextRef="#ctx0" brushRef="#br0" timeOffset="1">64 11 3748,'0'0'6598,"-48"0"-6470,46-2-192,-1-1-1249,2-1-962,-3 3-127,-1 0-1281</inkml:trace>
</inkml:ink>
</file>

<file path=ppt/ink/ink5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1:00.41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141 21 1730,'0'0'7238,"-8"0"-7205,-111 1 287,119-1-325,-1 0 1,0 0 0,1 0-1,-1-1 1,0 1-1,1 0 1,-1 0 0,0-1-1,1 1 1,-1 0-1,1-1 1,-1 1 0,0-1-1,1 1 1,-1-1-1,1 1 1,0-1 0,-1 1-1,1-1 1,-1 1-1,1-1 1,0 0 0,-1 1-1,1-1 1,0 0-1,0 1 1,0-1 0,-1 0-1,1 1 1,0-1-1,0 0 1,0 1-1,0-1 1,0 0 0,0 1-1,0-1 1,0 0-1,1 1 1,-1-2 0,0 2-183,9 0-4842,-6 0 1645</inkml:trace>
</inkml:ink>
</file>

<file path=ppt/ink/ink5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1:00.77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51 5 4004,'0'0'9000,"-50"-5"-7718,60 5-1315,2 0-1280,2 0-737,-1 0-1313,-3 0-1249</inkml:trace>
</inkml:ink>
</file>

<file path=ppt/ink/ink5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1:02.19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108 79 1217,'19'0'843,"-27"-1"1151,-22 4 4319,35-3-7385,28 2-18,-28-3 2645,-23-4 2218,0 3-1849,25 3-1052,-6-1-842,0 0 0,0 0 1,0 0-1,-1 0 1,1 0-1,0 0 0,0 0 1,0 0-1,0 0 1,0 0-1,-1 0 0,1 0 1,0-1-1,0 1 1,0 0-1,-1-1 0,1 1 1,0 0-1,0-1 0,-1 1 1,1-1-1,0 0 1,-1 1-1,1-1 0,-1 1 1,1-1-1,-1 0 1,1 1-1,-1-1 0,1 0 1,-1 0-1,0 1 1,1-1-1,-1-1 0,0 1 301,-1 1-265,0 0-1,-1 0 0,1 0 0,-1 0 0,1 0 0,-1 0 0,1 1 0,-1-1 0,1 0 0,-1 1 0,1-1 0,0 1 1,-1 0-1,1-1 0,0 1 0,-1 0 0,1 0 0,0 0 0,0 0 0,0 0 0,0 0 0,0 0 0,0 0 1,0 0-1,-1 3 0,4-4-6,1 0 0,-1 0 0,1 0 0,-1 0 0,1-1 1,0 1-1,-1-1 0,0 0 0,1 0 0,-1 0 0,1 0 0,3-2 0,-5 2-18,0 1-1,-1-1 1,1 1-1,0-1 1,-1 1-1,1-1 1,-1 1-1,1-1 0,-1 0 1,1 1-1,-1-1 1,1 0-1,-1 0 1,1 1-1,-1-1 0,0 0 1,1 0-1,-1 0 1,0 0-1,0 1 1,0-1-1,0 0 1,0 0-1,0 0 0,0-1 1,-17-1 548,10 4-534,1 0 0,0 1 0,-1-1 0,1 1-1,-11 5 1,16-6-36,-3 1 32,0-1 1,1 1 0,-1 0 0,1 0 0,-1 1-1,1-1 1,0 1 0,0-1 0,0 1 0,1 0 0,-1 0-1,1 0 1,-1 1 0,1-1 0,0 1 0,0-1 0,1 1-1,-1-1 1,1 1 0,0 0 0,-2 5 0,4-8-18,0 0 0,0 0 1,0 0-1,0 0 0,0 0 0,1 0 1,-1-1-1,0 1 0,0 0 0,0-1 1,1 1-1,-1-1 0,0 1 0,1-1 1,-1 0-1,0 1 0,1-1 1,-1 0-1,0 0 0,1 0 0,-1 0 1,1 0-1,-1 0 0,2-1 0,39-3 236,-40 3-256,0 1 0,0-1-1,0 0 1,0 1 0,-1-1 0,1 0-1,0 0 1,0-1 0,-1 1 0,1 0 0,-1 0-1,1-1 1,-1 1 0,0-1 0,0 1-1,1-1 1,-1 0 0,0 1 0,0-1-1,1-3 1,-2 4-6,0 0-1,0 1 1,0-1-1,0 0 1,0 1 0,0-1-1,0 1 1,0-1-1,0 0 1,0 1-1,0-1 1,-1 1 0,1-1-1,0 0 1,0 1-1,-1-1 1,1 1-1,0-1 1,-1 1-1,1-1 1,0 1 0,-1-1-1,1 1 1,-1-1-1,-1 0 2,1 0 0,-1 0 0,1 1 0,-1-1 0,1 0 0,-1 1 0,1 0 0,-1-1 0,0 1 0,1 0 0,-1 0-1,0-1 1,-2 2 0,-6-2-76,-47 4 909,56-3-818,0 0 1,0 0-1,0 0 0,0 0 1,0 0-1,0 0 1,0 1-1,0-1 0,0 0 1,0 1-1,0-1 0,0 0 1,0 1-1,1-1 0,-1 1 1,0 0-1,0-1 0,0 1 1,1 0-1,-1-1 1,0 1-1,1 0 0,-1 0 1,1 0-1,-1 0 0,1 0 1,-1-1-1,1 1 0,-1 0 1,1 0-1,0 0 0,0 0 1,-1 0-1,1 0 1,0 0-1,0 0 0,0 0 1,0 0-1,0 0 0,0 0 1,0 0-1,1 0 0,-1 0 1,0 0-1,1 2 0,0-2-9,1 0 0,-1 1 0,0-1 0,1 0 0,-1 0 0,1 0 0,-1 0 0,1 0 0,-1 0 0,1-1 0,0 1-1,-1 0 1,1-1 0,0 1 0,0-1 0,-1 0 0,1 1 0,0-1 0,3 0 0,36-1 279,-37-2-57,-12-2-150,-12-2-37,-6 6 126,24 1 43,16 0-70,-12 0-137,0 0-1,0-1 0,1 1 0,-1-1 1,0 1-1,0-1 0,0 0 1,0 0-1,0 0 0,-1 0 1,1 0-1,0 0 0,0 0 0,-1-1 1,1 1-1,0-1 0,-1 1 1,0-1-1,1 0 0,-1 1 1,0-1-1,2-3 0,-3 4-6,1 0-1,-1 0 1,0 1-1,0-1 1,1 0-1,-1 0 0,0 1 1,0-1-1,0 0 1,0 0-1,0 0 1,0 0-1,0 1 1,0-1-1,0 0 1,0 0-1,-1 0 1,1 1-1,0-1 0,-1 0 1,1 0-1,0 1 1,-1-2-1,-1 1-4,1 0-1,0 0 0,0 0 0,0 1 0,-1-1 0,1 0 1,0 1-1,-1-1 0,1 1 0,-1-1 0,1 1 0,-1-1 1,1 1-1,-1 0 0,1 0 0,-1 0 0,-2 0 1,2 1 23,16 2 15,22 1 71,-3-10-37,-33 6-67,1 0-1,0 0 1,-1 0 0,1 0-1,-1 0 1,1-1 0,0 1-1,-1 0 1,1 0 0,-1-1-1,1 1 1,-1 0 0,1 0-1,0-1 1,-1 1 0,0-1-1,1 1 1,-1 0 0,1-1-1,-1 1 1,1-1 0,-1 1-1,0-1 1,1 1 0,-1-1-1,0 1 1,0-1 0,1 0-1,-1 1 1,0-1 0,0 1-1,0-1 1,0 0 0,0 1-1,1-1 1,-1 0 0,-1 1-1,1-1 1,0 1 0,0-1-1,0 0 1,0 1 0,0-1-1,0 1 1,-1-1 0,1 0-1,0 1 1,0-1 0,-1 1-1,0-2 1,-5 0 0,0 1-1,0-1 1,0 1-1,-1 0 1,1 0-1,0 1 1,0 0-1,-1 0 1,1 0-1,0 1 1,-1 0-1,-5 1 1,1 6 37,20-3 29,22-1 67,27-11-57,-56 7-74,0-1 0,0 1 0,0 0 0,-1-1 0,1 0 0,0 1 1,0-1-1,-1 0 0,1 0 0,0 0 0,-1 0 0,1 0 1,-1 0-1,1 0 0,-1-1 0,0 1 0,0 0 0,1-1 0,-1 1 1,0-1-1,0 0 0,0 1 0,-1-1 0,1 0 0,0 1 0,-1-1 1,1 0-1,0-3 0,-1 4-6,-1 1-1,0-1 1,1 0 0,-1 0-1,1 1 1,-1-1 0,0 0-1,1 1 1,-1-1 0,0 1-1,0-1 1,0 1 0,1-1 0,-1 1-1,0 0 1,0-1 0,0 1-1,0 0 1,0 0 0,0 0-1,0-1 1,0 1 0,0 0-1,1 0 1,-1 0 0,-2 1-1,-32-2-33,29 1 27,-31 5-40,36-5 44,0 1 0,1-1 0,-1 0 0,0 0 0,0 1 0,0-1 0,1 1 0,-1-1 0,0 1 0,0-1 0,1 1 0,-1-1 0,0 1 0,1 0-1,-1-1 1,1 1 0,-1 0 0,1-1 0,-1 1 0,1 0 0,-1 0 0,1 0 0,0-1 0,0 1 0,-1 0 0,1 0 0,0 0 0,0 0 0,0 0 0,0-1 0,0 1 0,0 0 0,0 0 0,0 0 0,0 0 0,0 0 0,0 0 0,1-1 0,-1 1 0,1 1 0,0-1 8,0 0-1,-1 0 0,1 0 0,1 0 0,-1 0 0,0 0 0,0 0 0,0-1 1,0 1-1,1 0 0,-1-1 0,0 1 0,0-1 0,1 1 0,-1-1 0,0 0 1,1 1-1,-1-1 0,1 0 0,2 0 0,35 1 44,-30-2-19,13-2 33,-18-4 57,-5 5-114,-1 1 0,1 0 1,-1-1-1,0 1 0,1 0 0,-1 0 1,0 0-1,0 0 0,0 0 1,0 1-1,0-1 0,0 0 0,0 1 1,0 0-1,-2-1 0,-53-2 343,56 3-411,0 0 0,-1 0 0,1 0 0,0 1 0,0-1 0,-1 0 0,1 1 0,0-1 0,0 1 0,0-1 0,0 1 0,-1-1 0,1 1 0,0 0 0,0 0 0,-1 1 0,2-1-124,-1-1-1,1 1 1,0 0 0,0 0-1,0 0 1,0 0-1,0 0 1,0 0-1,0 0 1,0-1-1,0 1 1,0 0-1,1 0 1,-1 0 0,0 0-1,1 0 1,-1-1-1,0 1 1,1 0-1,-1 0 1,1-1-1,-1 1 1,1 0-1,0-1 1,-1 1 0,1 0-1,1 0 1,13 9-7416,7-1-7436</inkml:trace>
</inkml:ink>
</file>

<file path=ppt/ink/ink5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1:20.16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2 615 7527,'0'0'9086,"-1"-10"-8990,0-70 884,10-51-9076,0 25 6076,-7 37 8434,10-70-7879,-6 86-2169,-3 27-33</inkml:trace>
</inkml:ink>
</file>

<file path=ppt/ink/ink5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1:20.50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0 379 5445,'0'0'4452,"0"-61"-3555,0 43-64,0-2 0,0 0-417,0-2-256,0-1-128,0-2 0,3 1 0,2-2-32,0 0 0,0 1-960,1-5-450,-2 3-1376,-1-4-3300</inkml:trace>
</inkml:ink>
</file>

<file path=ppt/ink/ink5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1:20.87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7 356 8808,'0'0'2114,"-4"-54"-1473,2 29-32,1-2-1,1-2 257,0-1-513,0-1-288,0 0 0,0-1-128,0-1-1473,0 1-545,0 0-2691</inkml:trace>
</inkml:ink>
</file>

<file path=ppt/ink/ink6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1:21.21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62 1112 4516,'0'0'652,"-1"-10"180,-11-282-1118,9 89 4112,2 154-3750,0-4-4242,-1 29 285</inkml:trace>
  <inkml:trace contextRef="#ctx0" brushRef="#br0" timeOffset="1">27 153 8456,'0'0'4100,"-21"-60"-3972,18 43-96,1 0-32,2-1-993,0-1-865,0-2-1633</inkml:trace>
</inkml:ink>
</file>

<file path=ppt/ink/ink6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1:21.59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4 730 7271,'0'0'2146,"-1"-12"-139,-1-94 1064,6 16-5135,17-92 0,-15 148 969,6-55-207,-14 31 7628,-13-10-4190,8-19-2478,7 84-3673</inkml:trace>
</inkml:ink>
</file>

<file path=ppt/ink/ink6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1:22.75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18 302 8520,'0'0'10442,"-18"-47"-9801,18 27-161,0 0-352,3-7-96,5-5-96,1-4-1089,-1-2-1922,0-4-1665,-3 2-4966</inkml:trace>
</inkml:ink>
</file>

<file path=ppt/ink/ink6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1:23.25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17 812 9833,'0'0'12284,"-3"-9"-11942,0 0-509,0 0 1,1 1-1,0-1 1,0-1 0,1 1-1,1 0 1,0 0 0,0 0-1,0 0 1,1 0-1,4-17 1,1-4-1859,0 0 1,0-41-1,-9-133 1034,-1 69-1884,5 32 2171,0 3 2289,-1 95-4148</inkml:trace>
</inkml:ink>
</file>

<file path=ppt/ink/ink6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36:49.94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 2659,'0'0'800</inkml:trace>
</inkml:ink>
</file>

<file path=ppt/ink/ink6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36:50.30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25 38 1505,'-23'-31'1986,"22"30"-1633,0 1 63,1-2-192,0 0-800,0 1-161,5 0-2242</inkml:trace>
</inkml:ink>
</file>

<file path=ppt/ink/ink6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1:28.55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23 33 5221,'0'0'2242,"-15"-22"5742,7 12-8302,9 24-6179,0-11 2702</inkml:trace>
</inkml:ink>
</file>

<file path=ppt/ink/ink6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1:30.11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32 1341 6854,'0'0'5168,"-3"-8"-4720,-2-10-450,1 0-1,0-1 1,1 1-1,-1-33 0,5-90-4756,1 58 1401,-12-360 1805,9 141 10996,2 182-6502,-2 1-3634</inkml:trace>
</inkml:ink>
</file>

<file path=ppt/ink/ink6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1:31.52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37 9161,'0'0'6763,"12"0"-6645,109 3-689,9 1-3487,-1-8-5465,-79-3 9253,-2-5 3868,-28 6-546,0 1-1,0 2 1,40-3-1,7 6-10866,-38 0 1281</inkml:trace>
</inkml:ink>
</file>

<file path=ppt/ink/ink6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1:31.87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10 8712,'0'0'9930,"27"-10"-16881</inkml:trace>
</inkml:ink>
</file>

<file path=ppt/ink/ink6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1:32.98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0 480,'0'0'6759,"48"6"-6727,-32-2 0,2 0-32,2 0-64,0-2-353,2 1 161,1-2 256,-2-1 0,0 0-320,1 0-1762</inkml:trace>
</inkml:ink>
</file>

<file path=ppt/ink/ink6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1:33.30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0 2402,'0'0'224,"53"0"65,-22 0-257,1 0-353,1 0-1056</inkml:trace>
</inkml:ink>
</file>

<file path=ppt/ink/ink6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39:52.08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11 567 5221,'0'-10'213,"13"-185"5290,4 58-7044,-15 81 2260,-2 52-491,-1 1 0,1 0 1,-1 0-1,0 0 0,0 0 1,0 0-1,0 0 0,-1 1 1,1-1-1,-1 0 0,0 1 0,0-1 1,0 1-1,0-1 0,-3-1 1,3 0-113,0 0 1,-1 0 0,1-1 0,1 1-1,-1 0 1,1-1 0,-1 1 0,1-1 0,1 0-1,-1 1 1,0-9 0,1 10-379,0 0-1,0 0 1,0 0 0,0 0-1,0 0 1,1 0 0,-1 0-1,1 0 1,0 0 0,2-5 0,-3 8 64,0-15-4558,0 7 629</inkml:trace>
</inkml:ink>
</file>

<file path=ppt/ink/ink6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39:52.43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25 0 7111,'0'0'11146,"-24"3"-11146,28 2-1409,-3 0-769,-1-2-1858</inkml:trace>
</inkml:ink>
</file>

<file path=ppt/ink/ink6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39:54.19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71 131 6278,'0'0'3294,"-3"-9"-700,2 6-2091,-14-36 2128,15 37-2123,-1-1 0,0 1-1,0 0 1,-1 0 0,1 0 0,0 0-1,-1 0 1,1 0 0,-1 0 0,0 0-1,0 0 1,1 1 0,-1-1 0,0 1-1,0-1 1,-3 0 0,-2 11 2636,5 19-2810,1-26-75,-2 118 1679,-8 63-839,27-254-835,-7 30-80,-1 1-1,-2-1 1,1-48 0,-6 78-141,0 7-24,-1 0 0,1 0 0,-1 0 0,0 0-1,0 1 1,-1-1 0,1 0 0,-1 0 0,0 0 0,-2-6 0,1 55-228,-18 161 791,20-206-581,8-41 72,-2 1 0,-2-1 0,-2 0-1,-1 0 1,-6-53 0,-5 155-73,1 21 0,-3 56 0,30-181 0,-13 25 0,0 0 0,-2-1 0,0 0 0,-2 0 0,0 1 0,0-1 0,-2 0 0,-4-27 0,1 42 0,1 16 0,-1 20 0,-1 128 0,12-166 0,3-11 0,1-13 0,-1-1 0,-2 0 0,0 0 0,3-42 0,-15 111 3,0 1 1,-3-1-1,-11 38 0,8-41-19,2 1-1,1 1 0,-2 59 1,13-71-1585,5-3-4484,-6-17 4167,3 9-6586</inkml:trace>
</inkml:ink>
</file>

<file path=ppt/ink/ink6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0:52.50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10 163 8232,'0'0'2210,"-7"-56"-1890,5 34-288,2-1-32,0 2-320,0 0-1346,0 2-2466</inkml:trace>
</inkml:ink>
</file>

<file path=ppt/ink/ink6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0:52.83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1 455 288,'0'0'2387,"0"-11"-279,8-175 4615,-4 87-7173,-2 73-75,-1 15 816,0 0 0,0 0-1,-1 1 1,-1-1 0,0 0 0,-2-11 0,-3-5 3365,5 12-4931,1 12-3455,0 10-4815</inkml:trace>
</inkml:ink>
</file>

<file path=ppt/ink/ink6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1:26.11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66 10 5317,'0'0'9257,"-4"-1"-8691,1-1-784,-26-5 2008,7 11-5903,14 0-30</inkml:trace>
</inkml:ink>
</file>

<file path=ppt/ink/ink6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1:26.59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 15 4132,'0'0'13132,"-2"-10"-7832,4 5-6633,2 5-2874,2 0-4361</inkml:trace>
</inkml:ink>
</file>

<file path=ppt/ink/ink6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0:00.68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47 454 14189,'0'0'3972,"0"-51"-3876,0 33-64,0-1 96,0-7-96,-5-6 33,-3-8-65,1-5-289,1-8-992,-2-3-1442,2-2-1184,-1 2-834</inkml:trace>
</inkml:ink>
</file>

<file path=ppt/ink/ink6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0:01.05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22 790 5189,'0'0'2626,"-12"-58"-1473,8 44 513,3 4-481,0 1-544,-1-3-321,2 1 257,-1 0 416,1 1-65,0-4-351,0-3-481,0-5-352,0-2-1538,1-7-2466</inkml:trace>
  <inkml:trace contextRef="#ctx0" brushRef="#br0" timeOffset="1">42 164 7271,'0'0'8168,"-24"-59"-8168,24 28-1378,0-4-832,1-4-2082</inkml:trace>
</inkml:ink>
</file>

<file path=ppt/ink/ink6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0:01.38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15 195 4260,'0'0'1025,"-9"-77"-352,5 39-353,2 0-1409,2-3-2498</inkml:trace>
</inkml:ink>
</file>

<file path=ppt/ink/ink6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1:54.44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61 8168,'0'0'12118,"40"1"-8034,-30-1-3876,36-2 21,-45 2-209,0 0 1,0 0-1,0 0 1,0-1-1,1 1 1,-1 0-1,0-1 1,0 1-1,0-1 1,0 1 0,0-1-1,0 0 1,0 1-1,0-1 1,0 0-1,0 0 1,0 1-1,0-1 1,-1 0-1,1 0 1,0 0 0,-1 0-1,1 0 1,0 0-1,-1 0 1,1 0-1,-1 0 1,0-1-1,1 1 1,-1 0 0,0-2 458,-38 12 1865,2-11-220,30 0-1309,24 2-823,-9 1 12,-1-1 1,1 0-1,0 0 1,0-1 0,-1 0-1,1-1 1,0 0 0,-1 0-1,0-1 1,1 0-1,-1-1 1,0 1 0,-1-1-1,14-10 1,-21 14-2,0 0 0,0 0-1,0 0 1,0 0 0,0 0 0,0 0 0,0 0-1,1 0 1,-1-1 0,0 1 0,0 0 0,0 0 0,0 0-1,0 0 1,0 0 0,0 0 0,0 0 0,0 0-1,1 0 1,-1 0 0,0 0 0,0 0 0,0 0 0,0 0-1,0 0 1,0 0 0,0 0 0,1 0 0,-1 0-1,0 0 1,0 0 0,0 0 0,0 0 0,0 0-1,0 0 1,0 0 0,0 0 0,1 0 0,-1 0 0,0 0-1,0 0 1,0 0 0,0 0 0,0 1 0,0-1-1,0 0 1,0 0 0,0 0 0,0 0 0,0 0 0,1 0-1,-1 0 1,0 0 0,0 0 0,0 1 0,0-1-1,0 0 1,0 0 0,0 0 0,0 0 0,0 0 0,0 0-1,0 0 1,0 1 0,0-1 0,-2 13 39,-8 14-51,7-18-233,-6 12-28,2-13-5352,3-8-544</inkml:trace>
</inkml:ink>
</file>

<file path=ppt/ink/ink6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1:55.55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10 203 3395,'0'0'15978,"-1"-8"-15871,-7-88-720,7 25-6494,3 44 2586</inkml:trace>
</inkml:ink>
</file>

<file path=ppt/ink/ink6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1:55.90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0 285 2210,'0'0'16336,"0"-48"-16304,0 28 32,0-1-32,0-3-32,0-1-96,0-1-897,0-2-865,0-2-737,0-1-512,2-1-2017</inkml:trace>
</inkml:ink>
</file>

<file path=ppt/ink/ink6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1:56.27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1339 5285,'0'0'3796,"0"-10"-609,0-97 4219,0-4-6041,5-263-13091,-1 215 12188,1-65 5788,-9 0-9436,-5 131-145,8 56-476</inkml:trace>
</inkml:ink>
</file>

<file path=ppt/ink/ink6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2:07.38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19 35 2947,'0'0'15609,"-3"-8"-14877,-1-1-722,-4-8 1124,5 44-239,4 84-298,-1-55-3466,1 0-7912,-1-39 3756</inkml:trace>
</inkml:ink>
</file>

<file path=ppt/ink/ink6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2:07.72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 3395,'0'0'5456,"0"8"-4100,2 91 885,1 1 5874,8-101-8392,-11 8-250,0 17-4509,-1-18-1327</inkml:trace>
</inkml:ink>
</file>

<file path=ppt/ink/ink6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2:09.19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10 6662,'0'0'11376,"8"-2"-10949,19-2-519,0 2-1,0 1 0,0 1 0,34 4 0,59 0-5993,-77-4 2723</inkml:trace>
</inkml:ink>
</file>

<file path=ppt/ink/ink6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2:09.56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 9897,'0'0'5381,"69"0"-5349,-36 0-32,9 0-896,5 1-706,6 1-608,4-1-2787</inkml:trace>
  <inkml:trace contextRef="#ctx0" brushRef="#br0" timeOffset="1">736 36 7687,'0'0'2146,"64"1"-1313,-36 0-192,8 0-257,4 2-160,10 1-160,4 1-64,9 1-1281,4 3-2146,0 0-769</inkml:trace>
</inkml:ink>
</file>

<file path=ppt/ink/ink6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2:09.90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 5990,'0'0'128,"70"0"-64,-35 0 32,3 0-96,4 0 64,-2 0-64,0 0-897,1 0-2882</inkml:trace>
  <inkml:trace contextRef="#ctx0" brushRef="#br0" timeOffset="1">790 26 4644,'0'0'225,"60"8"-193,-35-4 0,3 1-32,5-1-481</inkml:trace>
</inkml:ink>
</file>

<file path=ppt/ink/ink6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2:10.26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 4805,'0'0'512,"73"0"-192,-45 0 1,-1 0-97,4 0-64,-3 0-128,3 0-64,0 0-801,-1 0-512</inkml:trace>
</inkml:ink>
</file>

<file path=ppt/ink/ink6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2:10.60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 4933,'0'0'1019,"8"0"-314,233 12 2817,93-1-4370,-272-11 4708,-39 1-5102,-1 2 0,24 5 0,-8-3 1527,-1-8 6130,-37-7-9031,0 2-4495</inkml:trace>
</inkml:ink>
</file>

<file path=ppt/ink/ink6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2:18.26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20 4324,'0'0'3011,"10"0"-2643,283-10 29,89 1 1811,-18 37-2442,-297-24-5420,-31-4 1490</inkml:trace>
</inkml:ink>
</file>

<file path=ppt/ink/ink6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2:18.63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15 3235,'0'0'7132,"8"-2"-5979,28-4-884,1 2 0,0 2 0,48 2 0,124 17-820,-115-7-1228,12-3 2936,0-4 4038,-103 2-5905</inkml:trace>
</inkml:ink>
</file>

<file path=ppt/ink/ink6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2:20.15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 0 1089,'0'0'8648,"-5"21"-9929,5-18-897,2-1-993</inkml:trace>
</inkml:ink>
</file>

<file path=ppt/ink/ink6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2:20.52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72 7495,'15'47'609,"-15"-48"-97,0-2-63,1 0-449,4-2 32,-2 0-32,0-2 0,-2-4-32,-1-3-97,0-1-31,0-1-128,0-3-673,0-1-2146</inkml:trace>
</inkml:ink>
</file>

<file path=ppt/ink/ink6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2:20.85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15 937 7687,'0'0'6951,"-14"-57"-6695,14 36-192,0-4-64,0-4-160,0-5-705,0 1-672,0-6-577,0 3-1057,4 0-1217</inkml:trace>
  <inkml:trace contextRef="#ctx0" brushRef="#br0" timeOffset="1">14 477 673,'0'0'4067,"0"-53"-2785,0 22 351,0 2-736,0-3-481,0 2-159,0 1 31,-2 0 321,2 2-385,0 1-160,0 2-32,0-4-32,0-1-160,2-4-577,1-4-1089,0-3-1953</inkml:trace>
</inkml:ink>
</file>

<file path=ppt/ink/ink6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1:33.64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14 1666,'0'0'3042,"63"-7"-2049,-42 5-288,0 1-513,1 0-128,1-1-288,4 2-2659</inkml:trace>
  <inkml:trace contextRef="#ctx0" brushRef="#br0" timeOffset="1">405 3 7495,'0'0'2402,"54"0"-2338,-38 0-32,5 0-32,3 0-32,5 0-1569,4 0-994</inkml:trace>
</inkml:ink>
</file>

<file path=ppt/ink/ink6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1:33.99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 8520,'0'0'3619,"61"0"-3490,-38 0-65,8 0-32,0 0-32,2 0-128,3 0-257,-2 2 225,1 0-416,1 3-449,-3-2-1570,3-1-2626</inkml:trace>
  <inkml:trace contextRef="#ctx0" brushRef="#br0" timeOffset="1">718 36 6534,'0'0'4036,"66"0"-3524,-45 0-223,3 0 415,1 0-95,1 0-513,-1 0-32,3 0-64,-2 0 0,-1 0-256,4 3-801,-1-1-1345,1-2-2883</inkml:trace>
</inkml:ink>
</file>

<file path=ppt/ink/ink6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1:34.32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 7495,'0'0'2723,"60"0"-2339,-43 0-160,-1 0-192,1 2-128,1 1-929,1-1-1217,4 0-416</inkml:trace>
  <inkml:trace contextRef="#ctx0" brushRef="#br0" timeOffset="1">361 30 2819,'0'0'5092,"58"0"-4483,-40 1 32,2 1-1,-1-1-191,2 0-321,-2 1-128,2 0 32,-3 1-96,1-1-128,1 2-577,-1-3-1377,0 2-1602</inkml:trace>
</inkml:ink>
</file>

<file path=ppt/ink/ink6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1:34.68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 5541,'0'0'2435,"60"1"-2403,-45 0 224,-1 0 545,-1 3-353,-1-3-288,2 3 32,1-1 129,-3-1-161,0 2-96,0 0-32,2 0-32,1 1-1153,1-1-2371</inkml:trace>
  <inkml:trace contextRef="#ctx0" brushRef="#br0" timeOffset="1">361 61 5862,'0'0'3074,"51"0"-2465,-41 0 256,1 0-160,-1 0-193,0 0-160,2 0-192,0 0-95,2 0-65,-1 0-577,2 0-1121,1 0-2145</inkml:trace>
</inkml:ink>
</file>

<file path=ppt/ink/ink6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1:35.08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0 1826,'0'0'5669,"9"0"-3870,2 0-1481,71 3 1476,-25 8-5587,-10 1 2463,-14-9 5178,52 0-1,-80-3-3705,4 0-3980</inkml:trace>
</inkml:ink>
</file>

<file path=ppt/ink/ink6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1:36.33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51 43 2018,'0'0'6854,"-29"-25"-8007,25 21 1057,-1 0 0,-1-1-641,-1 0-1248</inkml:trace>
</inkml:ink>
</file>

<file path=ppt/ink/ink6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1:36.94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28 4420,'0'0'10640,"3"-4"-10480,-2 2-57,0 0 1,0 1 0,0-1-1,0 1 1,1-1-1,-1 1 1,0 0 0,1-1-1,-1 1 1,1 0-1,-1 0 1,1 0 0,0 0-1,-1 0 1,1 0-1,2 0 1,-1 0-20,1 1 1,-1 0-1,0 0 1,1 0-1,-1 0 1,0 1-1,1-1 1,-1 1-1,0 0 1,6 2-1,45 9-1472,-17-10-6352,-32-2 2962</inkml:trace>
</inkml:ink>
</file>

<file path=ppt/ink/ink6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1:38.95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74 4036,'0'0'13025,"9"-1"-12523,44-2 715,-52 3-1127,0 0 0,0-1-1,0 1 1,0-1 0,0 1-1,0-1 1,-1 0-1,1 1 1,0-1 0,-1 0-1,1 1 1,0-1 0,-1 0-1,1 0 1,-1 0-1,1 0 1,-1 0 0,1 1-1,-1-1 1,0 0-1,1 0 1,-1 0 0,0 0-1,0 0 1,0 0 0,1 0-1,-1 0 1,0 0-1,-1 0 1,1 0 0,0 0-1,0-2 1,-11 3 856,4 0-538,18-8-257,-5 2 41,-9 7 111,2 0-290,0 0 1,0-1-1,0 1 1,1 0 0,-1 0-1,0 0 1,1-1-1,-1 1 1,0 0-1,1 0 1,0 0 0,-1 0-1,1 0 1,-1 0-1,1 0 1,0 0-1,0 1 1,0-1 0,0 0-1,-1 1 1,1-1-4,0-1 0,0 1-1,0 0 1,0-1 0,0 1 0,1-1 0,-1 1 0,0-1 0,0 1 0,0-1 0,0 1 0,1-1-1,-1 1 1,0-1 0,0 1 0,1-1 0,-1 1 0,0-1 0,1 1 0,-1-1 0,1 0-1,-1 1 1,0-1 0,1 0 0,-1 1 0,1-1 0,-1 0 0,1 0 0,-1 1 0,1-1 0,-1 0-1,1 0 1,-1 0 0,1 0 0,-1 1 0,1-1 0,0 0 0,-1 0 0,1 0 0,-1 0 0,1 0-1,-1-1 1,1 1 0,-1 0 0,1 0 0,-1 0 0,1 0 0,-1-1 0,1 1 0,-1 0 0,1 0-1,-1-1 1,1 1 0,-1 0 0,1-1 0,-1 1 0,0-1 0,1 1 0,-1 0 0,0-1 0,1 0-1,0 1-5,-1-1 0,1 1 0,-1-1 0,1 1 0,-1-1-1,1 1 1,-1-1 0,1 1 0,-1-1 0,1 0 0,-1 1 0,0-1-1,0 0 1,1 1 0,-1-1 0,0 0 0,0 1 0,0-1-1,0 0 1,1 1 0,-1-1 0,0 0 0,0 1 0,0-1 0,-1 0-1,1 0 1,0 1 0,0-1 0,0 0 0,0 1 0,-1-1-1,1 0 1,0 1 0,-1-1 0,1 1 0,0-1 0,-1 0-1,1 1 1,-1-1 0,1 1 0,-1-1 0,1 1 0,-1 0 0,1-1-1,-1 1 1,0-1 0,1 1 0,-1 0 0,1-1 0,-1 1-1,0 0 1,1 0 0,-1 0 0,0 0 0,0-1 0,0 1 0,-3-1-18,1 0 0,-1 1 0,0-1 0,1 1 0,-1-1 0,1 1 0,-1 0 0,-5 1 0,8-1 12,0 0 0,0 1 0,0-1 1,0 0-1,0 0 0,0 1 1,0-1-1,0 0 0,0 1 1,0-1-1,1 1 0,-1-1 1,0 1-1,0 0 0,0-1 1,1 1-1,-1 0 0,0 0 1,1-1-1,-1 1 0,1 0 0,-1 0 1,1 0-1,-1 0 0,1 0 1,-1 0-1,1 0 0,0-1 1,0 1-1,-1 0 0,1 0 1,0 2-1,2-2 21,-1 0-1,0 0 1,1 0 0,-1 0-1,1 0 1,-1-1 0,1 1-1,0-1 1,-1 1-1,1-1 1,-1 1 0,1-1-1,0 0 1,-1 0 0,1 0-1,0 0 1,-1 0 0,4-1-1,-3 1-2,0 0 0,1 1 0,-1-2 0,0 1 0,1 0 0,-1 0 0,0-1-1,0 1 1,0-1 0,1 0 0,-1 0 0,0 1 0,0-1 0,0-1 0,2 0 0,-4 1-8,0 1 0,0 0 1,1-1-1,-1 1 0,0-1 1,0 1-1,0-1 0,0 1 1,0-1-1,0 1 0,0 0 1,0-1-1,0 1 0,0-1 1,0 1-1,0-1 0,-1 1 1,1 0-1,0-1 0,0 1 1,0-1-1,-1 1 0,1 0 1,0-1-1,0 1 0,-1 0 1,1-1-1,0 1 0,-1 0 1,1-1-1,0 1 0,-1 0 1,1 0-1,0-1 0,-1 1 1,1 0-1,-1 0 0,-24-6 83,21 5-86,0 1 0,0 0 0,0 0 0,-1 0 1,1 0-1,0 1 0,0-1 0,1 1 1,-1 0-1,-6 3 0,9-4-4,1 0 0,0 0 0,-1 1 0,1-1 0,-1 0 0,1 0 0,0 1 0,-1-1 1,1 0-1,0 1 0,-1-1 0,1 0 0,0 1 0,-1-1 0,1 1 0,0-1 0,0 1 0,-1-1 0,1 0 0,0 1 0,0-1 0,0 1 0,0-1 0,0 1 0,0-1 1,0 1-1,0-1 0,0 1 0,0-1 0,0 1 0,0-1 0,0 1 0,0-1 0,0 0 0,0 1 0,1 0 0,16 7 109,27-5 144,-44-3-246,1 0 5,0 0 0,0 0 0,0 1 1,0-1-1,0 0 0,0 0 0,0 0 0,0 0 0,0 0 0,0 0 0,0 0 0,-1-1 0,1 1 1,0 0-1,0 0 0,0-1 0,0 1 0,0-1 0,0 1 0,-1-1 0,1 1 0,0-1 1,0 1-1,-1-1 0,1 0 0,0 1 0,-1-1 0,1 0 0,-1 0 0,1 1 0,-1-1 1,1 0-1,-1 0 0,1 0 0,-1 0 0,0 0 0,1 1 0,-1-1 0,0 0 0,0 0 0,0 0 1,0 0-1,0 0 0,0-2 0,-1 1 10,1 0 1,-1 1-1,0-1 1,0 0-1,0 0 0,0 1 1,0-1-1,-1 1 1,1-1-1,0 1 1,-1-1-1,1 1 0,-1 0 1,1-1-1,-1 1 1,0 0-1,1 0 0,-1 0 1,0 1-1,0-1 1,-2 0-1,-23-1-87,27 3 63,-1-1 0,1 0 1,-1 0-1,1 0 0,-1 1 0,1-1 0,-1 0 1,1 0-1,0 1 0,-1-1 0,1 0 0,0 1 1,-1-1-1,1 1 0,0-1 0,0 0 0,-1 1 1,1-1-1,0 1 0,0-1 0,0 1 0,-1-1 1,1 1-1,0-1 0,0 0 0,0 1 0,0-1 0,0 1 1,0-1-1,0 1 0,0-1 0,0 1 0,0-1 1,0 1-1,0-1 0,1 1 0,-1-1 0,0 1 1,0-1-1,0 1 0,1-1 0,-1 0 0,0 1 1,0-1-1,1 1 0,-1-1 0,0 0 0,1 1 1,-1-1-1,1 0 0,-1 0 0,1 1 0,1 1 13,0 1 0,1-1-1,-1 0 1,1 0 0,0-1-1,-1 1 1,1 0 0,0-1-1,0 0 1,0 0 0,0 0-1,0 0 1,0 0 0,0 0-1,5 0 1,53 1 216,-49-2-157,-12 0-65,0 0-1,0 1 0,0-1 1,1 0-1,-1 0 0,0 0 1,0 0-1,0 0 0,0 0 1,1 0-1,-1 0 1,0 0-1,0 0 0,0 0 1,1 0-1,-1 0 0,0 0 1,0 0-1,0 0 0,0 0 1,1-1-1,-1 1 1,0 0-1,0 0 0,0 0 1,0 0-1,0 0 0,1 0 1,-1 0-1,0-1 1,0 1-1,0 0 0,0 0 1,0 0-1,0 0 0,0 0 1,1-1-1,-1 1 0,0 0 1,0 0-1,0 0 1,0 0-1,0-1 0,0 1 1,0 0-1,0 0 0,0 0 1,0-1-1,0 1 0,0 0 1,0 0-1,0 0 1,0-1-1,-10-10 157,-15-7 16,21 16-173,-1 0 0,-1 0-1,1 1 1,0 0 0,0 0 0,0 0-1,-1 1 1,-5-1 0,48 15 37,-10-16 131,-20-2 5,-18-3-96,5 6-88,0-1-1,-1 1 1,1 1 0,0-1 0,0 1-1,-13 1 1,17-1 3,0 0-1,1 1 0,-1-1 1,0 0-1,0 1 1,1 0-1,-1-1 0,1 1 1,-1 0-1,0 0 1,1 0-1,-1 0 0,-1 1 1,3-1 1,-1 0 0,1-1 0,-1 1 0,1 0 0,0 0 0,-1 0 0,1 0 0,0-1 0,0 1 0,-1 0 0,1 0 0,0 0 0,0 0 0,0 0 0,0 0 0,0 0 0,0 0 0,0-1 0,1 1 0,-1 0 0,0 0 0,0 0 0,1 0 0,-1 0 0,0-1 0,1 1 0,0 1 0,1-1 14,-1 1 0,1-1-1,-1 0 1,1 0 0,-1 0-1,1 0 1,0 0-1,0-1 1,0 1 0,-1-1-1,1 1 1,0-1 0,0 1-1,0-1 1,0 0-1,0 0 1,0 0 0,3 0-1,-4 0-2,0 0 0,0 0 0,0 0 0,0 0 0,0 0-1,0 0 1,0 0 0,0 0 0,0 0 0,0-1 0,0 1-1,0 0 1,0-1 0,0 1 0,0 0 0,-1-1 0,1 1 0,0-1-1,0 0 1,0 1 0,0-1 0,-1 0 0,1 1 0,0-1-1,-1 0 1,1 0 0,-1 1 0,1-1 0,-1 0 0,1 0 0,-1 0-1,1 0 1,-1 0 0,0 0 0,0 0 0,1 0 0,-1 0-1,0-1 1,-1 1-11,0-1 1,0 1-1,-1 0 0,1 0 0,0-1 0,-1 1 0,1 0 1,-1 1-1,1-1 0,-1 0 0,1 0 0,-1 1 1,0-1-1,1 0 0,-1 1 0,0 0 0,0-1 0,1 1 1,-1 0-1,0 0 0,1 0 0,-1 0 0,-2 1 0,-45 0-130,49-1 129,-1 0 0,1 0 0,-1 0 0,1-1 0,-1 1 0,0 0 0,1 0 0,-1 0 0,1 0-1,-1 0 1,1 0 0,-1 0 0,1 0 0,-1 1 0,1-1 0,-1 0 0,1 0 0,-1 0 0,1 1 0,-1-1 0,1 0 0,-1 0 0,1 1-1,-1-1 1,1 0 0,-1 1 0,1-1 0,0 1 0,-1-1 0,1 0 0,0 1 0,-1-1 0,1 1 0,0-1 0,0 1 0,-1-1 0,1 1 0,0-1-1,0 1 1,0-1 0,0 1 0,0 0 0,0-1 0,0 1 0,0-1 0,0 1 0,0-1 0,0 1 0,0-1 0,0 1 0,0-1 0,0 1 0,1-1-1,-1 1 1,0-1 0,0 1 0,1-1 0,-1 1 0,2 1 1,-1 0 1,0 0-1,1 0 0,0-1 1,-1 1-1,1-1 0,0 1 1,0-1-1,0 0 0,0 0 1,0 0-1,3 1 0,1 1 28,1-1 1,-1-1-1,1 1 0,0-1 0,-1-1 1,1 1-1,0-1 0,-1 0 0,1-1 0,9-1 1,-15 2-24,-1 0 0,0 0 1,0 0-1,1-1 1,-1 1-1,0 0 0,0 0 1,1 0-1,-1 0 1,0-1-1,0 1 1,1 0-1,-1 0 0,0-1 1,0 1-1,0 0 1,0 0-1,1-1 0,-1 1 1,0 0-1,0-1 1,0 1-1,0 0 0,0 0 1,0-1-1,0 1 1,0 0-1,0-1 1,0 1-1,0 0 0,0-1 1,0 1-1,0 0 1,0 0-1,0-1 0,0 1 1,0 0-1,0-1 1,-1 1-1,-11-9 7,-18 1-28,26 7 22,-23 0-77,27 1 69,0 0 1,-1 0-1,1 0 0,0 0 1,-1-1-1,1 1 0,-1 0 0,1 0 1,0 0-1,-1 0 0,1 1 0,-1-1 1,1 0-1,0 0 0,-1 0 1,1 0-1,0 0 0,-1 0 0,1 1 1,-1-1-1,1 0 0,0 0 1,0 0-1,-1 1 0,1-1 0,0 0 1,-1 1-1,1-1 0,0 0 0,0 0 1,-1 1-1,1-1 0,0 1 1,0-1-1,0 0 0,0 1 0,-1-1 1,1 0-1,0 1 0,0-1 1,0 1-1,0-1 0,0 0 0,0 1 1,0-1-1,0 1 0,0-1 0,0 1 1,2 0 8,-1 0-1,0 0 1,1 0 0,-1-1 0,1 1-1,-1 0 1,1-1 0,0 1 0,-1-1 0,1 1-1,-1-1 1,1 0 0,0 0 0,-1 0-1,1 0 1,0 0 0,-1 0 0,1 0 0,3-1-1,-3 1 9,0 0 0,0 0 0,1 0 0,-1-1 0,0 1-1,0-1 1,0 1 0,0-1 0,0 0 0,0 0 0,0 0 0,0 0-1,0 0 1,3-3 0,-4 3-12,-1 1 1,1-1-1,-1 0 1,0 0-1,1 1 1,-1-1-1,0 0 1,1 0-1,-1 0 0,0 1 1,0-1-1,0 0 1,0 0-1,1 0 1,-1 0-1,0 0 0,-1 1 1,1-1-1,0 0 1,0 0-1,0 0 1,0 0-1,-1 1 1,1-1-1,0 0 0,-1 0 1,1 0-1,-1 1 1,1-1-1,-1 0 1,1 1-1,-1-1 0,1 0 1,-1 1-1,0-1 1,1 1-1,-1-1 1,0 1-1,0-1 1,1 1-1,-1 0 0,0-1 1,0 1-1,0 0 1,-1-1-1,1 1-7,0 0 0,0 0-1,0 0 1,0 1 0,0-1 0,-1 0 0,1 0-1,0 1 1,0-1 0,0 1 0,0-1-1,0 1 1,0-1 0,0 1 0,0 0-1,0-1 1,0 1 0,0 0 0,1 0-1,-1 0 1,0-1 0,0 1 0,1 0-1,-1 0 1,1 0 0,-1 0 0,1 0 0,-1 1-1,1-1 1,-1 0 0,1 0 0,0 0-1,0 0 1,0 0 0,-1 0 0,1 1-1,1 1 1,-2 4-222,0 42-1926,1-47 1534,1 0 1,-1 0-1,0 0 0,1 0 0,0 0 0,-1 0 0,1-1 0,0 1 0,0 0 0,0 0 0,0-1 0,0 1 0,2 1 0,15 8-13553</inkml:trace>
</inkml:ink>
</file>

<file path=ppt/ink/ink6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2:21.19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51 1361 8456,'0'0'2466,"-12"-69"-1377,9 41-800,3-1-257,0-5-32,0 0-577,1-2-448,4 0 96,-2 0 641,-1 3 288,-2 2 0,0 1 32,0 1-32,0 0-1025,0-1-3427</inkml:trace>
  <inkml:trace contextRef="#ctx0" brushRef="#br0" timeOffset="1">47 445 4965,'0'0'1057,"-2"-62"736,-4 35-672,-2-1-32,2-2-192,-1 3-416,0-2-257,2 2-160,2-2-32,0 1 0,3-1-32,0-1 0,0-1-833,0-1-1697,0-4-2243</inkml:trace>
</inkml:ink>
</file>

<file path=ppt/ink/ink6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5:35.34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0 120 6406,'0'0'13159,"1"-4"-12465,-1 3-634,0 0-1,1 0 1,-1 0-1,0 0 1,1 0-1,-1 1 1,1-1-1,-1 0 1,1 0-1,-1 0 1,1 1 0,-1-1-1,1 0 1,0 1-1,-1-1 1,1 1-1,0-1 1,0 0-1,-1 1 1,1 0-1,0-1 1,0 1-1,0-1 1,1 1-1,28-2 1547,-20 2-1540,89-3 306,66 3 148,-137-1-551,-22 1 8,-18-1 8,-13 1 18,-213-8 186,187 6 147,97-11 163,-16 2-416,35-5-96,-24 4-117,1 3 0,0 1-1,68-4 1,-109 12 61,-7-1 61,-1 2-1,0-1 1,1 1 0,-1 0 0,1 0-1,-1 1 1,1-1 0,-11 6 0,-10 1 28,-22 3 50,10-1 80,-2-2 1,1-1 0,-44 0 0,103-22 260,-1 9-415,1 0 0,0 1 0,0 2-1,0-1 1,1 2 0,-1 1 0,0 0 0,37 4 0,-33 2-181,-23-5 164,1 0 0,-1 0 1,1 1-1,-1-1 0,1 0 0,-1 0 0,1 1 0,-1-1 0,1 0 0,-1 1 0,1-1 0,-1 0 0,1 1 0,-1-1 0,0 1 0,1-1 0,-1 1 0,0-1 0,1 1 0,-1-1 0,0 1 0,0-1 0,1 1 0,-1-1 0,0 1 1,0 0-1,0-1 0,0 1 0,0-1 0,0 1 0,0 0 0,0-1 0,0 1 0,-2 1 19,0-1-1,-1 0 1,1 0 0,-1 0 0,1 0 0,-1-1-1,1 1 1,-1 0 0,1-1 0,-1 0-1,1 0 1,-4 0 0,0 1 4,-79 7 49,-85 13 64,179-22-156,0 1 0,0 0 0,1 1 0,13 2 0,24 2-304,93-5-2143,-139 0 2552,-33 0 513,-129 12 1248,235-11-1689,-35 1-330,0-1 0,-1-3 0,62-9 0,-199 16 221,88-4-1909,0-1-5792,20-4-1668</inkml:trace>
</inkml:ink>
</file>

<file path=ppt/ink/ink6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7:50.53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196 512 5541,'11'-3'1656,"0"0"0,-1 0 0,0-2-1,1 1 1,-2-1 0,1-1 0,15-10 0,-22 13-1161,1 0 0,-1 1 0,0-1 0,0 0 0,0-1 0,0 1 0,0 0 0,-1-1 0,0 0 0,0 1 0,0-1 0,0 0 0,0 0 0,-1 0 0,1 0 0,-1-1 0,0 1 0,-1 0 0,1 0 0,-1-1 0,0 1 0,0-7 0,0 10-460,-1 0 1,0 0-1,1-1 1,-1 1 0,0 0-1,0 0 1,0 0-1,1 0 1,-1 0 0,0 0-1,0 0 1,0 1 0,-1-1-1,1 0 1,0 0-1,0 1 1,0-1 0,-1 1-1,1-1 1,0 1-1,0-1 1,-1 1 0,1 0-1,0 0 1,-3 0 0,-37-4-54,39 4 38,-11 1-8,1 0 0,-1 0 0,1 1 0,-1 1 0,1 0 0,0 1 0,0 0 0,0 1 0,1 0 0,-1 1 0,1 0-1,1 1 1,-11 8 0,14-10 51,-1 1 1,2 0-1,-1 1 0,1-1 0,0 1 0,0 0 0,1 1 0,0-1 1,0 1-1,1 0 0,0 0 0,0 0 0,1 1 0,0 0 0,1-1 1,0 1-1,0 0 0,-1 18 0,3-26-59,0 1 1,0-1-1,0 1 1,1 0-1,-1-1 0,0 1 1,1-1-1,-1 1 1,1-1-1,-1 1 0,1-1 1,0 1-1,0-1 1,0 0-1,-1 1 0,1-1 1,0 0-1,1 0 0,-1 0 1,0 1-1,0-1 1,0-1-1,1 1 0,1 1 1,0 0 4,1-1 1,0 0 0,0 1-1,-1-1 1,1-1-1,0 1 1,0 0-1,0-1 1,7 0 0,-1-1 1,0 0 1,-1 0 0,1-1-1,-1 0 1,0 0 0,1-1-1,15-8 1,-5-2-12,-1-1 0,0-1 0,-1-1 0,-1 0 0,-1-1 0,0-1 0,-1 0 0,-1-1 0,-1-1 0,15-28 0,-4-1 0,-2 0 0,-2-1 0,18-74 0,-15 13 0,-25 146 0,3 67 0,1-30 0,-7 394 0,5-463 1,0-1 1,0 1-1,0-1 0,1 1 1,-1-1-1,0 0 0,1 1 1,0-1-1,0 0 0,0 1 1,1 1-1,-2-3-30,1-1 0,-1 1 0,1 0 0,-1-1 0,1 1 0,-1-1 0,1 1 0,-1-1 0,1 1 0,-1-1 0,1 0 0,0 1 0,-1-1 0,1 0 0,0 0 0,-1 1 0,1-1 0,0 0 0,0 0 0,-1 0 0,1 0 0,0 0 0,-1 0 0,2 0 0,0 0-366,0-1-1,1 0 0,-1 0 1,0 0-1,0 0 1,0 0-1,0-1 0,-1 1 1,1-1-1,0 1 1,0-1-1,-1 1 0,1-1 1,-1 0-1,0 0 1,1 0-1,-1 0 0,0 0 1,0 0-1,1-3 0,13-30-20984</inkml:trace>
</inkml:ink>
</file>

<file path=ppt/ink/ink6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8:57.91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72 2274,'0'0'449,"0"-48"-289,3 24-449</inkml:trace>
</inkml:ink>
</file>

<file path=ppt/ink/ink6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9:03.88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270 27 11531,'0'0'6160,"-8"11"-5311,-2 3-587,1 0-1,1 0 1,0 1 0,1 0-1,1 0 1,-7 24-1,-106 575 2398,110-562-2482,3 1 0,2 0 1,3 1-1,1-1 1,4 0-1,1 0 0,3 0 1,27 95-1,-13-79-107,-2 0 1,-3 2-1,-4 0 1,5 73-1,-18-140-92,0 0 0,0 0-1,0 1 1,1-1 0,0 0-1,0 0 1,0 0 0,0 0 0,0 0-1,1 0 1,0-1 0,2 6-1,-1-7 4,-1 0 1,1-1-1,-1 1 0,1-1 0,-1 1 0,1-1 0,0 0 0,0 0 0,0 0 0,0 0 1,0-1-1,0 1 0,0-1 0,0 0 0,0 1 0,0-1 0,3-1 0,227 19 95,31 0 25,381-63 105,-267 10-114,-265 27-53,611-22 963,-654 34-683,134 23-1,66 35-146,-141-30-109,177 22 0,15-46 585,0 1-170,-281-3-365,0 2 1,-1 2-1,0 2 0,-1 1 0,55 28 0,-16-9-13,-48-21-21,0-2-1,1-1 1,0-1-1,0-2 1,40 2-1,158-6 717,-107-3-336,-118 2-457,-1-1 1,1 1-1,-1-1 0,1 0 1,-1 1-1,1-1 1,-1 0-1,1 0 0,-1-1 1,0 1-1,0 0 1,0-1-1,0 0 0,0 1 1,0-1-1,0 0 1,0 0-1,-1 0 0,1 0 1,-1 0-1,1 0 1,1-5-1,4-7 27,-1-1 0,9-27 0,-5 10-11,118-297-75,-93 224 24,25-127 0,56-461 220,-114 677-190,2-8 10,-2-1 0,0 1 0,-2-1 0,-4-35 0,4 57 4,-1 0 0,0 1 1,0-1-1,0 1 0,-1-1 0,1 1 1,-1-1-1,1 1 0,-1 0 0,0 0 1,0 0-1,0 0 0,0 0 0,0 0 0,0 1 1,0-1-1,-1 0 0,1 1 0,-1 0 1,1 0-1,-1 0 0,1 0 0,-5-1 0,-8-2 15,-1 0-1,0 1 0,-16 0 1,2-1-13,-1412-180 148,802 136-168,-862-32 83,1243 80-46,-932-31 330,1058 23-185,-97-10-494,198 12-1164,13-2-2512,8 0-3494</inkml:trace>
</inkml:ink>
</file>

<file path=ppt/ink/ink6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9:29.00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396 18 8200,'-9'-3'1820,"-2"-1"-1010,-1 1-1,1 0 1,0 1-1,-1 1 1,-14-1 0,20 2-503,0 0 0,0 1 1,0 0-1,0 0 0,0 0 1,0 1-1,0 0 1,0 0-1,1 0 0,-1 1 1,1-1-1,0 1 0,-10 8 1,-5 7-39,2 0 0,0 2 1,2 0-1,0 1 1,1 0-1,1 1 0,1 1 1,1 0-1,1 1 0,1 0 1,1 1-1,1 0 0,-6 33 1,7-17-38,1-1 1,2 1 0,2-1-1,2 1 1,1 0 0,2 0-1,16 75 1,-2-48-836,2-1 0,41 94 1,-47-133 426,0-1 1,2-1 0,1 0 0,1-1 0,1 0 0,1-2 0,1 0-1,29 25 1,-40-41 99,1 1-1,0-1 0,1-1 1,-1 1-1,1-2 0,1 0 1,-1 0-1,1-1 0,-1 0 1,1-1-1,0-1 0,1 0 0,-1 0 1,22-1-1,-18-2 96,-1 0 0,1-2 0,-1 0 0,0-1 0,0 0-1,0-1 1,-1-1 0,1 0 0,-1-1 0,-1 0 0,16-12 0,-5 1 171,0-1 0,-2 0 0,-1-2 0,0-1 0,-2-1 0,0 0 0,-2-1 0,0-1 0,-2-1 0,-1 0 0,-1-1 0,-1 0 0,15-52 0,-15 32 54,-2 0-1,-2 0 0,-2-1 1,-2 1-1,-3-1 0,-1 0 0,-12-89 1,8 112-147,-1-1 1,-1 1 0,-2 1 0,0-1-1,-1 1 1,-2 1 0,0 0 0,-1 0-1,-21-27 1,25 39-5,-2-1-1,1 2 1,-2-1-1,1 1 1,-1 1-1,-1 0 1,0 0-1,0 1 1,0 1-1,-1 0 1,0 1-1,0 0 1,-1 1-1,0 1 1,0 0-1,0 0 1,-27-2-1,8 5-93,1 1 0,-1 1 0,-40 8 0,-39 11-2861,73-15-443,7-4-1878</inkml:trace>
</inkml:ink>
</file>

<file path=ppt/ink/ink6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50:42.95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1317 149 8072,'0'0'3390,"1"-8"-3006,-1 1-377,1 0-1,1 1 1,-1-1 0,1 1-1,0 0 1,0-1 0,1 1-1,0 0 1,0 0 0,1 1-1,5-9 1,-7 13 81,-1-1 0,0 1-1,0-1 1,0 0 0,0 0 0,0 1-1,0-1 1,0 0 0,0 0 0,-1 0 0,1 0-1,-1 0 1,1-3 0,-1 4-56,-1 0 1,1 0-1,-1 1 1,1-1-1,-1 0 1,0 0-1,1 1 1,-1-1-1,0 1 1,1-1-1,-1 0 1,0 1-1,0 0 1,1-1-1,-1 1 1,0-1-1,0 1 1,0 0-1,0-1 1,1 1-1,-1 0 1,0 0-1,0 0 1,0 0-1,0 0 1,0 0-1,0 0 1,0 0-1,0 0 1,1 0-1,-2 1 1,-581-6 11231,553 8-11101,-1 1 0,0 2 0,1 0 0,-39 16-1,33-11 155,20-6-258,0 2 0,0 0 0,1 1 0,0 1-1,1 0 1,-1 1 0,2 0 0,0 2-1,0-1 1,1 1 0,-13 17 0,-5 9 15,2 2 1,-40 73-1,-59 153 1170,111-230-1072,1 0 0,2 1 0,1 0-1,2 1 1,1 0 0,3 1 0,1-1 0,1 1-1,3 0 1,5 70 0,1-85-136,0-1-1,2 1 1,1-2-1,0 1 1,2-1 0,18 30-1,11 30 223,-15-22-163,33 70-9,-48-114-40,0 0 1,2 0-1,0-1 0,0-1 1,24 23-1,-18-21-35,1-1-1,0 0 1,1-2-1,27 15 0,-32-21 13,-1-1-1,1-1 0,0 0 0,0-1 0,0-1 0,1 0 0,-1 0 0,17-1 0,12 3 1,0 1 0,0 2 0,77 26-1,-51-14-49,-52-15 27,1-1 0,-1-2 0,1 1 0,0-2 0,0 0 0,0-2 0,0 0 0,0 0 0,-1-2 0,1 0 0,28-10 0,-32 10-6,0 1-1,0 0 0,1 1 1,23 1-1,-27 0 10,0 1 1,-1-2-1,1 1 0,0-1 1,-1-1-1,1 0 0,-1-1 1,1 0-1,16-7 0,52-24 23,-63 28-18,0 0 0,0-1 0,-1 0-1,-1-1 1,1-1 0,19-16-1,-12 7 51,-1-1 0,-1-1 0,-1-1 0,0-1 0,-2-1 0,-1 0 0,0-1 0,-2 0-1,-1-1 1,-1-1 0,-1 0 0,9-34 0,-8 13-58,-1-1 0,-3 0 0,-1 0 0,-3-1 0,-2 0 0,-2 0 0,-2 0 0,-3 0 0,-1 1 0,-25-90 0,-80-183 0,78 233 0,24 62 0,-1 1 0,-2 0 0,0 1 0,-2 0 0,0 1 0,-2 1 0,-22-25 0,27 35 0,0 1 0,-1 1 0,-1 0 0,1 1 0,-2 0 0,1 1 0,-1 1 0,0 0 0,-1 0 0,1 2 0,-1 0 0,-1 0 0,-28-3 0,24 6-222,16 2-83,0-1 0,0 1 0,-1-1 0,1 1 0,0-1 0,0-1 0,-8-2 0,11 3 100,0 0 1,0 0 0,0 0 0,-1 0 0,1 0 0,0-1 0,0 1 0,1 0 0,-1 0 0,0-1-1,0 1 1,1-1 0,-1 1 0,1-1 0,-1 1 0,1-1 0,0 1 0,-1-1 0,1 1 0,0-1 0,0 1-1,0-1 1,0 1 0,0-1 0,1 0 0,-1-1 0,6-30-10649</inkml:trace>
</inkml:ink>
</file>

<file path=ppt/ink/ink6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50:47.43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0 101 7431,'0'0'1906,"12"0"-443,211-8 2736,29 1-3258,-62 8-817,207-3 281,-346-3 162,0-2 0,98-26 0,24-5 1842,-172 38-2401,0-1 0,0 1 1,0 0-1,0 0 0,0 0 0,1-1 0,-1 1 0,0 1 0,0-1 0,0 0 0,0 0 0,1 0 0,-1 0 0,0 1 0,0-1 0,0 1 0,0-1 0,0 1 0,0-1 0,0 1 0,0-1 0,0 1 0,0 0 0,0 0 0,0 0 0,0-1 0,-1 1 0,1 0 0,0 0 0,0 1 0,-3 14-1726,-13-1-4441,4-10-5351</inkml:trace>
</inkml:ink>
</file>

<file path=ppt/ink/ink6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7:04.04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 19731,'0'18'0,"0"5"544,1 5 609,3 0-896,4 4-225,-1-3-929,2-2-1794,-5-7-3523</inkml:trace>
</inkml:ink>
</file>

<file path=ppt/ink/ink6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7:04.46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10 127 17296,'0'0'5285,"-3"-9"-2930,2 6-2263,0 1-56,0 0-1,1 0 0,-1 0 0,0 0 0,1 0 1,-1 0-1,1 0 0,-1 0 0,1 0 0,0 0 1,0 0-1,0 0 0,0 0 0,0 0 1,1 0-1,-1 0 0,1 0 0,-1 0 0,1 0 1,0 0-1,0 0 0,0 0 0,0 0 0,0 0 1,0 1-1,0-1 0,0 0 0,1 1 0,-1-1 1,1 1-1,-1-1 0,1 1 0,0 0 1,-1 0-1,1 0 0,0 0 0,0 0 0,0 0 1,0 0-1,0 0 0,0 1 0,2-1 0,29-10-26,1 2 0,-1 1-1,2 2 1,-1 1 0,1 2-1,-1 1 1,62 5 0,-86-2-72,0 1 1,1-1-1,-1 2 1,0-1-1,0 2 1,0-1-1,-1 1 1,1 1-1,-1-1 1,0 2-1,0-1 1,-1 1 0,0 1-1,0-1 1,8 10-1,-11-11 91,-1 0 0,0 0 0,0 1 0,-1 0 0,1-1 0,-1 2 0,0-1 0,-1 0 0,0 0 0,0 1 0,0-1 0,0 1 0,-1 0 1,0-1-1,-1 1 0,0 0 0,0 0 0,0-1 0,-1 1 0,0 0 0,0-1 0,0 1 0,-1-1 0,-4 11 0,-1-4 295,-1-1-1,0 1 1,-1-1 0,0-1-1,-1 0 1,0 0 0,-1-1 0,0 0-1,0 0 1,-1-2 0,0 1-1,-1-2 1,0 1 0,0-2-1,-1 0 1,0 0 0,0-1 0,0-1-1,-21 3 1,30-7-338,0 0-1,0 0 1,-1 0-1,1-1 1,0 0 0,0 0-1,0-1 1,0 1-1,0-1 1,1 0-1,-1-1 1,0 1 0,1-1-1,-1 0 1,1 0-1,0 0 1,0 0 0,0-1-1,-5-7 1,4 6-72,1-1 0,0 0 1,0 0-1,1 0 0,-1 0 1,1-1-1,1 0 0,-1 1 1,1-1-1,0 0 1,1 0-1,0 0 0,-1-13 1,2 19-93,0 0 1,0 1 0,0-1 0,1 0-1,-1 1 1,0-1 0,0 0 0,1 1-1,-1-1 1,0 0 0,1 1 0,-1-1-1,0 1 1,1-1 0,-1 1 0,1-1-1,-1 1 1,1-1 0,-1 1 0,1-1 0,-1 1-1,1 0 1,0-1 0,-1 1 0,1 0-1,0 0 1,0-1 0,28-3-3778,28 9-4796,-55-5 8172,31 6-8800</inkml:trace>
</inkml:ink>
</file>

<file path=ppt/ink/ink6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7:04.79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30 0 21620,'0'0'9610,"-21"62"-9482,16-41-96,2 1-32,2-2 32,1-4 0,0 0-192,0-6-865,10-2-1314,0-7-1152,5-1-1089,0-1-3268</inkml:trace>
</inkml:ink>
</file>

<file path=ppt/ink/ink6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7:05.82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51 50 18129,'0'0'1185,"-2"11"582,-5 58 193,3 1 1,3 1-1,9 69 0,0 65-1329,-9-221-548,-1 0-1,-1 0 1,0 0 0,-12-30-1,-6-32-778,20 71 578,-1-1 33,1 0 1,-1 1-1,2-1 0,-1 0 0,1 1 1,0-1-1,1 0 0,2-12 1,-1 18 65,1 0 0,0 1 1,-1 0-1,1 0 0,0-1 0,0 2 1,0-1-1,0 0 0,0 1 1,0-1-1,0 1 0,0 0 1,0 0-1,0 0 0,0 0 1,4 1-1,8-1-16,-2-1-218,-1 0-1,1-1 1,0 0-1,-1-1 1,0-1-1,1 0 1,-1 0 0,-1-1-1,1-1 1,-1 0-1,18-13 1,-20 12 79,-1-1 1,0 1-1,-1-1 1,0-1 0,0 1-1,-1-1 1,0-1-1,-1 1 1,1-1 0,-2 0-1,0 0 1,0 0-1,0 0 1,1-12 0,-2 6 597,0 0 0,-1 1 1,-1-1-1,0 0 1,-2-22-1,1 38-419,0 0 0,0 0 0,0-1 0,0 1 0,0 0 0,0 0 0,0-1 0,0 1 0,0 0 0,-1 0 0,1-1 0,0 1 0,0 0 0,0 0 0,0-1 0,0 1 0,0 0 0,0 0 0,-1-1 0,1 1 0,0 0-1,0 0 1,0 0 0,-1 0 0,1-1 0,0 1 0,0 0 0,0 0 0,-1 0 0,1 0 0,0 0 0,0 0 0,-1-1 0,1 1 0,0 0 0,0 0 0,-1 0 0,1 0 0,0 0 0,0 0 0,-1 0 0,1 0 0,0 0 0,0 0 0,-1 0 0,1 1 0,0-1 0,0 0 0,-1 0 0,1 0 0,0 0 0,0 0 0,-1 0 0,1 0 0,0 1 0,0-1 0,0 0 0,-1 0 0,1 0 0,0 1 0,0-1 0,0 0 0,0 0 0,-1 0 0,1 1 0,0-1 0,0 0 0,0 1 0,-12 16 153,-4 20 574,1 0 1,3 1-1,0 1 0,3 0 1,1 1-1,2 0 1,2 0-1,1 0 1,6 80-1,3-91-732,0 0 0,17 42 0,-20-62 0,1-67 0,-18-130 0,13 177 0,0 10-7,1 0 1,0 0-1,0 0 1,0 0-1,-1 0 1,1 1-1,0-1 0,0 0 1,0 0-1,0 0 1,1 0-1,-1 0 1,0 0-1,0 0 0,1 0 1,-1 0-1,0 1 1,1-1-1,-1 0 1,1 0-1,-1 0 0,1 0 1,-1 1-1,1-1 1,-1 0-1,1 1 1,0-1-1,-1 0 0,1 1 1,0-1-1,0 1 1,0-1-1,-1 1 1,1 0-1,0-1 0,0 1 1,0 0-1,0-1 1,0 1-1,0 0 1,0 0-1,0 0 0,-1 0 1,1 0-1,2 0 1,5 1-99,0 0 1,1 1-1,-1 0 1,13 6-1,16 2-84,-30-9 227,1 0 1,-1 0-1,0-1 0,1 0 1,-1 0-1,1-1 0,-1 0 1,0-1-1,0 1 1,1-1-1,-1-1 0,8-3 1,-12 4-18,0 0 1,1-1-1,-1 1 1,0-1-1,-1 0 1,1 0-1,0 0 1,-1 0-1,1 0 0,-1-1 1,0 1-1,0-1 1,-1 0-1,1 1 1,-1-1-1,1 0 1,-1 0-1,0 0 1,-1 0-1,1 0 1,-1 0-1,0 0 1,0-7-1,0 10-24,0-1 0,0 1 0,0 0 1,0-1-1,0 1 0,0 0 0,0-1 0,0 1 0,-1 0 0,1 0 1,0-1-1,-1 1 0,0 0 0,1 0 0,-1 0 0,1-1 0,-1 1 1,0 0-1,0 0 0,-2-2 0,2 3-3,1 0-1,-1-1 1,0 1 0,0 0-1,0 0 1,0 0 0,-1-1 0,1 1-1,0 0 1,0 1 0,0-1-1,0 0 1,0 0 0,0 0 0,0 0-1,0 1 1,0-1 0,0 1-1,1-1 1,-3 1 0,-2 3-18,0-1 0,-1 1 0,2 0 0,-1 0 0,0 0 0,1 0 0,-7 9 0,9-10 32,0-1 0,0 1 0,0 0 1,1 0-1,-1 0 0,1 0 1,-1 0-1,1 0 0,0 0 0,0 0 1,0 0-1,1 1 0,-1-1 0,1 0 1,0 1-1,0-1 0,0 0 1,0 1-1,1 2 0,0-3 0,0-1 1,1 1-1,-1-1 0,1 0 0,-1 0 1,1 0-1,0 0 0,0 0 0,0 0 0,0 0 1,0 0-1,0-1 0,1 1 0,-1-1 1,0 0-1,1 0 0,-1 0 0,1 0 0,-1 0 1,1 0-1,0-1 0,-1 1 0,4 0 1,171 27-591,-176-29 591,0 1 0,0-1 0,-1 1 1,1-1-1,0 1 0,0-1 0,-1 1 0,1-1 1,0 0-1,-1 1 0,1-1 0,0 0 1,-1 1-1,1-1 0,-1 0 0,1 0 0,-1 0 1,0 0-1,1 0 0,-1 1 0,0-1 1,0 0-1,1 0 0,-1 0 0,0 0 0,0 0 1,0 0-1,0-1 0,3-35 315,-3 33-312,0-16-12,0 17 0,0 0 0,0 1 0,0-1 0,0 0 0,0 0 0,1 0 0,-1 1 0,1-1 0,1-4 0,-1 6 0,0 0 0,0 0 0,1 0 0,-1 0 0,0 0 0,0 0 0,0 1 0,0-1 0,1 0 0,-1 1 0,0-1 0,1 1 0,-1-1 0,1 1 0,-1-1 0,0 1 0,1 0 0,-1 0 0,1 0 0,-1 0 0,1 0 0,1 0 0,43 1-1117,0-1-3553,-17 0-3636</inkml:trace>
</inkml:ink>
</file>

<file path=ppt/ink/ink6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7:06.73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20 129 16335,'2'2'586,"1"-1"-1,0 1 1,-1-1 0,1 0-1,0 1 1,0-1-1,0-1 1,0 1-1,0 0 1,0-1-1,0 0 1,0 1-1,0-1 1,1 0-1,3-1 1,-2 0-189,-1 0 0,0 0 0,1 0 0,-1-1 0,0 0 1,0 0-1,0 0 0,0 0 0,0 0 0,4-5 0,-5 6-331,-1-1 0,0 0 0,1 0 0,-1 0 0,0-1 0,0 1 0,0 0 0,-1-1-1,1 1 1,0-1 0,-1 0 0,0 0 0,0 1 0,0-1 0,0 0 0,0 0 0,0 0 0,-1 0 0,1 0 0,-1 0-1,0 0 1,0 0 0,0 0 0,0 0 0,-1 0 0,1 0 0,-1 0 0,0 0 0,0 0 0,0 0 0,0 0-1,0 1 1,-3-5 0,3 5-71,-1 0-1,1 1 1,0-1-1,0 0 0,-1 1 1,1 0-1,-1-1 1,0 1-1,1 0 1,-1 0-1,0 0 1,0 0-1,1 0 0,-1 0 1,0 1-1,0-1 1,0 0-1,0 1 1,0 0-1,0-1 1,0 1-1,0 0 0,0 0 1,0 0-1,0 1 1,0-1-1,0 0 1,0 1-1,0-1 1,0 1-1,0-1 1,0 1-1,0 0 0,-3 2 1,0 0-29,0 0 1,0 1-1,1-1 0,-1 1 1,1 0-1,0 0 0,0 0 1,0 0-1,1 1 1,-1 0-1,-2 6 0,2-3 8,1 0 0,0 0-1,0 0 1,1 1-1,0-1 1,-1 11-1,3-17 25,-1 0-1,1 0 1,0 0-1,0-1 0,0 1 1,0 0-1,0 0 0,0 0 1,0 0-1,1-1 0,-1 1 1,1 0-1,-1 0 0,1-1 1,0 1-1,0 0 0,0-1 1,0 1-1,0-1 0,0 1 1,0-1-1,0 1 1,0-1-1,1 0 0,-1 0 1,1 0-1,-1 1 0,1-1 1,-1 0-1,1-1 0,-1 1 1,1 0-1,0 0 0,3 0 1,4 0 53,0 0 1,0 0 0,0-1-1,0 0 1,0-1 0,0 0-1,0-1 1,16-4-1,65-31 656,-41 15-549,-48 21-158,-1 1 0,1-1 0,-1 1 0,1 0 0,0-1 0,-1 1 0,1 0 0,0-1 0,-1 1 0,1 0 0,0 0 0,0 0 0,-1 0 0,1 0 0,0 0 0,-1-1 0,1 2 0,0-1 0,0 0 0,-1 0 0,1 0 0,0 0 0,-1 0 0,1 1 0,0-1 0,-1 0 0,1 0 0,0 1 0,-1-1 0,1 1 0,0-1 0,-1 0 0,1 1 0,0 0 0,0 24 0,0 3 0,-1-27 0,1 0 0,-1-1 0,0 1 0,1 0 0,-1-1 0,0 1 0,1 0 0,-1-1 0,1 1 0,-1 0 0,1-1 0,0 1 0,-1-1 0,1 1 0,-1-1 0,1 1 0,0-1 0,0 1 0,-1-1 0,1 0 0,0 1 0,0-1 0,-1 0 0,1 0 0,0 0 0,0 0 0,-1 1 0,1-1 0,0 0 0,1-1 0,7 0 0,0 0 0,0-1 0,0 0 0,0 0 0,-1-1 0,1-1 0,-1 1 0,16-10 0,-18 8 0,1 1 0,0 1 0,0 0 0,0 0 0,1 0 0,-1 0 0,1 1 0,-1 1 0,1-1 0,0 1 0,-1 1 0,11-1 0,-17 2 1,0-1 0,0 1 0,0-1-1,0 1 1,0 0 0,0-1 0,-1 1 0,1 0 0,0 0 0,0-1 0,-1 1-1,1 0 1,0 0 0,-1 0 0,1 0 0,-1 0 0,1 0 0,-1 0-1,1 0 1,-1 0 0,0 1 0,1-1 0,-1 0 0,0 0 0,0 0 0,0 2-1,2 40-31,-1-26-68,3-3-1803,5-12-5015,-1-5-2318</inkml:trace>
</inkml:ink>
</file>

<file path=ppt/ink/ink6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7:07.70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0 18161,'0'0'3871,"1"10"-2633,18 209 4325,-10-78-3647,-5-125-1529,1-23 299,1-26 259,-5-18-945,-1 28 0,5 57 0,-4-28 0,0 0 0,0-1 0,0 1 0,0-1 0,1 1 0,0-1 0,0 1 0,1-1 0,-1 0 0,1 0 0,4 5 0,-5-8 0,-1-1 0,1 1 0,0-1 0,0 1 0,0-1 0,0 0 0,0 0 0,0 0 0,0 0 0,1 0 0,-1 0 0,0-1 0,1 1 0,-1-1 0,0 0 0,1 1 0,-1-1 0,0 0 0,1 0 0,-1-1 0,1 1 0,-1 0 0,0-1 0,1 1 0,-1-1 0,0 0 0,0 0 0,0 0 0,4-2 0,4-4 0,0 1 0,0-2 0,-1 1 0,-1-1 0,1-1 0,-1 0 0,-1 0 0,1 0 0,-2-1 0,1 0 0,-1 0 0,-1-1 0,0 0 0,5-14 0,-10 90 0,3-15 0,-3-50 0,-1 8-238,1 0 0,1 0 1,-1 0-1,4 13 0,-4-20 170,1 0 0,-1 0 0,0-1 1,0 1-1,1 0 0,-1 0 0,1 0 0,-1-1 0,1 1 1,-1 0-1,1 0 0,-1-1 0,1 1 0,0-1 0,-1 1 1,1 0-1,0-1 0,-1 1 0,1-1 0,0 1 0,1-1 1,0 0-39,-1 0 1,0 0-1,1 0 1,-1 0 0,0 0-1,1-1 1,-1 1 0,0-1-1,1 1 1,-1-1 0,0 1-1,0-1 1,1 0 0,-1 1-1,0-1 1,0 0 0,0 0-1,0 0 1,1-1-1,12-18-6433,0-7-3497</inkml:trace>
</inkml:ink>
</file>

<file path=ppt/ink/ink6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7:08.03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0 20019,'0'0'8328,"4"60"-8264,19-43-577,4 1-1729,2-1-801,0 2-928,-6-3-930,1-1-2274</inkml:trace>
</inkml:ink>
</file>

<file path=ppt/ink/ink6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7:08.39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95 1 11499,'0'0'9433,"-9"8"-7720,1 0-1452,-37 38 2268,41-42-2132,0 0 1,1 1 0,-1 0 0,1 0-1,1 0 1,-1 0 0,1 0-1,0 0 1,0 1 0,-2 7 0,4-12-367,1-1 0,-1 1 0,0 0 0,1 0 1,-1-1-1,0 1 0,1-1 0,-1 1 0,1 0 1,-1-1-1,1 1 0,-1-1 0,1 1 0,-1-1 1,1 1-1,0-1 0,-1 0 0,1 1 1,0-1-1,-1 0 0,1 1 0,0-1 0,0 0 1,-1 0-1,1 0 0,0 0 0,0 1 0,-1-1 1,1 0-1,0 0 0,0-1 0,-1 1 0,1 0 1,0 0-1,1-1 0,31-2 815,-20-1-700,-1-1 0,0 0 0,0-1 1,0 0-1,11-9 0,-13 8-161,-1 1 0,1 1 0,0 0 1,1 0-1,-1 0 0,1 2 0,21-6 0,-31 9-2,-1 0 0,1 0 0,0 0 0,0 0 1,-1 0-1,1 0 0,0 0 0,0 0 0,-1 1 0,1-1 0,0 0 0,0 0 0,-1 1 0,1-1 0,0 0 0,-1 1 0,1-1 0,-1 1 0,1-1 0,0 1 0,-1-1 0,1 1 0,-1-1 0,1 1 0,-1-1 0,0 1 0,1 1 0,7 24-87,-8-25 109,0 1 0,0 0 0,1 0 0,-1 0 0,0 0 0,1 0 0,-1 0-1,1-1 1,-1 1 0,1 0 0,0 0 0,0-1 0,0 1 0,0-1 0,0 1 0,0-1-1,0 1 1,0-1 0,1 1 0,-1-1 0,1 0 0,-1 0 0,1 0 0,-1 0 0,1 0 0,0 0-1,-1 0 1,1 0 0,2 0 0,3-1 73,0-1 1,0 1-1,0-1 0,-1-1 1,1 1-1,7-3 1,-9 2-79,1 0 0,-1 1 0,0-1 0,1 1 0,-1 1 0,1-1 0,0 1 1,-1 0-1,9 1 0,-14 0-64,1-1 0,0 1 0,0 0 0,-1 0 1,1 0-1,-1-1 0,1 1 0,-1 0 0,1 0 0,-1 0 0,1 0 0,-1 0 1,0 0-1,0 0 0,1 0 0,-1 0 0,0 0 0,0 0 0,0 0 0,0 0 1,0 2-1,-1 30-4425,1-25-2696</inkml:trace>
</inkml:ink>
</file>

<file path=ppt/ink/ink6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7:09.51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203 202 16432,'0'0'2824,"0"-9"587,2-27-326,-2 35-2959,0 0 0,0-1 0,0 1 0,0 0-1,-1 0 1,1 0 0,0 0 0,0 0 0,-1-1 0,1 1-1,-1 0 1,1 0 0,-1 0 0,0 0 0,1 0-1,-1 0 1,0 0 0,0 1 0,1-1 0,-1 0-1,0 0 1,0 0 0,0 1 0,0-1 0,0 1 0,0-1-1,0 1 1,0-1 0,0 1 0,-1-1 0,1 1-1,0 0 1,0 0 0,0-1 0,0 1 0,-1 0 0,1 0-1,0 0 1,0 0 0,0 1 0,-2-1 0,-2 1-112,0-1 0,0 1 1,0 0-1,0 1 0,1-1 1,-1 1-1,1 0 0,-6 2 0,-3 5 30,0 0 0,1 1 0,0 0 0,1 0-1,0 1 1,1 1 0,0 0 0,1 0-1,-12 20 1,21-32-39,0 0-1,0 0 1,0 0-1,0 1 1,0-1-1,0 0 1,0 0-1,0 0 1,0 1-1,0-1 1,0 0-1,0 0 1,0 1-1,0-1 1,0 0-1,0 0 1,0 0-1,0 1 1,0-1-1,0 0 0,0 0 1,0 0-1,0 1 1,0-1-1,0 0 1,0 0-1,0 0 1,1 1-1,-1-1 1,0 0-1,0 0 1,0 0-1,0 0 1,1 0-1,-1 1 1,0-1-1,0 0 1,0 0-1,0 0 1,1 0-1,-1 0 1,0 0-1,0 0 1,1 0-1,-1 0 1,15-1 213,16-9 254,-3-5-448,-2-2 1,0 0-1,0-2 0,-2-1 0,-1-1 1,0-1-1,-2 0 0,0-2 0,-2-1 1,24-39-1,-68 99-24,-44 62 0,60-83 0,1 0 0,0 1 0,0 0 0,2 0 0,-7 21 0,13-35 0,-1 0 0,1 1 0,-1-1 0,1 1 0,-1-1 0,1 0 0,0 1 0,0-1 0,0 1 0,0-1 0,0 1 0,0-1 0,0 1 0,1-1 0,-1 1 0,0-1 0,1 1 0,-1-1 0,1 0 0,-1 1 0,1-1 0,0 0 0,0 1 0,0-1 0,0 0 0,-1 0 0,2 0 0,-1 0 0,0 0 0,0 0 0,0 0 0,0 0 0,1 0 0,-1 0 0,2 0 0,4 1 0,0-1 0,-1 0 0,1 0 0,0-1 0,0 0 0,11-1 0,-1 1 0,-9-1 0,0 0 0,0 0 0,1-1 0,-1 0 0,0 0 0,-1-1 0,1 0 0,0 0 0,-1-1 0,0 0 0,1 0 0,-2-1 0,10-8 0,-11 10 0,-1-1 0,-1 1 0,1-1 0,-1 0 0,1 0 0,-1 0 0,0-1 0,-1 1 0,1-1 0,-1 0 0,0 1 0,0-1 0,0 0 0,-1 0 0,0 0 0,0-1 0,0 1 0,0 0 0,-1 0 0,0-1 0,0 1 0,-1-7 0,0 12 0,1-1 0,-1 1 0,1-1 0,0 0 0,-1 1 0,0-1 0,1 1 0,-1-1 0,1 1 0,-1 0 0,0-1 0,1 1 0,-1 0 0,0-1 0,1 1 0,-1 0 0,0 0 0,1-1 0,-1 1 0,0 0 0,0 0 0,1 0 0,-1 0 0,0 0 0,1 0 0,-1 0 0,0 0 0,0 0 0,1 1 0,-1-1 0,0 0 0,1 0 0,-2 1 0,-26 9 0,20-4 0,1-1 0,-1 1 0,1 0 0,1 1 0,-12 13 0,15-16 0,0 0 0,0 0 0,0 0 0,0 1 0,1-1 0,0 1 0,0-1 0,0 1 0,1 0 0,-1 0 0,1 0 0,-1 7 0,4-11 0,0 0 0,0 0 0,0 0 0,0-1 0,0 1 0,1 0 0,-1-1 0,0 0 0,0 1 0,0-1 0,1 0 0,-1 0 0,0 0 0,0 0 0,0-1 0,3 0 0,2 1 0,226-18 0,-227 18 0,-3 0 0,0 0 0,0-1 0,0 1 0,0 0 0,0 0 0,0 1 0,-1-1 0,1 1 0,0-1 0,0 1 0,0 0 0,-1 0 0,1 0 0,0 1 0,-1-1 0,1 0 0,-1 1 0,1 0 0,-1 0 0,0-1 0,3 5 0,5-39 0,-6-11 0,-3-53 0,-1 58 0,27 37 0,67 6-4842,-54-4-2840</inkml:trace>
</inkml:ink>
</file>

<file path=ppt/ink/ink6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6:57.77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 20179,'0'0'3967,"0"10"-2697,-1 94 220,4 89-540,3-167-2256,-6-25 1021,1-1 1,-1 1-1,0-1 1,0 1-1,1-1 1,-1 1-1,0-1 1,1 1-1,-1-1 1,1 1-1,-1-1 1,0 0-1,1 1 1,-1-1-1,1 0 1,-1 1-1,1-1 1,0 0-1,-1 1 1,1-1-1,-1 0 1,1 0-1,-1 0 1,2 0-1</inkml:trace>
</inkml:ink>
</file>

<file path=ppt/ink/ink6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6:58.29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0 140 18610,'0'0'9021,"1"-9"-6800,-1 6-2085,1 0 1,-1 0-1,1-1 0,-1 1 0,1 0 0,0 0 0,0 0 0,1 1 0,-1-1 1,0 0-1,1 0 0,0 1 0,2-4 0,1 2-24,-1 0 0,1 0 0,0 0 0,0 1 1,0 0-1,0 0 0,1 0 0,7-2 0,10-5-112,0 1 0,0 1 0,1 1 0,0 1 0,1 1 0,-1 1 0,1 1 0,37 1 0,-60 2 0,-1 0 0,1 1 0,0-1 0,0 0 0,0 1 0,-1-1 0,1 1 0,0-1 0,0 1 0,-1 0 0,1 0 0,-1 0 0,1 0 0,-1 0 0,1 0 0,-1 0 0,1 0 0,-1 1 0,0-1 0,0 1 0,0-1 0,2 3 0,-2-1 0,0 0 0,0 0 0,-1 0 0,1 0 0,0 0 0,-1 0 0,0 0 0,0 0 0,0 0 0,0 0 0,0 1 0,-2 2 0,0 5 0,-1-1 0,0 0 0,0 0 0,-2-1 0,1 1 0,-10 15 0,-11 3 0,21-24 0,-1 0 0,1 0 0,0 0 0,0 1 0,1-1 0,-1 1 0,1 0 0,0 0 0,0 0 0,1 1 0,0-1 0,-2 7 0,6-9 0,0-1 0,1 0 0,-1 0 0,1 0 0,0 0 0,-1 0 0,1 0 0,0-1 0,0 0 0,0 1 0,0-1 0,4 1 0,2 1 0,-1 0 0,-1 1 0,0 0 0,0 0 0,0 1 0,0 0 0,-1 0 0,1 1 0,-1-1 0,-1 1 0,1 0 0,-1 1 0,0 0 0,-1 0 0,1 0 0,3 9 0,-6-10 0,0 0 0,0-1 0,-1 1 0,0 0 0,0 0 0,0 0 0,-1 0 0,1 1 0,-2-1 0,1 0 0,-1 0 0,0 0 0,0 0 0,0 0 0,-1-1 0,0 1 0,0 0 0,-1-1 0,1 1 0,-1-1 0,-6 9 0,0-2 0,-1 0 0,0-1 0,-1 0 0,0-1 0,0 0 0,-1 0 0,-1-1 0,-21 12 0,27-17 0,-1 0 0,0-1 0,0 1 0,0-2 0,0 1 0,0-1 0,0 0 0,0-1 0,-1 0 0,1 0 0,-1-1 0,1 0 0,-1 0 0,1-1 0,0 0 0,-1-1 0,-8-2 0,12 2-161,-1-1 0,1 0 0,0 0 0,1-1 0,-1 1-1,1-1 1,-1 0 0,1 0 0,-5-7 0,8 10 61,0 0-1,0 0 1,0 0-1,0 0 1,0 0 0,0-1-1,0 1 1,1 0-1,-1-1 1,0 1 0,1 0-1,-1-1 1,1 1-1,0-1 1,-1 1-1,1-1 1,0 1 0,0-1-1,0 1 1,0-1-1,0 1 1,0-1-1,0 1 1,1-1 0,-1 1-1,0 0 1,1-1-1,-1 1 1,1-1 0,0 1-1,-1 0 1,1-1-1,0 1 1,0 0-1,0 0 1,0 0 0,0 0-1,0 0 1,0 0-1,2-2 1,17-7-5724,5 0-1266</inkml:trace>
</inkml:ink>
</file>

<file path=ppt/ink/ink6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6:58.65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11 1 24727,'0'0'8040,"4"57"-8040,-4-29 0,0 3 0,0 0 0,-4 1 0,-1-5 0,2 0 0,1-7 0,2-4-1377,0-3-1666,0-5-2114,5-8-3203</inkml:trace>
</inkml:ink>
</file>

<file path=ppt/ink/ink6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6:59.01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 0 22197,'0'0'3913,"-1"8"-2648,-1 361 4046,5-178-5652,-2-178-2223,-1-12 2353,1-1 0,-1 0 0,0 0 1,0 1-1,0-1 0,0 0 0,0 0 0,1 0 0,-1 1 0,0-1 0,0 0 0,0 0 1,1 0-1,-1 1 0,0-1 0,0 0 0,1 0 0,-1 0 0,0 0 0,0 0 1,1 0-1,-1 1 0,0-1 0,1 0 0,-1 0 0,0 0 0,0 0 0,1 0 0,-1 0 1,0 0-1,1 0 0,-1 0 0,0 0 0,0-1 0,1 1 0,-1 0 0,0 0 0,0 0 1,1 0-1,-1 0 0,0 0 0,0-1 0,1 1 0,-1 0 0,9-8-9318</inkml:trace>
</inkml:ink>
</file>

<file path=ppt/ink/ink6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6:59.43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72 303 12364,'0'0'10484,"-9"9"-9453,3-4-810,0 1 0,1 0 1,0 0-1,0 0 1,0 1-1,1-1 0,0 1 1,0 0-1,1 0 1,0 1-1,0-1 0,1 1 1,0 0-1,0-1 1,1 1-1,0 0 0,0 0 1,1 10-1,0-16-186,0-1 0,1 0-1,-1 1 1,1-1 0,-1 0-1,1 0 1,-1 0 0,1 1-1,0-1 1,0 0 0,0 0 0,0 0-1,0 0 1,0 0 0,0-1-1,0 1 1,0 0 0,0 0-1,0-1 1,0 1 0,0 0 0,1-1-1,-1 1 1,0-1 0,1 0-1,-1 1 1,0-1 0,1 0-1,-1 0 1,0 0 0,1 0-1,-1 0 1,0 0 0,1 0 0,-1 0-1,0-1 1,1 1 0,-1-1-1,2 0 1,3 0 162,1 0 0,-1-1 0,0 0 0,0 0-1,0-1 1,0 1 0,7-6 0,1-2-109,-1-2-1,-1 0 1,0 0 0,-1-1-1,0 0 1,-1-1 0,-1-1-1,0 1 1,-1-1-1,0-1 1,10-31 0,-9 16 23,-1 0 0,-2 0 0,0-1 1,-3 0-1,1-47 0,-9 55-111,4 24 0,1-1 0,0 1 0,-1 0 0,1 0 0,0-1 0,-1 1 0,1 0 0,0 0 0,-1 0 0,1 0 0,0-1 0,-1 1 0,1 0 0,-1 0 0,1 0 0,0 0 0,-1 0 0,1 0 0,-1 0 0,1 0 0,0 0 0,-1 0 0,1 0 0,-1 1 0,1-1 0,0 0 0,-1 0 0,1 0 0,0 0 0,-1 1 0,1-1 0,-1 0 0,-2 3 0,0 0 0,0 0 0,0 0 0,0 0 0,0 0 0,1 1 0,0-1 0,-4 6 0,-2 8 0,0-1 0,1 1 0,1 0 0,1 1 0,0-1 0,1 1 0,-3 33 0,7-41 0,-1-1 0,2 1 0,-1-1 0,1 1 0,0-1 0,1 0 0,0 1 0,1-1 0,0 0 0,0 0 0,1-1 0,0 1 0,1-1 0,0 0 0,0 0 0,10 12 0,44 34-1622,-55-51 1297,1 1 0,-1-1 0,1 0-1,0-1 1,0 1 0,0-1-1,0 0 1,1 0 0,-1 0-1,0-1 1,11 2 0,-7-4-5830,-3-6-3561</inkml:trace>
</inkml:ink>
</file>

<file path=ppt/ink/ink6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6:59.80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53 45 21268,'0'0'4500,"12"4"-2119,-6-3-2087,5 4-46,0-2 1,1 0-1,-1 0 0,1-1 0,-1-1 0,1 1 1,0-2-1,0 0 0,22-3 0,-33 3-226,0 0-1,0 0 0,0 0 0,0-1 1,0 1-1,0 0 0,-1-1 0,1 1 1,0 0-1,0-1 0,0 1 0,0-1 1,-1 0-1,1 1 0,0-1 1,-1 0-1,1 1 0,0-1 0,-1 0 1,1 0-1,-1 1 0,1-1 0,-1 0 1,1 0-1,-1 0 0,0 0 0,1 0 1,-1 0-1,0 0 0,0 0 0,0 1 1,0-1-1,0 0 0,0 0 1,0 0-1,0 0 0,0 0 0,0 0 1,0 0-1,-1 0 0,1 0 0,0 0 1,-1 0-1,0-1 0,0 0 34,0 0 1,-1 0-1,1 0 0,-1 0 1,0 0-1,1 0 0,-1 0 1,0 1-1,0-1 0,0 1 0,0-1 1,-1 1-1,1 0 0,0 0 1,-4-2-1,-2 2-55,1 0 0,-1 0 0,0 0 0,0 1 0,0 0 0,-1 1 0,2-1 0,-1 2 0,0-1 0,0 1 0,0 0 0,1 1 0,-1 0 0,1 0 0,-14 8 0,17-9 0,0 1 0,0-1 0,1 1 0,-1 0 0,1 0 0,0 0 0,0 0 0,0 1 0,0-1 0,1 1 0,-1 0 0,1-1 0,0 1 0,0 0 0,0 0 0,1 1 0,-1-1 0,1 0 0,0 1 0,0-1 0,1 0 0,-1 1 0,1-1 0,0 1 0,0-1 0,0 1 0,1-1 0,0 0 0,0 1 0,2 5 0,-2-7 0,1 0 0,0 0 0,0 0 0,0 0 0,0-1 0,0 1 0,1-1 0,-1 0 0,1 1 0,-1-1 0,1 0 0,0-1 0,0 1 0,0 0 0,0-1 0,0 0 0,1 1 0,-1-1 0,0 0 0,6 0 0,6 2 0,0 0 0,0-2 0,18 1 0,-32-2 0,6 1-462,-1-1 0,1 0 0,0-1-1,0 1 1,0-1 0,-1-1 0,10-2 0,-15 3 123,1 0 1,0 0-1,0 0 0,-1-1 1,1 1-1,0-1 0,-1 1 0,1-1 1,-1 1-1,0-1 0,0 0 1,0 0-1,0 1 0,0-1 1,0 0-1,0 0 0,0 0 0,-1 0 1,1 0-1,-1-1 0,1 1 1,-1 0-1,0 0 0,0 0 1,0 0-1,0 0 0,-1-4 1,-1-25-14220</inkml:trace>
</inkml:ink>
</file>

<file path=ppt/ink/ink6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7:00.13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0 21140,'0'0'5990</inkml:trace>
</inkml:ink>
</file>

<file path=ppt/ink/ink6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7:00.75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190 217 19538,'0'0'2702,"-10"-5"-551,-32-16-907,40 21-1209,1-1-1,-1 1 1,1 0 0,-1 0-1,0-1 1,1 1 0,-1 0-1,0 1 1,1-1 0,-1 0-1,1 0 1,-1 1 0,0-1-1,1 1 1,-1-1 0,1 1 0,-1-1-1,1 1 1,0 0 0,-1 0-1,1 0 1,0 0 0,-2 1-1,-23 30 89,20-24-64,-2 1 145,1 1-1,0 0 0,0 0 0,1 1 1,0 0-1,1 0 0,1 0 1,-1 1-1,2-1 0,-1 1 1,-2 23-1,6-34-189,0 0-1,0 0 1,0 0 0,1 0-1,-1 0 1,0 0 0,0 0 0,1 0-1,-1 0 1,1 0 0,-1 0-1,0 0 1,1 0 0,0-1 0,-1 1-1,1 0 1,0 0 0,-1-1-1,1 1 1,0 0 0,0-1-1,-1 1 1,1-1 0,0 1 0,0-1-1,0 1 1,0-1 0,0 0-1,0 1 1,0-1 0,0 0 0,0 0-1,0 1 1,0-1 0,0 0-1,0 0 1,0 0 0,0 0 0,0-1-1,0 1 1,0 0 0,0 0-1,0-1 1,0 1 0,1-1 0,4 0 109,0-1 0,1 0 1,-1 0-1,0-1 1,0 0-1,7-5 1,7-6 34,0-2 0,-1 0 0,-1-1 0,-1-1 0,0-1-1,-1-1 1,18-29 0,-24 33-74,0 0 0,-1-1-1,-2 0 1,1 0-1,-2-1 1,0 1 0,-1-1-1,-1-1 1,-1 1-1,2-30 1,-5 49-84,0-1 0,-1 0 0,1 0 0,0 1 0,0-1 0,0 0 0,0 0 0,0 0 0,0 1 0,-1-1 0,1 0 0,0 0 0,0 0 0,0 1 0,-1-1 0,1 0 0,0 0 0,0 0 0,0 0 0,-1 0 0,1 0 0,0 1 0,0-1 0,-1 0 0,1 0 0,0 0 0,0 0 0,-1 0 0,1 0 0,0 0 0,0 0 0,-1 0 0,1 0 0,0 0 0,0 0 0,-1 0 0,1 0 0,0-1 0,0 1 0,-1 0 0,1 0 0,0 0 0,0 0 0,-1 0 0,1 0 0,0-1 0,0 1 0,0 0 0,0 0 0,-1 0 0,1-1 0,0 1 0,0 0 0,0 0 0,0 0 0,0-1 0,-1 1 0,1 0 0,0 0 0,0-1 0,0 1 0,0 0 0,0 0 0,0-1 0,0 1 0,0 0 0,0 0 0,0-1 0,0 1 0,-14 16 0,-6 17 0,2 1 0,-25 63 0,36-78 0,1 0 0,1 1 0,0 0 0,1 0 0,2 0 0,-1 40 0,3-58-7,0-1-1,1 1 1,-1 0-1,0-1 1,1 1-1,0-1 1,-1 1-1,1-1 1,0 0 0,0 1-1,0-1 1,0 0-1,0 1 1,0-1-1,0 0 1,0 0 0,0 0-1,1 0 1,-1 0-1,0 0 1,1 0-1,-1-1 1,1 1-1,-1 0 1,1-1 0,-1 1-1,1-1 1,-1 0-1,1 1 1,0-1-1,-1 0 1,1 0-1,0 0 1,-1 0 0,1 0-1,-1 0 1,1-1-1,0 1 1,2-1-1,2 0-204,1-1 1,-1 1-1,1-1 0,-1 0 0,0 0 0,0-1 0,0 0 0,9-5 0,-5 0-1612,-1 1 0,-1-2 0,0 1 0,0-1 1,10-15-1,6-16-7385</inkml:trace>
</inkml:ink>
</file>

<file path=ppt/ink/ink6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7:01.11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70 0 18321,'0'0'3203,"-8"10"225,2-2-2697,-36 50 2062,40-55-2728,0 0 1,1 1-1,-1-1 1,1 0 0,-1 1-1,1-1 1,0 1 0,1-1-1,-1 1 1,1 0-1,-1-1 1,1 1 0,0-1-1,0 1 1,1 0 0,-1-1-1,1 1 1,0 0 0,1 3-1,-2-6-60,1 1 0,0 0 0,0 0-1,1-1 1,-1 1 0,0 0 0,0-1 0,1 0-1,-1 1 1,1-1 0,-1 0 0,1 1 0,0-1-1,-1 0 1,1 0 0,0 0 0,0-1 0,0 1-1,0 0 1,-1-1 0,1 1 0,0-1 0,0 0-1,0 1 1,0-1 0,0 0 0,0 0-1,0-1 1,0 1 0,0 0 0,0-1 0,0 1-1,0-1 1,0 1 0,0-1 0,2-1 0,2-1 15,1 0 0,-1 0 0,-1 0 0,1-1 0,0 0 1,-1 0-1,0 0 0,0-1 0,6-6 0,-8 7-34,1-1-1,-1 1 1,0 0 0,0-1-1,-1 0 1,1 0 0,-1 0-1,0 0 1,-1 0-1,1 0 1,-1 0 0,1-8-1,-15 18-161,9 1 190,-1-1 1,1 0-1,1 1 0,-1 0 1,1 0-1,0 0 0,0 0 1,1 1-1,-1-1 0,2 1 0,-1-1 1,1 1-1,0 0 0,0 12 1,0-17-7,1 1 0,0 0 1,0 0-1,0 0 1,0-1-1,1 1 0,-1 0 1,1-1-1,0 1 1,0 0-1,0-1 0,0 1 1,0-1-1,0 1 1,1-1-1,-1 0 1,1 1-1,-1-1 0,1 0 1,0 0-1,0 0 1,0 0-1,0 0 0,0-1 1,1 1-1,-1-1 1,1 1-1,-1-1 0,1 0 1,-1 0-1,1 0 1,-1 0-1,1-1 0,0 1 1,0-1-1,-1 1 1,6-1-1,-2 0-106,-1 0-1,1-1 1,0 1-1,0-1 1,-1-1 0,1 1-1,0-1 1,-1 0-1,0 0 1,1 0 0,-1-1-1,0 0 1,0 0 0,0 0-1,-1-1 1,8-6-1,-7 4-1104,1 0-1,-1 0 1,0-1-1,-1 0 0,0 0 1,0 0-1,3-8 1,5-16-8097</inkml:trace>
</inkml:ink>
</file>

<file path=ppt/ink/ink6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7:01.48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170 3 18770,'0'0'6913,"-11"-1"-5963,6 0-849,-1 1 0,1 0 0,0-1 0,0 2 0,-1-1-1,1 0 1,0 1 0,0 0 0,-1 1 0,1-1 0,0 1 0,0 0-1,1 0 1,-1 0 0,0 1 0,1 0 0,-1-1 0,-5 7 0,5-5 2,-30 29 950,33-31-1013,0 0-1,0 1 1,1-1-1,-1 0 1,1 0-1,0 1 1,0-1-1,0 1 1,0-1-1,0 1 1,0 0-1,0-1 1,1 1-1,0 0 1,-1 2-1,2-4-37,-1 0 1,1 0-1,0 0 1,0 0-1,-1 0 1,1 0-1,0-1 1,0 1-1,0 0 0,0-1 1,0 1-1,0 0 1,0-1-1,0 1 1,0-1-1,0 1 0,0-1 1,0 0-1,1 0 1,-1 1-1,0-1 1,0 0-1,0 0 0,2 0 1,36 2 120,-36-2-104,44-1 58,-34-1-92,1 2 0,0 0 0,0 0 1,0 1-1,0 1 0,22 6 0,-35-8 9,1 0-1,-1 1 1,0-1 0,0 0-1,0 1 1,0-1 0,0 1-1,-1-1 1,1 1-1,0 0 1,0-1 0,0 1-1,0 0 1,0-1-1,-1 1 1,1 0 0,0 0-1,-1 0 1,1 0-1,-1 0 1,1 0 0,-1 0-1,1 0 1,-1 0 0,0 0-1,1 0 1,-1 1-1,0 0 49,-1 0-1,1 0 0,-1 0 0,1 0 1,-1-1-1,0 1 0,1 0 0,-1-1 1,0 1-1,0 0 0,-1-1 0,1 1 0,0-1 1,-2 2-1,-4 4 276,0-1-1,-1 0 1,0 0 0,-16 8-1,10-6-286,0-2 1,0 0-1,-1-1 0,-25 6 0,-5-7-7473,32-4-1819</inkml:trace>
</inkml:ink>
</file>

<file path=ppt/ink/ink6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7:02.20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92 0 6374,'0'0'21247,"1"13"-20260,13 101 1168,15 213-1213,-53-359-4935,-6-8 286,-16-25 1313,38 54 2846,1-1 0,1 0 0,-8-22 0,14 34-322,0-1-1,0 0 1,0 1-1,0-1 1,0 0-1,0 0 1,0 1-1,1-1 0,-1 0 1,0 1-1,0-1 1,1 0-1,-1 1 1,0-1-1,1 0 1,-1 1-1,1-1 0,-1 1 1,1-1-1,-1 1 1,1-1-1,-1 1 1,1-1-1,0 1 1,-1 0-1,1-1 1,-1 1-1,1 0 0,0-1 1,-1 1-1,1 0 1,0 0-1,0 0 1,-1 0-1,1 0 1,0 0-1,-1-1 0,1 2 1,0-1-1,0 0 1,-1 0-1,2 0 1,45 0-132,-34 0 256,106 8-2765,-5-1-7256,-62-7 1775</inkml:trace>
</inkml:ink>
</file>

<file path=ppt/ink/ink6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7:03.56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165 272 10922,'-8'0'5200,"2"-1"-4794,0 0-1,0 1 1,0 0 0,0 0 0,0 1-1,0 0 1,0 0 0,0 0-1,0 1 1,0 0 0,1 0 0,-1 0-1,0 1 1,1-1 0,0 1-1,0 1 1,0-1 0,0 1 0,-8 8-1,9-7-210,0 0-1,1 0 0,-1 1 1,1-1-1,0 1 0,0 0 1,1 0-1,0 0 0,0 0 1,0 0-1,1 1 0,0-1 1,-1 8-1,2-11-121,0 0-1,0 0 0,1-1 1,-1 1-1,0 0 1,1 0-1,0-1 1,0 1-1,-1 0 1,2-1-1,-1 1 1,0-1-1,0 1 0,1-1 1,-1 0-1,1 0 1,0 0-1,0 1 1,0-2-1,0 1 1,0 0-1,0 0 1,0-1-1,1 1 0,-1-1 1,1 1-1,-1-1 1,1 0-1,-1 0 1,1 0-1,5 0 1,-2 1 3,0-1-1,0 0 1,1 0 0,-1 0 0,0-1 0,0 0 0,1 0 0,-1-1 0,0 0 0,0 0 0,1 0-1,-1-1 1,0 1 0,0-2 0,-1 1 0,1-1 0,0 0 0,-1 0 0,0 0 0,1-1 0,-1 0-1,-1 0 1,1 0 0,0 0 0,-1-1 0,0 0 0,0 0 0,-1 0 0,1 0 0,-1-1 0,0 1-1,-1-1 1,1 0 0,-1 0 0,0 0 0,-1 0 0,1 0 0,-1 0 0,0 0 0,-1 0 0,1-1-1,-1 1 1,-1 0 0,1-1 0,-2-5 0,1 10-120,1 0-1,-1 0 1,0 0-1,0 0 1,0 1 0,0-1-1,0 0 1,0 1-1,0-1 1,-1 1-1,1-1 1,-1 1 0,1 0-1,-1-1 1,1 1-1,-1 0 1,-2-1 0,3 1 26,1 1 0,-1 0 0,0 0 0,1-1 0,-1 1 0,0 0 0,1 0 0,-1 0 0,1 0 0,-1 0 0,0 0 0,0 0 0,1 0 0,-1 0 0,0 0 0,1 0 0,-1 0 0,1 0 0,-1 0 0,0 0 0,1 1 0,-1-1 0,0 0 0,1 1 0,-1-1 0,1 0 0,-1 1 0,1-1 0,-1 1 0,1-1 0,-1 1 0,1-1 0,-1 1 0,1-1 0,0 1 0,-1-1 0,1 1 0,0 0 0,-1-1 0,1 1 0,0-1 0,0 1 0,0 0 0,-1-1 0,1 1 0,0 0 0,0-1 0,0 1 0,0 0 0,0-1 0,1 2 0,-2 0-80,1 0-1,0 0 1,-1 0 0,1 0-1,0 0 1,0-1 0,1 1 0,-1 0-1,0 0 1,1 0 0,-1 0-1,1 0 1,-1-1 0,1 1-1,0 0 1,0 0 0,0-1-1,0 1 1,0-1 0,0 1 0,0-1-1,0 1 1,1-1 0,-1 0-1,1 1 1,2 1 0,0-2-290,0 1 1,0-1 0,1 0-1,-1 0 1,0-1-1,0 1 1,1-1 0,-1 0-1,0 0 1,1-1 0,6-1-1,-2 1 15,-1-2 1,0 1-1,1-1 0,-1 0 0,0-1 1,0 0-1,-1 0 0,1-1 0,-1 0 1,0 0-1,0-1 0,-1 1 0,1-2 0,-1 1 1,-1-1-1,1 0 0,-1 0 0,0 0 1,-1-1-1,0 1 0,6-16 0,-2 4 345,-1 0-1,-1 0 0,5-29 0,-7 24 1102,-1-1-1,-1-27 1,-8 96 3128,-2 3-3064,6-20-119,-2 19-218,2 1 0,3-1 0,6 52 0,-7-96-793,0 1 7,1-1 0,-1 1 0,0 0 0,1-1 0,-1 1 0,1 0 0,0-1 0,0 1 0,0-1 0,1 1 0,-1-1 0,0 0 0,1 1 0,-1-1 0,1 0 0,3 3 0,-4-7 74,-1 0 0,1 0 0,-1 0 0,1 0 1,-1 0-1,0 0 0,0 0 0,0-1 0,0 1 0,0 0 0,0-3 0,-1 5-66,0-12 56,-2 0 0,1 0 0,-2 1 0,0-1 1,0 1-1,-1 0 0,-7-12 0,5 8-92,0 0-1,-10-31 0,51 67-716,-23-13 9,1-1 1,1-1-1,-1 0 0,1-1 0,0 0 1,0-1-1,1-1 0,-1 0 0,1 0 1,-1-1-1,1-1 0,0-1 0,0 0 1,14-2-1,-26 2 782,-1 0 1,1-1 0,-1 1-1,1-1 1,-1 0 0,1 1-1,-1-1 1,0 0-1,1 0 1,-1 0 0,0 0-1,1 0 1,-1 0 0,0 0-1,0 0 1,0 0-1,0-1 1,0 1 0,0 0-1,-1-1 1,1 1-1,0-1 1,-1 1 0,1-1-1,-1 1 1,1-1 0,-1 1-1,0-1 1,0 0-1,0 1 1,1-1 0,-2 1-1,1-1 1,0 0-1,0 1 1,0-1 0,-1 1-1,1-1 1,-2-2 0,2 3 19,0 1 0,0-1 0,0 0-1,0 0 1,-1 0 0,1 0 0,0 1 0,-1-1 0,1 0 0,-1 0 0,1 1 0,-1-1 0,1 0 0,-1 1 0,1-1 0,-1 0 0,0 1 0,1-1 0,-1 1 0,0-1 0,1 1 0,-1-1 0,0 1 0,0-1 0,0 1 0,1 0 0,-1 0 0,0-1 0,0 1 0,0 0 0,0 0 0,0 0 0,1 0 0,-1 0 0,0 0 0,0 0 0,0 0 0,0 0 0,0 1 0,1-1 0,-1 0 0,0 0-1,0 1 1,0-1 0,1 1 0,-1-1 0,0 0 0,0 1 0,1-1 0,-1 1 0,0 0 0,1-1 0,-1 1 0,1 0 0,-1-1 0,1 1 0,-1 0 0,1 0 0,-1-1 0,1 1 0,0 0 0,-1 1 0,-3 5 190,0 1 1,0-1-1,0 1 0,1-1 1,1 1-1,-1 0 0,1 0 1,1 0-1,-1 1 0,1-1 1,1 0-1,-1 0 0,3 17 1,-1-23-249,0 0 0,0 0 0,0 0 0,0 0 0,0 0 0,1-1-1,-1 1 1,1 0 0,-1-1 0,1 1 0,0-1 0,0 0 0,-1 0 0,1 1 0,0-1 0,0 0 0,0 0 0,0-1 0,0 1 0,0 0 0,1-1 0,-1 1 0,0-1 0,0 0 0,0 0-1,1 0 1,-1 0 0,0 0 0,3 0 0,3 0 60,1-1 0,-1 0 1,0 0-1,1 0 0,-1-1 0,12-5 0,-10 2-49,0-1 0,0 0 0,-1 0 0,0-1 0,9-9 0,27-20-92,-44 76-699,-1-39 772,-1 1 0,1-1 0,0 1 0,0 0 0,0-1 0,0 1-1,0-1 1,0 1 0,0 0 0,1-1 0,-1 1 0,0-1 0,1 1 0,0-1 0,-1 1 0,1-1 0,0 1 0,-1-1 0,1 1 0,0-1 0,0 0 0,0 0 0,0 1 0,1-1 0,0 1 0,0-1 12,0-1 1,0 0 0,0 1 0,0-1-1,0 0 1,0 0 0,0 0-1,0 0 1,1-1 0,-1 1-1,-1 0 1,1-1 0,0 0-1,0 1 1,0-1 0,0 0 0,0 0-1,0 0 1,-1 0 0,1 0-1,2-2 1,6-5 36,1 0 0,-1-1 1,-1 0-1,0-1 0,0 0 0,-1 0 1,0-1-1,0 0 0,-2 0 0,1-1 1,-1 0-1,7-20 0,-6 9 37,0 0-1,-2-1 1,0 1 0,-2-1-1,2-48 1,-6 73-100,1-1 0,0 0 0,0 0 0,-1 0 0,1 0 0,0 1 0,0-1 0,-1 0 0,1 0 0,0 0 0,0 0 0,-1 0 0,1 0 0,0 0 0,0 0 0,-1 0 0,1 1 0,0-1 0,-1 0 0,1-1 0,0 1 0,0 0 0,-1 0 0,1 0 0,0 0 0,0 0 0,-1 0 0,1 0 0,0 0 0,-1 0 0,1 0 0,0-1 0,0 1 0,0 0 0,-1 0 0,1 0 0,0-1 0,0 1 0,0 0 0,-1 0 0,1 0 0,0-1 0,0 1 0,0 0 0,0 0 0,0-1 0,-1 1 0,1 0 0,0-1 0,0 1 0,0 0 0,0 0 0,0-1 0,0 1 0,0 0 0,0-1 0,0 1 0,0 0 0,0 0 0,0-1 0,0 1 0,1 0 0,-1 0 0,0-1 0,0 1 0,0 0 0,0 0 0,0-1 0,1 1 0,-12 12 0,11-12 0,-14 18 0,0 2 0,1-1 0,1 2 0,1-1 0,-17 45 0,26-60 0,1 1 0,-1-1 0,1 1 0,0-1 0,0 1 0,1-1 0,0 1 0,0-1 0,0 1 0,0 0 0,1-1 0,0 1 0,0-1 0,1 1 0,0-1 0,0 0 0,0 0 0,0 1 0,1-2 0,-1 1 0,2 0 0,-1 0 0,0-1 0,1 0 0,0 1 0,0-2 0,0 1 0,0 0 0,0-1 0,9 6 0,-6-5 0,-1-1 0,1 1 0,-1-1 0,1 0 0,0 0 0,0-1 0,0 0 0,0 0 0,1-1 0,-1 0 0,0 0 0,1-1 0,-1 0 0,1 0 0,-1-1 0,0 1 0,1-2 0,-1 1 0,0-1 0,0 0 0,0-1 0,0 1 0,0-1 0,0-1 0,-1 1 0,0-1 0,1 0 0,-2-1 0,1 0 0,0 0 0,-1 0 0,0 0 0,0-1 0,0 0 0,-1 0 0,0 0 0,0 0 0,-1-1 0,0 1 0,0-1 0,0 0 0,-1 0 0,0 0 0,0-1 0,-1 1 0,0 0 0,0-1 0,0-8 0,-1 15 0,0 0 0,0 0 0,0 0 0,0 0 0,0 1 0,0-1 0,-1 0 0,1 0 0,0 0 0,0 0 0,-1 0 0,1 0 0,0 0 0,-1 0 0,1 0 0,-1 1 0,1-1 0,-1 0 0,0 0 0,1 1 0,-1-1 0,0 0 0,1 1 0,-1-1 0,0 1 0,0-1 0,0 1 0,0-1 0,1 1 0,-1-1 0,0 1 0,0 0 0,0 0 0,0-1 0,0 1 0,0 0 0,0 0 0,0 0 0,0 0 0,0 0 0,0 0 0,0 0 0,0 0 0,0 1 0,0-1 0,1 0 0,-1 0 0,0 1 0,0-1 0,0 1 0,-1 0 0,-2 0 0,0 1 0,0 0 0,0 0 0,0 1 0,0-1 0,0 1 0,1-1 0,-1 1 0,1 0 0,-4 4 0,4-2-7,1-1-1,-1 0 1,1 0 0,0 1-1,0-1 1,0 1-1,1 0 1,0 0 0,0-1-1,0 1 1,0 0 0,1 0-1,0 0 1,0 0-1,0 0 1,0 0 0,1 0-1,0-1 1,0 1 0,0 0-1,1 0 1,0-1-1,-1 1 1,2-1 0,-1 1-1,0-1 1,1 0 0,0 0-1,0 0 1,0 0-1,0-1 1,1 1 0,0-1-1,-1 0 1,1 0 0,0 0-1,1 0 1,-1-1-1,0 0 1,1 1 0,5 0-1,29 8-2676,2-8-4049,9-2-5833</inkml:trace>
</inkml:ink>
</file>

<file path=ppt/ink/ink6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7:11.36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 18161,'0'0'5381,"3"60"-4452,-3-23 256,0 8-512,0-2-481,0-1-128,0-4-32,0-4-96,7-3-576,-4-8-1186,-1-8-1313,-2-8-1762</inkml:trace>
</inkml:ink>
</file>

<file path=ppt/ink/ink6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7:11.69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11 153 18001,'0'0'5285,"-4"-8"-2584,3 6-2597,0 0 0,0 0-1,0 0 1,1-1 0,-1 1-1,1 0 1,-1 0-1,1 0 1,0-1 0,-1 1-1,1 0 1,0 0 0,1-1-1,-1 1 1,0 0 0,1 0-1,0-4 1,2 2-20,-1 0 1,1 1-1,0 0 0,0 0 1,0 0-1,0 0 0,1 0 0,-1 0 1,1 1-1,-1 0 0,8-4 1,6-3-46,0 0 0,0 1 0,0 0 0,1 2 0,0 0 1,1 1-1,-1 1 0,1 1 0,0 0 0,0 2 0,31 0 0,-47 1-41,1 1-1,0-1 0,0 1 0,-1 0 0,1 0 0,-1 0 0,1 1 0,-1-1 0,1 1 1,-1 0-1,0 0 0,1 0 0,-1 0 0,0 0 0,-1 1 0,1-1 0,0 1 0,-1 0 1,1 0-1,-1 0 0,0 0 0,0 0 0,0 1 0,-1-1 0,1 1 0,-1-1 0,1 1 0,-1-1 1,0 1-1,-1 0 0,1 0 0,-1-1 0,1 1 0,-1 0 0,0 0 0,-1-1 0,0 8 1,0-2 32,-1 0 1,1 0 0,-2 0 0,1 0 0,-1 0-1,-1 0 1,1-1 0,-1 0 0,-1 1 0,0-2 0,0 1-1,0 0 1,-1-1 0,-11 11 0,11-14-8,0 0 1,0 0-1,0 0 1,0-1-1,-1 0 1,1 0-1,-1-1 1,0 1-1,0-2 1,-13 3-1,-19-1-2523,46-11-7841,15-1 4891,7 4-1752</inkml:trace>
</inkml:ink>
</file>

<file path=ppt/ink/ink6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7:12.05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39 0 9385,'0'0'9486,"-1"11"-6966,-14 79 753,6-50-2172,3-1 1,-2 46-1,8-86-1070,0 1 1,1-1-1,-1 1 1,0 0 0,0-1-1,1 1 1,-1-1-1,0 1 1,1 0-1,-1-1 1,0 1 0,1 0-1,-1 0 1,1-1-1,-1 1 1,0 0-1,1 0 1,-1-1 0,1 1-1,-1 0 1,1 0-1,-1 0 1,1 0-1,-1 0 1,1 0-1,-1 0 1,1 0 0,-1 0-1,1 0 1,-1 0-1,1 0 1,-1 0-1,0 0 1,1 0 0,-1 0-1,1 1 1,-1-1-1,1 0 1,-1 0-1,0 1 1,1-1-1,-1 0 1,1 0 0,-1 1-1,0-1 1,1 1-1,-1-1 1,0 0-1,0 1 1,1-1 0,-1 0-1,0 1 1,0-1-1,1 1 1,-1-1-1,0 1 1,0-1-1,0 1 1,0-1 0,0 1-1,0-1 1,0 1-1,0-1 1,0 0-1,0 1 1,0-1 0,0 1-1,0-1 1,0 2-1,25-32 1710,-20 17-1666,-1 0 0,0-1-1,-1 1 1,0-1 0,-1 1 0,0-1-1,-1 0 1,-1 1 0,0-1 0,-4-25-1,3 37-150,1 1-1,0 0 0,-1-1 1,1 1-1,-1 0 0,1 0 0,-1 0 1,0-1-1,1 1 0,-1 0 1,0 0-1,0 0 0,0 0 1,0 0-1,0 1 0,0-1 1,0 0-1,0 0 0,0 0 1,0 1-1,0-1 0,-1 1 0,0-1 1,-7 4-4498,12 11-2107,-1-12 6078,0-1-1,0 1 1,0-1-1,0 1 1,0-1-1,0 0 1,0 0-1,1 0 0,-1 0 1,0 0-1,1 0 1,-1-1-1,0 1 1,1-1-1,-1 0 1,1 0-1,3 0 1,16 2-6065</inkml:trace>
</inkml:ink>
</file>

<file path=ppt/ink/ink6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7:12.39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45 20 12524,'0'0'13031,"-6"11"-12487,3-5-534,-2 0 289,1 1 1,0 1 0,0-1 0,1 0 0,0 1 0,0 0-1,1 0 1,0 0 0,0 0 0,0 0 0,1 0-1,1 0 1,0 12 0,0-19-265,1 0 1,-1 0-1,0-1 0,1 1 0,-1 0 1,1-1-1,-1 1 0,1-1 0,0 1 1,-1-1-1,1 1 0,0-1 0,-1 1 1,1-1-1,0 0 0,-1 1 0,1-1 1,0 0-1,0 0 0,-1 1 1,1-1-1,0 0 0,0 0 0,0 0 1,-1 0-1,1 0 0,0 0 0,0 0 1,0 0-1,-1 0 0,1-1 0,0 1 1,0 0-1,0 0 0,-1-1 0,1 1 1,0 0-1,-1-1 0,1 1 1,0-1-1,-1 1 0,1-1 0,0 0 1,31-22 804,-28 17-829,0 1 0,0-1 0,0 0 1,-1-1-1,0 1 0,-1-1 0,1 1 1,-1-1-1,0 0 0,1-13 0,-2 18-25,-1 0 0,0 0 0,0 0 0,1 0 0,-1 1 0,-1-1 0,1 0 0,0 0 0,0 0 0,-1 0 0,1 0 0,-1 0 0,0 0 0,1 1 0,-1-1-1,0 0 1,0 0 0,0 1 0,0-1 0,-1 1 0,1-1 0,0 1 0,-1-1 0,1 1 0,-1 0 0,1 0 0,-1 0 0,1 0 0,-1 0 0,0 0 0,0 0 0,1 0 0,-1 1 0,0-1 0,0 1-1,0-1 1,0 1 0,0 0 0,0 0 0,0-1 0,0 1 0,-1 1 0,2-1-171,0 1 0,0-1 0,0 0 0,1 1 0,-1 0 0,0-1 0,0 1-1,1-1 1,-1 1 0,1 0 0,-1-1 0,0 1 0,1 0 0,-1 0 0,1-1 0,0 1 0,-1 0 0,1 0-1,0 0 1,-1 0 0,1 0 0,0 0 0,0-1 0,0 1 0,0 0 0,0 0 0,0 0 0,0 0 0,0 0 0,0 1-1,0 0-192,0-1 0,0 1 0,0-1 0,0 0 0,1 1 0,-1-1-1,0 1 1,0-1 0,1 0 0,-1 1 0,1-1 0,-1 0 0,1 0-1,0 1 1,-1-1 0,1 0 0,0 0 0,0 0 0,0 0 0,0 0-1,0 0 1,1 1 0,15 1-5350,6-3-3091</inkml:trace>
</inkml:ink>
</file>

<file path=ppt/ink/ink6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7:12.88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128 104 14189,'0'0'7181,"-9"0"-5180,4 1-1866,0-1-1,0 1 1,0 0-1,1 0 0,-1 1 1,0-1-1,0 1 1,1 0-1,-1 0 0,1 1 1,0-1-1,-1 1 0,1 0 1,0 0-1,1 0 1,-1 1-1,0-1 0,1 1 1,0 0-1,0 0 1,0 0-1,-3 8 0,3-8-49,0 0 1,1 0-1,0 0 0,0 0 0,0 0 0,1 1 0,0-1 0,-1 1 0,2-1 0,-1 1 0,0-1 1,1 1-1,0-1 0,0 1 0,0 0 0,1 5 0,0-9-69,0 1 0,0-1 1,1-1-1,-1 1 0,0 0 0,0 0 0,0 0 0,1-1 0,-1 1 1,0 0-1,1-1 0,-1 1 0,1-1 0,-1 0 0,0 0 0,1 1 1,-1-1-1,1 0 0,-1 0 0,1 0 0,-1 0 0,1-1 0,-1 1 1,1 0-1,1-1 0,38-11 466,-31 5-420,-1 1 0,0-1-1,-1 0 1,1-1 0,-2 0 0,1 0-1,-1-1 1,0 0 0,-1 0 0,0-1-1,0 0 1,-1 0 0,0 0 0,-1 0-1,0-1 1,-1 0 0,0 0 0,-1 0-1,0 0 1,-1 0 0,0 0 0,-1-20-1,0 31-65,0-1-1,0 1 0,0-1 1,0 1-1,-1-1 0,1 1 1,0-1-1,0 1 0,0-1 1,0 1-1,-1 0 0,1-1 1,0 1-1,-1-1 0,1 1 1,0 0-1,-1-1 0,1 1 1,0 0-1,-1-1 0,1 1 1,0 0-1,-1 0 0,1-1 1,-1 1-1,1 0 1,-1 0-1,1 0 0,-1 0 1,1-1-1,-1 1 0,1 0 1,-1 0-1,1 0 0,-1 0 1,1 0-1,-1 0 0,1 0 1,0 0-1,-1 1 0,1-1 1,-1 0-1,1 0 0,-1 0 1,1 0-1,-1 1 0,1-1 1,0 0-1,-1 0 0,1 1 1,-1-1-1,1 0 0,0 1 1,-1-1-1,1 0 0,-1 1 1,-20 21-126,16-14 194,0 1-1,0 0 0,1 0 1,0 0-1,0 0 0,1 1 1,1-1-1,0 1 0,0 0 1,1 0-1,0 0 0,0 0 1,1 0-1,2 17 0,-1-25-51,1 0 0,-1 0-1,1 1 1,-1-1-1,1 0 1,-1 0 0,1-1-1,0 1 1,0 0-1,0 0 1,0-1 0,0 1-1,1-1 1,-1 0-1,0 0 1,1 0 0,-1 0-1,1 0 1,-1 0-1,1-1 1,-1 1 0,1-1-1,-1 0 1,1 1-1,4-2 1,0 2 12,-1-1 1,1 0-1,-1-1 0,0 1 0,1-1 1,-1-1-1,0 1 0,0-1 1,9-4-1,-8 1 21,-1-1 0,0 0 0,0 0 0,0 0 0,-1-1 1,6-9-1,-6 10-113,-8 12-271,1-2 389,-1 1 0,1-1 1,0 1-1,1 0 0,-1 0 0,1 0 0,0 0 0,0-1 0,0 1 0,1 1 0,0-1 0,0 9 1,1-13-34,0 0 1,-1-1 0,1 1 0,0-1 0,0 1 0,0 0 0,-1-1 0,1 1 0,0-1 0,0 0 0,0 1 0,0-1-1,0 0 1,0 1 0,0-1 0,0 0 0,0 0 0,0 0 0,0 0 0,0 0 0,0 0 0,0 0 0,0-1 0,0 1 0,0 0-1,0 0 1,1-1 0,29-9 356,-20 4-374,0-1 0,-1-1 0,1 0 0,9-10 0,-12 10 0,0 1 0,0 0 0,1 1 0,-1 0 0,1 0 0,16-6 0,-21 69-358,-4-55 315,1-1-1,-1 1 1,1-1-1,0 0 1,-1 1-1,1-1 1,0 0-1,0 0 1,0 1-1,0-1 1,0 0-1,0 0 1,0 0-1,0 0 1,0 0-1,1 0 1,-1-1-1,0 1 1,1 0-1,-1-1 1,0 1-1,1 0 1,-1-1-1,1 0 1,-1 1-1,1-1 1,-1 0-1,3 0 1,1 1-1037,0-1 1,0 0-1,1 0 1,-1 0-1,0-1 1,0 0-1,7-2 1,21-12-10383</inkml:trace>
</inkml:ink>
</file>

<file path=ppt/ink/ink6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7:13.55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 76 13068,'0'0'3251,"0"-8"-256,-2-2-1911,1 4-333,0 0-1,0 0 1,1 0 0,0 0 0,0 0-1,0 0 1,2-9 0,-2 15-708,0 0 0,0 0-1,0 0 1,1 0 0,-1 1 0,0-1 0,0 0 0,0 0 0,0 0 0,0 0 0,0 0 0,0 1 0,1-1 0,-1 0 0,0 0 0,0 0 0,0 0-1,0 0 1,1 0 0,-1 0 0,0 0 0,0 0 0,0 0 0,0 0 0,1 0 0,-1 0 0,0 0 0,0 0 0,0 0 0,0 0 0,1 0-1,-1 0 1,0 0 0,0 0 0,0 0 0,0 0 0,1 0 0,-1 0 0,0 0 0,0 0 0,0 0 0,0 0 0,1 0 0,-1 0 0,0-1 0,0 1-1,0 0 1,0 0 0,0 0 0,0 0 0,1 0 0,-1-1 0,0 1 0,0 0 0,0 0 0,0 0 0,0 0 0,0-1 0,5 18-94,-2 49 445,-10 119 1,2-109 44,4-75-407,1 0 0,0 0 1,0 0-1,-1 1 0,1-1 0,0 0 0,0 0 1,0 0-1,0 0 0,0 0 0,1 0 1,-1 0-1,0 0 0,0 0 0,1 1 0,-1-1 1,1 0-1,-1 0 0,1 0 0,-1 0 1,1-1-1,-1 1 0,1 0 0,0 0 1,0 0-1,-1 0 0,1-1 0,0 1 0,0 0 1,0-1-1,0 1 0,1 0 0,0-1 58,0 0 0,0-1-1,1 1 1,-1-1 0,0 1-1,0-1 1,0 0 0,0 1-1,0-1 1,0 0 0,0-1 0,0 1-1,-1 0 1,1 0 0,3-4-1,21-19-82,0-2 0,-2-1 1,-1 0-1,-2-2 0,28-46 0,-48 72-517,4-6-645,-3 3-7553</inkml:trace>
</inkml:ink>
</file>

<file path=ppt/ink/ink6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7:13.93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 1 10858,'0'0'5958,"-2"66"-2947,2-45-1186,3-5-703,10-3-802,3-8-256,7-5-1153,2-1-1698,5-20-1825,1-8-4613</inkml:trace>
</inkml:ink>
</file>

<file path=ppt/ink/ink6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7:14.27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83 1 11499,'0'0'6411,"-5"13"-5338,-44 135 1289,41-118-1452,1 0-1,2 0 1,-4 53 0,10-83-897,-1 0 1,0-1 0,0 1 0,0 0 0,1 0-1,-1-1 1,0 1 0,0 0 0,1 0 0,-1-1-1,0 1 1,1 0 0,-1 0 0,0 0 0,0 0-1,1 0 1,-1-1 0,0 1 0,1 0 0,-1 0-1,0 0 1,1 0 0,-1 0 0,0 0 0,1 0-1,-1 0 1,1 0 0,-1 0 0,0 0 0,1 0-1,-1 1 1,0-1 0,1 0 0,-1 0 0,0 0-1,0 0 1,1 0 0,-1 1 0,0-1 0,1 0-1,-1 0 1,0 1 0,0-1 0,0 0 0,1 0-1,-1 1 1,0-1 0,0 0 0,0 1 0,1-1-1,-1 0 1,0 1 0,0-1 0,0 0 0,0 1-1,0-1 1,0 0 0,0 1 0,0-1 0,0 0-1,0 1 1,0-1 0,0 0 0,0 1 0,0 0-1,17-24 705,-12 9-651,-1 0 1,-1 0-1,0 0 0,0-1 1,-2 1-1,0-1 1,-1-21-1,0 34-152,0 34-230,0-29 321,0 1 0,0-1 0,0 0-1,1 0 1,-1 0 0,1 0 0,0 0 0,-1 0 0,1 0 0,1 0 0,-1 0 0,0 0 0,1 0 0,-1-1 0,1 1 0,0-1 0,0 1 0,0-1 0,0 0 0,1 1 0,-1-1 0,0 0 0,1-1 0,4 4 0,-2-3 82,-1-1 0,1 1 0,0-1 0,0 0 0,-1 0 0,1-1 0,0 0 0,0 1 1,0-1-1,0-1 0,0 1 0,-1-1 0,1 0 0,0 0 0,8-3 0,-3-2 46,-1 1 0,-1-1-1,1 0 1,-1-1-1,0 0 1,-1 0-1,0-1 1,0 0 0,10-15-1,-11 15-374,-16 44 230,7-27 173,0 1-1,0-1 0,1 1 1,0-1-1,1 1 0,0 0 1,0-1-1,2 15 0,-1-23-143,0-1 0,1 1 0,-1-1 0,0 1 0,1-1 0,-1 1 0,1-1 0,-1 0 0,0 1 0,1-1 0,-1 1 0,1-1 0,-1 0 0,1 0 0,0 1 0,-1-1 0,1 0 0,-1 0 0,1 1 0,-1-1 0,1 0 0,0 0 0,-1 0 0,1 0 0,-1 0 0,1 0 0,0 0 0,-1 0 0,1 0 0,-1 0 0,1-1 0,-1 1 0,1 0 0,0 0 0,-1 0 0,2-1 0,21-10 421,-18 7-651,0 0-1,0 0 1,0-1-1,-1 1 1,0-1-1,0-1 1,0 1-1,3-6 1,-4 4-1351,1 0-1,-1 0 1,-1-1 0,1 1 0,-1-1 0,1-12-1,1-14-7153</inkml:trace>
</inkml:ink>
</file>

<file path=ppt/ink/ink6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7:14.61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 0 19506,'0'0'6439,"-5"56"-6343,21-44-64,5 3-1282,0-1-1856,3 2-1219,4 0-2305</inkml:trace>
</inkml:ink>
</file>

<file path=ppt/ink/ink6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7:14.94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65 0 9865,'0'0'4367,"-7"9"-801,2-4-3096,-31 39 3239,34-41-3380,0-1 0,1 1 0,-1 0-1,0 0 1,1 0 0,0 0 0,0 0 0,0 0 0,0 0-1,0 0 1,1 1 0,-1-1 0,1 0 0,0 0 0,0 1 0,1 5-1,-1-8-306,1-1 0,0 1 0,0 0 0,-1-1 0,1 1 0,0-1 0,0 1 0,0-1 0,0 1 0,0-1 0,-1 0 0,1 1 0,0-1 0,0 0 0,0 0 0,0 0 0,0 0 0,0 0 0,0 0 0,0 0 0,0 0 0,2 0 0,24-3 257,-17-1-178,0 0 0,-1-1-1,1 0 1,-1 0 0,16-12 0,-18 12-219,-1 0 1,0 1-1,1-1 1,0 1-1,-1 1 1,2 0-1,-1 0 0,0 0 1,1 0-1,-1 1 1,1 1-1,14-2 1,-21 3 84,0 1 0,0 0 0,1-1 0,-1 1 0,0 0 0,0 0 0,0-1 0,0 1 0,-1 0 0,1 0 0,0 0 0,0 0 0,0 0 0,-1 0 0,1 1 0,-1-1 0,1 0 0,-1 0 0,1 0 0,-1 1 0,0-1 0,1 0 0,-1 0 0,0 1 0,0-1 0,0 0 0,0 1 0,0-1 0,0 0 0,0 0 0,-1 2 0,1-1-98,-1-1 0,1 1 1,0 0-1,0-1 0,0 1 1,0-1-1,0 1 0,0-1 1,0 1-1,1-1 1,-1 1-1,0-1 0,1 1 1,0-1-1,-1 0 0,1 1 1,0-1-1,-1 0 0,1 1 1,0-1-1,0 0 0,0 0 1,0 0-1,0 0 0,1 0 1,-1 0-1,0 0 0,0 0 1,1 0-1,-1 0 0,2 0 1,0-1-512,0 1 0,-1-1 0,1 0 0,0-1 0,0 1 0,0 0 0,-1-1 0,1 1 0,0-1 0,-1 0 0,1 0 0,-1 0 0,1 0 0,-1-1 1,4-1-1,14-13-8364</inkml:trace>
</inkml:ink>
</file>

<file path=ppt/ink/ink6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7:15.28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80 1 9513,'0'0'7725,"-8"6"-6252,-45 32 807,121-33-780,-63-5-1532,0 0 1,-1 1-1,1 0 1,-1 0-1,1 0 1,-1 1-1,1 0 1,-1-1-1,0 1 1,0 1-1,0-1 1,6 5-1,-9-6 123,0 0-1,0 0 0,0 0 0,0 0 1,-1 0-1,1 0 0,0 0 1,-1 0-1,1 0 0,0 0 1,-1 0-1,0 0 0,1 0 0,-1 1 1,0-1-1,1 0 0,-1 0 1,0 0-1,0 1 0,0 0 1,0 0 109,-1 0 0,0 0 1,0 0-1,1-1 0,-1 1 1,0 0-1,0-1 0,0 1 1,-1-1-1,1 1 0,0-1 0,0 0 1,-1 1-1,1-1 0,-1 0 1,1 0-1,-4 2 0,-57 28 2521,58-29-2875,-1 0 0,1 0-1,-1-1 1,0 0 0,0 0 0,0 0 0,0-1-1,0 0 1,0 1 0,0-2 0,-9 0 0,8-5-5249,4-9-5028</inkml:trace>
</inkml:ink>
</file>

<file path=ppt/ink/ink6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7:16.17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190 88 10762,'0'0'2664,"1"-10"91,-2-32 138,1 41-2792,0 0-1,0 0 1,0 0 0,0 0-1,0 0 1,0 0 0,0 0 0,-1 0-1,1 0 1,0 0 0,-1 0-1,1 1 1,0-1 0,-1 0-1,1 0 1,-1 0 0,1 1-1,-1-1 1,0 0 0,1 1 0,-1-1-1,0 0 1,0 1 0,1-1-1,-1 1 1,0-1 0,0 1-1,0-1 1,0 1 0,1 0-1,-1 0 1,0-1 0,0 1-1,0 0 1,0 0 0,0 0 0,0 0-1,0 0 1,0 0 0,0 0-1,0 0 1,0 0 0,0 0-1,0 1 1,1-1 0,-1 0-1,-2 1 1,0 1 20,0-1 0,-1 1 0,1 0 0,0 0 0,0 0 0,0 0 0,0 0 0,1 0 0,-5 6 0,-3 9 186,1 0 1,0 1-1,2 0 0,0 0 1,1 1-1,-4 19 0,-16 119 2274,24-146-2434,-2 20 100,0 1 1,3-1-1,0 1 0,2-1 0,1 1 0,8 36 0,-15-91-184,-6-20 182,2-2-1,2 1 1,-2-47-1,9 90-244,1 0 0,-1 0 0,0-1 0,0 1 0,1 0 0,-1 0 0,1 0 0,0 0 0,-1 0 0,1-1 0,0 1 0,-1 0 0,1 1 0,0-1 0,0 0 0,0 0 0,0 0 0,0 0 0,0 1 0,0-1 0,0 0 0,0 1 0,0-1 0,0 1 0,1-1 0,-1 1 0,0 0 0,0-1 0,0 1 0,3 0 0,48-4 0,-33 4 0,1-2-51,0-1 0,0-1-1,0-1 1,0-1 0,-1 0 0,0-2 0,0 0-1,-1-1 1,0 0 0,21-16 0,-31 19 31,-1 0 1,1 0 0,-1 0 0,-1-1-1,1 1 1,-1-2 0,0 1-1,-1-1 1,0 0 0,0 0-1,0 0 1,-1-1 0,0 0-1,-1 1 1,0-1 0,-1-1-1,0 1 1,0 0 0,-1-1-1,0 1 1,0 0 0,-1-1-1,0 1 1,-2-10 0,1 17 19,1 0 1,0 0-1,-1 1 1,1-1 0,-1 0-1,0 1 1,1-1-1,-1 1 1,0-1 0,0 1-1,0-1 1,0 1-1,0-1 1,-1 1 0,1 0-1,0 0 1,-1 0-1,1 0 1,0 0-1,-1 0 1,1 0 0,-1 0-1,0 0 1,1 1-1,-1-1 1,0 1 0,1-1-1,-1 1 1,0-1-1,1 1 1,-1 0 0,0 0-1,0 0 1,0 0-1,1 0 1,-1 1 0,0-1-1,-2 1 1,-2 0-21,0 1 0,0 0 0,0-1 0,1 2-1,-1-1 1,1 1 0,-1 0 0,1 0 0,0 0 0,-5 5 0,-7 8 172,0 0 0,1 1 1,1 1-1,0 1 0,2 0 0,0 1 0,-14 29 0,27-49-151,0 1-1,0-1 0,0 0 1,0 1-1,0-1 0,0 0 1,-1 1-1,1-1 0,0 1 1,0-1-1,0 0 0,0 1 1,0-1-1,0 0 0,1 1 1,-1-1-1,0 1 0,0-1 1,0 0-1,0 1 0,0-1 1,0 0-1,1 1 1,-1-1-1,0 0 0,0 0 1,1 1-1,-1-1 0,0 0 1,0 0-1,1 1 0,-1-1 1,0 0-1,1 1 0,17 2 23,32-9-67,-33 4-80,-13 2 74,0-1 0,1 1 1,-1 0-1,1 1 0,-1-1 0,1 1 0,-1 0 1,0 0-1,1 0 0,-1 0 0,0 1 0,0 0 1,0 0-1,0 0 0,0 0 0,-1 1 1,1-1-1,-1 1 0,1 0 0,-1 0 0,0 1 1,0-1-1,0 0 0,-1 1 0,1 0 0,-1-1 1,0 1-1,0 0 0,0 0 0,0 1 1,-1-1-1,0 0 0,0 0 0,0 1 0,0-1 1,-1 1-1,1-1 0,-1 1 0,0-1 1,-1 0-1,1 1 0,-3 8 0,1-8 66,-1 0-1,0 0 1,0 0-1,-1 0 1,0 0-1,1 0 1,-1-1-1,-1 0 1,1 0-1,-9 6 1,4-3-14,0-1 0,-1 0 0,1-1 1,-21 8-1,30-13-14,0 1 1,-1-1 0,1 0 0,0 0-1,0 0 1,-1 1 0,1-1-1,0 0 1,-1 0 0,1 0 0,0 0-1,0 0 1,-1 0 0,1 0-1,0 0 1,-1 0 0,1 0-1,0 0 1,-1 0 0,1 0 0,0 0-1,-1 0 1,1 0 0,0 0-1,-1 0 1,1 0 0,0 0 0,0 0-1,-1 0 1,1-1 0,0 1-1,0 0 1,-1 0 0,1 0 0,0-1-1,0 1 1,-1 0 0,1 0-1,0-1 1,0 1 0,0 0 0,0 0-1,-1-1 1,1 1 0,0 0-1,0-1 1,0 1 0,0 0 0,0 0-1,0-1 1,0 1 0,0 0-1,0-1 1,0 1 0,0 0 0,0-1-1,0 1 1,0 0 0,0-1-1,0 1 1,0 0 0,0 0 0,0-1-1,0 1 1,1-1 0,10-18-958,0 12 312,0 2 0,0-1 0,0 1 0,0 1-1,1 0 1,-1 0 0,1 1 0,0 1 0,18-2 0,45-12-7057,-42 3 272</inkml:trace>
</inkml:ink>
</file>

<file path=ppt/ink/ink6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7:16.50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61 1 14350,'0'0'4660,"-6"9"-3325,-3 7-491,2 0 0,-1 0 0,2 1 0,0 0 0,1 0 0,1 0 0,0 0 0,2 1 0,-2 31 0,4-35-818,1 0 1,0 1 0,0-1 0,8 25 0,-8-34-772,1 0-1,0 1 1,1-1 0,-1 0-1,1 0 1,0 0 0,1-1-1,-1 1 1,5 4 0,-1-6-6355</inkml:trace>
</inkml:ink>
</file>

<file path=ppt/ink/ink6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7:16.85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0 13677,'0'0'15535,"64"6"-14222,-24-2-673,2-4-351,-2 0-225,-1 0-224,-3 0-1378,-5-1-2818,-9-8-3651</inkml:trace>
  <inkml:trace contextRef="#ctx0" brushRef="#br0" timeOffset="1">449 194 28539,'0'0'4228</inkml:trace>
</inkml:ink>
</file>

<file path=ppt/ink/ink6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7:20.24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 6342,'0'0'1473,"54"17"-4195,-46-17-1282</inkml:trace>
</inkml:ink>
</file>

<file path=ppt/ink/ink6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7:21.28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379 73 7911,'0'0'13603,"2"-9"-10907,3-28-636,-5 36-1955,1 0 0,-1 0 0,0 0 1,0 0-1,0 0 0,-1 0 0,1 0 0,0 0 0,0 0 0,0 0 0,-1 1 0,1-1 0,-1 0 0,1 0 0,0 0 1,-1 0-1,1 1 0,-1-1 0,0 0 0,1 0 0,-1 1 0,0-1 0,1 0 0,-1 1 0,0-1 0,0 1 1,1-1-1,-1 1 0,0 0 0,0-1 0,0 1 0,0 0 0,0-1 0,0 1 0,-1 0 0,-33-1 549,28 1-436,-1 1-150,0 0-1,0 1 1,1 0-1,-1 1 1,1-1-1,0 1 1,-1 1-1,1-1 0,1 1 1,-1 1-1,0-1 1,-10 11-1,-11 10 373,-31 36-1,56-58-412,-14 15-14,2 1-1,0 0 0,2 1 0,0 0 0,-19 41 1,27-50-14,1 1-1,0 0 1,1 0 0,0 1 0,1-1 0,0 1 0,1-1 0,1 1 0,0-1-1,0 1 1,1 0 0,6 24 0,-5-30 1,1 0 0,-1 1 0,2-1 0,-1 0 0,1 0 0,0-1 0,1 1 0,-1-1 0,1 0 0,1 0 0,-1 0 0,1-1 0,0 0 0,0 0 0,0 0 0,1-1 0,0 0 0,0 0 0,9 3 0,-11-5 0,-1-1 0,1 1 0,0-1 0,0 0 0,0 0 0,0 0 0,0-1 0,-1 0 0,1 0 0,0 0 0,0 0 0,0-1 0,0 0 0,0 0 0,0 0 0,-1-1 0,1 1 0,0-1 0,-1 0 0,0 0 0,1-1 0,-1 0 0,0 1 0,0-1 0,0-1 0,-1 1 0,1 0 0,-1-1 0,0 0 0,6-8 0,-7 9 0,1-1 0,-1 0 0,0 1 0,0-1 0,0 0 0,-1 0 0,1 0 0,-1 0 0,0 0 0,0 0 0,-1 0 0,1-1 0,-1 1 0,0 0 0,0 0 0,0 0 0,0-1 0,-1 1 0,-1-6 0,0 7 0,1 0 0,-1 1 0,0-1 0,0 1 0,1-1 0,-2 1 0,1-1 0,0 1 0,0 0 0,-1 0 0,1 0 0,-1 1 0,0-1 0,1 1 0,-1-1 0,0 1 0,0 0 0,0 0 0,0 0 0,0 0 0,0 1 0,0-1 0,-1 1 0,1 0 0,0 0 0,-4 0 0,-1 0 0,1 0 0,-1 0 0,0 1 0,-13 3 0,19-4 0,1 0 0,0 1 0,-1-1 0,1 1 0,0-1 0,-1 1 0,1-1 0,0 1 0,0 0 0,-1 0 0,1 0 0,0 0 0,0 0 0,0 0 0,0 0 0,0 0 0,1 0 0,-1 0 0,0 0 0,0 0 0,1 1 0,-1-1 0,1 0 0,-1 1 0,1-1 0,-1 1 0,1-1 0,0 0 0,0 1 0,-1-1 0,1 1 0,0-1 0,1 3 0,-1-3 0,1-1 0,-1 1 0,1-1 0,-1 1 0,0 0 0,1-1 0,0 0 0,-1 1 0,1-1 0,-1 1 0,1-1 0,0 0 0,-1 1 0,1-1 0,0 0 0,-1 1 0,1-1 0,0 0 0,-1 0 0,1 0 0,0 0 0,-1 0 0,1 0 0,0 0 0,0 0 0,1 0 0,24-1 0,-23 1 0,9-3 0,0 1 0,0-2 0,0 1 0,-1-2 0,1 0 0,-1 0 0,0-1 0,0 0 0,-1-1 0,0 0 0,11-10 0,-2 3 0,0 1 0,21-11 0,-39 24 0,-1 0 0,1-1 0,0 1 0,-1 0 0,1 0 0,-1 0 0,1 1 0,0-1 0,-1 0 0,1 0 0,-1 0 0,1 0 0,-1 0 0,1 1 0,0-1 0,-1 0 0,1 1 0,-1-1 0,1 0 0,-1 1 0,0-1 0,1 0 0,-1 1 0,1-1 0,-1 1 0,0-1 0,1 1 0,-1-1 0,0 1 0,1-1 0,-1 1 0,0-1 0,0 1 0,0 0 0,1-1 0,-1 1 0,0-1 0,0 1 0,0-1 0,0 1 0,0 0 0,0-1 0,0 1 0,0-1 0,0 1 0,-1 0 0,1 0 0,0 43 0,0-33 0,-2 30 0,-9 50 0,5-50 0,0 51 0,11-65-3106,-4-26 2777,-1 0 0,0-1-1,1 1 1,-1 0 0,0 0-1,1-1 1,-1 1-1,1 0 1,0-1 0,-1 1-1,1 0 1,-1-1 0,1 1-1,0-1 1,0 1-1,-1-1 1,1 0 0,0 1-1,0-1 1,-1 1 0,1-1-1,0 0 1,0 0 0,0 0-1,0 1 1,0-1-1,-1 0 1,3 0 0</inkml:trace>
</inkml:ink>
</file>

<file path=ppt/ink/ink6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7:21.75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159 42 12268,'0'0'12566,"1"-9"-10014,5-24-705,-29 62 678,-7 29-2323,3 1-1,-24 76 1,42-104-145,1 1 1,1 0 0,2 0 0,1 0-1,2 1 1,2 45 0,1-71-150,-1-1 0,1 0 0,0 1 0,1-1 0,0 0 0,0 0 0,0 0 0,0 0 0,1 0 0,0-1 0,0 1 0,1-1 1,0 0-1,0 0 0,0 0 0,0 0 0,1-1 0,-1 0 0,1 0 0,8 5 0,-5-5-407,-1 0 0,1 0 1,0-1-1,0 0 0,0-1 1,1 0-1,-1 0 0,0-1 1,1 0-1,-1 0 0,1-1 1,-1 0-1,1-1 0,14-2 0,15-9-13343</inkml:trace>
</inkml:ink>
</file>

<file path=ppt/ink/ink6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7:23.29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105 1 4100,'0'0'24994,"-1"11"-24081,-3 17-453,-2 0 0,-1-1 0,-1 0 0,-2 0 0,-15 31 0,17-43-460,1 0 0,1 0 0,1 1 0,0-1 0,1 1 0,1 0 0,-3 27 0,6-42 0,1 0 0,-1 0 0,0 1 0,1-1 0,-1 0 0,0 0 0,1 1 0,0-1 0,-1 0 0,1 0 0,0 0 0,-1 0 0,1 0 0,0 0 0,0 0 0,0 0 0,0 0 0,0 0 0,0-1 0,0 1 0,0 0 0,0-1 0,0 1 0,0-1 0,1 1 0,-1-1 0,0 1 0,0-1 0,1 0 0,-1 0 0,0 1 0,2-1 0,50 1 0,-38-2 0,14 2 27,-9 0-39,-1-1 1,31-3 0,-46 2-48,1 0-1,-1 1 1,0-1-1,0-1 1,0 1-1,0 0 1,0-1-1,-1 0 0,1 0 1,0 0-1,-1-1 1,1 1-1,-1-1 1,0 0-1,0 1 1,0-1-1,4-6 1,-2-4-4249,-4-4-3470</inkml:trace>
</inkml:ink>
</file>

<file path=ppt/ink/ink6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7:24.04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294 115 9225,'0'0'5690,"4"-9"-2337,-1 4-2958,17-42 3385,-15 6 2316,-5 40-5999,-1 0-1,1 0 1,-1 0 0,0 1-1,1-1 1,-1 0 0,0 0-1,0 1 1,1-1 0,-1 0-1,0 1 1,0-1 0,0 1-1,0-1 1,0 1 0,0 0-1,0-1 1,0 1 0,0 0-1,0-1 1,0 1 0,0 0-1,0 0 1,0 0 0,0 0-1,0 0 1,0 0 0,-1 1-1,-35 2 117,25 1-184,1 0 0,0 1 0,0 1 0,0-1 0,1 2 0,0-1 0,0 1 0,1 1 0,-10 9-1,-2 3 253,2 2 0,-29 38 0,37-44-248,1-1 1,-15 32-1,22-41-35,1 0 1,0 0-1,0 0 0,0 1 1,1-1-1,0 0 0,0 1 1,0-1-1,1 1 0,0-1 1,2 13-1,-1-17 2,0 1 0,1-1 0,-1 1 0,1-1 0,-1 0 0,1 1 0,0-1 0,0 0 0,0 0 0,0 0 0,0-1 0,0 1 0,1 0 0,-1-1 0,1 0 0,-1 1 0,1-1 0,-1 0 0,1 0 0,0 0 0,-1-1 0,1 1 0,0-1 0,0 1 0,-1-1 0,5 0 0,4 1 0,1-1 0,-1 0 0,1 0 0,-1-1 0,14-3 0,-18 2 0,0 0 0,0 0 0,-1-1 0,1 0 0,-1-1 0,10-7 0,-13 10 0,-1-1 0,1 0 0,-1 1 0,0-1 0,0 0 0,0-1 0,0 1 0,0 0 0,0-1 0,0 1 0,-1-1 0,0 1 0,1-1 0,-1 0 0,0 1 0,0-1 0,0 0 0,0-5 0,-1 7 0,-1 0 0,0 0 0,1-1 0,-1 1 0,0 0 0,0 0 0,0 0 0,0 0 0,0 0 0,0 1 0,0-1 0,0 0 0,0 0 0,0 1 0,-1-1 0,1 1 0,0-1 0,0 1 0,-1-1 0,1 1 0,0 0 0,-1-1 0,1 1 0,0 0 0,-1 0 0,1 0 0,-1 0 0,1 0 0,-2 1 0,-45 2 0,42-2 0,1 1 0,0 0 0,-1 0 0,1 0 0,0 0 0,0 1 0,1 0 0,-1 0 0,1 0 0,-1 1 0,-4 4 0,41-10 0,-17-4 0,1-1 0,-1 0 0,14-9 0,31-16 0,-59 35 0,0-1 0,-1 1 0,1-1 0,-1 0 0,1 1 0,-1-1 0,0 1 0,0-1 0,-1 5 0,-1 4-62,-1-1 0,0 0 1,0 0-1,-7 13 0,6-17-260,1 0 1,0 0-1,1 1 1,0-1-1,0 1 0,0 0 1,1-1-1,-1 1 1,2 0-1,-1 0 1,1 0-1,1 11 0,1-12-8417</inkml:trace>
</inkml:ink>
</file>

<file path=ppt/ink/ink6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7:29.41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 17489,'0'0'9043,"2"8"-8323,5 30-245,-2 0-1,-2 0 0,-2 74 1,-1-65-221,0-47-357,0 1 0,0 0-1,0-1 1,0 1 0,0 0 0,0 0 0,0-1 0,0 1 0,0 0 0,1-1-1,-1 1 1,0 0 0,1-1 0,-1 1 0,0-1 0,1 1 0,-1-1 0,1 1-1,-1 0 1,1-1 0,-1 1 0,1-1 0,-1 0 0,1 1 0,-1-1 0,1 1-1,0-1 1,-1 0 0,1 0 0,0 1 0,0-1 0,0 0-258,1 0-1,-1 0 1,0 0 0,0 0-1,0 0 1,1 0 0,-1 0 0,0 0-1,0-1 1,0 1 0,0 0 0,1-1-1,-1 1 1,0-1 0,0 0-1,0 1 1,0-1 0,1-1 0,14-17-6836</inkml:trace>
</inkml:ink>
</file>

<file path=ppt/ink/ink6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7:29.85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0 18770,'0'0'11162,"3"11"-10665,5 34-75,-1 0 0,-3 1 0,-1 0-1,-6 61 1,2-29-193,1-77-229,0-1 0,0 1 0,0 0 0,0-1 0,0 1 0,0 0 0,0 0 0,0-1 0,0 1 0,0 0 0,0-1 0,1 1 0,-1 0 0,0-1 0,0 1 0,1-1 0,-1 1 0,0 0 0,1-1 0,-1 1 0,0-1 0,1 1 0,-1-1 0,1 1 0,-1-1 0,1 1 0,-1-1 0,1 0 0,0 1 0,-1-1 0,1 1 0,-1-1 0,1 0 0,1 1 0,0-2 0,0 1 0,0 0 0,0 0 0,-1-1 0,1 1 0,0-1 0,0 0 0,0 1 0,0-1 0,0 0 0,2-2 0,42-34 0,-11 3-68,-3-1-1,-1-1 1,-1-1 0,32-55-1,-62 91 573,1-2-3015,-15 2-18042</inkml:trace>
</inkml:ink>
</file>

<file path=ppt/ink/ink6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7:30.20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0 14253,'0'0'14350,"12"63"-12428,0-47-545,2 2-640,2 1-609,1-2-128,2 1 0,2-1-224,1-2-1474,-3-2-1665,-3-5-2210,0-7-3428</inkml:trace>
</inkml:ink>
</file>

<file path=ppt/ink/ink6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7:30.70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191 49 9033,'0'0'16447,"3"-8"-14557,-2 4-1713,6-23 978,-13 17-611,-15 12-205,9 4-142,-1 0-1,2 1 0,-1 1 0,1 0 0,0 0 0,0 1 1,1 1-1,0 0 0,1 0 0,0 1 0,1 0 1,0 0-1,1 1 0,0 0 0,-8 19 0,13-26-192,0 1 1,0 0-1,1 0 0,0 0 0,0-1 0,0 1 0,1 0 0,-1 0 0,1 0 0,1 0 0,-1 0 1,2 6-1,-1-10-5,0 1 1,0-1 0,0 0-1,0 0 1,1 0 0,-1 0-1,0 0 1,1 0 0,0-1-1,-1 1 1,1 0 0,0-1-1,0 1 1,0-1 0,0 1-1,0-1 1,0 0 0,0 0-1,0 0 1,1 0 0,-1-1-1,0 1 1,0 0 0,1-1-1,-1 0 1,1 1 0,-1-1-1,0 0 1,1 0 0,-1-1-1,3 1 1,-1-1 0,0 1 0,-1-1 0,1 0 0,-1 0 0,1 0 0,-1 0 0,0-1 0,1 1 0,-1-1 0,0 0 0,0 0 0,0 0 0,0 0 0,-1 0 0,1-1 0,0 0 0,-1 1 0,4-7 0,-2 5 0,-1-1 0,-1 0 0,1 0 0,-1 0 0,0 0 0,0 0 0,0-1 0,-1 1 0,0-1 0,0 1 0,0-11 0,-1 16 0,0-1 0,0 1 0,0-1 0,0 1 0,0-1 0,0 1 0,0-1 0,0 1 0,0-1 0,0 1 0,-1-1 0,1 1 0,0-1 0,0 1 0,0 0 0,-1-1 0,1 1 0,0-1 0,-1 1 0,1 0 0,0-1 0,-1 1 0,1 0 0,-1-1 0,1 1 0,0 0 0,-1-1 0,1 1 0,-1 0 0,1 0 0,-1 0 0,1 0 0,-2-1 0,-20 5 0,17-2 0,0 0 0,1 0 0,-1 0 0,1 1 0,-1 0 0,-6 5 0,11-7 0,-1-1 0,1 0 0,-1 0 0,1 0 0,0 1 0,-1-1 0,1 0 0,0 1 0,-1-1 0,1 0 0,0 1 0,0-1 0,-1 0 0,1 1 0,0-1 0,0 0 0,0 1 0,0-1 0,-1 1 0,1-1 0,0 0 0,0 1 0,0-1 0,0 1 0,0-1 0,0 0 0,0 1 0,0-1 0,0 1 0,0-1 0,0 1 0,0-1 0,0 0 0,1 1 0,-1-1 0,0 1 0,0-1 0,0 0 0,1 1 0,-1-1 0,0 0 0,1 1 0,21 0 0,29-16 0,-40 9 0,-9 4 0,1 0 0,-1 1 0,0-1 0,1 1 0,-1 0 0,1 0 0,-1 0 0,1 0 0,-1 0 0,1 1 0,0-1 0,-1 1 0,1-1 0,4 1 0,-6 2 0,0 1 0,0-1 0,-1 0 0,1 1 0,-1-1 0,1 1 0,-1-1 0,0 0 0,0 1 0,0-1 0,-1 5 0,1-3 0,-5 71-2766,0-3-4029,5-79-3054</inkml:trace>
</inkml:ink>
</file>

<file path=ppt/ink/ink6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7:31.12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41 8872,'0'0'19923,"57"-39"-18994,-19 38-577,3 1-223,4 0-97,5 0 0,-2 0-513,1 5-992,-4 0-1890,-5-2-1410,-4-1-2274</inkml:trace>
</inkml:ink>
</file>

<file path=ppt/ink/ink6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7:32.27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61 2 12043,'5'-2'7945,"14"6"-6104,-10 1-1488,0 1 0,-1-1 0,1 1 0,-2 1 0,1-1 0,-1 1 1,0 1-1,0-1 0,7 13 0,0 0 14,-1 0 1,19 41-1,-26-45-270,-1 1 0,0-1 0,-1 1 0,-1 0 0,-1 1 0,0-1 0,-2 0 0,1 1-1,-2-1 1,-1 0 0,0 1 0,-1-1 0,0 0 0,-2 0 0,-12 31 0,0-9-694,-1-1 1,-2 0-1,-1-1 1,-2-2-1,-39 47 1,30-48-4091,2-7-3497</inkml:trace>
</inkml:ink>
</file>

<file path=ppt/ink/ink7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8:33.02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303 398 10282,'0'0'7981,"2"-9"-5157,6-28-625,-8 35-2066,0 0 0,0 0 0,0 0 0,0 1 0,0-1 0,0 0 0,0 0 0,-1 1 0,1-1 0,-1 0 0,1 1-1,-1-1 1,1 0 0,-1 1 0,0-1 0,0 1 0,0-1 0,0 1 0,0-1 0,0 1 0,-1 0 0,1-1 0,0 1 0,-1 0 0,1 0 0,-1 0 0,1 0 0,-1 0 0,1 0 0,-1 1 0,1-1 0,-1 1-1,0-1 1,0 1 0,1-1 0,-5 1 0,-6-2 15,0 0 0,0 1 0,0 0 0,-12 2 0,15-1 129,0 1-140,0 1 0,-1-1 0,1 2 0,0-1 0,0 1 0,0 0 0,1 1-1,-1 0 1,1 1 0,0 0 0,0 0 0,1 0 0,-14 13 0,15-13-56,1 0 1,0 0-1,1 0 0,-1 0 1,1 1-1,0-1 1,0 1-1,1 0 0,0 0 1,0 1-1,0-1 1,1 1-1,0-1 1,0 1-1,1 0 0,-1 0 1,2 0-1,-1 0 1,1 9-1,0-14-81,1-1 0,-1 0 0,1 1 0,-1-1 0,1 0 0,0 0 0,-1 0 0,1 0 0,0 0 0,0 0 0,0 0 0,0 0 0,0 0 0,0 0 0,0 0 0,0-1 0,0 1 0,1 0 0,-1-1 0,0 1 0,0-1 0,1 1 0,-1-1 0,0 0 0,1 1 0,-1-1 0,0 0 0,1 0 0,-1 0 0,0 0 0,3-1 0,3 1 0,-1 0 0,0-1 0,1 0 0,-1 0 0,11-4 0,-6 0 0,-1 0 0,0-1 0,-1 0 0,0-1 0,0 0 0,0 0 0,-1-1 0,0 0 0,0-1 0,-1 1 0,11-19 0,-1 1 0,-2-1 0,-1-1 0,13-34 0,-16 33 0,-2-2 0,0 1 0,-2-1 0,-2-1 0,0 1 0,-1-43 0,-22 130 0,11-12 0,2 0 0,2 1 0,2 0 0,1-1 0,3 1 0,2-1 0,2 1 0,21 76 0,-24-98 0,-4-18 0,0 0 0,1 0 0,0-1 0,0 1 0,0 0 0,1-1 0,-1 1 0,4 6 0,-5-11-46,1 0 1,-1 0-1,0 0 0,0 0 0,1 1 1,-1-1-1,0 0 0,0 0 1,1 0-1,-1 0 0,0 0 0,0 0 1,1 0-1,-1 0 0,0 0 1,1 0-1,-1 0 0,0 0 1,0 0-1,1 0 0,-1 0 0,0 0 1,1 0-1,-1 0 0,0 0 1,0 0-1,1 0 0,-1-1 0,0 1 1,0 0-1,1 0 0,-1 0 1,0 0-1,0-1 0,0 1 0,1 0 1,-1 0-1,0 0 0,0-1 1,0 1-1,0 0 0,1 0 0,-1-1 1,0 1-1,0 0 0,0-1 1,0 1-1,7-24-7081</inkml:trace>
</inkml:ink>
</file>

<file path=ppt/ink/ink7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8:34.10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28 106 12332,'0'0'5749,"0"-8"-2818,-2 1-2106,1 5-536,0-1-1,1 1 0,-1-1 1,1 1-1,-1-1 1,1 1-1,0-1 1,0 0-1,0 1 1,0-1-1,1 1 0,0-4 1,14 35 3309,-8 7-2960,-2 0 0,-2 0-1,-1 0 1,-4 66 0,0-32-245,1 57-393,4-120 0,2-15 0,5-16 0,-5-13 0,-1 1 0,-1-1 0,-3 0 0,0 0 0,-3 1 0,-1-1 0,-2 0 0,-1 1 0,-2 1 0,-19-53 0,15 65 0,7 19 0,2 15 0,4 0 0,0 1 0,0-1 0,1 1 0,1 0 0,-1-1 0,2 0 0,0 1 0,7 16 0,-9-26 0,0 1 0,0 0 0,1-1 0,-1 1 0,1-1 0,0 1 0,0-1 0,0 0 0,0 0 0,0 0 0,0 0 0,0 0 0,1 0 0,-1-1 0,1 1 0,-1-1 0,1 0 0,0 1 0,0-1 0,-1 0 0,1-1 0,0 1 0,0 0 0,0-1 0,0 0 0,0 0 0,0 0 0,0 0 0,0 0 0,0 0 0,-1-1 0,1 1 0,0-1 0,0 0 0,0 0 0,0 0 0,-1 0 0,1-1 0,4-2 0,3-2 0,-1 0 0,0 0 0,-1 0 0,0-1 0,0-1 0,0 1 0,-1-1 0,12-17 0,-9 11 0,-1 0 0,0-1 0,-2 0 0,13-31 0,-26 115 0,-3-20 0,2-1 0,3 1 0,2 92 0,4-133-159,-1 1-1,2-1 1,-1 0-1,1 0 1,0 0 0,5 8-1,-7-13-112,0-1 0,0 1 0,0-1 0,1 1 0,0-1 0,-1 1 0,1-1 0,0 0 0,0 0 0,0 0 0,0 0 0,1 0 0,-1 0 0,0 0 0,1-1 0,0 1 0,-1-1 0,1 0 0,5 2 0,3-3-10468</inkml:trace>
</inkml:ink>
</file>

<file path=ppt/ink/ink7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8:34.99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159 85 7431,'0'0'3603,"4"-10"-223,1 1-2100,14-27 1231,-13 7 4583,-9 29-4447,-8 6-2236,-2 10-59,0 0-1,2 1 0,0 0 0,1 1 0,1 0 0,0 1 1,-8 26-1,6-17 85,9-23-409,-54 152 747,52-141-729,0 0 1,1 1-1,0-1 1,2 1-1,0 0 0,1 0 1,4 32-1,-3-44-143,1 0 1,0 1-1,0-1 0,1 0 0,-1 0 1,1 0-1,0-1 0,1 1 0,-1-1 1,1 0-1,0 0 0,0 0 0,0 0 1,0-1-1,1 1 0,-1-1 0,1 0 1,0 0-1,0-1 0,0 0 0,0 0 1,1 0-1,-1 0 0,6 0 0,4 2-721,1-1 0,-1 0 1,1-1-1,0-1 0,-1-1 0,1 0 0,22-3 0,2-8-9308</inkml:trace>
</inkml:ink>
</file>

<file path=ppt/ink/ink7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8:35.97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119 0 13613,'0'0'14248,"2"12"-12871,1 4-1019,-1-1 0,0 1-1,-1 0 1,-1 0 0,-1 0-1,0 0 1,-3 15 0,-10 17-98,-36 83 1,-4 14-115,53-145-146,0 1 0,1 0 0,-1 0 0,1 0 0,0 0 0,-1 0 0,1 0 0,0 0 0,0 0 0,-1 0 0,1 0 0,0 1 0,0-1 0,0 0 0,0 0 0,0 0 0,0 0 0,1 0 0,-1 0 0,0 0 0,1 0 0,-1 0 0,0 0 0,1 0 0,-1 0 0,1 0 0,-1 0 0,1 0 0,0-1 0,-1 1 0,1 0 0,0 0 0,0-1 0,0 1 0,-1 0 0,1-1 0,0 1 0,0-1 0,2 2 0,2-2 0,0 1 0,1-1 0,-1 0 0,0-1 0,1 1 0,-1-1 0,8-2 0,32-9 0,64-26 0,-55 18 0,-44 15-3488,-5-8-8062,-3 5 259</inkml:trace>
</inkml:ink>
</file>

<file path=ppt/ink/ink7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8:36.64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55 5 11275,'0'0'15374,"1"8"-13975,-1 15-917,-1 1 0,-1-1 0,-1 0-1,-1 0 1,-12 39 0,7-33-25,3 0 0,0 1 0,-3 51 0,10-88-457,1 0 0,-1 0 0,1 1 0,0-1 0,6-10 0,4-20 0,-3-19 0,3-101 0,-12 155 0,0 7 0,-1 0 0,1 1 0,0 0 0,0-1 0,0 1 0,1-1 0,0 1 0,0-1 0,3 10 0,-3-14 0,0 1 0,1-1 0,-1 1 0,0-1 0,1 0 0,0 1 0,-1-1 0,1 0 0,0 0 0,-1 0 0,1 0 0,0 0 0,0 0 0,0-1 0,0 1 0,0-1 0,0 1 0,0-1 0,0 0 0,0 0 0,0 0 0,0 0 0,0 0 0,0 0 0,0 0 0,0-1 0,4-1 0,-1 1 0,1 0 0,0-1 0,-1 0 0,1 0 0,-1-1 0,1 1 0,-1-1 0,0 0 0,0-1 0,-1 1 0,8-7 0,48-55 0,-31 31 0,-22 33 0,-4 11 0,-3 21 0,0-26 0,-1 16 0,-1 0 0,-1 0 0,-7 22 0,5-23 0,1 1 0,1 0 0,-1 24 0,4-45-86,0 0 1,0 1-1,1-1 0,-1 1 1,0-1-1,0 0 0,0 1 1,0-1-1,1 1 0,-1-1 1,0 0-1,0 1 0,0-1 0,1 0 1,-1 1-1,0-1 0,1 0 1,-1 0-1,0 1 0,1-1 1,-1 0-1,0 0 0,1 0 1,-1 1-1,1-1 0,-1 0 1,0 0-1,1 0 0,0 0 1,13-3-6698,-5-8-3242</inkml:trace>
</inkml:ink>
</file>

<file path=ppt/ink/ink7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8:37.00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 20499,'0'0'11275,"33"69"-10987,-33-37-160,0 4-63,0-1-65,0-2 64,0 1-96,0-7-897,0-7-1249,0-11-2146</inkml:trace>
</inkml:ink>
</file>

<file path=ppt/ink/ink7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8:37.65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15 0 11050,'0'0'16320,"-1"8"-15466,-7 188 2308,4-63-1781,3-53-1381,1-79 0,0-1 0,0 0 0,0 1 0,0-1 0,0 1 0,0-1 0,0 1 0,0-1 0,0 1 0,0-1 0,0 1 0,1-1 0,-1 1 0,0-1 0,0 0 0,1 1 0,-1-1 0,0 1 0,0-1 0,1 0 0,-1 1 0,1-1 0,-1 0 0,0 0 0,1 1 0,-1-1 0,1 0 0,-1 0 0,0 1 0,1-1 0,-1 0 0,1 0 0,-1 0 0,1 0 0,-1 0 0,1 0 0,-1 0 0,1 0 0,-1 0 0,1 0 0,-1 0 0,0 0 0,1 0 0,-1 0 0,1 0 0,-1 0 0,1 0 0,-1-1 0,1 1 0,-1 0 0,0 0 0,1 0 0,-1-1 0,1 1 0,-1 0 0,0-1 0,1 1 0,-1 0 0,1-1 0,25-19 0,25-38 0,83-121 0,-28 32 0,-104 145-703,6-8-6772,-19 11-7697</inkml:trace>
</inkml:ink>
</file>

<file path=ppt/ink/ink7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8:3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 0 11531,'0'0'7783,"-1"51"-4772,1-35-609,8 0-384,3 1-480,1 0-641,1 0-481,-1 0-352,2 1-32,-1-4-288,0 0-1153,-1-3-1474,-1-6-1666,-4-5-3778</inkml:trace>
</inkml:ink>
</file>

<file path=ppt/ink/ink7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8:38.57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10 84 16143,'0'0'15273,"-2"9"-15006,-4 102 327,5-57-254,2-44-231,1-19-68,5-30-41,-2 0 0,-2-1 0,-3-72 0,-3 109 0,0 13 0,-2 14 0,5-24 0,-1 6 0,1 0 0,-1 0 0,1 1 0,1-1 0,-1 0 0,3 11 0,-2-16 0,-1 0 0,1 0 0,0 0 0,-1 0 0,1 0 0,0 0 0,0 0 0,-1 0 0,1 0 0,0 0 0,0 0 0,0-1 0,0 1 0,0 0 0,0-1 0,1 1 0,-1 0 0,0-1 0,0 0 0,0 1 0,0-1 0,1 0 0,-1 1 0,0-1 0,0 0 0,1 0 0,-1 0 0,0 0 0,0 0 0,1 0 0,-1-1 0,0 1 0,0 0 0,1-1 0,-1 1 0,0-1 0,0 1 0,0-1 0,0 1 0,2-2 0,6-3 0,-1 0 0,0 0 0,0-1 0,0 0 0,-1 0 0,1-1 0,-2 0 0,1 0 0,-1-1 0,6-8 0,29-32 0,-36 51 0,-2 11 0,-3 22 0,0-31 0,-10 98 0,0 1 0,10-99-819,2-8-1632,0-10-7305,-2-9-6782</inkml:trace>
</inkml:ink>
</file>

<file path=ppt/ink/ink7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8:38.95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60 0 7335,'0'0'6331,"-9"1"-2669,0-1-2749,6 0-606,0 0 1,0 0-1,0 0 1,0 1-1,0-1 0,0 1 1,1 0-1,-1-1 1,0 1-1,0 0 1,-3 2-1,5-2-237,1-1-1,0 0 1,0 0-1,0 0 1,0 0 0,-1 0-1,1 0 1,0 0-1,0 0 1,0 0-1,0 1 1,-1-1 0,1 0-1,0 0 1,0 0-1,0 0 1,0 1 0,0-1-1,0 0 1,0 0-1,0 0 1,0 0-1,-1 1 1,1-1 0,0 0-1,0 0 1,0 0-1,0 1 1,0-1-1,0 0 1,0 0 0,0 0-1,0 1 1,0-1-1,0 0 1,1 0 0,-1 0-1,0 1 1,0-1-1,0 0 1,0 0-1,0 0 1,0 0 0,0 1-1,0-1 1,1 0-1,-1 0 1,0 0 0,0 0-1,0 0 1,0 1-1,0-1 1,1 0-1,-1 0 1,0 0 0,0 0-1,0 0 1,0 0-1,1 0 1,-1 0-1,0 0 1,0 0 0,0 0-1,1 0 1,-1 0-1,0 0 1,1 0 0,14 5 1273,212 10 3724,-42-5-7673,-112-3-1853,-26-3-1465,1-2-4902</inkml:trace>
</inkml:ink>
</file>

<file path=ppt/ink/ink7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8:39.51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0 3043,'0'0'17286,"8"5"-15706,6 4-1158,1 1 1,-1 0-1,-1 1 1,0 1-1,0 0 1,-1 0-1,-1 1 1,0 1-1,-1 0 1,0 0-1,-1 1 1,-1 1-1,0-1 1,-2 1-1,1 0 1,-2 1-1,0 0 1,-1 0-1,-1 0 1,2 20-1,-4-1-13,-1 0-1,-2 0 1,-1 0 0,-14 58-1,11-68-571,-2-1 0,0-1-1,-2 1 1,0-1 0,-2-1-1,0 0 1,-19 24 0,5-17-2647,4-17-1955,-1-7-3291</inkml:trace>
</inkml:ink>
</file>

<file path=ppt/ink/ink7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8:40.16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 17681,'0'0'6470,"50"12"-5157,-8-11 128,8-1-287,4 0-514,5 0-512,-5 0-64,-9 0-352,-7 0-1057,-13 0-1057,-12 0-1666</inkml:trace>
</inkml:ink>
</file>

<file path=ppt/ink/ink7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8:40.52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0 14125,'0'0'12140,"57"10"-9930,-19-10-1057,7-5-608,1 4-417,4 1-160,-3 0-1570,-5 0-2722,-3 0-5349</inkml:trace>
</inkml:ink>
</file>

<file path=ppt/ink/ink7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8:41.44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365 299 15375,'0'0'4767,"-11"-6"-2322,0-1-1990,-1 2-1,0 0 1,0 0 0,0 1 0,-1 0 0,0 1 0,1 1-1,-1 0 1,-13 0 0,15 2-216,0 1 0,1 0-1,-1 1 1,1 0 0,-1 1 0,1 0 0,0 1-1,0 0 1,0 0 0,-10 7 0,14-8-153,1 1 1,0-1-1,0 1 1,0 0-1,0 0 1,1 1-1,-1-1 1,1 1-1,0 0 1,1 0 0,-1 1-1,1-1 1,0 1-1,1 0 1,-1-1-1,1 1 1,0 0-1,-2 11 1,4-15-74,0-1 1,-1 1-1,1 0 1,0 0-1,0 0 1,1-1-1,-1 1 1,0 0-1,0 0 0,1-1 1,-1 1-1,1 0 1,0 0-1,-1-1 1,1 1-1,0-1 1,0 1-1,0-1 1,0 1-1,0-1 1,1 1-1,-1-1 1,2 2-1,1-1 20,-1 0-1,1 0 0,0 0 1,-1-1-1,1 1 1,0-1-1,0 0 0,0 0 1,0 0-1,5 0 0,6-1 74,0 0 0,0 0-1,0-1 1,0-1-1,15-4 1,-16 2-101,1-1-1,-1 0 1,0-2-1,0 1 1,-1-2 0,0 0-1,0 0 1,-1-1 0,0-1-1,-1 0 1,0 0-1,11-15 1,-15 18-6,0-2 1,-1 1-1,0-1 0,-1 0 1,0 0-1,0 0 1,-1-1-1,0 0 0,-1 1 1,0-1-1,0-1 0,-1 1 1,0 0-1,-1-1 1,-1 1-1,1-1 0,-2 1 1,-1-17-1,0 20 1,0 1 0,-1 0 0,0-1 0,0 1 0,0 0 0,-1 0 0,0 1 0,0-1 0,0 1 0,-1 0 0,0 0 0,0 0 0,0 0 0,0 1 0,-1 0 0,0 0 0,0 1 0,0 0 0,0 0 0,0 0 0,-1 0 0,1 1 0,-14-2 0,5 0 0,-1 1 0,1 0 0,-1 2 0,0 0 0,0 1 0,1 0 0,-1 1 0,0 1 0,-23 5 0,28-4 3,0 1 0,-1 1 1,2-1-1,-1 1 0,0 1 0,-16 12 1,25-17-28,0 1 0,0-1 0,0 0-1,1 1 1,-1 0 0,0-1 0,1 1 0,0 0 0,-1 0 0,1 0 0,0 0 0,0 0 0,0 0 0,0 0 0,0 0 0,0 0 0,1 0 0,-1 1 0,1-1 0,-1 0 0,1 0 0,0 1-1,0-1 1,0 0 0,0 0 0,0 1 0,1-1 0,-1 0 0,1 1 0,0-1 0,-1 0 0,1 0 0,0 0 0,0 0 0,0 0 0,0 0 0,1 0 0,-1 0 0,1 0 0,-1-1-1,3 3 1,41 35-9483,-17-21 624</inkml:trace>
</inkml:ink>
</file>

<file path=ppt/ink/ink7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8:42.60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45 33 14286,'6'-1'11458,"-5"0"-11204,1 34 2721,-3 43-1989,-4-39-284,-2 0 0,-2-1 0,-22 62 0,32-157-702,16-225 0,-11 294 0,16 34 0,-20-41 0,0 0 0,0 0 0,0 0 0,0-1 0,0 1 0,0-1 0,1 1 0,-1-1 0,1 0 0,0 0 0,-1 0 0,1 0 0,4 1 0,-1-1 0,0-1 0,0 0 0,0 0 0,0 0 0,0 0 0,0-1 0,1 0 0,-1-1 0,0 1 0,0-1 0,0-1 0,0 1 0,0-1 0,0 0 0,0 0 0,0 0 0,6-5 0,-2 1 0,0-1 0,0 0 0,-1-1 0,0 0 0,-1 0 0,1-1 0,12-19 0,-19 82 0,-21 181 0,22-217-2039,-3-17 1718,1 0-1,0 0 1,-1 0 0,1-1 0,-1 1 0,1 0 0,0-1 0,-1 1 0,1 0-1,0-1 1,0 1 0,-1-1 0,1 1 0,0-1 0,0 1 0,0-1 0,0 0-1,0 0 1,0 1 0,-1-1 0,1 0 0,0 0 0,0 0 0,0 0 0,2 0 0</inkml:trace>
</inkml:ink>
</file>

<file path=ppt/ink/ink7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8:43.05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0 104 13293,'0'0'11728,"12"5"-10126,-3-1-1335,1 0 1,-1-1 0,1 0 0,0 0 0,0-1 0,0-1 0,0 0 0,0 0 0,0-1-1,10-1 1,206-34 1308,86-9 46,-76 36-2508,38-4-620,-240 4-1007,-34 1-2128,-18-2-1732,-4 2-4645</inkml:trace>
</inkml:ink>
</file>

<file path=ppt/ink/ink7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8:43.76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276 293 10218,'0'0'7660,"1"-8"-4398,1-1-3124,-1 5 399,0 0 0,0 0 0,-1 0 0,1 0 0,-1-1 0,0 1 1,0 0-1,-1-5 0,0 7-365,0 1 0,1-1 0,-1 0 1,0 1-1,0-1 0,0 1 0,0-1 0,0 1 1,0 0-1,-1-1 0,1 1 0,0 0 0,-1 0 1,1 0-1,-1 0 0,1 0 0,-1 0 0,1 0 1,-1 0-1,0 1 0,1-1 0,-1 1 0,0-1 1,0 1-1,-3-1 0,-3 0-120,1 0 0,-1 0 0,0 0-1,0 1 1,0 0 0,0 0 0,1 1 0,-1 0 0,0 1 0,0 0-1,1 0 1,-1 0 0,1 1 0,0 0 0,0 0 0,0 1 0,0 0-1,0 1 1,1-1 0,0 1 0,0 0 0,0 1 0,1-1 0,-1 1-1,1 0 1,1 0 0,-1 1 0,1 0 0,0-1 0,1 1 0,-1 1-1,2-1 1,-1 0 0,1 1 0,0 0 0,0-1 0,1 1 0,0 0-1,0 0 1,1 0 0,1 12 0,0-18-52,-1 0 0,1 0 0,0 0 0,0 0 0,0 0 0,1 0 0,-1 0 0,0 0 0,1 0 0,-1 0 0,1-1 0,-1 1 0,1-1 0,0 1 0,0-1 0,0 0 0,0 0 0,0 0 0,0 0 0,0 0 0,0 0 0,0 0 0,0 0 0,0-1 0,1 0 0,-1 1 0,0-1 0,0 0 0,1 0 0,-1 0 0,0 0 0,5-1 0,1 1 0,0-1 0,0 0 0,0 0 0,0-1 0,0 0 0,-1-1 0,1 1 0,8-6 0,-4 1 0,-1-1 0,-1 0 0,0-1 0,0 0 0,0-1 0,-1 0 0,-1 0 0,1-1 0,-2 0 0,0-1 0,0 1 0,-1-1 0,0-1 0,-1 1 0,-1-1 0,0 0 0,0 0 0,-2 0 0,1 0 0,-2-1 0,0 1 0,-1-20 0,-1 26 0,0 1 0,-1 0 0,0 0 0,0 0 0,0 0 0,-1 0 0,0 1 0,0-1 0,0 1 0,-1-1 0,0 1 0,0 0 0,0 1 0,-1-1 0,0 1 0,1 0 0,-1 0 0,-1 0 0,1 1 0,-1 0 0,-8-4 0,6 2 0,-1 2 0,0-1 0,0 1 0,-1 0 0,1 1 0,-1 0 0,1 0 0,-1 1 0,0 0 0,1 1 0,-1 0 0,0 1 0,-15 2 0,20-1 0,0 0 0,0 0 0,0 1 0,1-1 0,-1 1 0,1 0 0,-1 0 0,1 0 0,-6 7 0,8-8 0,0 0 0,0 0 0,0 0 0,0 0 0,1 1 0,-1-1 0,0 1 0,1-1 0,0 1 0,0 0 0,0-1 0,0 1 0,0 0 0,0 0 0,1 0 0,-1-1 0,1 1 0,0 6 0,0-8-79,1 0 1,-1 0-1,1 0 1,0 0-1,-1-1 1,1 1-1,0 0 1,0 0-1,-1-1 1,1 1-1,0 0 1,0-1-1,0 1 1,0-1-1,0 1 1,0-1-1,0 1 1,0-1-1,0 0 1,0 0-1,0 1 1,0-1-1,0 0 0,1 0 1,31 2-3647,-31-2 3327,50 1-8960,-25-1 1324</inkml:trace>
</inkml:ink>
</file>

<file path=ppt/ink/ink7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8:44.15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86 1 20724,'0'0'6123,"-3"8"-3993,-27 107-287,-23 73 104,54-187-1947,0 0 0,0-1 0,0 1 0,0-1 0,0 1 0,0-1 0,0 1 0,0-1 0,0 1 0,0-1 0,0 0 0,0 0 0,0 1 0,0-1 0,0 0 0,0 0 0,1 0 0,-1 0 0,0 0 0,0-1 0,1 1 0,31-1 0,69-12-1403,-90 10 570,1 0 0,-1-1 0,0 0 0,0-1 0,22-12 0,-19 6-7436</inkml:trace>
</inkml:ink>
</file>

<file path=ppt/ink/ink7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8:44.74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63 76 18193,'0'0'7709,"0"12"-6129,0-8-1493,0 25 779,0-1 1,-2 1 0,-2 0-1,-7 31 1,-35 53-2,58-153-865,-1 0 0,-2 0 0,-2-1 0,-2 0 0,0-65 0,-5 108 0,0 0 0,1 1 0,-1-1 0,1 0 0,-1 0 0,1 0 0,0 0 0,0 1 0,0-1 0,0 0 0,0-1 0,0 1 0,1 0 0,-1 0 0,1 0 0,-1-1 0,1 1 0,-1-1 0,1 1 0,0-1 0,0 0 0,3 2 0,-2-2 0,-1-1 0,1 1 0,0-1 0,0 0 0,0 0 0,-1 0 0,1 0 0,0 0 0,0-1 0,0 0 0,-1 1 0,1-1 0,0 0 0,-1 0 0,5-2 0,6-5 0,0 0 0,0 0 0,0-2 0,-1 0 0,13-13 0,11-20 0,-35 46 0,0 1 0,0-1 0,-1 1 0,1-1 0,-1 1 0,1-1 0,-1 1 0,0-1 0,-1 7 0,-18 76 0,11-56 0,2 1 0,1-1 0,-2 45 0,13-55-939,5-10-2830</inkml:trace>
</inkml:ink>
</file>

<file path=ppt/ink/ink7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8:45.78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 56 23190,'0'0'9262,"5"-7"-8984,0 1-244,-4 5-34,1-1 0,0 0 1,-1 0-1,1 0 0,-1 0 0,1 0 0,-1 0 0,0 0 1,0-1-1,0 1 0,0 0 0,0-1 0,-1 1 0,1 0 1,-1-1-1,1-3 0,-1 6 0,0 0 0,0 0 0,0-1 0,-1 1 0,1 0 0,0 0 0,0 0 0,0 0 0,0 0 0,0-1 0,-1 1 0,1 0 0,0 0 0,0 0 0,0 0 0,0 0 0,-1 0 0,1 0 0,0 0 0,0 0 0,0 0 0,-1 0 0,1 0 0,0 0 0,0 0 0,0 0 0,-1 0 0,1 0 0,0 0 0,0 0 0,0 0 0,0 0 0,-1 0 0,1 0 0,0 0 0,0 0 0,0 0 0,0 1 0,-1-1 0,1 0 0,0 0 0,0 0 0,0 0 0,0 0 0,0 1 0,0-1 0,-1 0 0,1 0 0,0 0 0,0 0 0,0 1 0,0-1 0,0 0 0,0 0 0,0 0 0,0 0 0,0 1 0,-9 9 0,8-7 2,-1 1-12,-1 0 1,2 1 0,-1-1 0,0 1 0,1-1 0,0 1-1,0-1 1,0 1 0,1 0 0,0 0 0,0-1 0,0 6 0,3-10-505,-1-1 0,0 0 0,1 0 0,-1 0 0,0 0-1,0 0 1,1 0 0,-1-1 0,0 1 0,0-1 0,-1 1 0,1-1 0,2-3 0,15-16-5683,2-3-3034</inkml:trace>
</inkml:ink>
</file>

<file path=ppt/ink/ink7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8:46.32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235 333 17136,'0'0'3406,"-1"-10"598,0 7-3797,1 0 0,0-1 0,-1 1 0,0-1 0,0 1 0,0 0 1,0 0-1,-1 0 0,1-1 0,-1 1 0,1 0 0,-1 1 0,0-1 0,-1 0 0,1 1 0,0-1 1,-1 1-1,1-1 0,-1 1 0,0 0 0,1 0 0,-1 0 0,0 1 0,0-1 0,-1 1 0,1 0 1,0-1-1,0 1 0,-1 1 0,1-1 0,0 0 0,-1 1 0,-3 0 0,1-1-182,0 1-1,0 0 1,-1 0 0,1 1-1,0 0 1,0 0 0,1 1-1,-1-1 1,0 1-1,0 0 1,1 1 0,-1-1-1,1 1 1,0 0-1,0 1 1,0-1 0,0 1-1,0 0 1,1 0 0,0 0-1,0 1 1,0 0-1,0 0 1,1 0 0,0 0-1,0 0 1,0 0-1,0 1 1,1 0 0,0-1-1,0 1 1,1 0 0,0 0-1,0 0 1,0 9-1,0-13-17,1 1 0,-1-1-1,1 1 1,0-1-1,0 1 1,0-1 0,0 1-1,0-1 1,1 1 0,-1-1-1,1 0 1,0 1-1,0-1 1,-1 1 0,2-1-1,-1 0 1,0 0-1,0 0 1,1 1 0,-1-1-1,1-1 1,-1 1 0,4 3-1,-1-3 2,-1-1 0,0 0 0,0 0 0,1 0 0,-1 0 0,1 0 0,-1 0 0,1-1 0,-1 0 0,1 0-1,0 0 1,-1 0 0,1 0 0,-1-1 0,1 1 0,5-3 0,1 0-8,1-1 0,-1-1 0,-1 0 0,1 0 0,-1-1 0,1 0 0,-2 0 0,1-1 0,-1 0 0,0-1 0,0 0 0,11-15 0,-4 4 0,-2-2 0,1 1 0,-2-2 0,15-37 0,-18 35 0,-1 0 0,-1-1 0,-2 0 0,0 0 0,-2 0 0,1-36 0,-4 61 0,0 0 0,0 0 0,0 1 0,0-1 0,0 0 0,-1 0 0,1 0 0,0 0 0,0 0 0,0 0 0,0 0 0,0 0 0,0 0 0,0 0 0,0 0 0,0 0 0,0 0 0,0 0 0,-1 0 0,1 0 0,0 0 0,0 0 0,0 0 0,0 0 0,0 0 0,0 0 0,0 0 0,0-1 0,0 1 0,0 0 0,0 0 0,0 0 0,-1 0 0,1 0 0,0 0 0,0 0 0,0 0 0,0 0 0,0 0 0,0 0 0,0 0 0,0 0 0,0 0 0,0 0 0,0-1 0,0 1 0,0 0 0,0 0 0,0 0 0,0 0 0,0 0 0,-7 13 0,-5 19 0,-2 15 0,3 1 0,2 0 0,1 1 0,0 84 0,8-130-88,0 0 1,1-1-1,0 1 0,-1 0 1,1-1-1,0 1 0,0 0 1,1-1-1,-1 1 0,1-1 0,-1 1 1,1-1-1,0 0 0,-1 0 1,1 0-1,0 0 0,1 0 1,-1 0-1,0 0 0,1-1 1,-1 1-1,4 1 0,-4-2-245,0 0 0,0-1 0,1 1 0,-1 0 0,0-1 0,0 1 0,1-1 0,-1 0 0,0 0 0,0 0 0,1 0 0,-1 0 0,0 0 0,1 0 0,-1-1 0,0 1 0,0-1 0,3-1 0,10-10-14865</inkml:trace>
</inkml:ink>
</file>

<file path=ppt/ink/ink7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8:48.19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175 18 833,'-1'-8'17026,"-3"0"-10925,-1 6-4040,1 11-157,-9 39-1091,-3 0 1,-2-1-1,-24 47 0,-22 55 776,63-146-1589,-1 0 0,1 0 0,0 0 0,1 0 0,-1 0 0,0 0 0,1 0 0,0 0 0,-1 0 0,1 0 0,0 0 0,1 5 0,0-6 0,0-1 0,0 0 0,0 0 0,0 0 0,0 0 0,0 0 0,1 0 0,-1 0 0,0 0 0,0 0 0,1 0 0,-1-1 0,0 1 0,1-1 0,-1 1 0,1-1 0,-1 1 0,1-1 0,-1 0 0,1 0 0,-1 0 0,1 0 0,-1 0 0,1 0 0,-1 0 0,3-1 0,15 0-113,0-2 0,1 0 0,-1-2 0,-1 0-1,1-1 1,-1 0 0,23-12 0,-23 9-280,0 1-1,1 1 1,-1 1 0,2 1-1,-1 0 1,1 1 0,25-1-1</inkml:trace>
</inkml:ink>
</file>

<file path=ppt/ink/ink7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8:48.99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69 51 8840,'0'0'23559,"1"12"-23239,-1 11-313,-2 1 0,-1 0 0,-1 0-1,0-1 1,-2 0 0,-15 40 0,-8 22-7,76-240 0,-27 96 0,17-78 0,-39 148 0,1 1 0,0-1 0,1 1 0,0-1 0,2 18 0,-2-27 0,1 0 0,-1 0 0,0 0 0,0 0 0,1 0 0,-1 0 0,1 0 0,-1 0 0,1 0 0,0-1 0,0 1 0,0 0 0,0-1 0,0 1 0,0 0 0,0-1 0,1 1 0,-1-1 0,1 0 0,-1 1 0,1-1 0,-1 0 0,1 0 0,0 0 0,-1 0 0,1 0 0,0 0 0,0-1 0,0 1 0,-1-1 0,1 1 0,0-1 0,0 0 0,0 1 0,0-1 0,0 0 0,0 0 0,0 0 0,0-1 0,0 1 0,0 0 0,0-1 0,0 0 0,-1 1 0,1-1 0,2-1 0,5-2 0,-1-1 0,0 0 0,-1 0 0,1-1 0,-1 0 0,0 0 0,-1-1 0,10-12 0,15-13 0,-31 32 0,0 0 0,0 0 0,0 0 0,0 0 0,1 0 0,-1 0 0,0 0 0,0 0 0,0 0 0,0-1 0,0 1 0,0 0 0,0 0 0,1 0 0,-1 0 0,0 0 0,0 0 0,0 0 0,0 0 0,0 0 0,0 0 0,1 0 0,-1 0 0,0 0 0,0 1 0,0-1 0,0 0 0,0 0 0,0 0 0,0 0 0,1 0 0,-1 0 0,0 0 0,0 0 0,0 0 0,0 0 0,0 0 0,0 1 0,0-1 0,0 0 0,0 0 0,1 0 0,-1 0 0,0 0 0,0 0 0,0 0 0,0 1 0,0-1 0,0 0 0,0 0 0,0 0 0,0 0 0,0 0 0,0 0 0,0 1 0,0-1 0,0 0 0,0 0 0,0 0 0,0 0 0,0 0 0,0 0 0,0 0 0,-1 1 0,1-1 0,0 0 0,0 9 0,-9 28 45,-15 41 0,15-54-128,2-1-1,0 2 1,2-1-1,0 1 0,-1 37 1,6-49-3077,4-7-4832</inkml:trace>
</inkml:ink>
</file>

<file path=ppt/ink/ink7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7:55.90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4 10090,'0'0'14109,"9"3"-12310,18 4-1056,0-2 0,1 0 0,-1-2 0,1-1 0,33-1 0,154-17-272,-90 5-478,-105 9-1301,-26 1-3814,-35 1-3977,12 2 1235</inkml:trace>
</inkml:ink>
</file>

<file path=ppt/ink/ink7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7:56.25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25 15407,'0'0'9128,"89"4"-6565,-40-12-577,10-2-609,0 4-544,-2 2-545,-8 4-224,-4 0-96,-13 9-1121,-8 4-1570,-6-3-3074,-2-9-8745</inkml:trace>
</inkml:ink>
</file>

<file path=ppt/ink/ink7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8:14.84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222 367 5509,'0'0'5723,"8"-8"-2461,-3 3-2766,27-33 2926,-30 35-2821,0 0 0,0 0 1,-1 0-1,1 0 0,-1 0 0,0 0 1,0 0-1,0 0 0,0 0 0,0 0 1,-1-1-1,0 1 0,1 0 0,-1-1 1,-1-5-1,0 7-512,0 0 1,0 1-1,-1-1 0,1 1 1,0-1-1,-1 1 0,1 0 1,-1-1-1,1 1 1,-1 0-1,0 0 0,0 0 1,1 0-1,-1 0 0,0 1 1,0-1-1,0 0 1,0 1-1,0 0 0,0-1 1,0 1-1,0 0 0,0 0 1,-3 0-1,-50 3 293,45 0-374,1 1 1,0-1 0,0 2-1,0-1 1,1 1 0,0 1-1,0 0 1,0 0 0,0 0-1,-11 14 1,14-16 1,1 0 0,1 0 0,-1 1 0,1-1 0,-1 1-1,1 0 1,0 0 0,1 0 0,0 1 0,-1-1 0,2 0 0,-1 1 0,1 0 0,-1-1 0,2 1 0,-1 0 0,0-1-1,1 1 1,1 10 0,0-14 8,1 0 0,-1 0 0,1 0 0,-1 0 0,1 0 0,0 0 0,0-1-1,-1 1 1,1-1 0,0 1 0,1-1 0,-1 0 0,0 0 0,0 0 0,0 0 0,1 0 0,-1 0-1,0-1 1,1 1 0,-1-1 0,1 0 0,-1 1 0,0-1 0,1 0 0,-1-1 0,5 1 0,5-1 116,-1 1-1,0-2 1,1 1 0,17-6 0,-14 1-108,0-2 0,0 0 0,-1-1 0,0 0 0,-1-1 0,1 0-1,-2-1 1,0-1 0,0 0 0,-1-1 0,-1 0 0,0 0 0,0-1 0,-2-1-1,1 1 1,-2-1 0,0-1 0,-1 1 0,-1-1 0,0 0 0,-1-1 0,-1 1-1,0-1 1,-1 1 0,-1-21 0,-1 34-26,-1 0 0,1 0 0,-1 0 0,1 0 0,-1 0 0,0 0 0,-1 0 0,1 0 0,0 0 0,-1 0 0,0 1 0,1-1 0,-1 0 0,0 1 0,0 0 0,-1-1 0,1 1 0,0 0 0,-4-2 0,0 0 0,0 1 0,1 1 0,-1-1 0,0 1 0,-1 0 0,1 0 0,0 1 0,-1-1 0,-6 1 0,-6 0 0,1 1 0,-1 0 0,0 2 0,1 0 0,-34 8 0,32-5 0,-1 1 0,1 1 0,0 1 0,0 0 0,-26 17 0,34-9-3716,11-15 3560,1-1 0,0 0-1,0 1 1,0-1-1,0 1 1,-1-1 0,1 0-1,0 1 1,0-1-1,0 1 1,0-1-1,0 1 1,0-1 0,0 0-1,0 1 1,0-1-1,0 1 1,1-1-1,-1 1 1,0-1 0,0 0-1,0 1 1,0-1-1,1 1 1,-1-1-1,0 0 1,0 1 0,1-1-1,-1 0 1,0 1-1,1-1 1,-1 0-1,0 1 1,1-1 0,-1 0-1,0 0 1,1 1-1,-1-1 1,1 0-1,-1 0 1,0 0 0,2 0-1,13 2-6633</inkml:trace>
</inkml:ink>
</file>

<file path=ppt/ink/ink7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8:17.00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314 68 14253,'1'-2'647,"0"-1"0,0 0-1,0 1 1,0-1 0,0 0-1,-1 0 1,0 0 0,1 0-1,-1 1 1,0-1 0,0 0-1,-1 0 1,1 0 0,-1 0 0,-1-5-1,1 7-495,0-1 0,-1 1 0,1-1 0,-1 1 0,1 0 1,-1-1-1,0 1 0,1 0 0,-1 0 0,0 0 0,0 1 0,0-1 0,0 0 0,0 1 0,0-1 0,0 1 0,0 0 0,0-1 0,0 1 0,0 0 0,0 0 0,-3 1 1,-3 0-90,0 0 1,0 1-1,1 0 0,-1 0 1,1 1-1,-1-1 1,1 2-1,0-1 1,0 1-1,0 0 1,1 1-1,0-1 1,0 1-1,-7 7 1,-6 6 292,1 2 0,-31 40-1,38-44-260,1 0 1,0 1-1,1 0 0,1 0 0,-11 33 0,17-43-78,1-1 0,0 0 0,0 0 0,0 1 0,1-1 0,0 1 0,0-1 0,1 0 0,1 9 0,-1-11 3,0-1-1,0 1 1,1-1 0,-1 1 0,1-1-1,0 0 1,0 0 0,0 0 0,0 0 0,0 0-1,1 0 1,0 0 0,-1-1 0,1 0-1,0 1 1,0-1 0,4 2 0,-4-2 5,-1-1-1,0 0 1,1 1 0,-1-1 0,1 0 0,-1 0 0,1 0-1,0-1 1,-1 1 0,1-1 0,0 1 0,-1-1 0,1 0 0,0 0-1,-1 0 1,1 0 0,0-1 0,0 1 0,-1-1 0,1 0-1,-1 0 1,1 0 0,0 0 0,-1 0 0,0 0 0,1 0-1,-1-1 1,0 1 0,0-1 0,0 0 0,0 0 0,0 0-1,0 0 1,0 0 0,1-2 0,1-3 40,0 1 0,0-1 0,-1 1 1,0-1-1,-1 0 0,1 0 0,-1 0 0,-1 0 0,1-1 1,-1 1-1,0-13 0,-1 19-64,0 0 0,0 0 0,0 1 0,0-1 0,0 0 0,-1 0 0,1 1 0,0-1 0,0 0 0,-1 1 0,1-1 0,-1 0 0,1 1 0,-1-1 0,1 1 0,-1-1 0,1 0 0,-1 1 0,1-1 0,-1 1 0,1 0 0,-1-1 0,0 1 0,1-1 0,-1 1 0,0 0 0,1-1 0,-1 1 0,0 0 0,0 0 0,1 0 0,-2 0 0,-2 0 0,18 1 0,-4-3 0,1 0 0,-1 0 0,0-1 0,1 0 0,-2-1 0,1 0 0,0 0 0,-1-1 0,0 0 0,10-8 0,-18 13 0,-1-1 0,0 1 0,0 0 0,1 0 0,-1 0 0,0 0 0,0 0 0,1 0 0,-1 0 0,0 0 0,0 0 0,1 0 0,-1-1 0,0 1 0,0 0 0,1 1 0,-1-1 0,0 0 0,1 0 0,-1 0 0,0 0 0,0 0 0,1 0 0,-1 0 0,0 0 0,0 0 0,1 0 0,-1 1 0,0-1 0,0 0 0,0 0 0,1 0 0,-1 1 0,0-1 0,0 0 0,0 0 0,0 0 0,1 1 0,-1-1 0,0 0 0,0 0 0,0 1 0,0-1 0,0 0 0,0 0 0,0 1 0,0-1 0,0 0 0,0 0 0,0 1 0,0-1 0,0 0 0,0 1 0,0-1 0,0 0 0,0 0 0,0 1 0,-1 17 0,1-17 0,-13 68 0,8-50 0,1 0 0,1 0 0,0 25 0,3-42-166,0-1 1,0 0-1,1 0 0,-1 1 0,1-1 1,-1 0-1,1 0 0,-1 0 0,1 1 1,0-1-1,0 0 0,-1 0 1,1 0-1,0 0 0,0 0 0,0 0 1,0-1-1,0 1 0,0 0 0,0 0 1,2 0-1,-2 0-284,0-1 1,0 1-1,0-1 0,0 1 1,0 0-1,0-1 0,0 1 0,0 0 1,-1 0-1,1 0 0,0-1 1,0 1-1,-1 0 0,1 0 1,-1 0-1,1 0 0,-1 0 0,1 0 1,-1 0-1,1 2 0</inkml:trace>
</inkml:ink>
</file>

<file path=ppt/ink/ink7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8:17.83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82 83 13741,'-17'1'1736,"-40"4"7592,49-3-5221,35-1-2681,142-15 99,-11 0-621,432 13-1080,-494-5-252,-88 5-22,0-1 1,-1 0 0,1 0-1,0 0 1,-1-1-1,0 0 1,1 0 0,-1-1-1,11-8 1,-17 12 273,-1 0 1,1-1-1,-1 1 1,0 0-1,1-1 1,-1 1-1,0 0 1,1-1-1,-1 1 1,0-1-1,1 1 1,-1 0-1,0-1 1,0 1-1,0-1 1,1 1-1,-1-1 0,0 1 1,0-1-1,0 1 1,0-1-1,0 1 1,0-1-1,0 1 1,0-1-1,0 1 1,0-1-1,0 1 1,0-1-1,0 1 1,0-1-1,-1 0 1,-8-6-4790</inkml:trace>
</inkml:ink>
</file>

<file path=ppt/ink/ink7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8:18.54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268 323 5733,'0'0'9225,"9"-9"-6476,2 0-1849,-7 6-542,0 0-1,0-1 0,-1 1 1,1-1-1,-1 0 1,0 0-1,0 0 0,0 0 1,0-1-1,2-5 1,-5 9-158,1 0 1,0 0 0,-1 0 0,1-1 0,-1 1-1,1 0 1,-1 0 0,0-1 0,1 1-1,-1 0 1,0-1 0,0 1 0,0 0-1,0-1 1,0 1 0,0 0 0,0-1 0,-1 1-1,1 0 1,0-1 0,-1 1 0,1 0-1,-1 0 1,1-1 0,-1 1 0,-1-2 0,0 2-82,0-1 1,0 1 0,0 0-1,0 0 1,0 0 0,0 0 0,0 0-1,0 0 1,0 0 0,-1 1-1,1-1 1,0 1 0,0 0 0,-4 0-1,-3-1-65,0 1 1,0 1-1,0 0 0,0 0 0,0 1 0,0 0 0,-9 4 1,9-3 51,0 2 1,0-1-1,1 1 1,0 0-1,0 1 1,0 0-1,0 0 1,1 1-1,0 0 1,1 0 0,0 1-1,0-1 1,0 1-1,1 1 1,0-1-1,1 1 1,0 0-1,0 0 1,1 0-1,0 0 1,0 1 0,1-1-1,-1 14 1,3-22-107,0 0 1,0 1 0,0-1 0,1 0 0,-1 1 0,0-1-1,1 0 1,-1 0 0,0 1 0,1-1 0,0 0-1,-1 0 1,1 0 0,0 0 0,-1 0 0,1 0 0,0 0-1,0 0 1,0 0 0,0 0 0,0 0 0,0 0 0,0-1-1,0 1 1,2 0 0,1 1 0,0-1-1,0 0 1,-1 0-1,1 0 1,0 0 0,0-1-1,0 0 1,7 0-1,-1-1 0,0 0-1,-1 0 0,1-1 0,-1 0 1,0-1-1,18-7 0,-14 2 1,0-1 0,-1 0 0,0 0 0,-1-1 0,0-1 0,0 0 0,-1-1 0,0 0 0,-1 0 0,14-27 0,-17 29 0,-1-1 0,0-1 0,-1 1 0,0-1 0,0 1 0,-2-1 0,1 0 0,-2 0 0,1-1 0,-2 1 0,0 0 0,0 0 0,-1 0 0,-3-17 0,3 24 0,0 1 0,-1 0 0,1-1 0,-1 1 0,0 0 0,0 0 0,0 0 0,0 0 0,-1 1 0,0-1 0,0 1 0,0-1 0,0 1 0,0 0 0,0 0 0,-1 0 0,0 1 0,-6-4 0,3 2 0,-1 2 0,1-1 0,-1 1 0,1 0 0,-1 1 0,0 0 0,0 0 0,0 0 0,-15 2 0,-5 2 0,1 2 0,-1 0 0,1 2 0,-50 19 0,70-23 6,4-3-12,0 1 0,0 0-1,0 0 1,-1 0 0,1 0-1,0 1 1,0-1 0,1 1-1,-1 0 1,0 0 0,-3 2 0,9-2-464,-1-1 0,1 0 1,0 0-1,-1 0 1,1 0-1,0 0 1,0-1-1,-1 1 0,1-1 1,0 0-1,4 0 1,-3 1-372,25 2-3873,6 0-1804</inkml:trace>
</inkml:ink>
</file>

<file path=ppt/ink/ink7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8:19.12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108 1 15887,'0'0'15476,"-2"13"-14638,-11 49-649,-3-1-1,-27 71 1,32-107-189,7-18 0,1 1 0,-1-1 0,2 1 0,-1 0 0,1 0 0,0 0 0,-1 12 0,5-19 0,1 0 0,-1 0 0,0-1 0,1 1 0,-1-1 0,0 1 0,1-1 0,-1 0 0,1 0 0,-1 0 0,0 0 0,1 0 0,-1 0 0,5-2 0,20-2-129,0-2-1,39-14 1,-44 12-550,0 1-1,1 1 1,-1 1-1,36-2 1,-48 6-8498</inkml:trace>
</inkml:ink>
</file>

<file path=ppt/ink/ink7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8:19.84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189 58 16656,'0'0'6662,"2"-8"-3961,2-1-1942,-2 6-484,-1 0 0,0-1 0,0 1 0,0-1 0,0 1-1,0-1 1,-1 1 0,1-1 0,-1-3 0,-3 6-147,1 1 0,-1-1 0,0 1 0,0 0 0,1 0 0,-1 0 0,0 0 1,1 0-1,-1 1 0,0-1 0,1 1 0,-1 0 0,1-1 0,-4 3 0,-6 3-61,1 1-1,-1 1 0,1 0 1,1 1-1,-1 0 0,2 1 1,-1 0-1,1 0 0,-12 19 1,15-20-20,1-1-1,0 1 1,0 0 0,1 0 0,0 0 0,0 1-1,1-1 1,1 1 0,-1 0 0,2 0 0,-1 0-1,1 0 1,1 17 0,1-25-47,0 1 0,0 0 0,0 0 0,1-1 0,-1 1 0,1-1 0,0 1 0,-1-1 0,1 0 0,0 0 0,0 0 0,1 0 0,-1 0 0,0 0 0,1 0 0,-1-1 0,1 1 0,-1-1 0,1 0 0,0 0 0,0 0 0,-1 0 0,1 0 0,0-1 0,0 1 0,5 0 0,4 1 0,-1-1 0,1 0 0,-1-1 0,0 0 0,21-3 0,-31 3 0,1 0 0,0-1 0,0 1 0,0-1 0,0 0 0,0 0 0,-1 1 0,1-1 0,0 0 0,-1 0 0,1-1 0,-1 1 0,1 0 0,-1 0 0,1-1 0,-1 1 0,0-1 0,0 1 0,0-1 0,0 0 0,0 1 0,0-1 0,0 0 0,0 0 0,-1 0 0,1 1 0,-1-1 0,1 0 0,-1 0 0,0 0 0,0 0 0,0 0 0,0 0 0,0 0 0,0 0 0,0 0 0,-2-3 0,2 2 0,-1 1 0,1-1 0,-1 1 0,0-1 0,0 1 0,-1-1 0,1 1 0,0 0 0,-1 0 0,1-1 0,-1 1 0,0 0 0,1 0 0,-1 1 0,0-1 0,0 0 0,-1 1 0,1-1 0,0 1 0,0-1 0,-1 1 0,1 0 0,-1 0 0,1 0 0,-1 1 0,1-1 0,-6 0 0,-10 6 0,19-1 0,11-2 0,2-3 0,1 0 0,-1-1 0,0 0 0,0-1 0,0-1 0,0 0 0,0-1 0,-1 0 0,0-1 0,0 0 0,0-1 0,-1-1 0,19-15 0,-27 24 0,-4 8 0,-5 8 0,-17 34 0,16-41 0,1 0 0,0 0 0,1 0 0,0 1 0,1-1 0,0 1 0,1 0 0,0 0 0,0 0 0,1 17 0,1-28-61,0 0 1,0 1-1,0-1 1,0 1-1,0-1 1,0 0-1,0 1 1,1-1-1,-1 1 1,0-1-1,0 0 0,0 1 1,1-1-1,-1 0 1,0 1-1,0-1 1,1 0-1,-1 1 1,0-1-1,1 0 1,-1 0-1,0 1 0,1-1 1,-1 0-1,1 0 1,-1 0-1,0 0 1,1 1-1,-1-1 1,1 0-1,0 0 1,9 0-5072,-5 0 1466,8 0-14843</inkml:trace>
</inkml:ink>
</file>

<file path=ppt/ink/ink7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8:23.23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92 11883,'0'0'19880,"8"-1"-19367,-4 0-436,34-7 238,-37 7-312,1 1 1,-1-1 0,1 0 0,-1 0-1,0 0 1,1 0 0,-1 0-1,0 0 1,1-1 0,-1 1-1,0 0 1,0-1 0,0 1-1,0-1 1,-1 1 0,1-1-1,0 1 1,0-1 0,-1 1-1,1-1 1,-1 0 0,0 1-1,1-1 1,-1 0 0,0 0-1,0-1 1,0 3-4,0-1 0,-1 1 0,1 0 0,0-1 0,0 1 0,-1 0 0,1 0 0,0 0 0,0-1 0,-1 1 0,1 0 0,0 0 0,-1 0 0,1 0 0,0-1 0,-1 1 0,1 0 0,0 0 0,-1 0 0,1 0 0,0 0 0,-1 0 0,1 0 0,-1 0 0,1 0 0,0 0 0,-1 0 0,1 0 0,0 0 0,-1 1 0,1-1 0,0 0 0,-1 0 0,1 0 0,0 0 0,0 1 0,-1-1 0,1 0 0,0 0 0,-1 0 0,1 1 0,0-1 0,0 0 0,0 1 0,-1-1 0,1 0 0,0 0 0,0 1 0,0-1 0,-1 1 0,-6 5 0,8-7 0,15-22 0,-15 22 0,0 0 0,-1 0 0,1 0 0,0 0 0,-1 0 0,1 0 0,-1-1 0,1 1 0,-1 0 0,0 0 0,1 0 0,-1-1 0,0 1 0,0 0 0,0 0 0,0 0 0,0-1 0,0 1 0,0 0 0,0 0 0,-1-3 0,-19 39 0,17-30 0,2-3 0,0-1 0,1 0 0,-1 1 0,0-1 0,0 1 0,1-1 0,-1 1 0,1-1 0,-1 1 0,1-1 0,-1 1 0,1-1 0,0 1 0,0-1 0,0 4 0,2-5 0,0 0 0,1 0 0,-1-1 0,0 1 0,0 0 0,0-1 0,0 1 0,0-1 0,0 0 0,1 0 0,-2 0 0,4-1 0,26-16-2734,-2-2-4093,-27 19 6117,19-14-9262</inkml:trace>
</inkml:ink>
</file>

<file path=ppt/ink/ink7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8:23.86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168 386 6534,'0'0'17190,"6"-9"-14388,1 1-2082,-5 5-525,1 1-1,-1-1 1,0 0 0,0 0-1,0 1 1,-1-1-1,1-1 1,0 1-1,-1 0 1,0 0 0,0-1-1,0 1 1,0 0-1,-1-1 1,1-4-1,-1 7-150,-1-1 0,1 1 0,0-1 0,-1 1-1,0-1 1,1 1 0,-1 0 0,0-1-1,0 1 1,0 0 0,0 0 0,0-1 0,0 1-1,0 0 1,0 0 0,0 0 0,0 0-1,-1 0 1,1 1 0,0-1 0,-1 0 0,1 0-1,-1 1 1,1-1 0,-1 1 0,1 0 0,-1-1-1,1 1 1,-1 0 0,1 0 0,-1 0-1,1 0 1,-1 0 0,0 0 0,-1 1 0,-4-1 59,0 0 1,1 0 0,-1 1 0,0 0 0,1 1 0,-1 0 0,-7 3 0,6-1-104,1 0 0,0 1 0,0 0 0,1 0 0,-1 0 0,1 1 0,0 0 0,1 0 0,0 1 0,0-1 0,0 1 0,1 0 0,-1 1 0,2-1 0,-1 1 0,1 0 0,0-1 0,-2 13 0,5-18 0,0-1 0,0 0 0,0 0 0,0 0 0,0 0 0,1 0 0,-1 0 0,0 0 0,1 1 0,-1-1 0,0 0 0,1 0 0,-1 0 0,1 0 0,0 0 0,-1-1 0,1 1 0,0 0 0,-1 0 0,1 0 0,0 0 0,0-1 0,0 1 0,0 0 0,0-1 0,0 1 0,0-1 0,0 1 0,0-1 0,0 0 0,0 1 0,0-1 0,0 0 0,0 0 0,0 1 0,0-1 0,1 0 0,-1 0 0,0 0 0,0-1 0,0 1 0,0 0 0,0 0 0,0 0 0,2-1 0,4 0 0,0-1 0,-1 1 0,1-1 0,0 0 0,0-1 0,6-3 0,3-4 0,-1-1 0,0-1 0,-1 0 0,0-1 0,-1 0 0,0-1 0,-1-1 0,0 0 0,-2 0 0,15-29 0,-4 3 0,-1-1 0,-3 0 0,14-54 0,-23 59 0,-11 30 0,-8 22 0,1 5 0,0 1 0,1 0 0,2 0 0,0 1 0,1 0 0,1 0 0,1 1 0,1-1 0,1 1 0,1 0 0,1-1 0,1 1 0,4 23 0,-2-37 0,0-1 0,1 0 0,0 0 0,0 0 0,0-1 0,1 1 0,1-1 0,-1 0 0,1-1 0,0 1 0,1-1 0,12 9 0,8 10 0,-27-29-3270,0 3 1250,0-16-8417</inkml:trace>
</inkml:ink>
</file>

<file path=ppt/ink/ink7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8:25.01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69 44 9961,'7'-21'3532,"3"-1"8527,-7 26-7782,-2 18-4115,-3 27 301,-3 1-1,-2-1 1,-2-1 0,-2 1-1,-30 81 1,38-123-463,1 0 0,0-1 0,0 0 0,0 1 0,1-1 0,0 1 0,0 7 0,4-13 0,1 1 0,0-1 0,0 0 0,0-1 0,-1 1 0,1-1 0,0 0 0,0 0 0,0 0 0,7-1 0,-5 1 0,26-3-6,1-1 0,-1-1 0,-1-2 0,39-13 0,-31 9-103,-23 5-1887,-7-1-3070,1-4-4357</inkml:trace>
</inkml:ink>
</file>

<file path=ppt/ink/ink7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8:25.79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269 80 12492,'0'0'3934,"1"-9"-186,2-2-2447,2-33 3718,-5 43-4856,-1 0 0,0 0-1,1 0 1,-1 0-1,0 0 1,1 0 0,-1 1-1,0-1 1,0 0-1,0 0 1,0 0 0,0 1-1,0-1 1,0 0 0,0 1-1,0-1 1,0 1-1,0 0 1,0-1 0,-1 1-1,1 0 1,0-1-1,0 1 1,0 0 0,-1 0-1,1 0 1,0 0-1,0 0 1,0 0 0,0 1-1,-1-1 1,0 1-1,-44 7 441,35-3-585,1 2 0,-1-1 0,2 1 0,-1 1 0,1-1 0,0 2 0,0-1 0,1 1 0,-11 16 0,3-2 13,1 0 0,1 1 0,-11 27 0,21-42-31,0 0 0,1 0 0,0 0 0,1 0 0,0 0 0,0 1 0,1-1 0,0 1 0,1 12 0,0-19 0,0 1 0,1-1 0,0 0 0,0 0 0,0 0 0,0 0 0,0 0 0,0 0 0,1 0 0,-1 0 0,1-1 0,0 1 0,0 0 0,0-1 0,0 0 0,0 1 0,1-1 0,-1 0 0,1 0 0,0 0 0,-1-1 0,1 1 0,0 0 0,0-1 0,0 0 0,0 0 0,0 0 0,0 0 0,6 1 0,2-1 0,0 0 0,-1 0 0,1-1 0,0 0 0,0 0 0,0-2 0,15-2 0,-22 3 0,-1 0 0,1 0 0,-1-1 0,0 1 0,1-1 0,-1 0 0,0 0 0,0 0 0,0 0 0,0 0 0,4-4 0,-6 4 0,0 1 0,0-1 0,0 0 0,0 0 0,0 0 0,0 0 0,0 0 0,0 0 0,-1 0 0,1 0 0,-1 0 0,1 0 0,-1 0 0,0 0 0,0-1 0,0 1 0,0 0 0,-1 0 0,1 0 0,0 0 0,-2-3 0,1 3 0,0 0 0,0 0 0,-1 0 0,0 0 0,1 0 0,-1 0 0,0 0 0,0 0 0,0 1 0,0-1 0,0 1 0,0-1 0,0 1 0,-1 0 0,1 0 0,0 0 0,-1 0 0,1 0 0,-1 1 0,1-1 0,-1 1 0,1-1 0,-3 1 0,-64-4 0,67 4 0,-6 1 0,25 1 0,30-1 0,-23-6 0,-1-1 0,0-1 0,0-1 0,37-18 0,-48 21 0,-12 4 0,0 1 0,0 0 0,1 0 0,-1 0 0,0 0 0,1 0 0,-1 0 0,0 0 0,1 0 0,-1 0 0,0 0 0,0 0 0,1 0 0,-1 0 0,0 1 0,1-1 0,-1 0 0,0 0 0,0 0 0,1 0 0,-1 0 0,0 1 0,0-1 0,1 0 0,-1 0 0,0 0 0,0 1 0,0-1 0,1 0 0,-1 0 0,0 1 0,0-1 0,0 0 0,0 0 0,0 1 0,1-1 0,-1 0 0,0 1 0,0-1 0,0 0 0,0 0 0,0 1 0,0-1 0,0 0 0,0 1 0,0-1 0,0 0 0,0 1 0,0-1 0,-1 0 0,1 0 0,0 1 0,0-1 0,0 0 0,0 0 0,0 1 0,-4 16 0,-17 42 0,15-45 0,0 1 0,1 0 0,1 0 0,0 1 0,1-1 0,-1 26 0,4-40-41,-1 0-1,1 0 1,1 0 0,-1 1-1,0-1 1,0 0 0,0 0-1,1 0 1,-1 0 0,0 0-1,1 0 1,-1 1 0,1-1-1,0 0 1,-1 0 0,1 0-1,0 0 1,-1-1 0,1 1-1,0 0 1,0 0 0,0 0-1,0-1 1,0 1 0,0 0-1,0-1 1,0 1 0,0-1-1,0 1 1,0-1 0,0 1-1,0-1 1,1 0 0,1 1-1,13-1-7191</inkml:trace>
</inkml:ink>
</file>

<file path=ppt/ink/ink7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50:25.03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1606 1646 3908,'31'-6'9699,"-7"-11"-3523,-19 13-5634,-1-1-1,0 0 1,-1-1-1,1 1 1,-1-1 0,0 1-1,-1-1 1,3-7-1,0-4-297,-1 0 0,0 0 0,-1 0 0,-1-1 0,0-23 0,-3 4 121,0 0 0,-3 0 1,-1 0-1,-2 0 1,-1 1-1,-2 0 0,-2 1 1,-17-40-1,-17-28-53,16 35 397,-40-70 0,-5 26-196,-91-107-1,105 142-384,36 50-109,-2 2 0,0 0 0,-2 1 0,0 2 0,-63-35 0,3 0 16,71 44-28,-1 1-1,0 1 0,0 1 0,-1 1 0,0 0 1,-1 1-1,1 2 0,-2 0 0,1 1 1,0 1-1,-37-1 0,-246-15 117,267 18-98,0 2 1,0 2-1,0 2 0,-51 11 1,74-13-25,2 0-855,-15 3-4973,41-5-737,5-4-402</inkml:trace>
</inkml:ink>
</file>

<file path=ppt/ink/ink7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50:25.64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402 41 8488,'26'-25'4461,"-8"10"2104,-33 43-4021,1-8-2311,0-1-1,-2 0 1,0-1-1,-1 0 1,0-2-1,-33 24 1,-127 68 322,115-72-570,22-7 40,40-28-30,-1-1 1,0 1 0,1-1 0,-1 1-1,1 0 1,-1-1 0,1 1 0,-1 0-1,1 0 1,0-1 0,-1 1 0,1 0 0,0 0-1,-1-1 1,1 1 0,0 0 0,0 0-1,0 0 1,0-1 0,0 1 0,0 0-1,0 0 1,0 0 0,0 0 0,0-1-1,0 1 1,1 0 0,-1 0 0,0-1-1,1 1 1,-1 0 0,0 0 0,1-1-1,-1 1 1,1 0 0,-1-1 0,1 1 0,-1 0-1,1-1 1,-1 1 0,1-1 0,0 1-1,-1-1 1,1 1 0,0-1 0,0 0-1,-1 1 1,1-1 0,0 0 0,0 1-1,-1-1 1,1 0 0,0 0 0,1 0-1,48 15-329,0-2-1,92 10 0,-86-15-1154,14 1-1762,-1-2-2338</inkml:trace>
</inkml:ink>
</file>

<file path=ppt/ink/ink7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50:48.81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0 244 14926,'0'0'12172,"48"-50"-10923,-10 25-448,5-1-449,10-4-128,-3 3-128,-5 3-128,-3 3 0,-8 5-993,-7 5-1153,-10 6-1409,-5 0-737,-4 2-2339</inkml:trace>
</inkml:ink>
</file>

<file path=ppt/ink/ink7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50:49.41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252 19 15375,'0'0'8578,"-9"-5"-7953,7 4-616,0-1 0,0 1 1,-1-1-1,1 1 0,0 0 0,-1 0 1,1 0-1,0 0 0,-1 0 0,1 1 0,-1-1 1,0 1-1,1-1 0,-1 1 0,1 0 1,-1 0-1,1 0 0,-1 1 0,0-1 1,1 1-1,-1-1 0,1 1 0,-1 0 1,1 0-1,0 0 0,-1 0 0,1 0 0,0 0 1,0 1-1,-1-1 0,1 1 0,0 0 1,1 0-1,-1-1 0,0 1 0,-1 3 1,-15 13 430,2 1 1,0 1-1,2 0 1,0 1-1,-21 43 1,27-47-272,1-1 1,1 1 0,1 0-1,0 0 1,1 1 0,1 0 0,1-1-1,0 1 1,1 19 0,1-36-157,1 1 0,-1-1 0,0 1 0,0-1 0,1 0 1,-1 1-1,1-1 0,-1 0 0,1 1 0,-1-1 0,1 0 0,0 0 1,0 1-1,-1-1 0,1 0 0,0 0 0,0 0 0,0 0 0,1 0 1,-1 0-1,0 0 0,0-1 0,2 2 0,0-1 46,0 1 0,0-1 0,1 0 0,-1-1-1,1 1 1,-1 0 0,1-1 0,-1 0 0,6 0 0,-1-1 77,1 0 0,-1 0-1,0 0 1,0-1 0,0-1 0,0 1 0,12-7 0,-11 4-39,-1-1 0,0-1 0,0 1 0,0-1 0,9-11 0,-15 15-64,0 1 0,0 0 0,0-1 0,0 1 0,0-1 0,-1 1 0,1-1 0,-1 0 0,0 1 0,0-1 0,0 0 0,0 0-1,0 0 1,-1 0 0,1 0 0,-1 0 0,0 0 0,0 0 0,0 0 0,0-1 0,0 1 0,-2-4 0,1 6-28,0 0 0,0 0 0,0 0 1,0-1-1,0 1 0,-1 0 0,1 1 0,0-1 1,-1 0-1,1 0 0,-1 0 0,1 1 0,-1-1 0,1 1 1,-1-1-1,1 1 0,-1 0 0,1 0 0,-1-1 1,0 1-1,1 0 0,-1 0 0,1 1 0,-1-1 1,1 0-1,-3 1 0,-1 0-1,1-1 0,0 1 0,-1 0 0,1 0 0,0 1 0,0-1 0,0 1 0,-6 3 0,8-3-4,1-1 0,-1 0 0,0 0 0,0 1 0,1-1 0,-1 1 0,0 0 0,1-1 0,0 1 0,-1 0 0,1 0 0,0 0 0,0 0 0,0 0 0,0 0 0,0 0 0,1 0 0,-1 0 0,1 1 0,-1 1 0,2-3 0,-1 0 0,1-1 0,0 1 0,0-1 0,-1 0 0,1 1 0,0-1 0,0 1 0,0-1 0,-1 0 0,1 0 0,0 1 0,0-1 0,0 0 0,0 0 0,0 0 0,0 0 0,-1 0 0,1 0 0,0 0 0,0-1 0,0 1 0,1 0 0,24-5 0,-11-1 0,0-1 0,-1 0 0,0-1 0,0-1 0,0 0 0,12-12 0,-8 7 0,0 1 0,22-12 0,-39 25 0,-1 0-1,0-1 1,0 1-1,1 0 1,-1 0-1,0 0 1,1 0 0,-1 0-1,0 0 1,1-1-1,-1 1 1,0 0-1,1 0 1,-1 0-1,0 0 1,1 0 0,-1 0-1,0 0 1,0 0-1,1 0 1,-1 1-1,0-1 1,1 0 0,-1 0-1,0 0 1,1 0-1,-1 0 1,0 0-1,0 1 1,1-1 0,-1 0-1,0 0 1,0 0-1,1 1 1,-1-1-1,0 1 1,3 14-34,-7 23 1,4-36 36,-20 59 115,16-52-236,1 0 1,-1 0-1,2 1 1,-1-1-1,1 0 1,1 1-1,-2 18 1,4-27-200,0 0 0,-1-1 0,1 1 0,0-1 0,0 1 0,-1-1 0,1 1 0,0-1 0,0 1 0,0-1-1,0 0 1,0 0 0,-1 1 0,1-1 0,0 0 0,0 0 0,0 0 0,0 0 0,0 0 0,0 0 0,0 0 0,0 0 0,0-1 0,-1 1 0,1 0 0,0 0 0,0-1 0,0 1 0,0-1 0,0 0 0,14-12-5481</inkml:trace>
</inkml:ink>
</file>

<file path=ppt/ink/ink7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50:50.19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16 18 7271,'9'-16'11066,"-4"15"-4506,-4 32-2750,-9 34-5649,5-46 3542,-14 128-1302,15-83-3695,2-70-5689,0 4 7300,0-12-6090</inkml:trace>
</inkml:ink>
</file>

<file path=ppt/ink/ink7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50:50.54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16 164 12107,'0'0'6855,"-3"-9"-4122,-9-29-528,12 36-2072,0 0 0,0 0 0,0 1 0,0-1 0,0 0 0,0 0 0,0 0 0,1 1 0,-1-1 0,1 0 0,-1 0 0,1 1 0,-1-1 0,1 0 0,0 1 0,0-1 0,0 1 0,0-1 0,0 1 0,0-1 0,1 1 0,1-2 0,33-22 577,-29 21-539,7-4-71,1 0 0,0 1 0,30-9 0,-38 14-106,0 0 1,0 0-1,1 1 0,-1 0 0,0 1 0,1-1 1,-1 1-1,1 1 0,-1-1 0,0 1 0,10 3 1,-14-3 19,-1 0 1,1 0-1,-1 1 0,1-1 1,-1 1-1,0 0 1,0 0-1,0 0 1,0 0-1,0 0 0,0 0 1,0 0-1,-1 1 1,1-1-1,-1 1 1,1-1-1,-1 1 1,0-1-1,0 1 0,0 0 1,-1 0-1,1-1 1,-1 1-1,1 0 1,-1 4-1,0-4 63,1 1 0,-1-1 1,-1 1-1,1-1 0,0 1 0,-1-1 0,0 1 1,0-1-1,0 1 0,0-1 0,-1 0 0,1 1 1,-1-1-1,0 0 0,0 0 0,0 0 0,0 0 1,0-1-1,-1 1 0,-2 2 0,-10 6 184,-1-1 0,0-1 0,0 0-1,-1-1 1,0-1 0,-20 6 0,53-20-8478,11-13 2344,-11 8 819,5-3-3343</inkml:trace>
</inkml:ink>
</file>

<file path=ppt/ink/ink7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50:50.88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123 1 3716,'0'0'23515,"3"6"-23264,-2 0-168,0 0 0,0 0 0,-1 0 1,1 0-1,-1 0 0,-1 0 0,1 1 0,-1-1 0,0 0 0,0-1 1,-1 1-1,-4 11 0,-39 82 1556,22-52-750,10-19-497,7-18-250,1 0 1,0 0 0,1 1-1,0 0 1,1 0 0,0 0 0,0 1-1,0 11 1,6-22-143,1 0 0,-1 0 0,1 0 0,-1 0 0,1-1 0,0 1 0,-1-1 0,1 0 0,0 0 0,-1 0 0,8-2 0,-10 2 0,21-3-1108,-1 0 0,37-12 0,-7 1-1814,-39 11-2662,2-3-3021</inkml:trace>
</inkml:ink>
</file>

<file path=ppt/ink/ink7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50:51.40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180 0 14478,'0'0'10009,"-11"0"-9614,6 0-348,0 1 0,-1-1 0,1 1 0,0-1 0,0 1 0,0 1 0,0-1 0,0 1 0,0 0-1,0 0 1,0 0 0,0 1 0,1 0 0,0 0 0,-1 0 0,1 0 0,0 1 0,-4 4 0,-5 5 1085,1 2 1,-15 21 0,24-32-1016,1 0 0,-1 1 1,1-1-1,0 1 0,0 0 0,0 0 1,1 0-1,-1 0 0,1 0 0,0 0 0,1 0 1,-1 0-1,1 9 0,1-13-104,0 0-1,-1 0 1,1 0-1,0 0 1,-1 0-1,1 0 1,0 0-1,0 0 1,0 0 0,0 0-1,0-1 1,0 1-1,0 0 1,0-1-1,0 1 1,1-1-1,-1 1 1,0-1-1,0 1 1,0-1 0,1 0-1,-1 0 1,0 0-1,0 0 1,1 0-1,-1 0 1,0 0-1,0 0 1,1 0-1,-1 0 1,2-1 0,39-8 327,-4-21-76,-37 29-248,0 0 0,1 0-1,-1 0 1,0-1 0,0 1-1,0 0 1,0 0 0,0-1 0,-1 1-1,1-1 1,0 1 0,0-1 0,-1 1-1,1-1 1,-1 1 0,0-1 0,1 1-1,-1-1 1,0 1 0,0-1-1,0 0 1,0 1 0,0-1 0,0 1-1,-1-1 1,0-3 0,1 5-18,-1-1 0,0 1 1,0 0-1,0-1 0,1 1 0,-1 0 0,0-1 1,0 1-1,0 0 0,0 0 0,0 0 1,0 0-1,1 0 0,-1 0 0,0 0 1,0 0-1,0 0 0,0 0 0,0 0 0,0 0 1,1 1-1,-1-1 0,0 0 0,0 1 1,-1 0-1,-19 10-64,19-10 80,-1 1 1,1 0-1,0 0 0,0 0 1,0 0-1,0 0 1,1 0-1,-1 0 0,0 1 1,1-1-1,0 1 1,-1-1-1,1 1 1,0-1-1,0 1 0,1 0 1,-1-1-1,0 1 1,1 5-1,3-7 22,1 0-1,-1 0 1,1-1-1,-1 1 1,1-1-1,-1 0 1,1 0-1,5-1 1,-7 1-25,6-2-9,1 0 1,-1 0-1,0 0 1,0-1-1,0 0 1,0-1-1,14-8 1,-13 7-4,1 0 0,0 0 1,0 1-1,13-4 0,-23 9 1,1 0 0,-1-1 0,1 1 0,-1-1 0,1 1 0,-1 0 0,1-1 0,-1 1 0,0 0 0,1 0 0,-1-1 0,0 1 0,0 0 0,0 0 0,1 0 0,-1-1 0,0 1 0,0 0 0,0 0 0,0 0 0,0-1 0,0 1 0,-1 0 0,1 0 0,0-1 0,0 1 0,0 0 0,-1 0 0,1-1 0,-1 2 0,-6 28 0,-2-9-18,5-14-186,1 1 0,0-1 0,1 1 0,-1-1 0,1 1 0,1 0 0,-2 10 0,4-15-3767,4-3-2804</inkml:trace>
</inkml:ink>
</file>

<file path=ppt/ink/ink7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50:52.91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225 90 7847,'0'0'3326,"6"-8"-101,-4 6-2560,22-31 1133,-13 11 948,-10 3 3389,-1 18-6032,-1 0 0,0 1 0,0-1 0,0 1 1,0 0-1,1-1 0,-1 1 0,0 0 0,0-1 0,0 1 1,0 0-1,0 0 0,0 0 0,0 0 0,0 0 1,0 0-1,0 0 0,0 0 0,0 0 0,0 0 0,1 0 1,-1 1-1,0-1 0,0 0 0,-1 1 0,-25 10 7,9 1 63,0 0 1,1 2 0,0 0-1,1 1 1,1 0 0,1 2-1,0 0 1,1 0 0,1 1-1,0 0 1,1 1 0,2 1-1,0 0 1,-8 24 0,16-40-163,0-1-1,0 1 1,0 0 0,0-1-1,1 1 1,0 0 0,-1 0 0,1 0-1,1 0 1,-1-1 0,0 1-1,1 0 1,0 0 0,0-1 0,0 1-1,0 0 1,1-1 0,0 1-1,-1-1 1,1 1 0,0-1 0,5 5-1,-2-4 15,-1-1-1,1 0 0,0 0 1,0-1-1,0 0 0,0 0 0,0 0 1,0 0-1,1-1 0,-1 0 1,1 0-1,-1 0 0,1-1 0,-1 0 1,7 0-1,-6 0 3,-1 0 0,1 0 0,-1 0-1,0-1 1,1 0 0,-1 0 0,0 0 0,0-1 0,0 0-1,0 0 1,0 0 0,0 0 0,0-1 0,-1 0 0,1 0-1,-1 0 1,0 0 0,0-1 0,0 0 0,0 0 0,-1 0-1,1 0 1,-1 0 0,0-1 0,-1 1 0,1-1 0,-1 0-1,0 0 1,0 0 0,0 0 0,-1 0 0,1-1 0,-1 1 0,-1 0-1,1-1 1,-1-7 0,0 11-27,-1 0 0,0 0 0,0-1 0,0 1 0,0 0 0,-1 0 0,1 0 0,0 1 0,-1-1 0,0 0 0,1 0 0,-1 1 0,0-1 0,0 1 0,0-1 0,0 1 0,0 0 0,0 0 0,0 0 0,0 0 0,0 0 0,0 1 0,-1-1 0,1 0 0,0 1 0,-1 0 0,1 0 0,0-1 0,-1 1 0,-3 1 0,3-2 0,1 1 0,-1 0 0,1 0 0,-1 0 0,1 0 0,-1 0 0,1 0 0,0 0 0,-1 1 0,1-1 0,-1 1 0,1 0 0,0 0 0,-1 0 0,1 0 0,0 0 0,0 0 0,0 1 0,0-1 0,0 1 0,0-1 0,0 1 0,0 0 0,1 0 0,-1 0 0,1 0 0,-1 0 0,1 0 0,0 0 0,-2 3 0,4-4 0,-1 0 0,1 0 0,-1 0 0,0-1 0,1 1 0,0 0 0,-1 0 0,1 0 0,-1-1 0,1 1 0,0 0 0,0 0 0,-1-1 0,1 1 0,0-1 0,0 1 0,0-1 0,0 1 0,-1-1 0,1 0 0,0 1 0,0-1 0,0 0 0,0 0 0,0 1 0,0-1 0,0 0 0,0 0 0,0 0 0,0 0 0,0 0 0,0-1 0,0 1 0,0 0 0,1-1 0,43-4 0,-35 2 0,1-1 0,-1 0 0,19-11 0,-22 10 0,1 1 0,0-1 0,1 2 0,-1-1 0,1 2 0,14-5 0,-22 8 0,0-1 0,-1 0 0,1 0 0,-1 0 0,1 0 0,-1 1 0,1-1 0,-1 0 0,1 1 0,-1-1 0,1 0 0,-1 1 0,0-1 0,1 0 0,-1 1 0,1-1 0,-1 1 0,0-1 0,1 1 0,-1-1 0,0 1 0,0-1 0,1 1 0,-1-1 0,0 1 0,0-1 0,0 1 0,0 0 0,0-1 0,0 1 0,0-1 0,0 1 0,0-1 0,0 2 0,0 26 0,0-20 0,-2 36-146,3 45-1101,0-88 1097,-1 0 1,0 0 0,0 0 0,1 0 0,-1-1-1,1 1 1,-1 0 0,1 0 0,-1 0 0,1-1-1,0 1 1,-1 0 0,1-1 0,0 1-1,-1 0 1,1-1 0,0 1 0,0-1 0,-1 1-1,1-1 1,0 0 0,0 1 0,0-1 0,0 0-1,0 0 1,0 1 0,0-1 0,0 0-1,-1 0 1,1 0 0,0 0 0,0 0 0,1-1-1,1 1-441,0 0-1,0 0 0,0-1 0,0 1 0,0-1 0,0 0 0,0 0 0,0 0 0,-1 0 0,4-2 0,15-16-5584</inkml:trace>
</inkml:ink>
</file>

<file path=ppt/ink/ink7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50:53.66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59 18 12107,'0'0'9455,"-4"9"-7651,-51 157 5809,81-296-8019,-26 133 410,0-1 0,0 0 0,0 1 0,1-1 0,-1 0 0,1 1 0,-1-1 0,1 0 0,0 1-1,0-1 1,0 0 0,0 0 0,0 0 0,1 0 0,-1 0 0,0 0 0,1 0 0,0-1 0,-1 1 0,1 0 0,0-1 0,0 1 0,0-1 0,0 0 0,0 0 0,0 0 0,0 0 0,1 0 0,-1 0 0,0 0 0,0-1-1,1 1 1,-1-1 0,0 1 0,5-1 0,-2 0 48,-1 0 0,1 0 0,0-1-1,-1 1 1,1-1 0,-1 0 0,1 0 0,-1 0-1,0-1 1,1 0 0,-1 0 0,0 0 0,0 0-1,0 0 1,0-1 0,-1 0 0,1 0 0,3-3-1,-3 1-14,0 0 0,-1 0-1,1 0 1,-1-1-1,0 1 1,0-1 0,-1 0-1,0 1 1,0-1-1,0 0 1,-1 0 0,1-1-1,-1-8 1,-16 28-518,10-5 539,0-1 0,1 2 0,0-1 0,0 0 0,1 1 0,0 0 0,0-1 0,1 1-1,0 0 1,1 1 0,0-1 0,0 17 0,2-25-52,-1 0 0,1 0 1,0-1-1,0 1 0,0 0 0,0-1 1,-1 1-1,1-1 0,0 1 0,0-1 0,0 1 1,0-1-1,0 0 0,0 1 0,0-1 0,0 0 1,0 0-1,1 0 0,-1 0 0,0 0 0,0 0 1,0 0-1,0 0 0,0 0 0,1-1 1,29-3 114,-21 0-121,-1-1 0,0 0 0,-1 0 0,13-9 0,-15 9 0,0 0 0,0 1 0,0 0 0,0 0 0,1 1 0,-1 0 0,1 0 0,0 0 0,0 1 0,10-2 0,-16 5 0,0-1 0,1 1 0,-1-1 0,0 1 0,0 0 0,0 0 0,0 0 0,0 0 0,0-1 0,0 1 0,0 0 0,0 1 0,0-1 0,-1 0 0,1 0 0,0 0 0,-1 0 0,1 1 0,-1-1 0,1 0 0,-1 1 0,0-1 0,1 0 0,-1 1 0,0-1 0,0 0 0,0 1 0,0-1 0,-1 2 0,1-1 0,1 1 0,-1-1 0,0 0 0,0 0 0,1 1 0,0-1 0,-1 0 0,1 0 0,0 0 0,0 0 0,0 0 0,0 0 0,0 0 0,1 0 0,-1 0 0,0 0 0,1-1 0,3 4 0,-1-4 0,0 1 0,0-1 0,0 0 0,0-1 0,0 1 0,1-1 0,-1 1 0,0-1 0,0 0 0,0-1 0,1 1 0,-1-1 0,5-1 0,52-23 0,-54 20 0,1 1 0,0 0 0,0 1 0,1 0 0,-1 0 0,0 1 0,1 0 0,12-1 0,-21 4 1,1-1 0,0 0 1,-1 1-1,1-1 0,0 1 0,-1 0 0,1-1 0,-1 1 1,1-1-1,-1 1 0,1 0 0,-1-1 0,0 1 1,1 0-1,-1 0 0,0-1 0,0 1 0,1 0 0,-1 0 1,0-1-1,0 1 0,0 0 0,0 0 0,0 0 1,0-1-1,0 1 0,0 1 0,-1 32-65,1-25-49,0-5 1071,0 2-3625,0-6 2456,-1 1-1,1-1 1,0 0-1,0 0 1,0 0-1,0 1 0,0-1 1,0 0-1,0 0 1,1 1-1,-1-1 1,0 0-1,0 0 0,0 0 1,0 1-1,0-1 1,0 0-1,0 0 1,0 1-1,1-1 1,-1 0-1,0 0 0,0 0 1,0 0-1,0 1 1,0-1-1,1 0 1,-1 0-1,0 0 0,0 0 1,0 0-1,1 0 1,-1 0-1,0 1 1,0-1-1,1 0 0,-1 0 1,0 0-1,0 0 1,0 0-1,1 0 1,-1 0-1,0 0 0,0 0 1,1 0-1,-1 0 1,0 0-1,0 0 1,0-1-1,1 1 1,-1 0-1,0 0 0,0 0 1,1 0-1,-1 0 1,0-1-1,10-5-4966</inkml:trace>
</inkml:ink>
</file>

<file path=ppt/ink/ink7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50:54.00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31 16592,'0'0'8328,"10"-5"-5414,-3 2-2481,1-1 102,1 1-1,-1-1 1,1 2-1,0-1 1,0 1-1,19-2 1,-28 4-529,1 1 0,0-1-1,-1 0 1,1 1 0,0-1 0,-1 1 0,1-1-1,-1 1 1,1 0 0,-1-1 0,1 1 0,-1 0 0,1-1-1,-1 1 1,0 0 0,1-1 0,-1 1 0,0 0-1,1 0 1,-1-1 0,0 1 0,0 0 0,0 0-1,0 0 1,0-1 0,0 1 0,0 0 0,0 0 0,0-1-1,0 1 1,0 0 0,-1 0 0,1 0 0,0-1-1,-1 1 1,1 0 0,0-1 0,-1 2 0,-12 31 199,-14 6-93,21-34-96,1 2 1,0-1-1,0 1 1,0 0-1,1 0 1,0 0-1,1 0 1,-1 1-1,1-1 1,1 1-1,0 0 1,-2 9-1,4-16-16,0 0 0,1 0 0,-1-1 0,1 1 0,-1 0 0,1-1 0,-1 1 0,1 0 0,-1-1 0,1 1 0,-1-1 0,1 1 0,0-1 0,-1 1 0,1-1 0,0 1 0,0-1 0,-1 0 0,1 1 0,0-1 0,0 0 0,0 0 0,-1 1 0,1-1 0,0 0 0,0 0 0,0 0 0,0 0 0,-1 0 0,2 0 0,35 0 0,-28-1 0,66-1-2090,-64 1 1184,0 0 0,1-1 0,-1 0 0,0 0 1,0-2-1,0 1 0,19-10 0,-21 6-5932</inkml:trace>
</inkml:ink>
</file>

<file path=ppt/ink/ink7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50:54.35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64 16111,'0'0'9930,"50"-10"-8585,-20 1-448,2 3-257,1-1-447,-2 1-225,-1-2-2243,-6 0-2657,-3-2-3204</inkml:trace>
</inkml:ink>
</file>

<file path=ppt/ink/ink7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50:54.69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63 3 18033,'0'0'1345,"-6"8"1084,-1 3-1666,0 1-1,1-1 1,1 1-1,0 1 0,0-1 1,2 1-1,-1 0 1,1 0-1,1 0 0,-1 23 1,-3 252 550,11-324-876,14-51-1,1 3-49,-13 40-646,-5 24-56,1 1 0,1 0 1,0 0-1,2 0 1,0 0-1,1 1 1,14-26-1,-19 42 280,0-1-1,-1 1 1,1 0-1,0 0 1,1 0 0,-1 0-1,0 0 1,0 1-1,1-1 1,-1 1-1,1-1 1,0 1 0,-1 0-1,1 0 1,0 0-1,0 0 1,-1 1 0,1-1-1,5 0 1,-6 1 39,-1 0 0,1 1 1,-1-1-1,1 0 0,-1 0 0,1 1 1,-1-1-1,1 1 0,-1-1 0,1 1 1,-1 0-1,0 0 0,1-1 0,-1 1 1,0 0-1,0 0 0,1 0 0,-1 0 1,0 1-1,0-1 0,0 0 0,-1 0 1,1 1-1,0-1 0,0 0 0,-1 1 1,1-1-1,0 1 0,-1-1 0,0 1 1,1-1-1,-1 1 0,0-1 0,0 1 1,0 2-1,0 3 97,-1-1 0,0 0-1,0 0 1,0 0 0,-1 0 0,0 0 0,0 0 0,-1-1-1,1 1 1,-1 0 0,0-1 0,-1 0 0,1 0 0,-6 5 0,4-4-104,0 0 0,0 0 1,-1-1-1,0 1 1,0-1-1,-1-1 0,1 1 1,-1-1-1,0 0 1,-13 5-1,16-10-5165,5-7 749,-1 7 3046,4-12-7088</inkml:trace>
</inkml:ink>
</file>

<file path=ppt/ink/ink7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50:55.27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27 1 15983,'0'0'8275,"-3"10"-5708,-4 15-1608,2-1 0,0 1 0,2 1-1,-1 42 1,4-67-947,0-1-1,0 1 0,1-1 1,-1 0-1,0 1 0,0-1 1,0 1-1,0-1 0,0 0 1,1 1-1,-1-1 1,0 0-1,0 1 0,1-1 1,-1 0-1,0 1 0,0-1 1,1 0-1,-1 0 0,0 1 1,1-1-1,-1 0 0,0 0 1,1 0-1,-1 1 0,1-1 1,-1 0-1,0 0 1,1 0-1,-1 0 0,1 0 1,-1 0-1,0 0 0,1 0 1,-1 0-1,1 0 0,-1 0 1,0 0-1,1 0 0,-1 0 1,1 0-1,-1 0 1,0 0-1,1-1 0,-1 1 1,0 0-1,1 0 0,-1 0 1,0-1-1,1 1 0,-1 0 1,1-1-1,18-14 487,-14 4-619,-1 0-1,1 0 1,-2-1 0,0 1-1,0-1 1,-1 0 0,0 0-1,-1 0 1,-1 0 0,-1-18-1,1 29-97,0 4-391,1 0 213,-1 0 0,0 0 1,1 0-1,0 0 0,0 0 0,0-1 0,2 6 1,2-4-150,0-1 0,1 1 1,0-1-1,-1 0 1,1-1-1,0 1 0,0-1 1,0 0-1,1-1 1,-1 1-1,0-1 1,1-1-1,-1 1 0,0-1 1,13-1-1,-4 0-215,-1 0 0,1-1 0,-1-1 0,0 0 0,0-1 1,14-6-1,-25 8 783,28-13-550,-30 14 741,0 0 1,0 1 0,0-1 0,1 0-1,-1 0 1,0 0 0,0 0 0,0 0-1,-1 0 1,1 0 0,0 0 0,0 0-1,0 0 1,-1-1 0,1 1 0,-1 0-1,1 0 1,-1-1 0,1-1-1,-7 0 2938,-19 4-2025,18 1-834,0 1 1,0 0-1,0 0 1,1 1-1,-1 0 1,1 0 0,0 0-1,0 1 1,0 0-1,1 0 1,-1 0 0,1 1-1,0 0 1,1 0-1,0 0 1,0 0 0,0 1-1,1 0 1,0 0-1,0 0 1,0 0-1,1 0 1,0 0 0,1 1-1,-2 7 1,4-14-264,-1 0 0,0 0 0,0 0-1,1 0 1,-1-1 0,0 1 0,1 0 0,-1 0 0,1 0 0,-1 0 0,1-1 0,-1 1 0,1 0 0,0 0 0,-1-1 0,1 1-1,0 0 1,0-1 0,-1 1 0,1-1 0,0 1 0,0-1 0,0 0 0,0 1 0,-1-1 0,1 0 0,0 1 0,0-1 0,0 0-1,0 0 1,0 0 0,0 0 0,0 0 0,0 0 0,0 0 0,0 0 0,0 0 0,0 0 0,0-1 0,0 1 0,1-1 0,1 0 56,1 1 0,-1-1 0,1 0 0,-1 0 0,1-1 0,-1 1 1,0-1-1,0 1 0,0-1 0,6-4 0,-5 1-75,0 0 0,-1 0 1,1-1-1,-1 1 0,0 0 0,-1-1 0,1 0 0,-1 0 0,0 0 1,-1 0-1,1 0 0,-1 0 0,0 0 0,-1 0 0,1-1 0,-1 1 1,0 0-1,-1-1 0,-2-8 0,3 14-109,0 0 1,0 1-1,-1-1 0,1 1 1,0-1-1,-1 1 0,1-1 1,-1 1-1,1-1 0,0 1 1,-1-1-1,1 1 0,-1-1 1,0 1-1,1 0 0,-1-1 1,1 1-1,-1 0 0,1 0 1,-1-1-1,0 1 0,1 0 1,-1 0-1,0 0 0,1 0 1,-1 0-1,0 0 0,1 0 1,-1 0-1,0 0 0,1 0 1,-1 0-1,0 0 0,1 0 0,-1 0 1,1 1-1,-1-1 0,0 0 1,1 1-1,-1-1 0,1 0 1,-1 1-1,1-1 0,-1 1 1,1-1-1,-1 0 0,1 1 1,-1-1-1,1 1 0,0 0 1,-1-1-1,1 1 0,0-1 1,-1 1-1,1-1 0,0 1 1,0 0-1,0-1 0,-1 2 1,1-2 51,0 2-323,-1 0 0,1 0 0,-1 0 0,1 0 0,0 1 0,-1-1 0,1 0 0,1 0 0,-1 0 0,0 0 0,0 0 0,1 0 0,-1 0 0,1 0 0,-1 0 0,1 0 0,0 0 0,0 0 0,0 0 0,0-1 0,0 1 0,1 0 0,-1-1 0,0 1 1,1 0-1,2 2 0,19 5-4595</inkml:trace>
</inkml:ink>
</file>

<file path=ppt/ink/ink7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50:55.92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151 164 10282,'0'0'10794,"-12"-4"-9305,6 2-1225,-1 1-1,0 0 0,1 0 0,-1 0 1,0 1-1,0 0 0,0 0 0,1 1 0,-1 0 1,-10 2-1,14-2-95,0 0 1,0 0-1,0 0 1,0 1-1,1-1 1,-1 1 0,0 0-1,1-1 1,-1 1-1,1 0 1,-1 1-1,1-1 1,0 0-1,0 1 1,0-1-1,0 1 1,1 0-1,-1-1 1,0 1-1,1 0 1,0 0-1,0 0 1,0 0-1,0 0 1,0 0-1,1 0 1,0 1-1,-1-1 1,1 0-1,0 4 1,1-6-137,-1 0 0,0 0 0,1 0 0,-1 1 0,1-1-1,-1 0 1,1 0 0,0 0 0,-1 0 0,1 0 0,0 0 0,0-1 0,-1 1 0,1 0 0,0 0-1,0 0 1,0-1 0,0 1 0,0 0 0,0-1 0,0 1 0,0-1 0,1 0 0,-1 1 0,0-1-1,0 0 1,0 1 0,0-1 0,1 0 0,-1 0 0,0 0 0,0 0 0,0 0 0,1 0 0,-1-1-1,0 1 1,2-1 0,3 1 40,0-1-1,0 0 1,-1 0 0,1-1-1,0 0 1,9-4 0,-2-4-78,0 0 1,-1-1 0,0 0-1,0-1 1,-2-1 0,1 1-1,-2-2 1,0 1 0,0-1-1,-1-1 1,-1 0 0,0 0-1,-2 0 1,1-1 0,4-24-1,-10 40-1,0 0 0,0 0 0,0 0-1,0-1 1,1 1 0,-1 0 0,0 0-1,0 0 1,0 0 0,0 0 0,0-1-1,0 1 1,0 0 0,0 0 0,0 0-1,0 0 1,0-1 0,0 1 0,0 0-1,0 0 1,0 0 0,0 0 0,0-1-1,0 1 1,0 0 0,0 0 0,0 0-1,0 0 1,0-1 0,0 1 0,0 0-1,0 0 1,0 0 0,0 0 0,-1 0-1,1-1 1,0 1 0,0 0 0,0 0-1,0 0 1,0 0 0,0 0 0,-1 0-1,1 0 1,0 0 0,0-1 0,0 1-1,0 0 1,-1 0 0,1 0 0,0 0-1,0 0 1,0 0 0,0 0 0,-1 0-1,1 0 1,0 0 0,0 0 0,0 0-1,0 0 1,-1 0 0,1 0 0,0 0 0,0 0-1,0 0 1,0 1 0,-1-1-1,-14 13-80,-13 23 397,21-25-247,2-1 0,-1 1 0,1 1 1,1-1-1,0 1 0,-3 12 0,7-22-55,-1 0 0,0 0 0,1 1 0,0-1 1,0 0-1,0 0 0,0 0 0,0 1 0,0-1 0,0 0 0,0 0 0,1 0 0,0 0 0,-1 1 0,1-1 1,0 0-1,0 0 0,0 0 0,0 0 0,0-1 0,0 1 0,1 0 0,-1 0 0,1-1 0,-1 1 1,1-1-1,0 1 0,-1-1 0,1 0 0,0 1 0,0-1 0,0 0 0,0 0 0,0 0 0,0-1 0,0 1 1,0-1-1,0 1 0,1-1 0,2 1 0,2 0-7,-1-1 0,1 0 0,-1 0 0,0 0 0,1-1 0,-1 0 0,1 0 0,-1 0 0,0-1 0,0 0 0,0 0 0,0-1 0,0 0 0,7-4 0,-9 4 0,-1 1 0,1-1 0,-1 0 0,1 0 0,-1 0 0,0-1 0,0 1 0,-1-1 0,1 0 0,-1 1 0,1-1 0,-1 0 0,0-1 0,-1 1 0,1 0 0,-1 0 0,0-1 0,0 1 0,0-1 0,-1 1 0,1-7 0,-1 11 0,0 0 0,0-1 0,-1 1 0,1 0 0,0 0 0,0-1 0,0 1 0,-1 0 0,1 0 0,0 0 0,0-1 0,-1 1 0,1 0 0,0 0 0,0 0 0,-1 0 0,1 0 0,0 0 0,-1-1 0,1 1 0,0 0 0,0 0 0,-1 0 0,1 0 0,0 0 0,-1 0 0,1 0 0,0 0 0,-1 0 0,1 0 0,0 0 0,-1 1 0,1-1 0,0 0 0,0 0 0,-1 0 0,1 0 0,0 0 0,0 0 0,-1 1 0,1-1 0,0 0 0,0 0 0,-1 0 0,1 1 0,0-1 0,0 0 0,0 0 0,0 1 0,-1-1 0,1 0 0,0 1 0,0-1 0,-15 13 0,13-10 0,-1 0 0,1 1 0,0 0 0,0-1 0,0 1 0,0 0 0,0 0 0,1 0 0,0 0 0,0 0 0,0 1 0,0-1 0,1 0 0,-1 0 0,1 1 0,1 5 0,-1-9 0,1 0 0,-1 0 0,1-1 0,-1 1 0,1 0 0,0 0 0,-1-1 0,1 1 0,0-1 0,-1 1 0,1 0 0,0-1 0,0 0 0,0 1 0,-1-1 0,1 1 0,0-1 0,0 0 0,0 0 0,0 1 0,0-1 0,0 0 0,0 0 0,0 0 0,1 0 0,31 0 0,-24 0 0,-3-1 0,0 1 0,1-1 0,-1-1 0,1 1 0,-1-1 0,0 0 0,0 0 0,0-1 0,0 0 0,-1 0 0,9-5 0,-2-1 0,0-1 0,0 0 0,17-20 0,-33 86 0,4-55-61,1 1 0,-1-1-1,0 1 1,0-1 0,1 1 0,-1-1 0,0 1 0,1-1-1,0 1 1,-1-1 0,1 0 0,0 1 0,0-1 0,-1 0-1,1 0 1,0 0 0,0 0 0,1 1 0,-1-1-1,0 0 1,0-1 0,0 1 0,1 0 0,0 0 0,2 1-417,0 0 0,0-1 0,0 1 0,0-1 1,0 0-1,0-1 0,0 1 0,5-1 0,22 1-5896</inkml:trace>
</inkml:ink>
</file>

<file path=ppt/ink/ink7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50:56.77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28 19026,'3'-8'1190,"3"-9"3487,-3 14-1987,-2 11-351,-6 166-2049,-1-44 567,6-129-837,0-1 0,0 1-1,0 0 1,0 0-1,0 0 1,1 0 0,-1 0-1,0 0 1,0 0-1,1-1 1,-1 1 0,0 0-1,1 0 1,-1 0-1,1-1 1,-1 1-1,1 0 1,0 0 0,-1-1-1,1 1 1,-1-1-1,1 1 1,0 0 0,0-1-1,-1 1 1,1-1-1,0 0 1,0 1 0,0-1-1,0 0 1,-1 1-1,1-1 1,0 0 0,0 0-1,0 0 1,0 0-1,0 0 1,0 0 0,0 0-1,0 0 1,-1 0-1,1 0 1,0 0-1,0-1 1,0 1 0,1-1-1,3 0 78,0-1 0,0 1 1,-1-1-1,1 0 0,-1-1 0,1 1 0,5-5 0,7-7-97,0-1 0,-1-1 0,-1 0 0,0-1 0,22-34 0,-54 102 0,10-36 0,3-6 0,-1 0 0,1 0 0,1 0 0,-1 1 0,2-1 0,-1 1 0,0 12 0,3-22 0,0 0 0,0 0 0,0 1 0,0-1 0,0 0 0,0 1 0,0-1 0,0 0 0,0 0 0,1 1 0,-1-1 0,0 0 0,0 1 0,0-1 0,0 0 0,1 0 0,-1 0 0,0 1 0,0-1 0,0 0 0,1 0 0,-1 0 0,0 1 0,0-1 0,1 0 0,-1 0 0,0 0 0,1 0 0,-1 0 0,0 0 0,0 0 0,1 0 0,-1 1 0,0-1 0,1 0 0,-1 0 0,0 0 0,1-1 0,18-3 0,13-11 0,-26 11-363,-2 3-291,-1-1 1,0 0 0,0 0 0,0 0 0,0 0 0,0 0-1,0-1 1,-1 1 0,1-1 0,-1 0 0,0 0 0,0 0 0,3-5-1</inkml:trace>
</inkml:ink>
</file>

<file path=ppt/ink/ink7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50:57.19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94 75 9833,'1'-10'7298,"6"-32"-4244,-3 19 2946,-14 404-1222,10-377-4823,5 23-690,-5-27-535,-1-14-1202,-5 0 1746,0-1 1,0 1-1,-1 0 0,-1 1 0,-15-20 1,-20-38 2746,43 71-1916,0-1 0,0 1 0,0 0 0,0-1 0,0 1 0,-1 0 0,1-1-1,0 1 1,0 0 0,0-1 0,0 1 0,0-1 0,0 1 0,0 0 0,0-1 0,0 1 0,0 0 0,0-1 0,1 1-1,-1 0 1,0-1 0,0 1 0,0 0 0,0-1 0,1 1 0,-1 0 0,0 0 0,0-1 0,0 1 0,1 0-1,-1-1 1,0 1 0,0 0 0,1 0 0,-1 0 0,0-1 0,1 1 0,0 0 0,19-4 703,25 7-946,29 10-3,-21-2-2444,1-5-5996,-26-5-2832</inkml:trace>
</inkml:ink>
</file>

<file path=ppt/ink/ink7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50:58.39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51 243 8712,'0'0'3102,"7"-8"405,-3 4-3345,21-27 3035,-21 26-2435,-1 0 0,0 1 0,-1-1 0,1 0 0,-1-1 0,0 1 0,0 0 0,-1-1 0,0 1 0,0-1 0,1-10 0,-2 15-705,0 1 0,-1-1 0,1 1 1,0-1-1,-1 1 0,1-1 0,0 1 1,-1 0-1,1-1 0,0 1 1,-1-1-1,1 1 0,-1 0 0,1-1 1,-1 1-1,1 0 0,-1 0 0,1-1 1,-1 1-1,1 0 0,-1 0 0,1 0 1,-1 0-1,1-1 0,-1 1 0,0 0 1,1 0-1,-1 0 0,1 0 1,-1 0-1,1 1 0,-1-1 0,0 0 1,1 0-1,-1 0 0,-24 8 33,18-2-84,1 0 1,0 0-1,0 1 1,1 0-1,-1 0 0,2 1 1,-1 0-1,1-1 1,0 2-1,1-1 1,-1 0-1,2 1 0,-1-1 1,1 1-1,1 0 1,0-1-1,0 1 0,0 0 1,2 12-1,-1-20-1,0-1-1,1 1 1,-1 0 0,0 0-1,1-1 1,-1 1 0,1 0-1,-1-1 1,1 1 0,-1-1-1,1 1 1,0-1 0,-1 1-1,1-1 1,0 1 0,-1-1-1,1 1 1,0-1 0,0 0-1,-1 1 1,1-1 0,0 0-1,0 0 1,0 0 0,-1 0-1,1 0 1,0 0 0,0 0-1,0 0 1,-1 0 0,2 0-1,28-5 269,-18-1-160,0 0 1,-1 0-1,1-1 1,-1-1-1,-1 0 1,0 0-1,0-1 1,14-17-1,-8 8 110,-1 0-1,-1-2 1,23-40-1,-32 47-167,1 1 0,-2-1 1,1 0-1,-2 0 0,4-26 0,-25 70-247,12-17 211,0 0 0,1 1 0,1-1 1,0 1-1,1 0 0,1 0 0,0 0 1,2 0-1,0 28 0,1-41-19,0-1 0,0 1 0,0-1 0,0 1 0,0-1 0,0 0 0,1 1 0,-1-1 0,0 0 0,1 0 0,-1 0 0,0 0 0,1 0 0,0 0 0,-1 0 0,1-1 0,-1 1 0,1-1 0,0 1 0,0-1 0,-1 1 0,1-1 0,0 0 0,0 0 0,-1 0 0,1 0 0,0 0 0,2-1 0,3 1 0,-1 0 0,1-1 0,-1 0 0,1 0 0,-1-1 0,12-3 0,-13 2 0,0 0 0,0 0 0,0 0 0,0-1 0,0 1 0,-1-1 0,1 0 0,-1-1 0,0 1 0,0-1 0,-1 0 0,0 0 0,1 0 0,-2 0 0,1 0 0,0-1 0,-1 1 0,0-1 0,-1 0 0,2-5 0,-19 25 0,12-7 0,-1-1 0,2 0 0,-1 0 0,0 0 0,1 1 0,0-1 0,1 1 0,0 0 0,0 0 0,0 0 0,1 0 0,-1 11 0,3-18 0,-1 1 0,1 0 0,0 0 0,0-1 0,0 1 0,0 0 0,0-1 0,1 1 0,-1-1 0,0 0 0,0 1 0,0-1 0,0 0 0,1 0 0,-1 1 0,0-1 0,0 0 0,0 0 0,1 0 0,-1 0 0,2-1 0,30-2 0,-23 1 0,0-1 0,0 0 0,-1-1 0,1 0 0,-1-1 0,0 0 0,0 0 0,0-1 0,-1 0 0,11-10 0,-18 15 0,0 0 0,-1 0 0,1 0 0,0 0 0,0 0 0,-1 0 0,1-1 0,0 1 0,-1 0 0,0 0 0,1-1 0,-1 1 0,0 0 0,1 0 0,-1-1 0,0 1 0,0 0 0,0-1 0,0 1 0,0 0 0,0 0 0,-1-1 0,1 1 0,0 0 0,-1-2 0,-20-27 0,2 3 0,64 25-267,-24 2-696,61-1-3879,-27-3-1359,-9-3-1705</inkml:trace>
</inkml:ink>
</file>

<file path=ppt/ink/ink7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51:00.00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0 381 15214,'0'0'15770,"9"-8"-14483,22-25-1225,-1-2 0,-1-1 0,-2-1 0,-1-2 0,-3 0 0,-1-1 0,21-53 0,-55 174-62,2-43 0,2 0 0,1 0 0,2 1 0,1 0 0,3 60 0,1-98-112,1 0-1,-1 1 1,0-1 0,1 1 0,-1-1-1,1 1 1,-1-1 0,1 0-1,0 0 1,-1 1 0,1-1 0,0 0-1,0 0 1,2 2 0,3-2-1276,-3-13 275,-3 6 761,-1 0-1,0 0 1,-1 0 0,1 0 0,-1 1 0,0-1-1,-1 0 1,1 1 0,-1 0 0,0-1 0,-8-8 0,6 6 754,0 1 0,1-1 0,0 0 0,-5-13 0,9 19-263,0 1 0,0 0 0,1-1 0,-1 1 1,0-1-1,1 1 0,-1-1 0,1 1 0,0 0 0,-1-1 0,1 1 0,0 0 0,0 0 0,0-1 0,0 1 0,0 0 0,0 0 0,0 0 0,0 0 0,0 0 0,1 0 0,-1 1 0,0-1 1,1 0-1,-1 1 0,0-1 0,1 1 0,-1-1 0,1 1 0,-1 0 0,3-1 0,49-12 307,-45 11-434,-1 1 0,1 0 0,-1 0 0,1 1 0,0 0 0,-1 0 0,1 1 1,12 2-1,-17-1-19,0-1 0,0 0 0,0 1 0,-1-1 0,1 1 0,0 0 0,-1 0 0,0 0 0,1 0 0,-1 1 0,0-1 0,0 1 0,0-1 0,0 1 0,-1 0 0,1-1 0,-1 1 0,0 0 0,0 0 0,0 0 0,0 0 0,0 0 0,0 4 0,2 24 18,-3-26 140,0 0 0,0 0-1,1 0 1,0 0 0,-1 0 0,2-1-1,1 6 1,6-33 196,-4-3-347,1-2 0,-2-1 0,1-32 0,-2 60 0,0 0 0,0 1 0,0-1 0,-1 1 0,1 0 0,0 0 0,0 0 0,0 1 0,-1-1 0,1 0 0,0 1 0,3 1 0,6 0 0,-4-2 0,0 0 0,0-1 0,0 0 0,0 0 0,-1-1 0,1 0 0,0 0 0,-1-1 0,0 1 0,1-2 0,-1 1 0,0-1 0,-1 0 0,1-1 0,-1 1 0,9-10 0,-7 7 0,-2-1 0,1 0 0,-1 0 0,-1-1 0,1 0 0,-1 0 0,-1 0 0,0 0 0,0-1 0,-1 0 0,0 0 0,2-13 0,-5 23 0,1-1 0,-1 0 0,0 1 0,0-1 0,1 0 0,-1 1 0,0-1 0,0 0 0,0 1 0,0-1 0,0 1 0,0-1 0,0 0 0,0 1 0,0-1 0,-1 0 0,1 1 0,0-1 0,0 0 0,0 1 0,-1-1 0,1 1 0,0-1 0,-1 0 0,-11 8 0,-12 23 0,24-30 0,-15 21 0,2 1 0,-17 32 0,26-44 0,1-1 0,-1 1 0,1 0 0,1 0 0,0 0 0,0 0 0,1 0 0,1 0 0,0 12 0,0-20 0,1 1 0,-1-1 0,1 1 0,0-1 0,0 0 0,0 1 0,0-1 0,0 0 0,0 0 0,1 1 0,-1-1 0,1 0 0,-1 0 0,1-1 0,0 1 0,0 0 0,0-1 0,0 1 0,0-1 0,0 1 0,0-1 0,1 0 0,-1 0 0,0 0 0,1 0 0,-1 0 0,1-1 0,-1 1 0,1-1 0,-1 1 0,1-1 0,3 0 0,-1 0 0,1 0 0,-1 1 0,1-2 0,-1 1 0,0-1 0,1 0 0,-1 0 0,0 0 0,0-1 0,0 0 0,0 0 0,0 0 0,0 0 0,7-6 0,-6 3 0,-1 0 0,0 0 0,-1 0 0,1-1 0,-1 1 0,0-1 0,0 0 0,-1-1 0,0 1 0,0 0 0,0-1 0,-1 0 0,0 0 0,0 0 0,-1 0 0,0 0 0,0 0 0,-1 0 0,0 0 0,-1-11 0,1 17 0,0 1 0,0-1 0,0 1 0,0-1 0,0 1 0,0-1 0,-1 0 0,1 1 0,0-1 0,0 1 0,-1-1 0,1 1 0,0-1 0,-1 1 0,1 0 0,-1-1 0,1 1 0,0-1 0,-1 1 0,1 0 0,-1-1 0,1 1 0,-1 0 0,1-1 0,-1 1 0,1 0 0,-1 0 0,1 0 0,-1-1 0,0 1 0,1 0 0,-1 0 0,1 0 0,-1 0 0,0 0 0,1 0 0,-1 0 0,1 0 0,-1 0 0,1 0 0,-1 1 0,0-1 0,0 0 0,0 1 0,0-1 0,0 1 0,0-1 0,0 1 0,0-1 0,0 1 0,0-1 0,0 1 0,0 0 0,0 0 0,0 0 0,0 0 0,0-1 0,0 1 0,1 0 0,-1 0 0,0 0 0,1 1 0,-1-1 0,0 1 0,1 0 0,-1 0 0,0 1 0,1-1 0,0 0 0,-1 0 0,1 1 0,0-1 0,0 0 0,0 1 0,0-1 0,1 0 0,-1 0 0,1 1 0,-1-1 0,1 0 0,0 0 0,0 0 0,0 0 0,0 0 0,0 0 0,3 4 0,-2-5 0,0 1 0,0-1 0,0 0 0,0 0 0,0 0 0,1 0 0,-1 0 0,0-1 0,1 1 0,-1-1 0,0 1 0,1-1 0,-1 0 0,0 0 0,1 0 0,-1 0 0,4-1 0,3 0 0,1-1 0,-1-1 0,1 1 0,-1-1 0,0-1 0,0 0 0,0 0 0,-1-1 0,9-6 0,19-21 0,-34 30 0,0 0 0,0 0 0,0-1 0,0 1 0,0-1 0,-1 1 0,1-1 0,-1 1 0,1-1 0,-1 0 0,0 0 0,0 0 0,0-4 0,-1 7 0,0-1 0,0 1 0,-1 0 0,1 0 0,0-1 0,-1 1 0,1 0 0,0 0 0,-1 0 0,1 0 0,0-1 0,-1 1 0,1 0 0,0 0 0,-1 0 0,1 0 0,0 0 0,-1 0 0,1 0 0,-1 0 0,1 0 0,0 0 0,-1 0 0,1 0 0,0 0 0,-1 0 0,1 0 0,0 0 0,-1 1 0,1-1 0,0 0 0,-1 0 0,1 0 0,0 1 0,-1-1 0,1 0 0,0 0 0,0 1 0,-1-1 0,1 0 0,0 1 0,-15 9 0,9-4 0,0 1 0,0 0 0,1 0 0,1 1 0,-1 0 0,1 0 0,0 0 0,1 0 0,0 0 0,0 1 0,1-1 0,0 1 0,1 0 0,0 0 0,0-1 0,1 16 0,0-23 0,0 1 0,0 0 0,1-1 0,-1 1 0,0 0 0,1-1 0,0 1 0,-1 0 0,1-1 0,0 1 0,0-1 0,0 0 0,0 1 0,0-1 0,0 0 0,0 1 0,0-1 0,1 0 0,-1 0 0,0 0 0,1 0 0,-1 0 0,1 0 0,-1-1 0,1 1 0,-1 0 0,1-1 0,0 1 0,-1-1 0,1 0 0,0 1 0,-1-1 0,1 0 0,0 0 0,-1 0 0,1 0 0,0-1 0,0 1 0,-1 0 0,4-1 0,1 0 0,1-1 0,0 1 0,-1-1 0,0 0 0,1 0 0,-1-1 0,0 1 0,0-2 0,7-4 0,-4 0 0,-1 0 0,0-1 0,-1-1 0,0 1 0,0-1 0,-1 0 0,-1 0 0,1-1 0,4-14 0,-6 16 0,-11 55 0,6-44 0,-3 7 0,1 0 0,-1 1 0,2-1 0,-1 1 0,1 0 0,1-1 0,0 1 0,0 0 0,1 0 0,1 11 0,-1-20-129,0 0 0,0-1 0,0 1 0,1-1 1,-1 1-1,0 0 0,0-1 0,1 1 0,-1 0 0,0-1 0,1 1 0,-1-1 0,1 1 1,-1-1-1,0 1 0,1-1 0,-1 1 0,1-1 0,0 0 0,-1 1 0,1-1 0,-1 0 1,1 1-1,0-1 0,-1 0 0,1 0 0,-1 1 0,1-1 0,0 0 0,-1 0 0,1 0 1,0 0-1,-1 0 0,1 0 0,0 0 0,0 0 0,-1 0 0,1 0 0,-1-1 0,1 1 1,0 0-1,-1 0 0,1-1 0,0 1 0,-1 0 0,2-1 0,1-1-1135,-1 1-1,1-1 0,-1 0 0,1 0 1,-1 0-1,0 0 0,1 0 0,2-6 1,10-15-11276</inkml:trace>
</inkml:ink>
</file>

<file path=ppt/ink/ink7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51:00.37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105 0 14510,'-1'1'9969,"-5"12"-8450,1 8-219,2-1 0,0 1 0,1 30 1,6 67-242,0-18-5221,-13-135 684,-22-24 2843,22 42 573,0 2 184,4 8 412,1-1 1,-1 1-1,2-1 1,-1 0 0,1-1-1,0 1 1,1 0-1,-3-16 1,5 23-426,1 0 0,-1 0 1,0-1-1,1 1 0,0 0 0,-1 0 1,1 0-1,-1 0 0,1 0 1,0 0-1,0 0 0,0 0 0,0 1 1,-1-1-1,1 0 0,0 0 0,0 1 1,1-1-1,-1 1 0,0-1 0,0 1 1,0-1-1,0 1 0,0-1 0,0 1 1,1 0-1,-1 0 0,0 0 0,0 0 1,2 0-1,46-2 85,-41 2-38,45 0-1116,-35 0-2354,-1 0-3948,-9 0-1429</inkml:trace>
</inkml:ink>
</file>

<file path=ppt/ink/ink7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51:00.73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0 9737,'0'0'18193</inkml:trace>
</inkml:ink>
</file>

<file path=ppt/ink/ink7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51:01.85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1388 113 9065,'-5'-9'3379,"0"2"-2998,0 0 0,0 0 0,-1 0 0,0 1 0,0 0 0,-1 0 0,1 0 1,-1 1-1,0 0 0,-1 0 0,1 1 0,-1 0 0,0 0 0,0 1 0,0 0 0,-1 0 1,-16-2-1,-34-2-257,-1 4 1,-104 6 0,124-2 29,-11 2 1062,-97 16-1,123-13-1103,1 1 0,0 0-1,0 2 1,0 1 0,-41 25 0,10-1-108,1 2 1,3 3 0,-75 71-1,104-86 109,0 0 0,2 1 0,1 1 0,1 1 0,1 1 0,1 1 0,1 0 0,2 0 0,-10 36-1,6-4-15,3 1 0,2 0 0,3 1-1,3 0 1,2 1 0,4-1 0,7 69 0,-2-99-83,2 0 0,1 0 0,1-1 0,1 0 1,2-1-1,2 0 0,0-1 0,2-1 0,2 0 1,36 47-1,-27-45-90,0 0 1,2-3-1,1 0 1,1-2-1,1-1 1,2-1-1,0-2 1,56 26-1,-68-38 29,0-2 0,0 0-1,0-1 1,1-1-1,0-2 1,1 0 0,-1-1-1,1-2 1,-1 0 0,1-1-1,-1-2 1,1 0-1,44-11 1,-41 5 108,1-1-1,-2-2 1,0-1 0,0 0-1,-1-2 1,0-1-1,-1-1 1,-1-1 0,-1-1-1,-1-1 1,21-23-1,0-6 867,-2-2 0,-3-2-1,-2-1 1,43-87-1,-36 50-393,-4-2-1,30-112 0,-55 161-484,-2-1-1,-1 0 1,-3 0-1,-2 0 1,0-83-1,-6 112-14,0 1 0,-1-1 1,0 1-1,-1 0 0,-1 0 0,0 0 0,-1 0 0,-1 0 0,0 1 1,-1 0-1,0 0 0,-1 1 0,0 0 0,-1 1 0,0-1 1,-1 2-1,0-1 0,-1 1 0,0 1 0,-1 0 0,-19-12 1,8 10-255,1 1 0,-1 1 0,-1 1 0,1 1-1,-1 1 1,-1 1 0,-24-1 0,-29-8-5650,51 8-1245,8 0-6182</inkml:trace>
</inkml:ink>
</file>

<file path=ppt/ink/ink7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51:03.28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9 1967 7559,'0'0'4618,"-2"-10"-3497,0 4-919,1 0 1,0 0-1,0 0 0,0 0 1,1 0-1,0 0 1,0 0-1,1-1 0,-1 1 1,1 0-1,1 0 0,-1 0 1,1 0-1,0 0 1,0 1-1,1-1 0,0 1 1,0-1-1,0 1 0,0 0 1,5-5-1,58-51 1366,142-102 0,-195 153-1666,7-1 222,0 0-1,0 1 1,1 1 0,1 1 0,-1 1 0,1 1 0,27-4-1,-15 2-26,-1-1 0,35-14 0,-32 6 35,0 2 0,1 1 0,1 2 0,0 2 0,0 1-1,64-6 1,-58 10 34,0-1-1,0-3 1,-1-1-1,0-3 1,-1-1-1,-1-2 1,62-33-1,-11 5-315,6-2 1136,-2-3 0,138-96 0,181-148 1096,-378 264-1903,-1-2 1,-1-1-1,-2-2 0,-1-1 0,39-57 0,-53 65-45,-1 0 0,-1-2 0,-1 0 0,-2-1-1,-1 0 1,-1-1 0,-2-1 0,10-56 0,-18 82-130,0-3 4,1 0 1,-1 0-1,-1 0 1,1 0-1,-2 0 1,1 0-1,-1 0 0,-4-15 1,5 23-113,0 1 1,0-1 0,-1 1-1,1-1 1,0 1 0,-1-1-1,1 1 1,0 0 0,-1-1-1,1 1 1,-1-1 0,1 1-1,-1 0 1,1-1 0,-1 1-1,1 0 1,-1 0-1,1-1 1,-1 1 0,1 0-1,-1 0 1,0 0 0,1 0-1,-1 0 1,1 0 0,-1 0-1,1 0 1,-1 0 0,0 0-1,1 0 1,-1 0-1,1 0 1,-1 0 0,1 1-1,-1-1 1,0 0 0,1 0-1,-1 1 1,1-1 0,-1 0-1,1 0 1,0 1 0,-1-1-1,1 1 1,-1-1-1,0 1 1,-14 22-12282,15-13 272</inkml:trace>
</inkml:ink>
</file>

<file path=ppt/ink/ink7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51:03.65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1 193 17489,'0'0'7500,"5"-8"-7068,-1 3-367,0 1 0,0 0 0,0-1 0,0 1 0,1 1-1,-1-1 1,1 1 0,0 0 0,8-5 0,64-20 754,96-42-112,-76 29-453,-97 41-238,1-1 0,-1 1-1,1 0 1,-1-1-1,1 1 1,-1 0-1,1 0 1,0 0 0,-1 0-1,1-1 1,0 1-1,-1 0 1,1 0 0,-1 0-1,1 0 1,0 0-1,-1 0 1,1 1 0,-1-1-1,1 0 1,0 0-1,-1 0 1,1 1 0,-1-1-1,1 0 1,-1 0-1,1 1 1,-1-1-1,1 1 1,0 0 0,2 20 94,-20 38-78,14-48 122,-12 35-358,2 0 0,2 1 1,3 1-1,1 0 0,0 49 0,7-41-3501,0-9-2925</inkml:trace>
</inkml:ink>
</file>

<file path=ppt/ink/ink7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51:33.75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329 582 9673,'-206'602'6846,"171"-473"-5487,7 1 0,-22 234-1,40 35-1104,15-299-205,34 196 1,-37-283-52,1-1 0,1 1 1,0-1-1,0-1 0,1 1 1,1 0-1,0-1 0,9 13 1,-10-18-2,0-1 1,0 1-1,0-1 1,1 0 0,0 0-1,0-1 1,0 0-1,0 0 1,1 0 0,0-1-1,-1 0 1,1 0 0,0-1-1,1 0 1,9 2-1,30 2 119,0-2-1,75-3 1,-24-2 7,732-18 1932,468-20-1202,-801 34-723,816-45 987,-961 33-1054,203-5 28,388-22 89,-5-51 1823,-796 75-1779,143-24 294,-281 42-488,-1 1 1,0 0-1,1-1 1,-1 0 0,0 1-1,0-1 1,0 0-1,0-1 1,0 1-1,-1 0 1,1-1 0,-1 0-1,1 0 1,-1 1-1,0-1 1,0-1-1,3-5 1,25-66-43,-19 43-3,305-926-113,-297 881 146,-3-1 0,-4 0 0,-3-1 0,-2-99 1,-9 159-11,-1-1 1,0 1 0,-1 0-1,-1 0 1,-1 0 0,-1 1 0,0 0-1,-1 0 1,-12-18 0,7 15-44,0 0 1,-1 2-1,-1-1 1,-1 2-1,-1 0 0,-36-30 1,31 33 13,-1 1 0,0 1-1,-1 1 1,-1 2 0,0 0 0,0 1 0,-51-10 0,-5 5 39,-105-4-1,-220-5 45,-212-16-1,-588-47-35,-135-13-890,56 14 691,905 81 203,-524 63 1,317 37-10,271-39-560,271-50-1934,0-2-1,-70 0 1,46-9-6058</inkml:trace>
</inkml:ink>
</file>

<file path=ppt/ink/ink7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52:03.14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183 3 13196,'0'0'2088,"-10"12"-423,0 0-1407,0 1-1,1 0 0,0 0 1,1 1-1,1 1 0,0-1 1,1 1-1,1 0 0,-6 24 0,5 21 274,3 0-1,3 0 0,2 0 0,17 105 0,4 85-437,-25-60-159,-31 226-1,22-332 157,-5 35 1047,0 221 1,16-339-1091,0 0 1,0 1 0,0-1-1,1 0 1,-1 0-1,0 1 1,1-1-1,-1 0 1,1 0-1,-1 1 1,1-1 0,0 0-1,0 0 1,-1 0-1,1 0 1,0 0-1,0 0 1,0 0-1,0-1 1,0 1 0,0 0-1,0 0 1,0-1-1,1 1 1,-1-1-1,0 1 1,0-1-1,0 1 1,1-1 0,-1 0-1,0 1 1,1-1-1,-1 0 1,0 0-1,1 0 1,-1 0-1,0 0 1,0 0 0,1-1-1,-1 1 1,2-1-1,11-2 177,0 0-1,0-1 1,16-7-1,-3 2-2,50-6 178,124-8 0,-40 6-327,-130 13-59,189-26 29,253-3-1,-114 45-89,-192-2 71,1-8 1,173-20-1,-239 4-43,94-11 625,197-1 0,-92 43 385,-3 0-720,-240-18-139,0-2 0,-1-3-1,103-24 1,-48 11 270,-105 16-401,-1 0 0,0 0 0,0 0 0,-1 0 0,1-1 0,-1 0 0,0-1 0,0 1 0,0-1 0,0 0 0,-1 0 0,0 0 0,5-9 0,6-9 93,22-47 0,-21 30 16,-2 0 0,-1 0 0,-2-2 0,-2 1 1,4-48-1,5-216-229,-16 249 125,-6-252-1441,0 268 1366,-2 0 1,-1 1 0,-2 0-1,-2 1 1,-26-63-1,11 47 121,9 21 21,-20-60 0,34 82-73,0 0 0,0-1 0,1 1 1,1-1-1,0 1 0,1-1 0,0 1 1,0-1-1,4-18 0,-3 28 2,-1 1 1,1 0-1,-1 0 0,0 0 0,1-1 0,-1 1 1,0 0-1,0 0 0,0 0 0,0-1 1,0 1-1,0 0 0,0 0 0,-1-1 1,1 1-1,0 0 0,-1 0 0,1 0 1,-1 0-1,1-1 0,-1 1 0,1 0 0,-1 0 1,0 0-1,0 0 0,1 0 0,-1 0 1,0 1-1,0-1 0,0 0 0,0 0 1,0 1-1,-1-2 0,-3 1 4,0 0 1,0 0-1,1 0 0,-1 1 0,0 0 0,0 0 1,-6 0-1,-5 1-14,-94-1 225,-415 5-1158,1 32 82,321-11 869,-476 53-70,-3-41 55,289-46-76,-136 2 46,475 9 77,-1 2-1,1 2 0,0 3 1,1 2-1,0 2 1,-75 32-1,118-41-530,17-8-1103,19-8-1865,17-19-3012</inkml:trace>
</inkml:ink>
</file>

<file path=ppt/ink/ink7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52:47.34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379 22 16496,'-1'-1'226,"1"-1"0,-1 1 0,1 0 0,-1 0 0,1 0 0,-1 0 0,0 0 0,0 0 1,0 0-1,1 0 0,-1 0 0,0 0 0,0 0 0,0 0 0,0 0 0,-1 1 0,1-1 0,0 0 1,0 1-1,0-1 0,0 1 0,-1 0 0,1-1 0,0 1 0,-1 0 0,1 0 0,0-1 0,-1 1 1,1 0-1,0 0 0,0 1 0,-1-1 0,1 0 0,-3 1 0,-49 8 1197,39-3-1234,0 1 0,0 0 0,1 1 0,0 0-1,1 1 1,0 0 0,-21 22 0,26-24-144,0 1 1,1-1 0,0 1 0,0 0 0,1 0-1,0 0 1,0 1 0,1 0 0,0 0 0,1 0-1,0 0 1,0 1 0,-1 14 0,4-21-37,0 0-1,0-1 1,1 1 0,-1-1-1,1 1 1,0-1 0,-1 1-1,1-1 1,0 1 0,0-1-1,1 0 1,-1 1 0,1-1 0,-1 0-1,1 0 1,-1 0 0,1 0-1,0 0 1,0-1 0,0 1-1,0 0 1,0-1 0,1 0 0,-1 1-1,0-1 1,1 0 0,-1 0-1,4 1 1,11 3 27,0 0 0,1-1 0,22 3-1,-4-1-57,-31-5 46,4 1-43,1 0 0,0 1 0,-1 0-1,0 1 1,17 8 0,-25-11 34,1 0 0,0 1 0,0-1 0,0 1 0,-1-1 0,1 1 0,-1 0 0,1-1 0,-1 1 0,0 0 1,0 0-1,0 0 0,0 0 0,0 0 0,0 0 0,0 0 0,-1 1 0,1-1 0,-1 0 0,0 0 0,1 1 0,-1-1 0,0 0 0,0 0 0,0 1 0,-1-1 0,1 0 0,-1 0 0,1 0 0,-1 1 0,-1 3 0,-2 0 142,1 1-1,-1-1 1,0 0-1,0 0 0,-1 0 1,0 0-1,0-1 1,0 0-1,-1 0 1,1-1-1,-1 1 0,0-1 1,-13 6-1,-1 1 302,-1-2-1,1 0 1,-30 7-1,31-11-457,0-2 0,-1 0 0,0-1 0,0-1 0,-23-1 0,42 0-32,0 0 1,0 0-1,0 0 1,-1 0-1,1 0 1,0 0-1,0 0 1,0 0-1,0 0 1,0-1-1,0 1 0,0 0 1,0-1-1,0 1 1,-1-1-1,2 1 1,-1-1-1,0 1 1,0-1-1,0 0 0,0 1 1,0-1-1,0 0 1,1 0-1,-1 0 1,0 0-1,1 0 1,-1 0-1,0 0 1,1 0-1,0 0 0,-1 0 1,1 0-1,-1 0 1,1 0-1,0 0 1,0 0-1,0 0 1,0 0-1,0 0 0,0-1 1,0 1-1,0 0 1,0 0-1,0 0 1,0 0-1,1 0 1,-1 0-1,1-2 1,1-2-276,0 0 0,1 0 0,0 0 1,-1 0-1,2 0 0,-1 0 1,0 1-1,1 0 0,4-5 1,31-23-4615,47-31-1,-53 40 1557,35-24-5208</inkml:trace>
</inkml:ink>
</file>

<file path=ppt/ink/ink7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52:48.01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105 1 19667,'0'0'4879,"-3"11"-2915,-26 80-495,13-45-671,1 1 0,3 0 0,2 0 0,1 1 0,-1 53 0,11-99-798,3-12 0,2-18 0,-4-1-7,-1 1 0,-4-34 0,5 67 6,1 1 0,0-1 0,0 0 0,0-1 0,1 1 0,0-1 0,0 1 0,0-1 0,0 0 0,0 0 1,1-1-1,0 1 0,0-1 0,0 0 0,7 3 0,-4-3 2,1 0 0,0 0 0,0 0 0,0-1 0,0-1 0,0 1 0,0-2-1,0 1 1,14-2 0,-14 1 1,-1-1-1,0-1 1,0 0 0,0 0-1,0 0 1,0-1-1,0 0 1,-1 0-1,1-1 1,10-7 0,-14 8-2,0-1 1,0 1-1,0-1 1,-1 1-1,1-1 1,-1 0-1,0-1 1,0 1-1,0-1 1,-1 1-1,1-1 1,-1 0-1,0 0 1,-1 1-1,1-2 1,-1 1-1,1-6 1,-2 11-1,0 0 0,0 0 0,-1 0 0,1 1 0,0-1 0,0 0 0,0 0 0,0 0 0,-1 0 0,1 0 0,0 0 0,0 0 0,0 0 0,-1 0 0,1 0 0,0 0 0,0 0 0,0 0 0,0 0 0,-1 0 0,1 0 0,0 0 0,0 0 0,0 0 0,-1 0 0,1 0 0,0 0 0,0 0 0,0-1 0,0 1 0,0 0 0,-1 0 0,1 0 0,0 0 0,0 0 0,0 0 0,0-1 0,0 1 0,0 0 0,-1 0 0,1 0 0,0 0 0,0 0 0,0-1 0,0 1 0,0 0 0,0 0 0,0 0 0,0-1 0,0 1 0,0 0 0,0 0 0,0 0 0,0 0 0,0-1 0,0 1 0,0 0 0,0-1 0,-9 11 0,-16 52 0,23-57 0,1 0 0,0 0 0,0 0 0,0 0 0,1 0 0,-1 0 0,1 0 0,1 0 0,-1 0 0,1 0 0,1 6 0,-1-10 0,0 0 0,0 1 0,0-2 0,0 1 0,0 0 0,0 0 0,1 0 0,-1 0 0,0-1 0,1 1 0,-1-1 0,1 1 0,-1-1 0,1 1 0,-1-1 0,1 0 0,-1 0 0,1 0 0,-1 0 0,1 0 0,-1 0 0,0 0 0,1 0 0,2-1 0,38-8 0,-28 3 0,-1-1 0,-1-1 0,1 0 0,-1-1 0,-1 0 0,0-1 0,0 0 0,-1 0 0,17-22 0,-27 32 0,1 0 0,-1 0 0,1 0 0,-1 1 0,1-1 0,-1 0 0,0 1 0,1-1 0,-1 0 0,1 1 0,-1-1 0,0 1 0,1-1 0,-1 0 0,0 1 0,1-1 0,-1 1 0,0-1 0,1 1 0,-1-1 0,0 1 0,0-1 0,0 1 0,0 0 0,0-1 0,0 1 0,0-1 0,0 1 0,0-1 0,0 1 0,0-1 0,0 1 0,0 0 0,0-1 0,0 1 0,3 29 0,-2-15 0,-1-5 0,0-1 0,1 0 0,0 0 0,1 1 0,3 11 0,-4-19 0,0 0 0,0 0 0,0 0 0,0 0 0,0-1 0,0 1 0,1 0 0,-1 0 0,0-1 0,1 1 0,0-1 0,-1 1 0,1-1 0,0 0 0,0 0 0,-1 0 0,1 0 0,0 0 0,0 0 0,0 0 0,0 0 0,1-1 0,-1 1 0,0-1 0,0 0 0,0 1 0,0-1 0,3 0 0,-2 0-237,-1 0 0,1-1 0,0 1 0,-1 0 0,1-1-1,0 0 1,-1 1 0,1-1 0,-1 0 0,1 0 0,-1 0 0,0-1 0,5-2 0,-4 1-549,-1 0 0,1 1 0,-1-1 0,0-1 0,0 1 0,0 0 1,0 0-1,0-1 0,-1 1 0,0-1 0,1 0 0,-1 1 0,-1-1 0,2-6 0,1-23-11780</inkml:trace>
</inkml:ink>
</file>

<file path=ppt/ink/ink7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52:48.33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 17457,'0'0'9705,"1"54"-9801,15-44-1986,1 2-1986,3-3-3171</inkml:trace>
</inkml:ink>
</file>

<file path=ppt/ink/ink7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52:48.69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154 1 15855,'0'0'9081,"-7"10"-6626,2-4-2332,1 0 0,-1 1 1,2-1-1,-1 1 0,1 0 0,0 1 0,0-1 0,1 0 0,0 1 0,0 0 1,1-1-1,0 1 0,0 0 0,1-1 0,0 12 0,6 11-211,0-1 0,2 0 0,13 32 0,11 45 72,-26-75 440,-2-1 1,-1 0-1,-2 37 0,-1-66-400,1 0-1,-1 0 0,0 0 1,0 0-1,0 1 0,0-1 1,0 0-1,0 0 0,-1 0 1,1 1-1,0-1 0,0 0 1,-1 0-1,1 0 0,-1 0 0,1 0 1,-1 0-1,0 0 0,1 0 1,-1 0-1,0 0 0,0 0 1,1 0-1,-1 0 0,0-1 1,0 1-1,0 0 0,0-1 1,0 1-1,0 0 0,0-1 1,0 1-1,0-1 0,-1 0 1,1 1-1,0-1 0,0 0 1,0 0-1,0 0 0,-1 1 0,1-1 1,0-1-1,0 1 0,0 0 1,0 0-1,-1 0 0,1-1 1,0 1-1,0 0 0,0-1 1,0 1-1,0-1 0,0 1 1,-2-2-1,-4-2 90,-1 1 1,1-1-1,0-1 1,1 1-1,-1-1 1,-9-10-1,4 2-113,0-2 0,1 1 0,1-2 0,1 1 0,-11-22 0,17 30 0,0 1 0,0-1 0,1-1 0,0 1 0,0 0 0,0-1 0,1 1 0,0 0 0,1-1 0,-1 1 0,1-1 0,1 0 0,0 1 0,0 0 0,3-13 0,-1 14-110,1-1 0,0 1-1,1-1 1,-1 1 0,1 0 0,0 1-1,0-1 1,1 1 0,0 0 0,0 0 0,8-4-1,6-4-759,0 2-1,29-14 1,-9 10-4191,0 1-3657,-16 5 70</inkml:trace>
</inkml:ink>
</file>

<file path=ppt/ink/ink7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52:49.16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34 16848,'0'0'14211,"11"5"-13816,39 12-144,-48-16-234,1-1-1,-1 0 1,0 0 0,0 0 0,0 0 0,1 0 0,-1-1 0,0 1-1,0-1 1,0 1 0,0-1 0,0 0 0,0 0 0,0 0 0,0 0-1,0 0 1,0 0 0,0 0 0,0-1 0,-1 1 0,1-1 0,-1 1-1,1-1 1,-1 0 0,0 0 0,1 1 0,-1-1 0,0 0 0,0 0-1,0 0 1,-1 0 0,1 0 0,0-1 0,-1 1 0,1 0 0,-1 0-1,0-4 1,0 5-23,0 1 0,0 0 0,0-1 0,0 1 0,-1-1 0,1 1 0,0 0 0,0 0 0,-1-1 0,1 1 0,0 0 0,-1-1 0,1 1 0,0 0 0,-1 0 0,1 0 0,-1-1 0,1 1 0,0 0 0,-1 0 0,1 0 0,-1 0 0,1 0 0,0 0 0,-1 0 0,1 0 0,-1 0 0,1 0 0,0 0 0,-1 0 0,1 0 0,-1 0 0,1 0 0,0 0 0,-1 0 0,1 0 0,-1 0 0,1 1 1,0-1-1,-1 0 0,1 0 0,-1 1 0,-19 10-239,16-5 298,0 0-1,0 0 1,0 1-1,0-1 1,1 1-1,0 0 1,1 0-1,0 0 0,0 0 1,0 1-1,1-1 1,0 1-1,0-1 1,1 0-1,0 1 1,2 14-1,-2-21-50,1 0-1,0 0 1,0 0-1,0 0 1,0 0 0,0-1-1,0 1 1,1 0-1,-1-1 1,0 1 0,0 0-1,0-1 1,1 1-1,-1-1 1,0 0 0,0 1-1,1-1 1,-1 0-1,0 0 1,1 0 0,-1 0-1,0 0 1,1 0-1,1-1 1,37-3-10,-28 1-101,-1-1 0,0 0-1,0-1 1,13-8 0,-16 8 21,0 0-1,0 1 1,1 0-1,-1 1 1,1 0-1,-1 0 1,1 1-1,0 0 1,12-1-1,-20 4 111,0-1-1,0 0 0,0 0 0,0 0 0,0 1 1,0-1-1,0 1 0,0-1 0,0 1 0,0-1 1,-1 1-1,1-1 0,0 1 0,0 0 0,0-1 0,-1 1 1,1 0-1,0 0 0,-1 0 0,1 0 0,-1-1 1,1 1-1,-1 0 0,1 0 0,-1 0 0,0 0 1,1 0-1,-1 0 0,0 0 0,0 0 0,0 0 1,0 2-1,1-1 5,-1-1 0,0 0 0,0 1 0,0-1 0,1 0 1,-1 0-1,0 1 0,1-1 0,0 0 0,-1 0 0,1 0 0,0 1 0,-1-1 0,1 0 1,0 0-1,0 0 0,0 0 0,0-1 0,0 1 0,0 0 0,0 0 0,0 0 0,0-1 1,0 1-1,0-1 0,1 1 0,1 0 0,8 0-26,0-1 0,0 0 0,0 0 0,0-1 0,18-5 0,-19 4 0,0 0 0,0 1 0,0 0 0,0 0 0,0 1 0,16 2 0,-25-1-142,1 0 0,-1 0 0,0 0 0,0 1 0,0-1 0,0 0 1,1 0-1,-2 1 0,1-1 0,0 1 0,0-1 0,0 1 0,-1-1 0,1 1 0,-1-1 0,1 1 0,-1 0 0,1 1 0,7 13-6599</inkml:trace>
</inkml:ink>
</file>

<file path=ppt/ink/ink7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52:49.89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36 0 9897,'0'0'4581,"-6"0"-1859,-1 0-1216,0 0-1186,2 0-288,-1 1-256,4 2-1922,-1-1-2499</inkml:trace>
</inkml:ink>
</file>

<file path=ppt/ink/ink7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52:50.51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 0 14670,'0'0'10388,"0"11"-8791,-2 97 2049,2-107-3627,0 0 0,0 0 1,0 0-1,0 0 0,1 0 0,-1 1 1,0-1-1,1 0 0,-1 0 1,1 0-1,-1 0 0,1 0 0,0 0 1,-1 0-1,1-1 0,0 1 1,0 0-1,0 0 0,0 0 0,0-1 1,-1 1-1,1 0 0,0-1 0,0 1 1,1-1-1,1 1 0,0 0 27,1 0 0,0 0 0,0-1 0,0 1 0,0-1-1,0 0 1,0 0 0,5-1 0,3-2 48,0 1 0,0-1 0,0-1 1,15-6-1,-19 6-35,-2 0-69,0 1 0,0 1-1,1-1 1,-1 1 0,12-2-1,-16 3 12,-1 1-1,1 0 1,-1 0-1,1 0 0,0 0 1,-1 1-1,1-1 1,-1 0-1,1 1 1,-1-1-1,1 1 0,-1-1 1,0 1-1,1 0 1,-1 0-1,0 0 0,1-1 1,-1 1-1,0 0 1,0 1-1,0-1 1,0 0-1,0 0 0,0 0 1,0 1-1,0-1 1,0 0-1,-1 1 0,1-1 1,0 2-1,6 13 77,-5-10 21,1 1 0,0-1-1,1 1 1,-1-1-1,9 11 1,-10-15-77,1 0 1,-1 0 0,0-1-1,1 1 1,0 0 0,-1-1-1,1 0 1,0 1-1,-1-1 1,1 0 0,0 0-1,0-1 1,0 1-1,0-1 1,0 1 0,0-1-1,5 0 1,4-1-22,0-1 0,0 1 0,0-2 0,-1 0 0,13-4 0,-17 4 0,0 0 0,1 1 0,-1 0 0,1 0 0,0 1 0,0 0 0,0 0 0,-1 1 0,1 0 0,0 0 0,0 1 0,0 0 0,11 3 0,-13-3-372,0 1 0,0-1 0,0 0 0,1 0 0,-1-1 0,0 0 0,0 0 0,0 0 0,0-1 0,1 0 0,-1 0-1,10-4 1,-1 0-1726,0-1 0,-1-1 0,24-14 0,-8 1-6229</inkml:trace>
</inkml:ink>
</file>

<file path=ppt/ink/ink7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52:50.87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201 1 19186,'0'0'5045,"-8"7"-2904,5-5-2064,-2 1 159,1 0-1,-1 1 1,1 0-1,0-1 1,0 2 0,0-1-1,0 0 1,1 1-1,0 0 1,-1 0-1,2 0 1,-1 0-1,1 0 1,0 0-1,0 1 1,0-1 0,1 1-1,-1 0 1,1 7-1,3 12-217,1 0-1,1 0 1,2-1 0,0 0-1,1 0 1,20 41 0,-16-40-10,-1 1-1,-1 0 1,-1 1 0,-2 0 0,5 37 0,-10-57 82,-1 1 0,0-1 1,0 0-1,0 1 0,-1-1 0,0 0 1,-4 11-1,5-17-72,-1 1 1,0-1-1,0 1 0,0-1 1,0 1-1,0-1 0,0 0 0,0 0 1,0 1-1,-1-1 0,1 0 1,0 0-1,-1 0 0,1 0 1,-1 0-1,1-1 0,-1 1 1,1 0-1,-1-1 0,0 1 0,1-1 1,-1 0-1,0 1 0,1-1 1,-1 0-1,0 0 0,0 0 1,1 0-1,-1 0 0,0 0 1,1-1-1,-1 1 0,0-1 0,1 1 1,-1-1-1,1 1 0,-1-1 1,-1-1-1,-6-2-18,1-1 0,-1 1 0,1-2 0,0 1 0,1-1 0,-1 0 0,1-1 0,0 0 0,1 0 0,-8-10 0,-4-8 0,-29-52 0,44 73 0,0 0 0,1-1 0,0 0 0,0 1 0,0-1 0,1 0 0,0 0 0,-1 0 0,2 0 0,-1 0 0,1 0 0,-1 0 0,2-5 0,0 7 0,-1 0 0,2 1 0,-1-1 0,0 1 0,0-1 0,1 1 0,0-1 0,-1 1 0,1 0 0,0 0 0,0 0 0,0 0 0,0 0 0,1 0 0,-1 0 0,0 1 0,1-1 0,-1 1 0,1 0 0,0 0 0,-1 0 0,1 0 0,5-1 0,183-51-6988,-138 36-662</inkml:trace>
</inkml:ink>
</file>

<file path=ppt/ink/ink7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52:52.84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193 189 14253,'0'-1'360,"0"0"0,0 0 0,0 0-1,0 0 1,0-1 0,-1 1-1,1 0 1,0 0 0,-1 0 0,1 0-1,0 0 1,-1 0 0,0 0-1,1 0 1,-1 0 0,0 0 0,1 0-1,-1 0 1,0 0 0,0 1-1,0-1 1,1 0 0,-1 0-1,0 1 1,0-1 0,-2 0 0,0 0-49,0 0 0,0 0 0,0 1 0,0-1 0,-1 1 0,1 0 1,0 0-1,0 0 0,-7 1 0,2 0-297,0 1 0,1-1 0,-1 2 0,0-1 0,1 1 0,-1 1-1,-10 5 1,12-5 15,1 0 0,0 1 0,0-1 0,0 1 0,1 0 0,-1 0 0,1 0 0,0 1-1,1-1 1,-1 1 0,1 0 0,0 0 0,1 0 0,-1 1 0,1-1 0,-2 10 0,4-16-19,1 1 1,-1 0-1,0 0 1,0 0-1,1 0 1,-1 0-1,0-1 1,1 1-1,-1 0 1,1 0-1,-1-1 1,1 1-1,-1 0 1,1-1-1,-1 1 1,1 0-1,0-1 1,-1 1-1,1-1 1,0 1-1,0-1 1,-1 1-1,1-1 1,0 0-1,0 1 1,0-1-1,-1 0 1,1 0-1,0 0 1,0 1-1,0-1 1,0 0-1,0 0 1,-1 0-1,1 0 1,0 0-1,0-1 1,0 1-1,0 0 1,1-1-1,41-7 424,-27 0-400,1 0 1,-1-1-1,-1-1 0,0 0 0,0-1 0,-1-1 0,0 0 0,-1-1 0,-1-1 0,0 1 1,0-2-1,-2 0 0,0 0 0,0-1 0,-2 0 0,0-1 0,10-31 0,-13 24 143,-4 16 293,-4 15 762,-4 12-1168,-2 2 121,1 1 0,1 0 0,1 0 0,1 0 0,1 0 1,1 1-1,1 0 0,1 30 0,1-50-185,1-1 0,-1 0 0,1 1 0,-1-1 0,1 0 0,0 1 0,0-1 0,0 0 0,0 0 0,0 0 0,1 0 0,-1 0 0,0 0 0,1 0 0,0 0 0,-1 0 0,1-1 0,0 1 0,0-1 0,4 3 0,-2-2 0,1 0 0,0 0 0,0 0 0,0-1 0,0 0 0,0 0 0,0 0 0,0 0 0,8-1 0,-3 0 0,0-1 0,-1 0 0,1 0 0,-1-1 0,1 0 0,-1-1 0,0 0 0,1 0 0,-2-1 0,13-6 0,-16 6 0,1 0 0,-1-1 0,0 1 0,-1-1 0,1 0 0,-1 0 0,0-1 0,0 1 0,0-1 0,-1 0 0,0 0 0,0 0 0,-1 0 0,4-11 0,-30 46 0,22-25 0,0 1 0,0-1 0,0 0 0,0 1 0,0-1 0,1 1 0,0-1 0,0 1 0,1 0 0,-1 0 0,1-1 0,0 1 0,0 6 0,1-9 0,0 1 0,0-1 0,0 1 0,0-1 0,0 0 0,1 0 0,-1 1 0,0-1 0,1 0 0,0 0 0,-1-1 0,1 1 0,0 0 0,0 0 0,0-1 0,0 1 0,1-1 0,-1 0 0,0 0 0,0 0 0,1 0 0,-1 0 0,1 0 0,-1-1 0,5 2 0,15 2 0,-1 0 0,1-1 0,0-1 0,0-1 0,42-3 0,-64 2 0,1-1 0,0 1 0,0 0 0,-1 0 0,1-1 0,0 1 0,0-1 0,-1 1 0,1-1 0,0 1 0,-1-1 0,1 1 0,-1-1 0,1 0 0,-1 1 0,1-1 0,-1 0 0,0 1 0,1-1 0,-1 0 0,1 1 0,-1-1 0,0 0 0,0 0 0,0 0 0,1 1 0,-1-1 0,0 0 0,0 0 0,0 0 0,0 1 0,0-1 0,-1 0 0,1 0 0,0 0 0,0 1 0,0-1 0,-1 0 0,0-1 0,-13-30 0,-8 8 0,-1 0 0,-39-29 0,60 51 0,45 4 0,67 12-3359,57-10-8048,-103-4-220</inkml:trace>
</inkml:ink>
</file>

<file path=ppt/ink/ink7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52:53.19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51 0 19154,'0'0'5322,"-2"10"-3352,-10 32 252,3-10-1271,0 1 1,2 0-1,-5 60 0,12-82-1210,2 39 825,-2-48-809,1 0 0,-1 0 0,0 0 0,1 0 0,0 0 0,-1 0 0,1 0 0,0 0 0,0 0 0,0 0 0,0-1 0,0 1 0,0 0 0,0-1 0,1 1 0,-1 0 0,1-1 0,-1 0 0,3 2 0,3-4-9212,-5-9 1752</inkml:trace>
</inkml:ink>
</file>

<file path=ppt/ink/ink7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52:53.53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 80 12172,'0'0'11280,"0"-9"-8937,0 8-2293,-1-1 61,1 0 1,-1 0-1,1 0 1,0 0-1,0 0 1,0 0-1,0 0 1,0-1-1,1 1 1,-1 0-1,1 0 1,-1 0-1,1 0 1,0 1-1,-1-1 1,1 0-1,0 0 1,0 0 0,0 1-1,1-1 1,-1 0-1,0 1 1,1-1-1,-1 1 1,1-1-1,-1 1 1,1 0-1,0 0 1,-1 0-1,1 0 1,0 0-1,0 0 1,0 0-1,0 0 1,0 1-1,0-1 1,0 1-1,2-1 1,19-3 280,-1 1-1,1 1 1,-1 1-1,1 1 1,0 1 0,34 6-1,131 38-2118,-129-34-5699,-36-10-1110</inkml:trace>
</inkml:ink>
</file>

<file path=ppt/ink/ink7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52:54.18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48 0 16688,'0'0'8082,"1"11"-6635,-1 18-735,-2 0 1,0 0 0,-2 0-1,-12 45 1,8-43-116,2 0 1,1 0-1,2 0 1,0 56-1,3-86-597,1 0 0,-1 0 0,1 0 0,-1 0 0,1 0 0,-1 0 0,1 0 0,0 0 0,-1 0 0,1 0 0,0-1 0,0 1 0,0 0 0,-1-1 0,1 1 0,0-1 0,0 1 0,0-1 0,0 1 0,0-1 0,0 1 0,0-1 0,0 0 0,0 0 0,0 1 0,0-1 0,1 0 0,-1 0 0,0 0 0,0 0 0,0 0 0,0 0 0,0-1 0,0 1 0,0 0 0,0-1 0,2 0 0,42-13 0,-4-11 0,-2-2 0,-1-1 0,-1-2 0,-2-1 0,0-2 0,37-48 0,-62 70-112,-1 1 1,0-1-1,-1-1 1,0 0-1,0 0 1,-2 0-1,1-1 1,6-22-1,-13 35-75,0 0-1,0 0 1,0 0-1,0-1 0,0 1 1,0 0-1,0 0 1,0 0-1,0 0 0,0-1 1,0 1-1,0 0 0,0 0 1,0 0-1,0 0 1,0-1-1,-1 1 0,1 0 1,0 0-1,0 0 1,0 0-1,0 0 0,0 0 1,0-1-1,-1 1 1,1 0-1,0 0 0,0 0 1,0 0-1,0 0 1,-1 0-1,1 0 0,0 0 1,0 0-1,0 0 1,0 0-1,-1 0 0,1 0 1,0 0-1,0 0 0,0 0 1,0 0-1,-1 0 1,1 0-1,0 0 0,0 0 1,0 0-1,0 0 1,-1 0-1,1 0 0,-3 1-2554,-13-1-10017</inkml:trace>
</inkml:ink>
</file>

<file path=ppt/ink/ink7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52:54.52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0 18514,'0'0'12619,"23"56"-11081,-2-49-1442,2 2-96,4 3 0,2 1 0,-1 0-897,-4-1-4164,-2-6-5893</inkml:trace>
</inkml:ink>
</file>

<file path=ppt/ink/ink7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52:54.99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 17008,'0'0'8552,"64"0"-6502,-13 0-544,11 0-738,7 0-544,5 0-159,-7 0-65,-5 0-577,-11 0-1537,-15 0-1954,-18 4-1345,-17 2-4324</inkml:trace>
</inkml:ink>
</file>

<file path=ppt/ink/ink7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52:55.36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0 16400,'0'0'1409,"59"9"961,-12-9 160,14 0-223,2 0-1026,5 0-1057,-4-2-192,-8 2-1665,-4 0-3332,-14 0-8584</inkml:trace>
</inkml:ink>
</file>

<file path=ppt/ink/ink7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52:58.62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19 350 15951,'0'0'2984,"-4"8"-896,-10 25-151,14-32-1877,0-1-1,0 1 1,0-1-1,0 1 1,0-1-1,0 1 1,1-1-1,-1 1 1,0-1-1,0 1 1,0-1-1,1 0 1,-1 1-1,0-1 1,1 1-1,-1-1 1,0 0-1,1 1 1,-1-1-1,0 0 1,1 1-1,-1-1 1,1 0-1,-1 0 1,1 1-1,-1-1 1,0 0-1,1 0 1,-1 0-1,1 0 1,-1 0-1,1 0 1,-1 1-1,1-1 1,-1 0-1,1 0 1,-1-1-1,1 1 1,-1 0-1,1 0 0,-1 0 1,1 0-1,-1 0 1,1 0-1,-1-1 1,1 1-1,-1 0 1,0 0-1,1-1 1,0 1-1,0-1 260,9 0 28,-1-2 1,0 1-1,-1-1 0,1-1 1,0 1-1,-1-1 1,15-11-1,57-44 672,-61 44-845,149-139 283,-38 32-348,-129 121-111,0-1 0,1 1 0,-1 0 0,1 0 0,0 0 1,-1 0-1,1 0 0,0 0 0,-1 0 0,1 1 1,0-1-1,3 0 0,-4 1-3,-1 0-1,1 0 1,-1 0-1,1 0 1,-1 0-1,1 1 1,-1-1 0,1 0-1,-1 0 1,1 0-1,-1 1 1,1-1 0,-1 0-1,0 1 1,1-1-1,-1 0 1,1 1 0,-1-1-1,0 0 1,1 1-1,-1-1 1,0 1 0,0-1-1,1 1 1,-1-1-1,0 1 1,0-1-1,1 1 1,0 6-41,0 0 0,0-1 0,-1 1 1,0 0-1,-1 11 0,0 1 101,0 26-451,-1-20 593,2 0 0,0 0 0,2 0 0,4 26 0,-4-45-343,-1 0 0,1 0 0,1 0 0,-1-1 0,1 1-1,-1-1 1,2 1 0,-1-1 0,4 5 0,-4-7-188,0 0 0,0 0 1,1 0-1,-1-1 0,1 1 1,-1-1-1,1 0 0,0 0 1,0 0-1,0 0 0,0-1 1,0 0-1,0 0 0,5 1 1,30 0-6783</inkml:trace>
</inkml:ink>
</file>

<file path=ppt/ink/ink7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53:00.27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0 13805,'0'0'14707,"3"9"-14141,1 24 301,2 53 0,-5-55-375,-1-29-474,-1 0-1,1 0 1,0-1 0,0 1-1,0 0 1,1-1 0,-1 1-1,0 0 1,1-1-1,-1 1 1,1 0 0,-1-1-1,1 1 1,0-1-1,-1 1 1,1-1 0,0 1-1,0-1 1,0 0-1,0 1 1,0-1 0,1 0-1,-1 0 1,0 0-1,1 0 1,-1 0 0,1 0-1,-1 0 1,1 0-1,-1 0 1,1-1 0,-1 1-1,1-1 1,0 1-1,-1-1 1,1 0 0,0 1-1,-1-1 1,1 0-1,0 0 1,-1 0 0,1-1-1,0 1 1,0 0 0,-1 0-1,3-2 1,5 0 61,-1-1 1,1-1-1,-1 0 0,0 0 1,0 0-1,0-1 1,9-7-1,80-79-79,-96 91 0,-1 0 0,0 0 0,0 0 0,0 0 0,0-1 0,1 1 0,-1 0 0,0 0 0,0 0 0,0 0 0,1 0 0,-1 0 0,0 0 0,0 0 0,0 0 0,1 0 0,-1 0 0,0 0 0,0 0 0,1 0 0,-1 0 0,0 0 0,0 0 0,0 0 0,1 0 0,-1 0 0,0 0 0,0 0 0,1 0 0,-1 0 0,0 0 0,0 1 0,0-1 0,0 0 0,1 0 0,-1 0 0,0 0 0,0 1 0,0-1 0,0 0 0,0 0 0,1 0 0,-1 0 0,0 1 0,0-1 0,0 0 0,0 0 0,0 0 0,0 1 0,4 18 0,-6 22 0,-4-17 0,5-20 0,-1-1 0,1 1 0,0 0 0,0 0 0,0 0 0,0 0 0,1 0 0,-1 0 0,1 0 0,0 0 0,0 0 0,1 0 0,-1 0 0,2 4 0,-1-8-179,0 1-1,1 0 1,-1 0-1,0-1 1,1 1-1,-1-1 1,1 1-1,-1-1 1,1 0-1,-1 1 1,1-1-1,-1 0 1,0 0-1,1 0 1,-1 0-1,1 0 1,-1-1-1,1 1 1,-1 0 0,1-1-1,-1 1 1,3-2-1,30-13-7175,-18 1 228</inkml:trace>
</inkml:ink>
</file>

<file path=ppt/ink/ink7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53:00.64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1 108 18898,'0'0'11403,"8"4"-10405,-3-1-935,0 0 0,0-1 0,0 0 0,0 0-1,1-1 1,-1 1 0,0-1 0,1 0 0,-1-1 0,1 1 0,-1-1 0,1 0 0,-1-1 0,1 1-1,-1-1 1,0 0 0,1 0 0,-1-1 0,0 1 0,0-1 0,1-1 0,5-3 0,-1 1-58,-1-2 0,0 1 1,0-2-1,8-7 0,-15 13-5,0 0 0,0 0 0,0 0-1,0 0 1,-1 0 0,1-1 0,-1 1-1,1-1 1,-1 1 0,0-1 0,0 1-1,0-1 1,0 0 0,0 1 0,-1-1-1,1 0 1,-1 0 0,1 1 0,-1-1-1,0 0 1,-1-5 0,0 7 0,1 0 0,-1 1 0,0-1 0,0 0 0,0 0 0,0 1 0,0-1 0,0 0 0,0 1 0,0-1 0,0 1 0,0-1 0,0 1 0,0-1 0,0 1 0,0 0 0,0 0 0,0-1 0,0 1 0,-1 0 0,1 0 0,0 0 0,0 0 0,0 0 0,0 1 0,-1-1 0,0 1 0,-34 8 0,28-4 0,0 1 0,0 0 0,1 0 0,0 1 0,0 0 0,0 0 0,1 1 0,0-1 0,0 2 0,-4 8 0,6-11 0,0 1 0,1-1 0,0 1 0,0-1 0,1 1 0,-1 0 0,2 0 0,-1 0 0,1 0 0,0 0 0,0 0 0,1 1 0,0-1 0,1 10 0,0-14-87,0-1 0,0 1 0,1-1 1,-1 0-1,1 0 0,-1 0 0,1 0 0,0 0 0,0 0 0,0 0 0,0 0 1,0-1-1,0 1 0,0-1 0,1 1 0,-1-1 0,0 0 0,1 0 0,-1 0 1,1 0-1,0-1 0,-1 1 0,1-1 0,4 1 0,9 1-1338,1-1 0,28-1 0,-32 0 574,-6 0-367,0-1 0,-1 0 0,1 0 0,0-1 0,0 1 0,-1-1 0,1-1 0,-1 1 0,0-1 0,0-1 0,10-6 0,11-7-4062</inkml:trace>
</inkml:ink>
</file>

<file path=ppt/ink/ink7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53:01.06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148 14 13581,'0'0'15732,"-8"-4"-15086,7 4-632,-2-2 39,0 1 0,-1-1 0,1 1-1,0 0 1,-1 1 0,1-1 0,-1 0 0,-3 1-1,6 0-44,0 0-1,1 0 1,-1 0-1,0 0 0,0 0 1,1 1-1,-1-1 1,0 0-1,1 0 0,-1 1 1,1-1-1,-1 1 1,0-1-1,1 0 0,-1 1 1,1-1-1,-1 1 1,1-1-1,-1 1 0,1-1 1,0 1-1,-1 0 1,0 1-3,1 0 0,-1 0 0,1 0 0,-1 0 0,1 0 0,0 0 0,0 0 0,0-1 1,0 1-1,0 0 0,0 0 0,2 3 0,-1-3-5,0-1-1,1 1 1,-1-1-1,1 0 1,0 0-1,-1 0 1,1 0-1,0 0 1,0 0-1,0 0 1,-1 0-1,1-1 1,0 1-1,0-1 1,0 0-1,2 1 1,28 12-29,-27-7 14,0 1 0,0-1 1,-1 1-1,0 0 0,0 1 1,-1-1-1,0 1 0,0-1 1,0 1-1,-1 0 0,1 12 1,2 13 19,0 45 0,-5-78-5,1 26 288,-1 1-1,-1-1 1,-5 35 0,4-53-213,0 0 1,0 1-1,0-1 1,-1 0 0,-1 0-1,1 0 1,-1-1 0,-1 1-1,1-1 1,-1 0-1,-1 0 1,1-1 0,-1 1-1,-8 6 1,12-12-76,0 1 0,0 0 0,0-1 1,0 1-1,-1-1 0,1 1 0,0-1 0,-1 0 0,1 0 0,-1 0 1,1-1-1,-1 1 0,1 0 0,-1-1 0,0 0 0,1 0 0,-1 0 1,1 0-1,-1 0 0,0 0 0,1 0 0,-1-1 0,-3-1 0,2 0 1,0 0-1,0 0 0,1 0 0,-1-1 1,1 0-1,0 1 0,0-1 0,0-1 0,0 1 1,1 0-1,-1-1 0,1 1 0,-4-7 1,3 4-3,-1-1 0,1-1 0,0 1 0,0 0 0,1-1 0,0 1 0,1-1 0,-1 0 0,2 1 0,-1-1 0,1 0 0,0 0 0,0 1 0,1-1 0,0 0 0,3-8 0,-1 9-319,1 0 0,1 1-1,-1-1 1,1 1 0,1 0-1,-1 0 1,1 1 0,0-1-1,0 1 1,0 0 0,9-4-1,13-7-5050,41-18 0,-50 25 1886,26-11-6876</inkml:trace>
</inkml:ink>
</file>

<file path=ppt/ink/ink7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53:03.27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196 322 13325,'0'0'7174,"-12"-2"-4403,7 1-2573,-1 0 1,1 0-1,-1 1 0,1-1 0,-1 1 1,1 1-1,-1-1 0,1 1 1,-1 0-1,1 0 0,0 0 0,-1 1 1,1 0-1,0 0 0,0 0 1,0 1-1,0 0 0,1 0 0,-1 0 1,-8 7-1,8-5-49,-1 0 1,1 0-1,-1 0 1,2 0-1,-1 1 1,0 0-1,1 0 1,0 0-1,1 0 1,-1 1-1,1-1 1,1 1-1,-1 0 1,1 0-1,-3 14 1,5-20-145,0 0 1,0-1 0,0 1-1,0 0 1,1-1 0,-1 1 0,0-1-1,0 1 1,0 0 0,1-1 0,-1 1-1,0-1 1,0 1 0,1-1-1,-1 1 1,1-1 0,-1 1 0,0-1-1,1 1 1,-1-1 0,1 1-1,-1-1 1,1 0 0,-1 1 0,1-1-1,0 0 1,-1 1 0,1-1 0,0 0-1,24 1 138,-19-2-116,0-1 1,0 1 0,0-1-1,0 0 1,0 0-1,5-4 1,0-3-155,0 0 0,-1-1-1,0 0 1,-1-1 0,0 0 0,-1 0 0,0-1 0,-1 0 0,9-20 0,21-32-209,-36 100 363,-9 25 679,4-41-196,2-1 0,-1 28 0,3-45-499,0-1 1,0 0-1,0 1 0,0-1 0,0 0 0,1 0 0,-1 1 0,0-1 1,1 0-1,-1 0 0,1 1 0,-1-1 0,1 0 0,0 0 0,0 0 0,-1 0 1,1 0-1,0 0 0,0 0 0,0 0 0,0 0 0,0 0 0,0-1 0,0 1 1,0 0-1,0-1 0,0 1 0,1-1 0,-1 1 0,0-1 0,0 1 1,1-1-1,-1 0 0,0 0 0,1 0 0,-1 0 0,0 1 0,0-2 0,1 1 1,-1 0-1,0 0 0,1 0 0,-1-1 0,0 1 0,0 0 0,0-1 1,1 1-1,-1-1 0,1 0 0,4-2-112,1 1 0,-1-1 0,0 0 0,0 0 0,-1 0 0,1-1 0,-1 0 0,8-7 0,0-6-739,0 1 1,-2-1-1,0-1 1,-1 0-1,13-32 1,29-103-2646,-27 73 1416,-3 22 2117,-15 41 2521,-18 42-51,-6 15-994,3 1 1,-13 56-1,18-48-980,1 1-1,3-1 1,2 82 0,5-109-400,0-30 143,1-37 120,-2 27-407,-1-1 0,-1 1 0,0-1 0,-2 1 0,0 0 0,-1 0 0,-13-35 0,20 56 0,-1-1 0,1 1 0,-1-1 0,1 0 0,0 0 0,0 0 0,0-1 0,0 1 0,0-1 0,0 1 0,1-1 0,-1 0 0,0 0 0,1-1 0,-1 1 0,0-1 0,1 1 0,5-2 0,-3 2 0,1-1 0,-1 0 0,0-1 0,0 1 0,0-1 0,0-1 0,0 1 0,0-1 0,-1 0 0,1 0 0,10-6 0,-12 5 0,0 0 0,-1 0 0,2 1 0,-1-1 0,0 1 0,0 0 0,9-3 0,-12 5 0,0 0 0,-1 0 0,1 0 0,-1 0 0,1 0 0,-1 0 0,1 0 0,-1 0 0,1 0 0,0 0 0,-1 0 0,1 1 0,-1-1 0,1 0 0,-1 0 0,1 1 0,-1-1 0,1 0 0,-1 0 0,1 1 0,-1-1 0,0 1 0,2 0 0,3 22 0,-8 115 0,18-112 0,-11-12 0,-4-10 0,1-1 0,0 0 0,0 0 0,0 0 0,0 0 0,1-1 0,-1 1 0,1 0 0,1 2 0,8-5 0,5-19 0,43-67 0,-52 77 0,0 0 0,1 1 0,0 0 0,1 0 0,0 0 0,18-11 0,-25 18 0,0 0 0,0 0 0,0 0 0,0 0 0,1 0 0,-1 0 0,0 1 0,0-1 0,0 1 0,1-1 0,-1 1 0,0 0 0,1 0 0,-1 0 0,0 0 0,0 1 0,1-1 0,-1 1 0,0-1 0,4 2 0,-5-1 0,1 0 0,-1 1 0,1-1 0,-1 0 0,0 1 0,1-1 0,-1 0 0,0 1 0,0 0 0,0-1 0,0 1 0,0 0 0,-1-1 0,1 1 0,0 0 0,-1 0 0,1 0 0,-1-1 0,0 1 0,1 0 0,-1 0 0,0 0 0,-1 2 0,1 4 0,-1-1 0,0 0 0,-1 0 0,0 1 0,0-1 0,-1-1 0,-3 10 0,3-10 0,0 1 0,0 0 0,1 1 0,0-1 0,0 0 0,1 1 0,-1 9 0,2-16 0,0 0 0,1-1 0,-1 1 0,0 0 0,1 0 0,-1-1 0,1 1 0,-1 0 0,1-1 0,0 1 0,-1-1 0,1 1 0,0-1 0,-1 1 0,1-1 0,0 1 0,-1-1 0,1 0 0,0 1 0,0-1 0,0 0 0,-1 1 0,1-1 0,0 0 0,0 0 0,0 0 0,0 0 0,-1 0 0,1 0 0,0 0 0,0 0 0,0 0 0,0-1 0,-1 1 0,1 0 0,0 0 0,0-1 0,0 1 0,-1 0 0,2-1 0,35-14 0,-28 8 0,0 0 0,0-1 0,0 0 0,-1 0 0,0-1 0,-1-1 0,0 1 0,-1-1 0,0 0 0,0 0 0,7-20 0,-13 32 0,-1-1 0,1 1 0,0 0 0,0-1 0,0 1 0,0 0 0,0-1 0,0 1 0,0 0 0,0-1 0,1 1 0,-1-1 0,1 1 0,-1 0 0,1-1 0,-1 1 0,1-1 0,0 1 0,0-1 0,0 0 0,0 1 0,0-1 0,0 0 0,0 0 0,0 0 0,1 1 0,0 0 0,1-1 0,-1-1 0,0 1 0,1 0 0,-1-1 0,1 1 0,0-1 0,-1 1 0,1-1 0,-1 0 0,1 0 0,-1-1 0,1 1 0,0 0 0,-1-1 0,1 0 0,-1 1 0,1-1 0,-1 0 0,5-3 0,0 1 0,0-1 0,-1-1 0,1 1 0,-1-1 0,0 0 0,0-1 0,0 1 0,-1-1 0,0-1 0,0 1 0,0 0 0,-1-1 0,0 0 0,0 0 0,-1-1 0,0 1 0,0-1 0,-1 1 0,0-1 0,2-14 0,-4 22 0,0-1 0,0 1 0,0 0 0,0-1 0,0 1 0,0-1 0,0 1 0,0 0 0,0-1 0,0 1 0,-1 0 0,1-1 0,0 1 0,0 0 0,0-1 0,-1 1 0,1 0 0,0-1 0,0 1 0,-1 0 0,1 0 0,0-1 0,-1 1 0,1 0 0,0 0 0,-1 0 0,1-1 0,0 1 0,-1 0 0,1 0 0,0 0 0,-1 0 0,1 0 0,-1 0 0,1 0 0,0 0 0,-1 0 0,1 0 0,0 0 0,-1 0 0,1 0 0,-1 0 0,1 0 0,0 0 0,-1 0 0,1 0 0,0 1 0,-1-1 0,1 0 0,-1 0 0,-17 14 0,14-1 0,0 0 0,1 1 0,0-1 0,1 1 0,1-1 0,0 1 0,1 0 0,2 20 0,-2-29 0,0-3 0,0-1 0,0 0 0,0 0 0,1 0 0,-1 0 0,0 1 0,0-1 0,1 0 0,-1 0 0,1 0 0,-1 0 0,1 0 0,-1 0 0,1 0 0,0 0 0,-1 0 0,1 0 0,0 0 0,0 0 0,0-1 0,1 2 0,4 4 0,-5 6 0,-1-12 0,0 1 0,0-1 0,0 0 0,0 0 0,0 1 0,0-1 0,0 0 0,0 1 0,-1-1 0,1 0 0,0 0 0,0 1 0,0-1 0,0 0 0,1 1 0,-1-1 0,0 0 0,0 1 0,0-1 0,0 0 0,0 0 0,0 1 0,0-1 0,0 0 0,1 1 0,-1-1 0,0 0 0,0 0 0,0 0 0,1 1 0,-1-1 0,0 0 0,0 0 0,1 0 0,-1 1 0,0-1 0,0 0 0,1 0 0,-1 0 0,0 0 0,0 0 0,1 0 0,-1 0 0,0 1 0,1-1 0,-1 0 0,0 0 0,1 0 0,-1 0 0,0 0 0,1 0 0,-1 0 0,0-1 0,0 1 0,1 0 0,-1 0 0,0 0 0,1 0 0,3 0 0,0-1 0,0 1 0,0-1 0,0 0 0,-1 0 0,1 0 0,0 0 0,0-1 0,-1 1 0,1-1 0,-1 0 0,1 0 0,4-4 0,36-40 0,-38 39 0,0 0 0,1 0 0,-1 0 0,1 0 0,1 1 0,-1 0 0,10-5 0,-16 11 0,-1 0 0,1-1 0,0 1 0,-1 0 0,1-1 0,0 1 0,0 0 0,-1 0 0,1 0 0,0 0 0,0-1 0,-1 1 0,1 0 0,0 0 0,0 1 0,-1-1 0,1 0 0,0 0 0,0 0 0,-1 0 0,1 1 0,0-1 0,0 0 0,-1 1 0,1-1 0,0 0 0,-1 1 0,1-1 0,-1 1 0,1-1 0,0 1 0,-1-1 0,1 1 0,-1 0 0,0-1 0,1 1 0,-1 0 0,1-1 0,-1 1 0,0 0 0,0-1 0,1 1 0,-1 0 0,0 0 0,0-1 0,0 1 0,0 0 0,0 0 0,0 0 0,0 1 0,0 51 0,0-37 0,2-16 0,1 1 0,-1-1 0,1 1 0,0-1 0,-1 0 0,1 0 0,-1 0 0,1-1 0,-1 1 0,1-1 0,0 1 0,-1-1 0,3-1 0,-3 1 0,0 0 0,0 0 0,1 0 0,-1 0 0,0 1 0,0-1 0,1 0 0,-1 1 0,0 0 0,1 0 0,-1-1 0,0 1 0,1 1 0,3-1 0,-5 1 0,1 1 0,-1-1 0,0 0 0,0 1 0,1-1 0,-1 1 0,0-1 0,-1 1 0,1-1 0,0 1 0,0-1 0,-1 1 0,1 0 0,-1 0 0,1-1 0,-1 1 0,0 0 0,1 0 0,-1 1 0,0 1-46,0-3-67,0 0-1,0 0 1,0-1-1,0 1 1,0 0 0,0 0-1,1 0 1,-1 0 0,0 0-1,0-1 1,1 1-1,-1 0 1,0 0 0,1 0-1,-1-1 1,1 1 0,-1 0-1,1 0 1,-1-1-1,1 1 1,0-1 0,-1 1-1,1 0 1,0-1 0,-1 1-1,1-1 1,0 1-1,0-1 1,-1 0 0,2 1-1,-1-6-8625,-1 4 6732,0-13-9342</inkml:trace>
</inkml:ink>
</file>

<file path=ppt/ink/ink7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53:03.61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32 23 18161,'-16'-5'3459,"6"1"65,5 1-225,5 1-1313,6 2-2114,8 0-1762,4 0-4484,3-9-13965</inkml:trace>
</inkml:ink>
</file>

<file path=ppt/ink/ink7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53:05.51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67 75 10794,'0'0'13987,"-3"14"-13352,-7 27-69,-28 132 1403,32-138-1677,1 1 1,2-1-1,2 38 1,1-72-274,0 0 1,0-1-1,0 1 1,0 0-1,0 0 1,1 0-1,-1-1 1,0 1-1,1 0 1,-1 0-1,1-1 1,-1 1-1,0 0 1,1-1-1,-1 1 1,1-1-1,0 1 1,-1-1-1,1 1 1,-1-1-1,1 1 1,0-1-1,0 1 1,-1-1-1,1 0 1,0 1-1,-1-1 1,1 0-1,0 0 1,0 0-1,0 1 1,-1-1-1,1 0 1,0 0-1,0 0 1,0 0-1,-1 0 1,1 0-1,0-1 1,0 1-1,0 0 1,-1 0-1,1-1 1,0 1-1,0 0 1,-1-1-1,2 0 1,36-19 715,-15 0-596,-1-1 1,0-1 0,-2 0-1,-1-2 1,-1-1-1,17-29 1,79-168 788,-84 157-858,-29 80-3011,-1 24-7411,-3-28 1672</inkml:trace>
</inkml:ink>
</file>

<file path=ppt/ink/ink7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53:06.17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13 148 13100,'0'0'16880,"7"-11"-16303,-2 4-502,1-3 12,1 0-1,-1 0 0,-1 0 1,0 0-1,0-1 0,-1 0 1,0 0-1,-1 0 0,-1-1 1,2-12-1,-26 54-214,16-17 116,-1 0 12,0 0 1,1 0 0,0 1-1,1-1 1,1 1 0,0 1-1,1-1 1,1 0 0,-2 18-1,5-31 4,-1 0-1,1 0 1,-1 0-1,1 0 0,-1 0 1,1-1-1,-1 1 1,1 0-1,0 0 0,0-1 1,-1 1-1,1 0 1,0-1-1,0 1 0,0-1 1,0 1-1,-1-1 1,1 0-1,0 1 0,0-1 1,0 0-1,0 1 1,0-1-1,0 0 0,0 0 1,0 0-1,0 0 1,0 0-1,1 0 0,37-1 127,-33 1-116,7-2-22,1 0 1,-1-1-1,16-5 1,-18 4 145,1 1 1,-1 0-1,1 1 1,22-2-1,-40-25 273,2-2-411,0-55 0,5 86-21,-1-1-1,1 0 1,-1 0-1,1 1 1,-1-1-1,1 1 1,-1-1 0,1 1-1,-1-1 1,1 0-1,0 1 1,-1 0 0,1-1-1,0 1 1,-1-1-1,1 1 1,0 0-1,0 0 1,-1-1 0,1 1-1,0 0 1,0 0-1,0 0 1,-1 0 0,1 0-1,0 0 1,0 0-1,1 0 1,34 0-1831,-25 1 652,-3-1-645,0 0 0,0-1-1,0 1 1,-1-2 0,10-1-1,13-10-6535</inkml:trace>
</inkml:ink>
</file>

<file path=ppt/ink/ink7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53:06.54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56 0 8296,'0'0'17857,"-5"12"-16864,-7 25-274,2 1 0,1 0 0,1 1 0,3 0 0,1 0 1,2 65-1,2-101-712,0-1-1,0 1 1,0-1 0,0 1 0,0-1-1,1 0 1,-1 1 0,1-1 0,0 0-1,0 1 1,0-1 0,0 0 0,0 0-1,0 0 1,0 1 0,1-1 0,-1-1-1,4 4 1,-4-4-3,1 0-1,0 0 1,-1-1-1,1 1 1,0-1-1,-1 1 1,1-1-1,0 1 1,0-1 0,-1 0-1,1 0 1,0 0-1,0 0 1,-1 0-1,1-1 1,0 1-1,0 0 1,-1-1-1,3 0 1,7-4-3,0 0 1,-1 0-1,0-1 1,0 0-1,17-16 1,-26 22 13,0-1-1,0 0 1,0 0 0,0 0 0,0 0-1,0 1 1,0-1 0,0 0 0,0 1-1,0-1 1,0 1 0,1-1 0,-1 1-1,0 0 1,0 0 0,0-1 0,1 1-1,-1 0 1,2 0 0,-2 1-10,0-1 0,-1 1 0,1-1 0,0 1 0,-1-1-1,1 1 1,-1-1 0,1 1 0,-1 0 0,1-1 0,-1 1 0,0 0 0,1 0 0,-1-1 0,0 1 0,0 0 0,1 0 0,-1-1 0,0 1-1,0 0 1,0 0 0,0 0 0,0 0 0,-7 67-85,2-40-18,5-26-552,0 8-519,15-17-16278</inkml:trace>
</inkml:ink>
</file>

<file path=ppt/ink/ink7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53:07.90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114 249 12107,'0'0'10485,"-11"12"-8931,-1 1-1311,-45 53 1089,53-61-1131,0 1 0,0-1 0,1 1 0,0 0 0,0 0 0,0 0 0,1 1 0,0-1 0,0 1 0,1-1 0,-2 12 0,4-17-185,-1-1-1,1 1 1,-1 0 0,1-1-1,-1 1 1,1 0-1,-1-1 1,1 1 0,0-1-1,0 1 1,-1-1-1,1 1 1,0-1 0,0 0-1,-1 1 1,1-1-1,0 0 1,0 0 0,0 0-1,-1 1 1,1-1-1,0 0 1,0 0-1,0 0 1,0 0 0,-1 0-1,1 0 1,0-1-1,0 1 1,0 0 0,0 0-1,1-1 1,32-7 302,-25 3-316,-1 0 0,1-1 0,-1 0 0,0-1-1,-1 1 1,1-1 0,-1-1 0,-1 0 0,1 0 0,-1 0 0,-1 0 0,0-1 0,0 0-1,0 0 1,-1 0 0,3-12 0,-42 79 350,31-50-195,0 1 0,0-1 0,1 1 0,0 0 0,1 0 0,0 1-1,0-1 1,1 0 0,0 1 0,1-1 0,0 1 0,2 17 0,-1-26-135,0 1 1,0-1-1,-1 1 1,2-1 0,-1 1-1,0-1 1,0 0-1,0 1 1,1-1-1,-1 0 1,0 0-1,1 0 1,-1 0 0,1 0-1,0 0 1,-1-1-1,1 1 1,-1 0-1,1-1 1,0 1 0,0-1-1,-1 0 1,1 1-1,0-1 1,0 0-1,0 0 1,-1 0 0,1-1-1,0 1 1,0 0-1,-1-1 1,3 0-1,2 0 57,1 0 1,-1-1-1,1 0 0,-1 0 0,0-1 0,1 0 0,6-4 0,2-5-79,0-1 0,-1 0 0,0-1 0,-1 0 0,-1-1 0,0-1 0,-1 0 0,-1 0 0,13-27 0,-6 4 0,-1-1 0,-1 0 0,10-51 0,-17 35 0,-8 56 0,0 0 0,0 0 0,0-1 0,0 1 0,-1 0 0,1-1 0,0 1 0,0 0 0,0 0 0,0 0 0,0-1 0,-1 1 0,1 0 0,0 0 0,0 0 0,0-1 0,-1 1 0,1 0 0,0 0 0,0 0 0,-1 0 0,1-1 0,0 1 0,-1 0 0,1 0 0,0 0 0,0 0 0,-1 0 0,1 0 0,0 0 0,0 0 0,-1 0 0,1 0 0,0 0 0,-1 0 0,1 0 0,0 0 0,0 0 0,-1 0 0,1 1 0,0-1 0,0 0 0,-1 0 0,1 0 0,0 0 0,0 0 0,-1 1 0,1-1 0,0 0 0,0 0 0,0 0 0,-1 1 0,1-1 0,0 0 0,0 0 0,0 1 0,0-1 0,0 0 0,-1 0 0,1 1 0,0-1 0,0 1 0,-10 9 0,0 0 0,1 1 0,1 1 0,0 0 0,0 0 0,-8 18 0,-32 83 0,42-99 0,2 0 0,-1 0 0,2 0 0,0 0 0,0 1 0,1-1 0,1 1 0,1-1 0,0 1 0,2 16 0,-1-28 0,0-1 0,0 1 0,0 0 0,0 0 0,0-1 0,1 1 0,-1-1 0,1 1 0,0-1 0,0 1 0,-1-1 0,2 0 0,-1 0 0,0 0 0,0 0 0,1 0 0,-1-1 0,1 1 0,-1-1 0,1 1 0,-1-1 0,1 0 0,0 0 0,0 0 0,0-1 0,0 1 0,-1 0 0,6-1 0,-3 1 0,1-1 0,0 0 0,0 0 0,0-1 0,0 1 0,0-1 0,0-1 0,-1 1 0,1-1 0,0 0 0,-1 0 0,1 0 0,6-5 0,4-5 0,-1-1 0,0-1 0,-1 0 0,0 0 0,-2-2 0,18-25 0,56-108 0,-83 145 0,15-29 0,-4 9 0,-1-1 0,-1 0 0,15-51 0,-64 208 0,18-24 0,-8 204 0,28-302 0,3-18 0,1-21 0,-5 2 0,-1 0 0,-8-48 0,6 65 0,1 0 0,-1 0 0,0 1 0,-1-1 0,0 1 0,-1 0 0,0 0 0,0 0 0,-1 0 0,-11-12 0,17 21 0,-1-1 0,1 0 0,-1 0 0,0 1 0,1-1 0,-1 0 0,0 1 0,0-1 0,1 1 0,-1-1 0,0 1 0,0-1 0,0 1 0,0-1 0,0 1 0,1 0 0,-1 0 0,0-1 0,0 1 0,0 0 0,0 0 0,-1 0 0,1 0 0,1 1 0,-1-1 0,1 0 0,-1 1 0,1-1 0,-1 1 0,1-1 0,-1 0 0,1 1 0,0-1 0,-1 1 0,1 0 0,0-1 0,0 1 0,-1-1 0,1 1 0,0-1 0,0 1 0,0 0 0,-1-1 0,1 1 0,0-1 0,0 1 0,0 1 0,0 0 0,0 0 0,0 0 0,1 0 0,-1 1 0,0-1 0,1 0 0,-1 0 0,1 0 0,0 0 0,-1 0 0,1 0 0,0 0 0,1 0 0,-1 0 0,0-1 0,0 1 0,1 0 0,-1-1 0,1 1 0,-1-1 0,3 2 0,2 1 0,0-1 0,0-1 0,0 1 0,1-1 0,-1 0 0,1-1 0,-1 1 0,1-1 0,0 0 0,0-1 0,-1 0 0,1 0 0,0 0 0,-1-1 0,8-1 0,7-4 0,-1 0 0,0-1 0,27-15 0,-31 15 0,0-1 0,0 2 0,1 0 0,0 1 0,23-4 0,-39 9 0,0-1 0,-1 1 0,1 0 0,0 0 0,0 0 0,0 0 0,0 0 0,-1 1 0,1-1 0,0 0 0,0 0 0,0 1 0,0-1 0,-1 0 0,1 1 0,0-1 0,0 0 0,-1 1 0,1-1 0,0 1 0,-1 0 0,1-1 0,-1 1 0,1-1 0,0 1 0,-1 0 0,0-1 0,1 2 0,3 27 0,-18 30 0,2-32 0,9-21 0,0 0 0,0 0 0,0 0 0,1 0 0,0 1 0,1-1 0,-2 10 0,3-16 0,1 0 0,-1 1 0,1-1 0,-1 0 0,0 0 0,1 1 0,-1-1 0,1 0 0,-1 0 0,1 0 0,-1 0 0,1 0 0,-1 1 0,1-1 0,-1 0 0,1 0 0,-1 0 0,1 0 0,-1-1 0,1 1 0,-1 0 0,1 0 0,-1 0 0,1 0 0,-1 0 0,1-1 0,-1 1 0,1 0 0,-1 0 0,1-1 0,-1 1 0,0 0 0,1-1 0,0 0 0,18-9 0,96-90 0,-114 100 0,-1 0 0,0 0 0,0 0 0,1 0 0,-1 0 0,0 0 0,1-1 0,-1 1 0,0 0 0,1 0 0,-1 0 0,0 0 0,0 0 0,1 0 0,-1 0 0,0 0 0,1 1 0,-1-1 0,0 0 0,1 0 0,-1 0 0,0 0 0,0 0 0,1 0 0,-1 1 0,0-1 0,1 0 0,-1 0 0,0 0 0,0 1 0,0-1 0,1 0 0,-1 0 0,0 1 0,0-1 0,0 0 0,1 0 0,-1 1 0,0-1 0,0 0 0,0 0 0,0 1 0,0-1 0,0 0 0,0 1 0,0-1 0,0 0 0,0 1 0,7 28 0,5 9 0,-11-36 0,1 0 0,0-1 0,0 1 0,0-1 0,0 1 0,0-1 0,0 0 0,1 0 0,-1 0 0,0 0 0,0 0 0,1-1 0,-1 1 0,1-1 0,-1 1 0,1-1 0,-1 0 0,1 0 0,-1 0 0,0 0 0,1 0 0,-1-1 0,1 1 0,-1-1 0,0 0 0,1 0 0,-1 1 0,0-1 0,1-1 0,-1 1 0,3-2 0,9-5 0,-1-1 0,0 0 0,17-15 0,-28 22 0,23-23 0,-19 18 0,1 1 0,-1-1 0,1 1 0,0 0 0,1 1 0,-1 0 0,10-5 0,-16 45 0,-11 22 0,7-42 0,0 1 0,1-1 0,0 1 0,1 0 0,2 19 0,-1-34-43,0-1 0,0 1 0,0 0 0,0 0 0,0-1 0,0 1 0,0 0 0,1 0 0,-1-1 0,0 1 0,1 0 0,-1-1 0,0 1 0,1 0 0,-1-1 1,1 1-1,-1-1 0,1 1 0,-1 0 0,1-1 0,-1 1 0,1-1 0,-1 0 0,1 1 0,0-1 0,-1 1 0,1-1 0,0 0 0,-1 1 0,1-1 0,0 0 0,0 0 0,-1 0 0,1 0 0,0 0 0,0 0 0,-1 0 0,1 0 0,0 0 0,1 0 0,-1 0-175,0-1-1,0 1 0,1 0 1,-1-1-1,0 0 0,0 1 1,0-1-1,0 0 1,1 1-1,-1-1 0,0 0 1,0 0-1,-1 0 0,1 0 1,0 0-1,0 0 0,0 0 1,-1 0-1,1 0 1,0-1-1,-1 1 0,1-2 1,4-22-8623,-2-7-6085</inkml:trace>
</inkml:ink>
</file>

<file path=ppt/ink/ink7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53:08.24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 5 22709,'-7'-4'10058,"17"11"-10058,2 4 0,3 4-1441,5 1-1987,1 1-1664,-1-2-2115,3 0-4901</inkml:trace>
</inkml:ink>
</file>

<file path=ppt/ink/ink7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53:08.60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1542 343 18962,'0'0'13138,"-3"6"-12572,0-1-603,0 1 0,1 0 1,0 0-1,0-1 1,1 1-1,-2 7 1,3-10-41,0-1 1,0 0-1,0 0 1,0 0 0,0 0-1,1 0 1,-1 0 0,1 0-1,-1 0 1,1 0-1,0 0 1,0 0 0,0 0-1,0 0 1,0 0-1,0-1 1,0 1 0,1 0-1,-1-1 1,0 1-1,1-1 1,0 1 0,-1-1-1,1 0 1,3 2-1,17 8 96,25 13-128,-46-23 176,1 0 0,-1-1 0,0 1-1,1 0 1,-1 0 0,0 0 0,0 1 0,0-1 0,1 0-1,-1 0 1,0 1 0,-1-1 0,1 1 0,0-1 0,0 0-1,-1 1 1,1 0 0,0-1 0,-1 1 0,0-1 0,1 1-1,-1 3 1,-1-2-30,0 0 0,-1 0 0,1 0 0,-1 0 0,0 0 0,0-1 0,0 1 0,0-1 0,0 1 0,0-1 1,-1 1-1,1-1 0,-1 0 0,0 0 0,-4 2 0,-47 25 267,46-25-730,-1-1-1,1 0 1,-1-1-1,1 0 1,-11 1 0,-45-1-5872,22-6-2687</inkml:trace>
  <inkml:trace contextRef="#ctx0" brushRef="#br0" timeOffset="1">1 1 18481,'0'0'2371,"72"4"-2147,-28-4-961,1 0-4356</inkml:trace>
</inkml:ink>
</file>

<file path=ppt/ink/ink7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53:10.31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169 287 10282,'18'-8'715,"-12"5"234,0 1-1,0-1 0,0 0 0,0 0 0,-1-1 1,1 0-1,8-7 0,-14 11-791,0-1 1,1 1 0,-1 0-1,0-1 1,0 1-1,1 0 1,-1-1-1,0 1 1,0-1-1,0 1 1,1 0 0,-1-1-1,0 1 1,0-1-1,0 1 1,0-1-1,0 1 1,0 0-1,0-1 1,0 1 0,0-1-1,0 1 1,0-1-1,0 1 1,0-1-1,0 1 1,0 0-1,-1-1 1,1 1-1,0-1 1,0 1 0,0 0-1,-1-1 1,-15-5 2179,-22 7-758,30 0-1482,0 2 0,0-1 0,0 1 0,0 0 0,0 1 0,1-1 0,-1 2 0,1-1 0,0 1 0,1 0 0,-1 0 0,1 1 0,-8 9 0,3-4 119,2 1 1,-1 0-1,2 0 0,0 1 0,0-1 1,-10 26-1,17-36-183,0 1 0,0-1 0,0 1 0,0 0 0,1-1 0,-1 1 0,1 0 0,0-1 0,-1 1 0,1 0 0,0 0 0,1-1 0,-1 1 0,0 0 0,1-1 0,1 4 0,-1-4-22,-1-1 0,1 0 0,0 1 0,0-1 0,0 0 0,1 0-1,-1 0 1,0 0 0,0 0 0,0 0 0,1 0 0,-1-1 0,1 1 0,-1 0 0,0-1-1,1 1 1,-1-1 0,1 1 0,-1-1 0,4 1 0,2-1 6,0 0 1,1-1-1,-1 1 1,0-1-1,0 0 1,0-1-1,0 0 1,0 0-1,0-1 1,11-5-1,4-5 15,0-1 0,0 0 0,-1-2 0,-1-1 0,-1 0 0,0-2 0,-2 0 0,17-23 1,-8 6 33,-1-2 1,-2-1 0,33-74-1,-43 75 217,-11 26-130,-12 24-87,-24 50-66,2 2 0,3 0 0,-22 73 0,49-133 0,1 0 0,0 0 0,0 0 0,0 1 0,1-1 0,-1 0 0,1 0 0,0 0 0,0 0 0,1 1 0,0 5 0,0-8 0,0-1 0,0 1 0,0 0 0,1-1 0,-1 0 0,0 1 0,0-1 0,1 0 0,-1 1 0,1-1 0,-1 0 0,1 0 0,0 0 0,-1 0 0,1-1 0,0 1 0,0 0 0,-1-1 0,1 1 0,0-1 0,0 0 0,0 1 0,0-1 0,0 0 0,-1 0 0,4-1 0,13 3-381,39-1-2947,-54-1 2985,1 0-1,-1 0 1,0 0 0,0-1 0,0 0-1,0 1 1,0-1 0,0 0 0,0-1-1,0 1 1,0 0 0,0-1 0,4-3-1,3-9-6387</inkml:trace>
</inkml:ink>
</file>

<file path=ppt/ink/ink7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53:11.35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27 250 10730,'0'0'11782,"-6"8"-10314,-14 26-171,20-34-1245,0 1-1,0-1 0,0 1 1,-1 0-1,1-1 1,0 1-1,0-1 1,0 1-1,0-1 0,0 1 1,0 0-1,0-1 1,0 1-1,1-1 0,-1 1 1,0 0-1,0-1 1,0 1-1,1-1 0,-1 1 1,0-1-1,0 1 1,1-1-1,-1 1 1,1-1-1,-1 1 0,0-1 1,1 0-1,-1 1 1,1-1-1,-1 0 0,1 1 1,-1-1-1,1 0 1,-1 1-1,1-1 1,-1 0-1,1 0 0,0 0 1,-1 0-1,1 0 1,-1 1-1,1-1 0,-1 0 1,2 0-1,29 2 1080,-27-3-879,9 0-52,1 0 1,-1-1-1,0-1 1,1-1-1,-1 0 1,-1 0-1,1-1 1,-1-1-1,0 0 1,0-1-1,-1 0 1,20-16-1,-15 11-162,-1-1 0,-1-1 0,0-1-1,-1 0 1,-1 0 0,0-1 0,-1-1 0,10-21 0,-18 33-17,0-1 0,-1 0 0,0 1 1,-1-1-1,1 0 0,-1 0 1,1-11-1,-2 16-20,0 0 0,0 0 0,0 0-1,0 0 1,-1 0 0,1 0 0,0 0 0,0 0 0,-1 0 0,1 0 0,-1 0 0,1 0 0,-1 0-1,1 0 1,-1 0 0,1 0 0,-1 0 0,0 1 0,1-1 0,-1 0 0,0 0 0,0 1 0,0-1-1,0 0 1,0 1 0,0-1 0,1 1 0,-1-1 0,0 1 0,0 0 0,-1-1 0,1 1 0,0 0 0,0 0-1,0 0 1,0 0 0,0 0 0,0 0 0,0 0 0,0 0 0,0 0 0,0 0 0,0 0 0,0 1-1,0-1 1,0 0 0,-2 2 0,-4 0-13,-1 1-1,1 1 1,0-1-1,0 1 1,0 1 0,1-1-1,0 1 1,0 0-1,0 1 1,0-1 0,-7 11-1,-52 72 23,65-88-10,-3 4 1,-27 46 230,29-47-198,-1 0 0,1 0 1,0 0-1,-1 1 1,1-1-1,1 0 1,-1 1-1,0-1 0,1 0 1,0 1-1,0-1 1,0 1-1,0 4 1,1-7-33,0 0 0,0-1 0,0 1 0,-1 0 0,1-1 0,0 1 0,0 0 0,0-1 0,0 0 0,0 1 0,0-1 0,0 1-1,0-1 1,0 0 0,0 0 0,1 0 0,-1 1 0,0-1 0,0 0 0,0 0 0,0-1 0,0 1 0,0 0 0,0 0 0,0 0 0,2-1 0,30-7-6,-9-2 5,-1-1 0,38-24 0,-44 24 0,0 0 0,0 2 0,1 0 0,0 1 0,1 1 0,20-5 0,-39 11 0,1 1 0,0 0 0,-1 0 0,1 0 0,0 0 0,0 0 0,-1 0 0,1 0 0,0 0 0,-1 0 0,1 0 0,0 0 0,-1 0 0,1 0 0,0 1 0,-1-1 0,1 0 0,0 0 0,-1 1 0,1-1 0,-1 1 0,1-1 0,0 0 0,-1 1 0,1-1 0,-1 1 0,0-1 0,1 1 0,0 1 0,4 20 0,0 0 0,-4-22 0,-1 1 0,1-1 0,-1 1 0,1-1 0,-1 1 0,1-1 0,-1 1 0,1-1 0,0 0 0,-1 1 0,1-1 0,0 0 0,-1 0 0,1 1 0,0-1 0,0 0 0,-1 0 0,1 0 0,0 0 0,-1 0 0,1 0 0,0 0 0,0 0 0,-1 0 0,1 0 0,0-1 0,-1 1 0,1 0 0,0 0 0,1-1 0,0-1 0,0 1 0,0-1 0,0 0 0,0 0 0,0 0 0,0 0 0,0 0 0,0 0 0,-1 0 0,1-1 0,-1 1 0,0-1 0,0 1 0,2-5 0,12-39 0,-13 38 0,3-9 0,-2 0 0,0 0 0,1-20 0,-4 37-15,0 0 0,1 0 1,-1 0-1,0-1 0,0 1 0,0 0 0,0 0 1,0 0-1,0 0 0,0-1 0,0 1 0,1 0 1,-1 0-1,0 0 0,0 0 0,0 0 0,0-1 1,0 1-1,1 0 0,-1 0 0,0 0 0,0 0 1,0 0-1,1 0 0,-1 0 0,0 0 0,0 0 0,0 0 1,1 0-1,-1 0 0,0 0 0,0 0 0,0 0 1,1 0-1,-1 0 0,0 0 0,0 0 0,0 0 1,1 0-1,-1 0 0,0 0 0,0 0 0,0 0 1,0 0-1,1 1 0,-1-1 0,0 0 0,0 0 1,0 0-1,0 0 0,0 0 0,1 0 0,-1 1 1,0-1-1,0 0 0,0 0 0,0 0 0,0 1 1,0-1-1,0 0 0,0 0 0,0 1 0,12 10-2041,-11-11 1799,3 5-902,1-1 0,-1 0-1,1 0 1,1 0 0,8 4-1,13 2-4365</inkml:trace>
</inkml:ink>
</file>

<file path=ppt/ink/ink7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53:13.11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311 50 10954,'0'0'5168,"-1"-8"-2339,1 6-2592,0-1 1,0 0-1,-1 1 0,1-1 0,-1 0 0,0 1 0,0-1 0,0 1 0,0-1 1,-2-2-1,2 4-141,0 0 1,0 0 0,0 0-1,-1 0 1,1 0 0,0 1-1,0-1 1,-1 0 0,1 1 0,-1-1-1,1 1 1,0 0 0,-1-1-1,1 1 1,-1 0 0,1 0-1,-1 0 1,1 0 0,0 0 0,-1 0-1,1 0 1,-1 1 0,1-1-1,-1 0 1,1 1 0,0-1-1,-1 1 1,1 0 0,-3 1-1,-7 4-4,0 0 0,1 1 0,-1 0-1,1 1 1,1 0 0,-1 0-1,2 1 1,-13 16 0,-2 4 608,-31 53 1,43-64-433,0 0 1,2 0 0,0 1-1,1 0 1,1 1 0,1-1-1,1 1 1,1 1 0,0-1 0,1 1-1,1 37 1,2-56-264,0 0 0,0 0 0,0 0 0,1 0 0,-1 0 0,1 0 0,-1 0 0,1 0 0,0 0-1,-1-1 1,1 1 0,0 0 0,0 0 0,1-1 0,-1 1 0,0 0 0,0-1 0,1 1 0,-1-1 0,1 0 0,-1 0 0,1 1 0,0-1 0,-1 0 0,1 0 0,0 0 0,0-1 0,0 1 0,0 0-1,0-1 1,-1 1 0,1-1 0,0 0 0,0 1 0,0-1 0,0 0 0,0 0 0,0 0 0,0-1 0,0 1 0,0 0 0,0-1 0,3-1 0,2 1 14,-1-1 0,1 0 0,-1-1 1,1 1-1,-1-1 0,0-1 0,0 1 1,0-1-1,-1 0 0,1 0 0,8-9 0,-9 6 0,0 0 0,-1-1-1,1 1 1,-1-1 0,-1 0-1,1 0 1,-1 0 0,-1-1 0,0 1-1,0-1 1,0 1 0,-1-1-1,-1 0 1,1 0 0,-3-17-1,-5 7-91,8 18-71,25 4 100,-2-4 18,20 2-8,-43 0 37,0-1-1,0 0 1,1 1-1,-1-1 1,0 1-1,0-1 1,0 1-1,0 0 1,0-1-1,0 1 1,0 0 0,-1 0-1,1-1 1,0 1-1,0 0 1,-1 0-1,1 0 1,0 0-1,-1 0 1,1 0-1,-1 0 1,1 0-1,-1 1 1,0-1-1,1 0 1,-1 0-1,0 0 1,0 0 0,0 0-1,0 1 1,0 1-1,-1 16 216,-1 0-1,-1 0 1,-1 0 0,-1-1-1,0 1 1,-2-1-1,-8 19 1,-17 49 390,29-69-608,3-17-19,0 0 1,0 1-1,0-1 0,0 1 0,0-1 1,0 0-1,0 1 0,0-1 0,0 0 1,0 1-1,0-1 0,1 1 0,-1-1 1,0 0-1,0 1 0,1-1 1,-1 0-1,0 0 0,0 1 0,1-1 1,-1 0-1,0 0 0,1 1 0,-1-1 1,0 0-1,1 0 0,-1 0 0,0 1 1,1-1-1,-1 0 0,0 0 1,1 0-1,-1 0 0,0 0 0,1 0 1,-1 0-1,1 0 0,-1 0 0,0 0 1,1 0-1,-1 0 0,1 0 0,-1 0 1,0 0-1,1 0 0,-1-1 1,0 1-1,1 0 0,-1 0 0,0 0 1,1 0-1,-1-1 0,0 1 0,1-1 1,-1 1-46,5-2-519,0-1 1,0 0 0,0-1-1,0 1 1,0-1 0,-1 0-1,0 0 1,0 0 0,0-1-1,4-5 1,30-55-7709,-15 18 1244</inkml:trace>
</inkml:ink>
</file>

<file path=ppt/ink/ink7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53:13.92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112 18 13132,'0'0'8419,"-10"11"-6764,-1 0-1425,1 0 0,0 1 0,1 1 0,1-1 0,0 1 0,0 1 0,1-1 0,1 1 0,0 0 0,1 1 0,1-1-1,-4 26 1,7-39-220,1 0-1,0 0 0,0 0 0,-1-1 1,1 1-1,0 0 0,0 0 0,0 0 1,0 0-1,0 0 0,1 0 0,-1 0 1,0 0-1,0 0 0,1 0 0,-1 0 1,0 0-1,1 0 0,-1 0 0,1 0 0,-1 0 1,1-1-1,0 1 0,-1 0 0,1 0 1,0-1-1,-1 1 0,1 0 0,0-1 1,0 1-1,0-1 0,-1 1 0,1-1 1,0 1-1,0-1 0,0 0 0,0 1 1,0-1-1,0 0 0,0 0 0,0 0 1,0 0-1,0 0 0,0 0 0,0 0 0,0 0 1,0 0-1,0 0 0,0 0 0,0-1 1,0 1-1,0 0 0,0-1 0,0 1 1,1-2-1,5-1 105,0 0 0,0-1 0,0 1 0,-1-2 0,13-9 0,86-102 2016,-102 114-2049,0 1 0,0-1 0,1 1 0,-1 0 0,0 0 0,1 0 0,-1 0 0,1 1 0,-1-1 1,1 1-1,-1 0 0,0 0 0,1 0 0,-1 0 0,6 2 0,-5-2-79,1 1-1,-1-1 1,1 0-1,0 0 1,-1-1 0,1 1-1,-1-1 1,1 0-1,8-3 1,-9 2 1,0 0 0,0 0 1,0-1-1,-1 1 0,1-1 0,-1 0 1,1 0-1,-1 0 0,0-1 0,0 1 1,0-1-1,-1 1 0,1-1 1,-1 0-1,0 0 0,0 0 0,2-8 1,-25 35-79,16-13 222,0 0-1,0 0 1,1 1 0,1 0 0,0 0 0,0 0-1,1 0 1,0 0 0,1 0 0,0 1 0,2 16-1,-1-28-142,0 1 0,0 0-1,0 0 1,0 0 0,0 0-1,0-1 1,0 1 0,1 0-1,-1 0 1,0 0 0,1-1-1,-1 1 1,0 0 0,1 0-1,-1-1 1,1 1 0,0 0-1,-1-1 1,1 1-1,-1-1 1,1 1 0,0 0-1,-1-1 1,1 0 0,0 1-1,0-1 1,-1 1 0,1-1-1,1 1 1,29-2 49,-23-1-50,1 0 1,-2-1-1,1 0 0,0-1 0,11-6 0,14-17-3,-27 21 0,1-1 0,0 1 0,0 1 0,1-1 0,-1 1 0,1 1 0,0-1 0,0 1 0,1 1 0,11-4 0,-20 7-2,1 0-1,-1 0 1,0 0 0,1 0-1,-1 0 1,1 0-1,-1 1 1,0-1 0,1 0-1,-1 0 1,0 0 0,1 0-1,-1 1 1,0-1-1,0 0 1,1 0 0,-1 1-1,0-1 1,0 0 0,1 0-1,-1 1 1,0-1-1,0 0 1,0 1 0,1-1-1,-1 0 1,0 1 0,0-1-1,0 0 1,0 1-1,0-1 1,0 0 0,0 1-1,0 0 1,2 21-212,-3-20 181,1 1-1,0-1 0,0 0 1,0 0-1,0 0 0,0 0 1,1 0-1,-1 0 0,0 1 1,1-1-1,0 0 1,-1 0-1,1 0 0,0 0 1,0 0-1,0-1 0,2 4 1,0-4-258,0 0 0,-1 0 0,1-1 0,0 1 0,0-1 0,0 1 0,-1-1 0,1 0 0,0 0 0,0 0 0,0-1 0,-1 1 0,1-1 0,0 1 0,0-1 0,-1 0 0,1 0 0,0 0 1,-1-1-1,1 1 0,-1 0 0,3-3 0,8-5-3019,0-1 1,20-19-1,-17 14-296,15-15-4261,13-13 7658,-20 25 5386,0 8 4299,-24 10-9278,1 0 0,-1 0 1,1 0-1,-1 0 1,1 0-1,-1 0 1,1 0-1,-1 0 1,1 0-1,-1 0 1,1 0-1,-1 0 0,1 0 1,-1 0-1,1 0 1,-1 0-1,1 1 1,-1-1-1,1 0 1,-1 0-1,0 1 1,1-1-1,-1 0 0,1 0 1,-1 1-1,0-1 1,1 1-1,-1-1 1,0 0-1,0 1 1,1-1-1,-1 1 1,0-1-1,0 0 0,1 2 1,1 23 2147,-14 25-1261,-13 0-191,19-41-588,0 1 0,1 0-1,1 0 1,-1 1-1,2-1 1,-1 1 0,1 0-1,1 0 1,-1 12-1,3-22-310,1-1-1,0 1 0,-1 0 0,1 0 1,0 0-1,0 0 0,-1-1 0,1 1 0,0 0 1,0-1-1,0 1 0,0-1 0,0 1 1,0-1-1,0 1 0,0-1 0,0 0 1,0 1-1,1-1 0,-1 0 0,0 0 1,0 0-1,0 0 0,0 0 0,0 0 0,0 0 1,2-1-1,36-1-1461,-36 1 1070,0 1-1,0-1 1,0 0-1,0 0 1,0 0-1,0-1 1,0 1-1,0-1 1,0 1-1,-1-1 1,1 0-1,4-4 1,-6 4-240,1 1 1,-1-1-1,0 0 1,0 1 0,1-1-1,-1 0 1,-1 0-1,1 0 1,0 0-1,0 0 1,-1 0 0,1 0-1,-1-3 1,1-11-7174</inkml:trace>
</inkml:ink>
</file>

<file path=ppt/ink/ink7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53:14.28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54 13805,'0'0'14638,"64"-14"-15087,-32 8-1921,-2-2-1121,-3-4-1922,3-1-3908</inkml:trace>
</inkml:ink>
</file>

<file path=ppt/ink/ink7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53:14.62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162 1 14446,'0'0'3347,"-8"12"-1164,-12 24-483,2 0 0,1 1-1,2 1 1,-14 53 0,-26 216 489,86-445 107,-17 85-2622,2 0 0,35-78 0,-48 126 317,-1 0 0,1 0 0,0 0 0,0 1 0,1-1-1,-1 1 1,1 0 0,0-1 0,0 2 0,0-1 0,0 1 0,1-1 0,0 1-1,0 0 1,-1 1 0,2-1 0,-1 1 0,0 0 0,0 0 0,1 1 0,-1-1-1,1 1 1,-1 1 0,1-1 0,-1 1 0,1 0 0,0 0 0,-1 0 0,1 1-1,8 2 1,-13-3 6,0 0 0,-1 0-1,1 0 1,0 0 0,0 1-1,-1-1 1,1 0 0,0 1-1,-1-1 1,1 0-1,0 1 1,-1-1 0,1 1-1,-1-1 1,1 1 0,-1-1-1,1 1 1,-1-1 0,1 1-1,-1-1 1,1 1 0,-1 0-1,0-1 1,1 1 0,-1 0-1,0-1 1,0 1 0,1 0-1,-1-1 1,0 1-1,0 0 1,0 0 0,0-1-1,0 1 1,0 0 0,0 0-1,0-1 1,0 1 0,0 0-1,-1 0 1,1-1 0,0 1-1,0 0 1,-1-1 0,1 1-1,0 0 1,-1-1 0,1 1-1,-1-1 1,1 1-1,-2 1 1,-24 30 28,-78 39 610,72-50-7356,52-39 1687,5-7-1495</inkml:trace>
</inkml:ink>
</file>

<file path=ppt/ink/ink7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53:15.72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72 155 17296,'0'0'4784,"-3"11"-2110,-13 28-774,6-18-1238,1 1 0,1-1 0,1 1 0,1 0 0,1 1 0,-2 26 0,7-49-658,0 1-1,0-1 1,0 0-1,0 1 1,0-1-1,0 0 1,1 1 0,-1-1-1,0 1 1,0-1-1,0 0 1,1 1-1,-1-1 1,0 0-1,0 0 1,1 1-1,-1-1 1,0 0-1,0 1 1,1-1 0,-1 0-1,0 0 1,1 0-1,-1 1 1,0-1-1,1 0 1,-1 0-1,1 0 1,-1 0-1,0 0 1,1 0-1,-1 0 1,1 0 0,-1 0-1,0 0 1,1 0-1,-1 0 1,0 0-1,1 0 1,-1 0-1,1 0 1,-1 0-1,0 0 1,1-1-1,-1 1 1,0 0 0,1 0-1,-1 0 1,0-1-1,1 1 1,-1 0-1,0 0 1,0-1-1,1 0 1,20-14 68,-13 4-92,-1-1-1,0 0 0,-1-1 1,0 0-1,-1 0 1,0 0-1,-1 0 0,-1-1 1,0 1-1,-1-1 1,0 0-1,-1 0 1,-1-16-1,0 36 60,0-5-95,-1 0 1,1 1-1,0 0 1,0-1-1,1 1 1,-1-1-1,0 0 1,0 1-1,1-1 1,-1 1-1,1-1 1,-1 1 0,1-1-1,0 0 1,-1 1-1,1-1 1,0 0-1,0 0 1,0 1-1,0-1 1,0 0-1,0 0 1,0 0-1,0 0 1,1-1 0,-1 1-1,0 0 1,0 0-1,1-1 1,-1 1-1,1-1 1,-1 1-1,2 0 1,8 3-840,-1-1 1,1 0 0,0 0-1,-1-1 1,1-1-1,0 0 1,15 0 0,-20-1 338,0 0 0,-1-1 0,1 1 0,0-1 1,0 0-1,0-1 0,-1 1 0,1-1 1,0 0-1,-1-1 0,0 1 0,1-1 0,-1 0 1,9-8-1,-9 1 1779,-12 7 2020,-16 9 368,16-1-3143,0 1 1,1-1-1,0 1 0,0 0 1,1 0-1,0 0 0,0 1 1,0 0-1,1 0 0,0 0 1,-4 11-1,5-12-216,0 1 0,0 0-1,1-1 1,0 1 0,0 0 0,1 0-1,0 0 1,0 1 0,0-1 0,1 0-1,0 0 1,1 0 0,2 11-1,-3-17-238,1 0-1,-1 0 0,1 1 1,0-1-1,-1 0 0,1 0 0,0 0 1,0 0-1,0 0 0,0-1 1,0 1-1,0 0 0,0 0 1,0-1-1,0 1 0,0 0 0,0-1 1,0 1-1,1-1 0,-1 1 1,0-1-1,0 0 0,1 0 0,-1 1 1,0-1-1,0 0 0,1 0 1,-1 0-1,0 0 0,1-1 0,-1 1 1,0 0-1,0 0 0,1-1 1,1 0-1,1 0 29,1-1 0,-1 1 0,0-1 0,0 0 0,0 0 0,0-1 0,0 1 0,6-6 0,0-3 3,-1-1 0,0 0-1,0 0 1,-2-1 0,1 0 0,5-16 0,-9 21-26,-1 0 0,0 0-1,-1 0 1,0-1 0,0 1 0,-1-1 0,0 1 0,0-1 0,-1 1-1,0-1 1,0 1 0,-3-11 0,3 19-20,0-1 0,0 1 0,0-1-1,0 1 1,0 0 0,0-1 0,0 1 0,-1-1-1,1 1 1,0 0 0,0-1 0,0 1 0,0 0 0,-1-1-1,1 1 1,0 0 0,0-1 0,-1 1 0,1 0-1,0 0 1,-1-1 0,1 1 0,0 0 0,-1 0 0,1-1-1,0 1 1,-1 0 0,1 0 0,-1 0 0,1 0 0,0 0-1,-1 0 1,1 0 0,-1 0 0,1 0 0,0 0-1,-1 0 1,1 0 0,-1 0 0,1 0 0,0 0 0,-1 0-1,1 0 1,-1 0 0,1 0 0,0 1 0,-1-1-1,1 0 1,0 0 0,-1 0 0,1 1 0,0-1 0,-1 0-1,1 0 1,0 1 0,0-1 0,-1 0 0,1 1-1,-14 21-55,13-21 2,1 1 0,0 0-1,-1 0 1,1 0 0,0-1-1,0 1 1,0 0 0,0 0-1,1 0 1,-1 0 0,0-1-1,1 1 1,0 0-1,-1 0 1,1-1 0,0 1-1,0 0 1,0-1 0,0 1-1,0-1 1,0 1 0,0-1-1,0 0 1,3 3 0,-1-2-245,0 0 0,1-1 0,-1 1 0,1-1 0,-1 1 1,1-1-1,-1 0 0,1-1 0,0 1 0,0 0 0,6-1 0,0 0-518,0 0-1,0-1 0,0 0 1,0-1-1,0 0 0,0-1 1,-1 1-1,19-10 1,35-30-3442,-58 38 4282,-1 0 1,0 0-1,0 0 0,0-1 1,0 1-1,0-1 1,-1 0-1,0 0 1,0 0-1,3-9 0,-9 15 5488,-16 8-4136,10-1-948,0 1 1,0 0 0,1 1 0,1 0 0,-1 0-1,2 1 1,-1 0 0,2 0 0,-1 0 0,1 1 0,1-1-1,0 1 1,1 0 0,0 1 0,1-1 0,-1 18-1,3-29-411,0 0 0,0 0 0,0 0 0,0 1 0,0-1 0,0 0 0,1 0 0,-1 0 0,0 0 0,1 0 0,-1 0 0,1 0 0,-1 0 0,1 0 0,-1 0 0,1 0 0,-1 0 0,1-1 0,0 1 0,0 0 0,-1 0 0,1 0 0,0-1 0,0 1 0,0-1 0,0 1 0,0 0 0,0-1 0,0 0 1,0 1-1,0-1 0,0 0 0,0 1 0,0-1 0,0 0 0,0 0 0,0 0 0,1 0 0,-1 0 0,0 0 0,0 0 0,0 0 0,2-1 0,1 0 48,0 0 1,1 0 0,-1 0 0,0-1 0,0 1 0,0-1 0,0 0 0,-1 0 0,1-1-1,4-2 1,12-16-12,0-1 0,-1-1-1,-1-1 1,-2 0 0,0-1 0,-2-1-1,0 0 1,-2-1 0,13-42-1,-16 23-130,-9 46 78,0 0 0,0 0 0,0 0-1,0 1 1,0-1 0,0 0-1,0 0 1,0 0 0,0 1-1,0-1 1,0 0 0,0 0 0,0 0-1,-1 0 1,1 1 0,0-1-1,0 0 1,0 0 0,0 0 0,0 0-1,0 0 1,-1 1 0,1-1-1,0 0 1,0 0 0,0 0 0,0 0-1,-1 0 1,1 0 0,0 0-1,0 0 1,0 0 0,-1 0 0,1 0-1,0 0 1,0 0 0,0 1-1,0-1 1,-1-1 0,1 1 0,0 0-1,0 0 1,0 0 0,-1 0-1,1 0 1,0 0 0,0 0 0,0 0-1,0 0 1,-1 0 0,1 0-1,0 0 1,0-1 0,0 1 0,0 0-1,-1 0 1,1 0 0,0 0-1,0 0 1,0-1 0,0 1 0,0 0-1,0 0 1,0 0 0,0 0-1,-1-1 1,1 1 0,0 0 0,0 0-1,-7 9 75,0 1 1,1 0-1,0 1 0,0 0 0,1 0 1,1 0-1,-5 18 0,1 0 229,-8 58 0,14-75-301,1 0 0,1-1 0,-1 1 0,2 0 0,0 0 0,2 13 0,-2-24 0,-1 1 0,1 0 0,-1 0 0,1 0 0,0 0 0,0-1 0,0 1 0,0 0 0,0-1 0,0 1 0,0-1 0,1 1 0,-1-1 0,0 0 0,1 0 0,-1 1 0,1-1 0,2 1 0,-1-1 0,-1 0 0,1-1 0,0 1 0,-1-1 0,1 0 0,0 0 0,0 0 0,-1 0 0,1 0 0,0-1 0,-1 1 0,1-1 0,0 0 0,-1 0 0,1 0 0,-1 0 0,3-1 0,8-5 0,-2-1 0,1 0 0,-1 0 0,-1-1 0,1-1 0,-2 0 0,12-14 0,-3 2 0,26-39 0,-49 69 0,0 0 0,0 1 0,1-1 0,0 1 0,1 0 0,0 1 0,1-1 0,0 0 0,0 1 0,1-1 0,-1 12 0,3-20 0,-1 0 0,0 0 0,1 0 0,-1 0 0,1 0 0,-1-1 0,1 1 0,0 0 0,-1 0 0,1 0 0,0-1 0,0 1 0,-1 0 0,1-1 0,0 1 0,0 0 0,0-1 0,0 1 0,0-1 0,0 0 0,0 1 0,0-1 0,0 0 0,0 1 0,0-1 0,0 0 0,0 0 0,0 0 0,0 0 0,0 0 0,0 0 0,0 0 0,0 0 0,0-1 0,0 1 0,0 0 0,2-1 0,40-13 0,-30 6 0,-1 0 0,-1-1 0,0-1 0,0 0 0,-1-1 0,0 0 0,12-18 0,-24 41 0,1 0 0,1-1 0,0 1 0,1-1 0,3 22 0,-3-30-193,1-1 1,-1 0-1,1 0 0,0 0 1,0 0-1,0 0 0,0 0 1,0 0-1,0-1 0,0 1 1,0-1-1,1 0 0,-1 1 1,0-1-1,1 0 0,0-1 1,-1 1-1,1 0 0,-1-1 1,1 1-1,4-1 0,17 1-7419</inkml:trace>
</inkml:ink>
</file>

<file path=ppt/ink/ink7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53:16.91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51 1 15695,'-3'13'8558,"4"15"-5817,0 6-1724,-23 98 929,12-87-1009,3 1-1,-3 85 1,10-131-937,0 1 0,0 0 0,-1 0 0,1 0 0,0 0 0,0 0 0,0 0 0,1 0 0,-1-1 0,0 1 0,0 0 0,0 0 0,1 0 0,-1 0 0,0 0 0,1-1 0,-1 1 0,1 0 0,-1 0 0,1-1 0,-1 1 0,1 0 0,-1-1 0,1 1 0,0 0 0,-1-1 0,1 1 0,0-1 0,0 1 0,-1-1 0,1 0 0,0 1 0,0-1 0,0 0 0,0 1 0,-1-1 0,1 0 0,0 0 0,0 0 0,0 0 0,0 0 0,0 0 0,0 0 0,-1 0 0,1 0 0,0 0 0,0 0 0,0-1 0,0 1 0,0 0 0,-1-1 0,1 1 0,0 0 0,0-1 0,1 0 0,3-2 0,0 0 0,0 0 0,0 0 0,0-1 0,-1 0 0,0 0 0,6-5 0,-1-3-70,0 1 0,-1-1 0,0-1 0,0 1 0,-1-1 0,-1 0 0,-1-1 0,9-27 0,-18 67-620,0-6 627,1 0 1,1 0-1,1 0 0,2 26 0,-1-45 63,1 1-1,-1 0 0,0-1 0,0 1 0,1 0 0,-1-1 1,1 1-1,-1-1 0,1 1 0,-1-1 0,1 1 0,0-1 0,0 0 1,0 1-1,0-1 0,0 0 0,0 0 0,0 1 0,0-1 0,1 0 1,-1 0-1,0 0 0,1-1 0,-1 1 0,1 0 0,-1 0 1,1-1-1,-1 1 0,1-1 0,-1 1 0,1-1 0,-1 0 0,1 1 1,0-1-1,-1 0 0,1 0 0,0 0 0,-1 0 0,1-1 1,-1 1-1,1 0 0,0-1 0,2 0 0,3-2 18,0 1 1,-1-1-1,1 0 0,-1 0 0,0-1 0,0 1 1,0-2-1,10-7 0,0-5-89,-1-1 1,0 0-1,-1 0 1,-1-1-1,-1-1 1,-1-1-1,0 1 1,-2-1-1,0-1 1,-2 0-1,0 0 0,-2-1 1,0 0-1,3-40 1,-8 62 69,-1 1 0,1 0 0,0 0-1,0-1 1,0 1 0,0 0 0,0 0 0,0 0 0,0-1 0,0 1 0,-1 0-1,1 0 1,0-1 0,0 1 0,0 0 0,0 0 0,-1 0 0,1 0 0,0-1-1,0 1 1,0 0 0,-1 0 0,1 0 0,0 0 0,0 0 0,-1 0 0,1 0-1,0 0 1,0 0 0,-1-1 0,1 1 0,0 0 0,0 0 0,-1 0 0,1 0-1,0 0 1,0 1 0,-1-1 0,1 0 0,0 0 0,0 0 0,-1 0 0,1 0-1,0 0 1,0 0 0,0 0 0,-1 1 0,1-1 0,0 0 0,0 0 0,0 0-1,-1 0 1,1 1 0,0-1 0,0 0 0,0 0 0,0 0 0,0 1 0,-1-1-1,1 0 1,0 0 0,0 1 0,0-1 0,-14 15 31,4 4 125,1 0 1,1 1-1,1 1 0,0-1 1,2 1-1,0 0 0,-3 31 0,4 3 308,4 94-1,6-128-369,-2-19 74,-3-13-13,-2-16-127,-2 0 0,-1 0 0,-8-28 0,-6-47-2,18 102-24,0-1 0,0 1 0,0-1 0,-1 1 0,1-1 0,0 1 0,0-1 0,0 0 0,0 1 0,0-1 0,1 1 0,-1-1 0,0 1 0,0-1 0,0 1 0,0-1 0,1 1 0,-1-1 0,0 1 0,0-1 0,1 1 0,-1-1 0,0 1 0,1-1 0,-1 1 0,0-1 0,1 1 0,-1 0 0,1-1 0,-1 1 0,1 0 0,-1 0 0,1-1 0,-1 1 0,1 0 0,-1 0 0,1 0 0,-1-1 0,1 1 0,0 0 0,-1 0 0,1 0 0,-1 0 0,1 0 0,-1 0 0,1 0 0,-1 0 0,1 0 0,0 1 0,-1-1 0,1 0 0,-1 0 0,1 0 0,-1 1 0,1-1 0,38 20 0,-27-14 0,9 5 0,1-2 0,1 0 0,0-2 0,0 0 0,0-2 0,1 0 0,-1-2 0,1-1 0,0 0 0,42-4 0,-60 1 0,0 0 0,-1 0 0,1-1 0,0 0 0,-1 0 0,0 0 0,1-1 0,-1 1 0,0-1 0,5-4 0,-8 6 0,-1 0 0,1-1 0,-1 1 0,1 0 0,-1-1 0,1 1 0,-1 0 0,0-1 0,0 0 0,0 1 0,0-1 0,0 0 0,0 1 0,0-1 0,0 0 0,-1 0 0,1 0 0,-1 0 0,1 0 0,-1 0 0,0 0 0,0 0 0,0 0 0,0 0 0,0 1 0,0-1 0,-1 0 0,1 0 0,0 0 0,-1 0 0,0 0 0,1 0 0,-2-2 0,0 2 0,0 0 0,0 0 0,-1 0 0,1 0 0,0 1 0,-1-1 0,1 1 0,-1-1 0,1 1 0,-1 0 0,1 0 0,-1 0 0,0 0 0,0 1 0,0-1 0,1 1 0,-1 0 0,0 0 0,0 0 0,0 0 0,0 0 0,1 0 0,-4 1 0,-2 0 0,1 0 0,0 1 0,0-1 0,0 1 0,0 0 0,0 1 0,-13 6 0,13-4 0,0 1 0,1-1 0,0 1 0,0 0 0,0 1 0,0 0 0,1 0 0,0 0 0,1 0 0,0 1 0,-5 11 0,7-15 0,1-1 0,0 0 0,0 0 0,0 1 0,1-1 0,-1 0 0,1 1 0,0-1 0,0 0 0,0 1 0,0-1 0,0 1 0,1-1 0,0 0 0,0 1 0,-1-1 0,2 0 0,-1 0 0,0 0 0,1 0 0,-1 0 0,1 0 0,0 0 0,0 0 0,0-1 0,1 1 0,-1-1 0,1 1 0,-1-1 0,1 0 0,5 3 0,1 0-295,0 0 0,0-1 1,1 0-1,-1 0 0,1-1 0,18 3 1,-9-3-1585,-1-1 1,36-1 0,-2-4-6952</inkml:trace>
</inkml:ink>
</file>

<file path=ppt/ink/ink7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53:18.22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154 195 4612,'1'-1'843,"-1"-1"-1,1 1 0,-1-1 0,1 1 0,-1-1 0,0 1 1,0 0-1,0-1 0,0 1 0,0-1 0,0 1 1,0-1-1,0 1 0,-1-1 0,1 1 0,0-1 1,-2-2-1,1 4-613,1-1-1,-1 0 1,1 1 0,-1-1 0,0 1 0,0-1 0,1 1 0,-1-1-1,0 1 1,0 0 0,1-1 0,-1 1 0,0 0 0,0 0-1,0-1 1,0 1 0,1 0 0,-1 0 0,0 0 0,0 0 0,0 0-1,-1 0 1,-2 1-11,-1 0 0,1 0 0,0 1 0,0-1 1,-1 1-1,1 0 0,0 0 0,0 0 0,1 0 0,-6 5 0,-5 4 181,2 2 0,-20 21 0,29-31-372,1 0-1,-1 1 1,1-1 0,0 1-1,-1-1 1,1 1-1,1 0 1,-1 0 0,1-1-1,-1 1 1,1 0 0,0 1-1,1-1 1,-1 0-1,1 0 1,-1 0 0,2 5-1,-1-8-25,1 0 0,0 0-1,-1 0 1,1-1 0,0 1 0,0 0-1,-1 0 1,1-1 0,0 1 0,0-1-1,0 1 1,0-1 0,0 1 0,0-1-1,0 0 1,0 1 0,0-1 0,0 0-1,0 0 1,0 0 0,1 0 0,-1 0-1,0 0 1,0 0 0,0 0 0,1 0-1,31-5 92,-21 0-82,-1 0 0,0 0-1,1-2 1,-2 1 0,1-1 0,-1-1-1,0 0 1,-1 0 0,15-17 0,-2 0-45,-2-1 1,27-44 0,-43 64 39,4-6 15,0-1-1,-1 0 1,-1 0 0,0-1 0,-1 1 0,4-16 0,-37 86 423,21-37-249,1-1 0,1 1 0,1-1 0,1 1 0,1 0 0,1 1 0,0-1 0,4 29 0,-3-46-172,0-1-1,0 1 1,0-1 0,1 1 0,0-1-1,-1 1 1,1-1 0,0 1 0,0-1 0,0 0-1,0 0 1,1 1 0,-1-1 0,1 0-1,-1 0 1,1 0 0,0 0 0,0-1-1,0 1 1,0 0 0,0-1 0,0 1 0,0-1-1,0 0 1,1 0 0,-1 0 0,0 0-1,1 0 1,-1 0 0,1-1 0,3 1 0,-3 0 1,1-2 1,0 1-1,-1 0 1,1-1 0,0 1-1,-1-1 1,1 0 0,-1 0-1,0-1 1,1 1 0,-1-1-1,0 0 1,0 1 0,1-1-1,-2-1 1,1 1 0,0 0-1,0-1 1,-1 1 0,1-1-1,2-5 1,3-3-24,-2 0 0,1-1 0,-1 0 0,-1 0 0,0 0 0,-1-1 0,-1 1 0,1-1 0,1-21 0,-5 34 0,-1 1 0,1-1 0,0 0 0,-1 0 0,1 1 0,0-1 0,0 0 0,-1 0 0,1 0 0,-1 0 0,1 1 0,0-1 0,-1 0 0,1 0 0,0 0 0,-1 0 0,1 0 0,0 0 0,-1 0 0,1 0 0,-1 0 0,1 0 0,0 0 0,-1 0 0,1 0 0,0 0 0,-1 0 0,1-1 0,0 1 0,-1 0 0,1 0 0,0 0 0,-1 0 0,1-1 0,0 1 0,-1 0 0,1 0 0,0-1 0,0 1 0,-1 0 0,1-1 0,0 1 0,0 0 0,0-1 0,-1 1 0,1 0 0,0-1 0,0 1 0,0 0 0,0-1 0,0 1 0,0 0 0,0-1 0,0 1 0,0-1 0,0 1 0,0 0 0,0-1 0,0 1 0,0 0 0,0-1 0,0 1 0,0-1 0,0 1 0,0 0 0,1-1 0,-1 1 0,0-1 0,-5 5 0,0 1 0,0-1 0,0 1 0,0 0 0,1 0 0,0 0 0,0 1 0,0 0 0,0-1 0,1 1 0,0 1 0,-3 7 0,3-4 0,-1-1 0,2 1 0,-1 0 0,1 0 0,0 0 0,1 0 0,0 18 0,2-26 0,0 0 0,-1 0 0,1 0 0,0 0 0,1 0 0,-1-1 0,0 1 0,0 0 0,1-1 0,-1 1 0,1-1 0,-1 1 0,1-1 0,-1 0 0,1 0 0,0 1 0,0-1 0,0 0 0,0-1 0,0 1 0,0 0 0,0-1 0,0 1 0,0-1 0,0 1 0,0-1 0,0 0 0,0 0 0,3 0 0,69-1 0,-71 1 0,2 0 0,1 0 0,-1-1 0,1 0 0,-1 0 0,1 0 0,-1-1 0,0 0 0,0 0 0,0 0 0,0-1 0,0 1 0,0-1 0,-1 0 0,1-1 0,-1 1 0,0-1 0,0 0 0,5-6 0,-5 3 0,0 0 0,0 0 0,-1-1 0,0 1 0,0-1 0,-1 1 0,0-1 0,0 0 0,-1 0 0,0 0 0,0 0 0,-1-9 0,2-95 0,-2 112-8,1-1 1,-1 1-1,1-1 1,-1 1-1,0-1 0,1 1 1,-1 0-1,1-1 1,-1 1-1,1 0 1,-1 0-1,1-1 0,-1 1 1,1 0-1,0 0 1,-1 0-1,1-1 0,-1 1 1,1 0-1,0 0 1,-1 0-1,1 0 0,-1 0 1,1 0-1,-1 0 1,1 0-1,0 1 1,-1-1-1,1 0 0,-1 0 1,1 0-1,-1 1 1,1-1-1,0 1 0,23 7-1034,-6-1-861,0 0 1,0-1-1,1-1 1,21 4-1,9-6-4380</inkml:trace>
</inkml:ink>
</file>

<file path=ppt/ink/ink7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53:20.06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38 573 5125,'0'0'12566,"-8"10"-7014,-22 30-1964,30-40-3525,1 0 0,-1 0 0,0 0 0,1-1 0,-1 1 0,0 0 0,1 0 0,-1 0 0,1 0 0,-1 0 0,0 0 0,1 0 1,-1 0-1,0 0 0,1 0 0,-1 1 0,0-1 0,1 0 0,-1 0 0,0 0 0,1 0 0,-1 0 0,0 1 0,1-1 0,-1 0 0,0 0 0,0 0 0,1 1 1,-1-1-1,0 0 0,0 0 0,1 1 0,-1-1 0,0 0 0,0 1 0,0-1 0,0 0 0,1 1 0,-1-1 0,0 0 0,0 1 0,0-1 0,0 0 0,0 1 1,0-1-1,0 1 0,0-1 0,0 0 0,0 1 0,0-1 0,0 0 0,0 1 0,0-1 0,-1 0 0,1 1 0,0-1 0,0 0 0,0 1 0,0-1 0,-1 0 1,1 0-1,0 1 0,0-1 0,0 0 0,-1 1 0,1-1 0,0 0 0,-1 0 0,1 1 0,24-7 498,-8 0-460,0-2-1,0 0 1,-1-1 0,0-1-1,-1 0 1,15-14 0,76-79 155,-81 75-256,-1-1 0,28-46 0,-41 58 0,-1-1 0,0 0 0,-1-1 0,-1 1 0,0-1 0,3-23 0,-11 40 0,-5 12 0,-6 17 0,0 11-177,2 1 0,2 0 0,-6 71 0,9 121-1179,6-167 1023,-20-105-2827,9 18 3489,1 0 1,1-1 0,2 0-1,0 0 1,1-1 0,2 0-1,-1-26 1,4 49-283,1 0 1,-1-1-1,1 1 0,-1 0 0,1 0 1,0-1-1,0 1 0,0 0 1,0 0-1,0 0 0,0 0 1,1 0-1,-1 0 0,1 1 0,-1-1 1,1 0-1,0 1 0,0-1 1,0 1-1,0 0 0,0-1 1,0 1-1,0 0 0,0 0 0,0 0 1,0 1-1,0-1 0,1 0 1,-1 1-1,5-1 0,9-2 305,0 1 0,0 1-1,22 1 1,-27 0-305,-2 0-47,-1 0 0,1-1 0,-1 2 0,1 0 0,-1 0 0,1 0 0,9 3 0,-16-3 0,0 0 0,0 0 0,0 0 0,0 0 0,0 1 0,-1-1 0,1 1 0,0-1 0,-1 1 0,1-1 0,0 1 0,-1 0 0,0 0 0,0 0 0,1 0 0,-1 0 0,0 0 0,0 0 0,-1 0 0,1 0 0,0 0 0,-1 0 0,1 1 0,-1-1 0,0 0 0,0 0 0,0 5 0,-1 5 0,0 0 0,-1 0 0,0-1 0,-1 1 0,-1 0 0,0-1 0,0 0 0,-1 0 0,0 0 0,-9 12 0,-6 16 0,34-95 0,20-52 0,-24 70 0,2-1 0,25-50 0,-37 88 0,0 0 0,0 1 0,1-1 0,-1 0 0,1 1 0,-1-1 0,0 0 0,1 1 0,-1-1 0,1 0 0,-1 1 0,1-1 0,0 1 0,-1-1 0,1 1 0,0 0 0,-1-1 0,1 1 0,0 0 0,-1-1 0,1 1 0,0 0 0,0 0 0,-1-1 0,1 1 0,0 0 0,0 0 0,-1 0 0,1 0 0,0 0 0,0 0 0,-1 0 0,1 0 0,0 1 0,0-1 0,-1 0 0,1 0 0,0 1 0,0-1 0,-1 0 0,2 1 0,28 27 0,-15-13 0,-9-10 0,-1-1 0,1 0 0,0-1 0,0 0 0,0 0 0,1 0 0,-1 0 0,1-1 0,-1 0 0,1-1 0,0 1 0,0-1 0,0-1 0,-1 1 0,1-1 0,0 0 0,0-1 0,0 0 0,0 0 0,0 0 0,-1-1 0,1 0 0,-1 0 0,1-1 0,-1 1 0,0-1 0,0-1 0,0 1 0,0-1 0,-1 0 0,1-1 0,8-9 0,-5 6 0,-1-2 0,0 1 0,0-1 0,-1 0 0,0 0 0,-1-1 0,0 0 0,-1 0 0,0-1 0,-1 0 0,0 1 0,-1-1 0,0 0 0,-1-1 0,-1 1 0,0 0 0,0-20 0,-1 31 0,0 0 0,0 0 0,0 1 0,0-1 0,0 0 0,-1 0 0,1 0 0,0 1 0,0-1 0,-1 0 0,1 0 0,0 1 0,-1-1 0,1 0 0,0 1 0,-1-1 0,1 0 0,-1 1 0,0-1 0,1 0 0,-1 1 0,1-1 0,-1 1 0,0-1 0,1 1 0,-1 0 0,0-1 0,0 1 0,1 0 0,-1-1 0,0 1 0,0 0 0,0 0 0,1 0 0,-1 0 0,0 0 0,0-1 0,0 1 0,1 1 0,-1-1 0,0 0 0,0 0 0,0 0 0,1 0 0,-1 1 0,0-1 0,0 0 0,1 1 0,-1-1 0,-1 1 0,-2 1 0,0 0 0,0 0 0,0 1 0,1-1 0,-1 1 0,1 0 0,-1 0 0,-3 4 0,-8 14 0,1 0 0,1 1 0,1 1 0,1 0 0,1 0 0,1 1 0,1 0 0,1 1 0,1 0 0,1 0 0,2 0 0,0 0 0,2 1 0,1 27 0,0-51 0,0 1 0,0-1 0,0 0 0,0 0 0,1 1 0,-1-1 0,1 0 0,-1 1 0,1-1 0,0 0 0,0 0 0,0 0 0,0 0 0,0 0 0,0 0 0,0 0 0,1 0 0,-1 0 0,1-1 0,0 1 0,-1-1 0,1 1 0,0-1 0,0 1 0,0-1 0,0 0 0,0 0 0,0 0 0,0 0 0,0 0 0,0-1 0,1 1 0,-1-1 0,0 1 0,0-1 0,4 0 0,0 0 0,0 0 0,0-1 0,0 0 0,-1-1 0,1 1 0,0-1 0,-1 0 0,1 0 0,-1-1 0,1 1 0,-1-1 0,0-1 0,6-4 0,4-4 0,-1-1 0,0 0 0,22-28 0,-33 37 0,0 0 0,0-1 0,0 1 0,0-1 0,-1 1 0,0-1 0,0 0 0,0 0 0,0 1 0,-1-1 0,0-1 0,0 1 0,0 0 0,-1 0 0,1 0 0,-1 0 0,-1-1 0,1 1 0,-2-8 0,2 13 0,0-1 0,0 1 0,-1-1 0,1 1 0,0-1 0,0 1 0,0-1 0,0 1 0,-1 0 0,1-1 0,0 1 0,-1-1 0,1 1 0,0-1 0,-1 1 0,1 0 0,0-1 0,-1 1 0,1 0 0,-1-1 0,1 1 0,0 0 0,-1 0 0,1-1 0,-1 1 0,1 0 0,-1 0 0,1 0 0,-1 0 0,1 0 0,-1 0 0,1-1 0,-1 1 0,0 0 0,1 0 0,-1 1 0,1-1 0,-1 0 0,1 0 0,-1 0 0,1 0 0,-1 0 0,1 1 0,-1-1 0,1 0 0,0 0 0,-1 1 0,1-1 0,-1 1 0,-1 0 0,0 0 0,1 1 0,0-1 0,-1 0 0,1 1 0,0-1 0,-1 1 0,1-1 0,0 1 0,0 0 0,1 0 0,-2 1 0,0 4 0,1-1 0,-1 0 0,1 1 0,1-1 0,-1 1 0,1-1 0,0 1 0,1-1 0,-1 1 0,1-1 0,1 0 0,2 10 0,-3-14 0,0 0 0,1 1 0,-1-1 0,1 0 0,-1 0 0,1 0 0,0 0 0,0 0 0,0 0 0,0 0 0,0-1 0,1 1 0,-1-1 0,0 0 0,1 1 0,-1-1 0,1 0 0,-1 0 0,1-1 0,-1 1 0,1 0 0,0-1 0,-1 0 0,1 0 0,0 1 0,0-2 0,-1 1 0,1 0 0,0 0 0,-1-1 0,1 0 0,3 0 0,1-2 0,1 0 0,-1-1 0,1 0 0,-1 0 0,0 0 0,-1-1 0,1 0 0,-1 0 0,0-1 0,0 0 0,-1 0 0,1 0 0,-1-1 0,-1 1 0,1-1 0,-1 0 0,-1-1 0,1 1 0,-1-1 0,0 1 0,-1-1 0,0 0 0,0 0 0,1-10 0,-4 18 0,1-1 0,0 0 0,0 1 0,0-1 0,-1 0 0,1 1 0,0-1 0,-1 1 0,1-1 0,-1 0 0,1 1 0,-1-1 0,1 1 0,-1-1 0,1 1 0,-1 0 0,1-1 0,-1 1 0,0-1 0,1 1 0,-1 0 0,1-1 0,-1 1 0,0 0 0,1 0 0,-1 0 0,0 0 0,0-1 0,1 1 0,-1 0 0,0 0 0,1 0 0,-1 0 0,0 1 0,1-1 0,-1 0 0,0 0 0,0 0 0,1 0 0,-1 1 0,0 0 0,-33 12 0,26-7 0,1 0 0,0 1 0,1 1 0,0-1 0,0 1 0,0 0 0,1 0 0,0 0 0,0 1 0,1 0 0,0 0 0,1 0 0,0 0 0,1 1 0,0-1 0,0 1 0,1 0 0,0-1 0,1 20 0,0-27 0,0 0 0,1-1 0,-1 1 0,1 0 0,-1 0 0,1 0 0,0-1 0,0 1 0,0 0 0,0-1 0,0 1 0,0-1 0,0 1 0,0-1 0,1 0 0,-1 0 0,1 1 0,-1-1 0,1 0 0,-1 0 0,1 0 0,-1 0 0,1-1 0,0 1 0,0 0 0,-1-1 0,1 1 0,0-1 0,0 1 0,0-1 0,0 0 0,-1 0 0,1 0 0,0 0 0,0 0 0,0 0 0,0-1 0,0 1 0,1-1 0,5 0 0,1-1 0,-1 0 0,0 0 0,-1 0 0,1-1 0,0 0 0,12-8 0,-10 5 0,0-1 0,-1 0 0,0 0 0,-1-1 0,1 0 0,-2-1 0,1 1 0,-1-1 0,0-1 0,-1 0 0,0 0 0,-1 0 0,0 0 0,0-1 0,-1 0 0,-1 0 0,0 0 0,3-20 0,26-133 4,-26 141-7,2 0-1,0 1 1,1 1 0,1-1-1,13-20 1,-22 40-4,0 0 0,0 0 0,1 0 0,-1 0 0,1 1 0,0-1 0,0 0 0,-1 1 0,1-1 0,0 1-1,0 0 1,0-1 0,0 1 0,1 0 0,3-1 0,-5 2 10,0 0 0,0 0-1,0 0 1,0 1 0,-1-1-1,1 0 1,0 0 0,0 1-1,0-1 1,0 0 0,-1 1-1,1-1 1,0 1 0,0-1-1,-1 1 1,1 0 0,0-1 0,-1 1-1,1 0 1,-1-1 0,1 1-1,-1 0 1,1 0 0,-1-1-1,1 1 1,-1 0 0,0 0-1,0 0 1,1 0 0,-1 0-1,0-1 1,0 1 0,0 0-1,0 0 1,0 0 0,0 0 0,0 0-1,0 0 1,0 0 0,0-1-1,-1 2 1,-1 26 0,-1 0 0,-1-1 1,-1 0-1,-2 0 0,-14 39 0,-13 51-6,28-86 3,1 1 0,2 0 0,1 0 0,1-1 0,4 37 0,6-40 0,-9-27 0,1 0 0,-1 0 0,0-1 0,1 1 0,-1 0 0,1 0 0,0-1 0,-1 1 0,1-1 0,0 1 0,-1 0 0,1-1 0,0 1 0,-1-1 0,1 1 0,0-1 0,0 0 0,0 1 0,0-1 0,-1 0 0,1 0 0,0 1 0,0-1 0,0 0 0,0 0 0,0 0 0,0 0 0,1 0 0,-1-1 0,0 0 0,0 0 0,0 0 0,0 0 0,-1 0 0,1 0 0,0 0 0,-1-1 0,1 1 0,-1 0 0,1 0 0,-1 0 0,0-1 0,1 1 0,-1 0 0,0 0 0,0-1 0,0 1 0,0 0 0,0-1 0,-1-1 0,0-34 0,1 34 0,-2-8-230,-1 0 0,0 0 0,0 0 0,-1 1 0,0-1 0,-1 1 0,0 0 0,0 0 0,-2 0 0,-11-15 0,-4 0-667,0 0 0,-35-29 0,5 14 790,39 32 3401,65 24-1923,-29-8-1514,0 0 0,1-2 1,0-1-1,0 0 1,0-2-1,0-1 0,47-1 1,-71-1-119,1-1 1,0 1 0,-1 0-1,1 0 1,-1-1-1,1 1 1,-1 0 0,1 0-1,-1-1 1,1 1 0,-1-1-1,1 1 1,-1 0-1,1-1 1,-1 1 0,1-1-1,-1 1 1,0-1 0,1 0-1,-1 1 1,0-1-1,0 1 1,1-1 0,-1 1-1,0-1 1,0 0 0,0 1-1,0-1 1,0 0-1,0 1 1,0-1 0,0 0-1,0 1 1,0-1 0,0 1-1,0-1 1,0 0-1,0-3-2037,0-21-13942</inkml:trace>
</inkml:ink>
</file>

<file path=ppt/ink/ink7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53:20.40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 23831,'0'9'2914,"0"-2"225,4 2-1569,6 3-1410,-2 0-352,-1-2-1986,-3-5-4709</inkml:trace>
</inkml:ink>
</file>

<file path=ppt/ink/ink7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54:04.72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8 43 12268,'0'0'79,"-1"1"0,1-1 1,0 0-1,-1 0 1,1 1-1,-1-1 1,1 0-1,0 1 0,-1-1 1,1 0-1,0 1 1,-1-1-1,1 1 1,0-1-1,-1 0 1,1 1-1,0-1 0,0 1 1,0-1-1,-1 1 1,1-1-1,0 1 1,0-1-1,0 1 0,0-1 1,0 1-1,0-1 1,0 1-1,0-1 1,0 1-1,0-1 0,0 1 1,0-1-1,1 1 1,-1-1-1,0 1 1,0-1-1,0 1 0,1-1 1,-1 1-1,0-1 1,0 0-1,1 1 1,-1-1-1,0 0 0,1 1 1,-1-1-1,1 0 1,-1 1-1,0-1 1,1 0-1,-1 1 1,1-1-1,-1 0 0,1 0 1,-1 0-1,1 0 1,-1 1-1,1-1 1,-1 0-1,1 0 0,-1 0 1,1 0-1,43 10 1303,-34-8-993,119 26 718,1-5 0,225 9 0,-242-34-849,124-19 0,110-33 1062,141-17 588,-359 59-983,235 11 0,-335 2-691,0 2 1,0 1-1,0 1 0,-1 2 0,1 0 0,-2 2 0,1 2 1,-1 0-1,-1 1 0,0 2 0,-1 1 0,0 1 0,-1 0 1,36 35-1,-33-30-232,-26-20-214,0-1-1,0 1 0,0-1 1,0 1-1,0-1 0,0 1 1,0-1-1,0 0 0,0 1 1,1-1-1,-1 0 1,0 0-1,0 0 0,0 0 1,0 0-1,1 0 0,-1 0 1,0 0-1,0 0 0,0-1 1,0 1-1,1 0 1,-1-1-1,0 1 0,0-1 1,1 0-1,9-15-5515</inkml:trace>
</inkml:ink>
</file>

<file path=ppt/ink/ink8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54:05.61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8 270 13901,'0'0'4954,"-3"-10"-3550,2 7-1300,0 0-1,0 0 0,1-1 1,-1 1-1,1 0 1,-1-1-1,1 1 1,0 0-1,0-1 0,0 1 1,1 0-1,1-6 1,-1 5-13,1 1 1,0 0-1,1-1 1,-1 1-1,0 0 1,1 0-1,0 0 1,0 1-1,0-1 1,0 0-1,0 1 1,0 0-1,1 0 1,5-3-1,19-9 67,0 2-1,2 0 1,-1 2-1,1 1 1,0 2-1,1 1 1,41-3-1,24 3 25,101 7-1,149 35-55,7 0 117,225-50 3128,-349 4-1804,-23 11-279,42-2 285,-243 1-1640,0-1 0,0 0 1,0 0-1,0 0 0,-1-1 0,1 1 0,0-1 0,-1 0 1,1-1-1,-1 1 0,1-1 0,-1 0 0,0 0 0,0 0 1,-1 0-1,1-1 0,-1 0 0,1 0 0,-1 0 1,0 0-1,-1 0 0,1 0 0,-1-1 0,0 1 0,0-1 1,0 0-1,-1 1 0,3-10 0,2-20-7316</inkml:trace>
</inkml:ink>
</file>

<file path=ppt/ink/ink8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54:07.10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458 111 7175,'3'-4'675,"-1"1"0,0-1 0,-1 1 0,1-1 0,0 0 0,-1 0 0,0 0 1,0 0-1,0 0 0,-1 0 0,1 0 0,-1-1 0,0 1 0,0 0 0,0 0 0,-2-6 0,1 8-330,1 0-1,-1 0 0,0 0 0,0 0 0,0 1 0,0-1 1,0 0-1,0 0 0,-1 1 0,1-1 0,-1 1 0,1 0 1,-1-1-1,1 1 0,-1 0 0,0 0 0,-2-2 0,-30-4 1021,21 7-1201,-1 1-1,0 1 0,1 0 1,-1 1-1,1 1 0,0 0 0,0 0 1,0 1-1,1 1 0,0 0 0,0 1 1,0 0-1,-14 12 0,-3 5 73,2 0 0,0 1 0,-41 54 0,59-67-133,0-1 0,1 2 0,0-1 0,1 1 0,1 0 0,-10 28 0,15-39-96,0 1-1,0 0 1,1 0-1,-1 0 0,1 0 1,-1 0-1,1 1 1,0-1-1,0 0 0,0 0 1,1 0-1,-1 0 1,1 0-1,-1 0 1,1 0-1,0 0 0,0 0 1,1 0-1,-1-1 1,0 1-1,1 0 1,0-1-1,0 1 0,-1-1 1,2 0-1,-1 1 1,0-1-1,0 0 1,1 0-1,-1 0 0,1-1 1,-1 1-1,1-1 1,0 1-1,0-1 1,-1 0-1,1 0 0,4 1 1,8 2 39,0-1 0,0-1 1,0 0-1,0-1 0,1-1 1,-1 0-1,0-1 1,18-3-1,-26 3-18,1 0-1,-1-1 1,1 0 0,-1 0 0,0-1 0,0 0-1,0 0 1,0 0 0,-1-1 0,1 0-1,-1-1 1,0 1 0,0-1 0,0 0 0,-1-1-1,0 1 1,0-1 0,5-8 0,-9 12 5,1 0 1,-1-1-1,-1 1 1,1 0-1,0-1 1,-1 1-1,1-1 1,-1 1-1,0-1 1,0 1-1,0-1 1,0 1-1,0-1 1,0 1-1,-1-1 1,1 1-1,-2-3 1,2 4-24,-1 0 1,1 0 0,-1 0-1,1 0 1,-1 0 0,1 0-1,-1 0 1,0 1 0,0-1-1,1 0 1,-1 1 0,0-1-1,0 0 1,0 1 0,0-1-1,0 1 1,0-1 0,0 1 0,0 0-1,0-1 1,0 1 0,0 0-1,0 0 1,0 0 0,0 0-1,0 0 1,0 0 0,0 0-1,0 0 1,0 0 0,0 0-1,0 0 1,0 1 0,0-1 0,0 0-1,0 1 1,0-1 0,0 1-1,0-1 1,0 1 0,-1 1-1,2-2-12,-1 0 1,1 0-1,-1 0 0,1 0 0,0 0 0,-1 1 0,1-1 0,-1 0 0,1 0 0,0 0 1,-1 1-1,1-1 0,0 0 0,0 1 0,-1-1 0,1 0 0,0 0 0,0 1 0,-1-1 0,1 1 1,0-1-1,0 0 0,0 1 0,0-1 0,-1 0 0,1 1 0,0-1 0,0 1 0,0-1 1,0 0-1,0 1 0,0-1 0,0 1 0,0-1 0,0 0 0,0 1 0,0-1 0,0 1 1,1-1-1,-1 0 0,0 1 0,0-1 0,0 1 0,0-1 0,1 0 0,-1 1 0,0-1 0,1 1 1,18 8-88,88-19 100,-106 14 24,0 0 0,0 0 0,0 0 0,-1 0 0,0 0 0,0 1 1,-1 5-1,1-4 57,-15 89 15,15-95-244,0 1 1,0-1-1,0 0 0,0 1 0,0-1 1,1 0-1,-1 0 0,0 1 0,0-1 1,0 0-1,0 0 0,0 1 1,1-1-1,-1 0 0,0 0 0,0 1 1,0-1-1,1 0 0,-1 0 1,0 0-1,0 0 0,1 1 0,-1-1 1,0 0-1,1 0 0,-1 0 0,0 0 1,0 0-1,1 0 0,-1 0 1,0 0-1,1 0 0,-1 0 0,0 0 1,0 0-1,1 0 0,-1 0 1,0 0-1,1 0 0,-1 0 0,0 0 1,0 0-1,1 0 0,-1 0 0,0-1 1,0 1-1,1 0 0,-1 0 1,0 0-1,0 0 0,1-1 0,-1 1 1,0 0-1,9-11-6493</inkml:trace>
</inkml:ink>
</file>

<file path=ppt/ink/ink8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54:07.71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72 1 12172,'0'0'10094,"1"10"-8065,1 35-701,-2-1 0,-2 0 0,-3 1 0,-11 55 0,-3 22-873,16-109-3862,-2-16 178,-4-26-2583,5 15 3056,-7-20-3148</inkml:trace>
</inkml:ink>
</file>

<file path=ppt/ink/ink8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54:08.05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51 15310,'0'0'2419,"11"-7"58,-9 6-2403,62-31 3316,-59 30-3078,0 0 0,1 1 0,-1-1-1,0 1 1,0 0 0,1 1 0,-1-1 0,1 1-1,-1 0 1,0 0 0,1 1 0,-1-1-1,0 1 1,7 3 0,-9-3-229,-1 0 0,0 1 0,0 0 0,0-1 0,-1 1 0,1 0 1,0 0-1,-1 0 0,1 0 0,-1 0 0,0 1 0,0-1 0,1 0 0,-1 0 1,-1 1-1,1-1 0,0 1 0,-1-1 0,1 1 0,-1-1 0,0 1 0,0-1 0,0 1 1,0 0-1,0-1 0,0 1 0,-1-1 0,-1 6 0,1 0 168,-1 1 1,0 0-1,-1 0 0,0-1 0,0 1 1,-1-1-1,-5 8 0,-23 25-251,26-36 0,1 0 0,1 1 0,-1-1 0,1 1 0,0 0 0,0 0 0,1 0 0,0 1 0,0-1 0,0 1 0,1 0 0,0 0 0,0-1 0,0 1 0,0 10 0,3-13-258,-1 1 1,0-1-1,1 0 0,0 0 1,0 0-1,0 0 0,1 0 1,0 0-1,-1-1 0,1 1 0,0 0 1,1-1-1,-1 1 0,1-1 1,-1 0-1,1 0 0,0 0 1,0 0-1,0 0 0,1-1 1,-1 1-1,1-1 0,-1 0 1,8 3-1,-5-3-492,0 1 1,0-1 0,0 0-1,1 0 1,-1-1-1,1 0 1,0 0-1,-1-1 1,1 0-1,0 0 1,-1 0-1,1-1 1,-1 0-1,1 0 1,8-3 0,9-9-13585</inkml:trace>
</inkml:ink>
</file>

<file path=ppt/ink/ink8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54:08.47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60 1 10378,'0'0'16159,"0"8"-14344,-11 217 2981,1-46-8252,9-188 1530,0 0 0,-1 0 0,0 1 1,0-1-1,-1 1 0,-6-16 0,7 21 1351,-15-35-8110</inkml:trace>
</inkml:ink>
</file>

<file path=ppt/ink/ink8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54:08.81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39 11915,'0'0'19539,"71"-27"-19027,-28 24-288,1-1-192,2 1-32,-2 2-992,0 1-1283,-9 0-2305,-4 0-2659</inkml:trace>
</inkml:ink>
</file>

<file path=ppt/ink/ink8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54:09.15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 10858,'0'0'21909,"27"16"-21909,-12-13-2114,-6 4-3780,-2-1-3715</inkml:trace>
</inkml:ink>
</file>

<file path=ppt/ink/ink8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54:09.51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36 1 19154,'0'0'13613,"-36"13"-13613,44-13-1473,2 0-3076,-2-8-3298</inkml:trace>
</inkml:ink>
</file>

<file path=ppt/ink/ink8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54:10.30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310 52 16496,'0'0'5274,"-3"-8"-2285,2 5-2786,0 1 0,0-1-1,0 1 1,0-1 0,0 1-1,-1-1 1,1 1 0,-1 0-1,0 0 1,1 0 0,-1 0-1,0 0 1,0 0-1,0 0 1,-1 1 0,-2-2-1,2 1-110,0 1-1,0 1 0,-1-1 1,1 0-1,0 1 0,-1 0 0,1-1 1,-1 1-1,1 1 0,0-1 0,-1 0 1,1 1-1,0 0 0,-1 0 1,1 0-1,-6 2 0,-3 3-14,0 0-1,0 1 1,1 0-1,0 0 1,0 2-1,1-1 1,0 1-1,0 0 1,-14 19-1,10-10 258,1 0 0,1 1 0,0 1 0,-17 40-1,27-56-309,0 1-1,1-1 0,-1 0 0,1 1 0,0-1 0,0 1 0,0 0 0,1-1 0,-1 1 0,1 0 0,0-1 0,1 1 1,-1 0-1,1-1 0,0 1 0,2 4 0,-2-6-15,1 0-1,0-1 1,0 1 0,0-1-1,0 0 1,1 0 0,-1 0-1,1 0 1,-1 0 0,1 0-1,0-1 1,0 1 0,0-1-1,0 0 1,-1 0 0,2 0-1,-1 0 1,0 0 0,0-1-1,0 1 1,0-1 0,0 0-1,5 0 1,7 1-8,-1-1 0,1-1 0,-1 0 0,0-1 0,20-4 0,-27 4 0,-1 0 0,1-1 0,0 0 0,-1 0 0,0 0 0,0-1 0,0 1 0,0-2 0,0 1 0,-1-1 0,0 1 0,9-12 0,-12 15 0,-1-1 0,0 1 0,0-1 0,0 0 0,0 1 0,0-1 0,0 0 0,0 1 0,0-1 0,-1 0 0,1 0 0,-1 0 0,0 0 0,1 0 0,-1 0 0,0 0 0,0-2 0,0 2 0,-1 1 0,1 0 0,-1 0 0,1-1 0,-1 1 0,0 0 0,1 0 0,-1 0 0,0 0 0,0 0 0,0 0 0,0 0 0,0 0 0,0 0 0,0 0 0,0 1 0,-2-2 0,-2-1 0,0 1 0,1 1 0,-1-1 0,0 1 0,0-1 0,-9 0 0,14 2 0,6 0 0,0-1 0,0 0 0,0 0 0,0-1 0,0 0 0,0 0 0,7-3 0,-8 2 0,0 1 0,1 0 0,0 0 0,-1 0 0,1 1 0,0 0 0,7-1 0,-12 3 0,1-1 0,-1 0 0,0 1 0,0-1 0,1 1 0,-1 0 0,0-1 0,0 1 0,0 0 0,0 0 0,0 0 0,0-1 0,0 1 0,0 0 0,0 0 0,0 1 0,-1-1 0,1 0 0,0 0 0,-1 0 0,1 0 0,-1 1 0,1-1 0,-1 0 0,0 0 0,1 1 0,-1-1 0,0 0 0,0 1 0,0-1 0,0 3 0,1 53 0,-2-42 0,-8 49 0,3-36 0,7-27-859,5-6-1422,4-10-4759,-1-8-2094</inkml:trace>
</inkml:ink>
</file>

<file path=ppt/ink/ink8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54:11.25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32 80 21364,'0'0'7415,"-1"11"-6897,-29 212 2189,32-222-2503,6-9 49,6-14 53,-8 2-306,0 0 0,-2 0 0,-1 0 0,0-1 0,-2 1 0,0-1 0,-1 0 0,-4-23 0,4 44 0,1-1 0,-1 1 0,0 0 0,0 0 0,0 0 0,0-1 0,0 1 0,0 0 0,0 0 0,0-1 0,0 1 0,0 0 0,0-1 0,0 1 0,0 0 0,0 0 0,0 0 0,0-1 0,0 1 0,-1 0 0,1 0 0,0-1 0,0 1 0,0 0 0,0 0 0,0 0 0,-1-1 0,1 1 0,0 0 0,0 0 0,0 0 0,-1 0 0,1-1 0,0 1 0,0 0 0,0 0 0,-1 0 0,1 0 0,0 0 0,0 0 0,-1 0 0,1 0 0,0 0 0,0 0 0,-1-1 0,1 1 0,0 0 0,0 1 0,-1-1 0,1 0 0,0 0 0,0 0 0,-1 0 0,1 0 0,0 0 0,0 0 0,-1 0 0,1 0 0,0 0 0,-1 1 0,-7 12 0,8-10 0,-1 0 0,1 1 0,0-1 0,0 0 0,0 0 0,0 1 0,1-1 0,-1 0 0,1 0 0,0 0 0,0 0 0,0 0 0,0 0 0,1 0 0,-1 0 0,1 0 0,-1 0 0,1-1 0,0 1 0,0-1 0,1 1 0,2 2 0,-3-4 0,0 0 0,1 0 0,-1 0 0,1 0 0,-1 0 0,1 0 0,-1-1 0,1 1 0,0-1 0,-1 0 0,1 1 0,-1-1 0,1-1 0,0 1 0,-1 0 0,1 0 0,-1-1 0,1 0 0,-1 1 0,1-1 0,-1 0 0,1 0 0,-1-1 0,0 1 0,1 0 0,-1-1 0,3-2 0,23-15 0,-20 14 0,-1 1 0,0-1 0,0-1 0,0 0 0,7-7 0,-12 9 0,1 1 0,-1-1 0,0 1 0,0-1 0,-1 0 0,1 0 0,-1 0 0,1 0 0,-1 0 0,-1 0 0,1 0 0,0-1 0,-1 1 0,0-6 0,0 9 0,0 0 0,0 0 0,1 0 0,-1 0 0,0 0 0,0 0 0,0 0 0,0 0 0,0 0 0,-1 0 0,1 0 0,0 0 0,0 0 0,-1 0 0,1 0 0,0 0 0,-1 0 0,1 0 0,-1 0 0,0 0 0,1 1 0,-1-1 0,1 0 0,-2-1 0,1 2 0,0 1 0,0-1 0,0 0 0,0 1 0,0-1 0,0 1 0,0-1 0,0 1 0,0 0 0,0-1 0,1 1 0,-1 0 0,0 0 0,0-1 0,1 1 0,-1 0 0,1 0 0,-2 1 0,-27 53 0,25-45 0,1 0 0,0 1 0,0 0 0,1-1 0,0 1 0,1 0 0,0 0 0,2 16 0,-1-26 0,1 0 0,-1 0 0,1 0 0,0-1 0,-1 1 0,1 0 0,0 0 0,0 0 0,0 0 0,0-1 0,0 1 0,0 0 0,0-1 0,0 1 0,0-1 0,0 1 0,0-1 0,0 1 0,0-1 0,0 0 0,0 1 0,1-1 0,-1 0 0,0 0 0,0 0 0,0 0 0,0 0 0,1 0 0,-1-1 0,0 1 0,0 0 0,0 0 0,0-1 0,0 1 0,0-1 0,2 0 0,42-15 0,-8-6 0,-29 16 0,2-1 0,-1 2 0,1-1 0,-1 1 0,1 1 0,1 0 0,-1 0 0,0 1 0,1 0 0,0 1 0,12-1 0,-22 3 0,0 1 0,0-1 0,0 1 0,-1 0 0,1-1 0,0 1 0,0 0 0,0-1 0,0 1 0,-1 0 0,1 0 0,0 0 0,-1 0 0,1-1 0,-1 1 0,1 0 0,-1 0 0,1 0 0,-1 0 0,0 0 0,1 0 0,-1 1 0,0-1 0,0 0 0,0 0 0,0 0 0,0 0 0,0 1 0,1 42 0,-1-33 0,0-10 0,0 1 1,0-1-1,0 1 1,0-1-1,0 0 1,0 1-1,0-1 0,1 0 1,-1 1-1,1-1 1,-1 0-1,1 0 1,-1 1-1,1-1 0,0 0 1,0 0-1,-1 0 1,1 0-1,0 0 1,0 0-1,0 0 0,0 0 1,0 0-1,0 0 1,1 0-1,1 0 1,35 3 6,-35-5-11,0 1-1,0 0 0,1-1 0,-1 1 1,0 0-1,0 1 0,0-1 0,0 0 1,0 1-1,0 0 0,0 0 1,-1 0-1,1 0 0,0 0 0,0 0 1,-1 1-1,1-1 0,0 1 0,-1 0 1,4 3-1,-4-3-626,0-1 0,-1 1 0,1-1 0,-1 0 1,1 0-1,0 0 0,0 0 0,0 0 0,0 0 0,0-1 0,0 1 0,0 0 1,0-1-1,0 0 0,0 1 0,0-1 0,0 0 0,0 0 0,0 0 1,0-1-1,0 1 0,0 0 0,0-1 0,0 1 0,0-1 0,0 0 0,0 1 1,0-1-1,0 0 0,0 0 0,-1-1 0,1 1 0,2-2 0,6-11-7019</inkml:trace>
</inkml:ink>
</file>

<file path=ppt/ink/ink8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54:11.59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54 9 13741,'0'0'5616,"8"-2"-3006,27-4-373,-34 6-2152,0 0-1,-1 0 0,1 0 0,-1 0 1,1 0-1,0 0 0,-1 0 1,1 0-1,-1 0 0,1 1 0,-1-1 1,1 0-1,0 0 0,-1 1 1,1-1-1,-1 0 0,1 1 1,-1-1-1,0 1 0,1-1 0,-1 1 1,1-1-1,-1 1 0,0-1 1,1 1-1,-1-1 0,0 1 1,0-1-1,1 1 0,-1-1 0,0 1 1,0 0-1,0-1 0,0 2 1,1 22 1501,-2-19-1046,1 6-342,-1 0-1,-1 0 1,0 0 0,0 0-1,-1 0 1,0-1-1,-1 0 1,0 1 0,-7 10-1,-7 10 547,-32 42 0,42-62-722,7-11-22,1 0 0,0 1 0,0-1 0,0 0 0,-1 0 0,1 0 0,0 1 0,0-1 0,0 0 0,0 0 0,0 1 0,-1-1 0,1 0 0,0 0 0,0 1 0,0-1 0,0 0 0,0 1 0,0-1 0,0 0 0,0 0 0,0 1 0,0-1 0,0 0 0,0 1 0,0-1 0,0 0 0,0 0 0,0 1 0,0-1 0,1 0 0,-1 0 0,0 1 0,0-1 0,0 0 0,0 0 0,1 1 0,-1-1 0,0 0 0,0 0 0,0 0 0,1 1 0,-1-1 0,0 0 0,0 0 0,1 0 0,18 3 0,24-8 0,-37 4-41,7-1-905,1 0-1,-1-1 1,0-1-1,0 0 1,0 0-1,0-2 1,18-10-1,-30 16 641,-1-1-1,1 1 1,-1-1-1,1 1 1,-1-1-1,1 1 1,-1-1-1,1 0 1,-1 1-1,1-1 1,-1 0-1,0 1 1,1-1-1,-1 0 1,0 1-1,0-1 1,1 0-1,-1 0 1,0 1-1,0-1 1,0 0-1,0 0 1,0-1-1,0-7-5928</inkml:trace>
</inkml:ink>
</file>

<file path=ppt/ink/ink8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54:11.94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71 91 10346,'0'0'7623,"-61"-5"-4580,54 4 256,5-2-320,2-2-993,11 1-769,13-3-545,4-1-191,8-1-289,4 2-160,2 2 0,-4 0-961,1 4-1665,-9-6-2435,-1-2-2114,-6-5-4259</inkml:trace>
</inkml:ink>
</file>

<file path=ppt/ink/ink8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54:12.31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92 1 19699,'0'0'2978,"-8"11"-68,-3 6-2144,0-1-1,1 2 1,1-1 0,1 1 0,0 1-1,1-1 1,1 1 0,-5 31 0,10-36-717,0 0 1,1-1 0,0 1-1,5 22 1,-5-33-48,1 0-1,-1 1 1,1-1-1,0 0 1,0 0 0,1 1-1,-1-1 1,0 0-1,1 0 1,0-1 0,0 1-1,0 0 1,0-1-1,0 1 1,1-1 0,-1 1-1,1-1 1,-1 0-1,1 0 1,0 0 0,0-1-1,0 1 1,0-1-1,5 2 1,-7-2-2,0-1 0,0 0 0,0 0 0,0 0 0,0 1 0,0-1 0,1 0 0,-1-1 0,0 1 0,0 0 0,0 0 0,0 0 0,0-1 0,1 1 0,-1 0 0,0-1 0,0 1 0,0-1 0,0 0 0,0 1 0,0-1 0,-1 0 0,1 1 0,2-3 0,-1 1 0,-1-1 0,1 0 0,0 0 0,-1 0 0,1 0 0,-1 0 0,0 0 0,2-6 0,0-5 0,-1-1 0,1-29 0,-3 43 0,0-5-12,0-11-258,0 0-1,-4-29 1,4 44 233,0-1 1,0 0 0,-1 0 0,0 1-1,1-1 1,-1 0 0,0 1 0,0-1-1,0 1 1,-1-1 0,1 1 0,0-1-1,-1 1 1,0 0 0,1 0 0,-1 0-1,0 0 1,0 0 0,0 0 0,-1 1-1,1-1 1,0 0 0,-1 1 0,-4-2-1,6 2 22,1 1 0,-1 0-1,0 0 1,1 0-1,-1-1 1,0 1-1,1 0 1,-1 0 0,0 0-1,1 0 1,-1 0-1,0 0 1,1 0-1,-1 1 1,0-1 0,1 0-1,-1 0 1,0 0-1,1 1 1,-1-1 0,1 0-1,-1 1 1,1-1-1,-1 1 1,0-1-1,1 0 1,0 1 0,-1-1-1,1 1 1,-1-1-1,1 1 1,-1 0-1,1-1 1,0 1 0,0-1-1,-1 1 1,1 0-1,0-1 1,0 1 0,-1 0-1,1-1 1,0 1-1,0 0 1,0-1-1,0 1 1,0 0 0,0-1-1,0 1 1,0 0-1,1-1 1,-1 1-1,0 1 1,1 0-130,-1 1 0,1-1-1,0 0 1,-1 1 0,1-1 0,0 0-1,0 1 1,1-1 0,-1 0 0,0 0-1,1 0 1,-1 0 0,4 3 0,0-2-714,0 1 1,1-1 0,0-1-1,-1 1 1,1-1 0,0 0-1,0 0 1,1-1-1,9 2 1,33-1-8218,-15-2 2104</inkml:trace>
</inkml:ink>
</file>

<file path=ppt/ink/ink8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54:12.65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143 0 17585,'0'0'2786,"-9"2"-117,2-1-2259,-1 1 0,1 1 0,0 0 0,0 0 0,0 0 0,0 1 0,0 0 0,1 0 0,0 0 0,0 1 0,0 0 0,0 1 0,1-1-1,0 1 1,0 0 0,0 0 0,1 0 0,-6 11 0,8-14-345,1-1 0,-1 1 1,1 0-1,0-1 0,0 1 0,-1 0 0,2 0 0,-1 0 0,0 0 0,1 0 0,-1 0 1,1 0-1,0 0 0,0 0 0,0 0 0,0 0 0,1 0 0,0 4 0,1-5-37,-1-1 0,1 1 0,0-1 0,-1 1 0,1-1 0,0 0 1,0 1-1,0-1 0,0 0 0,0 0 0,0 0 0,0-1 0,0 1 0,0 0 0,0-1 0,1 0 0,-1 1 0,0-1 0,0 0 0,1 0 0,-1 0 0,0 0 0,0-1 0,3 0 0,0 0-28,0 0 0,0-1 0,0 0 0,0 0 0,-1 0 0,1 0 0,-1-1 0,1 1 0,-1-1 0,0 0 0,0-1 0,0 1 0,-1-1 0,1 0 0,-1 0 0,0 0 0,0 0 0,0 0 0,3-7 0,1-3 0,0 1 0,0-1 0,-2 0 0,0 0 0,5-21 0,-35 84 0,22-40-3,0 0 0,1 1 0,0-1 0,0 1 0,1 0 0,0-1 0,1 1-1,0 0 1,3 14 0,-3-21-14,1 0-1,-1 0 1,1 0-1,0 0 0,0-1 1,1 1-1,-1 0 1,0-1-1,1 1 1,0-1-1,-1 0 0,1 1 1,0-1-1,0 0 1,0 0-1,1 0 0,-1 0 1,0-1-1,1 1 1,-1 0-1,1-1 1,0 0-1,-1 0 0,1 0 1,0 0-1,0 0 1,0 0-1,-1-1 0,1 1 1,0-1-1,0 0 1,0 0-1,0 0 1,6-1-1,-6 1-373,0-1 0,1 0 0,-1 0-1,1 0 1,-1 0 0,0 0 0,0-1 0,1 1 0,-1-1 0,0 0-1,-1 0 1,1 0 0,0 0 0,0 0 0,-1-1 0,0 1-1,3-5 1,1-1-1410,0 0 0,-1-1-1,0 0 1,7-18 0,6-23-3479</inkml:trace>
</inkml:ink>
</file>

<file path=ppt/ink/ink8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54:13.01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38 1 19635,'0'0'2850,"-4"10"-234,-4 22-1104,0 1 0,2 0 0,1 0-1,0 41 1,5-48-1425,-1-13-85,0 0 1,1-1-1,1 1 1,0 0-1,1-1 1,1 1 0,6 22-1,-5-34-2,0-9 0,-1-11 0,-2-22 0,-1-2 0,2 34 0,3 17 0,-3-2 0,1-1 0,0 0 0,0 0 0,1 0 0,-1 0 0,1 0 0,0-1 0,1 0 0,-1 0 0,1 0 0,-1 0 0,1 0 0,0-1 0,1 0 0,-1 0 0,0-1 0,1 0 0,0 0 0,-1 0 0,1 0 0,0-1 0,11 2 0,-10-2 0,0 0 0,0-1 0,0 0 0,0 0 0,0 0 0,0-1 0,-1 0 0,1 0 0,0-1 0,0 0 0,-1 0 0,1 0 0,-1-1 0,1 0 0,-1 0 0,0-1 0,0 0 0,-1 0 0,8-6 0,-10 7 0,1-1 0,-1 0 0,0 1 0,0-1 0,0-1 0,-1 1 0,0 0 0,1 0 0,-1-1 0,-1 0 0,1 1 0,-1-1 0,0 0 0,0 1 0,0-1 0,0-8 0,-1 12 0,0 0 0,0 1 0,0-1 0,0 0 0,-1 0 0,1 1 0,0-1 0,0 0 0,-1 1 0,1-1 0,0 0 0,-1 1 0,1-1 0,-1 0 0,1 1 0,0-1 0,-1 1 0,0-1 0,1 1 0,-1-1 0,1 1 0,-1-1 0,1 1 0,-1 0 0,0-1 0,1 1 0,-1 0 0,-1-1 0,-26 2 0,23 1 0,-1-1 0,1 1 0,0 0 0,0 0 0,0 0 0,0 1 0,1 0 0,-6 4 0,5-2 0,0 1 0,0 1 0,1-1 0,0 1 0,0-1 0,1 1 0,-1 0 0,1 1 0,1-1 0,-4 15 0,6-18 0,-1-1 0,0 0 0,1 0 0,0 0 0,0 0 0,0 1 0,0-1 0,0 0 0,1 0 0,0 0 0,-1 0 0,1 0 0,0 0 0,0 0 0,1 0 0,-1 0 0,1 0 0,-1 0 0,1-1 0,0 1 0,0-1 0,0 1 0,0-1 0,1 0 0,-1 1 0,1-1 0,-1-1 0,6 4 0,-2-2-412,0 0 1,0-1-1,1 0 1,-1 0-1,11 1 1,35-2-9313,-9-9-9184</inkml:trace>
</inkml:ink>
</file>

<file path=ppt/ink/ink8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54:13.88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140 158 18610,'0'0'5039,"-10"-2"-2674,2-1-1928,-1 2 1,1-1-1,-1 2 1,0-1-1,0 1 0,-13 1 1,19-1-417,0 1 0,1-1 0,-1 1 0,1 0 0,-1 0 0,1 0 0,-1 0 1,1 0-1,0 0 0,-1 1 0,1-1 0,0 1 0,0-1 0,0 1 0,0 0 0,0 0 0,1 0 0,-1 0 1,1 0-1,-1 0 0,1 0 0,0 1 0,-1-1 0,1 1 0,0-1 0,1 1 0,-1-1 0,0 1 1,1-1-1,-1 1 0,1 3 0,0-5-21,0 0 0,0 0 0,0 1 1,0-1-1,0 0 0,0 0 0,1 0 0,-1 0 0,0 1 1,1-1-1,-1 0 0,1 0 0,-1 0 0,1 0 0,0 0 1,-1 0-1,1 0 0,0 0 0,0 0 0,0 0 0,0-1 1,-1 1-1,1 0 0,0 0 0,0-1 0,1 1 1,-1-1-1,0 1 0,0-1 0,0 1 0,0-1 0,0 0 1,0 1-1,1-1 0,-1 0 0,0 0 0,0 0 0,1 0 1,-1 0-1,0 0 0,0 0 0,0-1 0,0 1 0,2-1 1,5 0 46,-1 0 1,0 0 0,0-1-1,0 0 1,0-1 0,11-5-1,-4-1 17,0 0-1,0-1 1,-1 0-1,0-1 0,-1-1 1,0 0-1,-1 0 1,0-2-1,-1 1 0,-1-1 1,0 0-1,-1-1 1,0 0-1,-1 0 0,5-19 1,-26 82 276,7-31-227,2 1 0,0 0 0,1 1 0,1-1 0,1 1 0,0 25 0,2-42-103,0 1 0,0 0 0,1 0 0,0-1-1,-1 1 1,1-1 0,0 1 0,0-1-1,0 1 1,1-1 0,-1 1 0,0-1 0,1 0-1,0 0 1,-1 0 0,1 0 0,0 0-1,0 0 1,0 0 0,0-1 0,1 1 0,-1-1-1,0 1 1,1-1 0,-1 0 0,1 0-1,-1 0 1,1 0 0,-1-1 0,1 1-1,0-1 1,0 1 0,3-1 0,-1 0 0,-1 1-1,1-2 1,-1 1 0,1 0 0,-1-1 0,0 0-1,1 0 1,-1 0 0,0 0 0,1-1 0,-1 0 0,0 0-1,0 0 1,0 0 0,-1-1 0,1 1 0,0-1-1,-1 0 1,6-5 0,-5 1-10,0 1 0,0-1 0,0 1 0,-1-1 0,0 0 0,0 0 0,0-1 0,-1 1 0,0 0 0,-1-1 0,0 0 0,1-14 0,-2 21 0,0 1 0,0 0 0,0 0 0,0-1 0,0 1 0,0 0 0,0 0 0,0 0 0,0-1 0,0 1 0,0 0 0,0 0 0,0-1 0,0 1 0,0 0 0,0 0 0,0-1 0,0 1 0,0 0 0,0 0 0,0-1 0,0 1 0,0 0 0,-1 0 0,1 0 0,0-1 0,0 1 0,0 0 0,0 0 0,-1 0 0,1 0 0,0-1 0,0 1 0,0 0 0,-1 0 0,1 0 0,0 0 0,0 0 0,-1 0 0,1 0 0,0-1 0,0 1 0,-1 0 0,1 0 0,0 0 0,-12 9 0,-8 19 0,19-25 0,-1 0 0,0 0 0,1 1 0,0-1 0,0 1 0,0-1 0,0 1 0,0-1 0,1 1 0,0-1 0,-1 1 0,1-1 0,1 1 0,-1 0 0,0-1 0,2 6 0,-1-7 0,1 0 0,-1 0 0,1 0 0,0 0 0,-1 0 0,1 0 0,0 0 0,0-1 0,0 1 0,1-1 0,-1 1 0,0-1 0,0 0 0,1 0 0,-1 0 0,1 0 0,-1 0 0,1-1 0,-1 1 0,1-1 0,-1 0 0,1 1 0,2-1 0,23 2 0,0 0 0,-1-1 0,1-2 0,42-6 0,-69 6 0,-1 1 0,1-1 0,0 0 0,-1 1 0,1-1 0,-1 0 0,1 0 0,-1 1 0,1-1 0,-1 0 0,0 0 0,1 0 0,-1 0 0,0 0 0,0 1 0,1-1 0,-1 0 0,0 0 0,0 0 0,0 0 0,0 0 0,0 0 0,0 0 0,-1 0 0,1 0 0,-1-1 0,-5-32 0,5 29 0,-4-13 0,-1-17 0,6 34 0,1 0 0,-1 0 0,0 0 0,1 0 0,-1 0 0,0 1 0,1-1 0,-1 0 0,1 0 0,0 0 0,-1 0 0,1 1 0,-1-1 0,1 0 0,0 1 0,0-1 0,-1 1 0,1-1 0,0 1 0,0-1 0,0 1 0,0-1 0,0 1 0,-1 0 0,1-1 0,0 1 0,0 0 0,0 0 0,0 0 0,0 0 0,0 0 0,0 0 0,2 0 0,38-5-1012,-12 0-2428,16-5-5112</inkml:trace>
</inkml:ink>
</file>

<file path=ppt/ink/ink8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54:14.41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55 0 21588,'0'0'6054,"-17"74"-4580,11-36-449,2 1-321,1-1-287,2-4-225,1-7-128,0-4-32,0-7 32,1-7-32,3-2-513,-2-14-6469,-10-12 1152,-14-11-9928</inkml:trace>
</inkml:ink>
</file>

<file path=ppt/ink/ink8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54:14.77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52 17392,'0'0'15375,"75"-16"-15375,-30 9 0,6-2 0,7 2 0,-1 1 0,0 1 0,-3 3 0,-3 2-2562,-9 0-2211,-9 0-1761,-10 1-4677</inkml:trace>
</inkml:ink>
</file>

<file path=ppt/ink/ink8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54:15.11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16 1 21172,'0'0'4378,"-1"11"-2184,0 3-1771,-4 89 2449,5-90-2625,0 0 0,1 0 0,0 0-1,1 0 1,1 0 0,4 14 0,-7-28-247,0 1 0,0 0 0,1 0 0,-1 0 0,0-1 0,0 1 0,0 0 0,0 0 0,1-1 0,-1 1 0,0 0 0,0 0 0,1 0 0,-1 0 0,0-1 0,0 1 0,0 0 0,1 0 0,-1 0 0,0 0 0,1 0 0,-1 0 0,0 0 0,0 0 0,1 0 0,-1 0 0,0 0 0,0 0 0,1 0 0,-1 0 0,0 0 0,1 0 0,-1 0 0,0 0 0,0 0 0,1 0 0,-1 0 0,0 0 0,0 1 0,1-1 0,-1 0 0,0 0 0,0 0 0,0 0 0,1 1 0,-1-1 0,0 0 0,0 0 0,0 0 0,0 1 0,1-1 0,-1 0 0,0 0 0,0 1 0,0-1 0,4-26 0,-7-52 0,2 72 0,0-1 0,0 1 0,-1 0 0,0 0 0,0 0 0,0 1 0,-1-1 0,0 0 0,0 1 0,-6-9 0,3 12 0,6 10 0,9 15 0,-3-18-231,-1-1-1,1 1 1,0-2 0,0 1 0,0 0-1,1-1 1,-1 0 0,12 3 0,-4-3-999,1 0 0,-1-1 1,0-1-1,1 0 0,27-2 0,-11-2-6382</inkml:trace>
</inkml:ink>
</file>

<file path=ppt/ink/ink8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54:15.57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69 52 14958,'0'0'6011,"-10"9"-3198,-3 2-1915,8-7-514,0 1 0,1-1-1,-1 0 1,1 1 0,0 0-1,0 0 1,0 1 0,-4 7-1,8-12-317,0-1 0,-1 0 0,1 1 1,0-1-1,0 1 0,-1-1 0,1 0 0,0 1 0,0-1 0,0 1 0,0-1 0,0 1 0,-1-1 0,1 1 0,0-1 0,0 1 0,0-1 0,0 0 0,0 1 0,1-1 1,-1 1-1,0-1 0,0 1 0,0-1 0,0 1 0,0-1 0,1 1 0,-1-1 0,0 0 0,0 1 0,1-1 0,-1 0 0,0 1 0,0-1 0,1 0 0,-1 1 1,1-1-1,-1 0 0,0 1 0,1-1 0,26 4 656,30-13-768,-51 7 35,15-3-256,-1 0 0,1 1 0,0 2 0,33-1 1,-52 3 213,-1 0 0,1 0 1,0 1-1,-1-1 1,1 1-1,-1-1 1,1 1-1,-1 0 1,1 0-1,-1-1 1,0 1-1,1 0 1,-1 0-1,2 3 0,-1-3-51,-1 0-1,1 1 0,-1-1 1,1 0-1,-1 0 0,1 0 1,0 0-1,-1 0 0,1-1 1,0 1-1,0 0 0,0-1 1,0 1-1,-1-1 0,1 0 0,3 1 1,6-2-1176,1-1 0,-1 0 0,0 0 0,0-1 0,0 0-1,0-1 1,-1 0 0,17-10 0,78-51-7525,-104 64 8765,2-2 756,17-13 4750,-14 1 4863,-7 15-10086,0-1 0,1 1 0,-1-1 0,0 1 0,0 0 0,1-1 0,-1 1 0,0 0 0,0-1 0,0 1 0,0 0 0,1 0 0,-1 0-1,0 0 1,0 0 0,0 0 0,0 0 0,0 0 0,1 0 0,-1 0 0,0 1 0,0-1 0,0 0 0,0 1 0,-24 7 287,24-6-533,-1-1-1,1 1 1,0-1 0,0 1 0,0 0-1,0-1 1,0 1 0,0 0-1,0 0 1,0-1 0,1 1 0,-1 0-1,1 0 1,0 0 0,-1 0-1,1 0 1,0 0 0,0 0 0,0 0-1,0 0 1,0 0 0,1 0-1,-1 0 1,1-1 0,-1 1 0,1 0-1,-1 0 1,1 0 0,0 0-1,0-1 1,0 1 0,0 0 0,0-1-1,1 1 1,-1-1 0,0 1 0,1-1-1,-1 0 1,1 0 0,-1 1-1,1-1 1,2 1 0,8 5-182,2-1 1,-1 0-1,1-1 1,26 7-1,-1 0 139,-37-11 91,0-1 0,0 1 0,0 0 0,0 0 0,0 0 0,0 1 0,0-1 0,0 0 0,0 1 0,-1-1 0,1 1 0,-1 0 0,1-1 0,-1 1 0,0 0 0,1 0 0,-1 0 0,2 4 0,-3-5 47,0 1 1,-1 0-1,1-1 1,0 1-1,0-1 1,-1 1-1,1 0 1,-1-1-1,1 1 1,-1-1-1,0 1 1,1-1-1,-1 0 1,0 1-1,0-1 1,0 0-1,0 1 1,0-1-1,0 0 1,-1 0-1,1 0 1,0 0-1,-1 0 1,1 0-1,0 0 1,-4 0-1,-3 4-3,0 0 0,-1-1 0,1-1 0,-1 1 0,0-1 1,-1-1-1,1 0 0,-10 1 0,16-2-189,-1-1 1,0 0 0,0 0 0,1 0-1,-1-1 1,0 0 0,1 1 0,-1-1-1,0 0 1,-3-2 0,5 2-295,0-1 0,0 1 1,-1 0-1,1-1 0,1 1 1,-1-1-1,0 0 1,0 0-1,1 0 0,-1 0 1,1 0-1,-1 0 0,1 0 1,0 0-1,0 0 0,-1-4 1,-6-22-11192</inkml:trace>
</inkml:ink>
</file>

<file path=ppt/ink/ink8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54:16.32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183 1 14029,'0'0'13506,"-8"7"-12561,4-4-882,0 1-1,0-1 1,1 1 0,-1 0-1,1 0 1,0 0-1,0 0 1,0 1-1,1-1 1,-1 1 0,1-1-1,0 1 1,1 0-1,-1 0 1,1 0 0,0 0-1,-1 6 1,-1 255 2459,5-150-1884,4-71-638,-6-42 0,-1-8 0,-2-9 0,-3-3 0,-1 0 0,0 1 0,-1-1 0,-1 1 0,-16-22 0,15 25 0,1-1 0,1 0 0,0 0 0,1 0 0,1-1 0,0 0 0,-7-28 0,13 42 0,0 1 0,1-1 0,-1 0 0,0 1 0,0-1 0,1 0 0,-1 1 0,0-1 0,1 0 0,-1 1 0,0-1 0,1 1 0,-1-1 0,1 1 0,-1-1 0,1 1 0,0-1 0,-1 1 0,1-1 0,-1 1 0,1 0 0,0-1 0,-1 1 0,1 0 0,0 0 0,-1-1 0,1 1 0,0 0 0,-1 0 0,1 0 0,0 0 0,0 0 0,-1 0 0,1 0 0,0 0 0,0 0 0,-1 0 0,1 0 0,1 1 0,36 3 0,-36-3 0,91 10-2061,125-3-9688,-190-8 3458</inkml:trace>
</inkml:ink>
</file>

<file path=ppt/ink/ink8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54:17.17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161 6 19699,'0'0'2904,"-11"-1"187,2 0-2653,0-1 175,1 1 0,-1 0 0,1 1 0,-18 1 0,23 0-499,0 0-1,-1-1 0,1 1 1,0 1-1,0-1 1,0 0-1,0 1 1,0-1-1,0 1 0,0 0 1,0 0-1,1 0 1,-1 0-1,1 1 1,-1-1-1,1 1 0,0-1 1,-3 6-1,2-2-21,-1 0 0,1 1 0,0-1 0,1 1 0,0 0 0,0 0 0,0 0-1,1 0 1,0 0 0,0 9 0,1-14-84,0 0 1,0 0-1,0 0 0,0 0 0,1 0 1,-1 0-1,0 0 0,1 0 0,0 0 0,-1 0 1,1 0-1,0 0 0,0 0 0,0 0 1,0-1-1,1 1 0,-1 0 0,0-1 1,1 1-1,-1-1 0,1 1 0,-1-1 1,1 0-1,0 0 0,-1 0 0,1 0 1,0 0-1,0 0 0,0 0 0,0 0 1,0-1-1,0 1 0,0-1 0,0 0 1,0 1-1,0-1 0,3 0 0,-1 0-5,0 0 0,0 0 1,0-1-1,0 1 0,0-1 0,0 0 0,0 0 0,0 0 0,-1 0 0,1-1 1,0 1-1,-1-1 0,1 0 0,-1 0 0,0-1 0,0 1 0,0 0 0,0-1 0,0 0 1,5-6-1,-5 4-1,1-1 0,-1 0-1,-1 0 1,1 1 0,-1-2 0,0 1 0,0 0 0,-1 0 0,0-1 0,0 1 0,0 0 0,-1-10 0,-2 21-2,2-2 0,10-2 0,2-2 0,0 0 0,-1-1 0,1-1 0,0 0 0,18-7 0,-20 6 0,0 1 0,0 0 0,1 0 0,-1 1 0,1 0 0,-1 1 0,18 0 0,-27 2 0,1-1 0,0 1 0,0 0 0,0 0 0,-1 1 0,1-1 0,-1 0 0,1 0 0,-1 1 0,1-1 0,-1 1 0,0-1 0,1 1 0,-1 0 0,0-1 0,0 1 0,0 0 0,-1 0 0,1 0 0,0 0 0,-1 0 0,1 0 0,-1 0 0,0 0 0,1 0 0,-1 0 0,-1 4 0,2 2 0,0 0 0,-1 0 0,0 0 0,-1 1 0,-2 15 0,-4-11 0,-2 6 0,11-16 0,8-7 0,40-31 0,26-16 0,-71 48 0,1 0 0,-1 1 0,1-1 0,0 1 0,0 1 0,0-1 0,0 1 0,0 0 0,0 0 0,0 1 0,12 0 0,-17 1 0,0 0 0,0 0 0,0 0 0,0 0 0,0 0 0,-1 0 0,1 0 0,0 0 0,0 1 0,-1-1 0,1 0 0,-1 0 0,1 1 0,-1-1 0,0 0 0,1 1 0,-1-1 0,0 0 0,0 1 0,0-1 0,0 0 0,0 1 0,0-1 0,-1 0 0,1 1 0,-1 1 0,1-2 0,-1 1 0,1-1 0,0 0 0,0 1 0,-1-1 0,1 1 0,0-1 0,0 0 0,0 1 0,1-1 0,-1 1 0,0-1 0,0 0 0,1 1 0,-1-1 0,1 0 0,-1 1 0,1-1 0,0 0 0,-1 0 0,1 0 0,0 0 0,0 1 0,0-1 0,0 0 0,0 0 0,1 1 0,5-2 0,0-1 0,0 0 0,0 0 0,0 0 0,0 0 0,0-1 0,-1-1 0,1 1 0,-1-1 0,1 0 0,-1 0 0,11-8 0,-11 7 0,-1 0 0,1 1 0,0-1 0,0 1 0,0 1 0,1-1 0,-1 1 0,0 0 0,1 1 0,0 0 0,-1 0 0,1 0 0,10 1 0,-16 0 0,0 1 0,0-1 0,-1 1 0,1 0 0,0-1 0,0 1 0,-1 0 0,1 0 0,0 0 0,-1 0 0,1 0 0,-1-1 0,0 1 0,1 0 0,-1 0 0,1 0 0,-1 0 0,0 0 0,0 0 0,0 0 0,0 1 0,0-1 0,0 0 0,0 0 0,0 0 0,0 0 0,0 0 0,-1 1 0,1-1 0,0 0 0,-1 0 0,1 1 0,0-1 0,0 0 0,0 0 0,0 0 0,0 0 0,0 1 0,0-1 0,0 0 0,1 0 0,-1 0 0,0 0 0,1 0 0,-1 0 0,0 0 0,1 0 0,0 1 0,-1-2 0,1 1 0,0 0 0,-1 0 0,1 0 0,0 0 0,0 0 0,0 0 0,0-1 0,-1 1 0,1 0 0,0-1 0,0 1 0,0-1 0,1 1 0,-1-1 0,2 1 0,28-1-1664,47 0-8384,-50-2 2958</inkml:trace>
</inkml:ink>
</file>

<file path=ppt/ink/ink8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54:18.00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133 305 11403,'0'0'13303,"-3"-10"-9091,-10-30-1591,12 39-2590,1-1 0,-1 0 0,0 1 0,0-1 0,0 1 0,0-1 0,0 1 0,0 0 0,-1-1 0,1 1 0,0 0 0,-1 0 0,1 0 0,-1 0 0,1 0 0,-1 0 0,1 0 0,-1 0 0,0 1 0,1-1 0,-1 0 0,0 1 0,0 0 0,1-1 0,-1 1 0,0 0 0,0 0 0,0 0 0,1 0 0,-1 0 1,0 1-1,0-1 0,-2 1 0,1 0-20,-1 0 1,1 0-1,0 1 1,0-1-1,0 1 1,0 0-1,0-1 1,0 2 0,0-1-1,0 0 1,1 0-1,-1 1 1,1-1-1,-3 5 1,2-2-12,0 0 0,1 0 0,0 0 0,0 1 0,0-1 0,1 0 0,0 1 0,0-1 0,0 1 0,0 7 0,1-11 0,0-1 0,0 1 0,1 0 0,-1-1 0,0 1 0,1 0 0,-1-1 0,1 1 0,-1-1 0,1 1 0,0-1 0,0 1 0,0-1 0,0 1 0,0-1 0,0 0 0,0 1 0,0-1 0,0 0 0,1 0 0,-1 0 0,0 0 0,1 0 0,-1 0 0,1 0 0,-1-1 0,1 1 0,0-1 0,-1 1 0,1-1 0,-1 1 0,1-1 0,0 0 0,-1 0 0,1 0 0,2 0 0,3 0 0,-1-1 0,1 1 0,-1-1 0,0-1 0,1 1 0,-1-1 0,0-1 0,0 1 0,0-1 0,-1 0 0,1 0 0,0 0 0,-1-1 0,0 0 0,0 0 0,0 0 0,-1-1 0,5-5 0,0-1 0,0 1 0,-1-1 0,-1-1 0,0 0 0,0 0 0,-2 0 0,9-23 0,-17 44 0,1 0 0,0 0 0,1 0 0,0-1 0,1 13 0,-1-19 0,1 0 0,0 0 0,0 0 0,0 0 0,1 0 0,-1-1 0,0 1 0,1 0 0,-1 0 0,1 0 0,-1 0 0,1-1 0,0 1 0,0 0 0,0-1 0,0 1 0,0-1 0,0 1 0,0-1 0,1 1 0,-1-1 0,1 0 0,-1 0 0,0 0 0,1 0 0,0 0 0,-1 0 0,1 0 0,0 0 0,-1 0 0,1-1 0,0 1 0,0-1 0,0 1 0,0-1 0,1 0 0,3 0 0,0-1 0,-1 0 0,1-1 0,-1 1 0,0-1 0,1 0 0,-1 0 0,0-1 0,0 0 0,0 0 0,-1 0 0,1 0 0,-1-1 0,1 1 0,-1-1 0,0 0 0,-1-1 0,1 1 0,4-8 0,6-9 0,0-1 0,20-44 0,-34 66 0,9-19 0,0-1 0,-1 1 0,-1-1 0,7-39 0,-15 57 0,-5 8 0,-5 11 0,-2 13 0,2-1 0,1 1 0,1 1 0,1 0 0,2 0 0,1 1 0,-1 60 0,12-71 0,7-18 0,-11-4 0,0 0 0,0 0 0,0 0 0,0-1 0,0 1 0,0 0 0,0-1 0,-1 0 0,1 1 0,-1-1 0,1 0 0,-1 0 0,3-4 0,2-7 0,-1 0 0,-1-1 0,0 0 0,0 0 0,-2 0 0,0 0 0,0-1 0,-1 1 0,-2-24 0,0 53 0,1-8 0,-1 1 0,1 0 0,1-1 0,-1 1 0,1-1 0,4 15 0,-4-20 0,0 1 0,0-1 0,1 1 0,-1-1 0,1 0 0,-1 0 0,1 1 0,0-1 0,0 0 0,0-1 0,0 1 0,0 0 0,0-1 0,0 1 0,0-1 0,1 1 0,-1-1 0,1 0 0,-1 0 0,1 0 0,-1-1 0,1 1 0,0 0 0,-1-1 0,1 0 0,0 0 0,2 0 0,3 1 0,-1-1 0,0-1 0,1 0 0,-1 0 0,0 0 0,0-1 0,0 0 0,0 0 0,0-1 0,0 0 0,0 0 0,9-7 0,-3 2 0,-2-1 0,1-1 0,-1 0 0,-1-1 0,12-14 0,-37 77 0,10-39 0,1 1 0,0 1 0,1-1 0,0 0 0,1 1 0,0 18 0,2-33 1,0 1 0,0-1-1,0 1 1,0-1 0,0 1 0,0-1-1,0 1 1,0 0 0,0-1 0,1 1 0,-1-1-1,0 1 1,0-1 0,0 1 0,1-1-1,-1 1 1,0-1 0,1 0 0,-1 1 0,0-1-1,1 1 1,-1-1 0,1 0 0,-1 1-1,0-1 1,1 0 0,-1 1 0,1-1 0,-1 0-1,1 0 1,-1 1 0,1-1 0,-1 0-1,1 0 1,-1 0 0,1 0 0,0 0 0,-1 0-1,1 0 1,-1 0 0,1 0 0,-1 0-1,1 0 1,-1 0 0,1 0 0,-1 0 0,1-1-1,0 1 1,-1 0 0,0 0 0,1-1-1,-1 1 1,1 0 0,0-1 0,25-17-215,-9-8-1768,-4-3-3798,1-10-3904</inkml:trace>
</inkml:ink>
</file>

<file path=ppt/ink/ink8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54:18.39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23 0 19250,'0'0'12876,"-22"52"-12235,29-36-641,5-1-160,4 2-1602,2-3-1761,-1-3-1826,2 1-2659</inkml:trace>
</inkml:ink>
</file>

<file path=ppt/ink/ink8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54:18.74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54 0 9033,'0'0'23451,"-5"11"-23195,-3 3-232,2-4-23,0 0-1,0 1 0,1 0 1,1 0-1,0 0 1,-5 22-1,9-32 0,-1-1 0,1 1 0,0 0 0,0 0 0,0-1 0,1 1 0,-1 0 0,0-1 0,0 1 0,0 0 0,0-1 0,1 1 0,-1 0 0,0-1 0,1 1 0,-1-1 0,0 1 0,1-1 0,-1 1 0,1 0 0,-1-1 0,1 1 0,-1-1 0,1 0 0,-1 1 0,1-1 0,-1 1 0,1-1 0,0 0 0,-1 0 0,2 1 0,27 0 0,28-18 0,-16-1 0,-26 10 0,0 2 0,0-1 0,1 2 0,0 0 0,0 1 0,0 1 0,27-3 0,-43 6 0,0 0 0,1 0 0,-1 0 0,1 0 0,-1 0 0,1 0 0,-1 0 0,1 0 0,-1 1 0,1-1 0,-1 0 0,1 0 0,-1 0 0,0 1 0,1-1 0,-1 0 0,1 0 0,-1 1 0,0-1 0,1 0 0,-1 1 0,0-1 0,1 0 0,-1 1 0,0-1 0,0 1 0,1-1 0,-1 0 0,0 1 0,0-1 0,0 1 0,1 0 0,-1 19 0,-1-19 0,1 0 0,-1 0 0,1 0 0,0 0 0,0 0 0,-1 1 0,1-1 0,0 0 0,0 0 0,0 0 0,0 0 0,0 0 0,1 0 0,-1 1 0,0-1 0,0 0 0,1 0 0,-1 0 0,0 0 0,1 0 0,0 0 0,-1 0 0,1 0 0,-1 0 0,1 0 0,0 0 0,0-1 0,-1 1 0,1 0 0,0 0 0,0-1 0,0 1 0,0 0 0,0-1 0,0 1 0,0-1 0,2 1 0,11 0 0,0-2 0,0 1 0,0-2 0,0 1 0,14-5 0,-11 2 0,1 1 0,26-1 0,-43 4-25,0 1 0,0-1 0,0 1 1,-1-1-1,1 1 0,0-1 0,0 1 0,0 0 0,0-1 0,-1 1 1,1 0-1,0 0 0,0 0 0,-1 0 0,1-1 0,-1 1 1,1 0-1,-1 0 0,1 0 0,-1 0 0,0 0 0,1 0 0,-1 0 1,0 0-1,0 1 0,0-1 0,0 0 0,0 2 0,1-1-255,-1 0-1,0 0 0,0 0 0,0 0 0,0 0 1,0 0-1,0 0 0,-1 0 0,1 0 0,-1 0 1,1 0-1,-1 0 0,0 0 0,-1 3 0</inkml:trace>
</inkml:ink>
</file>

<file path=ppt/ink/ink8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9:15.80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73 0 14734,'0'0'14942,"5"13"-14088,-4-9-778,3 3 41,-1 1-1,-1-1 0,1 1 0,-1 0 0,-1-1 0,1 1 0,-1 0 0,-1 0 0,1 0 0,-2 0 1,1 0-1,-2 10 0,-10 25 115,-19 48-1,18-58-166,1 1-1,-12 61 0,24-93-63,-1 0 0,1-1 0,-1 1 0,1 0 0,0 0 0,0 0 0,0-1 0,0 1 0,0 0 0,0 0 0,1 0 0,-1 0 0,0-1 0,1 1 0,0 0 0,-1-1 0,1 1 0,0 0 0,0-1 0,0 1 0,0-1 0,0 1 0,0-1 0,0 1 0,1-1 0,-1 0 0,0 0 0,1 0 0,1 2 0,3-1 0,0 0 0,0-1 0,0 1 0,0-1 0,0-1 0,0 1 0,11-1 0,74-1-203,156-23 0,-217 17-2994,-8-3-5083</inkml:trace>
</inkml:ink>
</file>

<file path=ppt/ink/ink8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9:19.65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192 71 13613,'3'-2'621,"-1"-1"0,1 1 0,-1-1 0,0 1 0,0-1 1,0 0-1,0 0 0,0 0 0,0 0 0,-1 0 0,0 0 0,1 0 0,-1-1 1,0 1-1,-1 0 0,1-1 0,-1 1 0,1 0 0,-1-6 0,-1 8-546,-1 0 0,1 1 1,0-1-1,-1 0 0,1 1 0,0 0 0,-1-1 0,1 1 0,0 0 0,-1-1 0,1 1 0,-1 0 1,1 0-1,-1 0 0,1 0 0,-1 1 0,1-1 0,-2 1 0,-29 4 473,23 1-429,1-1-1,0 1 0,-1 0 0,2 0 1,-1 1-1,1 0 0,0 1 0,1-1 0,-1 1 1,2 1-1,-1-1 0,-5 13 0,-1 2 223,2 0-1,0 0 1,-11 45-1,18-56-296,1 1-1,0-1 0,0 1 0,1-1 1,1 1-1,1 17 0,-1-27-30,0 0-1,1 0 1,-1-1-1,1 1 1,0 0 0,0 0-1,0 0 1,0-1-1,1 1 1,-1 0-1,1-1 1,-1 1-1,1-1 1,0 0 0,0 1-1,0-1 1,0 0-1,0 0 1,1 0-1,-1-1 1,1 1-1,-1 0 1,1-1-1,-1 0 1,1 0 0,0 1-1,0-2 1,0 1-1,0 0 1,-1 0-1,6-1 1,-3 1 15,0-1 0,-1 1 0,1-2 0,0 1 1,0 0-1,0-1 0,-1 0 0,1 0 0,0 0 0,-1-1 0,1 1 0,-1-1 1,1 0-1,-1 0 0,0-1 0,0 0 0,0 1 0,0-1 0,-1 0 0,1-1 1,-1 1-1,0-1 0,1 1 0,-2-1 0,1 0 0,0 0 0,-1 0 0,0-1 1,0 1-1,0-1 0,0 1 0,-1-1 0,0 1 0,0-1 0,0 0 0,0 0 1,-1 1-1,0-1 0,0 0 0,-1-8 0,0 12-28,0-1 0,0 0 0,0 1 0,0-1 0,-1 0 0,1 1 0,0 0 0,-1-1 0,0 1 0,1 0 0,-1 0 0,1-1 0,-1 1 0,0 1 0,0-1 0,0 0 0,0 0 0,0 1 0,0-1 0,0 1 0,1-1 0,-1 1 0,-1 0 0,1 0 0,0 0 0,-2 0 0,2 0 0,0 0 0,0 0 0,0 1 0,0-1 0,0 0 0,0 1 0,0-1 0,0 1 0,0 0 0,0-1 0,-3 3 0,5-3 0,-1 1 0,1-1 0,-1 1 0,0-1 0,1 1 0,-1-1 0,1 1 0,-1 0 0,1-1 0,0 1 0,-1 0 0,1-1 0,0 1 0,-1 0 0,1-1 0,0 1 0,0 0 0,0 0 0,-1-1 0,1 1 0,0 0 0,0 0 0,0-1 0,0 1 0,1 0 0,-1 0 0,0-1 0,0 1 0,1 1 0,1-1 0,1 0 0,0 0 0,0-1 0,1 1 0,-1-1 0,0 1 0,0-1 0,0 0 0,0 0 0,0 0 0,4-1 0,-2 0 0,3 1 0,0-1 0,-1 0 0,1-1 0,-1 0 0,1 0 0,-1 0 0,0-1 0,0 0 0,11-7 0,31-12 0,-48 22 0,-1 0 0,1 0 0,-1 0 0,0-1 0,1 1 0,-1 0 0,0 0 0,1 1 0,-1-1 0,1 0 0,-1 0 0,0 0 0,1 0 0,-1 0 0,0 0 0,1 0 0,-1 1 0,0-1 0,1 0 0,-1 0 0,0 0 0,1 1 0,-1-1 0,0 0 0,1 1 0,-1-1 0,0 0 0,0 1 0,0-1 0,1 0 0,-1 1 0,0-1 0,0 0 0,0 1 0,0-1 0,0 0 0,1 1 0,2 23 0,-6 25 0,-9 4 0,8-41 0,1 0 0,1 1 0,0-1 0,-1 16 0,3-28-88,0 1-1,0-1 1,0 0 0,0 1 0,0-1-1,0 1 1,0-1 0,0 0-1,0 1 1,0-1 0,0 0 0,1 1-1,-1-1 1,0 0 0,0 1 0,0-1-1,0 0 1,1 1 0,-1-1-1,0 0 1,0 1 0,1-1 0,-1 0-1,0 0 1,1 1 0,-1-1-1,0 0 1,1 0 0,-1 0 0,0 0-1,1 1 1,-1-1 0,0 0 0,1 0-1,-1 0 1,1 0 0,-1 0-1,0 0 1,1 0 0,0 0 0,16-10-7696,-5-9-2337</inkml:trace>
</inkml:ink>
</file>

<file path=ppt/ink/ink8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9:20.02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16 1 23510,'0'0'6219,"0"9"-5759,-7 76 34,2-49-1097,3 0 1,0 0-1,7 59 0,-2-88-405,-1-4-1005</inkml:trace>
</inkml:ink>
</file>

<file path=ppt/ink/ink8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9:20.36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23 16944,'0'0'12652,"74"-11"-12396,-33 11-192,6 0-32,1 0-800,-2-1-2371,-5-3-2435,-1-2-4259</inkml:trace>
</inkml:ink>
</file>

<file path=ppt/ink/ink8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9:20.72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186 0 6822,'0'0'25609,"-1"11"-25316,-2 9-283,0 0-1,-2 0 0,0 0 0,-14 32 0,-43 80-2,39-87-10,2 1-1,-18 55 1,38-100 3,1 0 0,-1 0 0,1 0 0,-1 0 0,1 0 0,-1 0 0,1 0 0,0 0 0,0 0 0,-1 1 0,1-1 0,0 0 0,0 0 0,0 0 0,0 0 0,0 0 0,1 0 0,-1 0 0,0 0 0,0 0 0,1 0 0,-1 1 0,0-1 0,1 0 0,-1 0 0,1-1 0,0 1 0,-1 0 0,1 0 0,0 0 0,-1 0 0,1 0 0,0-1 0,0 1 0,0 0 0,0-1 0,0 1 0,1 0 0,2 0 0,1-1 0,-1 0 0,0 0 0,0 0 0,1-1 0,-1 1 0,0-1 0,0 0 0,5-2 0,16-5 0,-1-2 0,0-1 0,33-19 0,-30 15 0,53-22 0,-60 32-1407,-9 8-2375</inkml:trace>
</inkml:ink>
</file>

<file path=ppt/ink/ink8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9:21.51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15 80 11851,'0'0'7773,"5"-8"-4394,13-26-582,-8 23 763,-4 17-1970,-4 15-839,-2-21-726,0 37 124,-3 0-1,0 0 1,-2-1 0,-2 1 0,-2-1-1,-20 55 1,42-127-149,-1-1 0,13-73 0,-24 10 0,-7 83 0,-5 19 0,9-1 0,0 1 0,0 0 0,1 0 0,-1 0 0,1 0 0,-1 0 0,1 0 0,0 0 0,0 0 0,0 0 0,-1 4 0,1-5 0,1 1 0,-1-1 0,1 0 0,0 0 0,-1 0 0,1 0 0,0 1 0,0-1 0,0 0 0,0 0 0,0 1 0,0-1 0,0 0 0,0 0 0,0 0 0,1 1 0,-1-1 0,1 0 0,-1 0 0,1 0 0,-1 0 0,1 0 0,-1 0 0,1 0 0,0 0 0,0 0 0,-1 0 0,1 0 0,0 0 0,0 0 0,0-1 0,2 2 0,0-1 0,1 0 0,-1-1 0,0 1 0,0-1 0,0 0 0,1 0 0,-1 0 0,0-1 0,0 1 0,0-1 0,1 0 0,4-1 0,6-4 0,-1 0 0,1-1 0,-1-1 0,0 0 0,0-1 0,-1 0 0,21-21 0,19-14 0,-52 44 0,1 0 0,-1 0 0,0 0 0,0-1 0,0 1 0,1 0 0,-1 0 0,0 0 0,0 0 0,1 0 0,-1 0 0,0-1 0,0 1 0,1 0 0,-1 0 0,0 0 0,0 0 0,1 0 0,-1 0 0,0 0 0,0 0 0,1 0 0,-1 0 0,0 0 0,0 0 0,1 0 0,-1 1 0,0-1 0,1 0 0,-1 0 0,0 0 0,0 0 0,0 0 0,1 0 0,-1 1 0,0-1 0,0 0 0,0 0 0,1 0 0,-1 1 0,0-1 0,0 0 0,0 0 0,0 0 0,1 1 0,-1-1 0,0 0 0,0 0 0,0 1 0,0-1 0,0 0 0,0 1 0,0-1 0,0 0 0,0 0 0,0 1 0,0-1 0,0 0 0,0 0 0,0 1 0,0-1 0,-1 23 0,1-19 0,-3 18 0,-1 0 0,-7 26 0,6-33 0,2 1 0,-1-1 0,2 1 0,0 0 0,1 0 0,1 21 0,0-36-28,0 1 0,0 0-1,0 0 1,1 0 0,-1-1 0,1 1 0,-1 0 0,1-1-1,0 1 1,0 0 0,0-1 0,-1 1 0,1-1-1,1 1 1,-1-1 0,0 0 0,0 1 0,0-1 0,1 0-1,-1 0 1,1 0 0,-1 0 0,1 0 0,1 1-1,29 3-3521,1-5-6448</inkml:trace>
</inkml:ink>
</file>

<file path=ppt/ink/ink8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9:14.32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154 0 16656,'0'0'11200,"-2"11"-10122,-15 49 125,-40 95 1,-11 35 222,67-185-1426,-1 2 0,0-1 0,0 0 0,1 1 0,0-1 0,0 12 0,1-17 0,1 1 0,-1-1 0,0 0 0,0 0 0,1 1 0,-1-1 0,1 0 0,-1 0 0,1 0 0,-1 0 0,1 0 0,0 1 0,-1-1 0,1 0 0,0-1 0,0 1 0,0 0 0,0 0 0,0 0 0,0 0 0,0-1 0,0 1 0,0 0 0,0-1 0,0 1 0,0-1 0,1 1 0,-1-1 0,0 0 0,0 1 0,1-1 0,-1 0 0,0 0 0,0 0 0,2 0 0,23-1 0,0-1 0,0-1 0,0-2 0,0 0 0,-1-2 0,0 0 0,38-18 0,18-4 0,-72 27-406,-4 1-760,-1 0-1,1-1 1,-1 1-1,0-1 1,1 0-1,-1 0 1,0-1 0,0 1-1,0-1 1,0 0-1,4-3 1,-1-9-10664</inkml:trace>
</inkml:ink>
</file>

<file path=ppt/ink/ink8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9:14.66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54 15791,'0'0'16239,"64"-34"-15598,-19 32-545,9 0-96,6-1 0,5 3-512,0 0-1731,-5-2-2401,-4-1-2146,-7-5-6727</inkml:trace>
</inkml:ink>
</file>

<file path=ppt/ink/ink8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9:15.00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28 23286,'0'0'9193,"74"2"-8905,-30-9-288,7-1 0,3 1 0,-6 1 0,-2 4 0,-10 2-2178,-7 0-737,-13 4-1313,-11 7-512,-5 1-513,-11 0-3844</inkml:trace>
</inkml:ink>
</file>

<file path=ppt/ink/ink8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9:15.36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42 12748,'0'0'11499,"68"7"-8905,-27-7-416,6-8-1024,3-1-802,0 1-416,-7 2-2082,-2-2-3556,-5-2-7270</inkml:trace>
</inkml:ink>
</file>

<file path=ppt/ink/ink8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9:34.20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321 88 10794,'0'0'7074,"1"-9"-5286,-1 9-1785,0-4 275,0-1 0,1 0 0,-1 1 0,-1-1 0,1 1-1,-1-1 1,1 0 0,-3-6 0,2 9-176,-1 0 0,1 0 0,0 0 0,0 1 0,-1-1 0,1 0 0,-1 0 0,0 1 1,0-1-1,1 1 0,-1 0 0,0-1 0,0 1 0,0 0 0,0 0 0,0 0 0,-1 1 0,1-1 0,0 0 0,0 1 0,-1-1 0,1 1 0,0 0 0,-3 0 0,-3-1-27,0 1-1,1 0 1,-1 0-1,1 1 1,-1 0-1,0 0 1,1 1-1,0 0 1,-1 0-1,1 1 1,0 0-1,0 0 1,-11 7-1,8-3 78,1 0-1,0 1 0,0 0 0,0 1 1,1-1-1,1 2 0,0-1 0,-8 14 0,4-4 39,1 0-1,1 1 0,1 1 1,1-1-1,0 1 0,2 0 1,0 1-1,2 0 0,-2 29 1,5-44-168,0 1 1,0 0 0,1 0-1,0 0 1,0 0 0,1 0-1,0-1 1,0 1-1,1-1 1,0 1 0,0-1-1,6 8 1,-6-10 25,1 0 1,0-1-1,0 1 0,0-1 1,1 0-1,0-1 0,-1 1 1,1-1-1,0 0 0,1 0 1,-1 0-1,1-1 0,-1 0 1,1 0-1,0 0 0,11 1 1,-3-1 42,0 0 0,0-2 1,0 1-1,0-2 0,0 0 1,0 0-1,0-2 0,0 1 1,0-2-1,-1 0 0,1-1 1,-1 0-1,0-1 0,-1 0 1,21-14-1,-23 13-32,-1 0 0,0 0 0,0-1 0,-1-1 0,0 1 0,0-1 0,-1 0 0,-1-1 0,1 0 0,-1 0 0,-1 0 1,0-1-1,-1 0 0,1 0 0,-2 0 0,0 0 0,0-1 0,-1 1 0,1-17 0,-3 20-59,0-1 0,0 0 0,0 0 0,-1 1 0,0-1 0,-1 1 0,0-1 0,-1 1 0,-6-16 0,6 18 0,-1 0 0,1 1 0,-1 0 0,-1 0 0,1 0 0,-1 0 0,0 1 0,0 0 0,0 0 0,0 0 0,-1 0 0,1 1 0,-13-5 0,8 3-37,-1 1 0,1 0 0,-1 0 1,0 1-1,0 1 0,-1 0 0,1 0 0,0 1 0,-12 0 1,22 2-166,1-1 0,-1 0 1,1 0-1,-1 0 0,1 0 1,-1 0-1,1 1 1,-1-1-1,1 0 0,-1 0 1,1 1-1,0-1 0,-1 0 1,1 0-1,0 1 0,-1-1 1,1 1-1,0-1 0,-1 0 1,1 1-1,0-1 1,0 1-1,-1-1 0,1 0 1,0 1-1,0-1 0,0 1 1,0-1-1,-1 1 0,0 10-7744,1-11 7331,0 13-12304</inkml:trace>
</inkml:ink>
</file>

<file path=ppt/ink/ink8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9:34.81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 17681,'0'0'5461,"10"2"-3395,26 4-532,0-1 1,46 1-1,85-7-650,1 0-1711,-149 3 538,-8 6-4888,-12-7 4833,1 0-1,-1 0 1,0 0-1,1 0 1,-1 0-1,0 0 1,0 0 0,0-1-1,0 1 1,0 0-1,0 0 1,0-1-1,0 1 1,0-1-1,0 1 1,0-1 0,0 1-1,0-1 1,0 0-1,-1 1 1,1-1-1,0 0 1,0 0-1,-2 0 1,-29 7-5742</inkml:trace>
</inkml:ink>
</file>

<file path=ppt/ink/ink8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9:35.17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 13261,'0'0'9737,"92"23"-7815,-41-23-609,9 0-512,-1 0-513,1 0-256,-10 0 32,-6 0-1313,-6 0-2050,-9 0-3940</inkml:trace>
</inkml:ink>
</file>

<file path=ppt/ink/ink8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9:38.29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212 330 3171,'0'0'7981,"8"-7"-3657,-2 2-4068,33-32 5484,-37 34-5220,0 0 0,0 1 0,0-1 0,-1 0 0,1 0-1,-1-1 1,1 1 0,-1 0 0,0 0 0,-1-1 0,1 1 0,0 0 0,-1-1 0,0 1 0,0-1 0,0-4 0,-1 7-469,0-1 0,0 1 0,0-1 0,0 1-1,0 0 1,0 0 0,0 0 0,0-1 0,-1 1-1,1 0 1,0 0 0,-1 1 0,1-1 0,-1 0-1,1 0 1,-1 1 0,1-1 0,-1 1 0,0-1-1,1 1 1,-1 0 0,0 0 0,1-1 0,-1 1-1,0 0 1,1 1 0,-1-1 0,0 0 0,-2 1-1,-5 0 137,1 0-1,-1 0 0,1 0 1,-16 6-1,12-1-186,-1 1 0,1 0 0,1 1 0,-1 1 0,1-1 0,1 2 0,0-1 0,0 2 0,1-1 0,0 1 0,1 0 0,0 1 0,1 0 0,0 0 0,1 1 0,0 0 0,1 0 0,1 0 0,-4 19 0,7-30 0,1 0 0,0-1 0,0 1 0,0-1 0,0 1 0,0 0 0,0-1 0,1 1 0,-1-1 0,0 1 0,1-1 0,0 1 0,-1-1 0,1 1 0,0-1 0,-1 1 0,1-1 0,0 0 0,0 1 0,0-1 0,0 0 0,0 0 0,1 0 0,-1 0 0,0 0 0,0 0 0,1 0 0,-1 0 0,1 0 0,-1-1 0,1 1 0,-1-1 0,1 1 0,-1-1 0,1 1 0,-1-1 0,1 0 0,0 0 0,-1 0 0,1 0 0,-1 0 0,1 0 0,2-1 0,5 1 0,0-1 0,0-1 0,0 0 0,-1 0 0,1-1 0,14-6 0,-7 1 0,0-1 0,-1-1 0,0-1 0,0 0 0,-1-1 0,-1 0 0,0-1 0,0-1 0,-1 0 0,-1-1 0,-1 0 0,0 0 0,8-18 0,-8 13 0,-2 0 0,0-1 0,-1 0 0,-1 0 0,-1 0 0,-1-1 0,-1 1 0,-1-1 0,-1 0 0,-2-35 0,1 57 0,0-1 0,0 1 0,0 0 0,0 0 0,-1 0 0,1-1 0,0 1 0,0 0 0,0 0 0,0-1 0,0 1 0,0 0 0,-1 0 0,1 0 0,0 0 0,0-1 0,0 1 0,-1 0 0,1 0 0,0 0 0,0 0 0,-1 0 0,1 0 0,0 0 0,0 0 0,0-1 0,-1 1 0,1 0 0,0 0 0,0 0 0,-1 0 0,1 0 0,0 0 0,0 0 0,-1 0 0,1 1 0,0-1 0,0 0 0,-1 0 0,1 0 0,0 0 0,0 0 0,-1 0 0,1 0 0,0 0 0,0 1 0,0-1 0,0 0 0,-1 0 0,1 0 0,0 0 0,0 1 0,0-1 0,0 0 0,-1 0 0,1 0 0,0 1 0,0-1 0,0 0 0,0 0 0,0 1 0,0-1 0,-7 12 0,1-1 0,0 1 0,0 0 0,2 1 0,-1-1 0,-3 23 0,1-2 0,-3 50 0,8-61 26,1-1-1,2 1 1,2 23 0,-2-38-66,0 0 1,1 0-1,0 0 1,0 0-1,0-1 1,1 1-1,0 0 1,1-1-1,-1 0 1,1 0-1,0 0 0,9 9 1,-2-6-3308,0-8-5579</inkml:trace>
</inkml:ink>
</file>

<file path=ppt/ink/ink8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9:39.20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83 62 6951,'0'0'8867,"1"-9"-5867,-1 1-2085,0 6-610,0-1 1,-1 0-1,1 0 0,1 0 0,-1 0 1,0 0-1,1 0 0,-1 0 0,1 0 1,0 0-1,0 0 0,0 0 0,3-3 1,-4 6-223,0 0 0,-1 1 0,1-1 1,0 0-1,0 0 0,0 0 0,0 0 0,0 1 0,0-1 1,0 0-1,0 0 0,0 0 0,0 1 0,0-1 1,1 0-1,-1 0 0,0 0 0,0 0 0,0 1 1,0-1-1,0 0 0,0 0 0,0 0 0,0 0 1,0 1-1,1-1 0,-1 0 0,0 0 0,0 0 1,0 0-1,0 0 0,1 0 0,-1 0 0,0 1 1,0-1-1,0 0 0,0 0 0,1 0 0,-1 0 1,0 0-1,0 0 0,0 0 0,1 0 0,-1 0 1,0 0-1,0 0 0,0 0 0,0 0 0,1 0 1,-1 0-1,0 0 0,0 0 0,0 0 0,1 0 1,-1-1-1,0 1 0,0 0 0,0 0 0,0 0 1,1 0-1,-1 0 0,0 0 0,0 0 0,0-1 1,1 18 743,-1-16-720,-2 28 177,-1 1 0,-2 0 0,-1-1 0,-1 0 0,-2 0 0,-16 36 0,-13 49 146,37-112-430,0 1 0,0 0 0,0 0 0,1 0 0,-1 0 0,1 0 0,0 0 0,0 0 0,0 0 0,0 0 0,0 0 0,1-1 0,-1 1 0,2 3 0,-1-4 0,0-1 0,0 0 0,1 1 0,-1-1 0,0 0 0,1 0 0,-1 0 0,1 0 0,-1 0 0,1 0 0,-1 0 0,1-1 0,0 1 0,-1 0 0,1-1 0,0 1 0,0-1 0,-1 0 0,1 0 0,0 0 0,0 0 0,0 0 0,3 0 0,13-1-357,1 0 1,-1-1-1,0-1 1,0 0-1,20-8 1,-26 7-406,1 0 0,-1-2 0,0 1 1,-1-2-1,1 1 0,-1-2 0,-1 1 1,11-11-1,-2 0-10646</inkml:trace>
</inkml:ink>
</file>

<file path=ppt/ink/ink8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9:40.01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251 2 15503,'0'0'8984,"-8"-1"-7558,3 1-1318,0 0 0,0 0 0,0 1 0,0-1 0,0 1 0,0 0 0,0 0 0,0 1 0,1-1 1,-1 1-1,1 0 0,-1 1 0,1-1 0,0 1 0,0 0 0,0 0 0,0 0 0,0 0 0,-6 8 1,-6 7 249,0 0 0,1 2 1,0-1-1,2 2 1,-14 28-1,19-34-98,2 1 1,0-1-1,0 1 1,1 0-1,2 0 1,-1 1-1,2-1 1,-1 28-1,3-42-255,0-1-1,0 1 0,0-1 1,0 1-1,0-1 0,1 1 1,-1-1-1,0 1 0,1-1 0,0 0 1,-1 1-1,1-1 0,0 0 1,0 1-1,-1-1 0,1 0 1,0 0-1,0 0 0,1 0 0,-1 0 1,0 0-1,0 0 0,0 0 1,2 1-1,0-1 1,1 0 1,-1 0-1,0 0 1,1 0-1,-1 0 0,0-1 1,1 0-1,-1 0 1,1 0-1,5 0 0,-1-1-1,0-1-1,1 1 1,-1-2-1,0 1 0,0-1 1,0 0-1,-1 0 1,13-8-1,-13 5-3,0 1 0,-1-1 0,1-1 0,-1 1 0,9-13 0,-13 15 0,0 1 0,1-1 0,-2 1 0,1-1 0,0 0 0,-1 0 0,0 0 0,0 0 0,0 0 0,0 0 0,0 0 0,-1 0 0,0 0 0,0-7 0,-1 10 0,1-1 0,0 1 0,0-1 0,-1 1 0,1 0 0,-1-1 0,1 1 0,-1 0 0,0 0 0,1 0 0,-1-1 0,0 1 0,0 0 0,0 0 0,0 0 0,0 0 0,0 0 0,0 0 0,0 1 0,0-1 0,-1 0 0,1 0 0,-2 0 0,0 0 0,-1 0 0,1 0 0,0 1 0,-1-1 0,1 1 0,-1 0 0,1 0 0,-1 0 0,-4 1 0,2-1 0,0 1 0,0 1 0,0-1 0,0 1 0,1 0 0,-1 0 0,1 1 0,-1-1 0,1 1 0,-9 7 0,12-8 0,-1 0 0,1 1 0,0-1 0,1 0 0,-1 1 0,0 0 0,1-1 0,-1 1 0,1 0 0,0 0 0,-2 4 0,4-6 0,-1 0 0,0 0 0,0-1 0,0 1 0,0 0 0,1 0 0,-1 0 0,0-1 0,1 1 0,-1 0 0,1-1 0,-1 1 0,1 0 0,-1-1 0,1 1 0,-1 0 0,1-1 0,0 1 0,-1-1 0,1 1 0,0-1 0,0 1 0,-1-1 0,1 0 0,0 1 0,0-1 0,-1 0 0,1 0 0,0 1 0,0-1 0,0 0 0,0 0 0,-1 0 0,1 0 0,0 0 0,0 0 0,0 0 0,0-1 0,-1 1 0,1 0 0,1-1 0,8 0 0,-1-1 0,0 0 0,0 0 0,0-1 0,0 0 0,0-1 0,-1 0 0,1 0 0,-1-1 0,8-6 0,-6 5 0,1-1 0,0 2 0,0-1 0,0 2 0,15-5 0,-26 9 0,1 0 0,-1 0 0,1 0 0,-1 0 0,1 0 0,-1 0 0,1 0 0,-1 0 0,1 1 0,-1-1 0,0 0 0,1 0 0,-1 0 0,1 1 0,-1-1 0,0 0 0,1 0 0,-1 1 0,0-1 0,1 0 0,-1 1 0,0-1 0,1 1 0,-1-1 0,0 0 0,0 1 0,1-1 0,-1 1 0,0-1 0,0 1 0,0-1 0,0 1 0,0-1 0,1 1 0,2 29 0,-6 28 0,-6-9 0,6-36 0,0 0 0,1 1 0,-1 16 0,3-29-66,0-1 1,0 1-1,0-1 1,0 1-1,0-1 1,0 1-1,1-1 1,-1 0-1,0 1 1,0-1-1,0 1 1,0-1-1,1 1 0,-1-1 1,0 1-1,0-1 1,1 0-1,-1 1 1,0-1-1,1 0 1,-1 1-1,0-1 1,1 0-1,-1 1 1,1-1-1,-1 0 0,1 1 1,14-3-7704,0-7-7483</inkml:trace>
</inkml:ink>
</file>

<file path=ppt/ink/ink8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9:41.46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 12716,'0'0'13955,"2"12"-13080,3 45-267,-3 97 0,-1-11-1690,2-136-900</inkml:trace>
</inkml:ink>
</file>

<file path=ppt/ink/ink8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9:41.80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40 17424,'0'0'10891,"49"26"-9514,-8-26-640,2-2-513,6-7-224,-3-2-705,0-2-1889,-12-2-2915,-7 0-5766</inkml:trace>
</inkml:ink>
</file>

<file path=ppt/ink/ink8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9:42.52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160 366 7271,'0'0'2215,"4"-9"102,-3 7-2328,4-9 1234,0 0 1,0 0-1,4-20 0,-9 28-862,1 0 0,-1 1 0,0-1 0,0 0 0,0 0 0,0 1 0,0-1 0,0 0 0,-1 0 0,1 1 1,-2-4-1,2 5-191,-1 0 0,0 0 0,1 0 0,-1 0 0,0 0 1,0 0-1,0 0 0,0 0 0,0 0 0,0 0 0,0 1 1,0-1-1,0 0 0,0 1 0,0-1 0,0 1 1,0-1-1,-1 1 0,1-1 0,0 1 0,0 0 0,-1-1 1,1 1-1,-3 0 0,-2 0-16,0 0 0,1 1 0,-1-1 0,0 1 1,0 0-1,0 1 0,1-1 0,-1 1 0,1 1 0,-1-1 1,1 1-1,0-1 0,0 2 0,0-1 0,0 0 0,0 1 0,1 0 1,0 0-1,0 0 0,0 1 0,0-1 0,-5 11 0,4-7-47,0 0-1,1 0 0,0 1 1,0 0-1,1 0 0,0 0 1,1 0-1,0 0 0,0 0 1,1 1-1,0-1 0,1 1 1,1 16-1,0-23-76,-1 0 1,1 0-1,-1 0 0,1-1 0,0 1 1,0-1-1,0 1 0,0 0 0,1-1 1,-1 0-1,1 1 0,-1-1 0,1 0 1,0 0-1,0 0 0,0 0 0,0 0 1,0 0-1,5 2 0,-3-1 20,1-1 0,-1-1 0,1 1-1,0-1 1,0 0 0,0 0 0,0 0 0,0-1 0,-1 1-1,9-2 1,0 0 88,0 0 0,0-1 1,-1-1-1,1 0 0,-1-1 0,0 0 0,23-12 0,-14 2-117,0 0 0,0-2 0,-1 0 0,-2-1 0,1-1 0,-2 0 1,0-2-1,25-38 0,-31 41-20,-2 0 0,0 0 0,0-1 0,-2 0 0,0 0 0,-1-1 0,-1 0 0,-1 0 0,-1 0 0,0 0 0,-1-1 0,-1-20 0,-1 39-1,0 0 0,0 0 0,0 1 0,0-1 0,0 0 0,0 0 0,0 0 0,0 1 0,0-1 0,0 0 0,0 0 0,-1 0 0,1 1 0,0-1 0,0 0 0,-1 0 0,1 1 0,-1-1 0,1 0 0,0 0 0,-1 1 0,0-1 0,1 1 0,-1-1 0,1 0 0,-1 1 0,0-1 0,1 1 0,-1-1 0,0 1 0,1 0 0,-1-1 0,0 1 0,0 0 0,1 0 0,-1-1 0,0 1 0,0 0 0,0 0 0,1 0 0,-1 0 0,0 0 0,0 0 0,-1 0 0,0 1 0,0 0 0,0 0 0,0 0 0,0 0 0,0 0 0,0 0 0,0 1 0,0-1 0,0 1 0,1-1 0,-1 1 0,1 0 0,-1 0 0,1-1 0,-2 4 0,-12 25 0,1 0 0,2 1 0,1 1 0,1-1 0,2 2 0,1-1 0,1 1 0,2 0 0,1 37 0,3-67-103,0-1-1,1 1 1,-1 0 0,1-1-1,0 1 1,0 0-1,0-1 1,0 1 0,0-1-1,0 0 1,1 1 0,-1-1-1,1 0 1,0 0 0,0 0-1,-1 0 1,1 0-1,0 0 1,5 2 0,-6-3-133,1 0 0,0 1 1,0-1-1,0-1 0,0 1 1,0 0-1,0 0 0,0-1 1,0 1-1,0-1 0,0 1 1,0-1-1,0 0 0,1 0 1,-1 0-1,0 0 1,0 0-1,0-1 0,0 1 1,0-1-1,0 1 0,0-1 1,0 0-1,0 0 0,3-1 1,6-9-9348</inkml:trace>
</inkml:ink>
</file>

<file path=ppt/ink/ink8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9:42.94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141 1 15631,'0'0'14547,"0"8"-13138,-2 16-1266,0 0-1,-2 0 0,-1 0 0,-10 29 1,-41 103 230,7-24-278,48-129-95,-1 0 0,1 1 0,0-1 0,0 1 0,1-1 0,-1 1 0,1-1 0,0 1 0,-1 0 0,2-1 0,-1 1 0,1 5 0,0-8 0,0 1 0,0-1 0,1 0 0,-1 0 0,0 1 0,0-1 0,1 0 0,-1 0 0,1 0 0,-1-1 0,1 1 0,-1 0 0,1 0 0,0-1 0,-1 1 0,1-1 0,0 0 0,-1 1 0,1-1 0,0 0 0,0 0 0,-1 0 0,1 0 0,0 0 0,2-1 0,21-1-24,-1 0 0,0-2 0,0-1 0,35-11-1,-27 7-409,-25 5-4058</inkml:trace>
</inkml:ink>
</file>

<file path=ppt/ink/ink8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49:43.68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79 1 19506,'0'0'8627,"0"10"-7255,-5 34-742,-1 1 0,-2-1-1,-19 59 1,-6 29 113,57-215-743,2-13 0,-7-93 0,-19 193 0,1 0 0,-1 1 0,1-1 0,-1 0 0,1 0 0,0 0 0,1 0 0,-1 0 0,1 0 0,0 0 0,0 0 0,0 0 0,0-1 0,1 1 0,0-1 0,-1 0 0,1 1 0,5 3 0,-6-6 0,1 1 0,-1-1 0,0 1 0,1-1 0,-1 0 0,1 0 0,-1 0 0,1-1 0,0 1 0,-1 0 0,1-1 0,0 0 0,0 0 0,-1 1 0,1-2 0,0 1 0,0 0 0,-1 0 0,1-1 0,0 0 0,-1 1 0,1-1 0,-1 0 0,1 0 0,-1-1 0,1 1 0,-1 0 0,0-1 0,0 0 0,3-2 0,3-2 0,-1-1 0,0-1 0,-1 1 0,8-11 0,8-10 0,-19 45 0,-6 8 34,-1-1 0,0 1 0,-12 32 1,10-36-151,0 0 1,1 1 0,1-1-1,1 1 1,0 25 0,6-38-3430,5-7-3630</inkml:trace>
</inkml:ink>
</file>

<file path=ppt/ink/ink8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50:08.39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0 7655,'0'0'13613,"66"5"-11595,-23-5-609,6 0-736,4 0-449,-2 0-160,-4 0-32,-8 0-224,-6 0-192,-9 0-385,-9 0-512,-8 0-481,-25 0-19538</inkml:trace>
</inkml:ink>
</file>

<file path=ppt/ink/ink8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50:08.73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27 14830,'0'0'10250,"49"20"-8360,0-20-737,9-9-833,2 0-224,-1 1-256,-3 3-1442,-11 0-1665,-8 1-1762,-11-2-2241</inkml:trace>
</inkml:ink>
</file>

<file path=ppt/ink/ink8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50:09.09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125 12 18514,'0'0'4617,"9"-2"-2855,9-1-1068,0 0 0,0 1 0,0 1 0,1 1 0,26 3 0,-41-3-667,-1 1-1,1-1 1,-1 1-1,1 0 1,-1 0 0,1 1-1,-1-1 1,0 1-1,0-1 1,0 1 0,0 0-1,0 0 1,0 1-1,0-1 1,4 6 0,-5-5-33,-1 0 0,0 0 0,0 0 0,0 0 0,0 0 0,0 0 0,-1 0 0,1 1 0,-1-1 0,0 0 0,0 0 0,0 1 0,0-1-1,-1 0 1,1 0 0,-1 0 0,0 1 0,0-1 0,0 0 0,0 0 0,-3 4 0,-2 4 29,1-2 0,-2 1 0,1 0-1,-1-1 1,0-1 0,-1 1 0,-12 9-1,-68 54 101,64-54-150,-32 27-765,-4 4-4278,30-28-1079</inkml:trace>
</inkml:ink>
</file>

<file path=ppt/ink/ink8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50:12.49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218 300 14798,'0'-4'506,"0"1"0,0 0 1,0 0-1,-1 0 0,1 0 0,-1 0 0,0-1 1,0 1-1,0 0 0,0 1 0,0-1 1,-1 0-1,1 0 0,-1 0 0,0 1 0,0-1 1,0 1-1,-4-4 0,3 3-397,0 1 0,0 1 1,-1-1-1,1 0 0,-1 1 0,1 0 1,-1-1-1,0 2 0,1-1 0,-1 0 0,0 1 1,0-1-1,1 1 0,-1 0 0,-7 1 0,6 1-63,0-1 0,0 1-1,0 0 1,1 0-1,-1 0 1,1 1-1,0 0 1,-1 0 0,1 0-1,0 0 1,1 0-1,-1 1 1,0 0-1,1 0 1,0 0 0,-5 9-1,-2 2 335,1 0 1,1 1-1,-11 27 0,17-38-297,1 0-1,-1-1 1,1 1 0,0 0-1,0 0 1,1 0-1,-1 8 1,1-12-74,0 0-1,1 0 1,-1 0-1,0 0 0,0 0 1,1 0-1,-1 0 1,1 0-1,-1 0 1,1 0-1,-1 0 1,1 0-1,0 0 1,-1 0-1,1 0 1,0-1-1,0 1 1,0 0-1,-1 0 1,1-1-1,0 1 1,0-1-1,0 1 1,0-1-1,0 1 0,0-1 1,0 1-1,0-1 1,1 0-1,-1 0 1,0 0-1,0 1 1,0-1-1,0 0 1,2-1-1,6 1 39,0-1 0,-1 0 0,1-1 0,0 0 0,-1-1 0,1 0 0,-1 0 0,0 0 1,0-1-1,0-1 0,-1 1 0,15-12 0,-2 0 51,-1-1 0,-1 0 0,22-27 0,-26 28 69,-2-1 0,1 0 0,-2-1 0,0 0 0,-1-1 0,-1 0 0,-1-1 0,-1 1 0,-1-2 0,0 1 0,-1-1 0,-2 1 0,3-35 0,-9 55-167,-2 11 0,-6 15 0,-1 9 0,2-1 0,1 2 0,1-1 0,3 1 0,0 0 0,1 41 0,5-73-210,0 0-1,0 0 1,0 0 0,0 0-1,1 0 1,-1 0-1,1 0 1,0-1 0,0 1-1,1 0 1,3 4 0,15 29-4238</inkml:trace>
</inkml:ink>
</file>

<file path=ppt/ink/ink8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50:13.34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63 0 16367,'0'0'6850,"0"9"-4897,-5 122 2600,-1-69-3293,-20 83 1,19-115-1110,2-12-58,0 1 0,2-1 0,-2 31 0,5-48-93,1-1 0,0 1 0,0 0 0,-1 0 0,1 0 0,0-1 0,0 1 0,0 0 0,0-1 0,0 1 0,0-1 0,0 1 0,0-1 0,0 0 0,0 1 0,0-1 0,0 0 0,0 0 0,0 1 0,1-1 0,-1 0 0,0 0 0,0 0 0,0-1 0,2 1 0,34-2 0,-36 2 0,25-4-1006,-1-2 1,0 0-1,38-16 1,-60 20 735,8-4-7049,-4-2-4420</inkml:trace>
</inkml:ink>
</file>

<file path=ppt/ink/ink8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50:13.95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204 80 16912,'0'0'2338,"0"-10"379,-1-31-63,1 39-2563,0 1 1,0 0-1,0 0 1,-1 0-1,1 0 1,0 0 0,0 0-1,-1-1 1,1 1-1,-1 0 1,1 0-1,-1 0 1,1 0-1,-1 0 1,1 0 0,-1 0-1,0 1 1,0-1-1,0 0 1,1 0-1,-1 0 1,0 1-1,0-1 1,0 1 0,0-1-1,0 0 1,0 1-1,0 0 1,0-1-1,0 1 1,0 0 0,-1-1-1,1 1 1,0 0-1,0 0 1,0 0-1,0 0 1,0 0-1,-1 0 1,1 0 0,0 0-1,0 1 1,0-1-1,0 0 1,0 1-1,0-1 1,-2 2 0,-3 0 13,1 1 0,0-1 0,0 1 0,0 0 0,0 1 0,-8 7 0,-1 5 123,1 0 1,0 0 0,2 2-1,0-1 1,1 1-1,-10 23 1,15-29-111,1 0 0,-1 0 0,2 1 0,0-1 0,1 1 0,0 0 0,0 0 0,2-1 0,0 1 0,0 0 0,3 14 0,-3-24-118,1 0 0,0 0 0,0 0 0,0 0 0,0-1 0,0 1 0,0 0 0,1-1 0,0 1 0,-1-1 0,1 1 0,0-1 0,0 0 0,0 0 0,0 0 0,1 0 0,-1 0 0,1-1 0,-1 1 0,1 0 0,-1-1 0,1 0 0,0 0 0,0 0 0,0 0 0,-1 0 0,1-1 0,0 1 0,0-1 0,0 1 0,5-1 0,-4-1 0,0 1 0,0 0 0,0-1 0,-1 1 0,1-1 0,0 0 0,0-1 0,-1 1 0,1-1 0,0 1 0,-1-1 0,0 0 0,1 0 0,-1-1 0,0 1 0,0-1 0,0 1 0,0-1 0,-1 0 0,1 0 0,-1 0 0,0 0 0,4-7 0,-4 4 0,1 0 0,-1 0 0,0 0 0,-1 0 0,0 0 0,0-1 0,0 1 0,0 0 0,-1-9 0,0 14 0,-1-1 0,1 1 0,0-1 0,-1 1 0,1-1 0,0 1 0,-1-1 0,0 1 0,1 0 0,-1-1 0,0 1 0,0 0 0,0 0 0,0-1 0,0 1 0,0 0 0,0 0 0,0 0 0,0 0 0,0 0 0,-1 1 0,1-1 0,0 0 0,-1 0 0,1 1 0,-1-1 0,1 1 0,0-1 0,-1 1 0,1 0 0,-1 0 0,1 0 0,-1-1 0,1 1 0,-1 0 0,0 1 0,1-1 0,-1 0 0,1 0 0,0 1 0,-1-1 0,-2 2 0,1-1 0,0 0 0,0 0 0,0 1 0,0-1 0,1 1 0,-1 0 0,0 0 0,1 0 0,-1 0 0,1 0 0,0 1 0,0-1 0,0 1 0,0-1 0,0 1 0,0 0 0,1 0 0,-1 0 0,1 0 0,0 0 0,0 0 0,0 0 0,0 0 0,1 0 0,-1 0 0,1 1 0,0 3 0,0-6 0,0 0 0,1 0 0,-1 0 0,1 0 0,-1-1 0,1 1 0,-1 0 0,1 0 0,-1 0 0,1 0 0,0-1 0,0 1 0,-1 0 0,1-1 0,0 1 0,0 0 0,0-1 0,0 1 0,0-1 0,0 0 0,0 1 0,0-1 0,0 0 0,0 1 0,0-1 0,0 0 0,0 0 0,0 0 0,0 0 0,0 0 0,0 0 0,2 0 0,37-4 0,-31 2 0,0-1 0,0-1 0,-1 0 0,0 0 0,0 0 0,0-1 0,0 0 0,-1-1 0,8-7 0,26-18 0,-35 35 0,-5 10 0,-4 16 0,-16 23 6,15-45-9,0 0 0,1 0 0,-1 0 0,2 1 0,-1-1 0,1 1 0,1 0 0,-1 0 1,2-1-1,-1 1 0,1 0 0,2 15 0,-2-24-124,0 0 0,1 1 0,-1-1-1,0 1 1,0-1 0,1 1 0,-1-1 0,1 0 0,-1 1-1,0-1 1,1 0 0,-1 1 0,1-1 0,-1 0 0,1 1-1,-1-1 1,1 0 0,-1 0 0,1 0 0,-1 0 0,1 1 0,-1-1-1,1 0 1,0 0 0,14-3-10387,-3-9-4716</inkml:trace>
</inkml:ink>
</file>

<file path=ppt/ink/ink8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50:14.28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 22709,'0'0'10058,"74"4"-10058,-40-4 0,1 0 0,-2 0 0,-2 0 0,-3 3 0,-9 1-352,-8 2-2851,-7-1-1538,-4 4-512,-10-2-1697</inkml:trace>
</inkml:ink>
</file>

<file path=ppt/ink/ink8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50:14.64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0 10250,'0'0'22517,"82"26"-22517,-39-26 0,1 0 0,-1 0 0,-5 0-737,-6 0-3266,-7-3-4614</inkml:trace>
</inkml:ink>
</file>

<file path=ppt/ink/ink8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50:15.11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0 17905,'0'0'12332,"71"41"-11115,-35-37-673,5 0-448,4-1-576,0-3-1602,-6 0-3043,-3-7-7655</inkml:trace>
</inkml:ink>
</file>

<file path=ppt/ink/ink8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50:15.98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211 327 14798,'0'0'11686,"-11"-7"-10693,-41-18-465,49 24-515,0 0 0,1 1 0,-1-1 0,0 1 0,0-1 1,0 1-1,0 0 0,1 1 0,-1-1 0,0 0 0,0 1 0,0-1 0,1 1 0,-1 0 0,0 0 0,1 0 0,-1 0 0,1 1 0,-1-1 0,1 1 1,-4 2-1,-2 3 30,0 0 0,1 0 0,-13 17 0,17-21-12,-1 3 93,-1 0-1,1 0 1,0 0 0,1 1-1,0-1 1,0 1 0,0 0-1,1 0 1,0 0-1,0 0 1,1 0 0,-2 14-1,3-20-103,0 0 1,0 0-1,1 0 0,-1 0 1,0 0-1,0 0 0,1-1 0,-1 1 1,0 0-1,1 0 0,-1 0 1,1-1-1,-1 1 0,1 0 0,-1 0 1,1-1-1,-1 1 0,1-1 1,0 1-1,0 0 0,-1-1 0,1 1 1,0-1-1,0 0 0,-1 1 0,1-1 1,0 0-1,0 1 0,0-1 1,0 0-1,-1 0 0,1 0 0,0 1 1,0-1-1,0 0 0,0 0 1,0 0-1,0-1 0,0 1 0,-1 0 1,1 0-1,2-1 0,40-14 993,-25 4-962,-1-1 0,0-1 1,-1-1-1,0 0 1,-1-1-1,-1-1 1,-1 0-1,0 0 1,-1-2-1,19-33 0,-20 29-27,-1-1 0,-1 0 0,-1 0-1,0-1 1,-2 0 0,-1 0 0,-1 0-1,2-49 1,-6 73-24,-1 0 0,1 0 0,0 0 0,0 0 0,0 0 0,0 0 0,0 0 0,0 0 0,0 0 0,0 0 0,0 0 0,0 0 0,-1 0 0,1 0 0,0 0 0,0 0 0,0 0 0,0 0 0,0 0 0,0 0 0,0 0 0,0 0 0,0 0 0,-1 0 0,1 0 0,0 0 0,0 0 0,0 0 0,0 0 0,0 0 0,0 0 0,0 0 0,0 0 0,0-1 0,0 1 0,0 0 0,0 0 0,0 0 0,0 0 0,0 0 0,0 0 0,0 0 0,0 0 0,0 0 0,-1 0 0,1-1 0,0 1 0,0 0 0,0 0 0,1 0 0,-1 0 0,0 0 0,0 0 0,0 0 0,0 0 0,0-1 0,-7 14 0,-5 18 0,0 16 0,2 0 0,1 0 0,3 1 0,2 0 0,3 78 0,1-119-14,1 0 0,1-1 0,-1 1 0,1 0 0,0-1 0,1 0 0,0 0 0,0 0 0,0 0 0,0 0 0,1 0 0,0-1 0,0 1 0,1-1 0,7 7 0,-5-10-2399,-1-2-5392</inkml:trace>
</inkml:ink>
</file>

<file path=ppt/ink/ink8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50:17.43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131 42 12139,'5'-13'2790,"-5"12"-2366,1-1-1,-1 1 0,0-1 0,1 1 1,-1 0-1,1-1 0,0 1 0,-1 0 1,1-1-1,0 1 0,0 0 0,0 0 1,0 0-1,0 0 0,0 0 0,0 0 1,0 0-1,0 0 0,0 0 0,1 0 1,-1 0-1,0 1 0,0-1 0,1 1 1,1-2-1,-2 5-222,1-1 0,-2 0 1,1 1-1,0-1 0,0 1 1,-1-1-1,1 1 0,-1 0 1,0-1-1,0 1 0,0-1 1,0 1-1,-1 4 0,1-2 125,-1 11-158,0-1-1,-1 1 1,-1 0-1,0-1 1,-2 0-1,-9 26 1,-48 85 1370,42-90-1212,2 1 0,-15 41 0,33-77-326,-1 0 0,0 0 0,1 0 0,-1 0 0,1 0 0,-1 1 0,1-1 0,0 0 0,0 0 0,-1 1 0,1-1 0,0 0 0,0 0 0,0 1 0,0-1 0,0 0 0,0 0 0,1 1 0,-1-1 0,0 0 0,1 0 0,-1 0 0,1 1 0,-1-1 0,1 0 0,0 0 0,-1 0 0,1 0 0,0 0 0,0 0 0,-1 0 0,1 0 0,0 0 0,0-1 0,0 1 0,0 0 0,0-1 0,2 2 0,3-1 0,0 0 0,0 0 0,0-1 0,0 1 0,1-2 0,10 0 0,-2 0 0,11-2 0,-1-1 0,1-2 0,29-9 0,50-11 0,-99 24-2506,-4-5-3540,-2-1-2186</inkml:trace>
</inkml:ink>
</file>

<file path=ppt/ink/ink8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50:18.05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80 57 11851,'0'0'17489,"2"12"-16721,-1 0-612,0 0 0,-1-1 0,-1 1 0,1 0 0,-2-1 0,0 1 0,0-1 0,-1 1-1,-8 19 1,-6 9 155,9-24-213,1-1 1,0 1 0,1 0-1,1 0 1,1 1 0,0 0-1,-1 17 1,34-65-99,-14 4 0,-2 0 0,-1-1 0,-2-1 0,0 0 0,-2 0 0,-1-1 0,-1 0 0,-2 0 0,-1 0 0,-1-37 0,-5 63 0,-4 12 0,-4 13 0,8-12 0,0 1 0,0-1 0,1 1 0,-1 16 0,2-24 0,1-1 0,0 1 0,0 0 0,0-1 0,0 1 0,0-1 0,1 1 0,-1 0 0,0-1 0,1 1 0,-1-1 0,1 1 0,0-1 0,-1 1 0,1-1 0,0 1 0,0-1 0,0 0 0,0 1 0,0-1 0,0 0 0,0 0 0,0 0 0,1 0 0,-1 0 0,0 0 0,1 0 0,-1 0 0,1 0 0,-1-1 0,1 1 0,-1-1 0,1 1 0,-1-1 0,1 0 0,2 1 0,2 0 0,0-1 0,1 0 0,-1 0 0,1 0 0,-1-1 0,0 0 0,1 0 0,-1-1 0,0 1 0,0-1 0,0-1 0,0 1 0,0-1 0,-1 0 0,1-1 0,-1 1 0,7-6 0,2-5 0,0 0 0,-1 0 0,0-1 0,14-23 0,-27 38 0,0 0 0,0 0 0,0 0 0,0 1 0,0-1 0,0 0 0,0 0 0,0 0 0,0 0 0,0 0 0,0 0 0,0 0 0,0 1 0,0-1 0,0 0 0,0 0 0,1 0 0,-1 0 0,0 0 0,0 0 0,0 0 0,0 0 0,0 0 0,0 0 0,0 0 0,1 0 0,-1 0 0,0 0 0,0 0 0,0 0 0,0 0 0,0 0 0,0 0 0,1 0 0,-1 0 0,0 0 0,0 0 0,0 0 0,0 0 0,0 0 0,0 0 0,1 0 0,-1 0 0,0 0 0,0 0 0,0 0 0,0 0 0,0 0 0,0 0 0,0 0 0,0 0 0,0-1 0,1 1 0,-1 0 0,0 0 0,0 0 0,0 0 0,-1 21 0,-9 28 0,-1-16 30,1-5-120,1 0-1,1 1 0,-3 29 0,10-52-104,0 1 0,1-1-1,-1 0 1,1 1 0,1-1-1,-1 0 1,1 1 0,0-1 0,0 0-1,1 0 1,0 0 0,0 0-1,1 0 1,-1 0 0,1 0-1,1-1 1,-1 0 0,1 1 0,7 7-1,7 0-11260</inkml:trace>
</inkml:ink>
</file>

<file path=ppt/ink/ink8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50:38.22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263 222 7495,'0'0'16405,"-12"-8"-14537,9 6-1772,-5-4 167,0 1-1,-1 1 1,1-1-1,-1 1 1,-12-3-1,17 6-205,0 0-1,0 0 1,0 1-1,0-1 1,0 1 0,0 0-1,0 0 1,0 0-1,-1 1 1,1 0 0,0-1-1,0 1 1,0 1-1,0-1 1,0 1 0,1-1-1,-1 1 1,0 0-1,-4 4 1,0 0 157,0 0 0,0 1 0,0 1 0,1-1 1,0 1-1,1 0 0,0 1 0,0 0 0,1 0 0,0 0 0,0 0 0,1 1 0,0 0 0,1 0 1,0 0-1,0 0 0,2 0 0,-3 19 0,4-27-209,0-1 0,0 1 0,0-1 0,0 1 0,1 0-1,-1-1 1,0 1 0,1-1 0,-1 1 0,1-1 0,-1 1 0,1-1 0,0 0 0,-1 1 0,1-1 0,0 0 0,0 1 0,0-1 0,0 0-1,0 0 1,0 0 0,1 0 0,-1 0 0,0 0 0,3 1 0,-1-1-2,1 0-1,-1 0 1,0 0 0,1-1-1,-1 1 1,1-1 0,-1 0-1,0 0 1,1 0 0,-1 0-1,6-2 1,1 0-8,1-1 1,-1 0-1,0-1 1,0 0-1,0 0 1,18-12-1,-15 6 5,0-2 0,-1 1 0,0-1 0,-1-1 0,0 0 0,-1-1 0,-1 0 0,0 0 0,-1-1 0,11-25 0,-11 17 0,0 0 0,-2 0 0,0-1 0,-2 0 0,0 0 0,0-44 0,-6 63 0,-3 11 0,-4 13 0,2 2 0,0 1 0,2 1 0,1-1 0,0 1 0,2 0 0,0-1 0,2 1 0,1 0 0,0 0 0,2 0 0,0-1 0,2 1 0,0-1 0,16 39 0,-9-31-259,11 20-4137</inkml:trace>
</inkml:ink>
</file>

<file path=ppt/ink/ink8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50:38.98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230 121 18353,'3'-8'2883,"-2"2"-2463,2-3 631,-1 0 1,0 1-1,0-1 0,-1 0 0,0 0 1,0 0-1,-1 0 0,-1-11 0,0 19-1018,0 0-1,1 0 0,-1 0 1,0 0-1,1 0 1,-1 0-1,0 0 0,0 1 1,0-1-1,0 0 0,0 0 1,0 1-1,0-1 0,0 1 1,0-1-1,0 1 0,0-1 1,-1 1-1,1-1 0,0 1 1,0 0-1,0 0 0,0 0 1,-1 0-1,1 0 0,0 0 1,0 0-1,-1 0 1,1 0-1,0 0 0,0 1 1,0-1-1,0 0 0,-1 1 1,1-1-1,0 1 0,-1 0 1,-4 2 37,0-1 0,0 1 0,0-1 0,0 2 0,-10 6 0,1 4-70,1 1 0,0 1 0,1 0 0,0 0 0,2 1 0,0 1 0,0 0 0,2 0 0,0 1 0,2 1 0,0-1 0,1 1 0,1 0 0,0 0 0,2 1 0,0-1 0,2 1 0,1 32 0,1-48 0,0 1 0,1-1 0,-1 0 0,1 0 0,0 0 0,1 0 0,-1 0 0,1 0 0,0-1 0,0 1 0,1-1 0,-1 0 0,1 0 0,0 0 0,0 0 0,0-1 0,1 0 0,-1 1 0,1-2 0,0 1 0,9 4 0,-10-6 0,-1 1 0,0-1 0,1 0 0,-1 0 0,1-1 0,-1 1 0,1-1 0,-1 1 0,1-1 0,0 0 0,-1 0 0,1-1 0,-1 1 0,1-1 0,-1 0 0,1 0 0,-1 0 0,1 0 0,-1-1 0,0 1 0,0-1 0,0 0 0,0 0 0,0 0 0,0 0 0,0 0 0,-1-1 0,1 1 0,-1-1 0,0 0 0,1 0 0,-1 0 0,3-5 0,-2 1 0,0 0 0,0 0 0,-1-1 0,0 1 0,0-1 0,0 1 0,-1-1 0,0 1 0,-1-1 0,0-14 0,0 20 0,0-1 0,-1 1 0,1 0 0,0 0 0,-1-1 0,0 1 0,1 0 0,-1 0 0,0 0 0,0 0 0,0 0 0,0 0 0,-1 0 0,1 0 0,0 0 0,-1 0 0,1 1 0,-1-1 0,0 1 0,0-1 0,1 1 0,-1 0 0,0-1 0,0 1 0,0 0 0,0 0 0,-1 1 0,1-1 0,0 0 0,0 1 0,0-1 0,-1 1 0,1 0 0,0-1 0,-1 1 0,1 0 0,0 1 0,-4-1 0,5 1 0,0-1 0,-1 0 0,1 1 0,0-1 0,0 1 0,0 0 0,0-1 0,-1 1 0,1 0 0,0-1 0,0 1 0,0 0 0,1 0 0,-1 0 0,0 0 0,0 0 0,0 0 0,1 0 0,-1 0 0,0 1 0,1-1 0,-1 0 0,1 0 0,0 0 0,-1 1 0,1 1 0,-1-2 0,1 0 0,0-1 0,0 1 0,0 0 0,0 0 0,0 0 0,0 0 0,0-1 0,0 1 0,0 0 0,0 0 0,0 0 0,1 0 0,-1 0 0,0-1 0,0 1 0,1 0 0,-1 0 0,1-1 0,-1 1 0,1 0 0,-1 0 0,1-1 0,-1 1 0,1-1 0,0 1 0,-1 0 0,1-1 0,0 1 0,-1-1 0,1 0 0,0 1 0,0-1 0,-1 0 0,1 1 0,0-1 0,0 0 0,0 0 0,1 1 0,7-1 0,0 0 0,-1-1 0,1 0 0,0 0 0,-1-1 0,1 0 0,-1 0 0,1-1 0,-1 0 0,0 0 0,0-1 0,-1 0 0,1-1 0,-1 0 0,9-7 0,34-18 0,-49 29 0,-1 1 0,1-1 0,-1 1 0,1-1 0,0 1 0,-1 0 0,1-1 0,0 1 0,0 0 0,-1 0 0,1-1 0,0 1 0,0 0 0,0 0 0,-1 0 0,1 0 0,0 0 0,0 0 0,-1 0 0,1 0 0,0 0 0,0 0 0,-1 1 0,1-1 0,0 0 0,0 1 0,-1-1 0,1 0 0,0 1 0,-1-1 0,1 1 0,0-1 0,-1 1 0,1-1 0,-1 1 0,1-1 0,0 2 0,0 1 0,1 0 0,-2 0 0,1 0 0,0 0 0,-1 1 0,1-1 0,-1 0 0,0 0 0,0 7 0,-2 9 0,-1-1 0,-6 27 0,5-33 0,-1 5 0,1 0 0,0 0 0,1 0 0,0 19 0,3-35-36,-1-1 0,1 1 1,0-1-1,1 1 0,-1 0 0,0-1 0,0 1 1,0-1-1,0 1 0,0 0 0,1-1 0,-1 1 1,0-1-1,0 1 0,1-1 0,-1 1 0,0-1 1,1 1-1,-1-1 0,1 1 0,-1-1 0,0 0 1,1 1-1,-1-1 0,1 1 0,-1-1 0,1 0 1,-1 0-1,1 1 0,0-1 0,-1 0 0,1 0 1,-1 0-1,1 0 0,0 1 0,-1-1 0,1 0 1,-1 0-1,1 0 0,0 0 0,-1 0 0,1-1 1,-1 1-1,1 0 0,0 0 0,-1 0 1,1 0-1,-1-1 0,1 1 0,0-1 0,27-15-6626,-11-5-5061</inkml:trace>
</inkml:ink>
</file>

<file path=ppt/ink/ink8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50:39.36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0 24151,'0'0'8616,"59"5"-8616,-39-4 0,1 2 0,0-2 0,-3 2 0,-3-2 0,-2 1 0,-6 0-2755,-2-2-3202</inkml:trace>
</inkml:ink>
</file>

<file path=ppt/ink/ink8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50:39.69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18 21204,'0'0'10570,"49"16"-9577,-15-16-993,5-7 0,-1-2 0,-5 0 0,-3 3 0,-6 5 0,-3 0-1954,-1 1-6214,0 0-7815</inkml:trace>
</inkml:ink>
</file>

<file path=ppt/ink/ink8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51:08.06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348 54 5381,'-4'-22'11182,"-8"7"-5006,9 13-5764,1 0 0,-1 0-1,0 1 1,0-1-1,0 1 1,0 0-1,0 0 1,-1 0-1,1 0 1,-6 0 0,1 0-344,1 1 1,-1 0-1,1 0 1,0 1 0,-1 0-1,1 0 1,-1 1-1,1-1 1,0 2 0,-8 2-1,0 4 207,-1 0 0,1 1 0,0 1-1,1 0 1,1 1 0,0 0 0,0 1-1,-19 26 1,25-30-133,1 0 0,0 1 0,0 0 0,1 0 0,0 0 0,0 1 1,1-1-1,1 1 0,0 0 0,1 0 0,0 0 0,0 1 0,1-1 0,0 0 0,2 13 0,-1-22-142,1 1 0,0 0 0,-1 0 0,1 0 0,0-1 0,0 1 0,1-1 0,-1 1 0,0-1 0,1 1 0,0-1 0,-1 0 0,1 1 0,0-1 0,0 0 0,1 0 0,2 2 0,0-1 0,0 0 0,1 0 0,-1-1 0,1 1 0,0-1 0,0 0 0,11 2 0,-3-2 0,1-1 0,-1 0 0,1-1 0,-1 0 0,1-1 0,18-4 0,-30 5 0,0-1 0,1 0 0,-1 0 0,0 0 0,0 0 0,1-1 0,-1 1 0,0-1 0,0 0 0,-1 0 0,1 0 0,0 0 0,-1 0 0,1-1 0,-1 1 0,0-1 0,0 1 0,0-1 0,0 0 0,0 0 0,0 0 0,-1 0 0,1 0 0,-1 0 0,0-1 0,0 1 0,-1 0 0,1-1 0,0 1 0,-1-1 0,0 1 0,0 0 0,0-1 0,0 1 0,-2-6 0,1 6 0,-1 1 0,0 0 0,0-1 0,-1 1 0,1 0 0,0 0 0,-1 0 0,1 1 0,-1-1 0,0 1 0,1-1 0,-1 1 0,0 0 0,0 0 0,0 0 0,0 0 0,0 0 0,0 1 0,0 0 0,0-1 0,0 1 0,-6 1 0,5-2 0,0 1 0,0 0 0,0 0 0,0 0 0,1 1 0,-1-1 0,0 1 0,0 0 0,1 0 0,-1 0 0,0 0 0,1 1 0,-1-1 0,1 1 0,-1 0 0,1 0 0,0 1 0,-3 2 0,6-5 0,-1 0 0,1 0 0,0 1 0,0-1 0,0 0 0,0 0 0,-1 1 0,1-1 0,0 0 0,0 1 0,0-1 0,0 0 0,0 0 0,0 1 0,0-1 0,0 0 0,0 1 0,0-1 0,0 0 0,0 1 0,0-1 0,0 0 0,0 0 0,0 1 0,0-1 0,0 0 0,0 1 0,0-1 0,0 0 0,0 0 0,1 1 0,-1-1 0,0 0 0,0 0 0,0 1 0,1-1 0,-1 0 0,0 0 0,0 1 0,1-1 0,-1 0 0,0 0 0,0 0 0,1 0 0,-1 1 0,21 1 0,24-8 0,-30 0 0,0 0 0,0-1 0,23-13 0,-25 12 0,0 0 0,1 2 0,0 0 0,18-6 0,-31 12 0,-1 0 0,1 0 0,-1 0 0,1 0 0,-1 0 0,1 0 0,-1 0 0,1 0 0,-1 0 0,1 0 0,-1 0 0,1 0 0,-1 0 0,1 1 0,-1-1 0,1 0 0,-1 0 0,0 0 0,1 1 0,-1-1 0,1 0 0,-1 1 0,0-1 0,1 0 0,-1 1 0,0-1 0,1 1 0,-1-1 0,0 1 0,0-1 0,1 1 0,5 24 0,-7 36 0,1-47 0,-4 109 0,7-114-1658,-3-8 1433,1-1 0,-1 0 0,1 0 0,-1 1-1,0-1 1,1 0 0,-1 0 0,1 1 0,-1-1-1,0 0 1,1 0 0,-1 0 0,1 0 0,-1 0-1,1 0 1,-1 0 0,1 0 0,-1 0 0,0 0 0,1 0-1,-1 0 1,1 0 0,-1 0 0,1 0 0,-1 0-1,1 0 1,-1 0 0,0-1 0,1 1 0,9-7-7633</inkml:trace>
</inkml:ink>
</file>

<file path=ppt/ink/ink8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51:08.44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15 0 21845,'0'0'10185,"0"11"-9549,0 69-530,8 161-111,-7-232-2454,-4-19-3324,-5-21-5962,-5 3 2937</inkml:trace>
</inkml:ink>
</file>

<file path=ppt/ink/ink8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51:08.76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32 155 11531,'-4'-9'3849,"0"1"-3271,-17-43 4848,20 49-5134,1 1 0,-1-1-1,1 0 1,0 0 0,-1 0-1,1 0 1,0 0 0,0 0-1,0 0 1,1 0 0,-1 0 0,0 0-1,1 0 1,-1 0 0,1 0-1,0 0 1,-1 1 0,1-1-1,0 0 1,0 0 0,0 1-1,1-1 1,-1 0 0,0 1-1,1 0 1,1-3 0,7-1-125,-1 0 0,1 0 0,0 1 1,0 1-1,0-1 0,1 2 0,-1-1 1,1 2-1,-1-1 0,1 1 0,0 1 1,18 1-1,-15 0-34,0 0 0,0 1 1,0 1-1,0 0 0,-1 1 1,1 0-1,-1 1 0,0 1 1,15 9-1,-25-14-133,1 1 0,-1 0 0,0 1 0,0-1 0,0 0 0,0 1 0,0 0 0,-1 0 0,1 0 0,-1 0 0,0 0 0,0 0 0,0 0 0,0 1 0,0-1 0,-1 1 0,0-1 0,1 1 0,-1 0 0,0 0 0,-1-1 0,1 1 0,-1 0 0,0 0 0,0 0 0,0 0 0,0-1 0,-1 1 0,0 4 0,-2 1 0,-1-1 0,1 0 0,-1 0 0,0-1 0,-1 1 0,0-1 0,0 0 0,-1 0 0,0-1 0,0 0 0,-11 10 0,7-8 0,5-3 0,1-1 0,-1 0 0,1 0 0,-1 0 0,0-1 0,0 0 0,-1 0 0,1 0 0,-1 0 0,1-1 0,-10 3 0,15-6-29,-1 0 1,1 0-1,0 1 1,0-1-1,0 0 0,0 0 1,0 0-1,0 0 0,0 1 1,0-1-1,0 0 1,0 0-1,0 1 0,1-1 1,-1 0-1,0 0 0,0 0 1,1 1-1,-1-1 1,1 0-1,-1 1 0,1-1 1,-1 0-1,1 1 0,-1-1 1,1 1-1,-1-1 1,1 1-1,0-1 0,-1 1 1,1-1-1,0 1 1,-1-1-1,1 1 0,1-1 1,15-3-15774</inkml:trace>
</inkml:ink>
</file>

<file path=ppt/ink/ink8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51:09.35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53 0 15086,'0'0'13549,"4"9"-12390,-1-3-1011,0 1 1,0 1 0,-1-1 0,0 0 0,0 1 0,0-1-1,-1 1 1,-1-1 0,1 1 0,-1-1 0,0 1 0,-1 0 0,0-1-1,0 1 1,-1-1 0,-4 14 0,-15 31 69,14-38-193,0 1 0,1 0 0,1 0 0,0 1 0,1 0 0,1-1 0,0 1 0,0 17 0,3-32-25,1 0 0,-1-1 0,1 1 0,-1-1 0,1 1 0,0-1 0,-1 1 0,1-1 0,0 1 0,-1-1 0,1 1 0,0-1 0,-1 0 0,1 1 0,0-1 0,0 0 0,-1 0 0,1 0 0,0 0 0,0 0 0,-1 0 0,1 0 0,0 0 0,0 0 0,0 0 0,29 0 0,-24 0 0,69-6-1734,2 1-3349,-68 5-2482</inkml:trace>
</inkml:ink>
</file>

<file path=ppt/ink/ink8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51:10.03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190 12 20371,'0'0'5840,"-9"-3"-3576,5 2-2126,1 0-57,1 0 0,-1 0 1,0 0-1,1 0 0,-1 0 0,0 1 0,0-1 1,0 1-1,1 0 0,-1 0 0,0 0 1,0 0-1,0 0 0,0 1 0,1-1 0,-1 1 1,0 0-1,1 0 0,-1 0 0,0 0 0,1 0 1,-1 1-1,1-1 0,0 1 0,-1-1 0,1 1 1,0 0-1,-3 4 0,-8 9 63,2 2 0,0-1 0,2 1 0,-1 1 0,2 0 0,-7 21 0,10-26-65,1 0 0,1 0 0,0 0 0,1 0 0,0 1 0,1-1 1,1 1-1,0-1 0,3 26 0,-2-37-79,0 1 0,0-1 0,0 0 0,0 1 0,0-1 0,0 0 0,1 0 0,-1 0 0,1 0 0,0 0 0,-1 0 0,1 0 0,0-1 0,0 1 0,0-1 0,0 1 0,0-1 0,1 0 0,-1 0 0,0 0 0,1 0 0,-1 0 0,0 0 0,1-1 0,-1 1 0,1-1 0,-1 1 0,1-1 0,3 0 0,-3 0 0,0 0 0,0 0 0,1 0 0,-1 0 0,0-1 0,0 0 0,0 1 0,0-1 0,0 0 0,0 0 0,0-1 0,0 1 0,0-1 0,0 1 0,0-1 0,-1 0 0,1 0 0,-1 0 0,1 0 0,-1-1 0,0 1 0,2-4 0,-2 4 0,-1-1 0,1 1 0,-1-1 0,0 0 0,0 1 0,-1-1 0,1 0 0,0 0 0,-1 0 0,0 0 0,0 0 0,0 0 0,0 1 0,0-1 0,0 0 0,-1 0 0,1 0 0,-1 0 0,-1-3 0,1 5 0,0 0 0,0-1 0,0 1 0,0 0 0,0 0 0,0 0 0,0 0 0,-1 0 0,1 0 0,0 0 0,-1 1 0,1-1 0,-1 0 0,1 1 0,0-1 0,-1 1 0,1-1 0,-1 1 0,0 0 0,1-1 0,-1 1 0,1 0 0,-1 0 0,1 0 0,-1 1 0,0-1 0,1 0 0,-1 0 0,1 1 0,-1-1 0,1 1 0,-1 0 0,1-1 0,0 1 0,-1 0 0,-1 1 0,-20 18 0,23-11 0,15-7 0,-7-4 0,1-1 0,-1 0 0,0 0 0,0 0 0,-1-1 0,1-1 0,-1 1 0,0-1 0,0 0 0,0-1 0,-1 1 0,8-10 0,-5 6 0,1 0 0,1 1 0,19-13 0,-29 21 0,-1 0 0,0 0 0,1 0 0,-1 0 0,1 0 0,-1 0 0,0 1 0,1-1 0,-1 0 0,0 0 0,1 1 0,-1-1 0,0 0 0,1 0 0,-1 1 0,0-1 0,0 0 0,1 1 0,-1-1 0,0 0 0,0 1 0,0-1 0,1 1 0,-1-1 0,0 0 0,0 1 0,0-1 0,0 1 0,0-1 0,0 0 0,0 1 0,0-1 0,0 1 0,0-1 0,0 0 0,0 1 0,0-1 0,0 1 0,-1 0 0,2 25 0,-1-21 0,-2 17 5,0-1 1,-9 38-1,7-38-32,0 0 1,-2 38-1,7-55-1751</inkml:trace>
</inkml:ink>
</file>

<file path=ppt/ink/ink8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51:11.56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0 545,'0'0'32222,"52"0"-32222,-44 6 0,-6-1 0,-2 2 0,0-5-1826</inkml:trace>
</inkml:ink>
</file>

<file path=ppt/ink/ink8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51:12.48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217 366 9513,'0'0'5632,"5"-9"-3272,-1 2-1996,0 2 114,-1 0-1,1-1 0,-1 1 0,0-1 1,-1 0-1,1 0 0,-1 0 1,0 0-1,-1-1 0,0 1 0,0 0 1,0-1-1,0-9 0,-2 15-365,0-1 0,0 1 0,0 0 0,0 0 0,-1 0 0,1 0 0,0 0 0,0 1 1,-1-1-1,1 0 0,0 0 0,-1 1 0,1-1 0,0 1 0,-1-1 0,1 1 0,-1 0 0,1 0 0,-1-1 0,1 1 0,-1 0 0,1 0 0,-1 1 0,-1-1 0,-40 3 808,33 0-813,0 0-1,1 0 1,-1 1-1,1 0 1,0 1-1,0 0 1,1 0-1,-1 1 1,1 1-1,1-1 1,-13 14-1,14-14 8,0 0 0,0 0 0,1 0 0,0 1 1,1 0-1,-1 0 0,1 1 0,1-1 0,-1 1 0,1 0 0,1-1 0,-1 1 0,2 1 0,-3 12 1,4-20-105,0 0-1,0 0 1,1 0 0,-1 0 0,0 0 0,1 0 0,-1 0 0,0 0 0,1 0 0,-1 0 0,1 0 0,-1 0 0,1 0 0,0 0 0,-1 0 0,1-1 0,0 1 0,0 0 0,0 0 0,0-1 0,-1 1 0,1 0 0,0-1 0,0 1 0,0-1 0,0 0 0,0 1 0,0-1-1,0 0 1,1 1 0,-1-1 0,0 0 0,0 0 0,0 0 0,0 0 0,0 0 0,0 0 0,0 0 0,2-1 0,4 1 58,-1-1 0,1 0 0,0-1 0,-1 0 0,12-4 0,-1-2-28,1-1 0,-2-1 0,1 0 0,-1-2 0,-1 0 1,0 0-1,-1-2 0,0 1 0,-1-2 0,21-28 0,-20 21-7,0 1-1,-2-2 0,0 0 0,-2 0 0,0-1 1,-2 0-1,10-44 0,-13 13-32,-5 55 0,0-1 0,1 1 0,-1 0 0,0 0 0,0 0 0,0 0 0,0 0 0,0-1 0,0 1 0,0 0 0,1 0 0,-1 0 0,0 0 0,0-1 0,0 1 0,0 0 0,0 0 0,0 0 0,0-1 0,0 1 0,0 0 0,0 0 0,0 0 0,0 0 0,0-1 0,0 1 0,0 0 0,0 0 0,0 0 0,-1 0 0,1-1 0,0 1 0,0 0 0,0 0 0,0 0 0,0 0 0,0-1 0,0 1 0,-1 0 0,1 0 0,0 0 0,0 0 0,0 0 0,0 0 0,0 0 0,-1 0 0,1-1 0,0 1 0,0 0 0,0 0 0,0 0 0,-1 0 0,1 0 0,0 0 0,0 0 0,0 0 0,-1 0 0,1 0 0,0 0 0,0 0 0,0 0 0,0 0 0,-1 0 0,1 0 0,0 0 0,0 0 0,-1 1 0,-4 6 0,5-6 0,-11 23 0,1 0 0,2 1 0,0 0 0,2 1 0,1-1 0,-2 28 0,3-27 0,1 1 0,2 36 0,1-52 0,1 0 0,1 0 0,0 0 0,1 0 0,0-1 0,0 0 0,1 1 0,8 13 0,-2-4-1524,-5-7-2536,-2-4-4898</inkml:trace>
</inkml:ink>
</file>

<file path=ppt/ink/ink8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51:13.82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15 76 13164,'0'0'2424,"3"-10"486,0-2-1842,-2 7-653,0 1-1,0-1 1,0 1 0,1 0 0,0 0 0,-1 0 0,2 0 0,-1 0 0,0 0 0,4-4-1,-5 7-347,-1 1-1,0 0 0,0 0 1,0 0-1,0-1 0,0 1 1,1 0-1,-1 0 0,0 0 1,0 0-1,0-1 0,1 1 1,-1 0-1,0 0 0,0 0 1,1 0-1,-1 0 0,0 0 1,0 0-1,1 0 0,-1 0 1,0 0-1,0 0 0,1 0 1,-1 0-1,0 0 0,0 0 1,1 0-1,-1 0 0,0 0 1,0 0-1,0 0 0,1 0 1,-1 0-1,0 0 0,0 0 1,1 1-1,-1-1 0,0 0 1,0 0-1,0 0 0,1 0 1,-1 1-1,0-1 0,0 0 1,0 0-1,0 0 0,0 1 1,1-1-1,-1 0 0,0 0 1,0 0-1,0 1 0,0-1 1,0 0-1,0 0 0,0 1 1,0-1-1,0 0 0,0 0 1,0 1-1,0-1 0,0 0 0,0 0 1,0 1-1,0-1 0,0 0 1,0 1-1,2 22 146,-2-22 34,0 62 474,-3 0 1,-2 0 0,-3 0-1,-31 118 1,39-180-721,0-1 0,-1 1 0,1 0 0,0-1 0,0 1 0,0-1 0,0 1 0,0-1 0,0 1 0,1 0 0,-1-1 0,0 1 0,0-1 0,0 1 0,0-1 0,1 1 0,-1-1 0,0 1 0,0-1 0,1 1 0,-1-1 0,1 1 0,-1-1 0,0 1 0,1-1 0,-1 0 0,1 1 0,-1-1 0,1 0 0,-1 1 0,1-1 0,-1 0 0,1 0 0,-1 1 0,1-1 0,-1 0 0,1 0 0,0 0 0,-1 0 0,1 0 0,-1 0 0,1 0 0,-1 0 0,1 0 0,0 0 0,-1 0 0,1 0 0,-1 0 0,1 0 0,-1 0 0,1-1 0,-1 1 0,2-1 0,38-9 0,-34 8 0,228-58-3908,-212 54-1932,-1-3-2445</inkml:trace>
</inkml:ink>
</file>

<file path=ppt/ink/ink8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51:15.01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234 73 11659,'0'0'4628,"3"-8"-1360,2-2-2302,-4 7-599,1-1 0,-1 0-1,1 1 1,-1-1 0,0 0-1,0 1 1,-1-1 0,1 0 0,-1-7-1,0 10-283,-1 1-1,1-1 1,0 0-1,-1 1 1,1-1-1,-1 0 1,1 1-1,-1-1 1,0 1 0,1-1-1,-1 1 1,0-1-1,1 1 1,-1-1-1,0 1 1,1 0-1,-1-1 1,0 1-1,0 0 1,1 0-1,-1 0 1,0-1 0,0 1-1,0 0 1,1 0-1,-1 0 1,0 0-1,0 0 1,0 1-1,1-1 1,-1 0-1,-1 0 1,-32 7 679,23-1-612,1 0 0,-1 1 0,2 0 0,-1 0 0,1 1 0,0 1 0,-14 16 0,5-3 365,2 0 0,-20 34-1,31-46-331,-1 1 0,1 0-1,1 0 1,-5 20 0,8-30-170,1 1 1,-1 0-1,0 0 1,1-1-1,0 1 0,-1 0 1,1 0-1,0 0 1,0 0-1,0-1 0,0 1 1,0 0-1,1 0 0,-1 0 1,0-1-1,1 1 1,0 0-1,-1 0 0,1-1 1,0 1-1,0 0 1,0-1-1,0 1 0,0-1 1,0 1-1,0-1 0,0 1 1,1-1-1,-1 0 1,1 0-1,-1 0 0,1 0 1,-1 0-1,1 0 1,-1 0-1,1 0 0,0-1 1,2 2-1,2-1 21,1 0 0,-1-1 0,1 1-1,0-1 1,-1 0 0,1-1 0,-1 0 0,1 0-1,-1 0 1,1-1 0,-1 0 0,0 0 0,1-1-1,-1 1 1,-1-2 0,1 1 0,0 0 0,-1-1 0,0 0-1,1 0 1,-2-1 0,1 1 0,0-1 0,-1 0-1,0 0 1,6-11 0,-9 15-34,-1 1 0,0 0 0,0-1 0,0 1 0,1-1 0,-1 1 0,0 0 0,0-1 0,0 1 0,0-1 0,0 1 0,0-1 0,0 1 0,0 0 0,0-1 0,0 1 0,0-1 0,0 1 0,0-1 0,0 1 0,0 0 0,0-1 0,0 1 0,-1-1 0,1 1 0,0 0 0,0-1 0,-1 1 0,1-1 0,0 1 0,0 0 0,-1-1 0,1 1 0,0 0 0,-1 0 0,1-1 0,0 1 0,-1 0 0,1 0 0,0 0 0,-1-1 0,1 1 0,-1 0 0,1 0 0,-1 0 0,1 0 0,0 0 0,-1 0 0,1 0 0,-1 0 0,1 0 0,-1 0 0,1 0 0,0 0 0,-1 0 0,1 0 0,-1 0 0,1 0 0,0 0 0,-1 1 0,1-1 0,-1 0 0,1 0 0,0 0 0,-1 1 0,0-1 0,-29 13 0,23-8 0,0 0 0,0 0 0,0 0 0,1 1 0,-1 0 0,1 0 0,1 1 0,-1-1 0,-4 10 0,10-16 0,0 0 0,0 0 0,0 1 0,0-1 0,1 0 0,-1 0 0,0 1 0,0-1 0,0 0 0,1 0 0,-1 1 0,0-1 0,0 0 0,0 0 0,1 0 0,-1 0 0,0 1 0,1-1 0,-1 0 0,0 0 0,0 0 0,1 0 0,-1 0 0,0 0 0,1 0 0,-1 0 0,0 0 0,1 0 0,-1 0 0,0 0 0,0 0 0,1 0 0,-1 0 0,0 0 0,1 0 0,-1 0 0,0 0 0,0-1 0,1 1 0,-1 0 0,1 0 0,7-4 0,0 0 0,1 0 0,-1-1 0,-1 0 0,1-1 0,-1 1 0,9-10 0,-7 7 0,-1 1 0,1 0 0,0 0 0,17-8 0,-26 16 0,1-1 0,-1 0 0,1 0 0,-1 1 0,1-1 0,-1 1 0,1-1 0,-1 0 0,1 1 0,-1-1 0,1 1 0,-1-1 0,0 1 0,1-1 0,-1 1 0,0 0 0,0-1 0,1 1 0,-1-1 0,0 1 0,0 0 0,0-1 0,0 1 0,0-1 0,0 1 0,0 0 0,0-1 0,0 1 0,0-1 0,0 1 0,0 0 0,-1 0 0,2 33 0,-2-28 0,-6 90-1366,0-5-3840</inkml:trace>
</inkml:ink>
</file>

<file path=ppt/ink/ink8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51:16.26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301 291 13677,'0'0'9983,"-12"-8"-8745,3 1-966,6 4-204,0 0 0,-1 1 0,1-1-1,-1 0 1,0 1 0,0 0-1,0 0 1,0 0 0,0 1 0,-1-1-1,1 1 1,0 0 0,-1 0-1,1 0 1,-1 1 0,1 0 0,-1-1-1,-5 2 1,-2 2 27,0 1-1,0 1 1,1 0 0,0 0-1,0 1 1,0 1-1,1 0 1,0 0 0,0 1-1,-12 11 1,17-14 40,-1 1 0,0-1 0,1 1 0,0 0 0,1 1 0,-1-1 0,1 1 0,0 0-1,1 0 1,-1 0 0,2 0 0,-1 1 0,1-1 0,0 1 0,0 0 0,1-1 0,-1 12 0,3-18-121,-1 1 0,1-1 0,0 0 1,-1 0-1,1 1 0,0-1 0,-1 0 0,1 0 0,0 0 0,0 0 0,0 0 1,0 0-1,0 0 0,0 0 0,1 0 0,-1 0 0,0-1 0,0 1 1,1 0-1,-1-1 0,0 1 0,1-1 0,-1 0 0,0 1 0,1-1 0,-1 0 1,1 0-1,-1 0 0,0 0 0,1 0 0,2 0 0,48-7 393,-41 3-322,0-1-1,-1 0 0,1-1 0,-1 0 0,0-1 0,-1 0 0,1 0 0,-1-1 0,-1 0 0,0-1 1,10-12-1,-1-2 40,0-1 0,-1 0 0,17-40 0,-25 47-85,-1 1 1,0-1 0,-2 0-1,0-1 1,-1 1-1,0-1 1,-2 0 0,0 0-1,-1 0 1,-1 0-1,-2-19 1,2 37-40,0-1 0,0 1 0,0-1 0,0 1 0,0-1 0,0 0 0,0 1 0,0-1 0,0 1 0,0-1 0,-1 1 0,1-1 0,0 0 0,0 1 0,-1-1 0,1 1 0,0-1 0,-1 1 0,1 0 0,-1-1 0,1 1 0,0-1 0,-1 1 0,1 0 0,-1-1 0,1 1 0,-1 0 0,1-1 0,-2 1 0,-9 11 0,-6 28 0,10 3 0,2 0 0,1 1 0,3-1 0,6 73 0,1-84 0,0 0 0,2-1 0,2 1 0,13 29 0,-15-37 0,-3-18-3589,-4-14-3419,-1-8-1165</inkml:trace>
</inkml:ink>
</file>

<file path=ppt/ink/ink8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51:16.92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46 71 17072,'0'0'12113,"-2"11"-11275,-12 75-33,2-20 164,-6 115 1,40-249-970,-16 24 0,-1-1 0,-3 1 0,-1-1 0,-3 1 0,-13-80 0,17 134 0,-1-2 0,0 0 0,1 0 0,0 0 0,6 14 0,-6-19 0,0 0 0,-1 0 0,1 0 0,0-1 0,1 1 0,-1-1 0,0 1 0,1-1 0,-1 0 0,1 0 0,0 0 0,-1 0 0,1-1 0,0 1 0,0-1 0,4 2 0,-2-2 0,0 1 0,0-1 0,0 1 0,0-2 0,0 1 0,0 0 0,0-1 0,0 0 0,0 0 0,0-1 0,0 1 0,0-1 0,0 0 0,0 0 0,0-1 0,0 0 0,8-4 0,1-2 0,-2 0 0,1-2 0,-1 1 0,15-18 0,-11 12 0,-16 15 0,0 0 0,0 0 0,1 0 0,-1 0 0,0 0 0,0 0 0,0 0 0,0-1 0,0 1 0,0 0 0,0 0 0,1 0 0,-1 0 0,0 0 0,0 0 0,0 0 0,0 0 0,0 0 0,1 0 0,-1 0 0,0 0 0,0 0 0,0 0 0,0 0 0,1 0 0,-1 0 0,0 0 0,0 0 0,0 0 0,0 0 0,0 0 0,1 0 0,-1 0 0,0 0 0,0 0 0,0 0 0,0 1 0,0-1 0,0 0 0,1 0 0,-1 0 0,0 0 0,0 0 0,0 0 0,0 0 0,0 1 0,0-1 0,0 0 0,0 0 0,0 0 0,1 0 0,2 14 0,-3 25 0,0-32 0,-2 35 55,-7 45-1,3-45-327,0 47-1,7-69-2705,5-10-3597</inkml:trace>
</inkml:ink>
</file>

<file path=ppt/ink/ink8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51:17.52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63 20083,'0'0'10025,"82"-11"-8263,-38 1-865,-1-1-897,4 0 0,-5 1 0,-6 3 0,-9 5 0,-9 2-1698,-11 3-1569,-7 11-1281,-7 4-385,-17-2-5124</inkml:trace>
</inkml:ink>
</file>

<file path=ppt/ink/ink8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51:17.88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45 14382,'0'0'7174,"67"1"-5444,-32-9 0,5-2-705,3-1-801,-3 5-224,1 1-1634,-2 2-2530,-4 0-3587</inkml:trace>
</inkml:ink>
</file>

<file path=ppt/ink/ink8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51:18.23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374 44 19474,'0'0'4079,"-12"-8"-2494,7 5-1464,0-1-52,0 0 1,-1 1-1,1 0 0,-1 0 0,0 0 0,0 0 1,0 1-1,0 0 0,-1 0 0,1 1 0,0 0 1,-1 0-1,1 0 0,-1 1 0,1 0 0,-13 2 1,6 2 96,1 1 0,-1 0 0,1 1 0,1 1 0,-1 0 0,1 0 0,0 1 0,1 1 1,0 0-1,-11 12 0,8-7 300,1 0 1,0 1-1,1 1 1,0 0-1,2 1 1,-13 26-1,19-35-404,0-1 0,1 1 0,0 0 0,0 0 0,1 0-1,-1-1 1,2 1 0,-1 1 0,1-1 0,0 0-1,1 0 1,1 8 0,0-12-43,-1 0 0,1 1 0,0-1 0,0 0 0,0 0-1,0 0 1,0-1 0,1 1 0,0 0 0,0-1 0,0 0 0,0 0 0,1 0 0,-1 0 0,1 0 0,-1-1 0,1 1-1,0-1 1,0 0 0,0 0 0,1-1 0,5 3 0,2-1-19,1 0 0,0 0 0,-1-1 0,1-1 0,0 0 0,0-1 0,0 0 0,0-1 0,23-4 0,-32 4 0,1 0 0,-1 0 0,0 0 0,1-1 0,-1 1 0,0-1 0,0 0 0,0 0 0,0-1 0,-1 1 0,1-1 0,-1 0 0,1 1 0,-1-2 0,0 1 0,0 0 0,0-1 0,-1 1 0,1-1 0,-1 0 0,0 0 0,0 0 0,0 0 0,-1 0 0,1 0 0,-1-1 0,0 1 0,0 0 0,0-1 0,-1 1 0,0-6 0,0 9 0,0-1 0,0 1 0,0 0 0,-1 0 0,1 0 0,0-1 0,-1 1 0,1 0 0,-1 0 0,0 0 0,1 0 0,-1 0 0,0 0 0,0 0 0,1 0 0,-1 0 0,0 0 0,0 0 0,0 0 0,0 0 0,0 1 0,0-1 0,0 0 0,-1 1 0,1-1 0,0 1 0,0 0 0,0-1 0,-1 1 0,1 0 0,0-1 0,0 1 0,-1 0 0,1 0 0,0 0 0,-1 0 0,1 1 0,0-1 0,0 0 0,-1 0 0,-1 1 0,-1 0 0,1 0 0,-1-1 0,0 1 0,1 0 0,-1 1 0,1-1 0,-1 1 0,1-1 0,-1 1 0,1 0 0,0 1 0,0-1 0,-4 4 0,6-5 0,0 0 0,0 0 0,0 0 0,0 0 0,0 0 0,0 0 0,1 1 0,-1-1 0,0 0 0,1 0 0,-1 1 0,1-1 0,0 0 0,-1 0 0,1 1 0,0-1 0,0 1 0,0-1 0,-1 0 0,2 1 0,-1-1 0,0 0 0,0 1 0,0-1 0,1 0 0,-1 1 0,1 1 0,0-2 0,1 0 0,-1 0 0,1 1 0,0-1 0,-1 0 0,1-1 0,0 1 0,0 0 0,-1 0 0,1-1 0,0 1 0,0-1 0,0 0 0,0 1 0,0-1 0,3 0 0,5 0 0,1 0 0,-1-1 0,1 0 0,-1-1 0,0 0 0,12-4 0,2-6 0,-20 9 0,1 1 0,-1-1 0,1 1 0,0 0 0,0 0 0,0 1 0,0 0 0,9-2 0,-13 6 0,-1-1 0,1 1 0,0-1 0,-1 1 0,0-1 0,0 1 0,0 0 0,0-1 0,0 1 0,-1 2 0,1-3 0,-1 10-1443,-1 0 0,0-1 0,-7 22 0,-5 24-6836</inkml:trace>
</inkml:ink>
</file>

<file path=ppt/ink/ink8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51:18.60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30 1 20243,'0'0'7784,"-24"72"-6055,21-42-287,0 2-546,3-2-511,0 1-289,0-2-32,0-2-32,0-4-32,0-1-256,0-5-577,0-2-320,0-3-993,0-7-1698</inkml:trace>
</inkml:ink>
</file>

<file path=ppt/ink/ink8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51:18.95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 77 17489,'0'0'6587,"-1"-8"-3619,0 6-2877,1 0 0,0 0 0,-1 0 0,1 0 0,0 0 0,0 0-1,0 0 1,0 0 0,0 0 0,1 0 0,-1 0 0,1 0 0,-1 0 0,1 0-1,0 1 1,-1-1 0,1 0 0,0 0 0,0 0 0,0 1 0,1-1 0,-1 1-1,0-1 1,0 1 0,1-1 0,-1 1 0,1 0 0,0 0 0,-1 0 0,1 0-1,0 0 1,-1 0 0,1 0 0,0 0 0,0 1 0,0-1 0,0 1 0,0-1-1,0 1 1,0 0 0,0 0 0,2 0 0,15-4 46,0 1 1,1 1-1,-1 1 1,1 1-1,0 1 1,-1 0-1,1 2 1,-1 0-1,0 1 1,0 1-1,22 9 1,-39-14-137,-1 1 0,0 0 0,1-1 0,-1 1 0,0 0 0,0 0 0,0 0 0,1 0 0,-1 0 0,0 0 0,0 0 0,0 0 0,-1 0 0,1 0 0,0 0 0,0 1 0,-1-1 0,1 0 1,0 1-1,-1-1 0,0 1 0,1-1 0,-1 0 0,0 1 0,1 1 0,-2 0 3,1-1 0,-1 1 0,1 0 0,-1-1 0,0 1 0,0-1 0,0 1 0,-1-1 0,1 1 0,-1-1 0,1 0 0,-4 4 0,-6 6 17,-1 0 0,0-1 0,-21 14 0,27-20-19,-9 9-1604,13-12 613,-1 1-1,1 0 1,-1-1-1,0 1 1,0-1-1,0 0 1,0 0-1,0 0 1,0-1-1,-5 3 1</inkml:trace>
</inkml:ink>
</file>

<file path=ppt/ink/ink8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51:19.31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83 3587,'0'0'2371,"8"-54"-1090,-8 40-1601,-3-1-2916</inkml:trace>
</inkml:ink>
</file>

<file path=ppt/ink/ink8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51:19.96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84 1 12620,'0'0'16725,"6"11"-15566,-1-3-1018,-1 1 0,0 0 1,0 0-1,-1 0 1,-1 0-1,1 0 1,-2 1-1,1-1 1,-1 1-1,0 0 1,-1-1-1,0 1 1,-1 0-1,0-1 1,-4 17-1,-9 17-141,-30 61 0,-6 20 0,50-123 0,-1 0 0,0 0 0,1 0 0,-1 0 0,1 0 0,0 0 0,-1 0 0,1 0 0,0 0 0,0 0 0,-1 0 0,1 1 0,0-1 0,0 0 0,0 0 0,0 0 0,0 0 0,1 0 0,-1 0 0,0 0 0,1 0 0,-1 1 0,0-1 0,1 0 0,-1 0 0,1 0 0,0 0 0,-1-1 0,1 1 0,0 0 0,-1 0 0,1 0 0,0 0 0,0-1 0,0 1 0,0 0 0,0-1 0,0 1 0,0-1 0,1 1 0,3 0 0,0 0 0,1-1 0,-1 0 0,0 0 0,0-1 0,1 1 0,8-3 0,22-6 55,53-20 0,25-7-608,-98 31-2524,-7-1-4566,-2-2-6050</inkml:trace>
</inkml:ink>
</file>

<file path=ppt/ink/ink8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51:20.60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45 73 14894,'0'0'17259,"-2"11"-16720,-13 60-452,6-35-91,2 1 0,-4 58 0,11-95 4,0 0 0,0 0 0,0-1 0,0 1 0,0 0 0,0 0 0,0 0 0,0-1 0,0 1 0,0 0 0,1 0 0,-1 0 0,0 0 0,0-1 0,0 1 0,0 0 0,0 0 0,1 0 0,-1 0 0,0 0 0,0-1 0,0 1 0,1 0 0,-1 0 0,0 0 0,0 0 0,0 0 0,1 0 0,-1 0 0,0 0 0,0 0 0,0 0 0,1 0 0,-1 0 0,0 0 0,0 0 0,1 0 0,-1 0 0,0 0 0,0 0 0,0 0 0,1 0 0,-1 0 0,0 0 0,0 0 0,0 1 0,1-1 0,-1 0 0,0 0 0,0 0 0,0 0 0,0 0 0,0 1 0,1-1 0,-1 0 0,0 0 0,0 0 0,0 1 0,0-1 0,0 0 0,0 0 0,0 0 0,0 1 0,1-1 0,-1 0 0,0 0 0,12-16 0,-4-1 0,0 0 0,-2-1 0,0 0 0,0-1 0,4-36 0,-5 8 0,-1-59 0,-7 96 0,-2 15 0,-5 16 0,10-19 0,-1-1 0,1 1 0,0 0 0,-1 0 0,1-1 0,0 1 0,0 0 0,0 0 0,0 0 0,1-1 0,-1 1 0,0 0 0,1 0 0,-1-1 0,1 1 0,-1 0 0,1-1 0,0 1 0,0-1 0,0 1 0,0-1 0,0 1 0,0-1 0,0 1 0,0-1 0,1 0 0,-1 0 0,3 2 0,2-1 0,0 0 0,-1-1 0,1 0 0,0 0 0,0-1 0,-1 1 0,12-2 0,-11 1 0,-1 0 0,0-1 0,-1 0 0,1 0 0,-1 0 0,0 0 0,1-1 0,-1 1 0,0-1 0,0 0 0,0-1 0,5-3 0,-4 3 0,-1 1 0,1-1 0,0 0 0,0 1 0,0 0 0,10-2 0,-15 6 0,1 0 0,0-1 0,0 1 0,-1 0 0,1 0 0,-1 0 0,1 0 0,-1 0 0,0 0 0,0 0 0,0 0 0,0 0 0,0 0 0,-1 3 0,1-1 0,-15 220 0,17-214-2211,8-11-3740,-3-7-3055</inkml:trace>
</inkml:ink>
</file>

<file path=ppt/ink/ink8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51:21.53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39 20 19859,'-28'5'7127,"27"-5"-6990,1 0 1,-1 0-1,0 1 1,1-1 0,-1 0-1,1 1 1,-1-1 0,1 1-1,-1-1 1,1 0 0,-1 1-1,1-1 1,-1 1 0,1 0-1,0-1 1,-1 1 0,1-1-1,0 1 1,-1-1 0,1 1-1,0 0 1,0-1 0,0 1-1,-1 0 1,1-1 0,0 1-1,0 0 1,0-1 0,0 1-1,0 0 1,0-1-1,1 1 1,-1 0 0,0-1-1,0 1 1,0 0 0,0-1-1,1 1 1,-1-1 0,0 1-1,1 0 1,0 0-138,1 0 0,-1 0 0,0-1 0,1 1 0,-1-1 0,0 1 0,1-1 0,-1 1 0,1-1 0,-1 0 0,1 0 0,-1 0 0,1 0 0,-1 0 0,1 0 0,-1 0 0,0 0 0,1 0 0,2-2 0,28-6 0,-30 7 0,0 0 0,0 0 0,-1 0 0,1-1 0,0 1 0,-1 0 0,1-1 0,-1 1 0,0-1 0,1 1 0,-1-1 0,0 0 0,0 0 0,0 1 0,0-1 0,0 0 0,-1 0 0,1 0 0,0 0 0,-1 0 0,1 0 0,-1-3 0,0 5 0,0 0 0,0-1 0,-1 1 0,1 0 0,0 0 0,0-1 0,0 1 0,0 0 0,-1 0 0,1 0 0,0-1 0,0 1 0,-1 0 0,1 0 0,0 0 0,0 0 0,-1 0 0,1 0 0,0-1 0,-1 1 0,1 0 0,0 0 0,-1 0 0,1 0 0,0 0 0,0 0 0,-1 0 0,1 0 0,0 0 0,-1 0 0,1 0 0,0 0 0,0 1 0,-1-1 0,1 0 0,0 0 0,-1 0 0,1 0 0,0 0 0,0 1 0,-1-1 0,1 0 0,0 0 0,0 0 0,-1 1 0,-11 7 0,11-7-84,1-1 0,0 1-1,-1-1 1,1 1 0,0-1 0,0 1 0,-1-1-1,1 1 1,0-1 0,0 1 0,0 0-1,0-1 1,0 1 0,0 0 0,0-1 0,0 1-1,0-1 1,0 1 0,0 0 0,0-1 0,0 1-1,0-1 1,0 1 0,1-1 0,-1 1 0,0 0-1,1-1 1,-1 1 0,0-1 0,1 1-1,-1-1 1,0 1 0,2 0 0,14-3-7927,-4-5-11095</inkml:trace>
</inkml:ink>
</file>

<file path=ppt/ink/ink8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51:22.33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134 73 10378,'0'0'5456,"4"-8"-2157,2-1-2142,8-18 585,-10 1 2886,-8 24-2323,-5 8-1841,-7 10-591,-2 11 295,1 1 0,2 1-1,0 0 1,2 1 0,1 0-1,2 1 1,1 0-1,1 1 1,-7 62 0,15-88-145,0 0 1,0-1-1,0 1 0,1-1 1,0 1-1,0 0 1,0-1-1,1 0 1,0 1-1,0-1 0,0 0 1,1 0-1,-1 0 1,1 0-1,0-1 1,1 1-1,-1-1 1,1 1-1,0-1 0,0-1 1,0 1-1,1 0 1,7 4-1,-3-3-299,0 0 1,1 0-1,0-1 0,18 6 0,45 4-4844,-29-12-2113</inkml:trace>
</inkml:ink>
</file>

<file path=ppt/ink/ink8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51:23.59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21 32 16560,'-9'4'2850,"0"-4"1,6 1 1729,6-1-3394,12-1-354,8-6 33,3-1-384,4 1-321,1 0-128,1 3-288,-4 3-1346,-3 1-2434,-3-2-2498</inkml:trace>
</inkml:ink>
</file>

<file path=ppt/ink/ink8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51:24.42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139 328 1089,'0'0'13351,"6"-10"-10217,0 2-2197,14-25 388,-19 30-922,0 1 0,0-1 0,-1 0 1,1 1-1,-1-1 0,0 0 0,0 0 0,0 1 1,-1-6-1,1 7-290,-1 0-1,0 0 1,1 1 0,-1-1 0,0 0-1,0 1 1,1-1 0,-1 0 0,0 1 0,0-1-1,0 1 1,0-1 0,0 1 0,0 0-1,0-1 1,0 1 0,0 0 0,0 0-1,0 0 1,0 0 0,0 0 0,0 0-1,0 0 1,0 0 0,0 0 0,0 0 0,0 0-1,0 1 1,-1-1 0,-33 9 977,26-4-926,0 0 0,1 1 0,0 0 0,0 0 0,0 0-1,1 1 1,-10 11 0,13-13-84,0 0 0,1 0 1,-1 0-1,1 0 0,0 0 1,0 1-1,1-1 0,0 1 0,0 0 1,0-1-1,1 1 0,-1 0 1,0 9-1,3-14-73,-1 0-1,1 0 1,-1 0 0,1-1-1,-1 1 1,1 0 0,0 0 0,-1-1-1,1 1 1,0 0 0,0-1 0,-1 1-1,1-1 1,0 1 0,0-1 0,0 1-1,0-1 1,0 0 0,-1 1 0,1-1-1,0 0 1,0 0 0,0 1 0,0-1-1,0 0 1,0 0 0,0 0 0,0 0-1,0 0 1,0-1 0,0 1-1,0 0 1,0 0 0,0-1 0,0 1-1,0 0 1,1-1 0,41-14 271,-28 6-206,-1-2 0,-1 0 1,1 0-1,-1-1 1,-1-1-1,-1 0 1,0 0-1,0-2 1,-1 1-1,14-29 0,-15 24 2,0-1-1,-1 1 1,-1-1-1,-1-1 0,-1 1 1,-1-1-1,-1 0 1,1-34-1,-4 55-73,0 0 0,0 0 0,0 0 0,0 0 0,-1 0 0,1 0 0,0 0 0,0 0 0,0 0 0,0 0 0,0 0 0,-1 0 0,1 0 0,0 0 0,0 0 0,0 0 0,0 0 0,-1 0 0,1 0 0,0 0 0,0 0 0,0 0 0,0 0 0,-1 0 0,1 0 0,0 0 0,0 0 0,0-1 0,0 1 0,0 0 0,0 0 0,0 0 0,-1 0 0,1 0 0,0 0 0,0-1 0,0 1 0,0 0 0,0 0 0,0 0 0,0 0 0,0-1 0,0 1 0,0 0 0,0 0 0,0 0 0,0-1 0,-7 18 0,-6 47 0,2 0 0,4 0 0,0 88 0,8-149-22,-1-1 0,0 1 0,1-1 0,0 0 0,-1 0 0,1 1 0,0-1 0,0 0 0,0 0 0,0 0 0,1 0 0,-1 0 0,3 3 0,-3-4-31,-1-1 1,1 1-1,0 0 1,-1-1-1,1 1 1,0 0-1,-1-1 1,1 1 0,0-1-1,0 1 1,0-1-1,0 0 1,-1 1-1,1-1 1,0 0-1,0 0 1,0 0-1,0 1 1,0-1 0,0 0-1,0 0 1,0 0-1,0 0 1,0-1-1,0 1 1,-1 0-1,1 0 1,0-1-1,0 1 1,0 0-1,0-1 1,0 1 0,-1-1-1,1 1 1,0-1-1,0 1 1,-1-1-1,2 0 1,4-11-5046,-2-7-2568</inkml:trace>
</inkml:ink>
</file>

<file path=ppt/ink/ink8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51:24.78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127 0 22934,'0'0'4121,"-3"11"-2141,-13 43-673,-35 81 0,-5 14-189,56-149-1118,0 1 0,0-1 0,-1 0 0,1 0 0,0 1 0,0-1 0,0 0 0,0 1 0,0-1 0,1 0 0,-1 1 0,0-1 0,0 0 0,0 0 0,0 1 0,0-1 0,0 0 0,0 0 0,0 1 0,1-1 0,-1 0 0,0 0 0,0 1 0,0-1 0,1 0 0,-1 0 0,0 0 0,0 1 0,0-1 0,1 0 0,-1 0 0,0 0 0,0 0 0,1 0 0,-1 0 0,0 1 0,1-1 0,18 2 0,22-6 0,-37 4 0,178-23-123,-169 19-1296,-5-1-3221,0-2-2727</inkml:trace>
</inkml:ink>
</file>

<file path=ppt/ink/ink8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51:25.58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238 26 10186,'0'0'17467,"-11"-6"-16763,4 2-597,5 2-79,0 0 0,0 1 0,-1-1 0,1 1 0,0 0 0,-1 0 0,0-1 0,1 2 0,-1-1 0,1 0 0,-1 0 0,0 1 1,0 0-1,1-1 0,-1 1 0,0 0 0,0 1 0,0-1 0,1 0 0,-1 1 0,0-1 0,1 1 0,-1 0 0,0 0 0,1 0 0,-1 0 0,-4 3 0,-9 9 341,0 1-1,0 1 1,1 0-1,-24 34 1,34-43-270,1 1-1,-1-1 1,1 1-1,1 0 1,-1 1-1,1-1 1,0 0-1,1 1 1,0 0-1,0-1 1,0 1-1,1 0 1,1 0-1,-1 0 1,1 0-1,1 10 1,0-17-99,-1 0 0,1 0 0,0 1 0,-1-1 0,1 0 0,0 0 0,0 0 0,0 0 0,0 0 0,0 0 0,0-1 0,0 1 0,0 0 0,0 0 0,0-1 0,0 1 0,1-1 0,-1 1 0,0-1 0,0 1 0,1-1 0,-1 0 0,0 1 0,1-1 0,-1 0 0,0 0 0,0 0 0,1 0 0,-1 0 0,0 0 0,1-1 0,-1 1 0,2-1 0,2 0 0,0 0 0,0 0 0,0 0 0,0-1 0,0 0 0,0 0 0,6-4 0,-6 3 0,1-1 0,-1 0 0,-1 0 0,1 0 0,0 0 0,-1-1 0,0 0 0,0 0 0,0 0 0,-1 0 0,0-1 0,0 1 0,0-1 0,-1 0 0,1 0 0,-1 0 0,-1 0 0,1 0 0,0-8 0,-2 13 0,-1 1 0,1-1 0,0 0 0,0 1 0,-1-1 0,1 1 0,-1-1 0,1 0 0,0 1 0,-1-1 0,1 1 0,-1-1 0,1 1 0,-1-1 0,1 1 0,-1 0 0,0-1 0,1 1 0,-1 0 0,0-1 0,1 1 0,-1 0 0,0 0 0,1 0 0,-1-1 0,0 1 0,1 0 0,-1 0 0,0 0 0,1 0 0,-1 0 0,0 0 0,1 0 0,-1 0 0,0 1 0,1-1 0,-1 0 0,0 0 0,1 1 0,-1-1 0,0 0 0,1 1 0,-2 0 0,-29 14 0,29-13 0,1-1 0,-1 1 0,0-1 0,1 1 0,0 0 0,-1 0 0,1 0 0,0 0 0,0 0 0,0 0 0,0 0 0,0 0 0,1 0 0,-1 1 0,1-1 0,-1 0 0,1 0 0,0 4 0,1-5 0,-1 0 0,1 1 0,0-1 0,0 0 0,0 0 0,0 0 0,0 0 0,0-1 0,0 1 0,0 0 0,0 0 0,0 0 0,1-1 0,-1 1 0,0-1 0,1 1 0,-1-1 0,0 0 0,0 1 0,1-1 0,-1 0 0,1 0 0,-1 0 0,0 0 0,1 0 0,-1 0 0,0 0 0,1 0 0,-1-1 0,2 1 0,2-1 0,0 0 0,0 0 0,1-1 0,-1 0 0,0 0 0,-1 0 0,1 0 0,0-1 0,-1 1 0,1-1 0,-1 0 0,0-1 0,5-4 0,32-21 0,-39 61 0,-27 35 4,21-58-7,-1 1 1,1 0-1,1 0 1,0 0-1,0 1 1,1-1-1,-2 17 1,13-33-9879,-1-9 207</inkml:trace>
</inkml:ink>
</file>

<file path=ppt/ink/ink8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51:25.95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118 0 6662,'0'0'20259,"10"5"-17899,-4-2-2173,-1-1 1,1 1-1,-1 0 1,0 1-1,0 0 1,0-1-1,0 1 1,-1 1-1,0-1 0,0 1 1,0 0-1,0 0 1,-1 0-1,1 0 1,-2 0-1,1 1 0,3 10 1,0 2-160,-2 1 1,-1-1-1,0 1 1,-1 0-1,-1 1 0,-1-1 1,0 0-1,-2 0 1,0 0-1,-1 0 0,-1-1 1,-1 1-1,-9 23 1,4-17-372,0 0 0,-2-1 0,-1-1 0,-1 0 0,0-1 0,-2 0 0,-1-1 0,0-1 0,-21 18 0,3-10-6667</inkml:trace>
</inkml:ink>
</file>

<file path=ppt/ink/ink8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51:27.67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4465 1 12620,'0'0'1030,"9"13"-592,-7-9-411,5 4 42,-1 1 0,-1 0 0,1 0 0,-2 0 0,1 1 0,-1-1-1,-1 1 1,0 0 0,0 1 0,-1-1 0,1 12 0,-2-12 29,0-1 1,-1 1-1,0-1 0,-1 1 1,0-1-1,0 1 0,-1-1 0,-1 0 1,1 0-1,-1 1 0,-1-2 1,0 1-1,0 0 0,-1-1 0,0 0 1,-10 13-1,-16 13 253,-1-1-1,-1-2 1,-2-1 0,-1-2 0,-2-1-1,0-2 1,-2-2 0,-61 27-1,2-9 148,-1-5 0,-161 36 0,-326 32 242,-6-36 351,-236-7 1018,587-43-1712,-413 86 1,542-75 345,0 4 0,2 6 0,2 4 0,-133 75 0,236-116-839,4-1 16,-1 0-1,1 0 1,-1 0 0,1 0-1,0 1 1,0-1-1,-1 0 1,1 1-1,0 0 1,0-1 0,1 1-1,-1 0 1,0 0-1,-2 4 1,11-6-4460,23-13 293,-5-5-1727,5-4-5146</inkml:trace>
</inkml:ink>
</file>

<file path=ppt/ink/ink8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51:28.04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673 0 13261,'0'0'6955,"-10"1"-6132,3-1-740,1 1 0,0 0 0,-1 0 0,1 0 0,0 1 0,0 0 0,0 0 0,0 1 0,0 0 0,0 0 0,1 0 1,-1 1-1,1 0 0,0 0 0,-5 5 0,-47 36 2029,-108 65 1,1-2 227,138-88-2145,1 0 0,1 2 0,-41 48 0,61-65-192,0 0 0,0 0 0,0 0 0,1 1 0,0-1 0,0 1 0,1-1-1,0 1 1,0 0 0,0 0 0,0 1 0,0 6 0,2-12-10,0 0-1,0-1 1,0 1 0,0 0-1,1 0 1,-1 0 0,0 0-1,0-1 1,1 1 0,-1 0 0,0 0-1,1-1 1,-1 1 0,1 0-1,-1 0 1,1-1 0,-1 1-1,1-1 1,0 1 0,-1 0 0,1-1-1,0 1 1,-1-1 0,1 0-1,0 1 1,0-1 0,-1 1-1,2-1 1,35 7-368,39-11-624,-29-5-1075,0-1 0,-1-2 0,56-23 0,-10-1-4470</inkml:trace>
</inkml:ink>
</file>

<file path=ppt/ink/ink8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51:37.81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27 9065,'0'0'10794,"54"10"-9417,-8-10-672,9 0-545,8-5-64,4-3-64,-7 2-32,-5 1-961,-9 0-897,-15 2-1409,-14 1-833,-12 0-1249</inkml:trace>
</inkml:ink>
</file>

<file path=ppt/ink/ink8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51:38.17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67 0 9097,'0'0'1665,"-49"15"289,36-8 512,9-1-544,4 0-448,9 1-321,20-2 64,9 0-256,16-1-289,7-2-351,8-2-225,5 2-32,-6-1-32,-5 3-545,-9-3-1248,-10-1-930,-11 0-1473,-10 0-2146</inkml:trace>
</inkml:ink>
</file>

<file path=ppt/ink/ink8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51:38.51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90 1 14830,'0'0'934,"8"-1"113,6 1-537,0 1 0,-1 0 0,1 1 1,0 0-1,-1 1 0,0 0 1,0 1-1,14 7 0,-22-9-443,-1 0 0,0 0 0,0 0 0,0 1 0,0 0 0,0-1 0,-1 2 0,1-1 0,-1 0 0,1 1 0,-1-1 0,-1 1 0,1 0-1,0 0 1,-1 0 0,0 0 0,0 1 0,0-1 0,0 0 0,-1 1 0,0 0 0,0-1 0,0 1 0,0 0 0,-1-1 0,0 1 0,0 0 0,-1 8 0,0-4 9,-1-1 0,-1 1 0,1-1 0,-1 0 0,-1 0 0,1 0 0,-2 0 0,-6 10 0,-49 58 224,36-48-313,-61 74-1353,27-35-2617,18-22-1916</inkml:trace>
</inkml:ink>
</file>

<file path=ppt/ink/ink8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51:39.60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474 0 16752,'0'0'5781,"-9"1"-5423,-3 3-247,-1-1 0,1 2 1,-1 0-1,1 0 0,1 1 0,-1 1 0,1 0 1,0 0-1,1 1 0,-1 0 0,-15 18 0,-18 19 698,-41 56 0,53-60-380,2 1 0,-27 49 0,47-72-319,1-1 0,0 2 1,2-1-1,0 1 0,1 0 1,1 0-1,1 1 0,-1 22 1,4-39-100,1 0 1,0 0-1,1 0 1,-1 0-1,1 0 1,-1 0-1,1 0 1,0 0-1,1 0 1,-1 0-1,1 0 1,-1 0-1,1-1 1,0 1-1,1-1 1,-1 1-1,3 2 1,0-2 17,0 0 0,-1 0 0,1 0-1,0-1 1,1 0 0,-1 0 0,1 0 0,-1-1 0,1 0 0,8 3 0,12 0-103,0-1-1,1-1 1,-1-1 0,34-3 0,-38 1-267,-2 1-1225,-1-2 1,1 0-1,21-5 1,-5-5-5055</inkml:trace>
</inkml:ink>
</file>

<file path=ppt/ink/ink8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51:39.92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0 21717,'0'0'7623,"75"41"-21909</inkml:trace>
</inkml:ink>
</file>

<file path=ppt/ink/ink8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51:40.26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 0 17072,'0'0'11883,"-5"35"-13196,27-47-2627,3-6-6021</inkml:trace>
</inkml:ink>
</file>

<file path=ppt/ink/ink8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51:42.38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256 245 9449,'0'0'8846,"6"-9"-6652,17-28-321,-22 36-1804,-1 1 0,0-1-1,1 1 1,-1-1-1,0 1 1,0-1-1,1 1 1,-1-1-1,0 1 1,0-1-1,0 1 1,0-1-1,1 1 1,-1-1-1,0 1 1,0-1-1,0 0 1,0 1 0,0-1-1,0 1 1,-1-1-1,1 1 1,0-1-1,0 1 1,0-1-1,0 1 1,-1-1-1,1 1 1,0-1-1,0 1 1,-1-1-1,1 1 1,0-1-1,-1 1 1,1 0-1,-1-1 1,1 1 0,-1-1-1,1 1 1,0 0-1,-1 0 1,1-1-1,-1 1 1,1 0-1,-1 0 1,1 0-1,-1-1 1,0 1-1,1 0 1,-1 0-1,1 0 1,-2 0-1,-30 0 218,27 0-34,-5 1-178,0 1 0,-1 0 1,1 1-1,0 0 0,0 0 0,1 1 1,-1 0-1,1 1 0,0 0 1,0 1-1,0 0 0,1 0 1,0 1-1,0 0 0,-12 13 0,12-11 52,0 0-1,1 0 0,0 1 0,0 0 0,1 1 1,1-1-1,-1 1 0,2 0 0,-1 1 0,2-1 1,-1 1-1,2-1 0,-3 17 0,5-26-106,0 0 0,0 0 0,0 0 0,0 0 0,0-1 0,0 1 0,0 0-1,1 0 1,-1 0 0,0 0 0,1-1 0,0 1 0,0 0 0,-1-1 0,1 1 0,0 0 0,0-1 0,0 1-1,0-1 1,1 1 0,-1-1 0,0 0 0,1 1 0,-1-1 0,2 1 0,0-1 5,1 0 0,-1 0 0,0 0 0,0 0 0,1 0 0,-1-1 0,0 0 0,1 0 0,-1 0 0,0 0 0,1 0 0,5-2 0,4-1 30,0 0 1,0-1-1,-1-1 1,0 0-1,0-1 1,14-8-1,-11 4 39,0 0-1,-1-2 0,0 1 0,-1-2 0,0 0 1,-1 0-1,0-1 0,-1-1 0,-1 0 0,0-1 1,-1 1-1,-1-2 0,0 1 0,-2-1 0,0 0 1,0-1-1,-2 1 0,0-1 0,-1 0 1,-1 0-1,0-26 0,-1 30-27,-1-25-32,0 38-33,0 0-1,0 0 1,0 0-1,0 0 0,-1 0 1,1 1-1,0-1 1,0 0-1,0 0 0,-1 0 1,1 0-1,0 1 1,-1-1-1,1 0 0,-1 0 1,1 1-1,-1-1 1,1 0-1,-1 0 1,0 1-1,1-1 0,-1 1 1,0-1-1,1 1 1,-1-1-1,0 1 0,0-1 1,1 1-1,-1 0 1,-1-1-1,0 1 1,1 1 0,-1 0 0,1-1 0,0 1 0,-1 0 0,1 0 0,0 0 0,0 0 0,0 0 0,-1 0 0,1 0 0,0 0 0,0 1 0,1-1 0,-1 0 0,0 1 0,0-1 0,1 0 0,-1 1 0,0-1 0,1 1 0,0-1 0,-1 4 0,-11 41 0,12-43 0,-4 18 0,1 0 0,1 0 0,1 1 0,0 0 0,2-1 0,1 1 0,1-1 0,0 0 0,2 0 0,0 0 0,1 0 0,2-1 0,0 0 0,1-1 0,15 25 0,-17-29 45,10 17 9,-8-28-217,1-17-243,5-32-5681,-4-1-3412,-11 45 9289,9-40-13248</inkml:trace>
</inkml:ink>
</file>

<file path=ppt/ink/ink8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51:42.91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192 0 8136,'0'0'20627,"-9"3"-20088,3-1-459,-1 1 0,1 0 0,0 0 0,0 0 0,1 1 0,-1 0-1,1 0 1,-1 0 0,1 1 0,-6 7 0,-4 5 390,2 1 1,-17 28 0,22-34-374,1 0 1,1 1 0,-1 0 0,2 0 0,0 1 0,1 0 0,0 0 0,1 0-1,0 0 1,1 0 0,0 19 0,2-31-98,1 1 0,-1-1 0,0 0 0,1 1 0,-1-1 0,1 0 0,0 1 0,0-1 0,0 0 0,0 0 0,0 0 0,0 0 0,1 0 0,-1 0 0,1 0 0,-1 0 0,1 0 0,0-1 0,0 1 0,0-1 0,-1 1 0,2-1 0,-1 0 0,0 0 0,0 0 0,0 0 0,0 0 0,1 0 0,-1 0 0,0-1 0,1 1 0,-1-1 0,1 0 0,-1 0 0,0 0 0,1 0 0,-1 0 0,1 0 0,3-2 0,0 2 0,1-1 0,-1 0 0,0-1 0,0 1 0,0-1 0,0-1 0,0 1 0,0-1 0,-1 0 0,1 0 0,-1-1 0,0 1 0,0-1 0,7-7 0,-9 7 0,1 0 0,-2 0 0,1 0 0,0 0 0,-1 0 0,0-1 0,0 1 0,0-1 0,-1 0 0,1 1 0,-1-1 0,0 0 0,-1 0 0,1 0 0,-1 0 0,0-8 0,0 12 0,0 1 0,0-1 0,-1 1 0,1 0 0,0-1 0,0 1 0,0 0 0,0-1 0,-1 1 0,1-1 0,0 1 0,0 0 0,0 0 0,-1-1 0,1 1 0,0 0 0,-1-1 0,1 1 0,0 0 0,-1 0 0,1 0 0,0-1 0,-1 1 0,1 0 0,0 0 0,-1 0 0,1 0 0,0 0 0,-1 0 0,1-1 0,-1 1 0,1 0 0,0 0 0,-1 0 0,1 0 0,-1 1 0,1-1 0,0 0 0,-1 0 0,1 0 0,0 0 0,-1 0 0,1 0 0,-1 0 0,1 1 0,0-1 0,-1 0 0,1 0 0,0 1 0,0-1 0,-1 0 0,1 0 0,0 1 0,0-1 0,-1 1 0,-14 17 0,14-17 0,0 0 0,1 0 0,0 0 0,-1 1 0,1-1 0,0 0 0,-1 0 0,1 1 0,0-1 0,0 0 0,0 1 0,0-1 0,0 0 0,1 0 0,-1 1 0,0-1 0,1 0 0,-1 0 0,0 1 0,1-1 0,-1 0 0,1 0 0,0 0 0,-1 0 0,1 0 0,0 0 0,0 0 0,0 0 0,1 1 0,0-1 0,1 0 0,-1 0 0,1 0 0,0 0 0,-1-1 0,1 1 0,0-1 0,-1 1 0,1-1 0,0 0 0,-1 0 0,1-1 0,3 1 0,4-2 0,1 0 0,-1 0 0,0-1 0,0-1 0,-1 0 0,17-8 0,-26 12 0,0 0 0,1-1 0,-1 1 0,0 0 0,0 0 0,0 0 0,1-1 0,-1 1 0,0 0 0,0 0 0,0 0 0,1 0 0,-1 0 0,0 0 0,0-1 0,1 1 0,-1 0 0,0 0 0,1 0 0,-1 0 0,0 0 0,0 0 0,1 0 0,-1 0 0,0 0 0,0 0 0,1 0 0,-1 0 0,0 1 0,1-1 0,-1 0 0,0 0 0,0 0 0,0 0 0,1 0 0,-1 0 0,0 1 0,0-1 0,1 0 0,-1 0 0,0 0 0,0 1 0,0-1 0,0 0 0,1 0 0,-1 1 0,0 18 0,-11 32 0,8-41 0,-9 49-3014,3 30-9122</inkml:trace>
</inkml:ink>
</file>

<file path=ppt/ink/ink8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51:43.24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53 14221,'0'0'10731,"13"2"-8185,52 3-1578,-1-4 1,1-2-1,109-15 1,84-3 426,-196 21-2284,-37-1-185,1 0 1,-1-1-1,46-7 0,-71 7 1061,21-7-3396,-12-3-4214,-8 5 182</inkml:trace>
</inkml:ink>
</file>

<file path=ppt/ink/ink8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51:43.88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223 317 12620,'0'0'15988,"-4"-8"-15144,2 4-779,0 1 1,0 1 0,0-1-1,0 0 1,0 0 0,-1 1-1,1-1 1,-1 1 0,0 0-1,1 0 1,-1 0-1,0 0 1,0 0 0,0 1-1,-1-1 1,1 1 0,0 0-1,-1 0 1,1 0-1,0 0 1,-1 1 0,1-1-1,-1 1 1,1 0 0,-1 0-1,1 0 1,-1 0 0,1 1-1,-1 0 1,1-1-1,-1 1 1,1 0 0,-6 3-1,2-1-25,1 0 1,-1-1-1,1 2 0,0-1 0,0 1 0,0 0 0,1 0 0,-1 1 1,1-1-1,0 1 0,0 1 0,1-1 0,-1 1 0,1-1 0,0 1 1,1 0-1,0 1 0,0-1 0,0 0 0,1 1 0,-1 0 0,2 0 0,-1-1 1,1 1-1,0 0 0,0 10 0,1-16-40,0 1 0,0-1 0,0 1 0,0-1 0,1 0 0,-1 1 0,0-1 0,1 0 0,-1 1 0,1-1 0,0 0 0,-1 1 0,1-1 0,0 0 0,0 0 0,-1 0 0,1 0 0,0 0 0,0 0 0,0 0 0,1 0 0,-1 0 0,0 0 0,0-1 0,0 1 0,2 0 0,1 1 0,1-1 0,-1 0 0,1 0 0,-1 0 0,0 0 0,1-1 0,-1 0 0,8 0 0,0-1 0,1-1 0,-2 0 0,1 0 0,0-2 0,21-7 0,-12-1 0,0-1 0,0-1 0,-1 0 0,-1-2 0,-1 0 0,0-1 0,-1-1 0,29-40 0,-35 42 0,0 0 0,-1-1 0,-1 0 0,0 0 0,-2-1 0,0-1 0,-1 1 0,0-1 0,-2 0 0,0 0 0,1-37 0,-5 56 0,1 0 0,-1-1 0,0 1 0,0 0 0,0-1 0,0 1 0,0 0 0,0-1 0,0 1 0,0 0 0,0-1 0,0 1 0,0 0 0,0-1 0,0 1 0,0 0 0,0-1 0,0 1 0,0 0 0,0-1 0,0 1 0,0 0 0,-1-1 0,1 1 0,0 0 0,0 0 0,0-1 0,-1 1 0,1 0 0,0 0 0,0-1 0,-1 1 0,1 0 0,0 0 0,-1-1 0,1 1 0,0 0 0,0 0 0,-1 0 0,1 0 0,0 0 0,-1 0 0,0-1 0,-12 14 0,-11 27 0,13-7 0,2 0 0,0 1 0,3 0 0,1 0 0,1 1 0,2 0 0,1-1 0,5 45 0,9-24-419,-13-53 340,0-1 1,0 1-1,1-1 0,-1 1 1,1-1-1,0 0 0,-1 1 1,1-1-1,0 1 0,0-1 1,-1 0-1,1 0 0,0 0 1,0 1-1,0-1 0,1 0 1,-1 0-1,0 0 0,0-1 1,1 1-1,-1 0 0,0 0 1,1-1-1,-1 1 0,1-1 1,-1 1-1,1-1 1,-1 1-1,1-1 0,-1 0 1,4 0-1,5-6-5932,2-12-2851</inkml:trace>
</inkml:ink>
</file>

<file path=ppt/ink/ink9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51:44.41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19 15 16207,'0'0'9017,"1"9"-7314,1 39-535,-2 0 0,-2 0 0,-2 0 0,-11 52 0,15-100-1168,0 0 0,0 0 0,0 0 0,0 0 0,0 0 0,1 0 0,-1 0 0,0 0 0,0 1 0,0-1 0,0 0 0,0 0 0,0 0 0,1 0 0,-1 0 0,0 0 0,0 0 0,0 0 0,0 0 0,0 0 0,0 0 0,0 0 0,1 1 0,-1-1 0,13-33 0,13-48 0,-18 30 0,4-101 0,-12 156 0,-1 5 0,2 0 0,-1 0 0,1 0 0,0 0 0,4 12 0,-5-19 0,1 1 0,0-1 0,0 0 0,0 0 0,1 0 0,-1 0 0,1 0 0,-1 0 0,1 0 0,-1 0 0,1 0 0,0-1 0,0 1 0,0-1 0,0 1 0,0-1 0,0 0 0,0 1 0,1-1 0,-1-1 0,0 1 0,1 0 0,-1 0 0,0-1 0,4 1 0,0 0 0,0-1 0,0 1 0,1-1 0,-1 0 0,0-1 0,1 0 0,-1 0 0,0 0 0,0 0 0,1-1 0,-1 0 0,-1-1 0,1 1 0,9-6 0,-1-3 0,1 0 0,-2 0 0,23-24 0,-17 16 0,-18 20 0,-1 1 0,1-1 0,0 1 0,-1-1 0,1 1 0,-1-1 0,0 1 0,1 0 0,-1-1 0,0 1 0,0 0 0,0-1 0,0 1 0,-1 3 0,-3 17 0,-1 1 0,-1-1 0,-13 30 0,12-35 0,0 1 0,2-1 0,0 2 0,1-1 0,1 0 0,-2 21 0,5-38-15,1-1 0,-1 0 0,0 1-1,0-1 1,0 1 0,1-1 0,-1 0 0,0 1 0,0-1-1,1 1 1,-1-1 0,1 0 0,-1 1 0,0-1 0,1 0 0,-1 0-1,0 1 1,1-1 0,-1 0 0,1 0 0,-1 0 0,1 1-1,-1-1 1,1 0 0,-1 0 0,1 0 0,-1 0 0,0 0-1,1 0 1,-1 0 0,1 0 0,-1 0 0,1 0 0,-1 0 0,1 0-1,-1-1 1,1 1 0,-1 0 0,1 0 0,-1 0 0,0-1-1,1 1 1,-1 0 0,1-1 0,22-10-3494,-4-9-4819,2-6-5578</inkml:trace>
</inkml:ink>
</file>

<file path=ppt/ink/ink9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51:44.78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 20083,'0'0'11045,"10"0"-9684,19 0-1157,168 9-173,-186-5-1556,-14 1-3962,-16 2-3660,0-5-83</inkml:trace>
</inkml:ink>
</file>

<file path=ppt/ink/ink9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51:45.11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14 15727,'0'0'12556,"72"23"-10666,-33-23-609,5-1-673,-5-7-383,-2 2-161,0 2-128,-10-1-1698,-3 0-3235,-2-3-6854</inkml:trace>
</inkml:ink>
</file>

<file path=ppt/ink/ink9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51:45.89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321 112 7399,'6'-8'2333,"-4"5"-1987,27-35 3087,-27 36-3035,-1 0 0,0 0 0,0 0-1,1 0 1,-1 0 0,-1-1-1,1 1 1,0 0 0,0 0 0,-1-1-1,1 1 1,-1-1 0,0 1-1,0 0 1,0-1 0,0 1 0,0-1-1,-1 1 1,0-4 0,0 4-218,-1 1 0,0 0 0,1-1 0,-1 1-1,0 0 1,1 0 0,-1 0 0,0 1 0,0-1 0,0 0 0,0 1 0,0-1 0,0 1 0,0 0 0,0 0 0,0-1 0,0 1 0,0 0 0,0 1 0,0-1 0,-3 1 0,-45 8 953,29 0-799,2 1 0,0 1 0,0 0 0,1 1 0,0 1-1,1 1 1,0 1 0,2 0 0,-1 1 0,2 0 0,0 1-1,1 1 1,1 0 0,-11 24 0,19-35-274,2 0 1,-1 0-1,1 0 1,0 0-1,0 0 1,1 1-1,0-1 0,0 0 1,1 1-1,0-1 1,0 1-1,1-1 1,3 14-1,-3-16-46,1-1 1,-1 1-1,1-1 0,0 0 1,1 0-1,-1 0 0,1 0 0,0 0 1,0-1-1,0 1 0,0-1 0,1 1 1,-1-1-1,1-1 0,0 1 0,0 0 1,0-1-1,0 0 0,0 0 1,1 0-1,-1 0 0,8 1 0,1 0-10,0 0 0,-1-1-1,1-1 1,0 0 0,1-1 0,-1 0-1,0-1 1,19-3 0,-25 2-5,0 1 1,0-1-1,0 0 1,0-1 0,-1 0-1,1 0 1,-1 0 0,0-1-1,1 0 1,-2 0-1,1 0 1,0-1 0,-1 0-1,0 0 1,0 0-1,8-12 1,-12 15 0,0 1 0,0-1 0,0 0 0,0 0 0,0 0 0,0 1 0,0-1 0,0 0 0,-1 0 0,1 0 0,-1 0 0,0 0 0,1 0 0,-1 0 0,0-1 0,0 1 0,-1 0 0,1 0 0,0 0 0,0 0 0,-1 0 0,0 0 0,1 0 0,-1 0 0,0 0 0,-1-2 0,0 2 0,0 0 0,0 0 0,-1 0 0,1 0 0,0 0 0,-1 1 0,1-1 0,-1 1 0,0 0 0,0-1 0,1 1 0,-1 0 0,0 1 0,0-1 0,0 0 0,-3 1 0,1-1 0,0 1 0,-1 0 0,1 0 0,0 0 0,0 1 0,0-1 0,0 1 0,0 0 0,-9 4 0,12-4 0,0-1 0,0 1 0,0 0 0,0 0 0,1 0 0,-1 1 0,0-1 0,0 0 0,1 1 0,-1-1 0,1 1 0,-1 0 0,1-1 0,0 1 0,0 0 0,-1 0 0,1 0 0,0 0 0,1 0 0,-1 0 0,0 0 0,0 2 0,1-3 0,0 0 0,0-1 0,0 1 0,0 0 0,0-1 0,0 1 0,0 0 0,0-1 0,0 1 0,0 0 0,1-1 0,-1 1 0,0-1 0,0 1 0,1 0 0,-1-1 0,1 1 0,-1-1 0,0 1 0,1-1 0,-1 1 0,1-1 0,-1 1 0,1-1 0,-1 1 0,1-1 0,-1 0 0,1 1 0,0-1 0,-1 0 0,2 1 0,28 3 0,31-14 0,8-18 0,-58 22 0,0 1 0,0 0 0,1 1 0,0 0 0,0 0 0,0 2 0,17-3 0,-29 5 0,1 0 0,-1 1 0,1-1 0,-1 0 0,1 1 0,-1-1 0,1 1 0,-1-1 0,1 0 0,-1 1 0,1-1 0,-1 1 0,0-1 0,1 1 0,-1-1 0,0 1 0,0 0 0,1-1 0,-1 1 0,0-1 0,0 1 0,0 0 0,0-1 0,1 1 0,-1-1 0,0 1 0,0 0 0,-1 0 0,2 25 0,-1-20 0,-7 202-21,7-207-92,0 0 0,0 0 0,1 0 0,-1 0-1,0 0 1,0 0 0,1 0 0,-1 0 0,0 0 0,1 0 0,-1 0 0,1 0 0,-1 0 0,1 0 0,0 0 0,1 2 0,-1-3-230,-1 0 0,1 1-1,0-1 1,-1 0 0,1 1 0,0-1-1,-1 0 1,1 0 0,0 0 0,0 0-1,-1 0 1,1 1 0,0-1 0,0-1-1,-1 1 1,1 0 0,0 0 0,0 0-1,-1 0 1,1 0 0,0-1 0,-1 1-1,1 0 1,0-1 0,-1 1 0,2-1-1,15-14-13076</inkml:trace>
</inkml:ink>
</file>

<file path=ppt/ink/ink9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51:46.65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14 8264,'2'-14'12209,"3"20"-6841,4 25-3471,2 81 31,-8-68-2350,1-1 0,14 53 0,-18-95 39,4 12-1461,-1-11-1239</inkml:trace>
</inkml:ink>
</file>

<file path=ppt/ink/ink9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51:47.01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36 149 12684,'0'0'6593,"-6"-8"-3443,-19-27-908,24 34-2156,1 0 1,-1 0-1,1 0 0,-1 0 1,1 0-1,0 0 1,-1 0-1,1 0 1,0-1-1,0 1 0,0 0 1,-1 0-1,1 0 1,0 0-1,1 0 1,-1 0-1,0 0 0,0 0 1,0-1-1,1 1 1,-1 0-1,0 0 0,1 0 1,-1 0-1,1 0 1,-1 0-1,1 0 1,0 1-1,-1-1 0,1 0 1,2-1-1,27-17 818,-25 17-746,20-9 141,0 2-1,1 1 0,0 1 1,1 1-1,-1 2 0,1 0 1,0 2-1,53 2 1,-73 1-292,0-1 0,-1 1 1,1 1-1,0-1 0,-1 1 1,1 0-1,-1 1 0,1-1 1,-1 1-1,0 0 0,9 8 1,-12-10-4,-1 1 1,0 0 0,0-1 0,0 1 0,0 0 0,0 0 0,-1 1 0,1-1 0,-1 0 0,1 0 0,-1 1 0,0-1 0,0 1 0,0 0 0,0-1-1,0 1 1,-1-1 0,1 1 0,-1 0 0,1 0 0,-1-1 0,0 1 0,0 0 0,-1 0 0,1-1 0,0 1 0,-1 0 0,0-1 0,1 1 0,-1 0-1,0-1 1,-2 4 0,0-2 26,0 0-1,-1 0 1,1 0 0,-1-1-1,1 1 1,-1-1-1,0 0 1,0 0-1,-1 0 1,1-1-1,-1 0 1,1 1-1,-1-2 1,0 1-1,-7 2 1,-78 15 199,86-18-233,-11 0-231,-20 4-472,20 5-4328,14-9 4807,1-1 0,0 0 0,0 0 0,0 1 0,0-1 0,0 0 0,0 1 1,0-1-1,0 0 0,0 0 0,0 1 0,0-1 0,0 0 0,0 0 0,0 1 0,1-1 0,-1 0 0,0 1 0,0-1 0,0 0 0,0 0 0,0 1 0,1-1 0,-1 0 0,0 0 1,0 0-1,0 1 0,1-1 0,-1 0 0,0 0 0,0 0 0,1 0 0,-1 1 0,0-1 0,0 0 0,1 0 0,-1 0 0,0 0 0,0 0 0,1 0 0,13 3-6392</inkml:trace>
</inkml:ink>
</file>

<file path=ppt/ink/ink9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51:47.41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66 0 17136,'0'0'11819,"0"10"-10436,-10 66-573,-2-1-1,-24 78 1,36-151-810,-2 2 0,1 0 0,0 0 0,0 0 0,0 1 0,0-1 0,1 0 0,0 1 0,0 6 0,0-10 0,1 0 0,0 0 0,0 1 0,-1-1 0,1 0 0,0 0 0,0 0 0,0 0 0,0-1 0,0 1 0,0 0 0,0 0 0,1-1 0,-1 1 0,0 0 0,0-1 0,1 1 0,-1-1 0,0 1 0,0-1 0,1 0 0,-1 0 0,0 0 0,1 0 0,-1 0 0,0 0 0,1 0 0,-1 0 0,0 0 0,2-1 0,17 1-614,1-1 1,-1-2-1,25-5 1,-27 4-1148,0-2 0,-1 0 1,31-15-1,-32 12-9305</inkml:trace>
</inkml:ink>
</file>

<file path=ppt/ink/ink9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51:47.97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222 45 11243,'0'0'12128,"-9"-8"-10467,-32-23-615,40 30-997,0 1 0,-1-1 0,1 0 0,-1 1 0,0-1 0,1 1-1,-1 0 1,1-1 0,-1 1 0,0 0 0,1 0 0,-1 0 0,0 0 0,1 0 0,-1 0 0,1 1 0,-1-1 0,0 0 0,1 1-1,-1-1 1,1 1 0,-1 0 0,1 0 0,-3 1 0,-26 26 593,24-20-473,-9 8 443,0 1 0,2 1 0,-14 21 0,24-34-483,0 0 1,0 1 0,0-1 0,1 1 0,-1-1 0,2 1 0,-1 0-1,0 0 1,1 0 0,0 0 0,1 0 0,-1 0 0,1 0-1,0 0 1,1 0 0,1 9 0,0-12-130,-1-1 0,1 0 0,-1 0 0,1 0 0,0 0 0,0 0 0,0 0 0,0-1 0,0 1 0,0-1 0,0 1 0,1-1 0,-1 0 0,0 0 0,1 0 0,-1 0 0,1 0 0,-1-1 0,1 1 0,0-1 0,-1 1 0,1-1 0,0 0 0,-1 0 0,1 0 0,-1-1 0,4 0 0,2 1 0,-1-1 0,0 0 0,1 0 0,-1-1 0,0 1 0,0-2 0,0 1 0,12-7 0,-16 7 0,1 0 0,-1 0 0,0-1 0,0 0 0,0 0 0,0 0 0,0 0 0,-1 0 0,1 0 0,-1-1 0,0 1 0,0-1 0,0 0 0,0 1 0,-1-1 0,1 0 0,-1 0 0,1-8 0,-2 11 0,0 1 0,0-1 0,0 1 0,-1 0 0,1-1 0,0 1 0,-1-1 0,1 1 0,-1 0 0,1-1 0,0 1 0,-1 0 0,1-1 0,-1 1 0,1 0 0,0 0 0,-1 0 0,1-1 0,-1 1 0,1 0 0,-1 0 0,1 0 0,-1 0 0,1 0 0,-1 0 0,1 0 0,-1 0 0,1 0 0,-1 0 0,1 0 0,-1 0 0,1 0 0,-1 0 0,1 1 0,-1-1 0,1 0 0,-1 0 0,1 0 0,-1 1 0,1-1 0,0 0 0,-1 1 0,-21 10 0,21-10 0,0 0 0,0-1 0,0 1 0,0 0 0,0 0 0,1 0 0,-1 0 0,0 0 0,1 0 0,-1 0 0,1 0 0,-1 0 0,1 0 0,-1 0 0,1 1 0,0-1 0,-1 0 0,1 0 0,0 2 0,0-2 0,1-1 0,-1 1 0,0-1 0,1 1 0,-1-1 0,1 1 0,-1-1 0,1 0 0,-1 1 0,1-1 0,0 0 0,-1 1 0,1-1 0,-1 0 0,1 0 0,0 0 0,-1 1 0,1-1 0,-1 0 0,1 0 0,0 0 0,-1 0 0,1 0 0,0 0 0,0 0 0,4-1 0,1 1 0,-1-1 0,1 0 0,-1 0 0,0-1 0,0 1 0,7-4 0,13-11 0,-19 11 0,0 1 0,0 0 0,1 0 0,0 0 0,0 1 0,0 0 0,0 0 0,0 1 0,13-3 0,-19 7 0,0 1 0,0-1 0,-1 1 0,1-1 0,-1 1 0,1-1 0,-1 1 0,0-1 0,0 1 0,0 0 0,-1-1 0,1 1 0,-1 2 0,-2 7-3,0 0 1,-1 0-1,-11 22 0,11-25-162,0 0-1,0 1 1,0-1-1,1 1 1,1 0-1,0 0 1,-2 17-1</inkml:trace>
</inkml:ink>
</file>

<file path=ppt/ink/ink9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51:48.45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88 17585,'0'0'12406,"10"0"-11221,1097-9 406,-1043 9-1591,79-11 0,-120 8 0,-1-1 0,1-2 0,-1 0 0,-1-1 0,1-1 0,39-21 0,-61 29-54,0 0 0,0 0 0,0 0-1,0 0 1,0 0 0,0 0 0,-1 0 0,1 0 0,0 0-1,0 0 1,0-1 0,0 1 0,0 0 0,0 0 0,0 0-1,0 0 1,0 0 0,0 0 0,0 0 0,-1 0 0,1 0-1,0 0 1,0-1 0,0 1 0,0 0 0,0 0 0,0 0-1,0 0 1,0 0 0,0 0 0,0 0 0,0 0 0,0-1-1,0 1 1,0 0 0,0 0 0,0 0 0,0 0 0,0 0-1,0 0 1,0 0 0,0-1 0,0 1 0,0 0 0,1 0-1,-1 0 1,0 0 0,0 0 0,0 0 0,0 0 0,0 0-1,0 0 1,0 0 0,-14-1-6328,10 2 3790,-15-1-6585</inkml:trace>
</inkml:ink>
</file>

<file path=ppt/ink/ink9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51:56.81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8 26 8840,'0'0'19149,"39"-1"-14371,-29 0-4778,0 0 0,0 0 0,0-1 0,14-5 0,-15 4 0,1 0 0,0 1 0,0 0 0,15 0 0,-58 19 0,18-14 0,0-1 0,0-1 0,-27-1 0,12-1 0,121 2 0,-142 10-139,41-8-290,-1 0-1,0-1 0,-22 3 0</inkml:trace>
</inkml:ink>
</file>

<file path=ppt/ink/ink9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51:57.68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285 73 11339,'0'0'3971,"6"-9"-1184,2 1-1779,12-16 84,-11-2 3737,-9 25-4718,-1 1 0,1-1 0,0 1 0,-1 0 0,1-1 0,-1 1 0,1 0-1,-1-1 1,1 1 0,-1 0 0,1 0 0,-1-1 0,1 1 0,-1 0 0,0 0-1,1 0 1,-1 0 0,1 0 0,-1-1 0,1 1 0,-1 0 0,0 1 0,1-1-1,-1 0 1,1 0 0,-1 0 0,1 0 0,-1 0 0,1 0 0,-1 1 0,0-1 0,-24 6-110,9 2 185,-1 0 0,1 2 0,0 0-1,1 0 1,0 2 0,1-1 0,-15 17-1,8-5 179,0 0 0,2 2 0,-25 39 0,38-53-239,-1 1 1,1 0-1,1 0 0,1 0 1,-7 24-1,10-33-114,1 0 1,-1 0-1,1-1 1,-1 1-1,1 0 1,0 0-1,0 0 1,0 0-1,0 0 1,1-1-1,-1 1 1,1 0-1,0 0 1,0 0-1,0-1 1,0 1-1,0-1 1,1 1-1,-1-1 1,1 1-1,-1-1 1,1 0-1,0 1 1,0-1 0,0 0-1,0 0 1,0-1-1,1 1 1,-1 0-1,1-1 1,-1 1-1,4 0 1,2 1-7,1 0 1,1 0 0,-1-1 0,0-1 0,0 1 0,1-2 0,-1 1 0,1-1 0,-1 0 0,0-1 0,1-1-1,-1 1 1,11-4 0,-16 4-4,1-1-1,-1 1 0,0-1 0,0 0 0,0 0 0,0 0 1,0 0-1,0-1 0,-1 0 0,1 0 0,-1 0 1,0 0-1,0 0 0,0-1 0,0 1 0,0-1 1,-1 0-1,0 0 0,1 0 0,-2 0 0,1 0 1,0 0-1,-1 0 0,0-1 0,0 1 0,0 0 1,0-1-1,-1-8 0,0 12-1,0-1 0,0 0 0,-1 1 0,1-1 0,-1 0 0,1 1 0,-1-1 0,0 1 0,0-1 0,0 1 0,1-1 0,-2 1 0,1-1 0,0 1 0,0 0 0,0 0 0,0 0 0,-1 0 0,1 0 0,-3-2 0,-30-13 0,27 11 0,71-8 0,-48 9 0,-1 1 0,1 0 0,24-1 0,-38 4 0,-1 1 0,0-1 0,0 1 0,0-1 0,0 1 0,0-1 0,0 1 0,0 0 0,0-1 0,0 1 0,0 0 0,0 0 0,0-1 0,0 1 0,-1 0 0,1 0 0,0 0 0,-1 0 0,1 0 0,0 0 0,-1 1 0,0-1 0,1 0 0,-1 0 0,0 0 0,1 0 0,-1 0 0,0 1 0,0-1 0,0 0 0,0 2 0,0 51 0,0-39 0,-9 62 0,9-77-71,0 0 0,0 1-1,1-1 1,-1 1 0,0-1 0,0 0 0,0 1-1,0-1 1,0 0 0,1 1 0,-1-1-1,0 0 1,0 1 0,1-1 0,-1 0 0,0 0-1,1 1 1,-1-1 0,0 0 0,1 0 0,-1 1-1,0-1 1,1 0 0,-1 0 0,0 0-1,1 0 1,-1 0 0,0 0 0,1 1 0,-1-1-1,1 0 1,-1 0 0,0 0 0,1 0 0,-1 0-1,1 0 1,-1-1 0,1 1 0,17-5-6606,-4-8-2799</inkml:trace>
</inkml:ink>
</file>

<file path=ppt/ink/ink9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51:58.01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31 0 20083,'0'0'12054,"2"10"-11493,0 4-554,0 0 1,-1 0 0,-1 0-1,0 0 1,-1 1 0,-1-1 0,0 0-1,-7 24 1,8-34-14,-6 17-1206,2 1 1,1 0-1,-3 41 0</inkml:trace>
</inkml:ink>
</file>

<file path=ppt/ink/ink9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51:58.37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 69 15663,'0'0'3849,"-1"-8"-22,-1-26-367,2 33-3304,1 0 0,-1 0 1,1-1-1,-1 1 0,1 0 1,-1 0-1,1-1 1,0 1-1,0 0 0,0 0 1,-1 0-1,1 0 0,0 0 1,0 0-1,0 1 0,1-1 1,-1 0-1,0 0 0,0 1 1,0-1-1,1 1 0,-1-1 1,0 1-1,0-1 1,1 1-1,-1 0 0,0-1 1,3 1-1,43-2 928,-40 2-841,23-1-198,-1 3-1,36 4 1,-53-3-48,0-1 0,0 1 0,0 1 0,-1 0 0,1 0 0,-1 2 0,0-1 0,10 8 0,-19-12 3,0 0 0,-1 0 0,1 0 0,0 0 0,-1 0 0,1 0 0,-1 0 0,0 0 0,1 1 0,-1-1 0,0 1 0,0-1 0,0 1 0,0-1 0,0 1 0,0 0 0,0-1 0,-1 1 0,1 0 0,-1 0 0,1 0 0,-1-1 0,0 1 0,1 0 0,-1 0 0,0 0 0,0 0 0,0 0 0,-1-1 0,1 1 0,0 0 0,-1 0 0,1 0 0,-1-1 0,0 1 0,1 0 0,-3 3 0,0-1 0,-1 0 0,1 0 0,-1-1 0,0 1 0,0-1 0,-1 1 0,1-1 0,-1-1 0,1 1 0,-1-1 0,-10 4 0,2-1 0,-1-2 0,0 0 0,-1 0 0,1-1 0,-28 0 0,41-2-62,1 0-1,-1 0 1,1 0-1,-1-1 1,0 1-1,1 0 1,-1 0-1,0 0 1,1 0-1,-1-1 1,1 1-1,-1 0 1,1-1-1,-1 1 1,0 0 0,1-1-1,-1 1 1,1-1-1,0 1 1,-1 0-1,1-1 1,-1 1-1,1-1 1,0 0-1,-1 1 1,1-1-1,0 1 1,-1-1-1,1 1 1,0-1 0,0 0-1,0 1 1,0-1-1,0 0 1,0 0-1,4-26-9480,9 7-9414</inkml:trace>
</inkml:ink>
</file>

<file path=ppt/ink/ink9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51:59.43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120 0 14414,'0'0'17867,"2"13"-17445,-1-5-417,0 1 1,-1-1-1,1 1 0,-2-1 1,1 1-1,-1-1 0,0 1 1,-1-1-1,0 1 0,-1-1 1,-2 8-1,-25 48-5,6-11 0,-29 85 0,53-137 0,-1 1 0,0 0 0,1 0 0,0 0 0,-1 0 0,1 0 0,0 0 0,0 0 0,0 0 0,0 0 0,1 0 0,-1 0 0,0 0 0,2 2 0,-2-3 0,1 0 0,-1 0 0,1-1 0,-1 1 0,1 0 0,0 0 0,-1-1 0,1 1 0,0 0 0,0-1 0,0 1 0,0-1 0,-1 1 0,1-1 0,0 1 0,0-1 0,0 0 0,0 1 0,0-1 0,1 0 0,5 1 0,0-1 0,-1 0 0,1-1 0,0 0 0,-1 0 0,1 0 0,7-3 0,22-7 0,46-21 0,-58 21 0,1 1 0,0 1 0,1 1 0,50-8 0,-72 16-278</inkml:trace>
</inkml:ink>
</file>

<file path=ppt/ink/ink9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52:00.08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67 11 10474,'0'0'21177,"2"14"-20248,-1 4-902,0 0 0,-2 0-1,0 0 1,0 0 0,-2 0-1,-7 27 1,-6 6-27,-22 87 0,52-162 0,18-42 0,-21 11 0,-2 1 0,-3-1 0,0-57 0,-6 120 0,0 1 0,0-1 0,0 1 0,1-1 0,0 1 0,0-1 0,5 14 0,-5-20 0,0 1 0,0-1 0,0 0 0,1 0 0,-1 0 0,1 0 0,0 0 0,-1 0 0,1-1 0,0 1 0,0 0 0,0-1 0,0 0 0,1 1 0,-1-1 0,0 0 0,0 0 0,1 0 0,-1 0 0,1-1 0,-1 1 0,1-1 0,-1 1 0,1-1 0,-1 0 0,1 0 0,4 0 0,1-1 0,0 0 0,0-1 0,-1 0 0,1 0 0,0-1 0,0 1 0,-1-2 0,0 1 0,0-1 0,0 0 0,0-1 0,0 0 0,-1 0 0,0 0 0,0 0 0,6-9 0,15-10 0,-27 24 0,1 0 0,-1-1 0,0 1 0,0 0 0,0 0 0,0 0 0,1-1 0,-1 1 0,0 0 0,0 0 0,1 0 0,-1 0 0,0 0 0,0-1 0,1 1 0,-1 0 0,0 0 0,0 0 0,1 0 0,-1 0 0,0 0 0,1 0 0,-1 0 0,0 0 0,0 0 0,1 0 0,-1 0 0,0 0 0,0 0 0,1 0 0,-1 0 0,0 1 0,0-1 0,1 0 0,-1 0 0,0 0 0,0 0 0,1 1 0,3 12 0,-6 24 0,2-32 0,-16 84 0,11-69 0,1 1 0,1 0 0,-1 26 0,4-47 0,2 19-551,8-11-3612,7-4-8644</inkml:trace>
</inkml:ink>
</file>

<file path=ppt/ink/ink9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54:20.37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0 197 21685,'0'0'4388,"94"1"-3556,-17-18-479,15-5-257,14-4-160,4-3-1281,-1-2-1090,-11 4-800,-16 3-608,-25 2-3204</inkml:trace>
</inkml:ink>
</file>

<file path=ppt/ink/ink9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54:20.71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642 0 18001,'0'0'5707,"-3"14"-5216,-2 4-381,-2 0 0,0-1 0,0 0 1,-2 0-1,0 0 0,-1-2 0,0 1 0,-2-1 0,1-1 1,-25 23-1,-66 59 1198,-4-4 0,-189 124-1,283-205-1175,15-6-105,27-5-87,-26-1 58,231-39-648,-88 11-708,-19 9-142,40-7-1650,-57 6-1750,19-6-6151</inkml:trace>
</inkml:ink>
</file>

<file path=ppt/ink/ink9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54:22.02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 8 23254,'0'0'1303,"0"15"-417,-1-6-590,-1 59 798,3-1-1,19 129 0,-15-168-1050,-4-20 63,0 0-1,0 1 0,1-1 1,1 0-1,-1 0 0,1 0 0,0 0 1,1-1-1,0 1 0,9 12 1,-13-19-57,1-1 0,-1 0 0,1 0 0,0 1 0,-1-1 0,1 0 0,-1 0 0,1 0 0,-1 0 0,1 1 0,0-1 0,-1 0 0,1 0 0,-1 0 0,1 0 0,0 0 0,-1-1 1,1 1-1,-1 0 0,1 0 0,0 0 0,-1 0 0,1-1 0,-1 1 0,1 0 0,-1-1 0,1 1 0,-1 0 0,1-1 0,-1 1 0,1 0 0,-1-1 0,0 1 0,1-1 0,-1 1 0,0-1 0,1 1 1,-1-1-1,0 1 0,1-1 0,-1 1 0,0-2 0,12-25 377,-11 26-447,19-67 40,22-137-1,-21 84-23,-14 107-1973,11-2-5935,2-2-2418,-13 6-2214</inkml:trace>
</inkml:ink>
</file>

<file path=ppt/ink/ink9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54:22.70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100 330 15919,'0'0'4543,"-9"8"-2883,-3 2-1354,-40 39 2031,49-46-2213,1 0-1,-1 1 1,1-1 0,-1 0 0,1 1-1,0 0 1,1-1 0,-1 1 0,0 0 0,1 0-1,0 0 1,0 0 0,0 0 0,1 0 0,-1 7-1,1-10-116,1-1 0,-1 1-1,0 0 1,1 0 0,-1-1-1,1 1 1,-1 0 0,1-1-1,0 1 1,-1 0 0,1-1-1,0 1 1,-1-1 0,1 1-1,0-1 1,-1 1 0,1-1-1,0 0 1,0 1 0,0-1-1,-1 0 1,1 1 0,0-1-1,0 0 1,0 0 0,0 0-1,0 0 1,-1 0 0,1 0-1,0 0 1,0 0 0,0 0-1,0-1 1,0 1 0,-1 0-1,1 0 1,0-1 0,0 1-1,0 0 1,0-1 0,36-15 98,-23 4-74,0-1-1,-1 0 0,0-1 0,19-26 0,-20 24-10,-10 25-31,0-1 1,-1 1-1,0 0 0,-1 17 1,5 70 1726,21 125 0,1 8 377,-26-226-2093,-1 0 0,1 0 0,-1 0 0,0 0 0,0 0 0,0 0 0,-1 0 0,1 0 0,-1 0 0,1 0 0,-1 0 0,0 0 0,0 0 0,0 0 0,-1-1 0,1 1 0,-1 0 0,0-1 0,-2 3 0,1-3 0,0 0 0,0-1 0,0 0 0,0 0 0,0 0 0,0 0 0,-1 0 0,1-1 0,0 1 0,0-1 0,-1 0 0,1 0 0,0 0 0,-1 0 0,1-1 0,0 1 0,-6-3 0,6 3 0,0-1 0,0 0 0,0 0 0,0-1 0,0 1 0,0-1 0,0 1 0,1-1 0,-1 0 0,1 0 0,-1 0 0,1 0 0,0-1 0,0 1 0,0-1 0,0 1 0,0-1 0,1 1 0,-1-1 0,1 0 0,-1 0 0,1 0 0,0 0 0,0 0 0,1 0 0,-1 0 0,1 0 0,-1-1 0,1 1 0,0-4 0,0-6 0,0 1 0,1 0 0,0 0 0,1 0 0,1 0 0,6-20 0,18-34 0,69-120 0,-26 57 0,-59 107 0,78-174 0,-79 172 0,-2-2 0,0 1 0,-2-1 0,-1 0 0,3-52 0,-8 76 0,1-1 0,-1 1 0,0 0 0,-1 0 0,1 0 0,0 0 0,-1-1 0,1 1 0,-1 0 0,1 0 0,-1 0 0,0 0 0,0 0 0,-1-2 0,1 3 0,1 1 0,-1 0 0,0-1 0,1 1 0,-1 0 0,1-1 0,-1 1 0,1 0 0,-1 0 0,0-1 0,1 1 0,-1 0 0,0 0 0,1 0 0,-1 0 0,1 0 0,-1 0 0,0 0 0,1 0 0,-1 0 0,0 0 0,1 0 0,-1 1 0,0-1 0,1 0 0,-1 0 0,1 1 0,-1-1 0,0 1 0,-4 2 0,1 0 0,1 0 0,-1 0 0,0 1 0,1 0 0,0 0 0,0 0 0,0 0 0,0 0 0,-3 7 0,-13 31 0,2 0 0,1 1 0,2 1 0,3 0 0,1 1 0,2 0 0,-3 89 0,11-131 0,-1 0 0,1 0 0,1 0 0,-1 0 0,0 0 0,1 0 0,-1 0 0,1 0 0,0 0 0,0 0 0,0 0 0,0 0 0,1-1 0,-1 1 0,1-1 0,0 1 0,-1-1 0,1 1 0,0-1 0,1 0 0,-1 0 0,0 0 0,0 0 0,4 1 0,-3-1 0,0-1 0,1 0 0,0 0 0,-1-1 0,1 1 0,-1-1 0,1 0 0,0 0 0,-1 0 0,1 0 0,-1-1 0,1 1 0,0-1 0,-1 0 0,1 0 0,-1 0 0,0-1 0,1 1 0,5-4 0,3-3-223,1 0 1,-1-1-1,-1-1 0,0 1 1,0-2-1,-1 1 0,-1-1 1,1-1-1,-2 0 0,0 0 0,0-1 1,-1 0-1,6-14 0,-13 23-4933</inkml:trace>
</inkml:ink>
</file>

<file path=ppt/ink/ink9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54:23.05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78 22 24663,'0'0'6022,"-55"45"-5093,35-32 224,17-8-1153,21-9 0,6-14-1698,-1-10-4612,-1-7-10634</inkml:trace>
</inkml:ink>
</file>

<file path=ppt/ink/ink9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54:23.92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54 47 18481,'0'0'7351,"-9"10"-5834,5-5-1359,-1 0 1,1 1 0,0 0-1,0 0 1,0 0 0,1 0 0,0 0-1,0 1 1,1-1 0,0 1 0,0 0-1,1 0 1,-1 0 0,1 12-1,0 50 167,4-1 0,2 1-1,4-1 1,24 95-1,-33-161-304,1 1-1,-1-1 0,1 1 1,0-1-1,0 0 0,0 0 1,0 1-1,0-1 0,0 0 1,1 0-1,-1 0 0,1 0 1,1 2-1,-2-4-5,-1 0-1,1 1 1,0-1 0,-1 0 0,1 0-1,-1 0 1,1 0 0,-1 0 0,1 0-1,-1 0 1,1 0 0,-1 0 0,1 0-1,-1 0 1,1-1 0,-1 1-1,1 0 1,-1 0 0,1 0 0,-1-1-1,1 1 1,-1 0 0,1 0 0,-1-1-1,1 1 1,-1-1 0,0 1 0,1 0-1,-1-1 1,0 1 0,1-1 0,-1 1-1,0-1 1,1 0 0,3-6 80,-1 0 1,1-1 0,-1 1 0,-1-1-1,1 1 1,1-13 0,3-22-95,-3 0 0,-1 0 0,-2 0 0,-1-1 0,-3 1 0,-1 0 0,-3 0 0,-1 0 0,-2 1 0,-21-56 0,28 95 0,2 14 0,3 17 0,2-15 0,1 0 0,1-1 0,0 0 0,0 0 0,1 0 0,1-1 0,0 0 0,12 12 0,-17-20 0,0 0 0,1-1 0,0 0 0,-1 0 0,1 0 0,0 0 0,0-1 0,1 0 0,-1 1 0,1-1 0,-1-1 0,7 3 0,-8-4 0,1 0 0,-1 0 0,0 0 0,1 0 0,-1 0 0,0 0 0,0-1 0,1 0 0,-1 0 0,0 0 0,0 0 0,0 0 0,0 0 0,0-1 0,0 0 0,0 0 0,0 1 0,-1-1 0,6-5 0,-2 0 0,0 1 0,0-1 0,-1-1 0,0 1 0,0-1 0,0 0 0,-1 0 0,-1 0 0,1 0 0,-1-1 0,3-13 0,-2 1 0,0 0 0,-2-1 0,0-33 0,-13 190 0,3-65 0,6-49 0,-4 36 0,2 0 0,3 0 0,6 62 0,-5-117 0,0 0 0,0 0 0,0-1 0,0 1 0,0 0 0,1 0 0,-1 0 0,1-1 0,-1 1 0,1 0 0,0-1 0,-1 1 0,1 0 0,0-1 0,0 1 0,0-1 0,0 1 0,0-1 0,1 1 0,-1-1 0,0 0 0,1 0 0,-1 0 0,1 0 0,-1 0 0,1 0 0,0 0 0,-1 0 0,1-1 0,0 1 0,-1 0 0,1-1 0,0 0 0,0 1 0,0-1 0,-1 0 0,1 0 0,0 0 0,0 0 0,0 0 0,2-1 0,1 0 0,0-1 0,1 0 0,-1-1 0,-1 1 0,1-1 0,0 0 0,-1 0 0,1 0 0,-1-1 0,0 1 0,0-1 0,6-7 0,1-5 0,0 0 0,-1-1 0,-1 0 0,-1 0 0,0-1 0,-1 0 0,-1-1 0,-1 1 0,0-1 0,-2 0 0,0 0 0,0-38 0,-16 81 0,3 18 0,2 0 0,1 1 0,3-1 0,0 47 0,4-88-204,1 0-1,-1 0 1,0 0 0,1 0 0,-1 0-1,1 0 1,-1 0 0,1 0 0,-1 0-1,1 0 1,0 0 0,-1-1 0,1 1-1,0 0 1,0 0 0,-1-1 0,1 1-1,0 0 1,0-1 0,0 1 0,0-1-1,0 0 1,0 1 0,0-1 0,0 0-1,0 1 1,0-1 0,0 0 0,0 0-1,0 0 1,0 0 0,0 0 0,0 0-1,0 0 1,0 0 0,0 0 0,0-1-1,0 1 1,0 0 0,0-1 0,0 1-1,0-1 1,0 1 0,0-1 0,1 0-1,13-12-6606</inkml:trace>
</inkml:ink>
</file>

<file path=ppt/ink/ink9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54:24.40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32 0 20692,'0'0'8071,"-2"16"-7468,-27 509 2798,29-524-3401,-1 1 0,1-1 0,0 1 0,0 0 0,1-1 0,-1 1 0,0 0 0,0-1 0,1 1 0,-1-1 0,1 1 0,0-1 0,-1 1 0,1-1 0,0 1 0,0-1 0,1 2 0,-1-2 0,-1-1 0,1 0 0,0 1 0,-1-1 0,1 0 0,0 0 0,-1 0 0,1 0 0,0 0 0,0 1 0,-1-1 0,1 0 0,0-1 0,0 1 0,-1 0 0,1 0 0,0 0 0,-1 0 0,1 0 0,0-1 0,0 1 0,-1 0 0,1-1 0,-1 1 0,2-1 0,3-3 0,0 1 0,-1-1 0,0 0 0,1-1 0,-1 1 0,-1-1 0,7-9 0,17-36 0,-1-1 0,-3-1 0,-3-1 0,-1-1 0,-3 0 0,17-110 0,-32 139-4788,-6 42-4649,-1 3 4732,-5 15-4904</inkml:trace>
</inkml:ink>
</file>

<file path=ppt/ink/ink9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54:24.87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39 59 11179,'-5'15'3688,"2"-2"-3070,-5 9 501,2 0 0,1 1 0,1 0 0,1 0 0,0 0 0,2 31 0,1-53-1158,0 0 0,0 1-1,1-1 1,-1 0 0,1 1 0,-1-1 0,1 0-1,-1 1 1,1-1 0,-1 0 0,1 0 0,0 0-1,0 1 1,0-1 0,0 0 0,0 0 0,0 0-1,0 0 1,0-1 0,0 1 0,0 0 0,0 0-1,1-1 1,-1 1 0,0 0 0,0-1 0,1 1-1,-1-1 1,0 0 0,1 0 0,-1 1-1,1-1 1,-1 0 0,0 0 0,1 0 0,-1 0-1,1 0 1,-1-1 0,0 1 0,1 0 0,-1-1-1,0 1 1,1-1 0,-1 1 0,0-1 0,2 0-1,2-2-248,1 1-1,0-1 0,-1 0 1,0 0-1,0 0 0,0-1 0,0 0 1,0 0-1,5-6 0,1-6-562,-2-1 1,0 1-1,0-2 0,9-30 0,-11 29 1295,0 1 0,1 0 0,1 0 0,12-18 0,-21 35-238,1-1 0,0 1 0,0 0 1,0-1-1,0 1 0,0 0 0,0 0 0,0 0 0,0 0 0,0 0 0,1 0 0,-1 0 0,0 0 0,1 0 0,-1 0 0,1 1 0,-1-1 0,1 0 0,-1 1 0,1 0 1,2-1-1,-3 1-132,0 1 0,0-1 0,0 1 0,1-1 1,-1 1-1,-1 0 0,1 0 0,0-1 1,0 1-1,0 0 0,0 0 0,0 0 0,-1 0 1,1 0-1,0 0 0,-1 0 0,1 0 0,-1 0 1,1 1-1,-1-1 0,1 2 0,2 8 102,-1 1 1,1 1-1,-2-1 0,1 15 0,-2 101 6251,0-128-6414,0 0 0,1-1 0,-1 1 0,0 0 0,0 0 0,0 0 0,0 0 0,0 0 0,1-1 0,-1 1 0,0 0 0,0 0 0,0 0 0,0 0 0,1 0 0,-1 0 0,0 0 0,0 0 0,0 0 0,1 0 0,-1 0 0,0 0 0,0 0 0,0 0 0,0 0 0,1 0 0,-1 0 0,0 0 0,0 0 0,0 0 0,1 0 0,-1 0 0,0 0 0,0 0 0,0 0 0,1 0 0,-1 0 0,0 0 0,0 1 0,0-1 0,0 0-1,0 0 1,1 0 0,-1 0 0,0 0 0,0 1 0,0-1 0,0 0 0,0 0 0,0 0 0,0 0 0,0 1 0,0-1 0,1 0 0,-1 0 0,0 0 0,0 1 0,0-1 0,0 0 0,0 0 0,0 0 0,0 1 0,0-1 0,0 0 0,0 0 0,-1 1 0,11-14 174,-5 1-76,-2 0 0,1 0-1,-2 0 1,0 0-1,0-1 1,-1 1 0,-1-22-1,0 28-68,0 0 0,0 0 0,-1 0 0,1 0 0,-2 0 0,1 1 0,0-1 0,-1 0 0,0 1 0,-1-1 0,1 1-1,-1 0 1,0 0 0,0 0 0,-1 0 0,1 1 0,-1-1 0,-6-5 0,10 10-42,0 0 0,-1-1 0,1 1 0,0 0 0,0-1 0,-1 1 0,1 0 0,0-1 0,-1 1 0,1 0 0,0 0 0,-1-1 0,1 1 0,0 0 0,-1 0 0,1 0 0,0-1 0,-1 1 0,1 0 0,-1 0 0,1 0 0,0 0 0,-1 0 0,1 0 0,-1 0 0,1 0 0,-1 0 0,1 0 0,0 0 0,-1 0 0,1 0 0,-1 0 0,1 0 0,0 1 0,-1-1 0,1 0 0,0 0 0,-1 0 0,1 1 0,-1-1 0,1 0 0,0 0 0,0 1 0,-1-1 0,1 0 0,0 1 0,-1-1 0,1 0 0,0 1 0,0-1 0,0 0 0,-1 1 0,1-1 0,0 1 0,0-1 0,0 0 0,0 1 0,0 0 0,0 0 0,0 1 0,0-1 0,0 1 0,0-1 0,1 0 0,-1 1 0,0-1 0,1 0 0,-1 1 0,1-1 0,0 0 0,-1 0 0,1 1 0,0-1 0,0 0 0,0 0 0,1 1 0,4 3-501,0-1 0,1 0 0,-1-1 0,1 1 0,0-1 0,0-1-1,0 1 1,1-1 0,-1-1 0,12 2 0,-3-1-1770,1-1 0,-1 0 1,31-4-1,-17-3-6004</inkml:trace>
</inkml:ink>
</file>

<file path=ppt/ink/ink9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54:25.21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117 1 18514,'0'0'2509,"-9"2"-460,3 0-1854,1 0 0,-1 0-1,1 0 1,0 0-1,0 1 1,0 0-1,0 0 1,1 0-1,-1 1 1,1-1-1,0 1 1,0 0-1,0 1 1,0-1-1,1 0 1,0 1-1,0 0 1,0 0-1,0 0 1,1 0-1,0 0 1,-3 11-1,2-7-25,0 1-1,1 0 1,0 0-1,1 0 1,0-1-1,1 1 1,0 0-1,0 0 1,3 13-1,-3-21-117,1 1 0,-1-1-1,1 0 1,0 1 0,0-1-1,0 0 1,0 0-1,1 1 1,-1-1 0,0 0-1,1 0 1,0-1 0,-1 1-1,1 0 1,0 0 0,0-1-1,2 2 1,-1-1 8,0-1 1,0 0-1,0-1 1,0 1-1,1 0 1,-1-1-1,0 0 1,0 1-1,0-1 1,0-1-1,0 1 1,1 0-1,-1-1 1,0 1-1,0-1 1,0 0-1,3-2 1,1 0-3,-1 0 1,0-1 0,0 1 0,0-2 0,0 1-1,-1-1 1,0 1 0,0-1 0,0-1 0,0 1-1,-1-1 1,0 0 0,0 0 0,0 0 0,3-9-1,-4 8-15,0 1 0,0-1 0,0 0 0,-1 0 0,0 0 0,-1 0 0,1-1 0,-1 1 0,-1 0-1,1-1 1,-1 1 0,-1 0 0,1-1 0,-4-12 0,2 17-62,0 1-1,0-1 1,0 1 0,0 0-1,0-1 1,0 1 0,-1 0-1,1 1 1,-1-1-1,1 0 1,-1 1 0,0-1-1,0 1 1,0 0 0,0 0-1,0 0 1,0 0 0,0 1-1,0-1 1,0 1 0,0 0-1,0 0 1,-4 0 0,5 0-43,-1 0 1,1 0 0,-1 0 0,0 1-1,1-1 1,-1 1 0,1-1 0,-1 1 0,1 0-1,0 0 1,-1 0 0,-2 2 0,4-2 15,0 0 0,1-1 0,-1 1 0,0 0 0,0 0 0,1 0 0,-1-1 0,1 1 0,-1 0 0,1 0 0,-1 0 0,1 0 1,-1 0-1,1 0 0,0 0 0,-1 0 0,1 0 0,0 1 0,0-1 0,0 0 0,0 0 0,0 0 0,0 0 0,0 0 0,0 0 0,1 0 0,-1 0 0,1 2 0,1-1-4352,9-1-369,-10-1 2618,11 0-9370</inkml:trace>
</inkml:ink>
</file>

<file path=ppt/ink/ink9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54:26.64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409 167 12748,'2'-11'4452,"1"1"-3917,0-2 594,-1-1 0,0 1 0,0-1 0,-1-16-1,-1 26-952,0 1 0,0-1 0,0 0-1,-1 1 1,1-1 0,-1 1 0,1-1-1,-1 1 1,0-1 0,0 1-1,0-1 1,0 1 0,-1 0 0,1 0-1,-1 0 1,1-1 0,-1 1-1,0 1 1,1-1 0,-1 0 0,0 0-1,0 1 1,-1-1 0,1 1-1,0-1 1,0 1 0,-1 0 0,1 0-1,-4-1 1,-5 0-65,0 1 0,0 0 1,0 1-1,-1 0 0,1 0 0,0 1 0,0 1 0,0 0 0,0 0 1,1 1-1,-1 0 0,1 1 0,-1 1 0,1-1 0,0 2 1,1-1-1,0 1 0,-1 1 0,2-1 0,-13 13 0,5-4 67,1 0 1,1 1-1,0 1 0,1 0 0,1 1 0,0 0 0,2 1 1,0 0-1,-13 36 0,21-49-178,0 0 0,0 0 0,1 0 0,0 0 0,0 0 0,0 0 0,1 0 0,0 0 0,0 0 0,0 1 0,1-1 0,0 0 0,0 0 0,0 0 0,1 0 0,4 10 0,-3-12 0,1 1 0,-1-1 0,1 0 0,0 0 0,0 0 0,0 0 0,0-1 0,1 0 0,-1 0 0,1 0 0,0 0 0,0-1 0,0 1 0,0-1 0,0-1 0,1 1 0,-1-1 0,10 1 0,4 1 0,0-1 0,0 0 0,0-2 0,0-1 0,0 0 0,-1-1 0,1-1 0,0-1 0,-1 0 0,24-10 0,-34 11 0,1 0 0,-1 0 0,-1-1 0,1 0 0,0-1 0,-1 0 0,0 0 0,0-1 0,0 1 0,-1-2 0,0 1 0,0 0 0,-1-1 0,1 0 0,-2-1 0,1 1 0,-1-1 0,0 0 0,0 0 0,-1 0 0,0-1 0,-1 1 0,0-1 0,2-11 0,-4 17 0,0-1 0,0 0 0,-1 1 0,1-1 0,-1 0 0,0 1 0,0-1 0,0 1 0,0-1 0,0 1 0,-1-1 0,0 1 0,1 0 0,-1 0 0,-1 0 0,1 0 0,0 0 0,-1 0 0,1 1 0,-1-1 0,0 1 0,0-1 0,0 1 0,0 0 0,0 0 0,0 1 0,-1-1 0,1 1 0,-1-1 0,1 1 0,-1 0 0,1 1 0,-1-1 0,0 0 0,1 1 0,-1 0 0,0 0 0,0 0 0,1 0 0,-1 1 0,0 0 0,1-1 0,-1 1 0,1 0 0,-1 1 0,-4 1 0,5 0 0,0 0 0,0-1 0,0 1 0,0 0 0,1 0 0,0 1 0,-1-1 0,1 0 0,0 1 0,1 0 0,-1-1 0,1 1 0,-1 0 0,0 5 0,1-7 0,1-1 0,-1 1 0,1-1 0,-1 1 0,1 0 0,0-1 0,0 1 0,0-1 0,0 1 0,0-1 0,0 1 0,0 0 0,0-1 0,0 1 0,1-1 0,-1 1 0,1-1 0,-1 1 0,1-1 0,0 1 0,-1-1 0,1 0 0,0 1 0,0-1 0,0 0 0,0 0 0,0 1 0,0-1 0,1 0 0,-1 0 0,0 0 0,0 0 0,1-1 0,-1 1 0,1 0 0,-1 0 0,0-1 0,3 1 0,5 0 0,0 0 0,1-1 0,-1 0 0,0-1 0,0 0 0,0 0 0,1-1 0,-1 0 0,0-1 0,-1 1 0,1-2 0,0 1 0,-1-2 0,0 1 0,12-9 0,-4 4 0,0 1 0,30-12 0,-45 22 0,0-1 0,-1 1 0,1-1 0,0 1 0,-1 0 0,1-1 0,-1 1 0,0 0 0,0 0 0,0-1 0,0 1 0,0 0 0,0 0 0,-1 3 0,1-3 0,-1 20 0,-2 0 0,-8 32 0,7-35 0,0 0 0,1-1 0,1 1 0,1 23 0,0-41-53,1-1 0,0 1 0,0 0 0,0-1-1,1 1 1,-1 0 0,0-1 0,0 1 0,0 0 0,0-1 0,1 1 0,-1 0-1,0-1 1,1 1 0,-1-1 0,0 1 0,1 0 0,-1-1 0,1 1 0,-1-1 0,1 1-1,-1-1 1,1 1 0,-1-1 0,1 0 0,-1 1 0,1-1 0,0 0 0,-1 1-1,1-1 1,0 0 0,-1 0 0,1 0 0,0 1 0,-1-1 0,1 0 0,0 0 0,-1 0-1,1 0 1,0 0 0,-1 0 0,1 0 0,0-1 0,-1 1 0,1 0 0,0 0-1,-1 0 1,1-1 0,1 0 0,1 0-906,0 0 0,0-1 0,0 1 0,0-1 0,-1 0 0,1 0 0,0 0 0,-1 0 0,5-5 0,14-24-17160</inkml:trace>
</inkml:ink>
</file>

<file path=ppt/ink/ink9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54:27.34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 11723,'0'0'11371,"0"13"-9284,13 192 2984,-7-156-5013,3 0 0,2-1-1,2-1 1,31 75 0,-38-107 212,-2 1-4680,-7-9-2326,-11-16 27,-6-15-3653</inkml:trace>
</inkml:ink>
</file>

<file path=ppt/ink/ink9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54:27.69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0 160 13261,'1'-12'3128,"-1"6"-2669,0-1 0,0 1 0,1 0 0,0 0 0,1 0 0,-1 0 1,1 0-1,0 0 0,1 0 0,-1 0 0,1 1 0,0-1 0,1 1 0,-1 0 0,1 0 0,0 0 1,0 0-1,1 1 0,-1 0 0,1-1 0,0 2 0,0-1 0,11-5 0,-9 6-298,0 0 0,0 1-1,0 0 1,0 0 0,1 1-1,-1 0 1,1 0 0,-1 0-1,1 1 1,-1 1-1,1-1 1,-1 1 0,1 0-1,-1 1 1,0 0 0,1 0-1,-1 0 1,0 1 0,0 0-1,-1 1 1,1-1 0,-1 1-1,0 0 1,0 1 0,10 9-1,-10-9-137,-1 0 0,0 1 0,0-1 0,-1 1 0,1 0-1,-1 0 1,-1 1 0,1-1 0,-1 1 0,0 0 0,-1 0-1,1 0 1,-1 0 0,-1 0 0,1 1 0,-1-1 0,-1 0 0,1 1-1,-1-1 1,-1 0 0,1 1 0,-1-1 0,0 0 0,-1 1-1,0-1 1,-4 11 0,-3 0 45,-1-1 0,-1 0-1,-1-1 1,-14 16 0,17-22-49,1-1 0,-1 2 0,2-1 0,-1 1-1,2 0 1,-1 1 0,1 0 0,1 0 0,0 0 0,1 0 0,-5 23 0,9-33-18,1-1 0,-1 1-1,0-1 1,0 0 0,1 1 0,-1-1 0,1 1 0,-1-1-1,1 0 1,-1 0 0,1 1 0,0-1 0,0 0 0,0 0-1,0 0 1,0 0 0,0 0 0,0 0 0,0 0 0,0 0-1,0 0 1,0-1 0,1 1 0,-1 0 0,0-1 0,0 1-1,1-1 1,-1 1 0,1-1 0,-1 0 0,0 1 0,1-1-1,-1 0 1,1 0 0,-1 0 0,2 0 0,66-2-79,-54 1-3,80-11-3457,-2-12-7786,-51 8-271</inkml:trace>
</inkml:ink>
</file>

<file path=ppt/ink/ink9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54:28.10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123 0 13261,'0'0'11082,"-8"3"-8749,2 0-2153,1-1 0,0 2 0,0-1 0,-1 0 0,2 1 0,-1 0 0,0 0 0,1 0 0,0 1 0,0-1 0,0 1 0,1 0 0,-1 0 0,1 1 0,0-1 0,1 0 0,-1 1 0,1 0 0,0 0 0,1-1 0,-1 1 0,1 0 0,1 0 0,-1 9 0,1-14-176,1 0 1,0 0-1,-1 0 0,1 0 0,0-1 0,0 1 1,0 0-1,0 0 0,-1-1 0,1 1 1,0-1-1,0 1 0,0-1 0,0 1 0,1-1 1,-1 1-1,0-1 0,0 0 0,0 0 1,0 1-1,0-1 0,0 0 0,3 0 0,35 2 7,-31-2-16,13 0-75,-1 2 1,1 0-1,-1 2 1,1 0-1,19 7 0,-35-10 84,0 1-1,-1 0 0,1 0 0,-1 0 1,0 0-1,1 1 0,-1 0 0,0 0 1,0 0-1,-1 0 0,1 0 0,-1 1 1,0 0-1,1-1 0,-2 1 0,1 0 1,0 1-1,-1-1 0,0 0 0,0 1 1,0-1-1,0 1 0,-1 0 0,0 0 1,0-1-1,1 11 0,-2-9 71,0 1 0,0 0 0,-1-1 1,0 1-1,0 0 0,0-1 0,-1 1 0,0-1 0,-1 0 0,1 0 0,-1 1 0,0-2 0,-5 8 0,1-4 31,0-1-1,-1 0 1,0 0 0,0-1-1,-1 0 1,1 0-1,-15 7 1,12-7-105,0 0 0,-1-1 0,0-1 0,0 0 0,0-1 0,-1 0 0,1 0 0,-1-2 0,0 1 0,0-2 0,0 0 0,0 0 0,-20-2 0,31 0-11,1 0-1,-1 1 1,0-1 0,0 0 0,1 0-1,-1 0 1,1 0 0,-1 0 0,1-1-1,-1 1 1,1 0 0,0-1 0,-1 1-1,1-1 1,0 1 0,0-1-1,0 1 1,0-1 0,1 0 0,-1 0-1,0 1 1,1-1 0,-1 0 0,1 0-1,-1 0 1,1 0 0,0 0-1,0 0 1,0 0 0,0 1 0,0-1-1,0 0 1,1 0 0,-1 0 0,2-3-1,-1-3-279,1 0 0,0 1 0,1-1 1,-1 1-1,1-1 0,1 1 0,5-10 0,51-52-12463,-25 38 1560</inkml:trace>
</inkml:ink>
</file>

<file path=ppt/ink/ink9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54:28.42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64 8584,'0'0'24183,"53"-6"-24183,-32 6 0,6 0 0,2 0 0,-1 0 0,3-8 0,-5-1 0,-3 0-1313,-5 0-961,-5 0-961,-8 2 384,-5 1-5605</inkml:trace>
</inkml:ink>
</file>

<file path=ppt/ink/ink9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54:28.79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1 118 19474,'0'0'13293,"79"-7"-13293,-26-13 0,1-2 0,5 3 0,-5 2 0,-4 2-2947,-7-2-6117</inkml:trace>
</inkml:ink>
</file>

<file path=ppt/ink/ink9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54:35.08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196 263 6854,'18'-28'6220,"-13"23"-5234,-1 0 0,-1 0 1,1-1-1,-1 1 0,0-1 0,0 0 1,0 0-1,-1 0 0,0 0 0,0 0 1,1-10-1,-3 15-870,-1 1 1,1-1-1,-1 0 0,1 1 1,-1-1-1,0 1 1,1-1-1,-1 1 0,0-1 1,1 1-1,-1-1 1,0 1-1,0 0 0,1 0 1,-1-1-1,0 1 1,0 0-1,1 0 0,-1 0 1,0 0-1,0 0 1,0 0-1,0 0 0,1 0 1,-1 0-1,0 0 1,0 0-1,0 0 0,-1 1 1,-27 5-6,21-3-112,0 1-1,0 1 0,0 0 0,1 0 0,0 0 1,0 1-1,0 0 0,0 0 0,1 1 1,0-1-1,1 1 0,0 1 0,0-1 0,0 1 1,1 0-1,0 0 0,0 0 0,1 1 0,0-1 1,1 1-1,0 0 0,0-1 0,0 12 1,2-18 13,0-1-1,0 0 1,0 1 0,0-1 0,0 0 0,0 0 0,0 1 0,1-1 0,-1 0 0,0 1 0,1-1-1,-1 0 1,1 0 0,0 0 0,-1 0 0,1 1 0,0-1 0,0 0 0,-1 0 0,1 0 0,0-1 0,0 1-1,0 0 1,0 0 0,0 0 0,2 0 0,-1 0 14,1-1 1,-1 1-1,1-1 1,-1 1-1,1-1 0,-1 0 1,1 0-1,-1 0 0,1 0 1,-1-1-1,1 1 1,4-2-1,1 0 37,0-1 0,1-1 0,-1 1 0,0-1 0,-1-1 1,1 0-1,8-6 0,-4-1-27,1-1 1,-2 0 0,0-1-1,0 0 1,-2 0 0,15-29-1,-20 34 84,0 1-1,0 0 1,-1-1-1,0 0 1,-1 0 0,0 0-1,0 0 1,-1 0-1,-1 0 1,1 0-1,-1-1 1,-1 1 0,1 0-1,-5-17 1,3 22-103,0 1 1,0 0 0,0 0-1,0 0 1,0 0 0,-1 0-1,1 0 1,-1 1 0,0-1 0,0 1-1,0 0 1,0 0 0,0 0-1,0 0 1,-1 0 0,1 1-1,-1-1 1,1 1 0,-1 0-1,1 0 1,-1 1 0,0-1 0,0 1-1,1-1 1,-6 1 0,-2 0-25,1 0 1,-1 0 0,0 1 0,1 0 0,-1 1 0,1 0 0,-20 7 0,22-6-3,-59 28-7,63-29 10,1 1-1,-1-1 0,0 0 1,1 1-1,-1 0 0,1-1 1,0 1-1,0 1 0,0-1 1,0 0-1,1 1 1,-1 0-1,-3 6 0,7-10-94,-1 1 1,0 0-1,0 0 0,0 0 0,0 0 0,1 0 1,-1-1-1,0 1 0,1 0 0,-1 0 0,1 0 1,-1-1-1,1 1 0,-1 0 0,1-1 1,-1 1-1,1 0 0,0-1 0,0 1 0,-1-1 1,1 1-1,0-1 0,-1 1 0,1-1 0,0 0 1,0 1-1,0-1 0,0 0 0,-1 0 0,1 1 1,0-1-1,0 0 0,0 0 0,0 0 0,0 0 1,0 0-1,0-1 0,47 5-3239,-40-4 2038,27 2-3470,0-2-2211</inkml:trace>
</inkml:ink>
</file>

<file path=ppt/ink/ink9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54:35.53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12 42 13293,'0'0'4655,"-1"9"-2701,-4 32 502,-1 46 1,6-74-1955,0 0-1,1-1 1,0 1-1,1-1 1,0 1-1,1-1 1,1 0 0,9 22-1,-12-31-443,0 0-1,1-1 1,0 1 0,-1-1-1,1 1 1,0-1 0,0 0-1,0 0 1,1 0 0,-1 0-1,0 0 1,1 0 0,-1 0-1,1-1 1,0 1 0,0-1-1,-1 0 1,1 0-1,0 0 1,0 0 0,0-1-1,0 1 1,0-1 0,0 0-1,0 1 1,0-1 0,0-1-1,0 1 1,0 0 0,0-1-1,0 1 1,0-1 0,0 0-1,3-2 1,2 0 14,0-1 0,-1 0 0,1 0 0,-1-1 0,0 0 0,-1 0 0,1-1 1,-1 0-1,0 0 0,0 0 0,4-8 0,-1 0-41,-2-1 1,1 0 0,-2 0-1,0 0 1,-1-1 0,0 0-1,-2 0 1,0 0 0,0-1-1,-2 1 1,0-1 0,-1 1-1,-3-27 1,3 41-33,0 0 0,0 1 0,0-1 0,0 0 0,0 1 0,-1-1 0,1 0 0,0 1 1,-1-1-1,0 1 0,1-1 0,-1 1 0,0-1 0,0 1 0,0 0 0,0-1 0,0 1 0,0 0 0,-2-3 0,-7 8-139,4 17 96,2 3 211,1 0 0,1 0 1,2 1-1,3 43 0,-2-62-343,0 0 1,1 0 0,0 0-1,0 0 1,0 0-1,1 0 1,-1-1 0,1 1-1,1-1 1,5 8-1,-6-10-489,1 1 0,-1-1-1,1 0 1,-1 0 0,1-1-1,0 1 1,0-1 0,1 0-1,-1 0 1,0 0 0,1-1-1,-1 1 1,1-1 0,-1 0-1,10 0 1,6 0-9094</inkml:trace>
</inkml:ink>
</file>

<file path=ppt/ink/ink9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54:36.74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38 309 12716,'-21'10'2455,"5"-1"5049,43-16-4902,224-92 88,-125 45-2017,-5 9-463,41-18-809,-60 11-3597,-95 47 1137,-14 3-5007,-10 2-1181</inkml:trace>
</inkml:ink>
</file>

<file path=ppt/ink/ink9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54:37.26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139 223 13677,'0'0'13362,"-14"3"-12935,8 0-318,-1 0 0,1 0 0,-1 0 0,1 1 0,0 0 0,0 0 0,1 0 0,-1 1-1,1 0 1,0 0 0,0 0 0,1 1 0,-1 0 0,1 0 0,1 0 0,-1 0 0,1 0 0,0 1 0,0-1 0,1 1 0,0 0 0,0 0 0,1 0 0,0 0 0,0 0-1,0 7 1,1-13-89,1 0-1,-1 0 1,0 0-1,1 0 1,-1 0 0,1 0-1,0 0 1,-1 0-1,1 0 1,0 0-1,-1 0 1,1-1-1,0 1 1,0 0-1,0-1 1,0 1-1,0-1 1,0 1-1,0-1 1,0 1-1,0-1 1,0 1-1,0-1 1,0 0-1,0 0 1,0 1-1,0-1 1,0 0-1,0 0 1,0 0-1,0 0 1,0 0-1,1-1 1,-1 1-1,0 0 1,2-1-1,42-12 231,-33 6-193,0 0 1,-1-2-1,0 1 0,0-1 1,-1-1-1,0 0 0,-1 0 1,0-1-1,0 0 0,-2-1 1,1 0-1,-1 0 0,-1-1 1,0 1-1,-1-1 0,0 0 1,-1-1-1,-1 1 0,0-1 1,-1 0-1,0 0 0,0-20 1,-3 30-55,1-1 0,-1 1 0,0 0 0,0-1 1,-1 1-1,1 0 0,-1 0 0,0 0 1,0 0-1,0 0 0,0 0 0,-1 1 0,1-1 1,-1 1-1,0 0 0,0-1 0,-1 1 0,1 1 1,0-1-1,-1 0 0,0 1 0,0 0 1,0 0-1,0 0 0,0 0 0,-6-1 0,5 1-3,-1 0-1,1 1 0,-1-1 0,1 1 0,-1 1 0,0-1 1,1 1-1,-1 0 0,0 0 0,1 0 0,-1 1 0,0 0 1,1 0-1,-1 1 0,1 0 0,-1-1 0,1 2 0,0-1 1,0 1-1,-7 4 0,7-3-2,0 0 0,0 0 0,1 0 0,-1 1 0,1-1 0,0 1 0,0 0 1,1 1-1,0-1 0,0 1 0,0-1 0,0 1 0,1 0 0,0 0 0,0 0 0,1 0 0,-1 1 0,1-1 0,0 11 0,2-15-117,-1 0-1,1 0 1,0-1-1,0 1 1,-1-1 0,1 1-1,0-1 1,1 1-1,-1-1 1,0 0-1,0 1 1,1-1-1,-1 0 1,0 0-1,1 0 1,-1 0-1,1 0 1,0 0 0,-1-1-1,1 1 1,0 0-1,-1-1 1,1 1-1,0-1 1,0 0-1,-1 1 1,1-1-1,2 0 1,60 3-6673,-54-3 4662,23 0-4195</inkml:trace>
</inkml:ink>
</file>

<file path=ppt/ink/ink9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54:37.66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197 1 12908,'0'0'9780,"0"10"-7217,-2 9-2055,0 0 1,-1 0-1,-2 0 1,0 0 0,-1 0-1,0-1 1,-14 26-1,6-16-65,-1 0 0,-1-1 0,-2-1 0,-25 29 0,31-46-1582,12-9 839,-1 0-1,0 0 0,0 0 1,0 0-1,1 0 0,-1 0 1,0 0-1,0 0 1,0-1-1,1 1 0,-1 0 1,0 0-1,0-1 0,1 1 1,-1-1-1,0 1 0,1 0 1,-1-1-1,0 0 1,1 1-1,-1-1 0,1 1 1,-1-1-1,1 0 0,-1 1 1,1-1-1,-1 0 1,1 1-1,0-1 0,-1 0 1,1 0-1,0 1 0,-1-3 1,-8-21-6549</inkml:trace>
</inkml:ink>
</file>

<file path=ppt/ink/ink9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54:37.98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 13613,'0'0'7367,"60"23"-6022,-33-8-608,3-4-257,5 1-159,1-3-225,3-3-64,0-3-1346,-6-3-1696,-4 0-1987,-5 0-5669</inkml:trace>
</inkml:ink>
</file>

<file path=ppt/ink/ink9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54:38.34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0 204 14029,'0'0'13773,"10"-5"-12668,-1 1-1022,-1-1 1,0 0-1,0 0 0,0 0 0,-1-1 0,0 0 0,0-1 0,-1 0 0,1 0 1,-2 0-1,1-1 0,-1 0 0,8-14 0,8-40 28,-11 27-94,-11 44-77,0 1 0,1-1-1,0 0 1,0 0 0,4 18-1,-1 4-159,7 50-2250,-4-47-2893,-4-22 2135,0-2-6199</inkml:trace>
</inkml:ink>
</file>

<file path=ppt/ink/ink9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54:38.66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0 450 18033,'0'0'4751,"12"-6"-2413,365-177 2902,-266 135-5615,182-50 0,-134 61-1017,59-16-5864,-187 41 4079,-5-1-2342</inkml:trace>
</inkml:ink>
</file>

<file path=ppt/ink/ink9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54:39.37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196 389 4676,'0'0'7746,"7"-11"-3357,0 1-3308,18-30 1356,-17 2 2410,-8 37-4746,-1 0 0,1 0 0,-1 0-1,0 0 1,1 0 0,-1 0 0,0 0 0,0 0 0,0 0 0,0 0 0,0 0 0,0 1-1,0-1 1,0 0 0,0 1 0,0-1 0,0 0 0,0 1 0,0 0 0,-1-1 0,1 1 0,0 0-1,0-1 1,-1 1 0,1 0 0,0 0 0,0 0 0,-1 0 0,1 0 0,0 0 0,0 1-1,-1-1 1,0 1 0,-47 8 462,42-5-521,0 0-1,0 1 1,1 0-1,-1 0 1,1 1 0,1 0-1,-1 0 1,1 0-1,0 1 1,0-1 0,1 1-1,0 0 1,0 1-1,-3 7 1,4-6 114,-1-1-1,1 1 1,0 0 0,1 0-1,0 0 1,1 0 0,0 0-1,0 1 1,1-1 0,0 0-1,0 1 1,3 11 0,-3-20-142,1 1 0,-1 0-1,1 0 1,0-1 0,0 1 0,-1-1 0,1 1 0,0 0 0,0-1 0,0 1 0,1-1 0,-1 0-1,0 1 1,0-1 0,1 0 0,-1 0 0,1 0 0,-1 0 0,1 0 0,-1 0 0,1 0 0,2 0-1,0 0 18,0 0 0,1 0 0,-1-1-1,0 0 1,0 0 0,0 0 0,0 0 0,0-1-1,7-1 1,1-1 15,-1 0 0,0-1 0,0-1 1,0 0-1,0 0 0,11-8 0,-8 3-46,0-1 0,0 0 0,-1-1 0,-1 0 0,0-1 0,-1-1 0,0 0 0,-1 0 0,0-1 0,-1 0 0,-1 0 0,-1-1 0,0-1 0,-1 1 0,0-1 0,-2 0 0,0 0 0,-1 0 0,0-1 0,-2 1 0,0-36 0,-2 46 0,0 1 0,-1-1 0,0 1 0,0-1 0,0 1 0,-1-1 0,0 1 0,0 0 0,-1 0 0,1 1 0,-1-1 0,-1 1 0,1-1 0,-1 2 0,0-1 0,0 0 0,0 1 0,0 0 0,-1 0 0,0 0 0,0 1 0,0 0 0,0 0 0,-1 1 0,1-1 0,-1 1 0,1 1 0,-13-3 0,9 3 0,0-1 0,-1 1 0,1 1 0,-1 0 0,0 0 0,1 1 0,0 0 0,-1 1 0,1 0 0,0 1 0,0 0 0,0 1 0,0 0 0,1 0 0,-1 1 0,1 0 0,0 1 0,-8 7 0,8-4-13,0 0 0,0 1 0,-9 14 0,16-21-24,0 0 0,0-1 0,0 1 0,0 0 1,1 0-1,-1 0 0,1 0 0,0 0 0,0 0 0,0 0 0,1 1 0,-1-1 1,1 0-1,-1 0 0,1 1 0,0-1 0,0 0 0,2 6 0,-1-8-269,0 0-1,1 1 1,0-1-1,-1 0 0,1 0 1,0 0-1,-1 0 1,1 0-1,0-1 1,0 1-1,0 0 0,0-1 1,0 1-1,0-1 1,0 0-1,0 0 0,0 0 1,0 0-1,0 0 1,2 0-1,42-4-6414,-16-5-251</inkml:trace>
</inkml:ink>
</file>

<file path=ppt/ink/ink9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54:39.77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12 87 19635,'0'0'8279,"-3"9"-7579,0 0-507,1 1 0,1-1 0,-1 0 1,2 1-1,-1-1 0,1 1 0,1 0 1,-1-1-1,2 0 0,-1 1 0,1-1 1,1 0-1,0 0 0,8 17 0,-9-20-141,1 0 0,0-1 0,0 1 0,1-1 0,-1 0 0,1 0 0,0-1 0,1 1 0,-1-1 0,1 0 0,0 0 0,0 0 0,0-1 0,0 1 0,8 2 0,-10-5-37,0 0 0,1 0 0,-1 0 0,1 0 0,0-1 1,-1 1-1,1-1 0,-1 0 0,1 0 0,0 0 0,-1-1 0,1 1 0,-1-1 0,1 0 1,-1 0-1,1 0 0,-1 0 0,0-1 0,1 1 0,-1-1 0,0 0 0,0 0 0,0 0 1,0-1-1,-1 1 0,1 0 0,2-5 0,2 0-15,-1-1 0,0 0 0,0-1 0,-1 1 0,0-1 0,-1 0 0,0-1 0,0 1 0,-1-1 0,0 0 0,1-13 0,0-6 0,-1-1 0,-2-44 0,-1 71 0,-3-26 0,3 28 0,0 0 0,0 1 0,0-1 0,0 0 0,0 0 0,0 0 0,-1 1 0,1-1 0,0 0 0,-1 0 0,1 1 0,0-1 0,-1 0 0,1 1 0,-1-1 0,1 0 0,-1 1 0,1-1 0,-1 1 0,0-1 0,1 1 0,-1-1 0,0 1 0,1-1 0,-1 1 0,0 0 0,0-1 0,1 1 0,-3 0 0,3 0 0,-1 1 0,0-1 0,1 1 0,-1-1 0,1 1 0,-1 0 0,1 0 0,-1-1 0,1 1 0,-1 0 0,1 0 0,0-1 0,-1 1 0,1 0 0,0 0 0,0 0 0,-1 0 0,1-1 0,0 1 0,0 0 0,0 0 0,0 0 0,0 0 0,1 1 0,-2 30 0,2-26 0,-2 13-373,2 0 1,0 1-1,2-1 1,0 0-1,10 34 1,-11-48 147,0 1 1,0-1 0,1 0-1,-1 1 1,1-1 0,0-1 0,1 1-1,-1 0 1,1-1 0,0 1 0,0-1-1,0 0 1,1-1 0,-1 1 0,1-1-1,0 0 1,0 0 0,0 0-1,1-1 1,-1 0 0,1 0 0,-1 0-1,12 2 1,3-3-7340</inkml:trace>
</inkml:ink>
</file>

<file path=ppt/ink/ink9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54:40.45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1 457 11082,'0'0'15071,"11"-9"-13763,29-20-488,2 2 0,1 1 0,84-35 0,162-47-315,6-4-6602,-227 79 1995,-30 2-1464,-22 10 1360</inkml:trace>
</inkml:ink>
</file>

<file path=ppt/ink/ink9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54:41.10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220 342 11018,'0'0'12850,"-9"-3"-11724,4 0-1065,-1 1-1,1 0 0,-1 0 0,0 1 0,0-1 1,1 1-1,-1 1 0,0-1 0,0 1 0,0 0 1,0 0-1,0 1 0,0 0 0,0 0 1,1 0-1,-1 1 0,0-1 0,1 1 0,-1 1 1,1-1-1,0 1 0,0 0 0,0 0 1,-8 7-1,8-5 187,0 0 1,0 1-1,1 0 1,0 0-1,0 0 1,0 0-1,1 1 1,0-1-1,0 1 1,1 0-1,-1 0 1,2 0-1,-1 0 0,0 8 1,1-12-199,1 0 1,0-1-1,0 1 1,0 0-1,0-1 1,1 1-1,-1 0 1,1-1-1,0 1 1,-1 0-1,1-1 1,0 1-1,1-1 0,-1 1 1,0-1-1,1 0 1,-1 0-1,1 1 1,0-1-1,0 0 1,-1 0-1,1-1 1,1 1-1,-1 0 1,0-1-1,0 1 0,1-1 1,-1 0-1,0 0 1,1 0-1,0 0 1,-1 0-1,1 0 1,-1-1-1,1 1 1,0-1-1,0 1 1,-1-1-1,5-1 0,1 1-33,1-1-1,0 0 1,0-1 0,-1 0-1,1 0 1,-1-1-1,1 0 1,-1 0-1,0-1 1,0 0-1,-1-1 1,1 1-1,-1-2 1,0 1-1,0-1 1,-1 0-1,0 0 1,0-1-1,7-9 1,1-2 18,0-2 0,-1 1 0,-1-2 1,-1 0-1,-1 0 0,8-26 0,-13 34-30,-1 0-1,-1-1 0,0 0 1,0 0-1,-2 0 0,0 0 1,0 0-1,-2-1 0,-2-24 1,1 33-5,1 0 1,-1 1 0,1-1 0,-1 1-1,-1 0 1,1-1 0,-1 1 0,0 0-1,0 0 1,-1 1 0,0-1 0,1 1-1,-1-1 1,-1 1 0,1 1 0,-1-1-1,1 0 1,-1 1 0,0 0 0,0 0-1,0 1 1,-1-1 0,1 1-1,-1 0 1,-10-2 0,6 2 1,0 1 0,0-1-1,0 2 1,0-1 0,0 1 0,0 1 0,0 0 0,0 0-1,0 1 1,0 0 0,0 1 0,-15 6 0,19-6-14,0 0 0,0 0 0,0 1 0,0 0 0,0 0 0,1 1 0,-1-1 0,1 1 0,0 0 0,1 1 1,-1-1-1,1 1 0,0 0 0,1 0 0,-1 0 0,1 0 0,0 1 0,-3 11 0,5-17-105,1-1 0,0 1 0,0 0 1,-1-1-1,1 1 0,0 0 0,0-1 0,-1 1 0,1-1 0,0 1 0,0 0 0,0-1 1,0 1-1,0 0 0,0-1 0,0 1 0,0 0 0,0-1 0,1 1 0,-1 0 0,0-1 0,0 1 1,1 0-1,-1-1 0,0 1 0,0-1 0,1 1 0,-1-1 0,1 1 0,-1-1 0,1 1 1,-1-1-1,1 1 0,-1-1 0,1 1 0,-1-1 0,1 0 0,-1 1 0,1-1 0,0 0 1,-1 0-1,1 1 0,1-1 0,0 0-815,1 0 1,0 0 0,0-1-1,-1 1 1,1-1-1,0 1 1,-1-1-1,1 0 1,-1 0 0,4-2-1,24-17-13945</inkml:trace>
</inkml:ink>
</file>

<file path=ppt/ink/ink9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54:41.80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159 0 21556,'0'0'1186,"-22"53"1184,7-20 897,4 1-1634,1 0-1216,0 1-353,2-4 0,2-4-64,-1-3-32,1-2-160,-1-7-97,0-3-607,1-7-834,-3-5-320,0 0-1281,-3-11-2018,-1-10-1826</inkml:trace>
</inkml:ink>
</file>

<file path=ppt/ink/ink9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54:42.16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0 10634,'0'0'15086,"80"7"-13420,-41 11-353,7 0-672,1-2-449,1-5-64,-1-4-96,0-5-576,-7-2-1795,-8 0-1632,-6-11-2243</inkml:trace>
</inkml:ink>
</file>

<file path=ppt/ink/ink9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54:42.49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32 16047,'0'0'8413,"12"-4"-6288,-10 3-1988,12-5 337,0 1 0,0 1 0,1 1 0,25-4 0,-38 7-433,1-1 0,-1 1-1,1 0 1,0-1 0,-1 1 0,1 1 0,0-1 0,-1 0 0,1 1 0,-1-1 0,1 1 0,-1 0-1,1 0 1,-1 0 0,1 0 0,-1 0 0,0 0 0,0 1 0,1-1 0,-1 1 0,0 0 0,0-1-1,-1 1 1,1 0 0,0 0 0,0 0 0,-1 0 0,0 1 0,1-1 0,-1 0 0,0 1 0,0-1-1,0 1 1,0-1 0,-1 1 0,1-1 0,-1 1 0,1-1 0,-1 4 0,0 5 55,0-1 1,-1 0-1,0 1 1,0-1 0,-1 0-1,-1 0 1,0 0-1,0 0 1,-1 0 0,-10 17-1,-4 4 361,-42 52 0,37-53-394,48-29-63,219-41-2787,-204 29-3010,-4-5-3876</inkml:trace>
</inkml:ink>
</file>

<file path=ppt/ink/ink9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54:43.17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59 1 13581,'-7'9'1025,"0"0"-824,1 1 1,1 0-1,-1 0 1,1 0-1,1 0 1,0 1-1,1 0 1,0-1 0,0 2-1,1-1 1,-1 21-1,3 11 543,3 0 1,1-1-1,2 1 1,2-1-1,19 60 0,91 197 1356,-97-252-1682,2-1 1,3-2-1,58 80 0,-69-106-245,1 0 1,0-2 0,1 1-1,1-2 1,0-1-1,2 0 1,-1-1 0,1-1-1,1-1 1,41 16-1,-25-16-63,0-2 0,1-1 0,0-2-1,51 1 1,154-11-2047,-166-6-1004,-2-10-2093</inkml:trace>
</inkml:ink>
</file>

<file path=ppt/ink/ink9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54:44.57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700 3048 20307,'0'0'2194,"16"1"-2130,28-1-292,0-2 0,0-3 0,70-15-1,258-67-1089,253-52 2109,10 52 94,412 78 1488,-302 14 843,-702-7-3172,1-1-1,-1-2 1,0-2-1,-1-1 1,0-3-1,0-2 1,-1-1-1,-1-2 1,0-2-1,-1-1 1,-1-2-1,-1-2 1,-2-2-1,0-1 0,-1-1 1,-2-2-1,-1-1 1,-1-2-1,-1-1 1,39-60-1,-32 36 48,-3-2 0,-3-1 0,-2-1-1,-3-2 1,18-68 0,-30 82-172,-2 0 0,-2-1 1,-3-1-1,-2 1 0,-2-1 0,-2 0 1,-9-67-1,-2 61 78,-2 2-1,-3 0 1,-2 1 0,-3 0-1,-2 2 1,-2 0 0,-54-81-1,20 52 13,-85-90-1,33 43 2,-28-59 354,47 61-77,81 113-282,0 1-1,0 1 0,-2 0 1,1 1-1,-1 0 0,-1 1 1,0 1-1,0 0 0,0 0 1,-1 2-1,0 0 0,-1 0 1,1 2-1,-1 0 0,-20-3 1,-21 0-14,-1 2 0,-112 6 0,98 6 20,-1 4 1,2 3-1,-125 42 0,122-34-19,-526 142 0,44-13 22,238-49-14,-339 159 0,-283 188 0,856-407 0,79-39 0,-241 129 179,212-111-145,1 2 1,1 1 0,1 1-1,-52 56 1,73-69 92,0 0 0,1 1-1,-8 16 1,2 10-1211,14-36 463,1 0 0,-1 0-1,1 0 1,0 1-1,0-1 1,0 0 0,0 0-1,1 0 1,0 5-1</inkml:trace>
</inkml:ink>
</file>

<file path=ppt/ink/ink9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1:19.12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0 3427,'0'0'737</inkml:trace>
</inkml:ink>
</file>

<file path=ppt/ink/ink9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1:20.41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28 1 4324,'-9'3'384,"0"0"129,2 0-65,4-1-31,3 3-225,0-2-192,9-3-224,1 0 64,0 0 31,2 0 129,-4 0-288,0 0-1762</inkml:trace>
</inkml:ink>
</file>

<file path=ppt/ink/ink9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1:20.80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71 4676,'0'0'1025,"58"10"-640,-33-34-321,-3-4-128,0-1-2371</inkml:trace>
</inkml:ink>
</file>

<file path=ppt/ink/ink9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1:21.13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0 6406,'0'0'1121,"56"23"-5701</inkml:trace>
</inkml:ink>
</file>

<file path=ppt/ink/ink9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1:29.77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 9673,'0'0'9994,"0"2"-10123,5 3-287,-1 1-737,-1 3-2210,-3 0-4132</inkml:trace>
</inkml:ink>
</file>

<file path=ppt/ink/ink9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57:01.92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4 23895,'0'0'5349,"50"-3"-4324,-13 3-289,7 0-383,7 2-257,3 7-64,5-3-320,0-1-930,-3-5-1825,-7 0-2466,-6-9-8136</inkml:trace>
</inkml:ink>
</file>

<file path=ppt/ink/ink9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0:48.56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133 663 13357,'0'0'624,"-5"13"460,-8 30-111,2 0 1,2 1-1,2 0 0,-2 54 1,7 197 830,-2 23 269,-31-89-941,22-160-968,2 1 0,-2 109-1,13-177-141,0 0 0,0 0 0,0 1 0,0-1 0,1 0 0,-1 0 0,1 0-1,0 0 1,-1 0 0,1 0 0,0 0 0,0-1 0,0 1 0,1 0 0,-1 0 0,0-1 0,1 1 0,-1 0 0,1-1 0,-1 0 0,1 1-1,0-1 1,2 2 0,1-1 38,0 0-1,0 0 0,0-1 1,0 1-1,0-1 1,0 0-1,0-1 0,1 1 1,6-1-1,10-1 168,1-2 0,0 0 1,31-8-1,114-33 375,305-66 589,206 36-649,7 43-554,-594 28 43,1807-45 3,184-8 92,-739-81 7,-1329 135-122,267-51 155,-274 50-100,0 0 0,-1-1 0,1 0 0,-1 0 0,0-1 0,0 0 0,9-9 0,30-18 302,106-32-276,-99 44-79,73-39 0,-59 19 9,-2-4-1,105-92 1,96-127 68,-242 237-79,-2 0 1,-1-2-1,-1 0 0,-1-1 1,-1-1-1,-2-1 1,-1-1-1,-2 0 0,11-38 1,-18 48-3,-2-1 1,0 1-1,-1-1 1,-2 0-1,0 0 1,-1 0-1,-2 0 1,0 0-1,-1 1 1,-2-1-1,0 1 1,-1 0-1,-1 0 1,-18-37-1,21 50-21,-1 0 0,0 1 0,0-1 0,-1 1 0,-10-12 0,15 18 1,-1 0-1,0 1 0,-1-1 0,1 0 0,0 1 0,0 0 1,-1-1-1,1 1 0,-1 0 0,1 0 0,-1 1 1,1-1-1,-1 0 0,0 1 0,1 0 0,-1-1 0,0 1 1,1 0-1,-1 0 0,0 1 0,1-1 0,-1 1 0,1-1 1,-1 1-1,-3 1 0,-29 6 11,0-2 0,-1-1 0,1-2 0,-1-1 0,-68-6 0,20 2 2,-579-35 26,442 19-28,-1620-49-271,-185 152-320,-991 271-305,2631-310 1045,203-25-2565,178-18-3329,23 0 2225,32 0-2603,11-3-3597</inkml:trace>
</inkml:ink>
</file>

<file path=ppt/ink/ink9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0:55.13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0 235 10090,'0'0'3560,"12"-7"-2754,14-7-207,1 1 0,0 1 0,1 1 0,0 1-1,37-6 1,74-4-887,221-1 0,-98 9-3679,-197 8 3022,221-27-598,-266 25 3403,-30 2 329,-33 2-947,-174 10 565,-392 67 0,575-69-1692,1-2 1,0 2-1,1 1 0,-63 24 0,95-31-116,-1 0-1,1 0 1,-1 0-1,1 0 0,-1 0 1,1 0-1,0 0 1,-1 0-1,1 0 0,-1 0 1,1 1-1,0-1 0,-1 0 1,1 0-1,0 1 1,-1-1-1,1 0 0,0 0 1,-1 1-1,1-1 1,0 0-1,-1 1 0,1-1 1,0 0-1,0 1 0,-1-1 1,1 0-1,0 1 1,0-1-1,0 1 0,0-1 1,0 0-1,-1 1 1,1-1-1,0 1 0,0-1 1,0 1-1,0-1 1,19 5 49,39-5 139,-55 0-178,334-37 262,-138 12-206,494-38-1645,-662 58 1612,-165 2 908,-714 102 957,711-78-1755,-165 30 216,515-94-1096,168-28-927,59 24-1078,-128 17-1464,-297 28 3986,-2 1 115,0 0-1,0-1 1,0-1-1,17-6 1,-30 9 133,1 0 0,-1 0 0,1 0 0,-1 0 0,0-1 0,1 1 0,-1 0 0,1 0-1,-1 0 1,1-1 0,-1 1 0,0 0 0,1-1 0,-1 1 0,0 0 0,1 0 0,-1-1 0,0 1 0,0-1 0,1 1 0,-1 0 0,0-1 0,0 1 0,1-1 0,-1 1-1,0-1 1,0 1 0,0 0 0,0-2 0,-14-6 1642,-16 2-1050,0 2-1,0 1 0,0 2 1,-36 2-1,17-1-352,-387 33-1138,295-18-2788,-5-2-5058</inkml:trace>
</inkml:ink>
</file>

<file path=ppt/ink/ink9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1:04.99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 9577,'0'0'7746,"9"5"-6913,1 0-594,0-1 1,0 0 0,1-1-1,-1 0 1,1 0 0,0-1-1,0 0 1,14 0 0,125-4 1095,113 6 458,-231 0-1252,61 17 0,-68-14-422,1 0 0,0-2 1,52 3-1,-69-8-29,1 0 0,-1 0 0,0-1 0,0 0 0,0-1 0,0 0 0,0-1 0,0 1 0,0-2 0,-1 1 0,1-1 0,-1 0 0,0-1 0,11-9 0,-17 12-24,1 0-1,-1 0 1,1 0-1,0 0 1,-1 1-1,1-1 1,0 1-1,0-1 1,0 1-1,0 0 1,0 0-1,0 0 1,0 0-1,0 1 1,1 0-1,-1-1 1,0 1-1,0 0 1,1 0-1,-1 1 1,0-1-1,0 1 1,0-1-1,0 1 1,6 3-1,5 1-1753,-8-5-4530</inkml:trace>
</inkml:ink>
</file>

<file path=ppt/ink/ink9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1:09.19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283 134 7111,'-8'-2'865,"-7"-2"-418,0 1 1,-29-2-1,39 5-311,-1 0 0,1 0 0,0 0-1,-1 1 1,1-1 0,0 1 0,0 1-1,-1-1 1,1 1 0,0 0 0,0 0-1,1 0 1,-1 1 0,-4 2 0,-2 6-44,1-1 1,0 1 0,1 0 0,0 1-1,1 0 1,0 0 0,1 1-1,1 0 1,0 0 0,1 1 0,0 0-1,1 0 1,-5 28 0,3-7-67,3 1 1,0 0-1,2 0 1,7 56-1,-2-66-6,1 0-1,1 0 1,2-1 0,0 0-1,2 0 1,0-1-1,16 26 1,-5-16 3,0 0 0,3-2 0,0 0 0,31 29 1,-37-43-39,0-1 0,2-1 0,0-1 0,1 0 0,0-2 0,1 0 0,34 13 0,-47-22 11,0 0 1,1-1 0,-1 0-1,1-1 1,0 0 0,0 0 0,0-1-1,-1-1 1,1 1 0,0-2 0,0 1-1,0-1 1,0-1 0,0 0-1,0 0 1,-1-1 0,1 0 0,-1-1-1,0 0 1,0-1 0,14-8 0,-9 1 145,0-1 0,-1 0 1,-1 0-1,0-2 1,0 1-1,-2-2 1,0 1-1,0-2 1,-2 1-1,8-21 1,1-7 354,-2 0 0,17-87 0,-20 59 123,6-125 0,-17 160-491,-2 1-1,-1 0 1,-2-1 0,-1 1 0,-15-49 0,17 74-112,-1-1 0,-1 1 0,0 0-1,0 1 1,-1-1 0,0 1 0,-1 0 0,0 1 0,-1-1 0,0 1-1,0 1 1,-18-15 0,19 19-24,0 0 0,0 0 0,0 1 0,0 0-1,-1 0 1,1 0 0,-1 1 0,0 0 0,0 1 0,0-1 0,0 2 0,0-1-1,0 1 1,0 0 0,0 1 0,0 0 0,0 0 0,0 1 0,1 0 0,-11 3-1,0 3-137,0 0-1,1 1 1,0 1-1,0 0 1,1 1-1,1 1 1,-28 27-1,6-1-339,-54 73-1,10 13-1501,36-36-2582,21-34-2856</inkml:trace>
</inkml:ink>
</file>

<file path=ppt/ink/ink9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1:42.31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20 6887,'0'0'9908,"0"-4"-9332,-1-11 4564,2 39-3483,5 43-1098,53 122 1052,4 19-120,21 82 633,-4-21-944,19 44-328,-49-167-353,60 135-216,-57-132-283,122 241 0,-100-233 0,59 182 0,17 12 0,-2-57 0,46 71 0,23 7 0,9-5 0,-55-123 0,-68-104 0,83 92 0,-33-46 0,-90-105 0,4-3 0,116 104 0,96 97 0,-10-10 0,-170-176 0,-9-7 0,117 84 0,-165-140 0,245 188 0,-66-35 0,8-10 0,265 151 0,-270-205 0,291 109 0,-239-111 0,785 322 0,-797-348 0,393 82 0,-312-108 0,-73-15 0,385 53 0,-556-90 0,477 68 0,-94-12 0,587 42 0,-996-109 0,-40-2 0,0 1 0,-1 2 0,1 2 0,34 8 0,-69-13 0,0 0 0,1 1 0,-1-1 0,1 0 0,0 1 0,-1-1 0,1 1 0,-1 0 0,1-1 0,-1 1 0,1 0 0,-1 0 0,0 0 0,1 0 0,-1 0 0,0 0 0,0 0 0,0 1 0,0-1 0,0 0 0,0 1 0,1 1 0,-13-1-1863,-5-2-3645,13 0 2870,-22 0-9005</inkml:trace>
</inkml:ink>
</file>

<file path=ppt/ink/ink9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2:06.64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721 19 6438,'-7'-3'270,"0"0"1,-1 0-1,1 1 0,-1 0 0,1 0 0,-1 1 1,0 0-1,-9 0 0,-71 3 1310,36 0-1022,25-2-273,0 1 0,0 1 0,-49 11 0,62-9-199,0 1 1,-1 0-1,2 1 0,-1 1 0,1 0 1,0 0-1,0 2 0,-17 14 0,10-6-21,2 1 1,0 1-1,2 0 0,0 2 0,1-1 0,1 2 1,0 0-1,2 0 0,1 1 0,1 1 0,1 0 0,1 0 1,1 1-1,1 0 0,1 0 0,1 1 0,1-1 1,2 41-1,2-37-89,0-1 0,3 0 0,0 0 0,1-1 0,2 1 0,1-1 0,1 0 0,1-1 0,2 0 0,0-1 1,2 0-1,1-1 0,28 36 0,-28-42 5,0-1 0,1-1 0,1-1 0,0 0-1,1-2 1,0 0 0,1 0 0,1-2 0,0 0 0,1-2 0,-1 0 0,2-1 0,-1-1 0,1-1 0,0-1 0,1-1 0,32 1 0,-27-5 35,0-1 0,0-2 0,0-1 0,0-1 0,-1-1 0,0-2 0,0 0 0,0-2 0,-1-1 0,-1-1 0,41-26 0,-31 15 12,-2-2 0,0 0 0,-1-3 0,-2 0 0,-1-2 0,-1-2 0,30-43 0,-45 54 151,-1 1 0,0-2 0,-2 0-1,0 0 1,-2 0 0,0-1 0,-2-1 0,0 1 0,-2-1-1,0 0 1,-2 0 0,-1-47 0,-2 54-55,-1-1 1,-1 1-1,0 0 0,-1 0 1,-1 0-1,0 0 0,-1 1 1,-1 0-1,-1 0 0,0 1 1,-1 0-1,-1 0 0,0 1 1,-1 0-1,0 1 0,-1 0 1,-1 1-1,-20-16 0,13 15-100,0 0-1,0 2 1,-1 0-1,-1 1 1,0 1-1,0 1 1,-43-9 0,28 11-162,1 1 1,-1 2 0,0 1-1,-51 5 1,-15 10-1847,1 5 1,-158 48-1,75-12-3685</inkml:trace>
</inkml:ink>
</file>

<file path=ppt/ink/ink9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2:10.18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21 83 1281,'5'-8'3930,"8"-9"-3290,-12 16-612,0 1 0,-1-1 1,1 0-1,0 0 0,0 1 0,0-1 0,0 0 1,-1 0-1,1 0 0,0 0 0,-1 0 1,1 0-1,-1 0 0,1 0 0,-1 0 1,0 0-1,1 0 0,-1 0 0,0 0 1,0-1-1,0 1 0,1-1 0,-2 1 28,1 1 0,0-1 0,-1 0 0,1 1 0,-1-1 1,1 1-1,-1-1 0,1 1 0,-1 0 0,1-1 0,-1 1 0,1-1 0,-1 1 0,0 0 0,1-1 0,-1 1 0,0 0 0,1 0 0,-1 0 0,0-1 0,1 1 0,-1 0 0,0 0 0,1 0 0,-2 0 1,1 0-29,0 0 1,-1 0-1,1-1 1,0 1-1,-1 0 1,1 1-1,0-1 1,-1 0-1,1 0 1,0 1-1,-1-1 1,1 0-1,0 1 1,0-1 0,-1 1-1,1 0 1,0-1-1,0 1 1,0 0-1,0 0 1,0 0-1,0 0 1,0 0-1,0 0 1,0 0-1,0 0 1,1 0-1,-1 0 1,0 0-1,1 0 1,-1 1 0,0 1-1,6-2 33,0 0 0,0-1 0,1 1 0,-1-1 0,0 0 0,6-1 0,26-9 80,-35 10-132,-1 0 1,1-1-1,-1 1 1,0-1-1,1 1 1,-1-1-1,0 0 0,1 0 1,-1 1-1,0-1 1,0 0-1,0 0 1,1 0-1,-1 0 0,0 0 1,-1-1-1,1 1 1,0 0-1,0 0 1,0-1-1,-1 1 0,2-2 1,-44-1 722,28 5-344,36-1-126,13-10-151,-30 6-106,-22 8-8,-20 13 38,36-16-28,-1 0-1,0 0 1,0 0 0,1 0-1,-1 0 1,1 1-1,-1-1 1,1 0-1,0 1 1,-1-1-1,1 1 1,0-1-1,0 1 1,0-1 0,0 1-1,0 0 1,0 0-1,0 1 1,50-2 270,-41-3-266,-11 0-8,-16 7-6,13-2-79,1 1 0,0 1 1,0-1-1,0 1 0,0 0 0,-5 7 0,9-11 47,1-1-1,-1 1 1,1 0-1,-1-1 1,0 1-1,1-1 1,-1 1-1,1 0 1,-1 0-1,1-1 1,0 1-1,-1 0 1,1 0-1,0-1 1,-1 1-1,1 0 1,0 0-1,0 0 1,0-1-1,0 1 1,0 0-1,0 0 1,0 0-1,0 0 1,0 0-1,0-1 1,0 1-1,0 0 1,1 0-1,-1 0 1,0-1-1,1 1 1,-1 0-1,0 0 1,1-1-1,-1 1 1,1 0-1,-1-1 1,1 1-1,0 0 1,-1-1-1,1 1 1,0-1-1,-1 1 1,1-1-1,0 1 1,-1-1-1,1 0 0,0 1 1,0-1-1,0 0 1,-1 0-1,1 1 1,0-1-1,0 0 1,0 0-1,0 0 1,-1 0-1,1 0 1,1 0-1,14 0-4015</inkml:trace>
</inkml:ink>
</file>

<file path=ppt/ink/ink9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2:22.73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31 102 10218,'0'0'6299,"3"-8"-3486,0-6-3391,2-7 6539,-5 18-2067,-1 12-1073,-1 5-2144,2-13-668,-1 0 0,1 0 1,0-1-1,0 1 0,0 0 0,0 0 0,0 0 1,0-1-1,0 1 0,0 0 0,0 0 1,0-1-1,1 1 0,-1 0 0,0 0 0,0-1 1,1 1-1,-1 0 0,0-1 0,1 1 0,0 1 1,12-4 206,13-20 27,-23 18-243,-1 0 0,0 1 0,0-1 0,0 0 0,0-1 0,-1 1 0,0 0 0,0 0 0,0-1 0,0 1 0,-1 0 0,1-7 0,-1 11 0,0 0 0,0-1 0,0 1 0,0 0 0,0-1 0,0 1 0,0-1 0,0 1 0,-1 0 0,1-1 0,0 1 0,0 0 0,0-1 0,0 1 0,0 0 0,-1 0 0,1-1 0,0 1 0,0 0 0,-1-1 0,1 1 0,0 0 0,0 0 0,-1 0 0,1-1 0,0 1 0,-1 0 0,1 0 0,0 0 0,0 0 0,-1-1 0,1 1 0,0 0 0,-1 0 0,1 0 0,-1 0 0,1 0 0,-19 4 0,-12 15 0,27-14 0,-1-1 0,1 1 0,0-1 0,0 1 0,1 0 0,0 1 0,0-1 0,0 0 0,0 1 0,-3 11 0,7-16 0,-1-1 0,1 1 0,-1-1 0,1 1 0,-1-1 0,1 1 0,0-1 0,-1 0 0,1 1 0,0-1 0,-1 0 0,1 0 0,0 0 0,-1 1 0,1-1 0,0 0 0,-1 0 0,1 0 0,0 0 0,0 0 0,-1 0 0,1 0 0,0 0 0,0-1 0,-1 1 0,1 0 0,0 0 0,-1 0 0,2-1 0,1-1 0,1 0 0,0-1 0,-1 1 0,1-1 0,-1 1 0,0-1 0,0 0 0,0 0 0,-1-1 0,1 1 0,-1 0 0,1-1 0,-1 0 0,0 1 0,0-1 0,-1 0 0,2-6 0,-33 48 0,30-38 0,-5 7 0,1 1 0,-1-1 0,1 1 0,1 0 0,0 0 0,0 0 0,0 0 0,1 1 0,-2 13 0,5-22 0,-1 1 0,1-1 0,-1 1 0,0-1 0,1 1 0,-1-1 0,1 1 0,-1-1 0,1 0 0,-1 1 0,1-1 0,-1 0 0,1 1 0,0-1 0,-1 0 0,1 0 0,0 1 0,-1-1 0,1 0 0,-1 0 0,1 0 0,0 0 0,-1 0 0,1 0 0,0 0 0,-1 0 0,1 0 0,0 0 0,-1-1 0,1 1 0,-1 0 0,1 0 0,0 0 0,-1-1 0,1 1 0,-1 0 0,1-1 0,0 0 0,26-11 0,-19 7 0,-1-2 0,0 1 0,0-1 0,0 0 0,-1 0 0,0 0 0,0-1 0,-1 0 0,0 0 0,-1-1 0,1 1 0,-2-1 0,4-10 0,-7 19 0,0 0 0,0-1 0,0 1 0,-1 0 0,1 0 0,0-1 0,0 1 0,0 0 0,0 0 0,-1-1 0,1 1 0,0 0 0,0 0 0,-1 0 0,1 0 0,0-1 0,0 1 0,-1 0 0,1 0 0,0 0 0,0 0 0,-1 0 0,1 0 0,0 0 0,-1-1 0,1 1 0,0 0 0,0 0 0,-1 0 0,1 0 0,0 0 0,-1 0 0,1 1 0,0-1 0,0 0 0,-1 0 0,1 0 0,0 0 0,-1 0 0,1 0 0,0 0 0,0 1 0,-1-1 0,1 0 0,0 0 0,0 0 0,0 1 0,-1-1 0,1 0 0,-16 9 0,-20 25 0,34-31 0,0-1 0,0 1 0,0-1 0,0 1 0,0 0 0,0 0 0,1-1 0,0 1 0,-1 0 0,1 1 0,0-1 0,0 6 0,1-9 0,1 1 0,-1-1 0,1 0 0,-1 1 0,1-1 0,-1 0 0,1 0 0,-1 1 0,1-1 0,0 0 0,-1 0 0,1 0 0,0 0 0,-1 0 0,1 0 0,-1 0 0,1 0 0,0 0 0,-1 0 0,1 0 0,0 0 0,-1 0 0,1 0 0,-1-1 0,1 1 0,-1 0 0,1 0 0,0-1 0,-1 1 0,1 0 0,0-1 0,21-9 0,-16 5 0,0 1 0,0-1 0,-1-1 0,0 1 0,8-10 0,-12 13 0,1 0 0,-1 0 0,1 0 0,-1-1 0,0 1 0,1 0 0,-1-1 0,-1 1 0,1-1 0,0 1 0,-1-1 0,1 0 0,-1 1 0,0-1 0,1 0 0,-1 1 0,-1-1 0,1 1 0,-1-5 0,1 7 0,-1-1 0,0 1 0,1-1 0,-1 1 0,1 0 0,-1-1 0,0 1 0,1 0 0,-1-1 0,0 1 0,0 0 0,1 0 0,-1 0 0,0-1 0,0 1 0,1 0 0,-1 0 0,0 0 0,0 0 0,1 0 0,-1 1 0,0-1 0,0 0 0,1 0 0,-1 0 0,0 1 0,0-1 0,1 0 0,-2 1 0,-20 9 0,17-7 0,0 0 0,0 0 0,1 1 0,-1 0 0,1 0 0,0 0 0,0 0 0,1 1 0,-1-1 0,1 1 0,0 0 0,-3 6 0,7-10 0,-1-1 0,0 1 0,1-1 0,-1 0 0,0 1 0,1-1 0,-1 0 0,1 1 0,-1-1 0,1 0 0,-1 0 0,1 1 0,-1-1 0,1 0 0,-1 0 0,1 0 0,-1 0 0,1 1 0,-1-1 0,1 0 0,-1 0 0,1 0 0,0 0 0,-1 0 0,1-1 0,-1 1 0,1 0 0,-1 0 0,1 0 0,-1 0 0,2-1 0,20-3 0,-15 1 0,1 0 0,-1 0 0,1-1 0,-1 0 0,0 0 0,7-7 0,-11 9 0,-1 0 0,1 0 0,-1 0 0,0 0 0,0-1 0,1 1 0,-2-1 0,1 1 0,0-1 0,0 0 0,-1 0 0,0 0 0,1 0 0,-1 0 0,0 0 0,-1 0 0,1 0 0,0-4 0,-1 6 0,-1 1 0,1 0 0,-1-1 0,1 1 0,-1 0 0,1-1 0,-1 1 0,1 0 0,-1 0 0,1 0 0,-1-1 0,1 1 0,-1 0 0,1 0 0,-1 0 0,1 0 0,-1 0 0,1 0 0,-1 0 0,1 0 0,-1 0 0,1 0 0,-1 0 0,1 0 0,-1 1 0,1-1 0,-1 0 0,1 0 0,-1 0 0,1 1 0,-1-1 0,1 0 0,-1 1 0,1-1 0,-1 0 0,1 1 0,-1 0 0,-20 11 0,13-5 0,2-3 0,1 0 0,-1 1 0,1 0 0,0 0 0,0 1 0,1-1 0,-1 1 0,1 0 0,0 0 0,-3 8 0,7-14 0,0 1 0,0-1 0,1 1 0,-1-1 0,0 0 0,0 1 0,1-1 0,-1 0 0,0 1 0,0-1 0,1 0 0,-1 0 0,0 1 0,1-1 0,-1 0 0,0 0 0,1 0 0,-1 1 0,1-1 0,-1 0 0,0 0 0,1 0 0,-1 0 0,1 0 0,-1 0 0,0 0 0,1 0 0,-1 0 0,1 0 0,-1 0 0,0 0 0,1 0 0,-1 0 0,1 0 0,-1 0 0,0 0 0,1 0 0,-1-1 0,1 1 0,-1 0 0,17-4 0,-9 1 0,0-1 0,-1-1 0,0 1 0,12-11 0,-16 13 0,-1 0 0,1 0 0,-1-1 0,0 1 0,0 0 0,0-1 0,0 1 0,0-1 0,-1 0 0,1 0 0,-1 1 0,0-1 0,0 0 0,0 0 0,0 0 0,1-4 0,-3 7 0,1 0 0,0-1 0,-1 1 0,1-1 0,0 1 0,-1 0 0,1 0 0,-1-1 0,1 1 0,0 0 0,-1 0 0,1-1 0,-1 1 0,1 0 0,-1 0 0,1 0 0,-1 0 0,1 0 0,-1 0 0,1 0 0,-1 0 0,1 0 0,-1 0 0,1 0 0,-1 0 0,1 0 0,-1 0 0,1 0 0,0 0 0,-1 1 0,1-1 0,-1 0 0,1 0 0,-1 0 0,1 1 0,0-1 0,-1 0 0,1 1 0,0-1 0,-1 1 0,-19 10 0,11-3-598,0 0 0,1 0 0,0 1 0,0 0 1,-10 16-1,12-14-6193</inkml:trace>
</inkml:ink>
</file>

<file path=ppt/ink/ink9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55:45.71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405 38 17136,'0'-2'236,"0"0"-1,-1 1 0,1-1 1,0 0-1,-1 1 1,1-1-1,-1 1 1,0-1-1,1 1 0,-1-1 1,0 1-1,0-1 1,0 1-1,0 0 1,0-1-1,-1 1 0,1 0 1,0 0-1,0 0 1,-1 0-1,1 0 0,-1 0 1,1 0-1,-1 0 1,1 1-1,-1-1 1,0 1-1,1-1 0,-1 1 1,1-1-1,-1 1 1,0 0-1,0 0 1,1 0-1,-1 0 0,0 0 1,-2 1-1,-2-1-78,-1 0 0,0 1-1,0 0 1,1 0 0,-1 1 0,0 0-1,1 0 1,-10 4 0,-6 8 110,1 0 1,0 1 0,1 1 0,0 1-1,2 1 1,0 0 0,1 2 0,-27 38-1,32-40-209,1 0 0,1 0 1,1 1-1,0 0 0,2 1 0,0 0 0,1 0 0,1 0 0,1 1 0,1 0 1,-1 25-1,4-43-20,0 0 1,0 1 0,1-1-1,-1 0 1,1 1 0,0-1 0,0 0-1,0 0 1,1 0 0,-1 1-1,1-1 1,-1-1 0,1 1-1,0 0 1,0 0 0,1-1 0,-1 1-1,0-1 1,1 0 0,-1 0-1,1 1 1,0-2 0,0 1 0,0 0-1,0-1 1,0 1 0,0-1-1,0 0 1,0 0 0,1 0-1,-1 0 1,0-1 0,1 1 0,-1-1-1,1 0 1,-1 0 0,0 0-1,1-1 1,-1 1 0,0-1-1,1 1 1,-1-1 0,0 0 0,0-1-1,0 1 1,0 0 0,0-1-1,0 0 1,0 0 0,0 0 0,0 0-1,-1 0 1,1 0 0,-1-1-1,3-2 1,1-2-39,-1 0 0,1 0 0,-2 0 0,1-1 0,-1 1 0,0-1 0,0 0 0,-1 0 0,0-1 0,0 1 0,-1-1 0,-1 1 0,1-1 0,-1 0 0,0 1 0,-1-11 0,0 19 0,0-1 0,0 1 0,0-1 0,0 1 0,0 0 0,-1-1 0,1 1 0,0-1 0,0 1 0,0-1 0,0 1 0,-1-1 0,1 1 0,0-1 0,0 1 0,-1 0 0,1-1 0,0 1 0,-1 0 0,1-1 0,0 1 0,-1 0 0,1-1 0,-1 1 0,1 0 0,0-1 0,-1 1 0,1 0 0,-1 0 0,1 0 0,-1 0 0,1-1 0,-1 1 0,1 0 0,-1 0 0,1 0 0,-1 0 0,1 0 0,-1 0 0,1 0 0,0 0 0,-1 0 0,1 1 0,-1-1 0,1 0 0,-1 0 0,1 0 0,-1 0 0,1 1 0,-1-1 0,1 1 0,-2-1 0,1 1 0,-1 0 0,1 0 0,0-1 0,-1 1 0,1 0 0,0 0 0,0 0 0,0 1 0,0-1 0,0 0 0,0 0 0,0 1 0,-1 1 0,2-2 0,0 0 0,-1 0 0,1 0 0,0 0 0,0 0 0,0-1 0,0 1 0,0 0 0,0 0 0,0 0 0,0 0 0,1 0 0,-1 0 0,0 0 0,0 0 0,1 0 0,-1-1 0,1 1 0,-1 0 0,1 0 0,-1 0 0,1-1 0,-1 1 0,1 0 0,0-1 0,-1 1 0,1 0 0,0-1 0,-1 1 0,1-1 0,1 1 0,2 1 0,-1-1 0,1 0 0,0 0 0,-1 0 0,1 0 0,0-1 0,0 1 0,5-1 0,5 0 0,0-1 0,0 0 0,22-6 0,-32 6 0,-1-1 0,1 1 0,0 0 0,0 1 0,0-1 0,-1 1 0,1-1 0,0 1 0,0 0 0,4 1 0,-7 0 0,1 0 0,-1 0 0,0 0 0,0 0 0,0 0 0,0 0 0,0 1 0,0-1 0,0 0 0,-1 1 0,1-1 0,0 0 0,-1 1 0,1-1 0,-1 1 0,1-1 0,-1 1 0,0-1 0,1 1 0,-1-1 0,0 1 0,0-1 0,0 1 0,0-1 0,-1 1 0,1 2 0,-14 167-160,14-170 48,0-1 1,0 0-1,0 1 1,0-1-1,0 0 0,0 0 1,0 1-1,0-1 1,0 0-1,0 0 0,0 0 1,1 1-1,-1-1 1,0 0-1,0 0 1,0 1-1,0-1 0,1 0 1,-1 0-1,0 0 1,0 0-1,0 1 0,1-1 1,-1 0-1,0 0 1,0 0-1,1 0 1,-1 0-1,0 0 0,0 0 1,1 0-1,-1 0 1,0 0-1,0 0 0,1 0 1,-1 0-1,0 0 1,1 0-1,-1 0 1,0 0-1,0 0 0,1 0 1,-1 0-1,0 0 1,0 0-1,1 0 0,-1 0 1,0-1-1,0 1 1,1 0-1,12-5-7041</inkml:trace>
</inkml:ink>
</file>

<file path=ppt/ink/ink9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55:47.33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10 156 14638,'-1'1'284,"1"-1"0,-1 0 0,1 1 0,-1-1 0,0 1 0,1-1 0,-1 1 0,1-1 0,-1 1 0,1-1 1,0 1-1,-1-1 0,1 1 0,0 0 0,-1-1 0,1 1 0,0 0 0,0-1 0,-1 1 0,1 0 0,0-1 0,0 1 0,0 0 0,0-1 0,0 1 1,0 0-1,0-1 0,0 1 0,0 0 0,0-1 0,0 1 0,1 0 0,-1 0 0,2 0-26,-1 0 0,0 0 0,0 0 1,1-1-1,-1 1 0,1-1 0,-1 1 0,0-1 0,1 1 0,-1-1 0,1 0 1,-1 0-1,1 1 0,1-1 0,4 0 108,0 0-1,0-1 1,0 1 0,0-1-1,0-1 1,9-2 0,-7-1-205,-1 0 1,1-1-1,-1 0 1,-1-1-1,1 1 1,-1-1-1,10-13 1,-14 16-123,0 0 0,0 1 1,0-1-1,-1-1 0,0 1 1,1 0-1,-1 0 0,-1-1 1,1 1-1,-1-1 0,0 0 1,0 1-1,0-1 0,0 0 1,-1 0-1,0 1 0,0-1 1,-1-6-1,0 10-39,1-1 0,-1 1 0,1 0 0,-1-1 0,0 1 0,0 0 0,0-1 0,0 1 0,0 0 0,0 0 0,0 0 0,0 0 0,0 0 0,0 0 0,-1 0 0,1 0 0,0 1 0,-1-1 0,1 0 0,-1 1 0,1-1 0,-1 1 0,1-1 0,-1 1 0,1 0 0,-1 0 0,1 0 0,-1 0 0,1 0 0,-1 0 0,1 0 0,-1 0 0,1 0 0,-1 1 0,1-1 0,-1 1 0,1-1 0,-1 1 0,1 0 0,-2 0 0,-3 1 0,0 1 0,1-1 0,-1 1 0,0 0 0,1 1 0,0-1 0,0 1 0,-7 6 0,6-2 0,0 1 0,0 0 0,0 0 0,1 0 0,0 0 0,1 1 0,0 0 0,1 0 0,0 0 0,0 0 0,1 0 0,1 1 0,-1-1 0,2 1 0,0 18 0,1-27 0,-1 0 0,1-1 0,-1 1 0,1-1 0,0 1 0,0-1 0,0 1 0,0-1 0,0 0 0,0 1 0,0-1 0,0 0 0,0 0 0,1 0 0,-1 0 0,0 0 0,1 0 0,-1 0 0,1 0 0,-1 0 0,1-1 0,0 1 0,-1-1 0,1 1 0,0-1 0,-1 0 0,1 1 0,0-1 0,-1 0 0,1 0 0,0 0 0,-1 0 0,1-1 0,0 1 0,1-1 0,5 0 0,0 0 0,-1 0 0,1-1 0,0 0 0,-1 0 0,12-6 0,-3-1 0,-1 0 0,1-1 0,-2-1 0,0-1 0,0 0 0,-1-1 0,0 0 0,-1-1 0,-1 0 0,0-1 0,9-17 0,-25 79 0,-1-30 0,1 0 0,1 0 0,1 1 0,0 0 0,0 33 0,3-49 0,1-1 0,-1 0 0,1 0 0,-1 1 0,1-1 0,0 0 0,-1 0 0,1 0 0,0 0 0,0 0 0,0 0 0,0 0 0,0 0 0,0 0 0,0 0 0,0-1 0,0 1 0,0 0 0,1-1 0,-1 1 0,0 0 0,0-1 0,1 0 0,-1 1 0,0-1 0,0 0 0,1 0 0,-1 1 0,1-1 0,-1 0 0,0 0 0,1-1 0,-1 1 0,3-1 0,2 1 0,1-1 0,-1 1 0,0-2 0,1 1 0,-1-1 0,9-3 0,-7 1 0,-1-1 0,1 0 0,-1 0 0,0-1 0,0 1 0,0-2 0,-1 1 0,0-1 0,9-12 0,-4 3 0,-1-1 0,-1-1 0,14-34 0,-37 128 0,9-55 0,2-1 0,-1 41 0,4-60 0,0 0 0,0 0 0,0 1 0,0-1 0,0 0 0,0 0 0,0 0 0,1 0 0,-1 0 0,0 0 0,1 0 0,-1 0 0,1 0 0,-1 0 0,1 0 0,0 0 0,-1 0 0,1 0 0,0-1 0,-1 1 0,1 0 0,0 0 0,0-1 0,0 1 0,0 0 0,0-1 0,1 1 0,0 0 0,1 0 0,0-1 0,-1 1 0,1-1 0,0 0 0,-1 0 0,1 0 0,0 0 0,-1 0 0,1-1 0,3 0 0,0 0 0,0-1 0,0 0 0,0 0 0,-1-1 0,1 1 0,-1-1 0,1 0 0,-1-1 0,9-7 0,-7 3 0,-1-1 0,0-1 0,0 1 0,-1-1 0,0 0 0,-1 0 0,0 0 0,-1-1 0,0 1 0,-1-1 0,0 0 0,0 0 0,-1 0 0,-1-19 0,0 29 0,0 1 0,0-1 0,0 0 0,0 1 0,0-1 0,0 1 0,0-1 0,0 1 0,0-1 0,0 1 0,-1-1 0,1 0 0,0 1 0,0-1 0,-1 1 0,1-1 0,0 1 0,-1 0 0,1-1 0,0 1 0,-1-1 0,1 1 0,-1 0 0,1-1 0,-1 1 0,1 0 0,-1-1 0,1 1 0,-1 0 0,1 0 0,-1 0 0,1-1 0,-1 1 0,1 0 0,-1 0 0,0 0 0,1 0 0,-1 0 0,1 0 0,-1 0 0,1 0 0,-1 0 0,0 0 0,1 0 0,-1 1 0,1-1 0,-1 0 0,1 0 0,-1 0 0,1 1 0,-2 0 0,1-1 0,-1 1 0,0 0 0,1 0 0,-1 0 0,1 0 0,-1 0 0,1 0 0,-1 0 0,1 0 0,0 1 0,-1-1 0,1 0 0,0 1 0,0-1 0,0 1 0,-1 2 0,2-3 0,-1 0 0,1 0 0,0-1 0,0 1 0,0 0 0,-1 0 0,1 0 0,0 0 0,0-1 0,0 1 0,0 0 0,0 0 0,1 0 0,-1 0 0,0 0 0,0-1 0,0 1 0,1 0 0,-1 0 0,0 0 0,1-1 0,-1 1 0,1 0 0,-1-1 0,1 1 0,-1 0 0,1-1 0,0 1 0,-1-1 0,1 1 0,0-1 0,-1 1 0,1-1 0,0 1 0,0-1 0,-1 1 0,1-1 0,0 0 0,0 0 0,0 1 0,0-1 0,-1 0 0,1 0 0,0 0 0,0 0 0,0 0 0,0 0 0,0 0 0,-1 0 0,1 0 0,0-1 0,0 1 0,0 0 0,-1-1 0,3 0 0,2 0 0,0 0 0,1 0 0,-1-1 0,0 0 0,0 0 0,0-1 0,0 1 0,4-4 0,24-28 0,-32 77 0,-1-41 0,-1 0 0,1 0 0,0 0 0,0 0 0,0 0 0,0 0 0,0 0 0,0 0 0,1 0 0,-1 0 0,1 0 0,-1 0 0,1 0 0,0 0 0,0-1 0,0 1 0,0 0 0,0 0 0,0-1 0,0 1 0,0-1 0,1 1 0,1 1 0,1-2 0,0 0 0,0 0 0,0 0 0,0 0 0,0-1 0,0 0 0,0 0 0,0 0 0,0 0 0,0 0 0,6-2 0,58-16 0,-58 15 0,-1-1 0,1 1 0,0 1 0,0-1 0,0 2 0,0 0 0,0 0 0,1 0 0,-1 1 0,16 3 0,-24-2 0,0 0 0,0 0 0,0 0 0,0 0 0,0 1 0,0-1 0,0 1 0,-1-1 0,1 1 0,0 0 0,-1 0 0,0 0 0,1-1 0,-1 1 0,0 0 0,0 1 0,0-1 0,0 0 0,0 4 0,0-4 0,-1 0 0,1 0 0,0 0 0,-1 0 0,1 0 0,0 0 0,0-1 0,0 1 0,1 0 0,-1 0 0,0-1 0,1 1 0,-1-1 0,1 1 0,-1-1 0,1 0 0,0 1 0,-1-1 0,1 0 0,0 0 0,0 0 0,0 0 0,0 0 0,0-1 0,0 1 0,0-1 0,0 1 0,4-1 0,-2 0 6,-1 0 0,1-1 0,-1 0 0,1 0 0,-1 0 0,1 0 0,-1 0 0,0-1 0,6-2 0,-7 2-36,1 0 0,0 1 0,0 0 0,0-1 0,0 1 0,0 0 0,1 1 0,-1-1 0,4 0 0</inkml:trace>
</inkml:ink>
</file>

<file path=ppt/ink/ink9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55:47.67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15 15791,'0'-10'4997,"0"6"-897,5 5-4261,6 8-1056,1 2-1890,-1-1-3907</inkml:trace>
</inkml:ink>
</file>

<file path=ppt/ink/ink9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55:48.00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21 1 20916,'0'0'5408,"-3"12"-2862,-1 7-1598,0-4-456,1 1-1,0 0 1,1 0-1,1 0 1,1 32-1,0-47-491,1 1 0,0 0 0,0-1 0,0 1 0,0 0 0,0-1 0,0 1 0,0-1 0,0 1 0,0-1 0,1 0 0,-1 0 0,1 1 0,-1-1 0,1 0 0,-1 0 0,1 0 0,-1-1 0,1 1 0,0 0 0,0-1 0,-1 1 0,1-1 0,0 1 0,0-1 0,0 0 0,0 0 0,-1 0 0,1 0 0,0 0 0,0 0 0,0 0 0,0-1 0,3 0 0,4 0 0,-1-1 0,1 0 0,0 0 0,-1-1 0,17-8 0,-1-5 0,-20 13 0,-1 0 0,1 1 0,0-1 0,0 1 0,1-1 0,-1 1 0,0 0 0,1 1 0,-1-1 0,1 1 0,8-1 0,-12 6 0,0 1 0,0 0 0,0 0 0,0 0 0,-1 0 0,0 0 0,0 0 0,-1 7 0,1-5 0,0-2-23,-1-3-127,1-1 1,0 0-1,0 1 1,0-1-1,-1 1 0,1-1 1,1 0-1,-1 1 0,0-1 1,0 1-1,0-1 1,1 0-1,-1 1 0,1-1 1,-1 0-1,1 1 0,-1-1 1,1 0-1,0 0 1,0 0-1,0 1 0,-1-1 1,1 0-1,2 1 0,5-1-6880</inkml:trace>
</inkml:ink>
</file>

<file path=ppt/ink/ink9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55:48.51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148 40 7111,'0'0'8931,"9"-4"-5915,5-3-1705,10-4 36,5 1 5396,-59 19-4744,6-2-1547,0 1-1,0 1 0,-30 17 0,50-24-467,-1 0-1,1 1 1,0 0 0,0 0-1,0 0 1,0 0-1,0 1 1,1-1 0,-1 1-1,1 0 1,0 0-1,0 1 1,0-1 0,1 0-1,0 1 1,0 0-1,0-1 1,0 1 0,1 0-1,0 0 1,-1 0 0,1 9-1,1-13 15,0 0 0,0 0 0,0 0 0,0 1-1,0-1 1,1 0 0,-1 0 0,0 0 0,1 0 0,-1 0-1,0 0 1,1 0 0,0 0 0,-1 0 0,1 0 0,0 0-1,-1 0 1,1 0 0,0 0 0,0 0 0,0-1 0,0 1-1,-1 0 1,1-1 0,0 1 0,2 0 0,1 0 15,-1 0 0,0 0 0,0 0 0,1-1 1,-1 0-1,1 1 0,-1-1 0,0 0 0,5-1 1,2 0 54,0-1 1,0 0 0,-1-1-1,1 0 1,15-8 0,-6 1 56,-2-1 0,1-1 0,21-19 0,-34 27-238,-1 0 0,0 0 0,0 0 0,0-1 0,0 1 0,-1-1 0,0 0 0,0 0 0,0-1 1,0 1-1,-1 0 0,0-1 0,0 0 0,0 1 0,-1-1 0,1-11 0,-6 6-3763,-9 9-5477</inkml:trace>
</inkml:ink>
</file>

<file path=ppt/ink/ink9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55:49.01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58 1 11627,'0'0'10848,"-2"13"-9434,-39 248 4282,27 18-4350,18-348-887,3 0 0,2 0 0,35-119 0,-43 183-459,2-10-21,1 0 0,1 1 0,1-1 0,0 1 0,10-17 0,-14 28 14,0 0 1,0 0-1,1 0 0,-1 0 0,1 1 1,-1-1-1,1 1 0,0-1 0,0 1 1,0 0-1,0 0 0,1 1 0,-1-1 1,0 1-1,1-1 0,-1 1 0,1 0 1,0 1-1,-1-1 0,1 0 0,0 1 1,-1 0-1,1 0 0,0 0 0,-1 0 1,1 1-1,6 1 0,-8-2-4,0 0-1,0 1 1,0-1 0,0 1-1,0-1 1,0 1-1,0 0 1,-1 0 0,1 0-1,0 0 1,0 0 0,-1 0-1,1 0 1,0 1-1,-1-1 1,0 1 0,1-1-1,-1 1 1,0-1 0,1 1-1,-1 0 1,0 0-1,0 0 1,-1-1 0,1 1-1,0 0 1,-1 0 0,1 0-1,-1 0 1,1 0-1,-1 0 1,0 0 0,0 0-1,0 0 1,0 1 0,0-1-1,-1 3 1,-1 1 29,1-1 1,-1-1-1,1 1 1,-1 0-1,0 0 1,-1-1-1,0 1 1,1-1-1,-1 0 1,0 1-1,-1-2 1,1 1-1,-1 0 1,-5 3-1,-9 6 150,0-1 1,-31 15-1,42-24-180,0 0 0,-1 0 0,1 0 0,-1-1 0,1 0 1,-1 0-1,0-1 0,0 0 0,0-1 0,-12 0 0,20 0-96,0 0-1,-1-1 1,1 1 0,0 0 0,0-1-1,0 1 1,-1-1 0,1 1-1,0 0 1,0-1 0,0 1 0,0-1-1,0 1 1,0-1 0,0 1 0,0 0-1,0-1 1,0 1 0,0-1-1,0 1 1,0-1 0,1 1 0,-1 0-1,0-1 1,0 1 0,0-1-1,1 1 1,-1 0 0,0-1 0,0 1-1,1 0 1,-1-1 0,0 1 0,1 0-1,-1-1 1,11-14-3436,38-31-8184,-16 17 565</inkml:trace>
</inkml:ink>
</file>

<file path=ppt/ink/ink9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55:49.73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55 1 17392,'0'0'7218,"-3"10"-5953,-11 42-11,2 2-1,2-1 1,3 1-1,-1 103 0,9-157-1220,-1 0 0,1 0 0,0-1 0,0 1 0,0 0 0,0-1 0,0 1-1,0-1 1,-1 1 0,1-1 0,0 1 0,0-1 0,-1 0 0,1 1 0,0-1-1,-1 0 1,1 0 0,0 0 0,3-9-33,0 1 0,-1 0 0,0-1 0,-1 0 0,0 0 0,0 0 0,-1-11 0,0 14 0,-1 0 0,0 0 0,0 0 0,0 0 0,-1-1 0,0 1 0,-1 0 0,0 1 0,0-1 0,-5-12 0,7 19 0,0-1 0,0 1 0,0-1 0,-1 1 0,1-1 0,0 1 0,0-1 0,0 1 0,-1 0 0,1-1 0,0 1 0,0 0 0,-1-1 0,1 1 0,0 0 0,-1-1 0,1 1 0,0 0 0,-1-1 0,1 1 0,0 0 0,-1 0 0,1-1 0,-1 1 0,1 0 0,0 0 0,-1 0 0,1 0 0,-1 0 0,1 0 0,-1 0 0,1 0 0,-1 0 0,1 0 0,-1 0 0,1 0 0,-1 0 0,-5 18 0,7 28 0,0-42 0,0 0 0,1 0 0,-1-1 0,1 1 0,0 0 0,0 0 0,0-1 0,0 0 0,1 1 0,-1-1 0,1 0 0,0 0 0,0 0 0,0 0 0,0-1 0,0 1 0,1-1 0,-1 0 0,1 0 0,0 0 0,-1 0 0,1-1 0,0 0 0,0 0 0,0 0 0,0 0 0,0 0 0,8 0 0,-4-1 0,-1 0 0,0 0 0,1-1 0,-1 0 0,0 0 0,0 0 0,1-1 0,-1 0 0,0-1 0,-1 0 0,1 0 0,0 0 0,-1-1 0,0 0 0,9-6 0,-7 2 0,1 0 0,-1-1 0,-1 0 0,1-1 0,7-13 0,-16 83 0,1-58 0,0-1 0,-1 1 0,1 0 0,0-1 0,0 1 0,0 0 0,0-1 0,0 1 0,0 0 0,1-1 0,-1 1 0,1 0 0,-1-1 0,1 1 0,-1-1 0,1 1 0,0-1 0,0 1 0,0-1 0,-1 1 0,2-1 0,-1 0 0,0 0 0,0 1 0,2 0 0,1 0 0,0-1 0,-1 0 0,1-1 0,0 1 0,0-1 0,0 1 0,-1-1 0,1 0 0,0-1 0,5 0 0,4-1 0,0-1 0,0 0 0,-1-1 0,0-1 0,1 1 0,13-9 0,-16 7 0,1 1 0,0 0 0,0 1 0,0 0 0,1 1 0,-1 0 0,1 1 0,15-1 0,-24 3 0,0 1 0,0 1 0,0-1 0,-1 0 0,1 1 0,0-1 0,-1 1 0,1 0 0,-1 0 0,0 0 0,0 0 0,1 0 0,-2 0 0,1 1 0,0-1 0,2 5 0,-1-3 0,0 0 0,0 0 0,0-1 0,0 1 0,1-1 0,-1 0 0,8 5 0,-3-6-4,1 1 1,-1-2-1,0 1 1,1-1-1,-1 0 0,1-1 1,-1 0-1,1-1 1,-1 1-1,17-5 0,29 0-591,-52 5 127,-1 0 0,0 0 0,0 0 0,0 0 1,1-1-1,-1 1 0,0 0 0,0-1 0,0 1 0,0-1 1,1 1-1,-1-1 0,0 0 0,0 1 0,0-1 0,0 0 1,-1 0-1,1 0 0,0 0 0,0 1 0,1-3 0,6-9-6221</inkml:trace>
</inkml:ink>
</file>

<file path=ppt/ink/ink9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55:50.09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0 14414,'0'0'4516,"42"57"-6374,-30-51-3331</inkml:trace>
</inkml:ink>
</file>

<file path=ppt/ink/ink9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55:50.67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 12876,'0'0'6839,"0"8"-5099,0-2-1501,0 0 0,0 0-1,1 0 1,0 0 0,0 0 0,1 0-1,0 0 1,2 6 0,-3-10-187,0 0 0,1 1 0,-1-1 0,1 0 0,-1 0 0,1 0 0,0 0 0,-1 0 0,1 0 0,0 0 0,0-1 0,1 1 0,-1-1 1,0 1-1,0-1 0,1 0 0,-1 0 0,1 0 0,-1 0 0,1 0 0,-1-1 0,1 1 0,-1-1 0,1 0 0,4 0 0,1 0 99,0-1 0,0 0 1,-1-1-1,1 0 0,0 0 0,-1-1 1,13-6-1,-13 5 109,1 1 1,-1 0-1,1 1 1,0-1-1,0 1 1,0 1-1,14-2 1,79 12 4,-81-6-649,1-1 1,-1 0 0,1-1-1,-1-2 1,0 0 0,24-4-1,-6-2 387,1 3 0,62-1-1,-59 4-134,76-10 0,-114 9 19,0 2 0,0-1 0,1 0 0,-1 1 0,0-1 0,0 1 0,1 1 0,-1-1 0,0 0 0,0 1-1,0 0 1,6 2 0,-6-1 162,0 1 0,-1 0-1,1 0 1,-1 0 0,1 0 0,-1 0-1,0 1 1,-1 0 0,1-1-1,3 9 1,0-3 194,11 16 38,-2 0 0,-1 1 0,-1 0-1,13 38 1,-23-55-274,-1-1 0,-1 0-1,1 1 1,-1-1 0,-1 1 0,1-1 0,-1 1-1,-1-1 1,0 1 0,0-1 0,-1 0 0,1 1-1,-2-1 1,1 0 0,-1 0 0,-1 0 0,0 0-1,0-1 1,-9 13 0,11-17-47,-30 36 1295,31-38-1080,0 0-1,0 0 0,0 1 1,-1-1-1,1 0 0,0-1 0,0 1 1,-1 0-1,1 0 0,-1 0 1,1-1-1,0 1 0,-1-1 1,1 1-1,-1-1 0,0 0 1,1 1-1,-1-1 0,1 0 1,-1 0-1,1 0 0,-1 0 1,0 0-1,1-1 0,-1 1 1,1 0-1,-3-2 0,2 1-157,1-1 0,0 1-1,0-1 1,-1 1 0,1-1-1,0 0 1,1 1 0,-1-1-1,0 0 1,0 0 0,1 0-1,-1 0 1,1 1-1,0-1 1,-1 0 0,1 0-1,0-3 1,1-45-51,-1 33 14,0 6 15,0 0 1,1 0-1,0 0 1,0 0-1,2 0 0,-1 0 1,1 0-1,1 0 0,0 1 1,0 0-1,1 0 0,0 0 1,1 0-1,0 1 1,1 0-1,0 0 0,0 1 1,1 0-1,0 0 0,0 1 1,1 0-1,-1 0 1,2 1-1,-1 0 0,1 0 1,0 1-1,0 1 0,0 0 1,12-3-1,-1 2-380,52-14-6458,-17 2-5328</inkml:trace>
</inkml:ink>
</file>

<file path=ppt/ink/ink9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55:53.46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0 14894,'0'0'13197,"0"11"-12076,6 278 698,-6-234-1663,0-54-221,0 0 0,0-1 0,-1 1 0,1 0 0,0 0 0,0 0 0,0-1 0,0 1 0,0 0 0,0 0 0,1 0 1,-1-1-1,0 1 0,0 0 0,0 0 0,1-1 0,-1 1 0,0 0 0,1 0 0,-1-1 0,1 1 0,-1 0 0,1-1 0,-1 1 0,1-1 0,0 1 0,-1-1 0,1 1 0,-1-1 1,1 1-1,0-1 0,0 1 0,-1-1 0,1 0 0,0 1 0,0-1 0,-1 0 0,1 0 0,0 0 0,0 0 0,0 1 0,-1-1 0,1 0 0,1-1 0,0 1-462,0-1 0,0 0 0,0 1 0,0-1 0,0 0 0,0 0 0,-1-1 0,1 1-1,0 0 1,-1 0 0,1-1 0,-1 1 0,1-1 0,-1 0 0,0 1 0,2-4 0,9-20-7118</inkml:trace>
</inkml:ink>
</file>

<file path=ppt/ink/ink9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55:53.81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 0 17392,'0'0'6150,"0"13"-4660,-2 50-70,4 103 278,0-146-2006,0 1 1,2-1 0,0 0-1,1 0 1,1 0-1,9 20 1,-6-28-2670,0-13-3009,-6-6 578</inkml:trace>
</inkml:ink>
</file>

<file path=ppt/ink/ink9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55:54.18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57 14542,'0'0'14157,"47"-41"-13869,0 35-63,9 1-97,9 2-96,7 3 0,3 0-1345,-3 0-3268,-2-2-4323</inkml:trace>
</inkml:ink>
</file>

<file path=ppt/ink/ink9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55:55.67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160 103 6342,'10'-12'2000,"23"-28"3864,-32 38-5436,0 1 0,0-1-1,0 0 1,0 1 0,0-1 0,0 0 0,0 0-1,-1 0 1,1 0 0,0 0 0,-1 0 0,0 1-1,1-1 1,-1 0 0,0 0 0,0 0 0,0 0 0,-1 0-1,1 0 1,-1-2 0,0 3-225,0 0 1,-1 0-1,1 0 1,-1 0-1,1 0 1,-1 0-1,1 1 1,-1-1-1,1 1 1,-1-1-1,0 1 1,1 0-1,-1 0 1,0 0-1,1-1 1,-1 1-1,0 1 1,0-1-1,1 0 1,-4 1-1,-35 9 318,29-4-423,1 1 1,0 1 0,0 0-1,1 0 1,0 1-1,0 0 1,1 0 0,1 1-1,-8 12 1,10-14-29,0-1 0,1 1 1,0 1-1,0-1 0,1 1 0,0-1 1,0 1-1,1 0 0,1 0 1,-1 0-1,1 0 0,1 0 0,0 11 1,1-17-39,0-1 0,0 1 0,1 0 0,-1 0 1,0-1-1,1 1 0,0 0 0,0-1 0,0 0 1,0 1-1,0-1 0,0 0 0,0 0 1,1 0-1,-1-1 0,1 1 0,0 0 0,-1-1 1,1 0-1,0 0 0,0 1 0,0-2 0,0 1 1,0 0-1,0-1 0,3 1 0,-1 0 81,-1 0 0,1 0-1,-1-1 1,1 1 0,-1-1 0,1 0 0,-1 0-1,1-1 1,0 0 0,-1 1 0,1-2-1,-1 1 1,0 0 0,1-1 0,-1 0 0,8-4-1,-12 6-111,1-1 0,0 0 0,0 1 0,0-1 0,0 0 0,-1 1 0,1-1 0,0 0 0,0 0 0,-1 1 0,1-1 0,-1 0 0,1 0 0,-1 0 0,1 0 0,-1 0 0,0 0-1,1 0 1,-1 0 0,0 0 0,0 0 0,1 0 0,-1 0 0,0 0 0,0 0 0,0 0 0,-1-2 0,0 2-1,0 0 1,0 0-1,0 0 1,0 0-1,0 0 0,0 0 1,0 0-1,-1 0 1,1 0-1,0 1 0,-1-1 1,1 1-1,0-1 0,-1 1 1,1-1-1,-3 1 1,-6-2-3,0 1 1,1 0 0,-1 0-1,-15 2 1,22 1 1,13 0 0,18-2 0,-19-3 0,-1 0 0,0 0 0,0-1 0,0 0 0,11-8 0,26-12 0,-45 25 0,1-1 0,-1 1 0,1 0 0,-1 0 0,1-1 0,-1 1 0,1 0 0,-1 0 0,0 0 0,1 0 0,-1-1 0,0 1 0,0 0 0,1 0 0,-1 0 0,0 0 0,0 0 0,0 0 0,0 0 0,0 0 0,-1 0 0,1 1 0,0 26 0,-6 16 0,0 22 0,6-65-154,1 0 0,-1 0 0,0 0 1,1 0-1,-1 0 0,0 0 0,1-1 0,-1 1 0,1 0 0,0 0 0,-1 0 1,1 0-1,0-1 0,-1 1 0,1 0 0,0 0 0,0-1 0,0 1 0,0-1 1,-1 1-1,1-1 0,0 1 0,0-1 0,0 0 0,0 1 0,0-1 0,0 0 1,0 0-1,0 0 0,0 0 0,0 1 0,1-2 0,-1 1 0,0 0 0,0 0 1,0 0-1,0 0 0,1-1 0,-1 1-96,17 0-6311</inkml:trace>
</inkml:ink>
</file>

<file path=ppt/ink/ink9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57:08.49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30 12300,'0'0'18769,"1"10"-18000,2 89-274,-3-56-350,2 0-1,9 54 1,-11-96-145,0 0 0,0 0 0,0 1 0,1-1 0,-1 0 0,0 0 0,1 0 0,-1 0 0,1 1 0,-1-1 0,1 0 0,-1 0 0,1 0 0,0 0 0,0 0 0,-1 0 0,1 0 0,0-1 0,0 1 0,0 0 0,0 0 0,0-1 0,2 2 0,-2-2 0,1 0 0,-1 0 0,0 0 0,0 0 0,1 0 0,-1-1 0,0 1 0,1 0 0,-1-1 0,0 1 0,0-1 0,0 1 0,0-1 0,0 0 0,1 1 0,-1-1 0,0 0 0,1-1 0,5-5 0,-1 1 0,1-2 0,-1 1 0,8-13 0,13-25 0,-2-2 0,27-65 0,-52 112 0,0 0 0,0 0 0,0 0 0,0 0 0,0 0 0,0 0 0,0 1 0,0-1 0,1 0 0,-1 0 0,0 0 0,0 0 0,0 0 0,0 0 0,0 0 0,1 0 0,-1 0 0,0 0 0,0 0 0,0 0 0,0 0 0,0 0 0,1 0 0,-1 0 0,0 0 0,0 0 0,0 0 0,0 0 0,0 0 0,1 0 0,-1 0 0,0 0 0,0 0 0,0 0 0,0 0 0,0 0 0,1 0 0,-1 0 0,0-1 0,0 1 0,0 0 0,0 0 0,0 0 0,0 0 0,0 0 0,0 0 0,1 0 0,-1-1 0,0 1 0,0 0 0,0 0 0,3 27 0,-2 39 0,-1-65 0,0 20 0,1 30 0,0-50 0,-1 0 0,1-1 0,-1 1 0,1 0 0,-1 0 0,1-1 0,0 1 0,0-1 0,-1 1 0,1 0 0,0-1 0,0 0 0,-1 1 0,1-1 0,0 1 0,0-1 0,0 0 0,0 1 0,0-1 0,0 0 0,0 0 0,0 0 0,-1 0 0,1 0 0,0 0 0,0 0 0,0 0 0,0 0 0,0 0 0,0-1 0,0 1 0,0 0 0,0-1 0,-1 1 0,1 0 0,0-1 0,0 1 0,0-1 0,-1 0 0,1 1 0,0-1 0,36-23 0,-16 4-77,-2-1 0,0-1 0,20-31 0,-18 23-1936,36-39-1,-42 53-9666</inkml:trace>
</inkml:ink>
</file>

<file path=ppt/ink/ink9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57:10.55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144 1 16400,'0'0'12240,"-2"9"-11124,-10 33-377,-2 1 0,-37 76 1,-5 11 53,54-127-793,1-1 0,0 1 0,0 0 0,0 0 0,0-1 0,1 1 0,-1 0 0,1 0 0,-1 0 0,1-1 0,0 1 0,0 0 0,1 0 0,-1 0 0,1 3 0,0-5 0,1 0 0,-1 0 0,1 1 0,-1-1 0,1 0 0,-1 0 0,1-1 0,0 1 0,-1 0 0,1-1 0,0 1 0,0-1 0,-1 1 0,1-1 0,0 0 0,0 0 0,0 1 0,0-1 0,-1-1 0,1 1 0,0 0 0,0 0 0,2-1 0,27-3 0,53-13 0,-58 10 0,0 2 0,1 1 0,36-2 0,-36 7-1057,19-1-8178,-29-3-6546</inkml:trace>
</inkml:ink>
</file>

<file path=ppt/ink/ink9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57:12.05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15 8 7751,'0'-4'3171,"0"0"-2082,-2 4-961,-4 0-960,-1 0-2179</inkml:trace>
</inkml:ink>
</file>

<file path=ppt/ink/ink9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57:12.88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230 23 15375,'0'0'11253,"-2"-4"-10479,2 3-685,-1 0 1,0-1-1,0 1 0,0 0 1,0 0-1,0 0 0,0-1 1,-1 1-1,1 0 1,0 1-1,0-1 0,-1 0 1,1 0-1,-1 1 0,1-1 1,-1 0-1,1 1 0,-1-1 1,1 1-1,-1 0 1,1 0-1,-1-1 0,1 1 1,-1 0-1,1 0 0,-3 1 1,-2 0 74,1 0-1,-1 0 1,0 1 0,0 0 0,1 0 0,-1 0 0,-7 5-1,0 1 59,-1 1 0,1 0 0,1 1 0,0 0 0,-14 16 0,20-18-193,0 0 0,1 0 0,0 0 0,0 1 0,1 0 0,-4 11 0,6-16-21,1 1-1,-1 0 1,1 0 0,0 0-1,1 0 1,-1 0 0,1 0-1,0 0 1,0 0-1,0 0 1,1 0 0,0 0-1,2 9 1,-1-12-8,-1 0 0,1 0 0,-1 1 0,1-1 0,0 0 0,0 0 0,0-1 0,0 1 0,0 0 0,0-1 0,0 1 0,0-1 0,1 0 0,-1 1 0,1-1 0,-1 0 0,1-1 0,-1 1 0,1 0 0,0-1 0,-1 1 0,1-1 0,0 0 0,-1 0 0,1 0 0,0 0 0,-1-1 0,1 1 0,0-1 0,2 0 0,3-1 0,0 1 0,0-1 0,-1-1 0,1 0 0,-1 0 0,1 0 0,-1-1 0,13-9 0,-19 13 0,0-1 0,0 0 0,0 1 0,0-1 0,0 0 0,0 0 0,-1 0 0,1 0 0,0 0 0,0 0 0,-1 0 0,1 0 0,-1 0 0,1 0 0,-1 0 0,1-1 0,0-1 0,-2 3 0,1-1 0,0 1 0,0 0 0,0-1 0,-1 1 0,1-1 0,0 1 0,-1 0 0,1-1 0,0 1 0,-1-1 0,1 1 0,0 0 0,-1 0 0,1-1 0,-1 1 0,1 0 0,-1 0 0,1-1 0,0 1 0,-1 0 0,1 0 0,-1 0 0,1 0 0,-1 0 0,1 0 0,-1 0 0,0 0 0,-3-1 0,0 1 0,0 0 0,0 0 0,1 1 0,-1-1 0,0 1 0,0 0 0,0 0 0,1 0 0,-5 2 0,1 1 0,3-3 0,1 1 0,-1 0 0,1-1 0,-1 1 0,1 1 0,0-1 0,0 0 0,0 1 0,0 0 0,0-1 0,1 1 0,-4 4 0,7-6 0,0 0 0,0-1 0,0 0 0,1 1 0,-1-1 0,0 0 0,0 1 0,0-1 0,0 0 0,1 0 0,-1 0 0,0 0 0,0 0 0,0 0 0,1-1 0,-1 1 0,2-1 0,3-1 0,1-1 0,-1-1 0,1 1 0,-1-1 0,6-5 0,-6 4 0,-1 1 0,1 1 0,0-1 0,0 1 0,10-4 0,-14 60 0,-6-12 0,3-33 0,0 0 0,0 0 0,1 1 0,0 15 0,0-24-51,1 1 1,-1-1-1,0 1 0,0-1 0,0 1 1,0-1-1,1 1 0,-1-1 1,0 1-1,0-1 0,1 1 0,-1-1 1,0 1-1,1-1 0,-1 0 1,1 1-1,-1-1 0,1 0 1,-1 1-1,0-1 0,1 0 0,-1 0 1,1 1-1,-1-1 0,2 0 1,12 2-5238,-12-2 4442,13 0-10119</inkml:trace>
</inkml:ink>
</file>

<file path=ppt/ink/ink9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57:15.53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 11499,'0'0'16976,"57"40"-15855,-20-38-384,1-2-129,6 0-319,-4 0-161,-1 0-128,-2 0-1314,-4 0-2529,-11 0-2755,-9 0-8713</inkml:trace>
</inkml:ink>
</file>

<file path=ppt/ink/ink9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57:17.82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0 136 13933,'4'-30'8896,"9"11"-4828,-10 17-3933,0 0 1,0 0 0,0 1-1,0-1 1,0 1-1,1 0 1,-1 0 0,1 0-1,-1 0 1,1 1-1,-1-1 1,1 1 0,5 0-1,-7 0-118,1 0 0,-1 0 1,0 0-1,1 0 0,-1 0 0,0 0 0,1 1 0,-1-1 0,0 1 0,1-1 0,-1 1 1,0 0-1,0 0 0,0 0 0,0 0 0,0 1 0,0-1 0,0 0 0,0 1 0,0-1 0,-1 1 1,1 0-1,-1 0 0,1 0 0,-1-1 0,2 4 0,-1 1 49,0 1-1,0-1 1,-1 1-1,1 0 1,-1 0-1,-1 0 1,0-1-1,0 9 1,-1 3 344,0 1 0,-2-1 0,0 1 0,-8 24 0,19-103-120,-2-1 0,-3-77 0,-1 137-290,1 1 0,-1-1 0,0 1 0,0 0 0,1-1 0,-1 1 0,0 1 0,1-1 0,-1 0 0,0 0 0,3 2 0,-4-2 0,28 3-187,0 0 0,1-2 0,-1-1 1,42-6-1,-35-4-5696,-5-6-5781</inkml:trace>
</inkml:ink>
</file>

<file path=ppt/ink/ink9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57:19.94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87 1 19763,'0'0'5279,"-2"15"-5118,-64 454 2118,59-443-1742,4-17-257,1 1 0,0-1-1,0 0 1,1 1 0,0-1 0,0 0 0,2 17 0,-1-25-249,1-1 1,-1 0 0,0 0-1,1 1 1,-1-1-1,0 0 1,1 0-1,-1 0 1,0 0-1,1 0 1,-1 1-1,1-1 1,-1 0 0,0 0-1,1 0 1,-1 0-1,1 0 1,-1 0-1,0 0 1,1 0-1,-1 0 1,0-1-1,1 1 1,-1 0-1,1 0 1,-1 0 0,0 0-1,1 0 1,-1-1-1,0 1 1,1 0-1,-1 0 1,0-1-1,0 1 1,1 0-1,-1 0 1,0-1-1,0 1 1,1 0 0,-1-1-1,0 1 1,0 0-1,0-1 1,14-13 646,124-166-338,99-120-237,-225 289-1920,-9 15-2537,-16 21-5373,-3-8 1698</inkml:trace>
</inkml:ink>
</file>

<file path=ppt/ink/ink9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57:20.28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29 1 16624,'0'0'8039,"-28"58"-5925,30-40-192,9 0-160,7 7-673,3 2-737,3 1-256,3 4-64,3 0-96,6-2-1537,-2-6-2723,-3-10-3716</inkml:trace>
</inkml:ink>
</file>

<file path=ppt/ink/ink9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57:21.70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178 158 7399,'0'0'2696,"3"-9"347,10-20-306,-5 13-224,-1-1-1,0 1 1,-1-1-1,5-26 1,-11 43-2465,0-1 0,0 1 0,0 0 1,0-1-1,0 1 0,0 0 0,0-1 0,0 1 1,0 0-1,0-1 0,0 1 0,0 0 1,0-1-1,0 1 0,0 0 0,0-1 1,-1 1-1,1 0 0,0-1 0,0 1 0,0 0 1,0 0-1,-1-1 0,1 1 0,0 0 1,0 0-1,-1-1 0,1 1 0,0 0 1,0 0-1,-1 0 0,1-1 0,0 1 0,-1 0 1,1 0-1,0 0 0,-1 0 0,1 0 1,0 0-1,-1 0 0,-19 5 391,-15 16-469,18-6 172,0 1 0,0 0 0,2 1 1,0 1-1,1 1 0,-12 21 0,18-28-108,2 0 0,0 1 0,0-1 0,1 1 1,1 1-1,0-1 0,1 0 0,0 1 0,1 0 0,1-1 0,0 20 0,1-32-31,0 0 0,0 0 0,0 0 0,0 0 0,1 0 0,-1 0 0,0 0-1,1 0 1,-1 0 0,1 0 0,-1 0 0,1-1 0,-1 1 0,1 0 0,0 0 0,-1-1 0,1 1 0,0 0 0,0-1 0,-1 1 0,1 0 0,0-1 0,0 1 0,0-1 0,0 0 0,1 1 0,32 2 182,-27-4-150,0 0-1,0 0 0,0-1 0,0 0 0,-1-1 1,1 1-1,9-6 0,-13 6-34,0 1 0,-1-2 0,1 1 0,0 0 0,-1 0 0,1-1 0,-1 1 0,0-1 0,0 0 0,0 0 0,0 0 0,2-5 0,-34 28 0,27-16 0,-2 0 0,1 1 0,-1 0 0,1 0 0,0 0 0,1 0 0,-1 1 0,-3 7 0,7-12 0,1-1 0,-1 0 0,0 1 0,0-1 0,0 0 0,1 1 0,-1-1 0,0 0 0,0 1 0,1-1 0,-1 0 0,0 0 0,0 1 0,1-1 0,-1 0 0,0 0 0,1 0 0,-1 1 0,0-1 0,1 0 0,-1 0 0,1 0 0,-1 0 0,0 0 0,1 0 0,-1 0 0,0 0 0,1 0 0,-1 0 0,1 0 0,-1 0 0,0 0 0,1 0 0,-1 0 0,0 0 0,1 0 0,-1 0 0,1-1 0,-1 1 0,0 0 0,1 0 0,-1 0 0,1-1 0,16-4 0,16-14 0,-27 14 0,0 1 0,1 0 0,0 0 0,0 1 0,13-5 0,-20 8 0,1 0 0,0 1 0,-1-1 0,1 0 0,0 0 0,-1 0 0,1 1 0,0-1 0,-1 0 0,1 1 0,-1-1 0,1 0 0,-1 1 0,1-1 0,-1 1 0,1-1 0,-1 1 0,1-1 0,-1 1 0,1-1 0,-1 1 0,0-1 0,1 1 0,-1 0 0,0-1 0,0 1 0,1 0 0,-1-1 0,0 1 0,0 0 0,0-1 0,0 1 0,0 0 0,0-1 0,0 1 0,0 0 0,0 0 0,1 36 0,-1-28 0,1 101 0,-1-110-73,0 0 0,0 1 0,0-1 0,0 0 1,0 0-1,1 1 0,-1-1 0,0 0 0,0 1 0,1-1 0,-1 0 0,0 0 0,0 0 0,1 1 1,-1-1-1,0 0 0,1 0 0,-1 0 0,0 0 0,0 1 0,1-1 0,-1 0 0,0 0 0,1 0 1,-1 0-1,0 0 0,1 0 0,-1 0 0,0 0 0,1 0 0,-1 0 0,0 0 0,1 0 0,-1 0 1,0 0-1,1-1 0,13-3-7069,-2-11-3807</inkml:trace>
</inkml:ink>
</file>

<file path=ppt/ink/ink9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57:22.19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62 23 12812,'0'0'2264,"-9"-2"554,-3-1-1653,-9-2 19,2 4 6146,271 2-2435,-69 0-5044,-1-1-3818,-114-3-1264,-8-8-3220</inkml:trace>
</inkml:ink>
</file>

<file path=ppt/ink/ink9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57:28.57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86 0 7655,'0'0'20291,"-6"13"-19912,-42 105 132,41-99-112,1 0 1,0 1 0,2 0 0,0 0 0,-1 24 0,5-43-386,1 0 1,-1 0-1,0 0 0,0 0 1,0 0-1,0 0 0,1-1 1,-1 1-1,0 0 1,1 0-1,-1 0 0,1 0 1,-1 0-1,1-1 0,0 1 1,-1 0-1,1-1 1,-1 1-1,1 0 0,0-1 1,0 1-1,0-1 0,-1 1 1,1-1-1,0 1 1,1 0-1,31 4 496,-20-5-351,-1-1-1,0 0 1,18-5-1,-27 5-185,52-17-5552,-51 17 5048,-1-1 0,0 1-1,0-1 1,0 0 0,-1 1-1,1-1 1,0-1 0,-1 1-1,1 0 1,-1-1 0,0 1-1,0-1 1,0 0 0,3-4-1,1-9-6039</inkml:trace>
</inkml:ink>
</file>

<file path=ppt/ink/ink9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57:28.90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23 0 15631,'0'0'7554,"-4"9"-6695,0-1-768,1-1 0,1 1-1,-1 0 1,1 0 0,1 0 0,-2 13-1,3-20 5,0 1 0,0 0 0,0 0 0,0 0-1,0 0 1,0 0 0,1-1 0,-1 1-1,1 0 1,-1 0 0,1 0 0,0-1 0,-1 1-1,1 0 1,0-1 0,0 1 0,0-1 0,1 1-1,-1-1 1,0 1 0,0-1 0,1 0 0,-1 0-1,1 0 1,-1 0 0,1 0 0,0 0-1,-1 0 1,1 0 0,0 0 0,-1-1 0,1 1-1,0-1 1,0 1 0,0-1 0,0 0 0,0 0-1,-1 0 1,1 0 0,3 0 0,-3 0-4,0 0 0,0 0 0,0-1 0,0 1 0,-1 0 0,1-1 0,0 1 1,0-1-1,0 0 0,-1 1 0,1-1 0,0 0 0,-1 0 0,1 0 0,-1 0 0,1 0 1,-1-1-1,0 1 0,1 0 0,-1-1 0,0 1 0,0-1 0,0 1 0,0-1 0,2-3 1,-2 1 91,1 0 0,-1-1 0,0 1 1,0-1-1,0 1 0,-1-1 0,0 1 1,0-1-1,0-7 0,-1 11-187,1 0 0,0 0 0,0 0 0,-1 0-1,1 1 1,-1-1 0,1 0 0,-1 0 0,1 1 0,-1-1 0,1 0 0,-1 1 0,1-1 0,-1 0-1,0 1 1,1-1 0,-1 1 0,0-1 0,0 1 0,1-1 0,-1 1 0,0 0 0,0-1 0,0 1-1,0 0 1,1 0 0,-1 0 0,0 0 0,0-1 0,0 1 0,0 0 0,0 0 0,0 1-1,0-1 1,1 0 0,-1 0 0,0 0 0,0 1 0,-1 0 0,0-1-31,1 0-1,-1 1 1,1-1 0,-1 1 0,1-1 0,-1 1-1,1 0 1,0-1 0,-1 1 0,1 0 0,0 0-1,0 0 1,-1 0 0,1 0 0,0 0 0,0 0-1,0 1 1,0-1 0,1 0 0,-1 1 0,0-1-1,0 0 1,0 4 0,1-5-215,0 1 1,0 0-1,0-1 1,0 1-1,1 0 0,-1-1 1,0 1-1,0 0 0,1-1 1,-1 1-1,0-1 0,1 1 1,-1 0-1,1-1 1,-1 1-1,1-1 0,-1 0 1,1 1-1,-1-1 0,1 1 1,-1-1-1,1 0 0,-1 1 1,1-1-1,0 0 1,-1 0-1,1 1 0,0-1 1,-1 0-1,1 0 0,0 0 1,-1 0-1,1 0 0,0 0 1,-1 0-1,2 0 1,29-3-8585,-15-6-594</inkml:trace>
</inkml:ink>
</file>

<file path=ppt/ink/ink9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57:29.35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27 0 15887,'0'0'9929,"-3"12"-8450,-7 48 1014,-3 106 0,13-164-2488,-1-1 0,1 0-1,0 0 1,0 1 0,1-1-1,-1 0 1,0 1 0,0-1-1,0 0 1,1 0 0,-1 1-1,1-1 1,-1 0 0,1 0 0,-1 0-1,1 0 1,0 0 0,0 0-1,-1 0 1,2 2 0,-1-3 2,0 0 1,0 1-1,0-1 1,0 0-1,0 0 0,0 0 1,-1 0-1,1 0 1,0 0-1,0 0 1,0 0-1,0 0 1,0 0-1,0 0 1,0 0-1,0-1 1,-1 1-1,1 0 1,0-1-1,0 1 1,1-1-1,3-2 21,-1 0 0,1-1 0,-1 1 0,1-1-1,-1 0 1,0 0 0,5-7 0,-1-2-28,-7 9 0,1 0 0,1 0 0,-1 0 0,1 1 0,-1-1 0,1 1 0,0-1 0,0 1 0,1 0 0,-1 0 0,6-4 0,-8 8 0,0-1 0,-1 1 0,1-1 0,-1 1 0,1-1 0,-1 1 0,1 0 0,-1-1 0,1 1 0,-1 0 0,1 0 0,-1-1 0,0 1 0,0 0 0,1 0 0,-1 0 0,0-1 0,0 1 0,0 0 0,0 0 0,0 0 0,0-1 0,0 1 0,0 0 0,0 1 0,0 30 0,-1-25 0,1 55 0,0-62-50,0 0 0,0 1 0,1-1 1,-1 0-1,0 0 0,0 1 0,0-1 0,0 0 0,0 0 0,0 1 0,0-1 1,1 0-1,-1 0 0,0 0 0,0 1 0,0-1 0,1 0 0,-1 0 0,0 0 1,0 0-1,0 1 0,1-1 0,-1 0 0,0 0 0,0 0 0,1 0 1,-1 0-1,0 0 0,0 0 0,1 0 0,-1 0 0,0 0 0,0 0 0,1 0 1,-1 0-1,0 0 0,0 0 0,1 0 0,-1 0 0,0 0 0,0 0 0,1 0 1,-1 0-1,0 0 0,0 0 0,1-1 0,-1 1 0,0 0 0,0 0 1,0 0-1,1 0 0,-1-1 0,0 1 0,0 0 0,0 0 0,0-1 0,1 1 1,-1 0-1,0-1 0,12-9-6033,-5 2-2240,-2-1-5573</inkml:trace>
</inkml:ink>
</file>

<file path=ppt/ink/ink9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57:29.69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 17969,'0'0'10901,"5"9"-10527,-4-6-347,2 2 120,0 0-1,0 0 1,-1 0-1,0 1 0,0-1 1,0 1-1,-1-1 1,0 1-1,0 0 0,0-1 1,-1 1-1,0 0 1,0 0-1,-1 0 1,-1 8-1,2-14-136,0 0 0,0 1-1,-1-1 1,1 0 0,0 1 0,0-1 0,0 1-1,-1-1 1,1 0 0,0 1 0,0-1 0,0 1-1,0-1 1,0 1 0,0-1 0,0 0 0,0 1-1,0-1 1,0 1 0,0-1 0,0 0 0,0 1-1,0-1 1,1 1 0,-1-1 0,0 0 0,0 1-1,0-1 1,1 1 0,-1-1 0,0 0 0,0 1-1,1-1 1,-1 1 0,15-7 360,17-19 69,-32 25-438,18-18-1,-13 13 0,-1-1 0,1 1 0,0 0 0,0 1 0,1 0 0,-1-1 0,1 1 0,0 1 0,0-1 0,0 1 0,1 1 0,6-3 0,-12 10 0,0 0 0,0 0 0,-1 0 0,1 0 0,-1 0 0,0 0 0,-1 6 0,1-5 0,-1 18 93,0-18-188,0 1 0,1 0 0,0-1 0,0 1 0,0 0 1,3 11-1,0-17-3541</inkml:trace>
</inkml:ink>
</file>

<file path=ppt/ink/ink9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57:30.89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 14350,'0'0'9844,"0"11"-8878,9 205 3447,-13 10-3680,4-211 533,-1 2-5791,1-9-2510,0-20 769,0-9-1554</inkml:trace>
</inkml:ink>
</file>

<file path=ppt/ink/ink9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57:31.24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22 16143,'0'0'10421,"1"11"-8734,1 4-1159,0-1 1,2 1-1,-1-1 1,11 24-1,-11-29-340,1 0-1,0 0 0,1 0 1,0-1-1,0 1 0,1-1 1,0 0-1,1-1 1,11 12-1,-17-18-187,0-1 0,1 1 0,-1 0 0,1 0 0,-1-1 0,0 1 0,1-1 0,-1 1 0,1-1 0,-1 0 0,1 0 0,-1 1 0,1-1 0,-1 0 0,1 0 0,-1-1 0,1 1 0,-1 0 0,1 0 0,-1-1 0,1 1 0,-1-1 0,1 1 0,-1-1 0,1 0 0,-1 1 0,0-1 0,0 0 0,1 0 0,-1 0 0,0 0 0,1-1 0,5-5 0,0-1 0,-1 1 0,0-1 0,5-9 0,-1 4 0,13-18-799,17-23-4029,-5-4-4097,-28 43-8778</inkml:trace>
</inkml:ink>
</file>

<file path=ppt/ink/ink9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57:31.72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79 15310,'0'0'12257,"7"-9"-10981,-3 4-1117,-1 0-1,2 0 0,-1 0 0,0 0 1,1 1-1,0 0 0,0 0 0,0 0 1,1 1-1,-1 0 0,1 0 0,0 0 1,0 1-1,0-1 0,0 1 1,10-1-1,-2 0 19,1 1 1,-1 1-1,28 1 1,-41 0-178,-1 0 1,1 1-1,-1-1 1,1 0 0,-1 1-1,0-1 1,1 0-1,-1 1 1,1-1-1,-1 0 1,0 1-1,1-1 1,-1 1-1,0-1 1,1 1 0,-1-1-1,0 1 1,0-1-1,1 1 1,-1-1-1,0 1 1,0-1-1,0 1 1,0-1-1,0 1 1,0-1-1,0 1 1,0 0 0,0-1-1,0 1 1,0-1-1,0 1 1,0-1-1,0 1 1,-1-1-1,1 1 1,0-1-1,0 1 1,-1-1 0,1 1-1,-1 0 1,-10 23 136,-16 7 3,-16 21-75,41-49-53,-1 1 0,1 0 0,0 0-1,0 0 1,0 0 0,0 0 0,1 0 0,0 1-1,-1-1 1,2 0 0,-2 7 0,2-10-11,0 0-1,1 0 1,-1 0-1,0 0 1,0 0 0,0 0-1,1-1 1,-1 1 0,0 0-1,1 0 1,-1 0-1,1 0 1,-1-1 0,1 1-1,0 0 1,-1 0-1,1-1 1,0 1 0,-1 0-1,1-1 1,0 1 0,0-1-1,0 1 1,1 0-1,30 7 5,38-11-9,-64 2 4,9 0-917,0 0-1,0-2 1,1 0 0,-1 0-1,23-10 1,-35 10-4982</inkml:trace>
</inkml:ink>
</file>

<file path=ppt/ink/ink9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57:32.09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57 19474,'0'0'10346,"61"-39"-10346,-34 30-288,2 4-1442,-2 4-1409,1-1-832,-5 2-962,-2 0-1089,-3 0-3042</inkml:trace>
</inkml:ink>
</file>

<file path=ppt/ink/ink9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57:32.43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0 159 4837,'0'0'11792,"7"2"-9982,10 5-961,-9-4 352,-1 0 0,1-1 0,0 1 0,0-1 0,0-1 0,14 2 1,-16-4-1105,1 0-1,-1 0 1,1-1 0,-1 1 0,10-5 0,-12 4-100,1 0 0,-1 0 0,0 1-1,0-1 1,1 1 0,-1 0-1,1 1 1,-1-1 0,1 1 0,-1 0-1,1 0 1,8 1 0,-11 1 1,-1-1 1,0 1-1,0-1 1,1 1-1,-1 0 1,0-1-1,0 1 1,0 0-1,-1 0 1,1 0-1,0-1 1,-1 1-1,1 0 1,-1 0-1,0 0 1,1 0-1,-1 0 1,0 0-1,0 0 1,0 0-1,-1 0 1,1 0-1,0 0 1,-1 0-1,0 2 1,1 28 563,0-31-579,1-1 1,-1 0-1,1 1 1,-1-1-1,0 1 1,1-1-1,-1 0 1,1 0-1,-1 1 1,1-1-1,-1 0 1,1 0-1,-1 1 1,1-1-1,-1 0 1,1 0-1,-1 0 1,1 0-1,-1 0 1,1 0-1,0 0 1,-1 0-1,1 0 1,-1 0-1,1 0 1,-1 0-1,1 0 1,-1 0-1,1 0 1,-1-1-1,1 1 1,-1 0-1,1 0 1,-1-1-1,1 1 1,-1 0-1,1-1 1,-1 1-1,1 0 1,-1-1-1,0 1 1,1-1-1,17-18-8904,-15 6-277</inkml:trace>
  <inkml:trace contextRef="#ctx0" brushRef="#br0" timeOffset="1">183 14 21140,'0'0'5637,"57"-13"-6085,-28 13-1762,2 8-1826,1 4-1313,-3-1-2306</inkml:trace>
</inkml:ink>
</file>

<file path=ppt/ink/ink9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57:32.78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137 1 7911,'0'0'19790,"-7"2"-19320,-25 6-107,30-7-293,1-1 0,-1 1 0,0-1 0,0 1 0,1 0 1,-1-1-1,0 1 0,1 0 0,-1 0 0,0 0 0,1 0 1,0 0-1,-1 1 0,1-1 0,0 0 0,-1 1 0,1-1 1,0 1-1,0-1 0,-1 4 0,43-5 469,-35 0-548,0 1-1,1 0 0,-1 0 1,0 1-1,0-1 0,0 1 1,0 0-1,0 1 0,-1-1 1,1 1-1,8 6 0,-12-8 59,-1 0-1,0 1 1,1-1 0,-1 0-1,0 0 1,1 1-1,-1-1 1,0 0 0,0 1-1,0-1 1,0 1 0,0 0-1,-1-1 1,1 1-1,0 0 1,-1-1 0,1 1-1,-1 0 1,0 0-1,0-1 1,1 1 0,-1 0-1,0 0 1,0 0-1,-1-1 1,1 1 0,0 0-1,-1 0 1,1-1-1,-1 1 1,1 0 0,-1-1-1,0 1 1,0 0-1,1-1 1,-1 1 0,-1-1-1,1 1 1,0-1-1,0 0 1,0 1 0,-1-1-1,1 0 1,-2 1 0,-5 5-26,1-1 0,-1-1 0,0 1 1,0-1-1,0-1 0,-1 1 1,1-1-1,-1-1 0,0 0 0,0 0 1,0-1-1,-12 2 0,-36-4-9251,48-2-5111</inkml:trace>
</inkml:ink>
</file>

<file path=ppt/ink/ink9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57:38.89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1298 121 11050,'-71'-29'973,"0"4"-1,-126-28 0,171 48-698,0 1 0,0 1 0,0 2-1,0 0 1,0 2 0,0 1 0,0 1 0,0 1 0,0 1 0,1 2 0,-37 13 0,21-1-79,1 2 1,2 2 0,0 1 0,1 2 0,2 1 0,0 2-1,2 2 1,2 0 0,0 2 0,3 2 0,0 1 0,3 0-1,1 2 1,1 1 0,3 1 0,1 1 0,2 0-1,1 2 1,3-1 0,1 2 0,-8 63 0,15-54-384,2 1 0,3 0 0,2 0-1,2 0 1,3-1 0,2 0 0,18 60 0,-8-51-43,3-2-1,3 0 1,2-2-1,3-1 1,63 91-1,-84-135 364,0 0 1,1 0-1,0-1 0,1 0 0,1-1 0,0-1 0,0 1 0,1-2 0,0 0 1,0 0-1,1-2 0,1 1 0,-1-2 0,1 0 0,0-1 0,0 0 0,1-1 1,0-1-1,-1 0 0,1-1 0,0-1 0,0-1 0,27-2 0,-11-2 116,0-1 0,0-2 0,0-2 0,-1 0 0,0-2 0,-1-2 0,-1 0 1,0-2-1,31-21 0,13-14 272,-3-2 0,76-74 0,-63 49-164,-5-4 0,83-110-1,-124 141 6,-2-1-1,-3-2 1,-2-1-1,-2-2 1,33-97-1,-52 128-86,-2-1 0,-1-1 0,-2 1 0,0-1 0,-2 0 0,0-37 0,-3 53-196,0-1-1,0 1 1,-1 0 0,-1 0-1,0 0 1,0 0-1,-1 0 1,-1 1 0,0-1-1,0 1 1,-1 1 0,0-1-1,0 1 1,-1 0-1,0 0 1,-1 1 0,-13-12-1,0 5-378,0 1 0,-1 1 0,0 0 0,-1 2 0,0 1 0,-1 1 0,-43-11 0,-184-23-4954,149 29 2909,54 7-5336</inkml:trace>
</inkml:ink>
</file>

<file path=ppt/ink/ink9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57:40.10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231 26 21749,'0'0'1574,"-11"-6"839,6 2-1903,3 3-408,0-1 0,0 1 0,0-1 1,0 1-1,0 0 0,0-1 0,0 1 1,-1 0-1,1 0 0,0 1 0,-1-1 0,1 0 1,-1 1-1,1 0 0,0-1 0,-1 1 0,1 0 1,-1 0-1,1 0 0,-1 1 0,1-1 1,-1 0-1,1 1 0,0 0 0,-1 0 0,1-1 1,0 1-1,0 1 0,-1-1 0,-1 2 1,-2 4-8,0 0 0,0 1 0,1 0 0,0 0 1,1 1-1,-1-1 0,2 1 0,-1 0 0,1 0 1,1 0-1,-1 0 0,-1 18 0,1 10 164,2 72-1,2-90-235,2 18 101,1 0 0,19 70 0,-12-62 77,6 55 0,-19-106-114,0-1-1,0 1 1,-1 0-1,0-1 0,0 1 1,-7-9-1,-6-11 110,-83-178-196,103 207 0,1-1 0,0 0 0,0 0 0,0-1 0,0 1 0,0-1 0,0 0 0,10 0 0,-13 0 0,12 0 0,-1 0 0,0-1 0,1-1 0,-1 1 0,0-2 0,1 0 0,-1-1 0,0 0 0,-1-1 0,15-6 0,-21 7 0,1 0 0,0 0 0,-1 0 0,0-1 0,0 0 0,0-1 0,0 1 0,-1-1 0,0 0 0,0-1 0,0 1 0,0-1 0,-1 0 0,0 0 0,-1 0 0,1-1 0,-1 1 0,0-1 0,-1 0 0,3-9 0,-13 53 0,-1-1 0,2 1 0,-4 71 0,11-107-9,0 0 1,0-1-1,1 1 1,-1 0-1,0-1 1,1 1-1,-1-1 1,1 1-1,-1-1 1,0 1-1,1-1 1,-1 1-1,1-1 1,-1 1-1,1-1 0,0 0 1,-1 1-1,1-1 1,-1 0-1,1 1 1,0-1-1,-1 0 1,1 0-1,0 0 1,-1 1-1,1-1 1,0 0-1,-1 0 1,1 0-1,0 0 0,-1 0 1,1 0-1,0 0 1,-1-1-1,1 1 1,1 0-1,36-6-1187,-20 2-351,1 0-9002,-8-5 2505</inkml:trace>
</inkml:ink>
</file>

<file path=ppt/ink/ink9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57:40.48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123 0 18449,'0'0'10896,"-10"3"-10800,2-1-66,1 0 0,-1 0 0,1 1 0,0 0 0,0 1 0,0-1 0,0 2 0,0-1 0,1 1 0,0-1 1,0 2-1,0-1 0,1 1 0,0 0 0,-8 11 0,40-15 786,-10-2-808,4-1-21,0 2 0,23 3 0,-38-3 12,1 0-1,-1 1 0,-1 0 0,1 0 0,0 0 0,0 1 0,-1-1 1,1 1-1,-1 1 0,0-1 0,9 8 0,-13-10 15,1 1 0,-1-1 1,0 1-1,1-1 0,-1 1 0,0-1 0,0 1 0,0 0 1,0 0-1,0 0 0,0-1 0,-1 1 0,1 0 1,-1 0-1,1 0 0,-1 0 0,0 0 0,1 0 0,-1 0 1,0 0-1,-1 0 0,1 0 0,-1 3 0,0-1 47,-1 0 0,1 0-1,-1 0 1,0-1 0,0 1 0,-1-1-1,1 0 1,-1 1 0,1-1 0,-1 0-1,-4 2 1,-2 3 71,0-1 0,-1 0 0,0-1 1,0 0-1,0 0 0,-1-1 0,-14 4 0,22-8-215,1 0-1,-1-1 1,0 1 0,0-1-1,1 1 1,-1-1 0,0 0 0,0 0-1,0 0 1,1-1 0,-5 0-1,6 1-14,1-1 0,-1 1 0,0 0-1,0-1 1,0 1 0,1-1 0,-1 1-1,0-1 1,1 1 0,-1-1 0,1 1-1,-1-1 1,0 0 0,1 0 0,-1 1 0,1-1-1,0 0 1,-1 0 0,1 1 0,0-1-1,-1 0 1,1 0 0,0 0 0,0-1-1,0-2-332,0 0 1,1-1-1,-1 1 0,1 0 0,0 0 0,0 0 0,1 0 0,-1 0 0,1 0 0,0 0 0,0 0 0,0 0 0,4-3 0,18-28-5856,4-4-3636</inkml:trace>
</inkml:ink>
</file>

<file path=ppt/ink/ink9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57:40.82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164 1 18514,'0'0'10997,"-3"10"-9871,-3 2-1020,2 1 1,0 1-1,0-1 1,2 0-1,-1 1 1,2 0-1,0-1 1,0 1-1,1 0 1,1 0-1,0-1 1,1 1-1,1 0 1,0-1-1,1 0 1,0 0-1,1 0 1,0 0-1,11 18 1,-3-8-1721,-21-25-2165,-32-35-3884,31 27 6823,-7-4 607,-59-63 2162,34 21 4655,41 55-6491,0 1-1,-1-1 1,1 1-1,0 0 1,0-1-1,-1 1 1,1-1-1,0 1 1,0-1-1,0 1 1,-1-1-1,1 1 1,0-1-1,0 0 1,0 1-1,0-1 1,0 1-1,0-1 1,0 1-1,0-1 1,1 1-1,-1-1 1,0 1-1,0-1 0,0 1 1,0-1-1,1 1 1,-1-1-1,0 1 1,0-1-1,1 1 1,-1 0-1,1-1 1,-1 1-1,0-1 1,1 1-1,-1 0 1,1-1-1,-1 1 1,0 0-1,1 0 1,-1-1-1,1 1 1,-1 0-1,1 0 1,-1 0-1,1-1 1,-1 1-1,1 0 1,0 0-1,-1 0 1,2 0-1,37 0-298,-26 1 443,97-1-1033,-36 1-5268,-29-1-2184</inkml:trace>
</inkml:ink>
</file>

<file path=ppt/ink/ink9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57:41.51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0 20692,'0'0'5317,"81"65"-4068,-39-43-320,6 4-385,1 3-448,-3 1 0,-2 2-96,-8 3-544,-4-2-1602,-8-3-1281,-11-6-1506,-8-10-3843</inkml:trace>
</inkml:ink>
</file>

<file path=ppt/ink/ink9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57:41.90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31 409 17809,'0'0'2445,"-6"8"-1223,-17 27-416,23-34-742,-1 0 0,1 0 0,0 0 0,0 1 0,-1-1 0,1 0 0,0 0 0,0 0 0,0 0 0,1 1 0,-1-1 0,0 0 0,0 0 0,1 0 0,-1 0 0,0 0 0,1 0 0,-1 0 0,1 0 0,0 0 0,-1 0 0,1 0 0,0 0 0,-1 0 0,1 0 0,0 0 0,0 0 0,0-1 0,0 1 0,0 0 0,0-1 0,0 1 0,0-1 0,0 1 0,0-1 0,0 1 0,0-1 0,1 0 0,2 2 280,-1-1-1,1 1 0,-1-1 1,1 0-1,0-1 0,-1 1 1,1-1-1,0 1 0,-1-1 1,5 0-1,-6-2-171,0 1-1,0 0 1,0 0 0,0-1 0,0 1-1,0-1 1,0 0 0,0 1 0,-1-1-1,1 0 1,-1 0 0,1 0-1,-1 0 1,0-1 0,0 1 0,0 0-1,0 0 1,1-4 0,11-45 713,-6 2-866,-3 0-1,-2-1 1,-7-78 0,1 3-30,4 125 11,0 0 0,0-1 0,0 1 0,0 0 0,0 0 0,0 0 0,0-1 0,0 1 0,0 0 0,0 0 0,0 0 0,0 0 0,0-1 0,0 1 0,0 0 0,0 0 0,1 0 0,-1 0 0,0-1 0,0 1 0,0 0 0,0 0 0,0 0 0,0 0 0,1 0 0,-1 0 0,0 0 0,0-1 0,0 1 0,0 0 0,1 0 0,-1 0 0,0 0 0,0 0 0,0 0 0,0 0 0,1 0 0,-1 0 0,0 0 0,0 0 0,0 0 0,1 0 0,-1 0 0,0 0 0,0 0 0,0 0 0,0 0 0,1 0 0,-1 0 0,0 0 0,0 1 0,0-1 0,0 0 0,1 0 0,-1 0 0,0 0 0,0 0 0,0 0 0,0 0 0,0 1 0,0-1 0,1 0 0,-1 0 0,10 10 0,-9-10 0,23 22-748,1-1 0,40 26 1,-51-39-191,0 0 1,1 0 0,-1-1 0,2-1 0,-1-1 0,30 7 0,1-8-9927</inkml:trace>
</inkml:ink>
</file>

<file path=ppt/ink/ink10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57:42.96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227 100 18546,'0'-10'2589,"0"4"-2266,0-1 528,0-1-1,0 0 1,0 1 0,-1-1-1,-3-10 1,4 17-745,-1-1 0,1 1 1,-1 0-1,1-1 0,-1 1 0,1 0 1,-1-1-1,0 1 0,0 0 1,0 0-1,1-1 0,-1 1 0,0 0 1,-1 0-1,1 0 0,0 0 1,0 0-1,0 1 0,-1-1 0,1 0 1,0 1-1,-1-1 0,1 0 1,0 1-1,-1 0 0,1-1 0,-1 1 1,1 0-1,-1 0 0,1 0 1,0-1-1,-1 2 0,1-1 0,-1 0 1,1 0-1,-1 0 0,1 1 1,-1-1-1,-1 1 0,0 1-96,1-1-1,-1 1 1,1-1-1,-1 1 1,1 0-1,0 0 1,0 0-1,-1 1 1,1-1-1,1 0 0,-1 1 1,0-1-1,1 1 1,-1-1-1,1 1 1,0 0-1,0 0 1,-2 5-1,-11 57 89,11-41 41,1 1 1,0-1 0,2 1-1,1 0 1,2-1 0,0 1 0,1-1-1,1 0 1,2 0 0,0 0-1,20 41 1,18 36-140,-56-121 0,-1 0 0,0 1 0,-2 1 0,-24-27 0,5 6 0,-1 0 0,22 26 0,0-1 0,1 0 0,-17-28 0,32 40 0,0 1 0,-1 0 0,1 0 0,0 1 0,0-1 0,0 1 0,1 0 0,6 1 0,-9-1 0,66 4 0,-40-1 0,1-2 0,0 0 0,36-5 0,-59 4 0,-1-1 0,1 0 0,0 0 0,-1-1 0,0 1 0,1-1 0,-1-1 0,0 1 0,0-1 0,0 1 0,0-1 0,0-1 0,-1 1 0,0-1 0,1 1 0,-1-1 0,0-1 0,-1 1 0,1 0 0,-1-1 0,0 0 0,3-5 0,-5 6 0,1 0 0,-1 0 0,0-1 0,0 1 0,0 0 0,0 0 0,-1-8 0,-8 20 0,-2 8 0,4-1 0,1 0 0,0 1 0,2-1 0,-1 1 0,2 0 0,0 1 0,1-1 0,0 0 0,4 30 0,-2-45-10,-1 0 1,0 0-1,1 0 1,0 1-1,-1-1 1,1 0-1,0 0 1,-1 0-1,1 0 1,0 0-1,0 0 1,0 0-1,0-1 1,0 1-1,0 0 1,0 0-1,0-1 1,0 1-1,1-1 1,-1 1-1,0-1 1,0 1-1,0-1 1,1 0-1,-1 1 1,0-1-1,0 0 1,1 0-1,-1 0 1,0 0-1,1 0 1,-1 0-1,0-1 1,0 1-1,1 0 1,-1-1-1,0 1 1,0-1-1,3 0 1,-1 0-148,0-1 0,1 1 0,-1-1 0,0 1 0,0-1 0,0 0 0,0 0 0,0 0 0,0-1 0,0 1 0,-1-1 0,1 1 0,2-5 0,4-18-5107,-5-2-2813</inkml:trace>
</inkml:ink>
</file>

<file path=ppt/ink/ink10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57:43.30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 23350,'0'0'9321,"51"46"-26746</inkml:trace>
</inkml:ink>
</file>

<file path=ppt/ink/ink10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57:43.67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218 0 21044,'0'0'9641,"-2"11"-8584,-11 37-1009,-3 0 0,-2 0 0,-2-2 0,-49 85 0,69-131-154,0 1 1,0-1-1,0 1 0,-1 0 0,1-1 1,0 0-1,0 1 0,-1-1 0,1 1 1,0-1-1,0 1 0,-1-1 0,1 1 0,-1-1 1,1 0-1,0 1 0,-1-1 0,1 0 1,-1 1-1,1-1 0,-1 0 0,1 0 0,-1 1 1,1-1-1,-1 0 0,1 0 0,-1 0 1,1 0-1,-1 0 0,1 0 0,-1 0 1,1 0-1,-1 0 0,1 0 0,-1 0 0,1 0 1,-1 0-1,0 0 0,1 0 0,-1 0 1,1-1-1,-1 1 0,1 0 0,0 0 1,-1-1-1,1 1 0,-1 0 0,1-1 0,-1 1 1,1 0-1,0-1 0,-1 1 0,1 0 1,-1-2-1,-12-28-8837,6-1-688</inkml:trace>
  <inkml:trace contextRef="#ctx0" brushRef="#br0" timeOffset="1">1 72 17585,'0'0'12043,"69"42"-10890,-38-20-640,4 1-289,1 4-160,0 0-32,0 1-1281,-7-6-2531,-4-5-3651</inkml:trace>
</inkml:ink>
</file>

<file path=ppt/ink/ink10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57:44.33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17 211 17200,'0'0'11120,"9"3"-10015,-3-1-933,1-1-1,-1 1 0,1-2 1,0 1-1,-1-1 1,1 0-1,-1 0 1,1 0-1,0-1 0,-1 0 1,1-1-1,-1 1 1,1-1-1,-1-1 0,0 1 1,0-1-1,7-4 1,3-2-121,-2 1 0,1-2 1,-1 0-1,17-16 0,-27 23-51,0-1 0,-1 0 0,1 0 0,-1 0 0,0 0 0,0-1 0,-1 1 0,1-1 0,-1 0 0,0 0 0,0 0 0,-1 0 0,1 0 0,-1 0 0,0 0 0,0 0 0,-1-1 0,0-5 0,0 9 0,0 0 0,0 1 0,0-1 0,-1 1 0,1-1 0,0 0 0,-1 1 0,0-1 0,1 1 0,-1-1 0,0 1 0,0 0 0,0-1 0,0 1 0,0 0 0,0-1 0,0 1 0,0 0 0,0 0 0,-1 0 0,1 0 0,0 0 0,-1 0 0,-2-1 0,0 1 0,0 0 0,0 0 0,0 0 0,0 0 0,0 1 0,0 0 0,0-1 0,-1 2 0,-6 0 0,1 0 0,0 1 0,0 0 0,0 1 0,0 0 0,0 1 0,0 0 0,-11 7 0,8-3 0,2 2 0,-1-1 0,1 1 0,1 1 0,-18 23 0,24-29 0,0 0 0,1 0 0,0 1 0,0 0 0,0-1 0,1 1 0,-1 0 0,1 0 0,1 1 0,-1-1 0,1 0 0,0 0 0,1 1 0,0-1 0,0 1 0,1 8 0,0-12 0,0-1 0,0 1 0,1 0 0,-1 0 0,1-1 0,0 1 0,0-1 0,0 1 0,0-1 0,0 0 0,0 1 0,1-1 0,-1-1 0,1 1 0,0 0 0,-1 0 0,1-1 0,0 0 0,0 1 0,0-1 0,0 0 0,0-1 0,0 1 0,4 0 0,12 3 0,1-1 0,32 0 0,-38-2 0,-10-1-11,62 3-2550,-1-5-5223,-33-3-6011</inkml:trace>
</inkml:ink>
</file>

<file path=ppt/ink/ink10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57:45.67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6 121 6887,'-1'-8'7852,"0"-1"-6706,-2-48 3588,3 55-4439,0-1 0,0 1 0,0 0 0,0 0 0,0 0 1,1 0-1,-1 0 0,0 0 0,1 0 0,0 0 0,0 0 0,-1 0 0,1 0 0,0 0 0,0 0 0,1 1 0,-1-1 0,0 0 1,1 1-1,-1-1 0,1 1 0,-1-1 0,3-1 0,-3 3-219,0 1-1,-1-1 1,1 0-1,0 0 1,-1 1 0,1-1-1,0 0 1,-1 1 0,1-1-1,-1 1 1,1-1-1,0 1 1,-1-1 0,0 1-1,1-1 1,-1 1 0,1-1-1,-1 1 1,1 0 0,-1-1-1,0 1 1,0 0-1,1-1 1,-1 1 0,0 0-1,0-1 1,0 1 0,0 0-1,0 0 1,0-1 0,0 1-1,0 0 1,0 1-1,4 37 583,-4-30-364,1-2-212,-1 1-13,1-1 0,0 1 0,1-1 0,-1 0-1,1 1 1,1-1 0,3 8 0,-5-14-42,0 1 0,0 0-1,1-1 1,-1 1 0,1-1 0,-1 1-1,1-1 1,0 0 0,-1 0 0,1 0 0,0 0-1,0 0 1,0 0 0,0 0 0,0 0-1,0-1 1,0 1 0,0-1 0,0 0-1,0 1 1,0-1 0,0 0 0,0 0 0,0 0-1,0-1 1,0 1 0,0 0 0,1-1-1,-1 0 1,3-1 0,2 0-16,0-1 0,-1 0 0,1-1 0,-1 0 0,0 0 0,0 0 1,0 0-1,9-11 0,-9 9-14,0 1 0,0 0 0,1 0 0,-1 1 1,1-1-1,11-4 0,-18 9 3,1 0 0,-1 0 0,0 0 0,1 0 0,-1 0 0,1 0 0,-1 0 0,0 1 0,1-1 0,-1 0 0,0 0 0,1 0 0,-1 0 0,0 1 0,1-1 0,-1 0 0,0 0 0,1 1 0,-1-1 0,0 0 0,0 1 0,1-1 0,-1 0 0,0 1 0,0-1 0,1 0 0,-1 1 0,0-1 0,0 0 0,0 1 0,0-1 0,0 0 0,0 1 0,0-1 0,0 1 0,0-1 0,0 0 0,0 1 0,0-1 0,0 1 0,0-1 0,0 1 0,0 25 0,0-19 0,-2 38-527,0-31-79,1-1 0,1 1 0,0-1 0,1 1 0,0-1 0,1 1-1,4 14 1,-1-21-4631,0-6-2055</inkml:trace>
</inkml:ink>
</file>

<file path=ppt/ink/ink10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57:46.17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22 89 19250,'0'0'8147,"-3"15"-7384,-7 79 793,2 161 0,8-253-1534,0 0-1,0-1 1,0 1 0,0 0-1,0-1 1,0 1-1,1 0 1,-1-1 0,1 1-1,-1-1 1,1 1-1,-1 0 1,1-1-1,0 1 1,0-1 0,-1 0-1,1 1 1,0-1-1,2 2 1,-2-3 0,0 1 1,0-1-1,0 0 0,0 1 1,0-1-1,0 0 0,0 1 1,0-1-1,0 0 1,0 0-1,0 0 0,0 0 1,0 0-1,1 0 0,-1-1 1,0 1-1,0 0 0,0 0 1,0-1-1,0 1 0,1-2 1,5-1 48,-1-1 1,1 0-1,-1 0 0,-1-1 1,1 0-1,0 0 1,4-7-1,25-31-71,-3-1 0,45-80 0,38-107 0,-115 231-84,0 1 0,0-1-1,0 0 1,0 0 0,0 0 0,1 0 0,-1 0-1,0 0 1,0 0 0,0 0 0,0 0-1,0 0 1,0 0 0,0 0 0,1 1 0,-1-1-1,0 0 1,0 0 0,0 0 0,0 0 0,0 0-1,0 0 1,0 0 0,1 0 0,-1 0 0,0 0-1,0 0 1,0 0 0,0 0 0,0 0-1,0-1 1,1 1 0,-1 0 0,0 0 0,0 0-1,0 0 1,0 0 0,0 0 0,0 0 0,0 0-1,0 0 1,1 0 0,-1 0 0,0-1 0,0 1-1,0 0 1,0 0 0,0 0 0,0 0-1,0 0 1,0 0 0,1 10-7921,-1 4-239</inkml:trace>
</inkml:ink>
</file>

<file path=ppt/ink/ink10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57:46.51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 0 14414,'0'0'3715,"-6"60"-1953,6-31 800,0-2-928,2-3-1346,14-5-224,6-7-897,6-8-1601,3-4-1410,2-4-2594</inkml:trace>
</inkml:ink>
</file>

<file path=ppt/ink/ink10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57:46.87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85 61 16207,'0'0'2824,"-8"6"-122,1-2-2427,1 1 1,1 0 0,-1 0-1,1 1 1,0-1 0,0 1 0,0 0-1,1 0 1,0 1 0,0 0 0,1-1-1,0 1 1,0 0 0,0 0-1,1 1 1,0-1 0,1 0 0,0 1-1,-1 8 1,2-16-257,0 1-1,0-1 1,0 1-1,0-1 1,0 1 0,0-1-1,0 1 1,0-1-1,1 1 1,-1-1 0,0 0-1,0 1 1,0-1-1,1 1 1,-1-1 0,0 0-1,0 1 1,1-1-1,-1 1 1,0-1 0,1 0-1,-1 0 1,0 1-1,1-1 1,-1 0-1,1 0 1,-1 1 0,0-1-1,1 0 1,-1 0-1,1 0 1,-1 1 0,1-1-1,-1 0 1,1 0-1,22-4 840,19-18 941,-36 15-1684,1 1 1,-1-1-1,-1-1 1,1 1-1,-1-1 1,0 0-1,-1 0 1,0 0-1,0-1 1,-1 1-1,0-1 1,-1 0-1,1 0 1,-2 0-1,1 0 1,-1 0-1,-1-1 1,0-15-1,-1 24-114,1 1-1,0-1 1,0 0 0,-1 0-1,1 1 1,0-1 0,-1 0 0,1 1-1,-1-1 1,1 0 0,-1 1-1,1-1 1,-1 0 0,1 1-1,-1-1 1,1 1 0,-1-1 0,0 1-1,1 0 1,-1-1 0,0 1-1,0 0 1,1-1 0,-1 1-1,0 0 1,0 0 0,1 0 0,-1-1-1,0 1 1,0 0 0,1 0-1,-1 0 1,0 0 0,0 0-1,0 1 1,1-1 0,-1 0 0,0 0-1,0 0 1,1 1 0,-2-1-1,0 1-11,0 0 0,-1 0-1,1 0 1,0 0 0,0 0 0,0 0-1,0 0 1,0 0 0,0 1-1,1-1 1,-1 1 0,-3 3 0,4-2-242,-1 0 0,0 0 0,1 0 1,-1 0-1,1 0 0,0 0 0,0 0 0,0 1 1,1-1-1,-1 0 0,1 1 0,0 5 1,0-8-57,1 0 0,-1 0-1,0 1 1,1-1 0,0 0 0,-1 0 0,1 0 0,0 0 0,0 0 0,-1 0 0,1 0 0,0 0 0,0 0 0,0 0 0,0 0 0,0-1-1,0 1 1,0 0 0,1-1 0,-1 1 0,0-1 0,0 1 0,0-1 0,1 1 0,-1-1 0,0 0 0,1 0 0,-1 0 0,0 0-1,0 0 1,1 0 0,-1 0 0,2 0 0,23 0-5157</inkml:trace>
</inkml:ink>
</file>

<file path=ppt/ink/ink10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57:47.21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111 1 15503,'0'0'5439,"-10"7"-3437,-33 25-923,41-29-915,-1-1 1,1 0-1,0 1 1,0-1-1,0 1 1,0 0-1,0 0 1,0 0-1,1 0 1,-1 0-1,1 0 1,0 0-1,0 0 1,0 0-1,1 1 1,-1-1-1,1 0 1,-1 1-1,1-1 1,0 0-1,1 5 1,-1-3 321,6-4-347,0 0 0,0 0 0,0-1 0,0 1 0,0-1 1,7-1-1,-8 1-99,4 0-89,-1 0 0,0 1 0,1 0 0,-1 0 0,0 1 0,0 0 0,0 1 0,0-1 0,9 6 0,-14-7 31,-1 1 1,1-1-1,-1 1 1,1 0-1,-1 0 1,0 0-1,0 0 1,1 0-1,-2 1 1,1-1-1,0 1 1,0-1-1,-1 1 1,1 0-1,-1-1 1,0 1-1,0 0 1,0 0-1,0 0 1,-1 0-1,1 0 0,-1 0 1,0 0-1,1 0 1,-1 0-1,-1 0 1,1 0-1,-1 5 1,0-5 101,0-1 0,-1 1 0,1 0-1,-1-1 1,1 1 0,-1-1 0,0 1 0,0-1 0,0 0 0,0 0 0,-1 0 0,1 0-1,0 0 1,-1 0 0,0-1 0,1 1 0,-1-1 0,0 0 0,-5 2 0,-57 16 1275,64-19-1380,-54 8 541,53-7-642,1-1 0,-1 0 0,0 0 0,1 0 0,-1 1 0,0-1 0,1-1 0,-1 1 0,1 0 1,-1 0-1,0-1 0,1 1 0,-1-1 0,1 1 0,-1-1 0,1 1 0,-1-1 0,1 0 0,0 0 0,-1 0 0,1 0 0,0 0 1,-1 0-1,1 0 0,0 0 0,0-1 0,0 1 0,-1-2 0,1-3-1074,1 0 0,-1 0 1,1 0-1,0 0 0,1 0 0,1-6 0,6-22-5637</inkml:trace>
</inkml:ink>
</file>

<file path=ppt/ink/ink10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57:47.57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37 0 21460,'0'0'1346,"-2"10"698,-6 56-460,2 0-1,3 0 0,2 0 1,15 111-1,-24-221-4117,1 1 0,-3-50 0,14 93 2634,0 0 1,1 1-1,-1-1 0,0 0 1,0 1-1,0-1 0,0 1 0,0-1 1,0 1-1,0 0 0,0 0 1,0 0-1,2 2 0,6 2-69,0-1 0,0 0 1,1 0-1,-1-1 0,1-1 0,0 1 0,0-2 0,0 1 1,14-1-1,-22-1 81,1 0 1,0 0-1,-1 0 1,1 0-1,0-1 1,-1 0 0,1 1-1,-1-1 1,1-1-1,-1 1 1,1 0-1,-1-1 1,0 0-1,1 1 1,-1-1-1,0 0 1,0-1 0,-1 1-1,1-1 1,0 1-1,-1-1 1,1 0-1,-1 0 1,0 0-1,0 0 1,0 0-1,-1 0 1,1-1 0,-1 1-1,1-1 1,0-4-1,-4 7 1100,-3 7-951,-6 11-255,6-5 68,0-1 0,1 1 1,0 0-1,1 1 0,0-1 0,1 0 0,0 1 1,1-1-1,1 18 0,0-29-72,0 1 1,0-1-1,0 0 1,0 1-1,1-1 1,-1 1-1,0-1 1,1 0-1,-1 0 1,1 1-1,-1-1 1,1 0-1,0 0 0,0 0 1,-1 1-1,1-1 1,0 0-1,0 0 1,0 0-1,0-1 1,0 1-1,0 0 1,1 0-1,-1 0 1,2 0-1,0 0-1,0 0 1,0-1-1,1 1 1,-1-1-1,0 0 1,0 0-1,0 0 1,1 0-1,-1 0 1,6-2-1,3-1-4,0-1 0,0 0-1,0-1 1,17-10 0,11-10 3,-26 16 0,0 0 0,0 1 0,0 0 0,1 2 0,20-8 0,-35 14 0,1 0 0,-1 0 0,1 0 0,-1 0 0,1 0 0,-1 0 0,1 0 0,-1 0 0,1 0 0,-1 0 0,1 0 0,-1 0 0,1 0 0,-1 0 0,1 1 0,-1-1 0,1 0 0,-1 0 0,1 1 0,-1-1 0,1 0 0,-1 0 0,0 1 0,1-1 0,-1 1 0,1-1 0,-1 0 0,0 1 0,0-1 0,1 1 0,-1-1 0,0 1 0,0-1 0,1 0 0,-1 1 0,0 0 0,3 28 0,-12 26 0,7-46 15,0-4-43,0 0-1,1 0 0,0 0 1,0 0-1,0 0 1,1 0-1,-1 1 1,1-1-1,1 0 1,0 7-1,2-17-8101,0-10-3140</inkml:trace>
</inkml:ink>
</file>

<file path=ppt/ink/ink10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57:49.99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1033 128 9001,'-8'-10'743,"-1"1"1,0 0-1,-1 0 1,1 1 0,-2 1-1,-16-11 1,11 10-445,0 0 1,0 1-1,-1 1 1,-21-5-1,12 5-323,0 1 0,-1 2 0,0 0 0,1 2 0,-1 1 0,-33 5 0,37-1 30,-1 1 1,1 1-1,0 1 1,1 1-1,0 1 1,-34 19-1,12-2 34,0 2 0,-39 33 0,58-40 198,1 0 0,1 1 0,1 2 0,1 0 0,1 1-1,-21 36 1,28-39-82,2 1 0,0 0 0,1 1 0,2 0 1,0 1-1,2-1 0,1 2 0,-4 34 0,4-1-153,3 1 1,3-1-1,2 0 1,2 0 0,3 0-1,3 0 1,2-2-1,3 1 1,2-2-1,3 0 1,38 73-1,-46-108-1,0 0-1,2-1 0,0 0 0,1-1 0,1-1 0,0-1 0,2 0 0,0-1 0,1-1 0,0-1 1,1-1-1,1-1 0,0-1 0,1 0 0,0-2 0,37 10 0,-31-12 52,1-1 0,-1-1 1,1-2-1,0-1 0,0-1 0,0-2 0,-1-1 1,1-1-1,0-2 0,-1-1 0,0-1 0,0-1 1,38-17-1,-36 10 195,-1-1 0,0-1 0,-1-2 0,-1-1 0,-1-1 0,0-1 0,-2-2-1,-1 0 1,0-2 0,-2 0 0,25-41 0,-31 42-14,-1-2 0,-1 0 0,-1 0 0,-2-1 0,-1-1 0,-1 1 0,-1-2 0,-2 1 0,-1-1 0,-1 0 0,-2 0 0,0-1 0,-5-36 0,1 46-221,-2 1 0,0-1 1,-1 1-1,-2 0 0,0 0 0,0 1 0,-2 0 0,-1 1 1,0-1-1,-1 2 0,-1 0 0,0 0 0,-2 1 0,-20-20 1,9 14-128,-1 1 1,0 0 0,-2 2-1,0 2 1,-1 0 0,-1 2 0,-1 1-1,-37-11 1,38 15-599,21 8 140,-1 0 1,1-1-1,0-1 1,0 1-1,0-2 1,1 1-1,-1-1 1,1 0-1,-9-8 1,0-10-4074</inkml:trace>
</inkml:ink>
</file>

<file path=ppt/ink/ink10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57:50.89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0 16239,'1'15'48,"-1"-11"-45,0 5 19,1 0-1,0-1 1,0 1 0,1-1-1,0 1 1,0-1-1,1 0 1,0 0-1,0 0 1,1 0-1,0-1 1,6 9-1,5 1 186,1 0-1,0 0 1,2-2-1,0 0 1,0-1-1,1-1 0,1-1 1,35 16-1,19 5 448,88 24 0,-116-42-622,122 41-108,-3 8-1,206 110 0,-294-130 194,190 99-122,-81-66 4314,-115-51-2146,-40-13-1760,0-2 0,0-1-1,58 10 1,-95-27-4017,-18-12-1378,-14-12-4430</inkml:trace>
</inkml:ink>
</file>

<file path=ppt/ink/ink10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57:51.38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11 392 10122,'0'0'2402,"-3"9"-187,2-5-2016,0-1 0,0 0 0,0 1-1,0 0 1,0-1 0,0 1 0,1-1-1,0 1 1,0 0 0,0-1 0,0 1-1,1 0 1,-1-1 0,1 1 0,0-1 0,0 1-1,0-1 1,0 1 0,1-1 0,0 0-1,-1 1 1,1-1 0,0 0 0,1 0-1,-1-1 1,0 1 0,1 0 0,-1-1-1,6 4 1,-4-3-50,0 0 0,0-1 0,0 1 0,0-1 0,1 0-1,-1 0 1,1-1 0,0 0 0,0 1 0,-1-1 0,1-1 0,0 1-1,0-1 1,7 0 0,-10 0-35,1-1 0,0 1-1,0-1 1,-1 0 0,1 0-1,0 0 1,-1 0 0,1-1-1,-1 1 1,1-1 0,-1 1-1,0-1 1,0 0 0,1 0 0,-1 0-1,0 0 1,-1 0 0,1 0-1,0-1 1,-1 1 0,1-1-1,-1 1 1,0-1 0,0 1-1,2-6 1,3-23 300,0 0-1,-2 0 1,-2-1 0,-1 0-1,-5-61 1,2 58-280,-10-56-71,8 65-60,-3-49 0,25 92-622,5 8 403,2-2-1,1 0 1,1-2-1,1-1 1,0-1-1,43 21 1,-39-26-1178,1 0 1,0-3-1,54 13 1,5-7-3940</inkml:trace>
</inkml:ink>
</file>

<file path=ppt/ink/ink10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57:52.28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10 0 19635,'0'0'2242,"-3"9"-1014,0 8-862,1 0-1,1 0 1,1 0 0,0 0 0,1 0 0,1 0 0,0-1 0,8 27 0,-2-11-58,-2 0 345,2 0 0,1-1-1,2 0 1,16 33 0,-26-62-619,0 0 0,0 0 0,0 1 1,0-1-1,0 0 0,0 0 0,1 0 1,-1 0-1,1-1 0,0 1 0,0 0 1,-1-1-1,1 1 0,0-1 0,0 1 0,0-1 1,1 0-1,-1 0 0,0 0 0,0 0 1,1 0-1,-1 0 0,0-1 0,1 1 1,-1-1-1,1 0 0,-1 0 0,0 0 1,1 0-1,-1 0 0,1 0 0,-1 0 0,1-1 1,-1 0-1,0 1 0,1-1 0,-1 0 1,0 0-1,0 0 0,0 0 0,1-1 1,-1 1-1,0 0 0,-1-1 0,4-2 1,5-5 139,0-1 1,-1 0-1,0 0 1,0-1 0,-1 0-1,12-22 1,-12 16-175,-1 0 0,0-1 0,-1 0 0,-1 0 0,-1-1 0,0 1 0,-2-1 0,0 0 0,-1 0 0,-1 0 0,0 0 0,-5-27 0,5 43 0,0 1 0,-1-1 0,1 1 0,-1 0 0,1-1 0,-1 1 0,0 0 0,0-1 0,0 1 0,0 0 0,0 0 0,0 0 0,-1 0 0,1 0 0,-1 0 0,0 0 0,1 1 0,-4-4 0,4 7-49,1-1 0,-1 1 1,1-1-1,-1 1 0,1-1 0,0 1 1,0-1-1,-1 1 0,1-1 0,0 1 1,0 0-1,1-1 0,-1 1 0,1 1 1,0 2-1052,1 0 1,0 0 0,0 0 0,0-1 0,1 1 0,0-1-1,-1 1 1,2-1 0,-1 0 0,6 5 0,-5-5-210,14 17-5892</inkml:trace>
</inkml:ink>
</file>

<file path=ppt/ink/ink10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57:52.89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107 71 10154,'0'0'9235,"2"-8"-6219,3-27-192,-5 34-2737,0 1 0,0-1 0,0 0 0,0 1 0,0-1 0,0 0-1,0 1 1,0-1 0,0 0 0,0 1 0,0-1 0,-1 0 0,1 1 0,0-1-1,0 1 1,-1-1 0,1 0 0,0 1 0,-1-1 0,1 1 0,-1-1 0,1 1 0,0-1-1,-1 1 1,1-1 0,-1 1 0,0 0 0,1-1 0,-1 1 0,1 0 0,-1-1-1,0 1 1,1 0 0,-1 0 0,1 0 0,-1-1 0,0 1 0,1 0 0,-1 0 0,0 0-1,1 0 1,-1 0 0,0 0 0,1 0 0,-2 1 0,-26 8 844,23-5-894,0 0 1,0 1-1,1-1 1,0 1 0,0 1-1,0-1 1,0 0-1,1 1 1,0 0 0,0 0-1,0 0 1,-2 11-1,1-4-2,1 0-1,0 0 0,1 0 0,0 0 0,1 18 1,1-30-27,0 1 0,0-1 0,0 0 0,0 1 0,1-1 0,-1 1 0,0-1 1,1 1-1,-1-1 0,1 0 0,0 1 0,-1-1 0,1 0 0,0 0 0,0 1 1,-1-1-1,1 0 0,0 0 0,0 0 0,1 0 0,-1 0 0,0 0 1,0 0-1,0-1 0,3 2 0,0 0 24,-1-1-1,1 0 1,0-1 0,0 1 0,-1-1-1,1 1 1,0-1 0,0 0 0,0-1-1,3 0 1,5-1 54,-1 0-1,1-1 0,-1-1 1,0 0-1,21-10 1,12-18 14,-35 24-87,1 1 0,0 0 0,0 1 0,20-10 0,-28 21-28,-1 1 0,0 0 1,0 0-1,-1-1 0,0 1 0,0 0 0,0 0 0,-2 6 1,-11 37 419,15-135 1,1 2-406,2 92 0,0 0 0,1 0 0,0-1 0,1 1 0,0-1 0,12 10 0,-14-15 0,0 0 0,0-1 0,1 1 0,-1-1 0,1 0 0,-1 0 0,1 0 0,0-1 0,-1 0 0,1 0 0,-1-1 0,1 1 0,0-1 0,-1 0 0,1-1 0,-1 1 0,0-1 0,0 0 0,1-1 0,-1 1 0,0-1 0,4-3 0,0 0 0,-1 0 0,0-1 0,-1 0 0,1 0 0,-1 0 0,-1-1 0,0 0 0,0 0 0,0-1 0,-1 1 0,0-1 0,5-13 0,-16 74 0,3-39 0,-3 13 0,1-1 0,1 1 0,1 0 0,1 0 0,2 46 0,1-72-108,-1 1-1,0 0 1,1-1-1,-1 1 1,0-1-1,1 1 1,-1 0-1,1-1 1,-1 1-1,1-1 1,-1 1-1,1-1 1,-1 1-1,1-1 1,-1 1-1,1-1 1,0 0-1,-1 1 1,1-1-1,0 0 1,-1 0-1,1 1 1,0-1-1,-1 0 1,1 0-1,0 0 1,-1 0-1,1 0 1,0 0-1,0 0 1,-1 0-1,1 0 1,0 0-1,-1 0 1,1-1-1,0 1 1,-1 0-1,1 0 1,0-1 0,-1 1-1,1-1 1,0 1-1,-1 0 1,1-1-1,-1 1 1,1-1-1,-1 1 1,1-1-1,-1 1 1,1-1-1,-1 0 1,0 1-1,1-1 1,-1 1-1,0-1 1,1 0-1,-1 1 1,0-2-1,8-21-8101,0-8-6295</inkml:trace>
</inkml:ink>
</file>

<file path=ppt/ink/ink10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57:53.26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10 0 20147,'0'0'2979,"-9"60"-2627,20-43-384,7-5-1441,1-1-1986,1-2-2755</inkml:trace>
</inkml:ink>
</file>

<file path=ppt/ink/ink10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57:53.60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63 21 11211,'0'0'4986,"-4"8"-3182,4-8-1804,-10 17 1178,2-1 0,0 1-1,1 0 1,0 1 0,2-1 0,0 1 0,-3 25-1,8-42-1159,0-1 1,0 0-1,0 0 0,0 1 0,0-1 0,0 0 0,0 1 0,0-1 1,0 0-1,0 1 0,0-1 0,0 0 0,0 0 0,1 1 0,-1-1 0,0 0 1,0 0-1,0 1 0,0-1 0,1 0 0,-1 0 0,0 0 0,0 1 1,1-1-1,-1 0 0,0 0 0,0 0 0,1 0 0,-1 1 0,0-1 1,0 0-1,1 0 0,-1 0 0,0 0 0,0 0 0,1 0 0,-1 0 0,0 0 1,1 0-1,16-5 456,12-13 40,-16 5-439,1-2 0,-2 0 1,15-22-1,-22 30-48,-1 0 0,0-1 0,0 1 0,0-1 0,-1 0 0,-1 0 0,1 0 0,-1 0 0,0 0 0,0-12 0,-14 49-123,4-13 144,1 1-28,1 2 1,1-1 0,1 0-1,0 1 1,2 0-1,-2 31 1,4-49-87,0 0 0,0 0-1,0 1 1,0-1 0,1 0 0,-1 0 0,0 0 0,0 0-1,1 0 1,-1 0 0,1 1 0,-1-1 0,1 0 0,-1 0-1,1 0 1,-1 0 0,1-1 0,0 1 0,0 0 0,-1 0-1,1 0 1,0 0 0,0-1 0,0 1 0,0 0 0,0-1-1,0 1 1,0-1 0,0 1 0,0-1 0,0 0 0,0 1-1,1-1 1,-1 0 0,0 0 0,0 0 0,0 0 0,0 0-1,0 0 1,2 0 0,1 0-422,0-1-1,0 0 1,-1 1 0,1-1-1,0-1 1,-1 1-1,1 0 1,-1-1 0,0 0-1,1 0 1,4-4-1,18-21-4705,1-6-2381</inkml:trace>
</inkml:ink>
</file>

<file path=ppt/ink/ink10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57:53.98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160 17 15278,'0'0'8312,"-9"12"-6870,-2 2-1098,1 1 1,1 0 0,0 1 0,1 0 0,1 0-1,0 1 1,2 0 0,0 0 0,0 0-1,2 1 1,-3 23 0,6-39-337,0-1-1,0 1 1,0-1 0,1 0-1,-1 1 1,0-1 0,0 1-1,1-1 1,-1 0 0,1 1-1,-1-1 1,1 0 0,0 0-1,-1 1 1,1-1 0,0 0-1,0 0 1,0 0 0,0 0-1,0 0 1,0 0 0,0 0-1,0 0 1,0-1 0,0 1-1,0 0 1,1-1 0,-1 1-1,0 0 1,1-1 0,2 1-1,4 0-54,1 0-1,-1 0 0,1-1 1,14-1-1,24 1-389,-45 0 404,0 0 1,0 1-1,0-1 1,0 0 0,-1 1-1,1-1 1,0 1-1,0 0 1,-1 0-1,1 0 1,0-1-1,-1 1 1,1 1-1,-1-1 1,1 0 0,-1 0-1,3 3 1,-3-2 92,1 1 0,-1-1 0,1 1 0,-1 0 0,0 0 0,0-1 0,0 1 0,0 0 0,-1 0 0,1 0 0,-1 0 0,0 0 0,0 0 0,0 0 0,0 0 1,0 0-1,-1 0 0,1 0 0,-1 0 0,0-1 0,0 1 0,0 0 0,0 0 0,0 0 0,-1-1 0,1 1 0,-1-1 0,1 1 0,-1-1 0,0 0 0,0 0 0,0 0 1,-1 0-1,1 0 0,0 0 0,-1 0 0,-4 2 0,-1 1 152,-1 0-1,1 0 1,-1-1 0,0 0 0,0 0 0,-1-1 0,1 0-1,-1-1 1,1 0 0,-13 1 0,17-3-473,1 0 1,0 0-1,0 0 1,0-1-1,0 1 0,0-1 1,0 0-1,0 0 0,0-1 1,0 1-1,0-1 1,1 0-1,-1 0 0,1 0 1,-1 0-1,1 0 1,-5-5-1,6 4-72,0 0 0,0 0 0,0 0 0,0-1 0,1 1 0,0 0 0,-1 0 0,1-1 0,1 1 0,-1-1 0,0 1 0,1-1 0,0 1 0,0-1 0,0 1 0,0-1 0,0 1 0,1-1 0,-1 1 0,1-1 0,2-5 0,12-21-6046,7-2-3508</inkml:trace>
  <inkml:trace contextRef="#ctx0" brushRef="#br0" timeOffset="1">299 1 6822,'0'0'24018,"4"10"-22790,0-1-1170,-1 0 0,0 1 1,-1-1-1,0 1 0,0 0 0,-1 0 1,0 0-1,-1 0 0,0 0 0,-1-1 1,-2 15-1,-32 220-9961,36-262 3951</inkml:trace>
</inkml:ink>
</file>

<file path=ppt/ink/ink10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57:54.38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72 12524,'0'0'11221,"9"6"-9134,-3-2-1806,-1-1 0,1 0 0,0 0 0,0-1 0,0 0 0,0 0 0,0 0 0,0 0 0,9 0-1,-12-2-207,0 0-1,0 0 0,0 0 0,-1 0 0,1-1 0,0 1 0,0-1 0,0 0 1,-1 0-1,1 0 0,-1 0 0,1 0 0,-1-1 0,1 1 0,-1-1 0,1 0 1,-1 1-1,0-1 0,0 0 0,0 0 0,0 0 0,-1-1 0,1 1 0,0 0 1,-1-1-1,1 1 0,-1-1 0,2-4 0,-2 5-48,0 0 0,0 0 0,-1 0 0,1 0 0,0 0 0,-1-1-1,1 1 1,-1 0 0,0 0 0,0-1 0,1 1 0,-2 0 0,1-1 0,0 1 0,0 0 0,-1 0 0,0-4-1,0 5 7,0 0 0,1 0 0,-1 0 0,0 0 0,0 0 0,0 0-1,0 0 1,0 1 0,0-1 0,0 0 0,0 0 0,0 1 0,0-1-1,0 1 1,-1-1 0,1 1 0,0 0 0,0-1 0,-1 1 0,1 0-1,0 0 1,-2 0 0,-1 0 18,0 0 1,0 0-1,0 1 0,0 0 0,0-1 1,0 2-1,0-1 0,0 0 0,0 1 1,1 0-1,-1 0 0,0 0 0,1 0 1,0 0-1,0 1 0,-1 0 0,1-1 1,-2 4-1,0 0-48,0 0 0,1 0 0,-1 0 0,1 1 0,1 0 0,-1-1 0,1 1 0,1 0 0,-1 0 0,1 1 0,0-1 0,1 0 0,0 1 0,0-1 0,0 1 0,1 8 0,1-14 0,0-1 0,0 1 0,-1-1 0,1 0 0,0 1 0,0-1 0,1 0 0,-1 0 0,0 1 0,0-1 0,1 0 0,-1 0 0,0-1 0,1 1 0,-1 0 0,1 0 0,-1-1 0,1 1 0,-1-1 0,1 1 0,0-1 0,-1 1 0,1-1 0,-1 0 0,1 0 0,0 0 0,-1 0 0,1 0 0,0 0 0,2-1 0,4 0 0,0 0 0,0 0 0,0-1 0,0 1 0,9-5 0,28-18 0,-36 19 0,0 0 0,0 0 0,0 0 0,0 1 0,1 1 0,-1 0 0,1 0 0,0 0 0,12 0 0,-22 3 0,1 0 0,-1 0 0,1 1 0,-1-1 0,1 0 0,-1 0 0,0 1 0,1-1 0,-1 0 0,1 1 0,-1-1 0,0 1 0,1-1 0,-1 0 0,0 1 0,1-1 0,-1 1 0,0-1 0,0 1 0,1-1 0,-1 1 0,0-1 0,0 1 0,0-1 0,0 1 0,0-1 0,0 1 0,0-1 0,0 1 0,0-1 0,0 2 0,0 28 0,0-26 0,0-1 0,-1 1 0,1 0 0,1-1 0,-1 1 0,0 0 0,1-1 0,0 1 0,1 5 0,0-8 0,0 1 0,0-1 0,0 0 0,0 0 0,0 0 0,0-1 0,1 1 0,-1 0 0,0-1 0,0 0 0,0 1 0,1-1 0,-1 0 0,0 0 0,1 0 0,-1 0 0,0 0 0,0-1 0,0 1 0,4-2 0,44-15 0,-31 8 0,38-16 0,-54 23 0,1 1 0,0 0 0,0 0 0,0 0 0,0 1 0,0-1 0,0 1 0,0 0 0,0 0 0,0 0 0,1 1 0,3 0 0,-7 0 3,0 0 1,-1 1-1,1-1 0,0 0 1,0 0-1,-1 0 0,1 1 0,-1-1 1,1 0-1,-1 1 0,1-1 1,-1 0-1,0 1 0,0-1 1,0 1-1,1-1 0,-1 0 0,-1 1 1,1-1-1,0 2 0,-4 31-350,-13-3-2886,-8-5-5556,7-15-2325</inkml:trace>
</inkml:ink>
</file>

<file path=ppt/ink/ink10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57:54.91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278 152 12300,'7'-14'4003,"-2"5"-3183,24-54 2616,-27 59-2804,0-1 0,-1 0-1,0 0 1,-1 0 0,1 0 0,-1 0 0,0-10 0,0 14-529,0 0 0,0 1 0,0-1 0,-1 0 0,1 0 0,0 0 0,-1 1 0,1-1 1,0 0-1,-1 1 0,1-1 0,-1 0 0,1 1 0,-1-1 0,1 1 0,-1-1 1,1 1-1,-1-1 0,0 1 0,1-1 0,-1 1 0,0-1 0,1 1 0,-1 0 0,0-1 1,0 1-1,-1 0 0,-27 0 1315,21 2-1199,-1 1 1,1 0-1,0 0 1,-15 8-1,4 3-94,-1 1 0,2 1 0,0 0 0,1 1 0,1 1 0,0 1 1,1 1-1,2 0 0,0 0 0,1 1 0,0 1 0,2 0 0,-10 32 0,19-49-125,-1-1 0,1 1 0,0-1 0,0 0 0,1 1 0,-1 0 0,1-1 0,0 1 0,1 4 0,-1-8 0,1 1 0,-1-1 0,1 0 0,-1 0 0,1 0 0,0 0 0,0 0 0,0 0 0,-1 0 0,1 0 0,0 0 0,0 0 0,0 0 0,1 0 0,-1-1 0,0 1 0,0 0 0,0-1 0,0 1 0,1-1 0,-1 1 0,0-1 0,1 0 0,-1 1 0,0-1 0,0 0 0,1 0 0,-1 0 0,0 0 0,1 0 0,-1 0 0,2-1 0,3 0 0,1 0 0,-1-1 0,0 1 0,0-1 0,0-1 0,0 1 0,0-1 0,-1 0 0,1 0 0,-1-1 0,0 0 0,0 1 0,0-2 0,0 1 0,-1-1 0,8-8 0,0-3 0,0 1 0,-2-2 0,1 0 0,9-22 0,-15 27-1498,-9 16-2128,-11 12-3240,6-12-1355</inkml:trace>
</inkml:ink>
</file>

<file path=ppt/ink/ink10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57:55.32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170 6 18033,'0'0'13170,"-1"9"-12535,-7 42-488,-2 0 1,-3 0-1,-2-1 0,-26 62 0,14-42-50,-22 93-1,48-157-96,-1 0 0,1 1 0,0-1 0,1 1 0,0 0 0,1 9 0,-1-16 0,0 1 0,0-1 0,0 1 0,0-1 0,0 1 0,0-1 0,1 1 0,-1-1 0,0 1 0,0-1 0,1 1 0,-1-1 0,0 0 0,0 1 0,1-1 0,-1 1 0,1-1 0,-1 0 0,0 1 0,1-1 0,-1 0 0,1 0 0,-1 1 0,1-1 0,-1 0 0,1 0 0,-1 1 0,1-1 0,-1 0 0,1 0 0,0 0 0,1 0 0,0-1 0,0 0 0,0 1 0,0-1 0,0 0 0,0 0 0,0 0 0,0 0 0,-1 0 0,1-1 0,0 1 0,2-3 0,39-39 0,-1-2 0,-3-2 0,-2-1 0,34-59 0,-40 62 0,146-233 0,-182 290-2444,-9 14-7844,-1-7 1624</inkml:trace>
</inkml:ink>
</file>

<file path=ppt/ink/ink10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57:55.68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25 1 17072,'0'0'7079,"-16"61"-3268,14-32-1120,-2 0-1218,2 5-832,1-1-641,1-1 0,0-5 0,8-3 0,9-5 0,4-9 0,7-7-1986,0-3-1057,1-2-512,-1-14-641,0-4-769,-3-4-768</inkml:trace>
</inkml:ink>
</file>

<file path=ppt/ink/ink10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57:56.01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160 38 9737,'0'0'16517,"-9"0"-15097,5 0-1336,0 1 0,0-1 0,0 1 0,0-1 0,0 1 0,0 0 0,1 1 0,-1-1 0,0 1 0,1-1 0,-1 1 0,-3 3 0,1-1 27,1 1 0,-1 0 0,1 1 0,0-1 0,0 1 0,1 0 1,-6 9-1,-29 61 1359,37-71-1362,0 0-1,0 0 0,0-1 1,1 2-1,0-1 0,0 0 0,0 0 1,1 0-1,0 0 0,0 1 1,0-1-1,0 0 0,1 0 1,1 7-1,-1-11-106,0 0 1,0 1-1,0-1 1,0 0-1,1 0 1,-1 0-1,0 0 1,0 0-1,1 0 1,-1-1-1,1 1 1,-1 0-1,1-1 1,-1 1-1,1-1 1,-1 1-1,1-1 1,-1 0-1,1 0 1,0 0-1,-1 0 1,1 0-1,-1 0 1,1 0-1,-1 0 1,4-1-1,1 0-2,0 0 0,0 0 0,0-1-1,0 0 1,-1 0 0,7-3 0,-3-1 1,-1 0 0,0-1 0,0 0 0,0 0 0,-1-1 0,0 0 0,-1 0 0,0-1 0,0 0 0,0 0 0,-1 0 0,-1-1 0,0 1 0,0-1 0,-1 0 0,0-1 0,0 1 0,-1 0 0,-1-1 0,0 1 0,0-1 0,-2-10 0,1 19-21,0 0 0,0 0 0,0 0 1,0 0-1,0 0 0,-1 0 0,1 0 0,-1 0 0,0 0 0,0 0 0,1 0 1,-1 0-1,0 1 0,-1-1 0,1 0 0,0 1 0,0-1 0,-1 1 0,1-1 1,-1 1-1,1-1 0,-1 1 0,1 0 0,-1 0 0,0 0 0,0 0 1,0 0-1,0 0 0,1 1 0,-1-1 0,0 1 0,0-1 0,0 1 0,0 0 1,0 0-1,0-1 0,0 1 0,0 1 0,0-1 0,0 0 0,0 0 1,0 1-1,0-1 0,0 1 0,0 0 0,0 0 0,0-1 0,0 1 0,0 0 1,1 0-1,-1 1 0,1-1 0,-1 0 0,0 1 0,1-1 0,0 1 0,-1-1 1,1 1-1,0-1 0,0 1 0,0 0 0,0 0 0,0 0 0,0-1 1,0 5-1,0-4-196,0-1 0,1 1 0,0 0 1,-1 0-1,1 0 0,0 0 0,0-1 0,0 1 1,0 0-1,0 0 0,0 0 0,0 0 1,1-1-1,-1 1 0,1 0 0,-1 0 0,1-1 1,0 1-1,-1 0 0,1-1 0,0 1 1,0-1-1,0 1 0,1-1 0,-1 1 0,0-1 1,0 0-1,1 1 0,-1-1 0,3 1 1,1 1-933,0-1 1,0-1-1,0 1 1,1-1 0,-1 1-1,1-1 1,-1-1 0,1 1-1,7-1 1,24 0-3838</inkml:trace>
</inkml:ink>
</file>

<file path=ppt/ink/ink10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57:56.34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106 0 17328,'0'0'2862,"-11"3"416,7-3-3072,-1 1 0,0 0 0,1 1 0,-1-1 0,1 1 0,-1 0 0,1 0 0,0 1 0,-1-1 0,2 1 0,-1 0 0,0 0 0,0 0 0,1 0 0,0 1 1,-1-1-1,1 1 0,1 0 0,-1 0 0,0 0 0,1 0 0,0 1 0,0-1 0,0 1 0,1-1 0,-1 1 0,1 0 0,0-1 0,0 9 0,2-12-187,-1 0 0,1 0 0,0 0 0,0 0 0,0 0 0,0 0 0,0 0 0,0 0 0,0 0 0,0-1-1,0 1 1,0 0 0,0-1 0,0 1 0,0 0 0,1-1 0,-1 0 0,0 1 0,1-1 0,-1 0 0,0 0-1,2 1 1,41 7 25,-33-7-31,-7 0-19,10 1-50,-1 0 0,1 1 0,-1 0 0,0 1 0,0 1 0,0 0 0,-1 0 0,1 1 0,11 9 0,-23-14 87,1 0 0,-1 0-1,0 0 1,0 1 0,0-1 0,0 0 0,-1 1 0,1-1 0,0 1 0,0-1 0,-1 1 0,1-1 0,-1 1 0,1-1 0,-1 1-1,0 0 1,0-1 0,0 1 0,0 0 0,0-1 0,0 1 0,0 0 0,0-1 0,-1 1 0,1-1 0,0 1 0,-1-1 0,0 1 0,1 0-1,-1-1 1,0 0 0,0 1 0,1-1 0,-1 0 0,0 1 0,-1-1 0,1 0 0,0 0 0,0 0 0,0 0 0,-1 0 0,-1 1-1,-8 7 416,0 0-1,-1-1 1,-23 11-1,24-13-364,-39 17-484,22-18-185,27-5 560,0 0 0,1 0 0,-1-1 1,1 1-1,-1 0 0,0 0 0,1 0 0,-1 0 0,1-1 0,-1 1 0,0 0 0,1 0 1,-1-1-1,1 1 0,-1 0 0,1-1 0,-1 1 0,1-1 0,-1 1 0,1-1 0,0 1 1,-1-1-1,1 1 0,0-1 0,-1 1 0,1-1 0,0 1 0,0-1 0,-1 1 1,1-1-1,0 0 0,0 0 0,-1-7-1333,1 0 0,0-1 1,0 1-1,0 0 0,1 0 1,1 0-1,-1 0 0,4-8 1,9-26-6648</inkml:trace>
</inkml:ink>
</file>

<file path=ppt/ink/ink10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57:56.95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32 0 17777,'0'0'7783,"1"10"-5402,1 45-1383,-3-1-1,-15 99 0,8-88-80,-1 122 0,9-188-917,0 0 0,1 0 0,-1 0 0,0 1 0,1-1 0,-1 0 0,1 0 0,-1 0 0,1 0 0,0 1 0,-1-1 0,1 0 0,0 0 0,0 1 0,-1-1 0,1 1 0,0-1 0,0 1 0,0-1 0,0 1 0,0-1 0,-1 1 0,1 0 0,0-1 0,0 1 0,0 0 0,0 0 0,0 0 0,0 0 0,0 0 0,0 0 0,0 0 0,0 0 0,0 0 0,0 0 0,0 1 0,0-1 0,0 0 0,0 1 0,0-1 0,0 1 0,0-1 0,-1 1 0,1-1 0,0 1 0,0-1 0,0 1 0,-1 0 0,1-1 0,0 1 0,-1 0 0,1 0 0,-1 0 0,1-1 0,-1 1 0,1 0 0,-1 0 0,0 0 0,1 0 0,-1 0 0,0 0 0,0 0 0,1 0 0,-1 0 0,0 1 0,2-15 0,0 1 0,-1-1 0,0 0 0,-1 0 0,0 0 0,-1 0 0,-3-14 0,-26-87 0,26 101 0,6 17 0,0 1 0,0-1 0,1 1 0,0-1 0,-1 0 0,1 0 0,1 0 0,-1 0 0,0-1 0,1 1 0,0-1 0,0 0 0,0 0 0,0 0 0,8 3 0,-3-2 0,0 0 0,0 0 0,0-1 0,0 0 0,0-1 0,1 0 0,-1-1 0,16 1 0,-19-2 0,0 0 0,0 0 0,0 0 0,0-1 0,0 0 0,0-1 0,0 1 0,-1-1 0,1 0 0,-1 0 0,1-1 0,-1 0 0,9-6 0,-10 6 0,-1 0 0,-1 0 0,1 0 0,0-1 0,-1 1 0,1-1 0,-1 1 0,0-1 0,-1 0 0,1 0 0,0 0 0,-1 0 0,0 0 0,0 0 0,0 0 0,-1 0 0,1-1 0,-1 1 0,0 0 0,0 0 0,-2-7 0,2 10 0,0 1 0,0 0 0,0-1 0,0 1 0,0 0 0,0-1 0,-1 1 0,1 0 0,0-1 0,0 1 0,0 0 0,-1 0 0,1-1 0,0 1 0,0 0 0,0 0 0,-1-1 0,1 1 0,0 0 0,-1 0 0,1 0 0,0 0 0,-1-1 0,1 1 0,0 0 0,-1 0 0,1 0 0,0 0 0,-1 0 0,1 0 0,0 0 0,-1 0 0,1 0 0,0 0 0,-1 0 0,1 0 0,0 0 0,-1 0 0,1 0 0,0 0 0,-1 0 0,1 1 0,0-1 0,-1 0 0,1 0 0,0 0 0,-1 1 0,-15 8 0,6 1 0,1 0 0,-1 0 0,2 1 0,-1 0 0,-7 16 0,12-21 0,0 1 0,0-1 0,1 1 0,1 0 0,-1 0 0,1 0 0,0 1 0,0-1 0,1 0 0,0 1 0,0 11 0,2-18 0,0 0 0,0-1 0,0 1 0,-1 0 0,1 0 0,0-1 0,0 1 0,0-1 0,0 1 0,0-1 0,1 1 0,-1-1 0,0 1 0,0-1 0,0 0 0,0 0 0,0 0 0,0 0 0,1 1 0,-1-1 0,0-1 0,0 1 0,0 0 0,0 0 0,0 0 0,2-1 0,36-6 0,23-16 0,-50 17 0,0 1 0,0 1 0,1 0 0,-1 0 0,1 1 0,0 1 0,16-2 0,-28 5 0,1-1 0,-1 0 0,0 1 0,0-1 0,1 1 0,-1 0 0,0-1 0,0 1 0,0 0 0,0 0 0,0 0 0,0 0 0,0 0 0,0 0 0,0 0 0,-1 0 0,1 0 0,0 0 0,0 0 0,-1 0 0,1 1 0,-1-1 0,1 0 0,-1 0 0,0 1 0,1-1 0,-1 0 0,0 1 0,0-1 0,0 0 0,0 1 0,0 0 0,-1 59 0,1-43 0,0-17 0,0-1 0,0 1 0,1-1 0,-1 1 0,0-1 0,1 1 0,-1-1 0,1 1 0,-1-1 0,1 1 0,-1-1 0,1 0 0,-1 1 0,1-1 0,-1 0 0,1 1 0,-1-1 0,1 0 0,-1 0 0,1 1 0,0-1 0,-1 0 0,1 0 0,0 0 0,-1 0 0,1 0 0,-1 0 0,1 0 0,0 0 0,-1 0 0,1 0 0,0 0 0,-1-1 0,1 1 0,-1 0 0,1 0 0,0-1 0,28-7 0,0-7 0,-20 9 0,0 1 0,1 0 0,0 1 0,0 0 0,0 0 0,0 1 0,1 1 0,-1 0 0,15-2 0,-24 4 0,-1 0 0,1 1 0,-1-1 0,1 0 0,0 0 0,-1 0 0,1 0 0,-1 0 0,1 1 0,-1-1 0,1 0 0,-1 1 0,1-1 0,-1 0 0,1 1 0,-1-1 0,0 0 0,1 1 0,-1-1 0,1 1 0,-1-1 0,0 1 0,0-1 0,1 1 0,-1-1 0,0 1 0,0-1 0,1 1 0,-1-1 0,0 1 0,0 0 0,0 26 0,-13 23 0,-2-26-4303,7-21-3373</inkml:trace>
</inkml:ink>
</file>

<file path=ppt/ink/ink10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59:43.68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435 274 14286,'-10'-2'1057,"-6"-2"-355,0 1 1,-1 0 0,-20 1 0,30 1-486,-1 2 0,1-1-1,-1 1 1,1 0 0,-1 0 0,1 1 0,0 0-1,0 0 1,0 1 0,0 0 0,-9 5 0,7-2 12,0 1 1,0 0 0,1 1 0,-1 0 0,2 0 0,-1 0-1,1 1 1,1 0 0,-1 1 0,2 0 0,-1 0-1,1 0 1,1 0 0,0 1 0,0 0 0,1 0 0,0 0-1,1 0 1,-1 20 0,3-30-185,0 0 1,0 1-1,0-1 0,0 0 1,0 0-1,1 0 0,-1 1 1,0-1-1,1 0 0,-1 0 1,1 0-1,-1 0 0,1 0 1,-1 0-1,1 0 0,0 0 1,0 0-1,-1 0 0,1 0 1,0 0-1,0-1 0,0 1 1,0 0-1,1 0 0,1 0 55,0 0-1,-1 0 1,1 0-1,0 0 1,0-1-1,-1 1 0,1-1 1,0 0-1,0 0 1,3 0-1,4-1 188,-1-1 1,0 0-1,0 0 0,0-1 0,16-6 0,-1-4-44,-1 0 1,0-1-1,-1-1 0,-1-2 0,0 0 0,-2-1 0,32-36 0,-43 45-167,0-1 0,-1 1 0,-1-2 0,0 1 0,0-1 0,-1 0 0,0 0 0,-1 0 0,0-1 0,0 0 0,-2 1 0,1-1 0,-2 0 0,0 0 0,0-1 0,-1 1 0,0 0 0,-1 0 0,-4-18 0,4 26-76,0-1 0,-1 1 0,0-1 0,0 1 0,0-1 0,0 1 0,-1 0 0,0 0 0,0 0 0,0 1 0,0-1 0,0 1 0,-1-1 0,0 1 0,1 0 0,-6-3 0,1 2 0,0 0 0,0 0 0,-1 1 0,1 0 0,-1 1 0,0 0 0,0 0 0,-11-1 0,-1 2 0,0 1 0,0 0 0,-1 2 0,1 0 0,0 1 0,-35 11 0,36-7-795,-1 1-1,1 0 1,1 2-1,0 0 1,-25 18-1,39-25 467,1 1-1,0-1 0,0 1 1,0 0-1,0 0 0,1 0 0,0 1 1,0-1-1,0 1 0,0-1 0,-3 11 1,5-12 189,0 0 0,1 0 0,0 0 0,0 1 0,-1-1 0,2 0 0,-1 0 0,0 0 1,1 0-1,-1 1 0,1-1 0,0 0 0,0 0 0,0 0 0,1 0 0,-1 0 0,1-1 0,-1 1 0,1 0 0,0-1 1,0 1-1,2 1 0,20 19-5690,4-2-2978</inkml:trace>
</inkml:ink>
</file>

<file path=ppt/ink/ink10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59:44.32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14 15535,'0'0'12529,"8"11"-11696,-2-3-670,-4-6-124,1 1 0,0 1-1,-1-1 1,0 0 0,0 0 0,0 1 0,0-1-1,0 1 1,-1 0 0,1 0 0,-1-1 0,0 1 0,0 0-1,-1 0 1,1 0 0,-1 0 0,0 0 0,0 0-1,-1 6 1,-4 13 61,2-13-131,0 0 1,1 0 0,1 0 0,0 1 0,0-1-1,1 13 1,0-23-5,0 0 0,0 1 0,0-1 0,1 1 0,-1-1 0,0 0 0,0 1 0,0-1-1,1 0 1,-1 1 0,0-1 0,0 0 0,1 1 0,-1-1 0,0 0 0,1 0 0,-1 1 0,0-1 0,1 0 0,-1 0 0,0 0 0,1 0 0,-1 1-1,0-1 1,1 0 0,-1 0 0,1 0 0,-1 0 0,0 0 0,1 0 0,-1 0 0,1 0 0,-1 0 0,0 0 0,1 0 0,-1 0 0,1 0-1,-1 0 1,0-1 0,1 1 0,-1 0 0,1 0 0,-1 0 0,0-1 0,1 1 0,-1 0 0,0 0 0,0-1 0,1 1 0,-1 0 0,0-1 0,1 1-1,-1 0 1,0-1 0,0 1 0,1-1 0,16-17-1414,-7 1-956,-2-2 1,11-30-1,-15 35 1297,1 0 0,0 0 0,1 1 0,0 0 1,2 0-1,11-16 0,-19 29 1214,0-1-1,0 1 1,0 0 0,0 0 0,1-1 0,-1 1 0,0 0 0,0 0 0,0-1-1,0 1 1,1 0 0,-1 0 0,0 0 0,0-1 0,0 1 0,1 0 0,-1 0-1,0 0 1,0 0 0,1-1 0,-1 1 0,0 0 0,0 0 0,1 0 0,-1 0-1,0 0 1,1 0 0,-1 0 0,0 0 0,1 0 0,-1 0 0,0 0-1,0 0 1,1 0 0,-1 0 0,0 0 0,1 0 0,-1 0 0,0 0 0,0 1-1,1-1 1,-1 0 0,0 0 0,0 0 0,1 0 0,-1 1 0,4 16 2406,-5 25 95,-16 21-17,13-53-2192,1-1-1,0 1 1,1 0 0,0 0 0,0 0 0,1 0 0,0 0 0,2 17 0,-1-26-406,0-1 0,0 0 0,0 1 1,0-1-1,0 0 0,0 1 0,0-1 0,0 1 1,0-1-1,1 0 0,-1 1 0,0-1 0,0 0 1,1 1-1,-1-1 0,0 0 0,0 0 0,1 1 1,-1-1-1,0 0 0,0 0 0,1 1 0,-1-1 1,0 0-1,1 0 0,-1 0 0,1 0 0,-1 1 1,0-1-1,1 0 0,-1 0 0,0 0 0,1 0 1,-1 0-1,1 0 0,0 0 0,-1 0-195,1-1 1,0 1-1,0 0 0,0 0 0,-1-1 0,1 1 0,0 0 0,0-1 1,-1 1-1,1-1 0,0 1 0,-1-1 0,1 1 0,-1-1 1,1 1-1,-1-1 0,1 0 0,-1 1 0,1-1 0,-1 0 0,1 0 1,-1 1-1,0-1 0,0 0 0,1 0 0,-1 1 0,0-1 0,0-1 1,0-19-4267,-5-5-2374</inkml:trace>
</inkml:ink>
</file>

<file path=ppt/ink/ink10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59:44.71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54 86 6887,'0'0'8263,"-40"-46"-5028,32 37-768,3 4 95,5 1-288,0 0-640,1 0-513,15 2-641,11-2-191,6 0-129,7 0-64,6 4-64,-1 0-32,-2 0-1249,-4 3-1762,-5 3-1281,-7-2-3107</inkml:trace>
</inkml:ink>
</file>

<file path=ppt/ink/ink10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59:45.07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242 29 12588,'0'0'17531,"-9"-7"-17045,7 5-478,0 0 0,-1 0 0,1 0 0,-1 0 0,0 1 0,1-1-1,-1 1 1,0-1 0,0 1 0,0 0 0,0 0 0,0 0 0,0 1 0,0-1 0,0 1 0,-1 0 0,1-1 0,0 1 0,0 1 0,0-1-1,0 0 1,-1 1 0,1 0 0,0-1 0,0 1 0,0 1 0,0-1 0,1 0 0,-1 1 0,0-1 0,0 1 0,-2 2 0,-11 7 51,0 1 1,1 1 0,0 0 0,-12 16-1,22-24-36,0 1-1,1-1 0,0 1 0,0 0 0,1 0 0,-1 0 0,1 0 0,1 1 0,-1-1 0,1 1 0,0 0 0,1 0 0,0 0 0,-1 12 0,2-18-8,0 0-1,1 0 0,-1 0 0,1 0 0,-1 0 1,1 0-1,0 0 0,-1 0 0,1-1 0,0 1 0,0 0 1,-1-1-1,1 1 0,0 0 0,0-1 0,0 1 1,0-1-1,0 1 0,0-1 0,0 0 0,0 1 0,0-1 1,0 0-1,0 0 0,0 1 0,0-1 0,0 0 0,0 0 1,0 0-1,0 0 0,0-1 0,1 1 0,-1 0 1,0 0-1,0-1 0,0 1 0,0 0 0,1-2 0,42-14 296,-35 9-269,-1 0 1,-1 0 0,1-1 0,-1 0-1,-1-1 1,1 0 0,-1 0 0,-1 0-1,0 0 1,5-12 0,-11 22-41,0 0 0,1 0 0,-1 0 0,1 0 0,0 0 0,-1 1 0,1-1 0,0 0 0,0 0 0,0 0 0,-1 0 0,1 0 0,0 0 0,1 1 0,-1-1 0,0 0 0,0 0 0,0 0 0,1 0 0,-1 0 0,0 0 0,1 0 0,-1 0 0,1 0 0,-1 0 0,1 0 0,0 0 0,-1 0 0,2 1 0,2 0 0,-1 0 0,0 0 0,1 0 0,-1 0 0,1-1 0,-1 1 0,1-1 0,7 1 0,-9-1-4,0-1 0,0 1 0,0 0 0,0 0 0,-1 0 1,1-1-1,0 2 0,0-1 0,0 0 0,-1 0 0,1 0 0,-1 1 0,1-1 0,-1 1 0,1-1 0,-1 1 0,0 0 1,0 0-1,2 3 0,-2-1-22,1 0 0,-1 0 0,0 1 0,0-1 0,-1 0 0,1 1 1,-1-1-1,0 1 0,-1 4 0,-1 11-275,-2-1-1,0 1 1,-10 24 0,9-30-63,-1 8-2771,2-9-1999,1-4-2628</inkml:trace>
</inkml:ink>
</file>

<file path=ppt/ink/ink10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59:45.40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32 14798,'0'0'1335,"9"3"1083,17 3-1111,0-1-1,0-2 1,0 0-1,38-1 1,118-13 1271,-78 4-1973,113 3-1147,-11 2-4637,-147-2-1546,84-15 1,-106 12 1599</inkml:trace>
</inkml:ink>
</file>

<file path=ppt/ink/ink10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59:46.05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394 299 11883,'0'0'8168,"-8"-9"-5734,-30-29-1094,35 36-1228,0-1 0,0 2 0,0-1 0,0 0 0,0 1 0,0-1 0,0 1 0,-1 0-1,1 0 1,-1 0 0,1 0 0,-1 1 0,1 0 0,-1-1 0,1 1 0,-1 0 0,1 1 0,-1-1 0,1 1 0,-1-1 0,-5 3-1,2 0 7,0 0-1,0 0 0,0 0 1,0 1-1,1 0 0,-1 1 0,-9 8 1,3-1 133,1 1 1,0 0 0,1 1-1,-13 20 1,20-27-133,0 0 1,0 0-1,1 0 0,-1 1 1,2-1-1,-1 1 0,1 0 1,0 0-1,1 0 1,0 0-1,0 14 0,1-21-99,0 1-1,0-1 1,0 1-1,1-1 1,-1 0 0,0 1-1,1-1 1,0 1-1,-1-1 1,1 0-1,0 1 1,-1-1-1,1 0 1,0 0-1,0 0 1,0 0-1,0 0 1,0 0-1,0 0 1,0 0 0,1 0-1,-1 0 1,2 1-1,0-1 35,1 0 1,0 0-1,-1 0 0,1 0 1,0 0-1,-1-1 0,1 1 1,0-1-1,4-1 0,3 1 115,-1-1 0,0-1 0,1 0 0,-1-1 0,0 0 0,11-4-1,-3-3-118,-1 0 0,1-1 1,-2-1-1,1 0 0,-2-1 0,1-1 0,-2 0 0,0-1 0,15-22 0,-20 25-40,-1 0 1,-1 0-1,0 0 0,0-1 1,-1 0-1,-1 0 1,0-1-1,-1 1 1,-1-1-1,0 0 0,-1 0 1,0 0-1,-1-1 1,-1-14-1,0 24-10,-1 0 0,0 0 0,0 0 0,0 0 0,0 1 0,-1-1 0,0 1 0,0-1 0,0 1 0,-1 0 0,1-1 0,-1 1 0,0 1 0,0-1 0,-1 0 0,1 1 0,-7-5 0,3 3 0,0 0 0,-1 1 0,1 0 0,-1 0 0,0 1 0,0 0 0,-1 0 0,1 1 0,-13-2 0,5 2 0,0 1 0,-1 0 0,1 1 0,0 1 0,0 0 0,0 2 0,0-1 0,0 2 0,0 0 0,-20 9 0,19-5-725,0 1-1,1 1 1,-29 22 0,40-28 276,-1 1 0,1 0 1,0 0-1,0 0 1,1 1-1,0 0 0,0 0 1,0 0-1,1 0 0,0 0 1,0 1-1,0-1 1,-2 11-1,3 3-7441</inkml:trace>
</inkml:ink>
</file>

<file path=ppt/ink/ink10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59:47.81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9 0 18578,'0'0'10185,"7"9"-9235,-3-3-866,0 1-1,0-1 1,-1 1-1,0 0 1,0 0-1,0 0 1,-1 0-1,0 1 0,0-1 1,-1 0-1,0 1 1,-1-1-1,1 1 1,-1 0-1,-1-1 1,1 1-1,-1-1 0,-3 11 1,-14 43 483,12-46-417,1 0 0,1 1 0,1-1 1,0 1-1,-1 15 0,4-30-148,1 0-1,-1-1 1,0 1-1,0-1 1,0 1-1,1 0 1,-1-1-1,0 1 1,1-1 0,-1 1-1,0-1 1,1 1-1,-1-1 1,1 1-1,-1-1 1,1 1-1,-1-1 1,1 0-1,-1 1 1,1-1 0,-1 0-1,1 1 1,-1-1-1,1 0 1,0 0-1,-1 1 1,2-1-1,27 4 31,26-7-598,-10-5-3636,-3-7-4376,-16 4 100</inkml:trace>
</inkml:ink>
</file>

<file path=ppt/ink/ink10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59:48.29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187 0 17553,'0'0'6507,"-12"6"-4302,-3 2-1745,0 1 1,0 1-1,1 0 1,0 1-1,1 0 0,0 1 1,-19 23-1,27-27-421,0 0 0,0 0 0,0 1 0,1-1-1,0 1 1,1 0 0,0 0 0,0 0-1,1 0 1,0 1 0,1-1 0,0 1 0,0-1-1,2 16 1,-1-23-33,0 0 1,0 0-1,1 0 0,-1 0 1,1 0-1,-1 0 0,1-1 0,0 1 1,-1 0-1,1-1 0,0 1 1,0 0-1,0-1 0,1 1 0,-1-1 1,0 1-1,1-1 0,-1 0 0,0 0 1,1 1-1,0-1 0,-1 0 1,1 0-1,0 0 0,-1-1 0,1 1 1,0 0-1,0-1 0,0 1 0,0-1 1,-1 0-1,1 1 0,0-1 1,0 0-1,0 0 0,0 0 0,0 0 1,3-1-1,0 0 45,1 1 1,-1-1-1,1-1 1,-1 1-1,0-1 0,0 1 1,0-1-1,0-1 0,0 1 1,0-1-1,0 0 1,8-7-1,-8 6 44,-1-1-1,1 1 1,-1-1-1,0-1 1,0 1-1,0 0 1,-1-1 0,0 0-1,0 0 1,0 0-1,-1 0 1,0 0-1,2-11 1,-4 16-95,0 1 0,-1-1 0,1 1 0,-1-1 0,1 1 0,0-1 0,-1 1 0,1-1 0,-1 1 0,1 0 0,-1-1 0,0 1 0,1 0 0,-1-1 0,1 1 0,-1 0 0,0 0 0,1 0 0,-1 0 0,1-1 0,-1 1 0,0 0 0,1 0 0,-1 0 0,0 0 0,1 0 0,-1 0 0,0 1 0,1-1 0,-1 0 0,1 0 0,-1 0 0,0 0 0,1 1 0,-2 0 0,-25 8 0,17-4 0,1 1 0,0 0 0,1 0 0,-1 1 0,1 0 0,0 1 0,-11 15 0,36-24 0,30-20 0,-43 17 0,1 1 0,0 0 0,0 1 0,1-1 0,-1 1 0,0 0 0,1 1 0,-1-1 0,1 1 0,7-1 0,-12 2 0,0 1 0,-1-1 0,1 1 0,0-1 0,0 1 0,-1-1 0,1 1 0,0-1 0,-1 1 0,1-1 0,-1 1 0,1 0 0,-1-1 0,1 1 0,-1 0 0,1-1 0,-1 1 0,0 0 0,1 0 0,-1 0 0,0-1 0,0 1 0,0 0 0,1 0 0,-1 0 0,0 0 0,0-1 0,0 1 0,0 0 0,-1 1 0,1 36 0,0-27 0,-8 34 65,7-39-104,-1 0 0,1 0-1,0 0 1,0 0 0,0 0 0,1 0-1,0 0 1,2 11 0,10-16-7168,-1-3-1377</inkml:trace>
</inkml:ink>
</file>

<file path=ppt/ink/ink10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59:48.96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0 9929,'0'0'21813,"80"4"-20948,-41-4-705,5 0-160,3 0 0,-7 0-545,-4 0-1729,-8 0-1890,-12 0-1441</inkml:trace>
</inkml:ink>
</file>

<file path=ppt/ink/ink10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59:49.32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 11915,'0'0'10634,"56"19"-9160,-12-19-321,8 0-705,8-4-352,-4 1-896,-2 1-3172,-7-2-3043</inkml:trace>
</inkml:ink>
</file>

<file path=ppt/ink/ink10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59:49.68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136 43 18193,'0'0'6502,"-10"-4"-5530,5 1-861,4 1-93,-1 1 1,0 0-1,1 0 1,-1 0-1,0 0 1,0 0-1,1 0 1,-1 0-1,0 1 1,0-1-1,0 0 1,0 1-1,0 0 0,0 0 1,0-1-1,0 1 1,0 0-1,-1 1 1,1-1-1,0 0 1,0 0-1,0 1 1,0-1-1,1 1 0,-1 0 1,0 0-1,0 0 1,0 0-1,0 0 1,-3 2-1,-2 7 218,0 0-1,1 0 1,0 0-1,1 1 1,0 0 0,0 0-1,1 0 1,1 1-1,0-1 1,0 1-1,1 0 1,1 0-1,0-1 1,0 1 0,2 14-1,-1-23-205,1 0 0,0 0-1,-1 0 1,1 0 0,0 0-1,0 0 1,1 0 0,-1-1-1,1 1 1,-1 0 0,1-1-1,0 1 1,0-1 0,0 0 0,0 0-1,0 1 1,1-1 0,-1-1-1,5 4 1,-1-2 69,0 0 0,0-1 0,0 1 0,1-1 0,-1 0 0,1-1-1,-1 0 1,13 1 0,-6-1 31,0-1-1,0-1 0,1 0 0,-1 0 1,0-1-1,-1-1 0,1-1 1,24-9-1,-29 9-129,-1-1 0,1-1 0,-1 0 0,0 0 0,0 0 0,-1-1 0,1 0 0,-2 0 0,1 0 0,-1-1 0,0 0 0,0 0 0,-1 0 0,0-1 0,-1 1 0,0-1 0,0 0 0,2-17 0,-4 22 0,-1-1 0,1 0 0,-1 0 0,0 1 0,-1-1 0,1 0 0,-1 1 0,0-1 0,0 1 0,-1-1 0,1 1 0,-1-1 0,0 1 0,0 0 0,0 0 0,-3-5 0,1 6 0,1-1 0,-1 1 0,0-1 0,0 1 0,0 0 0,0 1 0,-1-1 0,1 1 0,-1 0 0,0 0 0,1 0 0,-1 0 0,0 1 0,0 0 0,0 0 0,0 1 0,-10-1 0,8 1-472,-1 0 0,1 0 0,-1 1 0,1 1 0,0-1 0,0 1 0,-1 0-1,1 0 1,0 1 0,1 0 0,-1 1 0,0-1 0,-10 9 0,-18 13-7108</inkml:trace>
</inkml:ink>
</file>

<file path=ppt/ink/ink10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55:59.76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18 10378,'5'-1'10568,"15"0"-4974,136-7-2992,-132 6-2606,68-3-755,-34 9-2925,-56-4 3310,0 1-1,1-1 1,-1 1-1,0 0 1,0 0-1,0-1 1,0 1 0,0 0-1,0 1 1,0-1-1,2 2 1,4 15-9050,-8-8-1034</inkml:trace>
</inkml:ink>
</file>

<file path=ppt/ink/ink10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56:00.12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0 7687,'0'0'18322,"78"15"-17458,-29-15-800,0 0-288,1 2-1313,-2 3-1794,-9-5-2050,-1 0-9674</inkml:trace>
</inkml:ink>
</file>

<file path=ppt/ink/ink10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56:55.20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49 1 19410,'0'0'6551,"-4"9"-5265,-4 24-635,1 1 0,2 0 0,1 0 0,2 1 0,2 45 0,-5 67 894,1-110-1479,-5 91-63,12-200-3,3 0 0,4 1 0,34-130 0,-41 190 0,-1 2 0,2-1 0,0 0 0,0 1 0,1 0 0,0-1 0,10-12 0,-12 18 0,0 1 0,1-1 0,-1 1 0,1 0 0,0 1 0,0-1 0,0 0 0,0 1 0,0 0 0,1 0 0,-1 0 0,1 1 0,-1 0 0,1-1 0,0 2 0,-1-1 0,1 0 0,7 1 0,-9 0 0,1 0 0,0 0 0,0 0 0,0 0 0,-1 1 0,1 0 0,0 0 0,-1 0 0,1 0 0,0 1 0,-1-1 0,1 1 0,-1 0 0,0 0 0,0 0 0,0 0 0,0 1 0,0-1 0,3 4 0,-3-2 0,0 1 0,0 0 0,0 0 0,0 1 0,-1-1 0,1 1 0,-1-1 0,-1 1 0,1 0 0,-1-1 0,1 13 0,-1-14 0,-1 1 0,0 0 0,0-1 0,0 1 0,0-1 0,-1 1 0,1-1 0,-1 1 0,0-1 0,-1 1 0,1-1 0,-1 0 0,0 0 0,0 0 0,0 0 0,-1 0 0,1 0 0,-6 6 0,3-6 0,0 0 0,0 0 0,0-1 0,-1 1 0,1-2 0,-1 1 0,0 0 0,1-1 0,-1 0 0,0 0 0,-1-1 0,1 0 0,-9 1 0,3 0 0,0-1 0,0-1 0,-1 0 0,-21-3 0,31 3 0,1 0 0,0-1 0,0 1 0,-1-1 0,1 1 0,0-1 0,0 0 0,0 0 0,0 0 0,0 0 0,0 0 0,0-1 0,0 1 0,1-1 0,-1 1 0,0-1 0,1 1 0,-1-1 0,1 0 0,0 0 0,-1 0 0,1 0 0,0 0 0,0 0 0,0 0 0,1 0 0,-1 0 0,0 0 0,1-1 0,-1 1 0,1 0 0,0-5 0,0 6-210,0-1 0,1 1-1,-1 0 1,0 0 0,1 0 0,0-1-1,-1 1 1,1 0 0,0 0 0,-1 0 0,1 0-1,0 0 1,0 0 0,0 0 0,0 0-1,0 0 1,0 0 0,0 1 0,0-1-1,0 0 1,0 1 0,0-1 0,1 1 0,1-1-1,33-10-9032,-9 7 136</inkml:trace>
</inkml:ink>
</file>

<file path=ppt/ink/ink10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56:55.82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221 30 7143,'0'0'25042,"-10"-6"-24540,-36-17-422,45 23-80,-1 0 0,0 0 0,1-1 0,-1 1 0,0 1 0,0-1 0,1 0 0,-1 0 0,0 0 0,0 1 0,1-1 0,-1 1 0,0 0 0,1-1 0,-1 1 0,1 0 0,-1 0 0,1 0 0,-3 2 0,-24 25 0,21-19 0,-5 4 0,0 1 0,1 1 0,1 0 0,-14 26 0,19-33 0,2 1 0,-1-1 0,1 1 0,1 0 0,-1 0 0,1 0 0,1 0 0,0 0 0,0 0 0,1 1 0,1 9 0,-1-17 0,1 1 0,0-1 0,0 0 0,-1 0 0,2 1 0,-1-1 0,0 0 0,0 0 0,1 0 0,-1 0 0,1 0 0,-1 0 0,1-1 0,0 1 0,0 0 0,0-1 0,0 0 0,0 1 0,0-1 0,0 0 0,1 0 0,-1 0 0,0 0 0,1 0 0,-1-1 0,0 1 0,1-1 0,-1 0 0,1 1 0,-1-1 0,1 0 0,3-1 0,1 1 0,-1 0 0,1-1 0,-1 1 0,1-1 0,-1-1 0,0 1 0,0-1 0,0 0 0,0-1 0,0 1 0,10-7 0,-13 7 0,1-1 0,-1 0 0,1 1 0,-1-1 0,0 0 0,0-1 0,-1 1 0,1-1 0,-1 1 0,1-1 0,-1 0 0,0 0 0,0 0 0,-1 0 0,1 0 0,-1 0 0,0 0 0,1-7 0,-2 11 0,0-1 0,0 1 0,0 0 0,0-1 0,0 1 0,0 0 0,0-1 0,0 1 0,-1-1 0,1 1 0,0 0 0,0-1 0,0 1 0,0 0 0,0-1 0,-1 1 0,1 0 0,0-1 0,0 1 0,-1 0 0,1 0 0,0-1 0,-1 1 0,1 0 0,0 0 0,0 0 0,-1-1 0,1 1 0,0 0 0,-1 0 0,1 0 0,-1 0 0,1 0 0,0-1 0,-1 1 0,1 0 0,-19 4 0,15-2 0,1-1 0,-1 1 0,1 0 0,0 0 0,0 0 0,0 0 0,-6 6 0,9-8 0,0 0 0,0 0 0,-1 1 0,1-1 0,0 0 0,0 0 0,0 0 0,0 0 0,0 1 0,-1-1 0,1 0 0,0 0 0,0 0 0,0 1 0,0-1 0,0 0 0,0 0 0,0 0 0,0 1 0,0-1 0,0 0 0,0 0 0,0 0 0,0 1 0,0-1 0,0 0 0,0 0 0,0 0 0,0 1 0,0-1 0,0 0 0,0 0 0,0 0 0,0 1 0,1-1 0,-1 0 0,0 0 0,0 0 0,0 1 0,0-1 0,0 0 0,1 0 0,-1 0 0,0 0 0,0 0 0,0 0 0,0 1 0,1-1 0,-1 0 0,0 0 0,0 0 0,1 0 0,16-1 0,20-12 0,47-42 0,-83 55 0,-1 0 0,0 0 0,0-1 0,0 1 0,1 0 0,-1 0 0,0 0 0,0 0 0,1 0 0,-1 0 0,0 1 0,0-1 0,0 0 0,1 0 0,-1 0 0,0 0 0,0 0 0,0 0 0,1 0 0,-1 0 0,0 0 0,0 0 0,0 1 0,0-1 0,1 0 0,-1 0 0,0 0 0,0 0 0,0 1 0,0-1 0,0 0 0,0 0 0,0 0 0,1 0 0,-1 1 0,0-1 0,0 0 0,0 0 0,0 1 0,0-1 0,0 0 0,0 0 0,0 0 0,0 1 0,0-1 0,0 0 0,1 20 0,-6 16 0,-2-10 0,4-15 0,0 0 0,0 0 0,1 0 0,0 14 0,2-25-40,0 1 0,0-1 1,1 0-1,-1 1 0,0-1 0,1 0 1,-1 1-1,0-1 0,0 0 0,1 0 1,-1 1-1,1-1 0,-1 0 0,0 0 0,1 1 1,-1-1-1,1 0 0,-1 0 0,0 0 1,1 0-1,-1 0 0,1 1 0,-1-1 1,1 0-1,-1 0 0,0 0 0,1 0 0,-1 0 1,1-1-1,-1 1 0,1 0 0,-1 0 1,0 0-1,1 0 0,-1 0 0,1 0 1,-1-1-1,0 1 0,1-1 0,10-4-7273</inkml:trace>
</inkml:ink>
</file>

<file path=ppt/ink/ink10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56:56.79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32 23094,'0'7'2448,"11"-7"773,13-10 783,-6-18-4004,-27 54 0,-10 37 0,20-70 18,-1 6-298,0-1 1,0 1-1,0-1 1,1 1 0,-1 0-1,0-1 1,1 1 0,-1-1-1,1 1 1,0 0 0,-1-1-1,1 1 1,0 0 0,0 0-1,1-2 1,7-8-10323</inkml:trace>
</inkml:ink>
</file>

<file path=ppt/ink/ink10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56:57.93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303 115 8264,'6'-9'6470,"-2"3"-5709,25-39 4510,-27 41-4395,0 0 0,-1 0 0,0 1 0,0-1 0,0 0 1,0 0-1,-1 0 0,1-7 0,-2 10-754,1 0 0,-1 0-1,0 1 1,1-1 0,-1 0 0,0 0-1,1 1 1,-1-1 0,0 0 0,0 1 0,1-1-1,-1 1 1,0-1 0,0 1 0,0-1-1,0 1 1,0 0 0,0-1 0,0 1-1,0 0 1,0 0 0,0 0 0,0-1-1,0 1 1,0 0 0,0 0 0,0 1 0,0-1-1,-1 0 1,-35 5 320,26-1-439,0 1 0,1 0 0,-1 1 0,2 0-1,-1 0 1,1 1 0,-1 1 0,-9 10 0,-7 8-5,-28 39-1,37-43 3,2 0 0,0 2 0,-19 40 0,29-53 0,1 0 0,0 0 0,0 0 0,1 1 0,1-1 0,0 1 0,0 0 0,1 0 0,1 0 0,2 23 0,-2-32 0,1 0 0,0-1 0,0 1 0,0 0 0,0 0 0,0-1 0,0 1 0,1-1 0,-1 1 0,1-1 0,0 0 0,-1 1 0,1-1 0,0 0 0,0 0 0,1 0 0,-1-1 0,0 1 0,4 2 0,0-2 0,0 1 0,1 0 0,-1-1 0,0 0 0,1-1 0,0 0 0,-1 0 0,9 1 0,1-2 0,-1 0 0,0-1 0,1-1 0,-1 0 0,0-1 0,26-8 0,-31 7 0,0-1 0,0 0 0,-1 0 0,1-1 0,-1 0 0,12-11 0,-20 16 0,0 0 0,1 0 0,-1 0 0,0-1 0,0 1 0,0 0 0,0-1 0,0 1 0,-1-1 0,1 1 0,0-1 0,-1 1 0,1-1 0,-1 1 0,1-1 0,-1 0 0,0 1 0,0-1 0,0-3 0,0 3 0,-1 0 0,0 0 0,0 1 0,-1-1 0,1 0 0,0 0 0,0 1 0,-1-1 0,1 1 0,-1-1 0,1 1 0,-1 0 0,0 0 0,0 0 0,1 0 0,-1 0 0,0 0 0,0 0 0,0 0 0,-4 0 0,-5-3 0,1 1 0,-2 1 0,1 0 0,0 0 0,0 1 0,-20 1 0,25 0 0,-1 0 0,1 1 0,0 0 0,0 0 0,-1 0 0,1 1 0,0 0 0,0 0 0,0 0 0,1 1 0,-1 0 0,1 0 0,-8 6 0,13-9 0,0 0 0,0 0 0,0 0 0,0 0 0,0 0 0,0 0 0,-1 0 0,1 0 0,0 0 0,0 0 0,0 0 0,0 0 0,0 0 0,0 0 0,0 1 0,0-1 0,0 0 0,0 0 0,0 0 0,0 0 0,0 0 0,0 0 0,0 0 0,0 0 0,0 1 0,0-1 0,0 0 0,-1 0 0,1 0 0,1 0 0,-1 0 0,0 0 0,0 0 0,0 0 0,0 1 0,0-1 0,0 0 0,0 0 0,0 0 0,0 0 0,0 0 0,0 0 0,0 0 0,0 0 0,0 1 0,0-1 0,0 0 0,0 0 0,0 0 0,0 0 0,1 0 0,-1 0 0,0 0 0,0 0 0,0 0 0,0 0 0,0 0 0,0 0 0,0 0 0,0 0 0,1 0 0,-1 0 0,0 0 0,0 0 0,0 0 0,0 0 0,0 0 0,0 0 0,15 0 0,16-5 0,75-37 0,-77 29 0,0 1 0,58-15 0,-85 27 0,-1 0 0,1-1 0,-1 1 0,1 0 0,-1 0 0,1 0 0,-1 0 0,1 0 0,-1 0 0,1 1 0,0-1 0,-1 0 0,1 1 0,-1-1 0,0 1 0,1-1 0,-1 1 0,1 0 0,-1 0 0,0 0 0,0 0 0,3 2 0,-3-1 0,1 0 0,0 1 0,-1-1 0,0 1 0,0-1 0,1 1 0,-2 0 0,1-1 0,0 1 0,0 0 0,0 5 0,-1 8 0,0 0 0,0 0 0,-5 26 0,4-36 0,-20 81 33,15-68-68,0 0 1,2 0 0,0 1-1,0 21 1,4-37-175,2 10-1610,7-10-4999,12-4-7291</inkml:trace>
</inkml:ink>
</file>

<file path=ppt/ink/ink10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59:51.73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108 18 7111,'0'0'19,"0"0"0,0 0 0,0 0 1,0-1-1,0 1 0,0 0 0,0 0 1,0 0-1,0 0 0,0 0 0,0 0 1,0 0-1,0 0 0,0-1 0,0 1 1,0 0-1,0 0 0,0 0 0,0 0 1,0 0-1,-1 0 0,1 0 0,0 0 1,0 0-1,0-1 0,0 1 0,0 0 1,0 0-1,0 0 0,0 0 0,0 0 1,0 0-1,-1 0 0,1 0 0,0 0 1,0 0-1,0 0 0,0 0 0,0 0 1,0 0-1,0 0 0,0 0 0,-1 0 1,1 0-1,0 0 0,0 0 0,0 0 1,0 0-1,0 0 0,0 0 0,0 0 1,0 0-1,-1 0 0,1 0 0,0 0 1,0 0-1,0 0 0,0 0 0,0 0 1,0 0-1,0 0 0,0 1 0,0-1 1,0 0-1,-1 0 0,1 0 0,0 0 1,0 0-1,-10 11 983,-8 15 533,8-13-893,-9 16 1220,13-11 2814,19-33-3651,-7 9-1005,-1-1 0,1 0 0,-1 1-1,0-2 1,-1 1 0,0 0 0,0-1 0,-1 0 0,1 0 0,2-12 0,-7 20 13,1-1 1,0 1 0,-1-1-1,1 1 1,0 0 0,-1-1 0,1 1-1,-1 0 1,1-1 0,0 1-1,-1 0 1,1-1 0,-1 1-1,1 0 1,-1 0 0,1 0 0,-1 0-1,1-1 1,-1 1 0,0 0-1,1 0 1,-1 0 0,1 0-1,-1 0 1,1 0 0,-1 0 0,1 1-1,-1-1 1,1 0 0,-1 0-1,1 0 1,-1 0 0,1 1-1,-1-1 1,1 0 0,-1 1 0,1-1-1,0 0 1,-1 1 0,1-1-1,-1 0 1,0 1 0,-22 12 609,18-9-512,-31 27 473,35-30-561,-1 1 0,0 0-1,0 0 1,1 0 0,-1 0 0,1 1 0,-1-1 0,1 0 0,0 1-1,0-1 1,0 0 0,0 1 0,1-1 0,-2 4 0,3-5-27,-1-1 1,1 0-1,-1 0 1,1 1-1,-1-1 1,1 0-1,-1 0 1,1 0-1,-1 0 1,1 0-1,-1 0 1,1 0-1,-1 0 1,1 0-1,-1 0 1,1 0-1,-1 0 1,1 0-1,-1-1 1,1 1-1,-1 0 1,1 0-1,-1-1 1,1 1-1,-1 0 1,1 0-1,-1-1 1,0 1-1,1 0 1,0-1-1,15-9 113,-9 4-35,-3 4-37,0-1 0,0 0 0,0 0 0,0 0 0,-1-1 0,1 1 0,-1-1 0,0 0 0,0 0 0,0 0 0,-1 0 0,0 0 0,4-9 0,-33 35 1277,24-19-1268,-2 1 42,1 1-1,-1 0 1,1 0-1,1 1 1,-1-1-1,1 1 1,-1 0-1,2 0 1,-1 0-1,1 0 1,-3 12-1,7-18 21,1 1 1,0-1-1,0 0 0,0 0 0,0 0 0,0 0 0,0 0 0,5-2 0,-2 0-69,0 0 0,-1-1 0,1 1 1,0-2-1,-1 1 0,0 0 0,0-1 0,8-7 0,-10 8-31,0 1 0,-1-1 0,1 0 0,-1 0 1,0 0-1,0 0 0,0 0 0,0 0 0,0 0 1,-1-1-1,0 1 0,1-1 0,-1 1 0,0-1 0,0-7 1,-1 11-17,-1-1 1,0 0 0,0 1-1,1-1 1,-1 1 0,0-1-1,0 1 1,0-1 0,1 1-1,-1 0 1,0-1 0,0 1-1,0 0 1,0 0 0,0-1-1,0 1 1,0 0 0,0 0-1,0 0 1,1 0 0,-1 0-1,0 1 1,0-1 0,0 0-1,-2 1 1,-28 4-27,24-2 83,0 0 1,0 0 0,0 1 0,0 0 0,-10 8 0,-2 12-787,19-23 460,-1 1-1,1-1 0,-1 0 1,1 1-1,-1-1 1,1 1-1,0 0 1,0-1-1,0 1 0,0-1 1,0 1-1,0-1 1,0 1-1,1-1 0,-1 1 1,1 2-1,6 5-5742</inkml:trace>
</inkml:ink>
</file>

<file path=ppt/ink/ink10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59:59.22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31 11211,'0'0'16639,"10"0"-14872,57-2-87,85-5-16,-128 4-3944,-1-1 0,29-9 0,-64 11-13623</inkml:trace>
</inkml:ink>
</file>

<file path=ppt/ink/ink10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59:59.55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 14029,'0'0'15151,"60"27"-14030,-19-23-641,3-3-384,2 0-64,1 2-993,-4-3-1889,-4 0-2563,-6 0-3108</inkml:trace>
</inkml:ink>
</file>

<file path=ppt/ink/ink10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0:00.21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28 0 8968,'0'0'15370,"4"13"-13571,1 0-1422,-1 0 0,-1 1-1,0 0 1,-1-1 0,-1 1 0,0 0 0,0 0 0,-2 0 0,-2 20 0,-1-10-270,-15 94 1270,-6 188 0,38-386-1377,-1 11 0,-6 16 0,3-26 0,33-141 0,-40 213 0,1 0 0,0 0 0,0 0 0,0 0 0,1 0 0,0 1 0,1-1 0,-1 1 0,1 0 0,0 1 0,7-7 0,-10 10 0,0 1 0,0-1 0,1 1 0,-1-1 0,0 1 0,0 0 0,1 0 0,-1 0 0,1 0 0,-1 1 0,1-1 0,-1 1 0,1-1 0,-1 1 0,1 0 0,-1 0 0,1 0 0,0 0 0,-1 0 0,1 1 0,-1-1 0,1 1 0,-1 0 0,1 0 0,-1 0 0,0 0 0,1 0 0,-1 0 0,0 1 0,0-1 0,0 1 0,0-1 0,0 1 0,0 0 0,3 3 0,0 1 0,0 1 0,0-1 0,0 1 0,-1 0 0,0 1 0,-1-1 0,1 0 0,-1 1 0,-1 0 0,0 0 0,2 8 0,-3-13 0,-1 0 0,1 0 0,-1 0 0,1 0 0,-1 0 0,0 0 0,0 0 0,-1 0 0,1 0 0,0 0 0,-1-1 0,0 1 0,0 0 0,0 0 0,0 0 0,0-1 0,0 1 0,-1 0 0,1-1 0,-1 1 0,0-1 0,0 0 0,0 0 0,0 0 0,0 0 0,0 0 0,0 0 0,-1 0 0,1 0 0,-1-1 0,1 0 0,-6 3 0,-4-1 0,-1 0 0,0 0 0,0-1 0,1-1 0,-1 0 0,0 0 0,0-2 0,0 1 0,0-2 0,0 0 0,-22-6 0,21-1-1173,16 3-1835,25-1-5458,-2 4-1372</inkml:trace>
</inkml:ink>
</file>

<file path=ppt/ink/ink10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0:00.83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230 14 17649,'0'0'11883,"-8"-4"-10944,5 2-890,0 1 0,0 0 0,-1 0 0,1 0-1,0 0 1,0 0 0,-1 0 0,1 1 0,0 0-1,-1 0 1,1 0 0,0 0 0,-1 0 0,1 1-1,-6 1 1,2 0 24,1 1 0,0 0 0,0 0 0,1 0 0,-1 1 0,1 0 0,0 0 0,0 0 0,-6 7 0,1-2-27,1 1 1,0 0-1,1 0 0,0 1 0,0 0 0,1 0 0,0 1 1,1 0-1,1 0 0,0 1 0,0-1 0,2 1 0,-1 0 1,2 0-1,-1 1 0,0 23 0,4-35-46,-1 0 0,0 1 0,0-1 0,1 0 0,-1 0 0,1 1 0,0-1 0,-1 0 0,1 0 0,0 0 0,0 0 0,1 0 0,-1 0 0,0 0 0,1 0 0,-1 0 0,1-1 0,-1 1 0,1-1 0,0 1 0,3 1 0,-1-1 0,0 0 0,1 0 0,-1 0 0,1 0 0,0-1 0,-1 0 0,1 0 0,0-1 0,0 1 0,5-1 0,0 0 0,-1 0 0,1-1 0,0 0 0,-1-1 0,1 0 0,-1-1 0,0 1 0,0-2 0,0 1 0,10-6 0,-16 7 0,0 0 0,0 0 0,0 0 0,0 0 0,0 0 0,0 0 0,-1-1 0,1 1 0,-1-1 0,0 0 0,1 0 0,-1 0 0,-1 0 0,1 0 0,0 0 0,-1-1 0,1 1 0,-1 0 0,0-1 0,0 1 0,-1-1 0,1 1 0,0-7 0,-2 9 0,0 0 0,0-1 0,-1 1 0,1 0 0,0 0 0,0 0 0,-1-1 0,1 1 0,-1 1 0,1-1 0,-1 0 0,1 0 0,-1 0 0,1 1 0,-1-1 0,0 1 0,1 0 0,-1-1 0,0 1 0,0 0 0,1 0 0,-1 0 0,0 0 0,-1 0 0,1 0 0,1 0 0,0-1 0,-1 1 0,1 0 0,0 0 0,-1 0 0,1 0 0,0 0 0,-1 0 0,1 1 0,0-1 0,0 0 0,-1 1 0,1-1 0,0 1 0,0-1 0,-1 1 0,1 0 0,0-1 0,0 1 0,0 0 0,0 0 0,0 0 0,0 0 0,0 0 0,0 0 0,1 0 0,-1 0 0,0 0 0,0 0 0,0 2 0,3-2 0,-1 0 0,1 0 0,0-1 0,0 1 0,-1-1 0,1 1 0,0-1 0,0 0 0,0 0 0,0 1 0,0-1 0,0-1 0,-1 1 0,1 0 0,3-1 0,-3 1 0,7-2 0,0 1 0,0-2 0,0 1 0,15-8 0,-16 7 0,0 0 0,0 0 0,-1 1 0,1 0 0,1 0 0,12 0 0,-20 2 0,-1 0 0,1 1 0,-1-1 0,1 0 0,-1 1 0,1-1 0,-1 1 0,1-1 0,-1 0 0,1 1 0,-1-1 0,1 1 0,-1 0 0,0-1 0,1 1 0,-1-1 0,0 1 0,0-1 0,1 1 0,-1 0 0,0-1 0,0 1 0,0 0 0,0-1 0,0 1 0,0-1 0,0 1 0,0 0 0,0 0 0,0 29 0,-1-21 0,1 3 0,-2 1 0,0-1 0,-6 24 0,4-23 0,1-1 0,1 0 0,-2 25 0,4-37-30,0 0-1,0 1 1,0-1 0,0 0-1,0 0 1,0 0 0,0 0-1,0 0 1,0 0 0,0 1-1,0-1 1,0 0 0,0 0-1,0 0 1,0 0 0,0 0 0,0 0-1,0 0 1,0 1 0,0-1-1,0 0 1,0 0 0,0 0-1,0 0 1,0 0 0,0 0-1,0 0 1,0 1 0,0-1-1,1 0 1,-1 0 0,0 0-1,0 0 1,0 0 0,0 0-1,0 0 1,0 0 0,0 0-1,0 0 1,1 0 0,-1 0-1,0 0 1,0 0 0,0 0-1,0 0 1,0 0 0,0 0-1,1 0 1,-1 0 0,0 0 0,0 0-1,0 0 1,0 0 0,0 0-1,0 0 1,0 0 0,1 0-1,-1 0 1,0 0 0,0 0-1,7-7-8369,2-11-8800</inkml:trace>
</inkml:ink>
</file>

<file path=ppt/ink/ink10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0:01.94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28 17 16047,'0'0'16720,"-28"24"-16720,34-29 0,-3-4 0,0-1-3171,-3 2-1986,2-1-2754</inkml:trace>
</inkml:ink>
</file>

<file path=ppt/ink/ink10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0:0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290 27 12364,'0'0'17595,"-11"-6"-16725,4 1-768,6 4-89,-1-1-1,0 1 1,0-1-1,-1 1 1,1 0 0,0 0-1,0-1 1,-1 2-1,1-1 1,0 0-1,-1 0 1,1 1-1,-1-1 1,1 1-1,-1 0 1,1 0 0,-1 0-1,1 0 1,-1 0-1,1 0 1,-1 1-1,1-1 1,-1 1-1,1 0 1,0 0 0,-1 0-1,1 0 1,0 0-1,0 0 1,-4 3-1,-16 17 127,1 0-1,1 2 0,1 0 0,1 1 1,1 1-1,1 1 0,1 0 0,2 1 1,-15 39-1,26-60-130,1 0 0,-1-1 0,1 1 0,0 0 0,1 0 0,0 0 0,-1 0 0,2 0 0,0 7 0,0-11-9,-1 0 1,1 0-1,0 0 1,-1-1-1,1 1 1,0 0-1,0-1 1,0 1-1,1 0 1,-1-1-1,0 1 1,1-1-1,-1 0 1,1 1-1,-1-1 0,1 0 1,-1 0-1,1 0 1,0 0-1,0 0 1,0 0-1,-1-1 1,1 1-1,0-1 1,0 1-1,0-1 1,0 0-1,0 1 0,2-1 1,5 0 0,0 0 0,-1 0 0,1 0 0,0-1 0,-1-1 0,1 1 0,-1-1 0,1-1 0,-1 0 0,0 0 0,0 0 0,0-1 0,12-8 0,-16 9 0,1-1 0,0 0 0,-1 0 0,1 0 0,-1 0 0,0-1 0,-1 1 0,1-1 0,-1 0 0,0 0 0,0-1 0,0 1 0,-1 0 0,0-1 0,0 0 0,0 1 0,-1-1 0,0 0 0,0 0 0,0-10 0,-1 16 0,0-1 0,0 1 0,0-1 0,0 1 0,0-1 0,-1 1 0,1-1 0,0 1 0,0 0 0,-1-1 0,1 1 0,0 0 0,-1-1 0,1 1 0,0 0 0,-1-1 0,1 1 0,-1 0 0,1-1 0,0 1 0,-1 0 0,1 0 0,-1 0 0,1-1 0,-1 1 0,1 0 0,-1 0 0,1 0 0,-1 0 0,1 0 0,-1 0 0,1 0 0,-1 0 0,1 0 0,-1 0 0,1 0 0,-1 0 0,1 0 0,0 1 0,-1-1 0,1 0 0,-1 0 0,1 0 0,-1 1 0,1-1 0,0 0 0,-1 1 0,1-1 0,-1 0 0,1 1 0,0-1 0,-1 0 0,1 1 0,0-1 0,0 1 0,-1 0 0,-7 10 0,8-11 0,0 0 0,0 1 0,0-1 0,0 0 0,0 1 0,0-1 0,1 0 0,-1 0 0,0 1 0,0-1 0,0 0 0,0 0 0,1 1 0,-1-1 0,0 0 0,0 0 0,0 1 0,1-1 0,-1 0 0,0 0 0,0 0 0,1 0 0,-1 1 0,0-1 0,1 0 0,-1 0 0,0 0 0,0 0 0,1 0 0,-1 0 0,0 0 0,1 0 0,-1 0 0,0 0 0,1 0 0,-1 0 0,0 0 0,1 0 0,-1 0 0,1 0 0,3-1 0,0 1 0,0-1 0,0 1 0,0-1 0,0-1 0,0 1 0,0 0 0,0-1 0,-1 0 0,1 0 0,4-3 0,24-10 0,-32 15 0,1 1 0,0-1 0,-1 0 0,1 1 0,0-1 0,-1 1 0,1 0 0,-1-1 0,1 1 0,-1-1 0,1 1 0,-1 0 0,1 0 0,-1-1 0,0 1 0,1 0 0,-1-1 0,0 1 0,0 0 0,0 0 0,1 0 0,-1-1 0,0 1 0,0 0 0,0 0 0,0 0 0,0-1 0,0 1 0,-1 0 0,1 0 0,0 1 0,-2 32 0,-10 30 0,9-50 0,-1 0 0,2 0 0,-1 23 0,3-37-226,1 0-1,0 1 1,0-1-1,0 0 1,0 0-1,0 0 1,0 0 0,0 0-1,-1 0 1,1-1-1,0 1 1,0 0-1,0 0 1,0-1-1,0 1 1,-1 0 0,1-1-1,0 1 1,0-1-1,-1 1 1,1-1-1,0 1 1,0-2 0,13-16-6303,1-7-3417</inkml:trace>
</inkml:ink>
</file>

<file path=ppt/ink/ink10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0:03.34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67 1 16367,'0'0'11494,"-1"8"-9460,-5 44-1115,-13 57 1,8-54-404,-6 75 1,13-59-3480,4-71 2825,0 0-1,0 0 1,0 0-1,0 0 1,0 0-1,0 0 1,0 0-1,0 0 1,0 1-1,0-1 1,0 0-1,0 0 1,0 0-1,0 0 1,0 0 0,0 0-1,0 0 1,0 0-1,-1 1 1,1-1-1,0 0 1,0 0-832,0 0 832,0 0-1,-1 0 1,1 0-1,0 0 1,0 0-1,0 0 1,0 0-1,0 0 1,0 1-1,0-1 1,0 0 0,-1 0-1,1 0 1,0 0-1,0-1 1,0 1-1,0 0 1,0 0-1,0 0 1,0 0-1,0 0 1,-1 0-1,1 0 1,0 0-1,0 0 1,0 0-1,0 0 1,0 0-1,-1-1-830,1 1 831,0 0-1,-3-8-6998</inkml:trace>
</inkml:ink>
</file>

<file path=ppt/ink/ink10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0:03.68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75 16560,'0'0'3197,"0"-9"770,0-32-439,1 40-3381,-1 0 0,1 0-1,-1-1 1,0 1 0,1 0-1,0 0 1,-1 0 0,1 0-1,0 0 1,0 0 0,-1 0-1,1 0 1,0 0 0,0 0-1,0 0 1,0 1-1,0-1 1,0 0 0,0 0-1,1 1 1,-1-1 0,0 1-1,0-1 1,0 1 0,1 0-1,-1 0 1,0-1 0,2 1-1,38-1 966,-31 1-1005,4 1-96,1 0 0,0 1-1,0 1 1,18 5 0,-26-6-12,-1 0 0,0 0 0,0 0 0,0 1 1,0 0-1,0 0 0,-1 1 0,1-1 0,-1 1 0,0 0 1,0 1-1,5 5 0,-9-9 1,0 1 0,-1-1 0,1 0 0,0 0 0,-1 0 0,1 1 0,-1-1 0,0 0 0,1 1 0,-1-1 0,0 0 0,0 1 0,0-1 0,0 0 0,0 1 0,0-1 0,0 1 0,0-1 0,0 0 0,-1 1 0,1-1 0,-1 0 0,1 0 0,-1 1 0,1-1 0,-1 0 0,0 0 0,1 0 0,-1 1 0,0-1 0,0 0 0,0 0 0,0-1 0,-2 3 0,-43 26 0,35-22 0,-25 15 0,18-11 0,0 0 0,-1-1 0,0 0 0,-28 8 0,42-20-1580,10-5-3203,10-8-3011</inkml:trace>
</inkml:ink>
</file>

<file path=ppt/ink/ink10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0:04.07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120 0 4901,'0'0'24946,"5"13"-23670,-3-7-1140,1 0-48,-1-1 0,0 1 0,0 0 1,-1-1-1,1 1 0,-1 0 0,0 0 1,-1 0-1,0 0 0,0 0 1,0 0-1,0 0 0,-1 0 0,0 0 1,-3 10-1,-57 120 32,38-89-132,-22 63 0,44-109 12,1 0 0,-1 0 0,1 0 0,-1 1 0,1-1 0,-1 0 0,1 0 0,0 1 0,-1-1 0,1 0 0,0 1 0,0-1 0,0 0 0,0 1 0,0-1 0,0 0 0,0 0 0,1 1 0,-1-1 0,0 0 0,1 1 0,-1-1 0,1 0 0,-1 0 0,1 0 0,0 1 0,0-1 0,-1 0 0,1 0 0,0 0 0,1 1 0,2-1 0,0 0 0,-1 0 0,1 0 0,0-1 0,0 1 0,-1-1 0,1 0 0,0 0 0,4-1 0,4 1 0,10-1-101,-1-1 0,0-1 1,0-1-1,0-1 0,0-1 0,0-1 1,32-15-1,-40 13-4485,1-1-3026</inkml:trace>
</inkml:ink>
</file>

<file path=ppt/ink/ink10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0:04.61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213 4 22357,'0'0'7687,"-10"-1"-6624,5 0-991,1 1 0,-1-1 1,1 1-1,0 0 0,-1 0 1,1 0-1,-1 1 0,1 0 1,0-1-1,-1 2 0,1-1 0,0 0 1,0 1-1,0 0 0,0 0 1,0 0-1,0 0 0,1 1 1,-1-1-1,1 1 0,-5 5 1,-6 6-56,1 1 0,0 0 1,1 1-1,-10 18 0,17-26-18,0 1-1,1 0 0,0 0 0,1 1 1,0-1-1,0 1 0,1 0 0,0-1 1,0 20-1,2-27 2,0 0 0,0-1 0,0 1 0,0 0 0,1 0 0,-1-1 0,1 1 0,-1 0 0,1-1 0,0 1 0,-1 0 0,1-1 0,0 1 0,0-1 0,0 0 0,0 1 0,1-1 0,-1 0 0,0 1 0,0-1 0,3 2 0,0-1 0,-1-1 0,1 1 0,-1-1 0,1 1 0,0-1 0,-1 0 0,1 0 0,0-1 0,7 1 0,-4-1 0,0 0 0,0 0 0,-1 0 0,1-1 0,0 0 0,-1-1 0,1 0 0,-1 0 0,1 0 0,-1 0 0,10-7 0,-11 6 0,-1 0 0,1-1 0,-1 1 0,0-1 0,0 0 0,0 0 0,-1-1 0,0 1 0,0-1 0,0 0 0,0 0 0,0 0 0,-1 0 0,0 0 0,0 0 0,-1-1 0,0 1 0,1 0 0,-2-1 0,1-9 0,-1 14 0,-1 0 0,1 0 0,-1 0 0,1 0 0,-1 0 0,0 0 0,0 0 0,1 1 0,-1-1 0,0 0 0,0 0 0,0 1 0,0-1 0,0 0 0,0 1 0,0-1 0,0 1 0,0-1 0,0 1 0,0 0 0,-1 0 0,1-1 0,0 1 0,0 0 0,0 0 0,0 0 0,-1 0 0,1 0 0,0 0 0,0 0 0,0 1 0,0-1 0,0 0 0,-2 2 0,1-2 0,0 0 0,0 0 0,0 1 0,0-1 0,1 1 0,-1-1 0,0 1 0,0 0 0,1 0 0,-1 0 0,1 0 0,-1 0 0,0 0 0,1 0 0,0 0 0,-1 1 0,1-1 0,0 0 0,0 1 0,0-1 0,0 1 0,0 0 0,-1 2 0,2-3 0,0-1 0,1 1 0,-1-1 0,0 1 0,1-1 0,-1 0 0,1 1 0,-1-1 0,1 1 0,-1-1 0,1 0 0,-1 1 0,1-1 0,-1 0 0,1 1 0,-1-1 0,1 0 0,0 0 0,-1 0 0,1 0 0,-1 0 0,1 1 0,0-1 0,-1 0 0,1 0 0,0 0 0,-1-1 0,1 1 0,-1 0 0,2 0 0,23-2 0,-16-1 0,0 1 0,0-2 0,0 1 0,14-9 0,-15 8 0,-1 0 0,1 1 0,0 0 0,0 0 0,1 0 0,9-1 0,-17 4 0,-1 1 0,1-1 0,0 0 0,-1 1 0,1-1 0,0 1 0,-1-1 0,1 1 0,-1-1 0,1 1 0,-1-1 0,1 1 0,-1-1 0,1 1 0,-1 0 0,0-1 0,1 1 0,-1 0 0,0 0 0,0-1 0,1 1 0,-1 0 0,0 0 0,0-1 0,0 1 0,0 0 0,0 0 0,0-1 0,0 1 0,0 0 0,0 0 0,0-1 0,-1 2 0,-1 29 0,-4-10 55,0 0 1,-1 0-1,-16 32 1,15-36-465,0 1 0,1 1 0,0-1 0,2 1 0,-4 21 1,9-30-7931</inkml:trace>
</inkml:ink>
</file>

<file path=ppt/ink/ink10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0:06.56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1334 34 9353,'-90'-15'874,"0"4"0,-1 4 0,-140 7 0,205 1-761,-1 2-1,1 1 0,0 1 0,0 1 0,1 1 0,0 2 0,0 0 0,1 1 0,0 2 1,0 0-1,2 2 0,0 1 0,0 0 0,1 1 0,1 2 0,-21 23 0,-5 7 68,2 3 0,2 1 0,3 3 0,2 0 0,2 3 0,-36 83 0,54-103-242,1 2 0,3 0-1,1 0 1,2 1 0,1 1 0,3 0-1,1 0 1,2 0 0,2 0-1,2 0 1,7 51 0,-4-74 128,1-1 0,0-1 0,1 1 0,1-1 0,1 0 0,0 0 0,2-1 1,-1 0-1,2-1 0,0 0 0,1 0 0,0-2 0,1 1 0,1-2 0,0 1 0,1-2 1,0 0-1,0-1 0,1 0 0,1-2 0,0 0 0,0 0 0,0-2 0,1 0 0,0-1 0,0-1 1,0 0-1,1-2 0,-1 0 0,1-1 0,-1 0 0,1-2 0,20-3 0,1-4 155,-1-1 0,1-2-1,-2-1 1,63-31 0,140-91 784,-178 93-693,-1-2 1,-3-4 0,-2-2-1,67-73 1,-96 92-292,-1-2 1,-2-1-1,-2-1 1,0-2-1,-3 0 1,-1-1-1,-1 0 1,-3-2-1,16-55 1,-27 77-177,0 0 0,-2-1 1,0 1-1,-1 0 1,0-1-1,-5-30 1,4 42 70,-1 0 1,0 1 0,-1-1-1,0 1 1,0-1 0,0 1 0,0 0-1,-1-1 1,0 1 0,0 1 0,0-1-1,0 0 1,-1 1 0,0 0 0,0-1-1,0 2 1,-1-1 0,1 0 0,-1 1-1,0 0 1,0 0 0,0 0 0,-10-3-1,4 3-80,0 0 1,0 1-1,0 0 0,0 1 0,0 0 0,0 1 0,0 0 0,0 1 0,0 0 1,0 1-1,-14 3 0,-8 5-1709,1 1 0,-43 21-1,-2 6-6651</inkml:trace>
</inkml:ink>
</file>

<file path=ppt/ink/ink10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0:09.76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12 19 11018,'0'0'5414,"-10"-18"-5414,8 22 0,2 3-481,0-2-992,0-3-1154</inkml:trace>
</inkml:ink>
</file>

<file path=ppt/ink/ink10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0:10.08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76 0 11082</inkml:trace>
  <inkml:trace contextRef="#ctx0" brushRef="#br0" timeOffset="1">76 0 11082,'-59'63'225,"52"-61"-225,3 1-609,-2 1-2882</inkml:trace>
</inkml:ink>
</file>

<file path=ppt/ink/ink10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0:15.63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37 10410,'0'0'14189,"86"-6"-11722,-42-4-1218,5 0-897,-1 4-288,-1 1 0,-2 5-160,-9 0-1025,-1 0-705,-8 7-800,-1-2-1346,-7-3-2178</inkml:trace>
</inkml:ink>
</file>

<file path=ppt/ink/ink10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0:16.28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 1 13325,'0'0'17963,"0"11"-17424,-1 0-432,0 55 259,1-63-341,0 0-1,0 0 0,0 1 1,0-1-1,1 0 1,0 0-1,-1 0 1,1 0-1,0 0 1,1 0-1,-1 0 1,0-1-1,1 1 0,0 0 1,-1-1-1,1 1 1,5 4-1,-6-6-22,1-1-1,0 1 0,0-1 0,0 1 1,-1-1-1,1 1 0,0-1 0,0 0 1,0 0-1,0 0 0,0 0 1,-1 0-1,1 0 0,0-1 0,0 1 1,0 0-1,0-1 0,-1 0 0,1 1 1,0-1-1,0 0 0,-1 0 0,1 0 1,-1 0-1,3-2 0,38-38-6,-33 31 4,34-42 1,-43 52 0,1 0 0,-1 0 0,0-1 0,0 1 0,0 0 0,0 0 0,1 0 0,-1 0 0,0 0 0,0 0 0,0 0 0,1 0 0,-1 0 0,0 0 0,0 0 0,0 0 0,1 0 0,-1 0 0,0 0 0,0 0 0,0 0 0,1 0 0,-1 0 0,0 1 0,0-1 0,0 0 0,0 0 0,1 0 0,-1 0 0,0 0 0,0 0 0,0 1 0,0-1 0,1 0 0,-1 0 0,0 0 0,0 0 0,0 0 0,0 1 0,0-1 0,0 0 0,0 0 0,0 0 0,0 1 0,0-1 0,0 0 0,0 0 0,0 0 0,0 1 0,0-1 0,0 0 0,0 0 0,0 0 0,0 1 0,0-1 0,0 0 0,0 0 0,0 0 0,0 1 0,0-1 0,0 0 0,1 15 0,-1-14 0,-13 146 0,13-146 0,0 0 0,0 1 0,0-1 0,0 0 0,1 0 0,-1 1 0,0-1 0,1 0 0,-1 0 0,0 0 0,1 0 0,-1 1 0,1-1 0,0 0 0,-1 0 0,1 0 0,0 0 0,0 0 0,0-1 0,-1 1 0,1 0 0,0 0 0,0 0 0,0-1 0,0 1 0,1 0 0,-1-1 0,0 1 0,0-1 0,0 0 0,0 1 0,1-1 0,-1 0 0,0 0 0,0 1 0,0-1 0,1 0 0,-1 0 0,0 0 0,0-1 0,1 1 0,-1 0 0,0 0 0,0-1 0,0 1 0,1-1 0,1 0 0,3-1 0,1 0 0,-1-1 0,1 1 0,-1-2 0,0 1 0,0 0 0,7-6 0,49-57 0,-47 48 0,0 1 0,28-23 0,-4 33 0,-18-12 101,-17 15-196,1-1 0,0 1 0,0 0 0,1 0-1,10-6 1</inkml:trace>
</inkml:ink>
</file>

<file path=ppt/ink/ink10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0:17.30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 14318,'0'0'7206,"60"20"-5732,-16-19-257,9-1-416,3 0-449,2 0-256,-5 0-64,-5-1-64,-7-1-1377,-13-2-1762,-11 0-1570</inkml:trace>
</inkml:ink>
</file>

<file path=ppt/ink/ink10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0:17.69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64 13196,'0'0'10859,"100"5"-9866,-36-13-545,11 0-352,4 0-64,-7 0-800,-3 0-1603,-10 1-1088,-10-4-1442,-11 0-3779</inkml:trace>
</inkml:ink>
</file>

<file path=ppt/ink/ink10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0:18.03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51 20 11275,'0'0'10724,"10"-4"-9805,-3 1-835,-1 0 1,1 1 0,0 0-1,0 0 1,0 1 0,0 0-1,0 0 1,0 0 0,0 1 0,0 0-1,0 1 1,0-1 0,0 1-1,0 1 1,0-1 0,0 1-1,0 1 1,-1-1 0,1 1-1,-1 0 1,9 6 0,-11-7-57,0 1 0,-1 0 0,1 0-1,-1 0 1,1 0 0,-1 0 0,0 1 0,0-1 0,-1 1 0,1 0 0,-1 0 0,0 0 0,0 0 0,0 0 0,-1 1-1,1-1 1,-1 0 0,0 1 0,0-1 0,0 1 0,-1-1 0,0 1 0,0 0 0,0-1 0,0 1 0,-1-1 0,0 1-1,0-1 1,0 1 0,0-1 0,-1 0 0,1 1 0,-1-1 0,-5 7 0,-2 6 224,-2 0 1,0-1-1,0-1 0,-2 1 1,0-2-1,-27 24 1,-15 6 467,-1 1-607,22-13-2847</inkml:trace>
</inkml:ink>
</file>

<file path=ppt/ink/ink10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0:18.65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28 1 15310,'0'0'9172,"-4"12"-7880,-1 4-839,0 1 0,1-1 0,0 1 0,2 0 0,0 0 0,1 0 0,2 33 0,-1-48-416,0-1 0,1 0 0,-1 0 0,0 1 0,1-1 0,-1 0 0,1 0 0,0 0 0,-1 0 0,1 1 0,0-1 0,0 0 0,0 0-1,-1-1 1,1 1 0,0 0 0,0 0 0,0 0 0,1 0 0,-1-1 0,0 1 0,0-1 0,0 1 0,2 0 0,1 0 40,-1-1-1,0 1 1,1-1 0,-1 0 0,1 0 0,-1 0 0,1 0 0,-1-1 0,5-1 0,2 0 78,-1-1 1,1 0 0,0-1-1,-1-1 1,13-6 0,96-91 255,-117 106-429,-1-1-1,0 0 1,1 0-1,-1 0 1,-1 0-1,1 0 1,0 0-1,-1 0 1,1 1 0,-3 3-1,0 2 60,1 0-1,0 0 0,0 0 1,0 0-1,1 1 1,0 13-1,1-21-30,1 0-1,-1-1 1,0 1 0,1-1-1,-1 1 1,1-1 0,-1 1-1,1-1 1,0 1-1,-1-1 1,1 0 0,0 1-1,0-1 1,0 0 0,0 0-1,0 1 1,3 1 0,-2-2-6,0 0 1,0 0 0,1 0 0,-1-1 0,0 1 0,1 0-1,-1-1 1,1 0 0,-1 1 0,1-1 0,-1 0 0,1 0-1,-1 0 1,1-1 0,2 0 0,2-1-5,1 0 0,0-1 0,-1 0 0,0 0 0,1-1 0,-1 0 0,-1 0 0,1-1 0,-1 1 0,0-2 0,0 1 0,0-1 0,7-8 0,-1 0 0,-1 0 0,-1-1 0,0-1 0,14-29 0,-23 43 0,1-1 0,0-1 0,-1 1 0,1-1 0,-1 0 0,0 0 0,0 0 0,0 0 0,0 0 0,-1 0 0,1 0 0,-1-6 0,-1 10-66,1 0-1,0 0 1,0 0 0,-1 0-1,1 0 1,0 0-1,0 0 1,-1 0 0,1 0-1,0 0 1,0 0 0,-1 0-1,1 1 1,0-1-1,0 0 1,-1 0 0,1 0-1,0 0 1,0 1 0,0-1-1,-1 0 1,1 0 0,0 0-1,0 1 1,0-1-1,0 0 1,-1 0 0,1 1-1,0-1 1,0 0 0,0 0-1,0 1 1,0-1-1,0 0 1,0 0 0,0 1-1,0-1 1,0 0 0,0 0-1,0 1 1,0-1 0,0 0-1,0 1 1,0-1-1,0 0 1,0 0 0,1 1-1,1 16-6233,9-11-646</inkml:trace>
</inkml:ink>
</file>

<file path=ppt/ink/ink10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0:19.00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15 15214,'0'0'16176,"72"-12"-15344,-34 12-447,1 0-225,2 0-160,0 0 0,-5-2-352,-8 2-898,-5 0 33,-13 0-1794</inkml:trace>
</inkml:ink>
</file>

<file path=ppt/ink/ink10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0:19.35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0 14061,'0'0'9129,"54"9"-7143,-10-9-128,6 0-609,1 0-673,-3-1-480,-5 1-672,-6 0-2627,-1 0-4356</inkml:trace>
</inkml:ink>
</file>

<file path=ppt/ink/ink10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0:20.38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33 16944,'0'0'6118,"5"12"-5002,2 11-683,-2 1 0,-1 0 0,0 0 0,-2 0 0,-1 0 1,-4 45-1,-4 25 503,-8 151 2553,18-287-3223,2 1-1,1 0 1,14-45-1,-6 27-195,-2-4-70,-5 24 0,1-1 0,3 2 0,0-1 0,20-41 0,-29 78-10,-1 0-1,0 0 1,1 0 0,-1 0 0,1 0-1,0 1 1,-1-1 0,1 1-1,0-1 1,0 1 0,0 0-1,0 0 1,0-1 0,1 2 0,-1-1-1,0 0 1,0 0 0,1 1-1,-1-1 1,0 1 0,1 0 0,-1-1-1,0 1 1,1 0 0,-1 1-1,0-1 1,1 0 0,-1 1-1,0-1 1,1 1 0,-1 0 0,0-1-1,0 1 1,0 0 0,0 1-1,0-1 1,0 0 0,0 0 0,0 1-1,0-1 1,0 1 0,-1 0-1,1 0 1,-1-1 0,1 1-1,-1 0 1,0 0 0,0 0 0,0 0-1,0 1 1,0-1 0,0 0-1,0 0 1,-1 1 0,1 3-1,-1 2 27,0-1 0,-1 0 1,0 1-1,0-1 0,-1 0 0,0 0 0,-1 0 0,1 0 0,-1-1 0,0 1 0,-1-1 0,1 1 0,-2-1 0,1 0 0,0 0 0,-1-1 0,0 0 0,0 0 0,-1 0 0,0 0 0,0-1 0,0 0 0,0 0 0,0 0 0,-1-1 0,1 0 0,-1 0 0,0-1 0,0 0 0,0 0 0,0-1 0,-1 1 0,1-2 0,0 1 0,-12-1 0,19 0-94,0 0 0,-1 0 0,1 0 0,-1 0 0,1 1-1,-1-1 1,1 0 0,-1 0 0,1 0 0,-1-1 0,1 1 0,-1 0 0,1 0 0,-1 0 0,1 0 0,0 0 0,-1 0-1,1-1 1,-1 1 0,1 0 0,-1 0 0,1-1 0,0 1 0,-1 0 0,1-1 0,0 1 0,-1 0 0,1-1-1,0 1 1,0-1 0,-1 1 0,1 0 0,0-1 0,0 1 0,-1-1 0,1 1 0,0-1 0,0 1 0,0-1 0,0 1-1,0 0 1,0-1 0,0 1 0,0-1 0,0 1 0,0-1 0,0 1 0,0-2 0,1 1-402,0-1 0,-1 1 0,1 0 1,0-1-1,0 1 0,0 0 0,0-1 0,0 1 1,0 0-1,1 0 0,-1 0 0,0 0 0,3-1 1,13-8-5890</inkml:trace>
</inkml:ink>
</file>

<file path=ppt/ink/ink10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0:21.11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211 118 4548,'0'0'8520,"5"-9"-4676,-2 4-3518,1-2 601,0 0 0,0 0-1,-1-1 1,0 0 0,0 0-1,-1 0 1,0 0 0,0 0-1,0-9 1,-2 16-839,-1 0 0,1 0 0,-1 0 0,0 0 0,1 0 0,-1 0 0,0 0 0,0 0 0,1 0 1,-1 0-1,0 1 0,0-1 0,0 0 0,0 1 0,0-1 0,0 0 0,0 1 0,0-1 0,-1 1 0,1 0 0,0-1 0,0 1 0,0 0 0,0 0 0,-1 0 0,1 0 0,0 0 0,0 0 0,0 0 0,-1 0 0,1 0 0,0 0 0,0 1 1,-1-1-1,-47 10 380,36-4-310,1 1 0,-1 0-1,2 1 1,-1 1 0,1-1 0,0 2 0,1-1-1,-10 13 1,15-16-82,0-1 0,0 1 0,1 1 0,-1-1 0,2 1 0,-1 0 0,0-1 0,1 2 0,1-1 0,-1 0 0,1 0 0,0 1 0,1-1 0,0 1 0,0 0 0,0 10 0,2-15-76,0 0 0,0 0 0,1-1 0,-1 1 0,0 0 0,1-1 0,0 1 0,0-1 0,-1 1 0,1-1 0,1 0 0,-1 0 0,0 0 0,0 0 0,1 0 0,-1 0 0,1-1 0,0 1 0,-1-1 0,1 0 0,0 0 0,0 0 0,0 0 0,0 0 0,0-1 0,0 1 0,0-1 0,4 0 0,9 2 0,-1-1 0,1 0 0,0-2 0,17-2 0,-26 2 0,0 0 0,-1 0 0,0-1 0,1 0 0,-1-1 0,0 1 0,0-1 0,0 0 0,-1-1 0,11-7 0,-13 8 0,0 0 0,0 0 0,0 0 0,0 0 0,-1 0 0,1 0 0,-1-1 0,0 1 0,0-1 0,0 0 0,0 1 0,-1-1 0,0 0 0,0 0 0,0 0 0,0 0 0,0 0 0,-1-5 0,0 8 0,0 0 0,-1 1 0,1-1 0,0 0 0,-1 1 0,1-1 0,0 1 0,-1-1 0,1 0 0,-1 1 0,0-1 0,1 1 0,-1-1 0,1 1 0,-1 0 0,0-1 0,1 1 0,-1 0 0,0-1 0,1 1 0,-1 0 0,0 0 0,1 0 0,-1-1 0,0 1 0,0 0 0,1 0 0,-1 0 0,0 0 0,1 0 0,-1 0 0,0 1 0,0-1 0,1 0 0,-1 0 0,0 0 0,1 1 0,-1-1 0,-1 1 0,4-1 0,-1 0 0,1-1 0,0 1 0,-1 1 0,1-1 0,-1 0 0,1 0 0,-1 1 0,1-1 0,-1 0 0,1 1 0,-1 0 0,1-1 0,-1 1 0,0 0 0,1 0 0,-1-1 0,0 1 0,0 0 0,0 0 0,1 1 0,-1-1 0,0 0 0,0 0 0,-1 0 0,1 1 0,0-1 0,0 0 0,-1 1 0,1-1 0,0 1 0,-1-1 0,1 3 0,2 4 0,0 1 0,0 0 0,-1 0 0,1 12 0,-3 37 0,-1-47 0,0 0 0,1 0 0,0 0 0,1-1 0,3 15 0,-4-24-105,0 0 1,0-1-1,1 1 1,-1 0-1,0-1 1,1 1-1,-1-1 1,1 1-1,-1 0 0,1-1 1,-1 1-1,1-1 1,-1 1-1,1-1 1,-1 0-1,1 1 1,0-1-1,-1 1 0,1-1 1,-1 0-1,1 0 1,1 1-1,-1-1-285,1 0 0,-1 1 0,0-1 0,0 0 0,1 0 0,-1 0 0,0 0 0,0 0-1,1-1 1,-1 1 0,0 0 0,0-1 0,1 1 0,-1 0 0,0-1 0,0 0 0,0 1 0,0-1 0,0 0-1,1 0 1,8-15-7719</inkml:trace>
</inkml:ink>
</file>

<file path=ppt/ink/ink10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0:21.81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297 81 14029,'0'0'6839,"-3"-8"-5926,1 4-1002,2 1 301,-1-1 0,0 1 0,0 0 0,0-1 0,0 1 0,-1 0 0,0 0 0,1 0 0,-1 0 0,0 0 0,0 0 0,-1 0 0,1 1 0,-1-1 0,1 1 0,-1-1 0,0 1 0,0 0 0,0 0 0,0 1 0,0-1 0,0 0 0,0 1 0,-1 0 0,1 0 0,0 0 0,-1 0 0,-4 0 0,-2 2-64,0 0 0,0 1 0,0 0 1,1 1-1,-1 0 0,1 0 0,0 1 0,0 0 1,0 1-1,0 0 0,1 1 0,-1-1 0,2 2 1,-1-1-1,1 1 0,-1 0 0,-6 10 1,8-11-51,1 0 0,0 0 0,0 0 0,1 1 1,-1 0-1,2 0 0,-1 0 0,1 1 1,0-1-1,0 1 0,1 0 0,0-1 1,0 1-1,1 0 0,0 0 0,1 0 1,0 0-1,0 0 0,0 0 0,1 0 1,0 0-1,3 9 0,-2-13-98,1 0 0,0 0 0,0 0 0,0 0 0,0 0 0,1 0 0,-1-1 0,1 0 0,0 0 0,0 0 0,0 0 0,1 0 0,-1-1 0,1 0 0,-1 0 0,1 0 0,0-1 0,0 1 0,-1-1 0,1 0 0,6 0 0,0 1 0,0 0 0,0-2 0,1 1 0,-1-1 0,1-1 0,-1 0 0,0 0 0,16-5 0,-24 5 0,1 0 0,-1 0 0,0 0 0,1-1 0,-1 1 0,0-1 0,0 0 0,0 0 0,0 0 0,-1 0 0,1-1 0,0 1 0,-1-1 0,0 0 0,1 1 0,-1-1 0,0 0 0,-1 0 0,1-1 0,0 1 0,-1 0 0,0 0 0,0-1 0,0 1 0,0-1 0,0 1 0,0-7 0,-2 9 0,0 0 0,0 0 0,0 0 0,0 0 0,0 0 0,0 0 0,0 0 0,-1 0 0,1 0 0,0 0 0,0 1 0,-1-1 0,1 1 0,0-1 0,-1 1 0,1-1 0,-1 1 0,1 0 0,0-1 0,-1 1 0,1 0 0,-1 0 0,1 0 0,-1 0 0,1 1 0,-3-1 0,-41 7 0,43-6 0,1-1 0,0 1 0,-1 0 0,1 0 0,0 0 0,0 0 0,0 0 0,0 0 0,0 0 0,0 0 0,0 1 0,0-1 0,0 0 0,-1 2 0,2-3 0,0 1 0,0-1 0,0 1 0,0-1 0,0 1 0,0-1 0,0 1 0,1-1 0,-1 1 0,0-1 0,0 0 0,0 1 0,0-1 0,0 1 0,1-1 0,-1 0 0,0 1 0,0-1 0,1 0 0,-1 1 0,0-1 0,1 0 0,-1 1 0,0-1 0,1 0 0,-1 1 0,0-1 0,1 0 0,-1 0 0,1 0 0,-1 1 0,1-1 0,-1 0 0,0 0 0,1 0 0,-1 0 0,1 0 0,-1 0 0,1 0 0,-1 0 0,1 0 0,-1 0 0,0 0 0,1 0 0,-1 0 0,1 0 0,0-1 0,152-9 0,-152 10 0,-1 0 0,1 0 0,0 0 0,-1 1 0,1-1 0,-1 0 0,1 0 0,0 0 0,-1 1 0,1-1 0,-1 0 0,1 1 0,0-1 0,-1 0 0,1 1 0,-1-1 0,1 1 0,-1-1 0,0 1 0,1-1 0,-1 1 0,1-1 0,-1 1 0,0-1 0,0 1 0,1 0 0,-1-1 0,0 2 0,3 26 0,-12 34 0,7-56 0,2-3-13,-1-1-297,0 0 0,1 0-1,-1 0 1,1 0 0,0 0 0,-1 0 0,1 0-1,0 0 1,0 0 0,0 0 0,1 0-1,-1 0 1,1 3 0,8-5-8018</inkml:trace>
</inkml:ink>
</file>

<file path=ppt/ink/ink10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0:22.68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75 0 10666,'-20'5'8958,"4"8"-3363,13-9-5017,0 1 1,0-1-1,1 1 0,-1 0 0,1 0 1,-3 10-1,1 5-533,0 0-1,-3 35 1,7-53 145,-1 25-218,0-1 1,2 1-1,4 32 0,0-29-3568,2-1-3609</inkml:trace>
</inkml:ink>
</file>

<file path=ppt/ink/ink10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0:23.04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11 147 7527,'-2'-9'6358,"1"3"-5930,-1 3-83,1 0 0,0 0 1,0-1-1,0 1 0,1 0 1,-1-1-1,1 1 1,0 0-1,0-1 0,0 1 1,0-1-1,0 1 1,1 0-1,0-1 0,-1 1 1,1 0-1,1 0 0,-1 0 1,0-1-1,1 1 1,-1 0-1,1 1 0,0-1 1,0 0-1,0 0 0,0 1 1,1-1-1,-1 1 1,5-3-1,5-1 22,1 0 1,0 1-1,1 1 0,0 0 1,-1 1-1,1 0 1,0 1-1,21-1 0,-14 3-314,1 0 0,0 1 0,-1 1 0,39 8 0,-55-9-58,-1 1 0,1-1-1,-1 1 1,0 0 0,0 0-1,0 1 1,0-1-1,0 1 1,0 0 0,-1 0-1,5 5 1,-7-7 37,0 0 0,-1 0-1,1 0 1,0 0 0,-1 0 0,1 0 0,0 1-1,-1-1 1,0 0 0,1 1 0,-1-1-1,0 0 1,0 0 0,0 1 0,1-1 0,-1 0-1,-1 1 1,1-1 0,0 0 0,0 1 0,0-1-1,-1 0 1,1 1 0,-1-1 0,1 0 0,-1 0-1,1 0 1,-1 0 0,0 1 0,1-1-1,-1 0 1,0 0 0,0 0 0,0 0 0,0 0-1,0-1 1,0 1 0,0 0 0,0 0 0,0-1-1,-1 1 1,-1 0 0,-22 13 31,-1-1 0,0-1 1,-1-2-1,-54 15 0,69-22-539,19-5-6069,-2 2 3987,10-3-1360,10-9-6363</inkml:trace>
</inkml:ink>
</file>

<file path=ppt/ink/ink10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0:23.37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146 0 7431,'0'0'20777,"-4"11"-19394,-39 83-384,24-56-564,1 1 1,2 1-1,2 1 1,-17 77-1,31-118-435,0 1 0,-1 0 0,1 0 0,0 0 0,0-1 0,0 1 0,0 0 0,1 0 0,-1 0 0,0 0 0,0-1 0,0 1 0,1 0 0,-1 0 0,0 0 0,1-1 0,-1 1 0,0 0 0,1-1 0,-1 1 0,1 0 0,0-1 0,-1 1 0,1 0 0,-1-1 0,1 1 0,0-1 0,-1 1 0,1-1 0,0 0 0,0 1 0,-1-1 0,1 0 0,0 1 0,0-1 0,0 0 0,-1 0 0,1 0 0,0 0 0,0 0 0,0 0 0,0 0 0,-1 0 0,1 0 0,0 0 0,0 0 0,0 0 0,-1 0 0,1-1 0,1 0 0,56-18 0,-33 10 0,48-6-3912,-20 4-1411,-34 6-2194</inkml:trace>
</inkml:ink>
</file>

<file path=ppt/ink/ink10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0:23.74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203 0 20916,'-10'3'2728,"-7"2"-1668,-1 1-1,1 1 1,0 0 0,1 1 0,-21 14 0,32-19-997,0 0 1,0 1 0,0 0-1,1 0 1,-1 0-1,1 0 1,0 0-1,0 1 1,0 0-1,1 0 1,0 0-1,0 0 1,0 1 0,1-1-1,0 1 1,0-1-1,0 1 1,0 0-1,1 0 1,0 0-1,0 0 1,1 7-1,0-12-52,0 0 0,0 0 0,1 0 0,-1 0 0,0 0 0,1 0-1,-1 0 1,1 0 0,-1 0 0,1 0 0,-1 0 0,1 0 0,0 0-1,0 0 1,-1-1 0,1 1 0,0 0 0,0-1 0,0 1 0,0 0-1,0-1 1,0 1 0,2 0 0,34 7 297,35-11 68,-66 2-358,0 0 0,0-1 0,0 0 0,-1 0 0,1 0 0,-1 0 0,1-1-1,-1 0 1,0 0 0,0 0 0,0-1 0,0 0 0,-1 0 0,0 0 0,1 0-1,-1-1 1,-1 0 0,1 0 0,4-9 0,-8 14-18,0-1 0,0 1 0,0 0 0,0-1 0,0 1 0,0 0 0,0-1 0,0 1 0,0 0 0,0-1 0,-1 1 0,1 0 0,0-1 0,0 1 0,0 0 0,-1 0 0,1-1 0,0 1 0,0 0 0,-1 0 0,1-1 0,0 1 0,-1 0 0,1 0 0,0 0 0,0 0 0,-1-1 0,1 1 0,0 0 0,-1 0 0,1 0 0,0 0 0,-1 0 0,1 0 0,-1 0 0,1 0 0,0 0 0,-1 0 0,1 0 0,0 0 0,-1 0 0,1 0 0,0 0 0,-1 1 0,1-1 0,0 0 0,0 0 0,-1 0 0,1 0 0,0 1 0,-1-1 0,1 0 0,0 1 0,-1-1 0,-1 1 0,0 0 0,0 1 0,0-1 0,0 1 0,1-1 0,-1 1 0,0 0 0,1-1 0,-1 1 0,1 0 0,0 0 0,-1 0 0,1 0 0,0 1 0,0-1 0,0 0 0,1 0 0,-1 1 0,0-1 0,1 0 0,-1 4 0,5-5 0,-1-1 0,0 1 0,1-1 0,-1 0 0,0 0 0,1 0 0,-1 0 0,7-1 0,53-20 0,-63 22 0,1-1 0,-1 0 0,0 0 0,1 0 0,-1 1 0,1-1 0,-1 0 0,0 0 0,1 1 0,-1-1 0,0 0 0,0 1 0,1-1 0,-1 0 0,0 1 0,0-1 0,1 0 0,-1 1 0,0-1 0,0 1 0,0-1 0,0 1 0,0-1 0,1 0 0,-1 1 0,0-1 0,0 1 0,0-1 0,0 1 0,0-1 0,0 0 0,-1 1 0,1-1 0,0 1 0,-2 19 0,-3-3-394,0 0 0,-13 29 0,12-35-530,1 1 0,1-1 0,0 1 0,0 0 0,1 1 0,1-1 1,-2 20-1</inkml:trace>
</inkml:ink>
</file>

<file path=ppt/ink/ink10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0:24.44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44 1 13645,'0'0'7335,"-21"81"-5029,12-39-576,2 7-737,1 0-161,5-3-351,1-4-321,1-4-160,12-6-769,1-8-928,-1-2-930,-3-8-736,-4-5-2274</inkml:trace>
</inkml:ink>
</file>

<file path=ppt/ink/ink10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0:24.77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41 332 7719,'0'0'9796,"-8"3"-7388,-24 9-662,31-9 610,12-1-1215,14-2 235,-19-2-1092,1-1 0,-1 0 0,-1 0 0,1-1 0,0 1 0,-1-1 0,0 0 0,0-1 0,0 1 0,0-1 0,5-8 0,44-64 1447,-50 71-1654,76-147 816,-54 99-777,-26 54-118,0-1 1,0 1-1,0 0 1,0-1-1,0 1 1,0-1-1,0 1 0,1 0 1,-1-1-1,0 1 1,0 0-1,0-1 1,1 1-1,-1 0 1,0-1-1,0 1 0,1 0 1,-1 0-1,0-1 1,1 1-1,-1 0 1,0 0-1,1 0 0,-1 0 1,1-1-1,-1 1 1,0 0-1,1 0 1,-1 0-1,0 0 1,1 0-1,0 0 0,5 12-120,2 36-138,-6-31 219,2 1 91,0 1 0,1-1 1,1 0-1,1 0 0,10 19 0,-12-28-245,0-1-1,0 1 1,1-2 0,13 15-1,-14-18-362,0 1 0,1 0 0,0-1 0,0 0 0,0-1-1,0 1 1,10 3 0,18 2-6158</inkml:trace>
</inkml:ink>
</file>

<file path=ppt/ink/ink10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0:27.34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16 78 9641,'0'0'7447,"-3"11"-5707,-9 38-282,12-46-1352,0 0 1,0-1 0,0 1-1,0 0 1,1-1 0,0 1-1,-1-1 1,1 1-1,0-1 1,0 1 0,0-1-1,0 0 1,1 1 0,-1-1-1,1 0 1,-1 0-1,1 0 1,0 0 0,0 0-1,0-1 1,0 1 0,0 0-1,0-1 1,0 1-1,4 0 1,4 4 104,-1-2 0,1 1 0,0-1 0,14 3 0,-4-3 6,0 0 0,0-2 0,0 0-1,0-1 1,1-1 0,-1-1 0,1-1-1,-1 0 1,23-7 0,24-10 244,87-35 1,-89 30-440,-29 11 10,217-71 88,-221 76-124,0 2 0,1 0 0,0 2 0,0 2 0,65 3 0,-93-1 1,-1 1 1,1-1-1,-1 1 1,1 0-1,-1 1 0,1-1 1,-1 1-1,0-1 1,1 1-1,-1 1 1,0-1-1,-1 0 0,1 1 1,0 0-1,-1 0 1,1 0-1,-1 0 0,0 1 1,0-1-1,0 1 1,-1 0-1,1 0 1,-1 0-1,2 5 0,1 6 16,0 1 0,-1-1 0,-1 1 0,-1 0 0,1 25 0,4 29-31,-6-68-15,-1 0 0,1 0 0,0 1 0,0-1 0,0-1 1,0 1-1,0 0 0,0 0 0,0 0 0,0 0 1,1-1-1,-1 1 0,1-1 0,-1 1 0,1-1 0,0 1 1,-1-1-1,1 0 0,0 0 0,0 0 0,0 0 1,0 0-1,0 0 0,0-1 0,0 1 0,0-1 0,0 1 1,0-1-1,4 0 0,-1 0-537,-1 0-1,1 0 1,0 0 0,-1-1 0,0 1-1,1-1 1,-1-1 0,1 1-1,-1 0 1,0-1 0,0 0 0,0 0-1,5-3 1,12-13-7849</inkml:trace>
</inkml:ink>
</file>

<file path=ppt/ink/ink10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0:27.70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1 221 19571,'0'0'7815,"9"-10"-6929,17-13-869,1 1 0,1 1 0,0 2 0,2 1 0,45-21 0,-47 26-227,-11 4 193,0 0 0,1 2 0,0 0-1,0 1 1,0 0 0,1 2 0,26-3 0,-45 7 32,1 0 0,0 0 0,-1 0 0,1 0 0,0 1 0,-1-1 0,1 0 0,-1 0 0,1 1 0,0-1 0,-1 1 0,1-1 0,-1 0 0,1 1 0,-1-1 0,1 1 0,-1-1 0,0 1 0,1-1 0,-1 1 0,0-1 0,1 1 0,-1 0 0,0-1 0,1 1 0,-1 0 0,0-1 0,0 1 0,0 0 0,0 0 0,4 27 540,-3-12-209,0-10-280,0 0-1,1-1 1,0 1-1,0 0 1,1-1-1,-1 0 1,1 0 0,0 0-1,1 0 1,-1 0-1,1 0 1,0-1-1,0 0 1,0 1 0,1-2-1,0 1 1,-1 0-1,1-1 1,0 0-1,1 0 1,-1-1-1,0 1 1,1-1 0,0 0-1,9 1 1,11 2 264,0-1 1,1-1 0,0-1-1,35-3 1,-49 1-315,22-1-16,-1-2 0,0-1 0,0-2 0,0-1 0,-1-2 0,45-18 0,-76 27-59,0-1-1,-1 0 1,1 0 0,0 0-1,-1 1 1,1-1 0,-1-1-1,1 1 1,-1 0 0,0 0 0,0 0-1,1-1 1,-1 1 0,0-1-1,0 1 1,0-1 0,1-2-1,2-32-4306,-4 8-4069</inkml:trace>
</inkml:ink>
</file>

<file path=ppt/ink/ink10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0:28.70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 17072,'0'0'6502,"2"60"-4484,-2-31-416,0 4-417,0-1-577,0 3-319,0-6-257,0-3 32,0-3-769,1-9-1153,1-6-512,-2-5-1474</inkml:trace>
</inkml:ink>
</file>

<file path=ppt/ink/ink10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0:29.12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61 284 5445,'0'0'10063,"-8"2"-7420,2 0-2410,4-2-37,0 0 0,0 0 0,0 0-1,0 1 1,0-1 0,0 1 0,0 0-1,0-1 1,0 1 0,0 0-1,1 0 1,-1 0 0,0 1 0,1-1-1,-1 0 1,0 1 0,1-1-1,0 0 1,-1 1 0,1 0 0,0-1-1,0 1 1,0 0 0,0 0-1,0 0 1,0-1 0,0 1 0,1 0-1,-1 0 1,1 0 0,-1 0-1,1 0 1,0 0 0,0 3 0,0-4-142,1 0-1,-1-1 1,1 1 0,0 0 0,-1 0 0,1-1 0,0 1 0,-1 0 0,1-1 0,0 1 0,0-1 0,-1 1 0,1-1 0,0 1 0,0-1 0,0 1 0,0-1 0,0 0 0,0 0 0,0 1 0,0-1 0,0 0 0,0 0 0,0 0 0,0 0 0,0 0 0,0 0 0,1-1 0,32-2 1167,-26 1-1075,1-2 0,-1 1 0,0-1-1,-1 0 1,1-1 0,-1 0 0,1 0-1,-1-1 1,-1 1 0,1-1 0,-1-1 0,0 0-1,-1 1 1,1-2 0,-1 1 0,-1-1-1,0 1 1,5-12 0,-2 2 52,0 0-1,-1 0 1,-1-1 0,0 0-1,-2 0 1,0 0-1,1-34 1,-4 43-150,3-24 32,-3 32-88,0 0 0,1 1-1,-1-1 1,0 1 0,1-1 0,-1 1 0,1-1 0,-1 1 0,1-1 0,-1 1-1,1 0 1,-1-1 0,1 1 0,0 0 0,-1-1 0,1 1 0,-1 0 0,1 0 0,0 0-1,-1-1 1,1 1 0,0 0 0,-1 0 0,1 0 0,0 0 0,-1 0 0,1 0-1,0 0 1,-1 0 0,1 1 0,0-1 0,-1 0 0,1 0 0,0 0 0,-1 1 0,1-1-1,-1 0 1,1 1 0,-1-1 0,1 1 0,0-1 0,-1 1 0,0-1 0,1 0-1,0 2 1,7 3 11,-1 1-1,0 0 1,0 1-1,0-1 0,-1 1 1,0 0-1,0 1 1,7 13-1,35 75-1409,-4-6-5744,-24-63 57,-2-6-6904</inkml:trace>
</inkml:ink>
</file>

<file path=ppt/ink/ink10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0:29.85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19 93 14478,'0'0'13863,"-2"12"-13489,-4 14-330,2 0 1,1 0-1,1 0 0,1 1 0,1-1 1,6 44-1,-6-67-23,1 0 1,-1 0 0,1 0-1,0-1 1,0 1 0,0 0-1,0 0 1,0-1 0,1 1-1,-1-1 1,1 1 0,0-1-1,0 0 1,-1 0 0,1 1-1,1-1 1,-1-1 0,0 1-1,0 0 1,1 0 0,-1-1-1,1 1 1,-1-1 0,1 0-1,0 0 1,0 0-1,-1 0 1,1 0 0,0-1-1,0 1 1,0-1 0,0 0-1,0 0 1,0 0 0,-1 0-1,1 0 1,0-1 0,0 1-1,3-2 1,4-1 134,-1-1-1,0 0 1,-1 0 0,1 0-1,-1-1 1,1-1 0,-2 1-1,1-1 1,-1-1 0,12-11-1,-4 1-89,-1 0 0,-1-1-1,0 0 1,-1-1 0,-1 0-1,-1-1 1,0 0 0,-2-1-1,12-41 1,-20 62-67,0 0 0,0 0 0,0 0-1,0 0 1,-1 0 0,1 0 0,0 0 0,0 0 0,0 0 0,0 0 0,0 0 0,0 0 0,0 0 0,0 0-1,0 0 1,0 0 0,0 0 0,0 0 0,0 0 0,0 0 0,-1 0 0,1 0 0,0 0 0,0 0 0,0-1-1,0 1 1,0 0 0,0 0 0,0 0 0,0 0 0,0 0 0,0 0 0,0 0 0,0 0 0,0 0 0,0 0-1,0 0 1,0 0 0,0 0 0,0 0 0,0 0 0,-8 12-107,-7 22-5,9-10 125,1 0 0,-3 29 0,7-43-9,1 0 0,-1 0 1,2 0-1,-1 0 0,1 0 0,1-1 0,0 1 0,4 13 0,-5-21 8,0 0 1,0 1-1,0-1 0,1 0 1,-1 0-1,1 1 1,-1-1-1,1 0 0,0 0 1,-1-1-1,1 1 0,0 0 1,0-1-1,0 1 0,1-1 1,-1 1-1,0-1 1,0 0-1,1 0 0,-1 0 1,1 0-1,-1-1 0,1 1 1,-1-1-1,1 1 0,-1-1 1,1 0-1,0 0 1,-1 0-1,1 0 0,-1-1 1,5 0-1,-1-1 15,0 0 0,1 0-1,-1 0 1,0-1 0,-1 0 0,1 0-1,-1 0 1,1-1 0,-1 0 0,0 0-1,0-1 1,4-4 0,2-4-26,-1-1 0,0 0 0,-1 0 0,0-1 0,-2 0 0,1-1 0,-2 0 0,0 0 0,-1 0 0,-1-1 0,0 0 0,-1 1 0,-1-1 0,-1 0 0,0-1 0,-3-21 0,2 37-113,0 1 1,0-1-1,0 0 1,0 0-1,0 0 1,-1 0-1,1 0 1,-1 1-1,1-1 1,-1 0-1,0 0 1,0 1-1,0-1 1,0 1-1,0-1 1,0 0-1,0 1 1,0 0-1,-1-1 1,1 1-1,-1 0 1,1 0-1,-1 0 1,1 0-1,-1 0 1,-2-2-1,2 3-19,1 0 0,-1 0-1,1 1 1,0-1-1,-1 0 1,1 0 0,0 1-1,-1-1 1,1 0-1,0 1 1,-1 0-1,1-1 1,0 1 0,0 0-1,0-1 1,-1 1-1,1 0 1,0 0-1,0 0 1,0 0 0,0 0-1,1 0 1,-1 0-1,0 0 1,0 1-1,1-1 1,-1 0 0,1 0-1,-1 1 1,1-1-1,-1 0 1,1 1 0,0-1-1,-1 1 1,1 1-1,-7 46-7698,7-26 2199</inkml:trace>
</inkml:ink>
</file>

<file path=ppt/ink/ink10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0:30.66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23 407 15951,'0'0'15738,"10"1"-14825,-6-1-909,0 0 1,-1 0-1,1 0 1,0 0 0,0-1-1,-1 1 1,1-1-1,0 0 1,0 0-1,-1 0 1,1-1 0,-1 1-1,1-1 1,-1 0-1,0 0 1,0 0 0,0 0-1,0-1 1,0 1-1,0-1 1,0 0 0,-1 0-1,0 0 1,1 0-1,-1 0 1,0 0 0,-1 0-1,1-1 1,0 1-1,-1-1 1,0 0 0,0 1-1,0-1 1,0 0-1,0-6 1,-1 8-5,0-1 0,1 0 0,-2 0 0,1 0 0,0 0 0,0 0 0,-1 0 0,0 1 0,1-1 0,-1 0 0,0 0 0,0 1 0,-1-1 0,1 1 0,-1-1 0,1 1 0,-1-1 0,0 1 0,-1-2 0,1 2 0,1 1 0,-1 0 0,0 0 0,1 0 0,-1 0 0,0 1 0,1-1 0,-1 0 0,0 1 0,0-1 0,0 1 0,0-1 0,0 1 0,1 0 0,-1 0 0,0 0 0,0 0 0,0 0 0,0 0 0,0 1 0,0-1 0,0 0 0,1 1 0,-1 0 0,0-1 0,0 1 0,1 0 0,-1 0 0,0 0 0,-2 2 0,0 1 0,0-1 0,0 1 0,1 0 0,-1 0 0,1 1 0,0-1 0,0 1 0,1-1 0,-1 1 0,1 0 0,0 0 0,0 0 0,-2 9 0,1 0 0,0 0 0,1 0 0,0 0 0,1 14 0,1-27 0,0 0 0,0 0 0,0 0 0,0 0 0,0 0 0,0 0 0,0 0 0,1 0 0,-1 0 0,0 0 0,1 0 0,-1 0 0,0 0 0,1-1 0,-1 1 0,1 0 0,-1 0 0,1 0 0,0-1 0,-1 1 0,1 0 0,0-1 0,0 1 0,-1-1 0,1 1 0,0-1 0,0 1 0,0-1 0,0 1 0,1-1 0,1 1 0,0-1 0,0 1 0,0-1 0,1 0 0,-1 0 0,0 0 0,0-1 0,0 1 0,5-2 0,6-2 0,-1-1 0,0 0 0,18-10 0,-9 2-42,47-23-299,-63 33 313,0 0 0,0 1 0,1 0 0,-1 1 1,0-1-1,1 1 0,-1 0 0,1 1 0,7 0 0,-13 0 16,-1 1 1,1 0-1,0 0 0,-1-1 1,1 1-1,0 0 1,-1 0-1,1 0 0,-1 0 1,0 0-1,1 0 0,-1 0 1,0 0-1,1 0 0,-1 0 1,0 0-1,0 0 0,0 0 1,0 0-1,0 0 1,0 0-1,0 1 0,-1 34 11,1-28 3,0-7-20,0 0 0,0 0 0,0 0 0,-1-1 0,1 1-1,1 0 1,-1 0 0,0 0 0,0 0 0,0 0 0,0-1 0,1 1 0,-1 0 0,0 0-1,1 0 1,-1-1 0,1 1 0,-1 0 0,0-1 0,1 1 0,0 0 0,-1-1 0,1 1-1,-1 0 1,1-1 0,0 1 0,0-1 0,-1 1 0,2-1 0,0 1-19,-1-1 1,1 0 0,0 0-1,-1 0 1,1-1 0,0 1-1,-1 0 1,1 0 0,0-1-1,-1 1 1,1-1 0,-1 0-1,1 1 1,1-2 0,5-3-69,0 0 0,-1-1 0,1 1 1,9-11-1,-5 3-507,-1-1 1,20-30-1,-20 24-1157,0 0 0,-2-1 0,13-39 0,-14 31 143,-1-1 0,3-38-1,-6-13 3699,-8 179 3099,0 7-3605,4-64-1193,7 51-1,-5-77-553,1 1 0,1-1 0,0-1 0,1 1-1,0-1 1,13 24 0,-21-57-3279,-11-18 3375,-84-96 3228,71 100-1236,26 32-1721,0 0-1,0-1 0,0 1 0,0 0 0,0-1 0,0 1 1,0 0-1,1-1 0,-1 1 0,0-1 0,1 0 0,-1 1 0,1-1 1,0 1-1,0-1 0,-1-2 0,2 4-132,-1-1 0,0 0 1,0 1-1,1-1 0,-1 0 0,0 1 0,1-1 0,-1 1 1,1-1-1,-1 0 0,1 1 0,-1-1 0,1 1 0,-1-1 0,1 1 1,0 0-1,-1-1 0,1 1 0,0 0 0,-1-1 0,1 1 1,0 0-1,-1 0 0,2-1 0,7 0-42,0 0 0,0 1 0,-1 0-1,17 1 1,-10 0-9,55 9-2299,-6-1-4177,-32-8 148</inkml:trace>
</inkml:ink>
</file>

<file path=ppt/ink/ink10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0:31.61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79 65 14926,'0'0'6177,"-9"5"-4085,6-3-1982,-1-1 84,1 1 1,-1 0-1,1 0 1,0 0-1,-1 0 0,1 0 1,0 1-1,1-1 1,-1 1-1,0 0 0,1 0 1,0 0-1,-1 0 1,1 0-1,0 1 1,1-1-1,-1 0 0,1 1 1,-1 0-1,1-1 1,0 1-1,0 0 0,1 0 1,-1 5-1,1-4-140,1 1-1,0 0 1,1-1 0,-1 1-1,1-1 1,0 0-1,1 0 1,-1 0 0,1 0-1,0 0 1,0 0-1,0 0 1,1-1 0,7 8-1,21 31 104,-15-12-210,-1 0 0,11 35 0,-22-54 50,-2 0-1,1 0 0,-2 0 0,0 0 0,0 1 0,-1-1 0,0 0 0,-1 1 1,-3 16-1,2-25 85,0-1 1,0 0 0,-1 0-1,0 0 1,1 0 0,-1 0-1,0 0 1,-1 0 0,1-1-1,0 1 1,-1-1 0,1 1-1,-1-1 1,0 0 0,0 0-1,0 0 1,0-1 0,0 1-1,0-1 1,0 0 0,-1 1-1,1-2 1,0 1 0,-1 0-1,1 0 1,-1-1 0,1 0-1,-1 0 1,1 0 0,-1 0-1,1-1 1,-1 1 0,1-1-1,0 0 1,-1 0 0,1 0-1,0 0 1,0 0 0,-1-1-1,1 0 1,0 1 0,0-1-1,1 0 1,-1-1 0,0 1-1,-3-5 1,2 0-89,0-1 0,1 1-1,0-1 1,1 0 0,0 0 0,0 0-1,0 0 1,1 0 0,0-1 0,1 1-1,0 0 1,0-1 0,2-8 0,0 2-17,1 0 0,0 0 1,1 0-1,0 0 0,1 1 1,9-17-1,-2 9 11,0 1-1,2 0 0,0 1 1,25-27-1,-33 40 7,0 1 0,0 0-1,1 0 1,-1 1 0,1 0-1,1 0 1,-1 1 0,0 0-1,1 0 1,0 0 0,0 1-1,0 1 1,1-1 0,-1 1 0,0 1-1,12-2 1,-19 3 9,1 0 0,-1 0-1,0 0 1,0 0 0,0 1 0,0-1 0,0 0 0,0 1 0,0-1-1,0 0 1,0 1 0,0-1 0,0 1 0,0-1 0,0 1 0,0 0-1,0-1 1,-1 1 0,1 0 0,0 0 0,0 0 0,-1 0-1,1-1 1,0 1 0,-1 0 0,1 0 0,-1 0 0,1 2 0,0 1 15,0 0 1,0 0 0,-1 0 0,0 0-1,1 1 1,-2-1 0,1 0 0,-1 5-1,-2 7 45,0 0-1,-1-1 1,-8 18-1,8-17-61,8-12 0,-2-5 0,-1 0 0,1 0 0,-1 0 0,0 0 0,1 0 0,-1 0 0,0 0 0,0 0 0,0-1 0,0 1 0,0 0 0,0-1 0,0 1 0,1-2 0,4-11 0,-1-1 0,0 1 0,0-1 0,1-15 0,-4 24 0,0 0 0,-1-1 0,0 1 0,-1-1 0,1 1 0,-1-1 0,0 1 0,-3-12 0,6 20 0,-1 1 0,1-1 0,0 0 0,0 1 0,-1-1 0,1-1 0,0 1 0,1 0 0,-1-1 0,0 1 0,0-1 0,1 0 0,-1 0 0,1-1 0,-1 1 0,1-1 0,-1 1 0,1-1 0,-1 0 0,1 0 0,-1-1 0,1 1 0,4-2 0,2 0 0,0 0 0,1 0 0,-1-1 0,0 0 0,0-1 0,15-9 0,-15 8 0,-2-2 0,1 1 0,-1-1 0,10-10 0,-16 15 0,1-1 0,-1 1 0,0-1 0,0 1 0,0-1 0,-1 0 0,1 0 0,-1 1 0,1-1 0,-1 0 0,0 0 0,0-1 0,-1 1 0,1 0 0,0 0 0,-1 0 0,0 0 0,0-6 0,0 9 0,0-1 0,-1 1 0,1-1 0,0 1 0,0-1 0,-1 1 0,1 0 0,0-1 0,-1 1 0,1 0 0,-1-1 0,1 1 0,0 0 0,-1 0 0,1-1 0,-1 1 0,1 0 0,-1 0 0,1 0 0,-1-1 0,1 1 0,-1 0 0,1 0 0,-1 0 0,1 0 0,-1 0 0,1 0 0,-1 0 0,1 0 0,-1 0 0,1 0 0,-1 0 0,1 1 0,-1-1 0,1 0 0,0 0 0,-1 0 0,1 1 0,-1-1 0,1 0 0,-1 1 0,1-1 0,0 0 0,-1 1 0,1-1 0,0 0 0,-1 1 0,1-1 0,-1 1 0,-20 18 0,18-13 0,0-1 0,0 1 0,0 0 0,0 0 0,1 0 0,0 0 0,1 0 0,-1 0 0,1 1 0,0-1 0,1 0 0,-1 1 0,1-1 0,0 1 0,2 6 0,-2-12 0,0 0 0,1 0 0,-1 0 0,1 1 0,-1-1 0,1 0 0,0 0 0,-1 0 0,1 0 0,0 0 0,0 0 0,-1 0 0,1 0 0,0 0 0,0-1 0,0 1 0,0 0 0,0-1 0,0 1 0,0 0 0,1-1 0,-1 1 0,0-1 0,2 1 0,1 0 0,1-1 0,-1 1 0,0-1 0,1 0 0,-1 0 0,1 0 0,4-1 0,5-2 0,-1 0 0,0 0 0,22-10 0,-5-2 0,-23 10 0,0 1 0,1 0 0,-1 1 0,1-1 0,0 2 0,0-1 0,0 1 0,0 0 0,0 0 0,0 1 0,0 0 0,14 1 0,-21 0-2,0 1-1,0-1 1,0 1 0,-1-1 0,1 1-1,0 0 1,-1-1 0,1 1 0,-1 0-1,1-1 1,0 1 0,-1 0 0,1 0-1,-1-1 1,0 1 0,1 0 0,-1 0-1,0 0 1,0 0 0,1 0 0,-1-1-1,0 1 1,0 1 0,4 32-274,-2-10-344,-1-23 222,0 0 1,-1 0-1,1 0 1,0 0-1,-1 0 1,1-1-1,0 1 1,0 0-1,0 0 1,0 0-1,0-1 1,0 1 0,0-1-1,0 1 1,0-1-1,0 1 1,0-1-1,0 1 1,0-1-1,0 0 1,0 0-1,1 1 1,-1-1-1,0 0 1,0 0-1,0 0 1,0 0-1,1-1 1,-1 1-1,0 0 1,0 0-1,0-1 1,0 1-1,2-2 1,12-7-7258</inkml:trace>
</inkml:ink>
</file>

<file path=ppt/ink/ink10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0:31.94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20 18674,'0'0'8659,"8"-4"-6407,0 1-1975,0 0 0,0 0 0,1 1 0,-1 1-1,0-1 1,1 1 0,-1 0 0,13 1 0,-18 0-258,-1 1 0,1-1 0,0 0 1,0 0-1,-1 1 0,1 0 0,0-1 1,-1 1-1,1 0 0,-1 0 1,1 1-1,-1-1 0,1 0 0,-1 1 1,0 0-1,0-1 0,0 1 0,0 0 1,0 0-1,0 0 0,0 0 0,0 1 1,-1-1-1,1 0 0,-1 1 1,0-1-1,0 1 0,0-1 0,0 1 1,0 0-1,-1-1 0,1 1 0,-1 0 1,1 4-1,-1 0-19,-1-1 0,1 1-1,-1 0 1,-1 0 0,1-1 0,-1 1 0,0-1-1,-1 0 1,1 1 0,-8 10 0,6-10 2,1-1 0,0 1 0,0 0 0,1 0 0,-1 0 0,1 0 0,1 0 0,-2 9 0,4-15-2,-1 0 0,1 0 0,0 0 0,-1 0 0,1 0 0,0 0 0,0 0 0,-1 0 0,1 0 0,0-1 0,0 1 0,0 0 0,0 0 0,0-1 0,0 1 0,0-1 0,0 1 0,0-1 0,0 1 0,1-1 0,-1 0 0,0 0 0,0 1 0,0-1 0,0 0 0,1 0 0,-1 0 0,0 0 0,0-1 0,0 1 0,2 0 0,43-4 0,-37 2-972,1 0-1,0-1 1,-1 0 0,0-1 0,0 0-1,0 0 1,10-7 0,-15 6-4745,-3-1-1704</inkml:trace>
</inkml:ink>
</file>

<file path=ppt/ink/ink10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0:32.30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63 74 609,'0'0'17905,"-58"-25"-14158,53 18-480,5 1-160,1 4-1409,17-1-833,5 2-545,8-2-256,4 2-64,3 1-673,-1-3-1409,2-7-3587,3-3-8072</inkml:trace>
</inkml:ink>
</file>

<file path=ppt/ink/ink10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0:32.84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28 45 18193,'0'0'6086,"-1"10"-5360,-22 491 5659,22-491-6465,-2 22 907,4-28-359,3-18-322,8-52-136,4-82 0,-13 102-11,1 1 0,3-1 0,1 1 1,26-79-1,-32 119 1,0 0 0,1 0 0,0 0 0,-1 1 0,2-1 0,-1 1 0,0-1 0,1 1 0,0 0 0,0 0 0,0 1 0,7-5 0,-10 7 0,1 0 0,0 0 0,0 0 0,0 0 0,0 1 0,0-1 0,0 1 0,0 0 0,0-1 0,0 1 0,0 0 0,0 0 0,0 0 0,0 0 0,0 1 0,0-1 0,0 1 0,0-1 0,0 1 0,-1-1 0,1 1 0,0 0 0,0 0 0,0 0 0,-1 0 0,1 0 0,0 1 0,-1-1 0,1 0 0,-1 1 0,0-1 0,1 1 0,-1-1 0,0 1 0,2 3 0,-1-2 0,0 0 0,0 0 0,0 0 0,0 1 0,-1-1 0,0 0 0,1 1 0,-1-1 0,0 1 0,-1 0 0,1-1 0,-1 1 0,1 0 0,-1-1 0,0 1 0,0 0 0,-1-1 0,1 1 0,-1 0 0,0-1 0,0 1 0,0-1 0,0 1 0,-1-1 0,1 0 0,-1 1 0,0-1 0,0 0 0,0 0 0,0 0 0,-1 0 0,1-1 0,-1 1 0,-5 3 0,2 0 0,-2 0 0,1-1 0,0-1 0,-1 1 0,0-1 0,0 0 0,0-1 0,-1 0 0,1 0 0,-1-1 0,1 0 0,-1 0 0,-15 0 0,24-2-52,-1 0 0,1 0-1,0 1 1,-1-1 0,1 0 0,0 0 0,-1 0 0,1 0-1,-1 0 1,1 0 0,0-1 0,-1 1 0,1 0-1,-1 0 1,1 0 0,0 0 0,-1 0 0,1 0 0,0-1-1,-1 1 1,1 0 0,0 0 0,0 0 0,-1-1-1,1 1 1,0 0 0,-1-1 0,1 1 0,0 0-1,0 0 1,0-1 0,-1 1 0,1 0 0,0-1 0,0 1-1,0-1 1,0 1 0,0 0 0,0-1 0,-1 1-1,1 0 1,0-1 0,0 1 0,0-1 0,0 1 0,1 0-1,-1-1 1,0 1 0,0 0 0,0-1 0,0 1-1,0-1 1,0 1 0,0 0 0,1-1 0,-1 1 0,0 0-1,1-1 1,16-18-5213,34-8-5161,-18 12 3828</inkml:trace>
</inkml:ink>
</file>

<file path=ppt/ink/ink10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0:33.42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0 114 4837,'0'0'3534,"9"-10"-134,5-5-1724,10-11 376,-4-5 5415,-24 43-3155,1 10-3133,-1-1-643,-2 3-158,1 1 0,2 0 0,0-1 0,1 37 0,2-61-365,0-1 0,0 1 0,0-1 0,1 1 1,-1 0-1,0-1 0,0 1 0,1 0 1,-1-1-1,0 1 0,0 0 0,1 0 0,-1-1 1,0 1-1,1 0 0,-1 0 0,0-1 0,1 1 1,-1 0-1,1 0 0,-1 0 0,0 0 1,1 0-1,-1-1 0,1 1 0,-1 0 0,0 0 1,1 0-1,-1 0 0,1 0 0,-1 0 1,0 1-1,1-1 0,-1 0 0,1 0 0,-1 0 1,0 0-1,1 0 0,-1 0 0,1 1 1,-1-1-1,0 0 0,1 0 0,-1 1 0,0-1 1,0 0-1,1 0 0,-1 1 0,0-1 0,1 0 1,-1 1-1,0-1 0,0 0 0,0 1 1,1-1-1,-1 1 0,0-1 0,0 0 0,0 1 1,0-1-1,0 1 0,0-1 0,0 0 1,0 1-1,0-1 0,0 1 0,0-1 0,0 0 1,0 2-1,21-27 797,-16 13-854,-1-1 0,-1 1 0,0-1 0,0 1 1,-2-1-1,1 0 0,-2 0 0,1 0 1,-4-25-1,-1 25-605,-1 21-191,4-5 651,1 0 0,-1-1 0,1 1 0,-1 0 0,1 0 0,0 0 0,0 0 0,1 0 0,0 6 0,1-6-171,1 1 0,-1-1 0,1 0 0,0 0 0,0 0 0,0 0 0,1-1 0,-1 1 0,0-1 1,1 0-1,0 0 0,-1 0 0,1 0 0,0-1 0,0 0 0,0 1 0,0-1 0,0-1 0,8 2 0,-1-1-766,0 1-1,0-2 0,1 1 0,-1-2 0,0 0 0,16-2 0,3-13-1519,-3-13 3385,-25 27-458,-1 0-1,1 0 1,-1 0-1,0 0 0,0 0 1,0 0-1,0-1 1,0 1-1,0 0 0,-1-1 1,1 1-1,-1-1 1,1 1-1,-1 0 0,0-1 1,0 1-1,0-1 1,-1 1-1,1-1 0,0 1 1,-1 0-1,0-1 1,1 1-1,-1-1 0,0 1 1,0 0-1,0 0 0,-2-3 1,2 4-159,0 0 1,0 0-1,0-1 0,-1 1 1,1 0-1,0 0 0,-1 0 1,1 1-1,0-1 0,-1 0 1,1 0-1,-1 1 0,1-1 1,-1 1-1,1-1 0,-1 1 1,0 0-1,1 0 0,-1-1 1,1 1-1,-1 0 0,0 1 1,1-1-1,-1 0 0,0 0 1,1 1-1,-1-1 0,1 1 1,-1-1-1,1 1 1,-1-1-1,1 1 0,-1 0 1,1 0-1,0 0 0,-2 2 1,-2 0 125,0 1 1,0 1-1,1-1 1,0 1-1,0-1 1,0 1-1,0 0 1,-3 8 0,4-9 8,1 2 1,-1-1 0,1 0 0,0 0 0,1 1 0,-1-1 0,1 1 0,0-1 0,0 1-1,1 0 1,0-1 0,1 12 0,-1-16-236,1 0 1,0 0-1,0 0 0,0-1 1,0 1-1,0 0 0,0 0 1,0 0-1,0-1 0,0 1 1,0 0-1,1-1 0,-1 1 1,0-1-1,0 0 0,1 1 0,-1-1 1,0 0-1,0 0 0,1 0 1,-1 0-1,0 0 0,1 0 1,-1 0-1,2 0 0,37-5 242,-32 3-264,0-2 1,-1 1 0,1-1 0,-1 0-1,1-1 1,-1 0 0,-1 0 0,1 0-1,10-12 1,-14 14-177,0 1 1,-1-1-1,0 0 1,1 0-1,-1 1 0,0-2 1,0 1-1,0 0 0,-1 0 1,1-1-1,-1 1 0,0-1 1,0 1-1,0-1 1,0 1-1,-1-1 0,1 0 1,-1 1-1,0-1 0,0 0 1,-1 1-1,1-1 0,-1 1 1,1-1-1,-3-5 1,2 8-110,-1-1 0,1 0 1,-1 1-1,1-1 0,-1 1 0,0 0 1,1-1-1,-1 1 0,0 0 1,0 0-1,0 0 0,0 1 1,0-1-1,0 0 0,0 1 1,0-1-1,0 1 0,-5-1 0,6 1 65,0 0-1,0 0 0,0 0 0,0 0 1,0 0-1,0 0 0,0 1 0,0-1 0,0 0 1,0 0-1,0 1 0,0-1 0,0 1 0,0-1 1,0 1-1,0-1 0,-1 2 0,2-1-70,-1-1 0,1 1-1,-1 0 1,1 0 0,0-1-1,-1 1 1,1 0 0,0 0-1,0 0 1,0 0 0,-1 0-1,1-1 1,0 1 0,0 0-1,0 0 1,0 0 0,1 0-1,-1 0 1,0 0 0,0-1-1,0 1 1,1 0 0,-1 0-1,1 1 1,6 8-8549</inkml:trace>
</inkml:ink>
</file>

<file path=ppt/ink/ink10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0:34.18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162 248 12684,'0'0'6449,"-8"-2"-5632,4 2-741,0-1 0,0 1 0,0 0 0,-1 0 1,1 0-1,0 1 0,0-1 0,0 1 1,1 0-1,-1 0 0,0 1 0,0-1 1,0 1-1,1-1 0,-1 1 0,1 0 0,-1 1 1,1-1-1,0 1 0,0-1 0,0 1 1,0 0-1,0 0 0,-3 6 0,-4 3 699,0 1 0,-14 27 0,22-36-607,0 0 0,0 0 0,0 0 0,0 0 0,1 0 0,0 0 0,0 0 0,0 1 0,0-1 0,1 0 0,-1 1 0,1-1 0,0 0 0,1 1 0,1 7 0,-1-11-148,0 1 0,0-1 0,0 0 0,0 0 0,0 0 0,1 0 0,-1 0 0,0 0 0,1 0 0,-1-1 0,0 1 0,1 0 0,-1-1 0,1 1 0,-1-1 0,1 0 0,0 1 0,-1-1 0,1 0 0,-1 0 0,1 0 0,0 0 0,-1 0 0,1 0 1,-1 0-1,1-1 0,-1 1 0,3-1 0,45-16 840,-37 10-749,-1-2-1,0 0 0,0 0 0,-1-1 0,0 0 0,-1-1 1,-1 0-1,1 0 0,-2-1 0,1 0 0,-2 0 0,1-1 1,-2 0-1,6-18 0,-3 5-33,-1-1 1,-1 0-1,-2 0 0,0 0 1,-2 0-1,-1-38 1,-7 48-311,-6 20 2,-11 25 54,12-4 326,2 0 1,0 1-1,1 1 1,2-1-1,1 1 1,1 0-1,1 1 1,0 27-1,3-51-129,0 0 0,0 0-1,0 0 1,1 0 0,-1 0 0,1 0-1,0-1 1,0 1 0,0 0 0,0 0-1,0 0 1,1-1 0,-1 1 0,1-1-1,0 1 1,0-1 0,0 1 0,0-1-1,0 0 1,0 0 0,1 0 0,-1 0-1,0-1 1,1 1 0,0-1-1,-1 1 1,1-1 0,0 0 0,0 0-1,0 0 1,0 0 0,0-1 0,0 1-1,0-1 1,0 1 0,0-1 0,0 0-1,0-1 1,0 1 0,0 0 0,0-1-1,0 0 1,0 1 0,-1-1 0,1 0-1,0-1 1,0 1 0,-1 0 0,1-1-1,0 1 1,-1-1 0,4-3 0,3-3-9,-1 0 1,0 0 0,0-1 0,0 0 0,-1 0-1,-1-1 1,0 0 0,0 0 0,-1 0 0,0-1-1,0 0 1,-1 0 0,-1 0 0,0-1 0,-1 1-1,0-1 1,0 1 0,-1-18 0,-19 57-471,12-12 503,1 0 0,1 0 0,0 1 0,1-1 0,1 1 0,1 0 0,0 18 0,1-33-39,0-1 1,0 1-1,1-1 1,-1 1-1,0-1 1,1 1-1,-1-1 1,1 1-1,-1-1 1,1 0-1,0 1 0,0-1 1,-1 0-1,1 1 1,0-1-1,0 0 1,0 0-1,1 0 1,-1 0-1,0 0 1,0 0-1,0 0 0,1 0 1,-1-1-1,0 1 1,1 0-1,-1-1 1,1 1-1,-1-1 1,1 0-1,-1 1 1,1-1-1,-1 0 0,1 0 1,-1 0-1,1 0 1,-1 0-1,1 0 1,-1 0-1,1-1 1,-1 1-1,1 0 1,-1-1-1,3 0 1,3-1 12,0-1 1,1 1 0,-1-1-1,0 0 1,0-1 0,-1 0-1,11-7 1,-8 3-19,0 0 0,0 0 0,-1 0 0,-1-1 0,1-1 0,-1 1 0,-1-1 0,0 0 0,0-1 0,-1 1 0,0-1 0,-1 0 0,3-13 0,-7 24 0,0 0 0,0 1 0,-1-1 0,1 0 0,0 0 0,0 0 0,0 0 0,-1 0 0,1 0 0,0 0 0,0 0 0,0 0 0,-1 0 0,1 1 0,0-1 0,0 0 0,0 0 0,-1 0 0,1 0 0,0-1 0,0 1 0,-1 0 0,1 0 0,0 0 0,0 0 0,0 0 0,-1 0 0,1 0 0,0 0 0,0 0 0,0 0 0,0-1 0,-1 1 0,1 0 0,0 0 0,0 0 0,0 0 0,0 0 0,0-1 0,-1 1 0,1 0 0,0 0 0,0 0 0,0-1 0,0 1 0,0 0 0,0 0 0,0 0 0,0-1 0,0 1 0,0 0 0,0 0 0,0 0 0,0-1 0,0 1 0,0 0 0,0-1 0,0 1 0,-4 5 0,1 1 0,0-1 0,0 0 0,1 1 0,0-1 0,0 1 0,0 0 0,0 0 0,1 0 0,-1 6 0,-2 63 0,4-74 0,0 0 0,0 0 0,0 0 0,0 0 0,0 0 0,0 0 0,1 0 0,-1 0 0,0 0 0,1 0 0,-1 0 0,1-1 0,-1 1 0,1 0 0,-1 0 0,1 0 0,-1-1 0,1 1 0,0 0 0,-1 0 0,1-1 0,0 1 0,0-1 0,0 1 0,0-1 0,-1 1 0,2 0 0,1 0 0,0 0 0,0-1 0,0 1 0,0-1 0,1 0 0,-1 1 0,0-1 0,0-1 0,3 1 0,5-2 0,-1 0 0,0 0 0,0-1 0,15-7 0,-18 7-612,-5 2 66,0 1 0,0-1 0,0 0 0,0 1 0,0-1 0,0 0 0,0 0 0,0 0 0,-1-1 0,1 1 1,0 0-1,-1-1 0,1 1 0,-1-1 0,0 1 0,1-1 0,-1 1 0,0-1 0,0 0 0,0 0 0,0 0 1,0 0-1,0-2 0,-2-4-5503</inkml:trace>
</inkml:ink>
</file>

<file path=ppt/ink/ink10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0:34.54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59 0 15951,'0'0'10463,"1"11"-9950,-2 20 157,-1 1-1,-1-1 1,-1 0 0,-14 47 0,8-37 160,2 1 1,-5 64-1,13-104-830,-1 8 0,1-1 0,1 0 0,-1 0 0,2 1 0,1 8 0,-3-17 0,1 0 0,-1 0 0,0 0 0,1 0 0,-1 0 0,1 0 0,-1 0 0,1 0 0,-1 0 0,1 0 0,0-1 0,-1 1 0,1 0 0,0 0 0,0-1 0,0 1 0,0 0 0,-1-1 0,1 1 0,0-1 0,2 1 0,-1-1 0,-1 0 0,1 0 0,0 0 0,0 0 0,-1 0 0,1-1 0,0 1 0,-1-1 0,1 1 0,0-1 0,-1 0 0,1 0 0,-1 1 0,1-1 0,-1 0 0,1 0 0,-1-1 0,2 0 0,8-8 0,0-1 0,-1 0 0,0-1 0,-1 1 0,0-2 0,12-23 0,37-88 0,-54 114 0,9-17 32,-8 20-63,-1-1 0,-1 0 0,1 0 1,-1 0-1,-1-1 0,1 1 0,-1 0 0,1-18 0,-5 31-1310,1 0 0,-1 0 0,-1 0 0,1 0 0,-1-1 0,0 1-1,0-1 1,-4 5 0,-6 10-4851,0 4-3134</inkml:trace>
</inkml:ink>
</file>

<file path=ppt/ink/ink10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0:34.89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0 7271,'0'0'8200,"10"58"-5029,4-40-769,4-5-480,-1 1-417,3-4-704,-2 1-769,-2-5-993,-4-2-2114,0-4-3875</inkml:trace>
</inkml:ink>
</file>

<file path=ppt/ink/ink10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0:35.24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125 0 21973,'0'0'5546,"0"9"-4745,2 274 2763,1-183-4792,-2-1-3692,-1-99 4747,0 0 0,0 1 1,1-1-1,-1 0 0,0 0 0,0 1 0,0-1 0,0 0 0,0 1 0,0-1 0,0 0 0,0 1 0,0-1 0,0 0 0,0 1 0,-1-1 1,1 0-1,0 0 0,0 1 0,0-1 0,0 0 0,0 0 0,-1 1 0,1-1 0,0 0 0,0 0 0,0 1 0,-1-1 0,1 0 0,0 0 1,0 0-1,-1 1 0,1-1 0,0 0 0,0 0 0,-1 0 0,1 0 0,0 0 0,0 0 0,-1 0 0,1 1 0,0-1 0,-1 0 0,1 0 0,-1 0 1,-14-11-4103,-13-21 697,14 11 4524,1-1 0,-18-39 0,27 52-32,0-1-1,1 1 1,0-1 0,0 0-1,1-1 1,1 1-1,-1 0 1,2 0 0,0-16-1,1 24-771,-1 0-1,1 1 0,0-1 0,0 0 0,0 0 1,0 1-1,0-1 0,0 1 0,0-1 0,1 1 1,-1 0-1,1-1 0,-1 1 0,1 0 0,-1 0 1,1 0-1,0 0 0,-1 0 0,1 0 1,0 0-1,0 1 0,0-1 0,-1 1 0,1-1 1,0 1-1,0 0 0,4 0 0,63-3 532,-55 3-741,63 0-4357,-41 0-2462</inkml:trace>
</inkml:ink>
</file>

<file path=ppt/ink/ink10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0:35.72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26 13068,'0'0'13229,"53"-25"-12140,-17 32-192,8 5-545,8 2-320,4-1 32,-2-2-865,-5-2-1473,-13-1-1633,-18-4-3300</inkml:trace>
</inkml:ink>
</file>

<file path=ppt/ink/ink10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0:36.06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91 8488,'0'0'4933,"59"7"-3844,-1-7 352,18-13-800,14-7-705,8-10-2499,4-4-6437</inkml:trace>
</inkml:ink>
</file>

<file path=ppt/ink/ink10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0:25.70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88 1 16560,'0'0'5621,"2"13"-4334,0 10-858,-1 0 1,-1 0 0,0 0-1,-2 0 1,-8 37 0,-19 40 232,17-65-225,1 1 0,2 1-1,2-1 1,-6 71-1,13-105-430,0 0 0,0 0 1,1-1-1,-1 1 0,0 0 0,0 0 0,1 0 0,-1-1 0,1 1 0,0 0 0,0-1 0,-1 1 0,1 0 0,0-1 0,0 1 0,0-1 0,1 0 0,-1 1 1,0-1-1,0 0 0,1 1 0,-1-1 0,1 0 0,-1 0 0,3 1 0,0 0-105,1-1-1,0 0 1,-1 1 0,1-2-1,0 1 1,-1 0-1,1-1 1,0 0 0,8-1-1,5-1-758,1-1 1,-1-1-1,0 0 0,21-10 0,19-11-3551,0-4-2680</inkml:trace>
</inkml:ink>
</file>

<file path=ppt/ink/ink10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0:26.03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119 91 15599,'-10'7'2674,"-4"4"-1491,1 0-1,-1 0 0,-19 24 0,30-32-988,0 1 1,-1-1-1,1 1 0,1 0 0,-1 0 0,0 1 0,1-1 1,0 1-1,0-1 0,1 1 0,-1-1 0,1 1 0,0 0 1,0 0-1,0 0 0,1 0 0,0-1 0,0 1 0,0 0 0,0 0 1,2 7-1,-1-11-187,0 1 1,0-1-1,1 0 0,-1 0 1,0 1-1,1-1 0,-1 0 1,1 0-1,-1 0 1,1 0-1,-1-1 0,1 1 1,0 0-1,-1-1 0,1 1 1,0-1-1,0 1 0,-1-1 1,1 0-1,0 0 1,0 0-1,-1 0 0,4 0 1,1 0 44,0-1 1,0 1-1,-1-1 1,1 0-1,0 0 1,7-3-1,-6 0 63,0 0 0,-1 0 0,1-1 0,-1 0 0,0-1 0,-1 1 0,1-1-1,-1 0 1,0-1 0,-1 1 0,1-1 0,-1 0 0,-1 0 0,1 0 0,2-10 0,-2 8 46,-1-1 1,0 1 0,0-1 0,-1 0-1,0 1 1,-1-1 0,0 0 0,-1 0 0,0 0-1,-1 0 1,-2-19 0,1 26-143,1 1 0,0-1-1,0 1 1,-1 0 0,1-1 0,-1 1 0,0 0 0,0 0-1,1 0 1,-2 0 0,1 0 0,0 1 0,0-1 0,0 1 0,-1-1-1,1 1 1,-5-2 0,6 2-54,-1 1 1,1-1-1,0 1 1,0 0-1,0-1 1,0 1-1,0 0 0,0 0 1,-1-1-1,1 1 1,0 0-1,0 0 1,0 1-1,0-1 0,-1 0 1,1 0-1,0 0 1,0 1-1,0-1 0,0 1 1,0-1-1,0 1 1,0-1-1,0 1 1,0 0-1,0-1 0,0 1 1,0 0-1,0 0 1,0 0-1,1-1 1,-1 1-1,0 0 0,1 0 1,-1 0-1,1 0 1,-1 0-1,1 1 0,-1-1 1,1 0-1,0 0 1,-1 1-1,-1 34-4269,2-35 3980,1 1 0,-1-1 0,0 0-1,1 0 1,-1 0 0,0 0 0,1 0-1,0 0 1,-1 0 0,1 0-1,-1 0 1,1 0 0,0 0 0,0-1-1,0 1 1,-1 0 0,1 0 0,0-1-1,0 1 1,0 0 0,0-1-1,0 1 1,0-1 0,0 1 0,0-1-1,1 0 1,1 1 0,18 0-7903</inkml:trace>
</inkml:ink>
</file>

<file path=ppt/ink/ink10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0:26.58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132 1 18610,'0'0'4067,"-10"12"-2203,-6 11-1157,1 1-1,1 0 1,1 1 0,1 0 0,2 1 0,-13 44 0,17-37-322,1-1-1,1 1 0,1 63 1,3-94-381,0 1 1,0 0 0,0-1 0,0 1-1,1-1 1,-1 1 0,1 0 0,-1-1-1,1 0 1,0 1 0,0-1 0,0 1-1,0-1 1,1 0 0,-1 0 0,1 1-1,-1-1 1,1 0 0,2 2 0,-2-3 6,0 0 0,-1 0 0,1-1 0,0 1 0,0 0 1,0-1-1,1 1 0,-1-1 0,0 0 0,0 0 0,0 0 1,0 0-1,0 0 0,0 0 0,0 0 0,0-1 0,0 1 1,3-2-1,6-2 34,-1 0 1,0-1 0,-1 0 0,1-1-1,-1 0 1,0 0 0,11-12-1,74-83 62,-94 100-106,0 1 0,0 0 0,1-1 0,-1 1 0,0-1 0,1 1 1,-1 0-1,0-1 0,1 1 0,-1 0 0,0-1 0,1 1 0,-1 0 0,0 0 0,1-1 0,-1 1 0,1 0 0,-1 0 0,1 0 0,-1 0 0,1 0 1,-1-1-1,0 1 0,1 0 0,-1 0 0,1 0 0,-1 0 0,1 0 0,-1 0 0,1 1 0,-1-1 0,1 0 0,-1 0 0,1 0 0,-1 0 0,0 0 1,1 1-1,-1-1 0,1 0 0,-1 0 0,0 1 0,1-1 0,-1 0 0,0 1 0,1-1 0,-1 0 0,0 1 0,1-1 0,-1 1 0,0-1 0,0 0 1,1 1-1,-1-1 0,0 1 0,0-1 0,0 1 0,0-1 0,0 0 0,0 1 0,0-1 0,0 1 0,0-1 0,0 1 0,0-1 0,0 1 0,0 0 1,-1 42 160,0-33-81,-6 111 432,7-120-512,0-1 1,0 1 0,0 0 0,0 0 0,0 0 0,0-1 0,1 1 0,-1 0 0,0 0 0,0 0-1,1-1 1,-1 1 0,0 0 0,1-1 0,-1 1 0,1 0 0,-1-1 0,1 1 0,-1 0 0,1-1-1,-1 1 1,1-1 0,-1 1 0,1-1 0,0 1 0,-1-1 0,1 1 0,0-1 0,0 0 0,-1 0 0,1 1-1,0-1 1,0 0 0,-1 0 0,1 0 0,0 1 0,0-1 0,0 0 0,0 0 0,-1-1 0,1 1-1,0 0 1,0 0 0,-1 0 0,1 0 0,0-1 0,0 1 0,-1 0 0,1-1 0,0 1 0,0 0-1,-1-1 1,2 0 0,40-25 29,-20 6-31,45-38 0,-63 55 0,-1 1 0,1 0 0,-1-1 0,1 1 0,0 0 0,0 1 0,0-1 0,0 1 0,0 0 0,0 0 0,0 0 0,1 0 0,-1 1 0,0-1 0,0 1 0,6 1 0,-8 1 0,0-1 0,0 1 0,-1 0 0,1 0 0,0 1 0,-1-1 0,1 0 0,-1 0 0,0 1 0,0-1 0,0 1 0,0-1 0,0 1 0,-1-1 0,1 1 0,0 5 0,9 22 0,-8-28 0,0 0 0,0 0 0,0-1 0,0 1 0,1 0 0,-1-1 0,0 0 0,1 0 0,-1 1 0,1-1 0,-1-1 0,1 1 0,-1 0 0,1-1 0,0 1 0,-1-1 0,1 0 0,0 0 0,-1 0 0,1 0 0,0 0 0,-1 0 0,1-1 0,0 0 0,-1 1 0,1-1 0,4-2 0,7-3 0,0 0 0,0-1 0,18-12 0,-31 18 0,4-2 0,-2 0 0,1 1 0,-1 0 0,1-1 0,0 1 0,0 0 0,0 1 0,0-1 0,0 1 0,0-1 0,0 1 0,0 1 0,0-1 0,9 0 0,-12 4-43,1 0-1,-1 0 1,1 0-1,-1 0 1,0 0-1,0 0 1,-1 1-1,1-1 1,-1 0-1,1 0 1,-1 1-1,0-1 1,-1 5-1,2 2-751,-1-6 219,3 10-2783,3-8-2790,0-4-3407</inkml:trace>
</inkml:ink>
</file>

<file path=ppt/ink/ink10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0:59.85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14 0 2114,'0'0'3748,"-14"54"-3172,14-40-352,0-1-32,4-2 65,10-2 31,4-2 96,4-4 193,6 0-289,2 0-160,4-1-96,5-1-1153,2 1-2434</inkml:trace>
</inkml:ink>
</file>

<file path=ppt/ink/ink10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1:00.19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2 4068,'0'0'2738,"10"-1"-2428,-4 1-514,42 1 1592,-46-1-1296,-1 0-1,1 1 1,0-1-1,-1 1 1,1-1-1,0 1 1,-1 0-1,1 0 1,-1 0-1,1 0 1,-1 0-1,0 0 1,1 0-1,-1 0 1,0 0-1,0 1 1,0-1-1,0 0 1,0 1-1,0-1 1,0 1-1,0 0 1,0-1-1,-1 1 1,1-1-1,-1 1 1,1 0-1,-1-1 1,1 4-1,-1 5 30,0 0-1,-1 0 1,0 0 0,-4 16-1,3-18-563,0 0 0,1 0 0,0 0 0,0 0 0,1 0 0,0 0 0,2 10 0,3-6-2824</inkml:trace>
</inkml:ink>
</file>

<file path=ppt/ink/ink10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1:00.54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29 6182,'0'0'6822,"53"-17"-5829,-39 12-192,0 3-353,0-1-255,-5 2-97,-3 1-64,-5 0 64,-3 4-64,-3 3-1313,4-4-2755</inkml:trace>
</inkml:ink>
</file>

<file path=ppt/ink/ink10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55:35.46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42 8872,'0'0'6342,"62"0"-4612,-22-9-609,6 3-384,8-2-257,10 2-288,-4-1-128,5 2-31,-8 5 31,-6 0-64,-7 0-481,-14 13-992,-5 0-1730,-11 0-4196</inkml:trace>
</inkml:ink>
</file>

<file path=ppt/ink/ink10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0:55:36.75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43 12 7687,'0'0'4613,"-8"-2"-2958,-26-5-198,49 9 236,1-2 1,29-2-1,7 0-864,283 19 413,-273-8-1310,0 2 1,-1 3-1,81 29 1,-130-38-151,48 15-2233,-18-13-3000,-11-7-1964</inkml:trace>
</inkml:ink>
</file>

<file path=ppt/ink/ink10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3:00.35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12122 6 4388,'1'-5'25229,"-3"13"-24837,0 0 0,0 1 0,1-1 0,0 1 0,0-1 0,1 1 0,1 10 0,-1-14-378,0-2-14,1 0 0,-1 0 0,1 0 0,0 1 0,0-1 0,0 0 0,1 0 0,-1-1 0,4 5 0,-4-4 0,1 0 0,0 0 0,-1 0 0,1 0 0,-1 1 0,0-1 0,0 0 0,0 0 0,0 6 0,-1 12 0,0-1 0,-2 0 0,0 0 0,-1 0 0,-1 0 0,-8 24 0,-2-1 0,2 0 0,-9 70 0,-8 63 0,11-69 0,-5-1 0,-59 170 0,-30 5 0,35-92 0,41-99 0,-4-2 0,-87 143 0,-164 256 0,263-439 0,-223 337 0,58-98 0,140-211 0,-4-3 0,-69 70 0,4-4 0,88-98 0,-376 486 0,338-431 0,-4-3 0,-95 89 0,40-45 0,16-23 0,-169 130 0,119-107 0,-217 149 0,-23-32 0,-102 52 0,110-71 0,104-63 0,17 10 0,141-89 0,-167 85 0,-39 8 0,72-36 0,-231 62 0,263-121 0,-742 237 0,696-253 0,-294 38 0,347-78 0,-192 23 0,7 4 0,64-7 0,58-11 0,-139 14 0,-211 1 0,616-55 0,2 1 0,-1 2 0,-35 13 0,-41 10 0,84-27-2615,-1-1-5655,24-9-3394</inkml:trace>
</inkml:ink>
</file>

<file path=ppt/ink/ink10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3:38.37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20 0 16784,'0'0'7303,"-14"56"-5958,10-33-64,3 4-128,1 0-352,0 1-545,0-1-224,3-1-288,3-3-1441,-1-2-610,-4-3-1120,-1-5-1025,0-4-3363</inkml:trace>
</inkml:ink>
</file>

<file path=ppt/ink/ink11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3:38.73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15 85 14830,'0'0'1874,"-3"-8"400,-8-27 267,11 35-2410,0-1 0,0 0-1,-1 1 1,1-1 0,0 0 0,0 0-1,0 1 1,0-1 0,0 0 0,0 1-1,0-1 1,0 0 0,1 0 0,-1 1-1,0-1 1,0 0 0,0 1 0,1-1-1,-1 0 1,0 1 0,1-1 0,-1 1 0,1-1-1,-1 0 1,1 1 0,-1-1 0,1 1-1,-1-1 1,1 1 0,-1-1 0,1 1-1,0 0 1,-1-1 0,1 1 0,0 0-1,0-1 1,29-3 910,-20 3-498,24-5-327,0 1 0,1 3 0,-1 0-1,1 2 1,-1 2 0,47 7 0,-73-6-229,0-1-1,0 1 1,0 1 0,0 0-1,-1 0 1,1 0 0,-1 1 0,0 0-1,0 0 1,-1 1 0,0-1 0,0 2-1,0-1 1,-1 1 0,0-1-1,0 2 1,0-1 0,-1 0 0,0 1-1,-1 0 1,0 0 0,0 0-1,0 0 1,2 15 0,-3-11 147,0 1 0,-1 0 0,0 0 1,-1 0-1,-1 0 0,0 0 0,0 0 0,-1 0 1,-1 0-1,0 0 0,-1-1 0,-1 0 0,1 0 1,-2 0-1,-13 21 0,11-22-24,-1-1 0,0-1 0,-1 0 0,0 0 0,0-1 0,-1 0 0,0-1 0,-1 0 0,1-1 0,-1 0 0,-1 0 0,1-2 0,-1 0 0,-23 5 0,26-7-135,0-1 0,1 0 0,-1 0 0,1-1 0,-1 0-1,0-1 1,1 0 0,-1-1 0,-13-4 0,17 4 17,0 0 0,0-1 0,0 0 0,1 0 1,-1 0-1,1-1 0,-1 0 0,1 0 0,1 0 0,-1-1 1,1 1-1,-1-1 0,1 0 0,-6-11 0,7 11-574,1 0 0,1 1 0,-1-1 1,0 0-1,1 0 0,0 0 0,0 0 0,1 0 0,-1 0 0,2-9 0,-1-19-7372</inkml:trace>
</inkml:ink>
</file>

<file path=ppt/ink/ink11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3:40.06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121 57 15150,'0'-1'185,"-1"0"-1,1 0 1,0 0 0,-1 0-1,1 0 1,-1 0-1,1 0 1,-1 0-1,1 0 1,-1 1-1,1-1 1,-1 0-1,0 0 1,0 1-1,1-1 1,-1 0 0,0 1-1,0-1 1,0 0-1,0 1 1,0-1-1,0 1 1,0 0-1,0-1 1,0 1-1,0 0 1,0 0 0,0-1-1,0 1 1,0 0-1,0 0 1,0 0-1,0 0 1,0 0-1,0 1 1,0-1-1,0 0 1,-1 1 0,-2-1 19,1 0 0,0 1 0,-1-1 0,1 1 0,0 0 0,0 0 0,0 1 0,0-1 0,0 0 1,0 1-1,-5 3 0,3 2-26,0 0 0,0 0 0,0 1 0,1-1 1,0 1-1,1 0 0,0 0 0,0 0 0,1 1 0,0-1 1,0 0-1,1 1 0,0 0 0,0-1 0,1 12 0,0-19-142,0 0-1,1 0 0,-1 1 1,0-1-1,0 0 0,1 0 0,-1 0 1,1 0-1,-1 0 0,1 0 0,0 0 1,-1 0-1,1 0 0,0 0 0,-1 0 1,1 0-1,0 0 0,0-1 0,0 1 1,0 0-1,0-1 0,0 1 0,0 0 1,0-1-1,0 1 0,0-1 1,0 0-1,1 1 0,-1-1 0,0 0 1,0 0-1,0 1 0,0-1 0,1 0 1,-1 0-1,0-1 0,0 1 0,0 0 1,1 0-1,-1 0 0,0-1 0,0 1 1,1-1-1,4 0 114,0-1 0,0 1 0,-1-1 0,1 0 0,0 0 0,-1-1 0,8-5 0,-4 2-68,-1-1 0,0-1-1,-1 1 1,1-1 0,-1-1-1,-1 1 1,0-1 0,0-1-1,0 1 1,-2-1-1,1 1 1,-1-2 0,0 1-1,-1 0 1,0-1 0,-1 1-1,0-1 1,0-19 0,-2 30-79,0 0 1,0 1 0,0-1-1,0 0 1,0 0 0,0 0 0,0 1-1,0-1 1,0 0 0,-1 0 0,1 0-1,0 0 1,0 1 0,0-1 0,0 0-1,0 0 1,-1 0 0,1 0 0,0 0-1,0 0 1,0 0 0,0 1 0,-1-1-1,1 0 1,0 0 0,0 0-1,0 0 1,-1 0 0,1 0 0,0 0-1,0 0 1,0 0 0,-1 0 0,1 0-1,0 0 1,0 0 0,0 0 0,-1 0-1,1 0 1,0-1 0,0 1 0,0 0-1,-1 0 1,1 0 0,0 0-1,0 0 1,0 0 0,0 0 0,-1-1-1,1 1 1,0 0 0,0 0 0,0 0-1,0 0 1,0-1 0,0 1 0,0 0-1,-1 0 1,1 0 0,0 0 0,0-1-1,0 1 1,0 0 0,0 0 0,0 0-1,0-1 1,0 1 0,0 0-1,-11 13-41,5-2 56,0 1-1,1 0 1,1 0-1,0 0 1,1 1-1,0-1 1,1 1-1,0 0 1,1-1-1,0 16 1,1-26-23,1 0 0,-1 0 0,1 0 0,-1 1 0,1-1 0,0 0 0,0 0 0,0 0 1,0 0-1,0 0 0,0 0 0,1-1 0,-1 1 0,1 0 0,-1-1 0,1 1 1,-1-1-1,1 1 0,0-1 0,0 0 0,0 1 0,0-1 0,0 0 0,0-1 1,0 1-1,0 0 0,0 0 0,0-1 0,1 1 0,-1-1 0,4 0 0,10 2-627,-1-1-1,1 0 1,22-3-1,-26 2-263,38-7-4932,-1-11-5126</inkml:trace>
</inkml:ink>
</file>

<file path=ppt/ink/ink11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3:41.85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1 493 13421,'0'0'11771,"8"-11"-9887,38-51-1150,94-138 2385,-119 166-2751,-1-1-1,-1-2 1,-2 0-1,12-39 1,-31 86-368,1 0 0,0 1 0,1-1 0,0 1 0,2 11 0,1 17 0,-7 103 0,1 74 0,11-179 33,-7-36-39,-1 0-1,0 1 0,1-1 1,-1 0-1,1 0 0,-1 0 1,1 1-1,0-1 0,-1 0 1,1 0-1,0 0 0,0 0 1,0 0-1,0 0 0,0-1 1,0 1-1,0 0 0,0 0 1,0-1-1,0 1 0,0 0 1,1-1-1,-1 0 0,2 1 1,-9-20-3027,-1 11 2444,0 0-1,-1 1 1,0-1-1,-1 1 1,0 1-1,-17-11 0,-31-23 377,57 39 325,-1 1-1,0-1 0,1 1 1,-1-1-1,1 1 0,-1-1 0,1 1 1,-1-1-1,1 0 0,-1 1 1,1-1-1,0 0 0,-1 1 1,1-1-1,0 0 0,-1 0 1,1 1-1,0-1 0,0 0 1,0 0-1,0 0 0,0 1 1,0-1-1,0 0 0,0 0 1,0 0-1,0 1 0,0-2 1,1 1 7,0 0 0,0 0 0,0 0 0,0-1 0,0 1 0,0 1 0,0-1 0,1 0 0,-1 0 0,0 0 0,0 1 0,1-1 0,-1 0 0,2 0 0,57-11 1178,-51 10-1074,10-1-116,-1 0 0,1 1 0,0 1-1,0 1 1,0 0 0,29 6 0,-46-6-109,0 1 0,1 0 0,-1 0 0,0 0 1,-1 1-1,1-1 0,0 0 0,0 1 0,0 0 0,-1-1 1,1 1-1,-1 0 0,0 0 0,1-1 0,-1 1 0,0 0 1,0 0-1,0 0 0,0 1 0,0-1 0,-1 0 0,2 4 1,-1 2 42,0-1 1,0 0 0,-1 1 0,0-1-1,-1 13 1,1-19-42,0-1 1,0 0-1,0 0 1,0 1-1,0-1 0,0 0 1,0 0-1,0 1 0,0-1 1,0 0-1,0 0 1,0 1-1,0-1 0,0 0 1,0 0-1,0 0 0,0 1 1,0-1-1,0 0 1,0 0-1,0 1 0,-1-1 1,1 0-1,0 0 1,0 0-1,0 0 0,0 1 1,-1-1-1,1 0 0,0 0 1,0 0-1,0 0 1,-1 0-1,1 1 0,0-1 1,0 0-1,-1 0 0,1 0 1,0 0-1,0 0 1,-1 0-1,-7-9 4,-5-16-8,-29-119 4,64 156 0,-16-8 0,0 0 0,0 0 0,0-1 0,1 1 0,0-1 0,-1-1 0,1 1 0,0-1 0,0 0 0,1-1 0,-1 0 0,0 0 0,0 0 0,1-1 0,-1 0 0,0-1 0,1 1 0,-1-2 0,0 1 0,0-1 0,0 0 0,0 0 0,0-1 0,0 1 0,-1-2 0,9-4 0,-6 2 0,-1-1 0,1 1 0,-1-2 0,-1 1 0,1-1 0,-2 0 0,1 0 0,-1-1 0,0 0 0,0 0 0,-1-1 0,-1 1 0,0-1 0,0 0 0,-1 0 0,0-1 0,3-16 0,-6 22 0,6-67 0,-6 70 0,0-1 0,1 1 0,-1-1 0,-1 1 0,1-1 0,0 1 0,-1-1 0,1 1 0,-1-1 0,0 1 0,1 0 0,-1-1 0,0 1 0,-1 0 0,1-1 0,0 1 0,-1 0 0,1 0 0,-1 0 0,0 0 0,1 1 0,-1-1 0,-3-2 0,4 4 0,-1 0 0,1 0 0,0 0 0,-1 0 0,1 1 0,0-1 0,0 0 0,0 0 0,-1 1 0,1-1 0,0 1 0,0-1 0,0 1 0,0 0 0,0-1 0,0 1 0,0 0 0,0 0 0,0 0 0,0 0 0,0 0 0,0 0 0,0 0 0,1 0 0,-1 0 0,1 0 0,-1 0 0,0 0 0,1 0 0,0 1 0,-1-1 0,1 1 0,-18 50 0,16-43 0,-7 17 0,2 0 0,1 1 0,1 0 0,2 0 0,0 0 0,2 0 0,4 51 0,-3-75 0,1 0 0,-1 1 0,1-1 0,0 1 0,0-1 0,1 0 0,-1 0 0,1 0 0,-1 1 0,1-2 0,0 1 0,0 0 0,0 0 0,1 0 0,-1-1 0,1 0 0,-1 1 0,1-1 0,0 0 0,0 0 0,0 0 0,0-1 0,0 1 0,0-1 0,1 0 0,-1 0 0,0 0 0,1 0 0,-1 0 0,1-1 0,-1 1 0,1-1 0,-1 0 0,1 0 0,6-1 0,-6 0 0,1 0 0,-1 0 0,1 0 0,-1 0 0,1-1 0,-1 1 0,0-1 0,0 0 0,0 0 0,0-1 0,0 0 0,0 1 0,-1-1 0,1 0 0,-1 0 0,0-1 0,0 1 0,0-1 0,0 0 0,-1 0 0,0 0 0,1 0 0,-1 0 0,-1 0 0,1 0 0,0-1 0,0-4 0,-1 3 0,0 0 0,0 0 0,-1 1 0,0-1 0,0 0 0,0 0 0,-3-10 0,3 15 0,-1 0 0,1-1 0,-1 1 0,1 0 0,-1-1 0,0 1 0,0 0 0,1 0 0,-1-1 0,0 1 0,0 0 0,0 0 0,0 0 0,-1 0 0,1 0 0,0 1 0,0-1 0,-1 0 0,1 0 0,0 1 0,-1-1 0,1 1 0,0-1 0,-1 1 0,1 0 0,-1-1 0,1 1 0,-1 0 0,1 0 0,0 0 0,-1 0 0,1 0 0,-1 0 0,1 1 0,-3 0 0,3-1 0,1 0 0,-1 1 0,0-1 0,0 0 0,0 1 0,0 0 0,1-1 0,-1 1 0,0-1 0,1 1 0,-1 0 0,0-1 0,1 1 0,-1 0 0,1 0 0,-1 0 0,1-1 0,-1 1 0,1 0 0,0 0 0,0 0 0,-1 0 0,1 0 0,0 0 0,0 0 0,0-1 0,0 1 0,0 0 0,0 0 0,0 0 0,0 0 0,0 0 0,0 0 0,0 0 0,1 0 0,-1 0 0,0 0 0,1-1 0,-1 1 0,1 0 0,-1 0 0,1 0 0,-1-1 0,1 1 0,0 0 0,-1 0 0,1-1 0,0 1 0,-1-1 0,1 1 0,0-1 0,0 1 0,0-1 0,-1 1 0,1-1 0,0 0 0,0 1 0,0-1 0,0 0 0,2 0 0,7 1 0,0-1 0,0 0 0,0 0 0,0-1 0,0-1 0,0 0 0,0 0 0,17-7 0,-23 7 0,0 1 0,1-1 0,-2 0 0,1 0 0,0 0 0,0-1 0,-1 0 0,1 1 0,-1-1 0,0 0 0,0 0 0,0-1 0,0 1 0,-1-1 0,1 0 0,-1 1 0,0-1 0,0 0 0,0 0 0,-1 0 0,1 0 0,1-8 0,-3 12 0,0 0 0,0 0 0,0 0 0,-1 0 0,1 0 0,0 0 0,0 1 0,0-1 0,0 0 0,0 0 0,0 0 0,0 0 0,0 0 0,0 0 0,0 1 0,0-1 0,0 0 0,0 0 0,-1 0 0,1 0 0,0 0 0,0 0 0,0 0 0,0 0 0,0 0 0,0 0 0,-1 0 0,1 1 0,0-1 0,0 0 0,0 0 0,0 0 0,0 0 0,0 0 0,-1 0 0,1 0 0,0 0 0,0 0 0,0 0 0,0 0 0,0 0 0,-1 0 0,1 0 0,0-1 0,0 1 0,0 0 0,0 0 0,0 0 0,0 0 0,0 0 0,-1 0 0,1 0 0,0 0 0,0 0 0,0 0 0,0-1 0,0 1 0,0 0 0,0 0 0,0 0 0,0 0 0,0 0 0,-1 0 0,1-1 0,-8 11 0,3-1 0,1 0 0,0 1 0,0 0 0,0 0 0,2 0 0,-1 0 0,1 0 0,1 0 0,-1 1 0,2-1 0,0 18 0,0-27 0,1 1 0,-1-1 0,1 0 0,-1 1 0,1-1 0,-1 0 0,1 0 0,0 0 0,0 1 0,-1-1 0,1 0 0,0 0 0,0 0 0,0 0 0,0 0 0,0 0 0,0-1 0,1 1 0,-1 0 0,0-1 0,0 1 0,1 0 0,-1-1 0,0 1 0,1-1 0,-1 0 0,0 1 0,1-1 0,-1 0 0,0 0 0,1 0 0,-1 0 0,1 0 0,-1 0 0,0-1 0,1 1 0,-1 0 0,0-1 0,2 0 0,3 0 0,0 0 0,-1 0 0,0-1 0,1 0 0,-1 0 0,0-1 0,0 1 0,8-7 0,-6 3 0,-1 0 0,0-1 0,0 0 0,0-1 0,-1 1 0,0-1 0,-1 0 0,0 0 0,0 0 0,-1-1 0,0 0 0,0 1 0,-1-1 0,0 0 0,1-18 0,-10 37 0,-2 14 0,6-12 0,0 1 0,0 0 0,2 1 0,-1 15 0,1-27 0,1 0 0,0 0 0,0 0 0,0 0 0,0 0 0,0 1 0,1-1 0,-1 0 0,1 0 0,-1 0 0,1 0 0,0 0 0,0 0 0,0 0 0,0-1 0,0 1 0,0 0 0,0 0 0,1-1 0,-1 1 0,1-1 0,-1 1 0,1-1 0,-1 1 0,1-1 0,0 0 0,0 0 0,-1 0 0,1 0 0,0 0 0,0 0 0,0-1 0,0 1 0,0-1 0,3 1 0,0 0-33,0-1 1,1 0-1,-1 0 0,0 0 0,1-1 1,-1 1-1,0-1 0,0-1 0,0 1 1,0-1-1,0 0 0,0 0 0,0 0 1,0 0-1,-1-1 0,1 0 0,-1 0 1,0 0-1,0-1 0,0 1 0,0-1 1,-1 0-1,0 0 0,1-1 0,2-5 1,0-1-270,-1 0 1,-1-1-1,0 1 1,0-1 0,-1 0-1,-1 0 1,0 0 0,0 0-1,-1-25 1,-1 18-2851,1-41-12092,3 39 5923</inkml:trace>
</inkml:ink>
</file>

<file path=ppt/ink/ink11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3:42.23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88 79 10346,'7'-33'4792,"2"-10"3705,-8 41-6794,-1 4-418,-4 24-474,-3 21 444,-17 164 2059,23-191-3275,1 0 1,1 0 0,1 0 0,1 0 0,0 0 0,2 0 0,0-1-1,9 23 1,-1-22-1305,-12-35-186,-13-38-93,-38-37 804,35 66 2031,-23-49 0,38 73-1252,0-1 0,-1 0 0,1 1 0,0-1 0,0 0 0,0 0 0,1 1 1,-1-1-1,0 0 0,0 1 0,0-1 0,0 0 0,1 1 0,-1-1 0,0 0 0,1 1 0,-1-1 0,0 1 0,1-1 0,-1 1 0,1-1 0,-1 0 0,1 1 1,-1 0-1,1-1 0,-1 1 0,1-1 0,0 1 0,-1 0 0,1-1 0,-1 1 0,1 0 0,0 0 0,-1-1 0,1 1 0,0 0 0,0 0 0,-1 0 0,1 0 1,0 0-1,0 0 0,38-5 1094,-33 5-1083,55-2-188,39-4-1779,-86 2-2053,-10-5-2785,-3-2-2406</inkml:trace>
</inkml:ink>
</file>

<file path=ppt/ink/ink11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3:42.57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54 17104,'0'0'8776,"3"-54"-17328</inkml:trace>
</inkml:ink>
</file>

<file path=ppt/ink/ink11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3:43.90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8 99 6342,'-1'-3'1453,"0"0"1,0 0-1,0 1 1,0-1-1,0 0 1,0 0-1,1 0 1,-1 0-1,1-4 1,0 5-1036,0-1 1,1 1-1,-1-1 1,1 1-1,-1 0 1,1-1-1,0 1 1,0 0-1,0 0 1,2-3 0,-1 2-293,0 0 1,1 0 0,-1 0 0,1 1 0,0 0 0,0-1-1,-1 1 1,2 0 0,-1 0 0,0 0 0,0 1 0,1-1-1,-1 1 1,1 0 0,-1 0 0,6-1 0,-7 1-116,-1 1 0,1 0 0,0-1 0,0 1 0,0 0 0,0 0 1,0 0-1,0 0 0,0 0 0,0 1 0,0-1 0,0 0 0,0 1 0,0 0 0,0-1 1,0 1-1,0 0 0,-1 0 0,1 0 0,0 0 0,-1 0 0,1 1 0,-1-1 0,1 0 0,-1 1 1,1-1-1,-1 1 0,0-1 0,0 1 0,0 0 0,0-1 0,0 1 0,0 0 0,0 0 1,-1 0-1,1 0 0,-1 0 0,1 4 0,2 8-10,-2 1 0,0 0-1,-1 0 1,-2 21 0,1-6 74,0-9-6,1-13-85,-1-1 0,1 1 0,1-1 0,-1 0 0,1 1 0,3 10 0,-3-16 48,-1-1 0,1 1 0,0-1 0,0 1 0,0-1 0,0 0 0,0 1 0,0-1 0,0 0 0,0 0 0,0 0 0,1 0 0,-1 0 1,0 0-1,1 0 0,-1 0 0,1-1 0,-1 1 0,1-1 0,-1 1 0,1-1 0,0 1 0,-1-1 0,1 0 0,0 0 0,-1 0 0,1 0 0,-1 0 0,1 0 0,0 0 0,-1 0 0,1-1 0,0 1 1,-1 0-1,2-2 0,3 0 83,0 0 0,-1 0 0,1-1 0,-1 0 1,1 0-1,-1 0 0,0-1 0,-1 0 0,1 0 0,-1 0 1,1 0-1,-1-1 0,0 1 0,-1-1 0,1 0 0,4-11 1,-2 7 38,-2 0 1,0-1 0,0 1 0,-1-1 0,0 0 0,0 0 0,-1-1 0,0 1 0,-1-12 0,-1 20-155,0 1 0,0-1 0,0 1 0,0 0 0,-1-1 0,1 1 0,-1 0 0,1-1 0,-1 1 0,1 0 0,-1 0 0,0-1 0,0 1 0,1 0 0,-1 0 0,0 0 0,0 0 0,0 0 0,0 0 0,0 0 0,-1 1 0,1-1 0,0 0 0,0 0 0,0 1 0,-1-1 0,1 1 0,0-1 0,-3 1 0,-41-5 0,44 5 0,0 0 0,1 0 0,-1 1 0,0-1 0,1 0 0,-1 1 0,1-1 0,-1 1 0,0-1 0,1 1 0,-1-1 0,1 1 0,-1-1 0,1 1 0,0-1 0,-1 1 0,1 0 0,-1-1 0,1 1 0,0 0 0,0-1 0,-1 1 0,1 0 0,0-1 0,0 1 0,0 0 0,0 0 0,0-1 0,0 1 0,0 0 0,0 0 0,0-1 0,0 1 0,0 0 0,0-1 0,1 1 0,-1 0 0,0-1 0,0 1 0,1 0 0,-1-1 0,0 1 0,1 0 0,-1-1 0,1 1 0,-1-1 0,1 1 0,-1-1 0,1 1 0,-1-1 0,1 1 0,0-1 0,0 1 0,15 2-1017,0-1-1,0 0 1,1-1 0,-1 0-1,0-2 1,29-4 0,-25 3-2656,1-2 0,37-13 0,-13 1-4548</inkml:trace>
</inkml:ink>
</file>

<file path=ppt/ink/ink11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3:44.27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223 1 9513,'-10'0'5322,"-1"0"-4491,0 1-1,0 1 1,1-1-1,-1 2 0,0 0 1,0 0-1,1 1 0,0 0 1,0 0-1,0 2 1,-10 6-1,14-8-556,0 0 0,1 0 1,-1 1-1,1 0 0,0 0 0,1 0 1,-1 0-1,1 1 0,0 0 0,0 0 1,1 0-1,-1 0 0,1 1 0,1-1 0,-1 1 1,1 0-1,1 0 0,-1 0 0,0 14 1,2-20-257,0 0 0,0 1 0,0-1 0,0 1-1,0-1 1,1 1 0,-1-1 0,0 0 0,1 1 0,-1-1 0,1 0 0,0 1 0,0-1 0,-1 0 0,1 0 0,0 1 0,0-1 0,0 0 0,0 0 0,0 0 0,0 0 0,0 0 0,1-1 0,0 2 0,2 0 27,0 0 0,1-1-1,-1 1 1,0-1 0,1 0 0,-1 0 0,0 0 0,6 0 0,3-1 133,0 0 0,0-1 0,0 0 0,0-1 0,14-3 0,-18 2-136,0-1-1,-1 0 0,0 0 0,1 0 1,-1-1-1,-1 0 0,1-1 0,-1 0 1,12-11-1,-16 14-35,0 0 0,0 0 0,-1-1 1,1 1-1,-1-1 0,1 0 0,-1 1 0,0-1 0,-1 0 1,1 0-1,-1 0 0,1-1 0,-1 1 0,0 0 0,-1 0 1,1-1-1,-1 1 0,0 0 0,0-1 0,0 1 0,-1 0 1,1 0-1,-2-5 0,0 6-46,0 1 0,1 0 0,-1-1 0,0 1 0,-1 0 0,1 0 0,0 0 0,0 0 0,-1 1 0,1-1 0,-1 1 0,0 0 0,1-1-1,-1 1 1,0 0 0,0 0 0,0 1 0,0-1 0,0 1 0,0-1 0,-4 1 0,3-1-82,-1 1-1,1-1 1,-1 1 0,0 0-1,1 0 1,-1 1-1,1 0 1,-1-1 0,1 1-1,-1 1 1,1-1-1,0 1 1,-6 2 0,1 10-3822,18-7-1240,25-6-1709,-8-7 2734</inkml:trace>
</inkml:ink>
</file>

<file path=ppt/ink/ink11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3:44.60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83 0 14286,'0'0'7238,"-5"10"-6170,-9 21-242,1 0-1,2 1 1,1 1 0,1-1-1,2 2 1,2-1 0,0 1-1,1 47 1,4-77-804,1 0 0,-1-1 1,1 1-1,-1-1 0,1 1 0,0-1 0,0 1 1,0-1-1,1 0 0,-1 1 0,1-1 0,0 0 1,0 0-1,0 0 0,0 0 0,5 4 0,-5-5-12,0-1 0,1 0-1,-1 1 1,0-1-1,0 0 1,1 0-1,-1 0 1,0-1-1,1 1 1,-1 0 0,1-1-1,-1 0 1,1 1-1,-1-1 1,1 0-1,-1 0 1,1-1-1,-1 1 1,1 0 0,-1-1-1,1 1 1,-1-1-1,0 0 1,1 0-1,-1 0 1,3-2-1,3-2 18,-1 0-1,1-1 0,-1 0 1,-1 0-1,1-1 1,-1 0-1,0 0 0,-1-1 1,1 1-1,-1-1 0,-1 0 1,5-10-1,6-15 24,17-58 0,3-68-515,-33 145 44,-21 104 436,11-61 266,1 0 0,2 0 0,1 1-1,1-1 1,1 1 0,5 51 0,-3-78-407,1 0 0,0 0 0,0 1 0,0-2 0,0 1 0,1 0 0,-1 0 0,1 0 0,-1-1 0,1 1 0,0-1 0,0 1 0,1-1 0,-1 0 0,0 0 1,1 0-1,-1 0 0,1 0 0,0 0 0,-1-1 0,6 3 0,-5-3-364,-1 0 1,1-1 0,0 1-1,0 0 1,-1-1 0,1 0-1,0 0 1,0 0 0,-1 0-1,7-1 1,-7 1-202,1-1 0,-1 0 0,1 0 0,-1 0 0,0 0 0,1 0 0,-1 0 0,0-1 0,0 1 0,0-1 0,0 0 1,4-3-1,16-24-11294</inkml:trace>
</inkml:ink>
</file>

<file path=ppt/ink/ink11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3:44.96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 17200,'0'0'7437,"0"11"-6444,2 293 3321,-3-158-3391,0-144-879,1 0 0,0 0 0,0 0 0,0 0 0,0 0 0,0 0 0,1 0 0,-1 0 0,0 0 1,1 0-1,0 0 0,-1 0 0,1-1 0,0 1 0,0 0 0,0 0 0,0-1 0,0 1 0,0 0 1,1-1-1,-1 0 0,2 3 0,-1-4-13,0 0 1,-1 0 0,1 0-1,0 0 1,-1 0 0,1-1-1,0 1 1,-1-1 0,1 1-1,-1-1 1,1 1 0,-1-1-1,1 0 1,-1 0 0,1 1-1,-1-1 1,0 0 0,1 0-1,-1-1 1,0 1-1,0 0 1,0 0 0,0 0-1,0-1 1,0 1 0,0-1-1,0-1 1,22-30-30,-1-1 1,-2 0-1,-2-2 1,16-41-1,43-157-62,-106 323-18037,15-59 10554</inkml:trace>
</inkml:ink>
</file>

<file path=ppt/ink/ink11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3:45.30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10 0 10186,'0'0'3779,"-10"55"673,10-34-928,0-4-770,0-3-864,10-4-897,6-1-673,2-5-191,6-4-129,-2 0-1698,3-4-1665,-4-10-2819</inkml:trace>
</inkml:ink>
</file>

<file path=ppt/ink/ink11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3:46.02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104 1 11691,'0'0'5162,"-9"5"-1681,-2 0-2617,0 1 0,1 1 0,0 0 1,-13 11-1,21-16-756,-1 0 0,1 1 0,-1-1 0,1 1 0,0 0 0,0 0 0,0 0-1,0 0 1,1 0 0,-1 0 0,1 0 0,0 0 0,-1 1 0,2-1 0,-1 0 0,0 1 0,1-1 0,-1 1 0,1-1 0,0 0 0,0 1 0,0-1 0,1 1 0,0 4 0,0-8-99,0 1 1,0 0-1,0 0 1,0 0-1,1-1 1,-1 1-1,0 0 1,0-1-1,0 1 1,0-1-1,1 0 1,-1 1-1,0-1 1,0 0-1,1 0 0,-1 0 1,0 0-1,1 0 1,-1 0-1,0 0 1,1 0-1,0-1 1,34-4 178,29-27-52,-56 26-84,0 1 0,0 0 0,0 0 1,1 1-1,0 1 0,0-1 0,0 2 0,0-1 0,0 1 0,13 0 1,-22 2-36,0 0 0,0 0 0,0 0 1,0 0-1,0 0 0,0 0 0,0 1 1,0-1-1,0 0 0,0 1 0,0-1 0,0 1 1,0-1-1,0 1 0,0-1 0,0 1 1,0 0-1,-1-1 0,1 1 0,0 0 1,0 0-1,-1 0 0,1-1 0,-1 1 1,1 0-1,-1 0 0,1 0 0,-1 0 0,1 0 1,-1 0-1,0 2 0,3 41 614,-3-41-544,-1 0-1,1 0 1,0 0-1,0 0 1,0 0-1,0 0 1,0 0-1,1 0 1,-1 0-1,1 0 1,0 0-1,0 0 1,0 0-1,0 0 1,1 0-1,2 3 1,-3-5-34,1 0 1,-1 0-1,1-1 1,0 1-1,-1-1 1,1 1 0,0-1-1,0 0 1,0 1-1,-1-1 1,1 0-1,0 0 1,0 0-1,-1-1 1,1 1-1,0 0 1,0-1-1,-1 1 1,1-1 0,0 1-1,-1-1 1,4-1-1,36-24 294,-33 20-302,11-8-35,-13 8-88,1 1 0,-1 1 0,1-1 0,0 1 0,0 0-1,0 1 1,0-1 0,1 1 0,-1 1 0,12-3 0,-18 5 75,0 0 0,-1 0 0,1 1 0,0-1 0,-1 0 0,1 1 0,-1-1 0,1 1-1,-1-1 1,1 0 0,0 1 0,-1-1 0,0 1 0,1-1 0,-1 1 0,1 0 0,-1-1 0,0 1 0,1-1 0,-1 1 0,0 0 0,1-1 0,-1 1 0,0 0 0,0-1 0,0 1 0,0 0 0,0-1 0,0 1 0,0 0 0,0-1-1,0 1 1,0 0 0,0-1 0,0 1 0,0 0 0,-1 1 0,-6 40 562,4-22-169,3-20-389,0 0-1,0 1 1,0-1 0,0 0 0,1 0 0,-1 1 0,0-1 0,0 0 0,0 0 0,0 0 0,1 1-1,-1-1 1,0 0 0,0 0 0,0 0 0,1 0 0,-1 1 0,0-1 0,0 0 0,1 0-1,-1 0 1,0 0 0,1 0 0,-1 0 0,0 0 0,0 0 0,1 0 0,-1 0 0,0 0 0,0 0-1,1 0 1,-1 0 0,0 0 0,1 0 0,-1 0 0,0 0 0,0 0 0,1 0 0,-1-1 0,0 1-1,0 0 1,1 0 0,-1 0 0,0 0 0,0-1 0,0 1 0,1 0 0,-1 0 0,0 0 0,0-1-1,0 1 1,13-9-10,4-7-91,36-27-734,-50 40 754,1 0 1,0 1-1,0-1 0,0 1 1,0 0-1,1 1 0,-1-1 1,1 1-1,-1 0 0,1 0 1,6-1-1,-10 2 37,-1 0-1,1 0 1,0 0 0,-1 0-1,1 0 1,-1 1-1,1-1 1,-1 0 0,1 0-1,-1 0 1,1 1-1,0-1 1,-1 0 0,0 1-1,1-1 1,-1 0 0,1 1-1,-1-1 1,1 1-1,-1-1 1,0 0 0,1 1-1,-1-1 1,0 1-1,1-1 1,-1 1 0,0-1-1,0 1 1,1 0-1,-1-1 1,0 1 0,0-1-1,0 2 1,0 26-1417,2 6-1713,-1-33 3003,-1 0 1,1-1-1,-1 1 1,1 0-1,0-1 1,-1 1-1,1-1 1,0 1-1,0-1 1,-1 1-1,1-1 1,0 0-1,0 1 1,0-1-1,0 0 1,-1 0-1,1 1 1,0-1-1,0 0 1,0 0-1,0 0 1,0 0-1,0 0 1,-1 0-1,1 0 1,0-1-1,0 1 1,0 0-1,0 0 1,0-1-1,-1 1 1,1 0-1,0-1 1,0 1-1,-1-1 1,3 0-1,3-3-599,0 0-1,0 0 0,-1 0 0,1-1 0,-1 0 0,0 0 0,0 0 0,0-1 0,-1 0 0,5-8 0,13-14-204,2 5 5207,-24 27 1858,-1 5-3587,0 12-630,-3-1-613,-5 41 2266,9-61-3509,0 1 0,0-1 0,0 0-1,0 0 1,0 1 0,0-1 0,0 0-1,0 0 1,0 1 0,0-1 0,0 0-1,0 0 1,1 1 0,-1-1 0,0 0-1,0 0 1,0 0 0,0 1 0,0-1-1,1 0 1,-1 0 0,0 0 0,0 1-1,0-1 1,1 0 0,-1 0-1,0 0 1,0 0 0,0 0 0,1 0-1,-1 0 1,0 0 0,0 1 0,1-1-1,-1 0 1,0 0 0,0 0 0,1 0-1,-1 0 1,0 0 0,1 0 0,14-5 353,12-11-158,-27 15-214,5-4-77,0 0 0,1 0 0,0 1 0,0 0-1,0 0 1,0 0 0,1 1 0,-1-1 0,1 2 0,0-1 0,0 1 0,0 0-1,12-2 1,-18 5 71,0-1-1,0 1 1,0 0-1,0 0 1,-1 0-1,1 0 1,0 0-1,-1 0 1,1 0-1,-1 0 1,1 0-1,-1 0 1,0 0-1,1 0 1,-1 0-1,0 0 1,0 0-1,0 0 1,1 0-1,-1 0 1,0 0-1,0 1 1,-1-1-1,1 1 1,0 42 548,-1-33-211,2-11-302,-1 1 1,0-1-1,1 1 1,-1-1 0,1 1-1,-1-1 1,1 1 0,-1-1-1,1 1 1,-1-1-1,1 0 1,-1 1 0,1-1-1,0 0 1,-1 1 0,1-1-1,-1 0 1,1 0 0,0 0-1,-1 0 1,1 1-1,0-1 1,-1 0 0,1 0-1,0 0 1,-1-1 0,1 1-1,0 0 1,-1 0-1,1 0 1,0 0 0,-1 0-1,1-1 1,-1 1 0,1 0-1,0-1 1,-1 1 0,1 0-1,-1-1 1,2 0-1,28-13 299,-29 13-325,77-43 57,-73 42-141,0-1-1,0 1 1,0 0-1,0 1 0,1-1 1,-1 1-1,1 0 1,-1 1-1,1-1 1,-1 1-1,1 0 0,-1 0 1,11 2-1,-15 0 110,0-1 0,0 1 0,0-1 0,0 1 0,0 0 0,0-1 0,0 1 0,0 0 0,-1-1 0,1 1 0,-1 0 0,1 0 0,-1 0 0,0 0 0,0-1 0,0 1 0,0 0 0,0 0 0,0 0 0,-1 2 0,-3 42 1200,2-23-394,2-20-4718,7-19-19536</inkml:trace>
</inkml:ink>
</file>

<file path=ppt/ink/ink11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3:46.90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25 123 15150,'-3'1'536,"1"1"-1,0 0 0,0 0 1,-1 0-1,2 1 0,-1-1 1,0 0-1,0 1 0,1 0 1,-2 2-1,2-4-327,1 0 0,0 0 0,0 0-1,-1 0 1,1 0 0,0 1 0,0-1 0,0 0 0,0 0-1,0 0 1,0 0 0,0 0 0,1 0 0,-1 0 0,0 0-1,1 0 1,-1 0 0,0 0 0,1 0 0,0 1 0,1 0-21,0 0 0,1 0 0,-1 0 0,0-1 1,1 1-1,-1-1 0,1 1 0,0-1 1,-1 0-1,1 0 0,0 0 0,0 0 0,0-1 1,0 1-1,0-1 0,0 1 0,0-1 1,4 0-1,1-1-41,1 1-1,-1-1 1,1-1 0,-1 0 0,0 0 0,0 0 0,0-1 0,0 0-1,0-1 1,0 0 0,-1 0 0,13-10 0,-16 11-115,0 0 1,0 0-1,0 0 0,-1-1 1,0 0-1,0 1 0,0-1 0,0-1 1,0 1-1,-1 0 0,0 0 1,0-1-1,0 0 0,0 1 1,-1-1-1,0 0 0,0 0 1,0 1-1,0-1 0,-1 0 1,0 0-1,0 0 0,-1-9 1,0 12-29,1 0 1,-1 0-1,0 0 1,0 0-1,1 0 1,-2 0-1,1 0 1,0 0-1,0 0 1,0 0-1,-1 1 1,1-1 0,-1 0-1,0 1 1,1-1-1,-1 1 1,0 0-1,0 0 1,0 0-1,0 0 1,0 0-1,0 0 1,0 0-1,0 0 1,0 1 0,0-1-1,-1 1 1,1 0-1,0 0 1,0-1-1,-4 2 1,2-1-20,0 0 1,0 0-1,-1 1 1,1 0 0,0 0-1,0 0 1,0 0-1,0 0 1,1 1-1,-1 0 1,0 0-1,1 0 1,-1 0-1,1 1 1,-1-1 0,-4 6-1,0 2-1,0 0 0,1 1 0,0 0-1,-9 22 1,14-28 39,0 0 0,0 0 1,0 1-1,0-1 0,1 0 0,0 1 0,0-1 0,1 1 0,0-1 0,0 1 0,0 0 0,0-1 0,1 1 1,1 5-1,-1-10-3,0 0-1,1 1 1,-1-1 0,0 0 0,0 0 0,1 0 0,-1 0-1,1 0 1,-1 0 0,1-1 0,-1 1 0,1 0 0,0-1 0,-1 1-1,1-1 1,0 0 0,-1 1 0,1-1 0,0 0 0,0 0 0,-1 0-1,1 0 1,0 0 0,-1-1 0,4 0 0,46-9 484,24-27-423,1-2-78,-70 37-3,0-1-1,0 2 1,0-1 0,0 1 0,0 0 0,0 0 0,0 0-1,1 1 1,-1 0 0,11 1 0,-16 0 1,0-1 0,1 0 0,-1 1 0,0-1 0,0 1 0,1-1 0,-1 1 0,0 0 0,0-1 0,0 1 0,0 0 0,0 0 0,0 0 0,0 0 0,0 0 0,0 0 0,0 0 0,-1 0 0,1 0 0,0 0 0,-1 0 0,1 1 0,-1-1 0,1 0 0,0 2 0,3 39 0,-1-2 0,-2-38 0,-1-1 0,0 1 0,1-1 0,-1 0 0,1 1 0,0-1 0,-1 0 0,1 1 0,0-1 0,0 0 0,0 0 0,0 0 0,0 0 0,0 0 0,0 0 0,0 0 0,0 0 0,0 0 0,0 0 0,1-1 0,1 2 0,1-1 1,0 0 0,1-1 0,-1 1 1,1-1-1,-1 0 0,1 0 0,-1-1 0,1 1 0,-1-1 0,0 0 1,1 0-1,-1 0 0,0-1 0,0 1 0,0-1 0,0 0 0,0 0 0,0-1 1,0 1-1,5-6 0,-5 5-8,0 0 0,0 0 0,0 1 0,0-1 0,0 1 0,0 0-1,1 0 1,-1 1 0,1-1 0,0 1 0,-1 0 0,1 0 0,0 1 0,-1-1 0,1 1 0,9 1 0,-3 6-1300,-1 1-5250,-2-7-1818</inkml:trace>
</inkml:ink>
</file>

<file path=ppt/ink/ink11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3:47.90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60 53 13677,'0'0'6299,"-3"11"-3966,-5 19-1228,1 1-1,1 0 0,2 1 1,1-1-1,2 40 1,3 0 391,16 99 1,-17-169-1446,0-6 51,2-20 184,-3-35 113,-3 40-538,-1 0-1,-1 0 1,-10-25-1,-11-44-391,27 91 507,1 0 1,-1 1 0,0-1-1,1 0 1,0 0-1,-1 0 1,1 0-1,0 0 1,0-1-1,0 1 1,0-1-1,0 1 1,0-1-1,4 2 1,34 17-234,-32-18 293,1 1-1,0-1 0,0-1 1,0 1-1,0-2 1,0 1-1,0-1 0,1-1 1,-1 1-1,0-1 0,0-1 1,0 0-1,0 0 1,-1-1-1,1 0 0,-1-1 1,1 1-1,-1-2 0,0 1 1,-1-1-1,1 0 0,-1-1 1,10-9-1,-9 8 8,-1-1-1,0 0 1,0 0-1,0 0 0,-1-1 1,-1 0-1,0 0 1,0-1-1,0 1 1,-1-1-1,-1 0 0,1 0 1,-2 0-1,0-1 1,0 1-1,0-1 1,-2 1-1,1-1 1,-3-20-1,2 30-42,0-1 0,0 0 0,0 1 0,0-1 0,0 1 0,-1-1 0,1 1 0,0-1 0,-1 1 0,0 0 0,1-1 0,-1 1 0,0 0 0,0-1 0,1 1 0,-1 0 0,0 0 0,0-1 0,0 1 0,-1 0 0,1 0 0,0 0 0,0 1 0,-1-1 0,1 0 0,0 0 0,-1 1 0,1-1 0,0 1 0,-1-1 0,1 1 0,-1-1 0,1 1 0,-1 0 0,0 0 0,1 0 0,-1 0 0,1 0 0,-1 0 0,1 0 0,-1 0 0,1 1 0,-1-1 0,1 1 0,-1-1 0,1 1 0,0-1 0,-1 1 0,1 0 0,0 0 0,-1 0 0,1-1 0,0 1 0,0 1 0,0-1 0,0 0 0,0 0 0,0 0 0,0 0 0,-1 3 0,-10 16 0,1 2 0,2-1 0,0 1 0,1 1 0,1-1 0,1 1 0,1 1 0,1-1 0,1 1 0,0 26 0,4-47 0,-1 0 0,0-1 0,1 1 0,-1-1 0,1 0 0,-1 1 0,1-1 0,0 1 0,0-1 0,1 0 0,-1 0 0,0 1 0,1-1 0,-1 0 0,1 0 0,0 0 0,-1-1 0,1 1 0,0 0 0,0-1 0,0 1 0,0-1 0,1 0 0,-1 1 0,0-1 0,0 0 0,1-1 0,-1 1 0,1 0 0,-1-1 0,1 1 0,-1-1 0,1 0 0,-1 1 0,6-2 0,1 2 0,0-2 0,0 1 0,0-1 0,-1 0 0,1-1 0,0 0 0,0 0 0,-1-1 0,13-6 0,-6 1 0,-1 0 0,-1-1 0,0 0 0,18-17 0,-27 23 0,0-1 0,0-1 0,0 1 0,-1 0 0,0-1 0,0 0 0,0 1 0,0-1 0,-1-1 0,0 1 0,0 0 0,0 0 0,0-1 0,-1 1 0,0-1 0,0-7 0,-1 12 0,0 0 0,0 1 0,0-1 0,0 0 0,0 1 0,0-1 0,0 0 0,0 1 0,-1-1 0,1 0 0,0 1 0,0-1 0,-1 1 0,1-1 0,0 0 0,-1 1 0,1-1 0,-1 1 0,1-1 0,-1 1 0,1-1 0,-1 1 0,1 0 0,-1-1 0,1 1 0,-1 0 0,0-1 0,1 1 0,-1 0 0,0 0 0,1-1 0,-1 1 0,0 0 0,1 0 0,-1 0 0,0 0 0,1 0 0,-1 0 0,0 0 0,1 0 0,-1 0 0,0 0 0,0 1 0,-2-1 0,1 1 0,-1-1 0,1 1 0,-1 0 0,1 0 0,0 0 0,0 0 0,-1 1 0,1-1 0,0 0 0,-3 4 0,-2 2 0,0 2 0,0-1 0,1 0 0,0 1 0,1 0 0,0 1 0,0-1 0,1 1 0,0 0 0,1 0 0,0 0 0,1 1 0,-2 16 0,4-25-24,0-1 1,0 1-1,0 0 1,1 0-1,-1-1 0,1 1 1,-1 0-1,1-1 0,0 1 1,-1 0-1,1-1 1,0 1-1,0-1 0,0 1 1,0-1-1,0 0 0,1 1 1,-1-1-1,0 0 1,3 2-1,1 0-153,-1-1 1,1 1-1,0-1 0,0 0 0,0-1 1,0 1-1,6 0 0,11 2-1534,0-2-1,34-1 0,-48-1 942,28 0-7430</inkml:trace>
</inkml:ink>
</file>

<file path=ppt/ink/ink11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3:48.27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210 0 15246,'0'0'10005,"-9"7"-6584,-13 11-2767,1 1 0,1 1 0,1 1 0,1 0 0,-28 43 0,40-54-757,5-6-41,-1-1-1,0 1 1,0 0-1,0-1 1,0 0 0,-1 1-1,1-1 1,-1 0-1,0 0 1,0-1 0,0 1-1,0-1 1,-7 5 0,9-9-328,0 1 0,0 0 0,1-1 0,-1 1 0,0-1 0,1 1 0,-1-1 0,1 0 0,-1 1 0,1-1 0,0 1 1,0-1-1,0 0 0,0 1 0,0-1 0,0-1 0,0 0-357,0-24-4936,0-4-801</inkml:trace>
</inkml:ink>
</file>

<file path=ppt/ink/ink11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3:48.60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15 2530,'0'0'21365,"61"47"-20244,-43-27-289,5 3-255,3-2-481,-2-1-64,1-4-1697,0-5-2916,-5-6-4035</inkml:trace>
  <inkml:trace contextRef="#ctx0" brushRef="#br0" timeOffset="1">341 1 17521,'0'0'7110,"-36"57"-5893,36-37-352,0 2-352,0-3-353,7-3-64,1-3-673,2-2-1248,-2-6-1570,0-3-2595</inkml:trace>
</inkml:ink>
</file>

<file path=ppt/ink/ink11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3:49.10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 0 20724,'0'0'9326,"0"13"-8477,0 347 378,0-358-1225,0 0-1,0 0 1,0 0-1,0 0 0,0 0 1,0 0-1,1 0 0,-1 0 1,1 0-1,-1 0 1,1 0-1,0 0 0,0-1 1,0 1-1,0 0 0,0-1 1,0 1-1,0 0 1,3 1-1,-3-2-11,1-1-1,-1 1 1,1-1 0,-1 0-1,0 0 1,1 1 0,0-1-1,-1 0 1,1 0 0,-1 0 0,1-1-1,-1 1 1,0 0 0,1-1-1,-1 1 1,1 0 0,-1-1-1,1 0 1,-1 1 0,0-1-1,1 0 1,-1 0 0,0 0-1,0 0 1,0 0 0,2-2-1,23-22-627,13-13-66,-37 36 687,0 1 0,0-1 0,0 1 0,0-1 0,1 1 1,-1 0-1,0 0 0,0 0 0,1 0 0,-1 0 0,1 1 1,-1-1-1,1 1 0,-1 0 0,5-1 0,-6 2 16,0-1 0,0 1-1,-1 0 1,1-1 0,0 1 0,-1 0-1,1 0 1,0-1 0,-1 1-1,1 0 1,-1 0 0,0 0 0,1 0-1,-1 0 1,0-1 0,1 1-1,-1 0 1,0 0 0,0 0-1,0 0 1,0 0 0,0 0 0,0 0-1,0 1 1,0 32 250,0-27-172,0-1-9,-1 0 0,0 0-1,0 0 1,-1 0 0,1-1 0,-1 1 0,0 0 0,-1-1-1,1 1 1,-1-1 0,0 0 0,-1 0 0,1 0 0,-1 0-1,0-1 1,-5 5 0,6-5-18,-1-1 1,0 0-1,1 0 0,-1 0 1,-1-1-1,1 1 0,0-1 1,-1 0-1,1 0 0,-1 0 1,1-1-1,-1 0 0,0 0 1,0 0-1,1 0 0,-1-1 1,0 0-1,0 0 0,0 0 1,-6-1-1,9 0-199,0 0 0,0 0 1,0 0-1,1 0 0,-1 0 0,0-1 1,0 1-1,1 0 0,-1-1 0,1 1 0,0-1 1,-1 0-1,1 1 0,0-1 0,0 0 0,0 0 1,0 0-1,0 0 0,0 0 0,1 0 1,-1 0-1,1 0 0,-1 0 0,1 0 0,0 0 1,0-4-1,-1 2-309,1 1-1,0-1 1,0 1 0,0-1 0,1 1-1,-1-1 1,1 1 0,0-1-1,0 1 1,0-1 0,0 1 0,0 0-1,1 0 1,0-1 0,2-3 0,16-10-7091</inkml:trace>
</inkml:ink>
</file>

<file path=ppt/ink/ink11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3:49.61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14 329 18802,'0'0'10885,"10"3"-10448,-6-1-415,1-1-1,-1 1 1,1-1-1,0 0 0,-1-1 1,1 1-1,0-1 0,0 0 1,7 0-1,-10-1-14,0 0-1,1 1 0,-1-1 1,0 0-1,0 0 1,0 0-1,0 0 1,0 0-1,0-1 1,0 1-1,-1-1 1,1 1-1,0-1 1,-1 1-1,1-1 1,-1 0-1,0 0 1,1 0-1,-1 0 1,0 0-1,0 0 1,0 0-1,-1 0 1,1-1-1,0 1 1,-1 0-1,1-5 1,0 4 4,-1-1 1,1 0 0,-1 0 0,0 1-1,0-1 1,0 0 0,0 1 0,-1-1 0,0 0-1,0 1 1,-2-7 0,3 8-15,-1 1 0,0 0 1,0 0-1,0 0 0,0 0 0,1-1 0,-1 1 0,-1 0 1,1 1-1,0-1 0,0 0 0,0 0 0,0 0 1,-1 1-1,1-1 0,0 1 0,-1-1 0,1 1 0,0-1 1,-1 1-1,1 0 0,0 0 0,-1-1 0,1 1 0,-1 0 1,1 0-1,-1 1 0,1-1 0,0 0 0,-1 0 1,1 1-1,0-1 0,-1 1 0,0 0 0,-2 1-5,0 0 0,0 0 0,0 1 0,1-1 0,-1 1 0,1 0 0,0 0 0,0 1 0,0-1 0,0 1 0,1-1 0,0 1 0,-1 0 0,1 0 0,0 0 0,1 0 0,-1 0 0,-1 8 0,-2 2 67,2 1 1,0-1-1,1 0 0,-2 23 0,4-33-1,0 0-1,0-1 1,0 1-1,0 0 1,1 0-1,-1 0 0,1 0 1,0 0-1,0 0 1,0-1-1,1 1 1,-1 0-1,1-1 1,4 6-1,-4-6-17,1-2 0,0 1 0,-1 0 0,1 0 0,0-1 0,0 1 0,0-1 1,0 0-1,0 0 0,0 0 0,0-1 0,0 1 0,1-1 0,-1 1 0,0-1 0,0 0 0,0 0 0,6-2 0,1 1-17,0-1 0,0 0 0,0-1 1,-1 0-1,1-1 0,-1 0 0,0 0 0,0-1 0,0 0 0,-1-1 0,0 0 0,0 0 0,13-14 0,1-2 6,-1-2 0,-1 0-1,19-31 1,-22 28-29,-1 0 0,16-38 0,-26 52 0,-1-1 0,0-1 0,-1 1 0,-1 0 0,0-1 0,1-29 0,-4 43 0,0 0 0,0 0 0,1 0 0,-1 1 0,0-1 0,0 0 0,0 0 0,0 0 0,-1 0 0,1 0 0,0 0 0,0 1 0,0-1 0,-1 0 0,1 0 0,0 0 0,-1 1 0,1-1 0,-1 0 0,1 0 0,-1 1 0,1-1 0,-1 0 0,0 1 0,1-1 0,-1 1 0,0-1 0,1 1 0,-1-1 0,0 1 0,-1-1 0,0 1 0,0 0 0,1 0 0,-1 0 0,0 1 0,0-1 0,0 1 0,1-1 0,-1 1 0,0 0 0,1 0 0,-1-1 0,0 1 0,1 0 0,-2 2 0,-7 5 0,0 0 0,0 1 0,-11 13 0,8-5 0,0 1 0,1 0 0,1 1 0,0 0 0,-8 23 0,14-30 0,1-1 0,1 0 0,0 1 0,1 0 0,0-1 0,1 1 0,0 0 0,0 0 0,2 0 0,-1 0 0,4 13 0,-3-21-24,0 0 0,0 0-1,1 0 1,0-1 0,-1 1 0,1 0-1,1-1 1,-1 1 0,1-1 0,-1 0 0,1 0-1,0 0 1,0 0 0,0 0 0,0-1-1,1 0 1,-1 1 0,1-1 0,5 2 0,-1 0-466,1-1 0,-1 0 0,1 0 0,0-1 0,0 0 0,0-1 0,17 1 0,13-2-8847</inkml:trace>
</inkml:ink>
</file>

<file path=ppt/ink/ink11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3:50.05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21 0 23895,'0'0'6246,"-6"78"-5414,2-44-95,-4-2-449,5-1-224,3-4-64,0-1-704,0-9-642,3-6-1088,3-8-1313,-4-15-11468</inkml:trace>
</inkml:ink>
</file>

<file path=ppt/ink/ink11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3:50.39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0 10730,'0'0'18866,"6"1"-18834,8 16-448,6 0-1666,6-3-1538,7-3-1761,2 1-4452</inkml:trace>
</inkml:ink>
</file>

<file path=ppt/ink/ink11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3:50.77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213 0 18033,'-8'2'2893,"-39"9"1344,-3 0-1754,-57 21 1,192-27-3157,-85-5 672,32 0-418,44 6 0,-67-5 322,-1 0-1,1 1 1,-1 0-1,0 1 1,0 0-1,0 0 1,0 1-1,0 0 1,-1 0 0,10 8-1,-15-11 137,-1-1 0,0 1 0,0 0 0,0 0 0,0 0 0,0 0 0,0 0 0,0 0 1,0 0-1,0 1 0,-1-1 0,1 0 0,0 0 0,-1 1 0,1-1 0,-1 0 0,1 1 0,-1-1 0,0 0 0,0 1 0,1-1 0,-1 1 0,0-1 0,0 0 0,0 1 0,-1-1 0,1 1 0,0-1 0,0 0 1,-1 1-1,1-1 0,-1 0 0,1 1 0,-1-1 0,0 0 0,1 1 0,-1-1 0,0 0 0,0 0 0,0 0 0,0 0 0,0 0 0,0 0 0,0 0 0,0 0 0,0 0 0,-1-1 0,1 1 0,0 0 1,-3 0-1,-6 5 557,-1 0 1,0-1 0,0-1 0,-17 5-1,9-4-555,-1 0 0,1-2 0,-1-1 0,0 0 0,-23-2 0,41 0-120,0 0 1,1 0-1,-1 0 0,1 0 1,-1 0-1,1 0 0,-1-1 1,1 1-1,-1 0 0,1-1 1,-1 0-1,1 1 0,0-1 0,-1 0 1,1 0-1,0 0 0,0 1 1,-1-1-1,1-1 0,0 1 1,0 0-1,0 0 0,0 0 1,0 0-1,0-1 0,1 1 1,-1-1-1,0 1 0,1 0 1,-1-1-1,1 1 0,-1-1 1,1 1-1,0-1 0,0 1 1,-1-1-1,1 1 0,0-1 1,1 0-1,-1 1 0,0-1 0,1-1 1,0-3-410,0 1 0,0 0-1,1-1 1,0 1 0,0 0 0,0 0 0,1 1 0,0-1 0,0 0 0,0 1-1,4-5 1,22-19-5320,6-3-1981</inkml:trace>
</inkml:ink>
</file>

<file path=ppt/ink/ink11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3:51.12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119 1 17264,'0'0'11980,"-7"8"-11190,2-1-724,1 1 1,0-1 0,0 1 0,1 0-1,0 0 1,0 0 0,0 0 0,1 1-1,1-1 1,-1 1 0,2-1 0,-1 1-1,1 11 1,0 12-28,2 1-1,1-1 1,2-1 0,0 1 0,14 41-1,20 22-2795,-89-183-2959,21 39 7495,-32-75 1,59 121-1556,1 0 0,0 0 0,-1 1 0,2-1 0,-1 0 0,0 0 0,0 0 0,1 0-1,0 0 1,-1 0 0,1 0 0,0 0 0,1 0 0,-1 0 0,2-5 0,-1 7-130,0-1 0,1 1 1,-1 0-1,1-1 0,0 1 0,-1 0 0,1 0 1,0 0-1,0 0 0,0 0 0,0 1 0,0-1 1,0 0-1,0 1 0,0 0 0,0-1 0,0 1 1,0 0-1,0 0 0,0 0 0,0 0 0,3 1 1,156 9 326,-80-3-2706,1-3-5610,-29-4-4677</inkml:trace>
</inkml:ink>
</file>

<file path=ppt/ink/ink11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3:54.31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65 71 9257,'0'-7'2414,"0"-33"5146,0 39-7306,0 0 1,0 0 0,0 0 0,0 0 0,0 1-1,0-1 1,0 0 0,0 0 0,0 0 0,0 1 0,-1-1-1,1 0 1,0 0 0,-1 0 0,1 1 0,0-1 0,-1 0-1,1 1 1,-1-1 0,1 0 0,-1 1 0,1-1-1,-1 0 1,1 1 0,-1-1 0,0 1 0,1-1 0,-1 1-1,0-1 1,0 1 0,1 0 0,-1-1 0,0 1-1,-1 0 1,0 2-187,0 0 0,0 0 0,0 0-1,0 0 1,0 1 0,1-1-1,-1 0 1,1 1 0,-1 0 0,1-1-1,0 1 1,0 0 0,0 0 0,0 0-1,1-1 1,-1 5 0,-1 2 83,-5 15 42,2 0 0,0 0 0,2 1 0,1-1 0,0 1 0,4 31-1,-3-54-181,1 0-1,0 0 0,1 1 0,-1-1 1,0 0-1,0 0 0,1 0 0,0 0 1,-1 1-1,1-1 0,0 0 0,0 0 1,0 0-1,0-1 0,0 1 1,1 0-1,-1 0 0,0-1 0,1 1 1,-1 0-1,1-1 0,0 0 0,0 1 1,-1-1-1,1 0 0,0 0 0,0 0 1,0 0-1,0 0 0,0 0 0,0-1 1,0 1-1,1-1 0,-1 1 0,0-1 1,0 0-1,4 0 0,0-1 55,-1 1-1,1-1 0,-1-1 1,1 1-1,-1-1 1,0 0-1,1 0 1,-1-1-1,0 1 1,0-1-1,-1 0 0,1-1 1,6-5-1,4-7 4,-2 0-1,0-1 0,-1 0 0,-1-1 1,0-1-1,-1 1 0,-1-2 0,-1 1 1,9-34-1,-21 74-67,0-8 0,1 1 0,1-1 0,0 1 0,1 0 0,1 0 0,0 0 0,4 27 0,-4-40 0,1 1 0,-1-1 0,1 1 0,-1-1 0,1 0 0,0 1 0,0-1 0,0 0 0,-1 1 0,1-1 0,0 0 0,1 0 0,-1 0 0,0 0 0,0 0 0,0 0 0,1 0 0,-1 0 0,0-1 0,1 1 0,-1 0 0,0-1 0,1 1 0,-1-1 0,1 0 0,-1 1 0,1-1 0,-1 0 0,1 0 0,0 0 0,-1 0 0,1 0 0,-1 0 0,1 0 0,-1-1 0,1 1 0,-1 0 0,1-1 0,-1 0 0,0 1 0,1-1 0,-1 0 0,3-1 0,3-2 0,1 0 0,-1 0 0,0-1 0,0 0 0,0 0 0,8-10 0,-5 2 0,-2 0 0,1-1 0,-2 0 0,0 0 0,0-1 0,-2 0 0,0 0 0,0-1 0,3-26 0,-9 55 0,0-8 0,0 0 0,1 0 0,0 0 0,0 0 0,0 0 0,0 0 0,2 8 0,-1-12 0,-1 1 0,1-1 0,0 0 0,0 0 0,-1 0 0,1 0 0,0 0 0,0 0 0,0 0 0,0-1 0,0 1 0,0 0 0,0 0 0,1-1 0,-1 1 0,0-1 0,0 1 0,0-1 0,1 1 0,-1-1 0,0 0 0,1 0 0,-1 1 0,0-1 0,0 0 0,1 0 0,-1 0 0,0 0 0,1-1 0,-1 1 0,0 0 0,1-1 0,-1 1 0,2-1 0,4-2 0,1 0 0,-1-1 0,0 0 0,-1 0 0,1 0 0,-1-1 0,0 0 0,0 0 0,0-1 0,-1 1 0,0-1 0,7-10 0,-15 26 0,0 0 0,1-1 0,0 1 0,0 0 0,0 18 0,2-27 0,0 1 0,-1-1 0,1 0 0,0 1 0,0-1 0,0 1 0,0-1 0,0 0 0,1 1 0,-1-1 0,0 1 0,1-1 0,-1 0 0,1 0 0,-1 1 0,1-1 0,0 0 0,-1 0 0,1 1 0,0-1 0,0 0 0,0 0 0,0 0 0,0 0 0,0 0 0,0 0 0,0-1 0,0 1 0,1 0 0,-1 0 0,0-1 0,2 1 0,1 0 0,-1-1 0,1 0 0,0 0 0,0 0 0,-1 0 0,1 0 0,0-1 0,-1 0 0,1 0 0,-1 0 0,7-3 0,12-6 0,-17 8 0,1-1 0,-1 1 0,0 0 0,1 0 0,0 0 0,-1 1 0,1 0 0,8-1 0,-13 2 0,-1 1 0,1-1 0,0 1 0,-1-1 0,1 0 0,-1 1 0,1-1 0,-1 1 0,1-1 0,-1 1 0,1-1 0,-1 1 0,1 0 0,-1-1 0,0 1 0,1 0 0,-1-1 0,0 1 0,0 0 0,0-1 0,1 1 0,-1 0 0,0-1 0,0 1 0,0 0 0,0 0 0,0-1 0,0 1 0,0 0 0,0-1 0,-1 1 0,1 0 0,0-1 0,-1 2 0,2 5 0,8-19 0,9-10-900,-16 20 517,0 1 0,0-1-1,-1 0 1,1-1 0,0 1-1,-1 0 1,1 0 0,-1-1-1,0 1 1,0-1 0,0 1-1,0-1 1,0 1 0,-1-1 0,1 0-1,-1 1 1,1-5 0,-1-10-8858</inkml:trace>
</inkml:ink>
</file>

<file path=ppt/ink/ink11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3:54.65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 18353,'0'0'8168,"54"1"-8168,-29 2-1377,-4 1-3844,-3-2-3780</inkml:trace>
</inkml:ink>
</file>

<file path=ppt/ink/ink11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3:54.99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219 117 15182,'0'0'5259,"-8"-6"-2451,2 2-2355,0 0 0,0 0 0,0 0 0,0 1 0,-1 0 1,1 0-1,-14-4 0,17 7-391,-1-1 0,1 1-1,-1-1 1,1 1 0,-1 0 0,1 0 0,-1 1 0,1-1 0,0 1-1,-1 0 1,1-1 0,-1 1 0,1 1 0,0-1 0,0 1 0,0-1-1,0 1 1,0 0 0,0 0 0,0 0 0,-4 4 0,-1 3-16,-1 0 1,2 1 0,-1 0-1,1 0 1,-8 16 0,12-21 37,1 0 0,0 0 0,0 0 0,0 0-1,0 0 1,1 0 0,0 0 0,0 0 0,0 1 0,1-1 0,0 0 0,0 1 0,0-1 0,1 0 0,0 6 0,0-10-71,0 1 1,0-1 0,0 0 0,0 0-1,0 0 1,0 0 0,0 0-1,0 0 1,0 0 0,0 0 0,0 0-1,1-1 1,-1 1 0,0 0 0,1-1-1,-1 1 1,0-1 0,1 1 0,-1-1-1,1 0 1,-1 0 0,1 0-1,-1 0 1,0 0 0,1 0 0,-1 0-1,1 0 1,-1 0 0,1-1 0,-1 1-1,3-1 1,2 0 61,0-1-1,0 0 1,0 0-1,0 0 1,-1 0-1,8-5 0,-1-2 7,-1 0 0,0 0 0,-1-1 0,0 0 0,0-1 0,-1-1 0,-1 1 0,1-1 0,-2 0 0,0-1 0,-1 0 0,0 0-1,0-1 1,-2 1 0,0-1 0,0 0 0,-1 0 0,1-28 0,-6 37 3,-4 14-23,-3 12 50,4-5-10,1-1 0,1 1 0,0 0 0,2 0 0,-1 0 0,3 31 0,0-42-219,-1-1 0,1 0 1,0 0-1,1 1 0,-1-1 0,1 0 1,0 0-1,0-1 0,0 1 1,0 0-1,1-1 0,4 7 0,-3-7-355,-1-1-1,0 1 0,1-1 1,-1 0-1,1 0 0,0 0 1,0 0-1,0-1 0,0 1 1,0-1-1,0 0 0,0-1 1,0 1-1,0 0 0,7-1 1,21 0-7754</inkml:trace>
</inkml:ink>
</file>

<file path=ppt/ink/ink11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3:55.69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36 1 15759,'0'0'12545,"-6"13"-11579,0 1-725,1 1 0,0 0 0,1 1 0,1-1 0,0 1 0,0 22 0,2-33-175,1 0 0,1 0 0,-1 0 0,1 0 0,0 0 0,0 0 0,0 0-1,1 0 1,-1 0 0,1-1 0,0 1 0,4 5 0,-4-8-34,0 1 1,0-1-1,1 0 0,-1 0 1,1 0-1,0 0 1,-1 0-1,1 0 1,0-1-1,0 1 0,0-1 1,0 0-1,0 0 1,1 0-1,-1 0 0,0 0 1,0-1-1,1 0 1,-1 1-1,0-1 0,4-1 1,-1 1-24,-1-1 1,0 0 0,0 0-1,0 0 1,0 0-1,0-1 1,0 0 0,-1 0-1,1 0 1,0-1 0,-1 1-1,0-1 1,1 0-1,2-4 1,8-7 15,0-1 0,15-22 0,-18 23-18,-1 0 0,21-17 0,-32 30-7,0 1 0,1 0 0,-1-1 0,0 1 0,1 0 0,-1-1 0,1 1 0,-1 0 0,0 0 0,1 0 0,-1-1 0,1 1 0,-1 0 0,1 0 0,-1 0 0,0 0 0,1 0 0,-1 0 0,1 0 0,-1 0 0,1 0 0,-1 0 0,1 0 0,-1 0 0,1 0 0,-1 0 0,0 0 0,1 0 0,-1 0 0,1 1 0,-1-1 0,0 0 0,1 1 0,8 16 0,-3 36 0,-5-41 0,0-9 0,-1-1 0,0 0 0,0 0 0,1 0 0,-1 0 0,1 0 0,0 0 0,0 0 0,-1 0 0,1 0 0,1 0 0,-1-1 0,0 1 0,0 0 0,1-1 0,-1 1 0,2 1 0,-1-2 0,-1 0 0,0-1 0,1 1 0,-1-1 0,1 1 0,-1-1 0,1 0 0,0 1 0,-1-1 0,1 0 0,-1 0 0,1 0 0,-1 0 0,1 0 0,-1 0 0,1-1 0,0 1 0,1-1 0,8-4 0,0 0 0,-1 0 0,1-1 0,-1 0 0,11-9 0,6-4 0,-24 17 0,0 0 0,0 0 0,1 0 0,-1 1 0,1-1 0,-1 1 0,1 0 0,-1 0 0,1 0 0,0 0 0,-1 0 0,1 1 0,0 0 0,-1 0 0,9 1 0,-10 0 0,0 0 0,0 1 0,1-1 0,-1 1 0,0 0 0,0-1 0,0 1 0,-1 0 0,1 0 0,0 0 0,-1 0 0,1 1 0,-1-1 0,0 0 0,0 1 0,0-1 0,0 1 0,0-1 0,-1 1 0,1-1 0,0 1 0,-1 3 0,1-1 0,0 1 0,1-1 0,-1 0 0,1 1 0,0-1 0,1 0 0,-1 0 0,5 5 0,-6-9 0,0 0 0,0 0 0,0 0 0,1 0 0,-1 0 0,0 0 0,1 0 0,-1 0 0,0-1 0,1 1 0,-1-1 0,1 1 0,-1-1 0,1 0 0,-1 1 0,1-1 0,-1 0 0,1 0 0,0 0 0,-1 0 0,1 0 0,-1 0 0,1-1 0,-1 1 0,1 0 0,-1-1 0,1 1 0,-1-1 0,1 0 0,-1 1 0,0-1 0,1 0 0,-1 0 0,2-2 0,111-79-5103,-100 73-458,-7 0-2075,-2-1-4205</inkml:trace>
</inkml:ink>
</file>

<file path=ppt/ink/ink11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3:56.04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 13261,'0'0'13548</inkml:trace>
</inkml:ink>
</file>

<file path=ppt/ink/ink11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3:56.66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280 100 6694,'4'-9'6529,"-1"3"-5460,14-34 2755,-14 7 1912,-3 32-5602,0 1-1,0-1 1,0 1 0,0-1 0,0 1-1,0-1 1,-1 1 0,1-1-1,0 1 1,0-1 0,-1 1 0,1-1-1,0 1 1,0 0 0,-1-1 0,1 1-1,-1-1 1,1 1 0,0 0 0,-1-1-1,1 1 1,-1 0 0,1-1-1,-1 1 1,1 0 0,-1 0 0,1 0-1,-1 0 1,1-1 0,-1 1 0,0 0-1,-23 4 1603,-18 16-785,19-2-763,1 0-1,0 1 0,1 1 0,1 1 0,-21 30 0,31-38-112,0 1 0,1 0 0,1 1 0,1 0 0,0 0 0,0 0 1,2 1-1,0 0 0,1 0 0,-3 25 0,6-38-75,1 0 0,0 0 0,-1 0 0,2 0 0,-1 0 0,0 0 0,0 0 0,1 0 0,0 0 0,0 0 0,0 0 0,0 0 0,0 0 0,0 0 0,1-1 0,-1 1 0,1 0 0,0-1 0,0 0 0,0 1 0,0-1 0,0 0 0,0 0 0,1 0 0,3 3 0,-2-3 0,1-1 0,0 1 0,0-1 0,0 1 0,-1-1 0,1-1 0,0 1 0,0-1 0,0 1 0,0-2 0,0 1 0,0 0 0,0-1 0,0 0 0,6-2 0,-2 0 0,-2 0 0,1 0 0,0-1 0,-1 0 0,1 0 0,-1 0 0,0-1 0,-1 0 0,1-1 0,7-9 0,-9 11 0,-1-1 0,0 1 0,-1-1 0,1-1 0,-1 1 0,0 0 0,0-1 0,0 1 0,-1-1 0,0 0 0,0 0 0,-1 0 0,0 0 0,2-12 0,-3 18 0,0-1 0,0 0 0,0 0 0,0 0 0,0 1 0,0-1 0,-1 0 0,1 0 0,0 0 0,0 1 0,0-1 0,-1 0 0,1 0 0,0 1 0,-1-1 0,1 0 0,-1 1 0,1-1 0,-1 0 0,1 1 0,-1-1 0,1 0 0,-1 1 0,0-1 0,1 1 0,-1 0 0,0-1 0,0 1 0,1-1 0,-2 1 0,-1-1 0,1 1 0,0 0 0,-1 0 0,1 0 0,0 0 0,0 0 0,-1 1 0,1-1 0,0 1 0,0-1 0,-3 2 0,-2 1 0,0 0 0,0 1 0,0-1 0,0 1 0,-12 10 0,16-11 0,0 0 0,-1 1 0,1-1 0,1 0 0,-1 1 0,0 0 0,1-1 0,0 1 0,0 0 0,0 0 0,0 1 0,1-1 0,0 0 0,-1 0 0,1 6 0,1-10 0,1 1 0,-1 0 0,1-1 0,0 1 0,-1-1 0,1 1 0,0-1 0,-1 0 0,1 1 0,0-1 0,0 0 0,-1 1 0,1-1 0,0 0 0,0 0 0,0 0 0,-1 0 0,1 0 0,0 0 0,0 0 0,0 0 0,-1 0 0,1 0 0,0 0 0,1 0 0,24-3 0,-16-1 0,0 0 0,0-1 0,-1 0 0,1 0 0,15-12 0,-16 10 0,0 1 0,0 0 0,1 1 0,-1 0 0,21-7 0,-29 12 0,0 0 0,-1 0 0,1 0 0,0 0 0,0 0 0,0 1 0,0-1 0,0 0 0,0 0 0,-1 1 0,1-1 0,0 1 0,0-1 0,-1 1 0,1-1 0,0 1 0,0-1 0,-1 1 0,1 0 0,-1-1 0,1 1 0,-1 0 0,1-1 0,-1 1 0,1 0 0,-1 0 0,1 0 0,-1 0 0,0-1 0,0 1 0,1 0 0,-1 0 0,0 0 0,0 0 0,0 0 0,0 0 0,0-1 0,0 1 0,0 0 0,-1 1 0,1 51 0,-1-39 0,0 6-71,-1 0 0,-7 27 1,5-28-274,1 0 0,-2 32 0,5-51 250,0 0 1,0 0-1,0 0 0,0 0 0,-1 0 1,1 0-1,0 1 0,0-1 0,0 0 1,0 0-1,0 0 0,0 0 0,0 0 0,0 0 1,0 1-1,0-1 0,0 0 0,0 0 1,0 0-1,0 0 0,0 0 0,0 0 1,0 1-1,0-1 0,0 0 0,0 0 1,0 0-1,0 0 0,0 0 0,0 0 0,0 0 1,1 1-1,-1-1 0,0 0 0,0 0 1,0 0-1,0 0 0,0 0 0,0 0 1,0 0-1,0 0 0,1 0 0,-1 1 1,0-1-1,0 0 0,0 0 0,0 0 0,0 0 1,0 0-1,0 0 0,1 0 0,-1 0 1,0 0-1,0 0 0,0 0 0,0 0 1,0 0-1,0 0 0,1 0 0,-1 0 1,0 0-1,0 0 0,0 0 0,0 0 0,0-1 1,0 1-1,1 0 0,-1 0 0,0 0 1,6-8-5579,-5 7 5058,10-17-10949</inkml:trace>
</inkml:ink>
</file>

<file path=ppt/ink/ink11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3:57.28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55 1 15759,'0'0'7938,"-2"8"-6304,-20 166 3145,6-35-2122,11-111-2657,2-10 0,0-1 0,1 1 0,1-1 0,0 1 0,4 30 0,-3-47-78,1 0 0,-1 0 1,1 0-1,-1 0 0,1 0 0,0 0 1,-1-1-1,1 1 0,0 0 0,0 0 0,-1 0 1,1-1-1,0 1 0,0 0 0,0-1 0,0 1 1,0-1-1,0 1 0,0-1 0,0 0 1,0 1-1,0-1 0,0 0 0,1 0 0,-1 0 1,0 0-1,0 0 0,0 0 0,0 0 1,0 0-1,0 0 0,0 0 0,1 0 0,-1-1 1,0 1-1,0-1 0,0 1 0,1-1 0,3-1-743,1 0 0,-1 0 0,0 0 0,-1 0 0,1-1 0,7-5-1,9-13-6064,-4-5-3102</inkml:trace>
</inkml:ink>
</file>

<file path=ppt/ink/ink11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3:57.77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78 13837,'0'0'12898,"8"7"-12188,-1-2-646,-1-1 0,1 0 0,0-1 1,0 1-1,0-1 0,0 0 0,1-1 1,-1 0-1,14 2 0,-16-3-50,0-1 0,0 1 0,0-1 0,0 0 0,1-1 0,-1 1 0,0-1 0,0 0 0,0 0 0,0-1 0,-1 1 0,1-1 0,0 0-1,0 0 1,-1-1 0,0 1 0,1-1 0,6-6 0,-9 7 10,1-1 0,-1 1 0,0-1 0,0 1 1,0-1-1,-1 0 0,1 0 0,0 0 0,-1 0 0,0 0 0,0 0 0,0 0 0,0 0 0,0-1 0,-1 1 0,1 0 0,-1-1 1,0-3-1,0 6-7,-1-1 0,1 1 0,0-1 1,-1 1-1,0-1 0,1 1 0,-1-1 1,0 1-1,1 0 0,-1-1 0,0 1 1,0 0-1,0 0 0,0 0 0,0 0 1,-1 0-1,1 0 0,0 0 0,0 0 1,-1 0-1,1 0 0,0 1 1,-1-1-1,1 1 0,-1-1 0,1 1 1,-1-1-1,1 1 0,-1 0 0,1 0 1,-1 0-1,1 0 0,-1 0 0,1 0 1,-1 0-1,1 0 0,-1 0 0,1 1 1,-3 0-1,-1 0-18,0 1 1,0 0-1,0 0 1,1 1-1,-1-1 0,1 1 1,-1 0-1,1 0 1,0 1-1,0-1 1,0 1-1,0 0 0,1 0 1,0 0-1,0 0 1,0 1-1,-4 8 1,0-1 110,1 0 0,0 1 0,1 0 1,0 1-1,-4 21 0,8-31-42,0 0 0,1 1-1,-1-1 1,1 1 0,0-1 0,0 1-1,0-1 1,1 1 0,-1-1 0,1 1-1,0-1 1,0 1 0,1-1 0,0 0-1,2 6 1,-2-8-44,0 0-1,0-1 1,0 1 0,0 0-1,0-1 1,0 1-1,0-1 1,1 0 0,-1 0-1,1 0 1,-1 0 0,1 0-1,-1 0 1,1 0 0,-1-1-1,1 0 1,0 1-1,-1-1 1,1 0 0,-1 0-1,1-1 1,0 1 0,-1 0-1,1-1 1,-1 1 0,1-1-1,3-2 1,3 0 14,0-1 0,-1 0 1,0 0-1,0-1 0,0 0 0,0-1 0,-1 1 1,0-2-1,0 1 0,0-1 0,-1 0 1,0 0-1,6-10 0,9-14 130,30-62-1,-39 76-167,-9 25 0,-11 43 0,5-31 0,1-6 0,-3 56 0,5-65 0,0 0 0,0 1 0,0-1 0,1 0 0,0 0 0,0 0 0,0 0 0,1 0 0,-1 0 0,4 6 0,-3-9-81,-1 0 0,1 0 0,0-1 0,0 1 0,0 0 0,0-1 0,0 1 1,0-1-1,0 0 0,1 1 0,-1-1 0,0 0 0,1-1 0,-1 1 0,1 0 0,-1-1 0,1 1 0,-1-1 0,1 0 0,-1 0 0,1 0 0,0 0 1,-1 0-1,1 0 0,-1-1 0,1 1 0,2-2 0,-1 1-248,0 0 0,0-1 0,0 1 1,0-1-1,0 0 0,-1 0 0,1 0 0,0 0 1,-1-1-1,0 1 0,0-1 0,0 0 0,0 0 1,0 0-1,4-6 0,5-19-8095,-3-5-6823</inkml:trace>
</inkml:ink>
</file>

<file path=ppt/ink/ink11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3:58.12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22 0 10154,'0'0'16463,"-22"49"-14829,22-29-1346,12-3-224,4 1-769,6-4-2209,-1 0-2403,2-2-3684</inkml:trace>
</inkml:ink>
</file>

<file path=ppt/ink/ink11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3:58.45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85 291 8456,'0'0'9444,"-9"6"-5088,3-1-3964,0-1 1,0 1 0,0 1-1,1-1 1,0 1 0,0 0-1,1 0 1,0 0 0,0 0-1,0 1 1,1 0 0,0 0-1,0 0 1,0 0 0,1 0-1,0 1 1,0 7 0,1-11-297,0 1 1,1-1-1,0 1 1,0-1-1,0 1 1,0-1-1,1 1 1,0-1-1,0 1 0,0-1 1,1 1-1,-1-1 1,3 4-1,-2-6-88,-1 0 0,1 0 0,0-1 0,0 1 0,0-1 0,0 1 0,0-1 0,0 0 0,0 0 0,1 0 0,-1 0 0,0 0 0,1 0 0,-1-1 0,1 1 0,-1-1 0,0 1 0,1-1 1,-1 0-1,1 0 0,-1 0 0,1-1 0,-1 1 0,1 0 0,3-2 0,0 0 1,0 0 1,-1 0 0,1-1 0,0 0 0,-1 0-1,0 0 1,0 0 0,0-1 0,0 0 0,0 0 0,-1 0-1,0-1 1,0 0 0,0 1 0,0-1 0,5-11-1,1-1 7,-1 0 0,-1-1 0,0 0-1,5-22 1,-6 15 157,-1-1-1,-2 0 1,3-48 0,-6 65-128,-1-1 1,-1 0 0,1 1-1,-1-1 1,-1 1-1,0-1 1,0 1 0,-1 0-1,0 0 1,0 0 0,-1 0-1,0 0 1,-9-12-1,12 19-42,-1 0-1,1 0 0,-1 1 1,1-1-1,-1 0 0,0 1 0,0-1 1,1 1-1,-1-1 0,0 1 1,-1 0-1,1 0 0,0 0 1,0 0-1,0 0 0,-1 0 0,1 1 1,0-1-1,-1 1 0,1-1 1,0 1-1,-1 0 0,1 0 0,-5 1 1,3 0 4,0 1 1,1-1-1,-1 1 1,1 0-1,-1 0 1,1 1-1,0-1 1,0 1 0,0-1-1,0 1 1,0 0-1,1 0 1,-4 5-1,-3 6 14,1-1 0,0 1 0,1 0 0,1 1 0,0 0 0,-5 22 0,9-33-21,1 1 0,0 0 0,0 0 0,1 0 0,0 0 0,-1-1 0,2 1 0,-1 0 0,0 0 0,1 0 0,0 0 0,3 8 0,-2-10 0,0 0 0,0 0 0,0 0 0,1-1 0,-1 1 0,1-1 0,0 0 0,-1 0 0,1 0 0,0 0 0,0 0 0,1 0 0,-1-1 0,0 0 0,0 1 0,1-1 0,-1-1 0,5 2 0,30 6 0,-20-4 0,0 0 0,0 1 0,28 11 0,-42-14 0,0 0 0,0 0 0,-1 0 0,1 0 0,-1 1 0,1-1 0,-1 1 0,0 0 0,0 0 0,0 0 0,0 1 0,-1-1 0,0 0 0,1 1 0,-1 0 0,0-1 0,-1 1 0,1 0 0,-1 0 0,1 0 0,0 6 0,-1 1-302,-1-1 1,0 1-1,0 0 0,-1 0 0,-3 11 1,-1 30-3644</inkml:trace>
</inkml:ink>
</file>

<file path=ppt/ink/ink11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3:59.90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202 79 18930,'0'0'2445,"-9"-9"347,9 9-2767,-4-5 270,-1 1 0,1 0 0,-1 0-1,0 0 1,0 0 0,0 1 0,-1-1-1,1 1 1,-1 1 0,1-1 0,-1 1-1,0 0 1,0 0 0,0 1-1,0 0 1,-1 0 0,1 0 0,0 1-1,-9 0 1,13 0-285,1 1 0,-1-1 0,1 1 0,-1-1 0,1 1 0,0 0 0,-1-1-1,1 1 1,0 0 0,-1 0 0,1 0 0,0 0 0,0 0 0,0 0 0,0 0 0,0 1 0,0-1 0,0 0 0,0 1 0,0-1-1,1 0 1,-1 1 0,0-1 0,1 1 0,0-1 0,-1 1 0,1-1 0,0 1 0,-1 0 0,1-1 0,0 1 0,0-1-1,1 1 1,-1-1 0,0 3 0,1-1-31,-1 1-1,1-1 0,-1 0 1,1 0-1,0 0 0,0 0 1,0 0-1,1 0 1,-1 0-1,1 0 0,0 0 1,0-1-1,0 1 0,0 0 1,0-1-1,4 3 0,21 12-328,-20-13 129,0-1 1,-1 2-1,1-1 0,-1 1 1,0-1-1,0 2 0,-1-1 1,0 1-1,7 8 0,0 8 148,-1-1-1,0 1 1,-2 1-1,-1 0 1,-1 0-1,-1 1 1,0 0-1,-2 0 1,-1 0-1,-1 0 1,-1 0-1,-5 49 1,2-63 369,-1 1-1,0-1 1,0 0 0,-1-1 0,0 1 0,-1-1-1,0 1 1,0-1 0,-1-1 0,-9 12 0,12-17-140,0 0 1,0 0 0,0 0-1,0 0 1,-1 0 0,1-1 0,-1 0-1,0 1 1,0-1 0,1-1-1,-1 1 1,-6 1 0,7-2-118,1-1 1,-1 0 0,1 0-1,-1 0 1,0 0 0,1 0-1,-1-1 1,1 1 0,-1-1-1,1 0 1,-1 1 0,1-1-1,0 0 1,-1-1 0,1 1-1,0 0 1,0-1 0,0 1-1,0-1 1,0 1 0,0-1-1,-2-3 1,-5-7-231,0 0-1,0-1 1,1 0-1,1 0 1,1-1-1,0 0 1,0 0-1,1-1 1,1 1-1,1-1 1,0 0-1,1 0 1,0 0-1,1-27 1,2 38 171,0-1-1,1 0 1,-1 1-1,1-1 1,0 1-1,0 0 1,0-1-1,0 1 1,1 0 0,0 0-1,0 0 1,0 1-1,0-1 1,0 1-1,1 0 1,0 0-1,-1 0 1,1 0 0,7-3-1,11-7-76,1 2-1,38-14 1,-13 6 51,-15 3 362,1-1 0,-2-1-1,32-24 1,-55 35-177,0-1 0,-1 0-1,0 0 1,0 0-1,-1-1 1,8-12 0,-12 16-93,0 0 1,0 0 0,-1-1 0,0 1-1,0 0 1,-1-1 0,1 1-1,-1-1 1,0 0 0,-1 1 0,1-1-1,-1 0 1,-1-8 0,1 12-31,-1 0 0,1 1 0,-1-1 0,1 0 0,-1 0 0,0 1 0,0-1 0,0 0 0,0 1 0,0-1 0,0 1 0,0-1 0,-1 1 0,1 0 0,0-1 0,-1 1 1,1 0-1,-1 0 0,1 0 0,-1 0 0,0 0 0,0 0 0,1 1 0,-1-1 0,0 1 0,0-1 0,0 1 0,1-1 0,-1 1 0,0 0 0,0 0 0,0 0 0,-3 0 0,0 0-1,1 1-1,-1-1 0,0 1 1,0 0-1,0 0 0,0 0 0,0 1 1,1-1-1,-1 1 0,1 0 0,-1 1 1,-3 2-1,0 1-14,1 1 0,1 0 0,0 0 0,0 1 0,0 0 0,1 0 0,0 0 0,0 1 0,1 0 0,0-1 0,1 1 0,0 1 0,1-1 0,-1 0 0,2 1 0,-1-1 0,1 1 0,1 0 0,0-1 0,0 1 0,2 12 0,-1-20 0,-1-1 0,1 1 0,-1 0 0,1 0 0,-1 0 0,1 0 0,0 0 0,0-1 0,0 1 0,0 0 0,0-1 0,0 1 0,1-1 0,-1 1 0,0-1 0,1 0 0,-1 1 0,1-1 0,0 0 0,-1 0 0,5 2 0,-3-2 0,1 0 0,0 0 0,0 0 0,0-1 0,0 1 0,0-1 0,1 0 0,-1 0 0,0 0 0,5-1 0,2-2 0,1 1 0,-1-2 0,0 1 0,1-2 0,-2 1 0,18-11 0,-12 4 0,0 0 0,-2-2 0,1 0 0,15-18 0,-24 25 0,-1-1 0,0 1 0,0-1 0,0 0 0,-1 0 0,0 0 0,-1-1 0,1 1 0,-1-1 0,-1 0 0,0 0 0,2-12 0,-33 83 0,24-51 0,2 0 0,-1 1 0,2 0 0,0-1 0,0 1 0,1 0 0,0 0 0,2 0 0,1 17 0,-1-29 0,-1 1 0,1-1 0,-1 0 0,1 1 0,0-1 0,0 0 0,0 0 0,0 0 0,0 0 0,0 0 0,0 0 0,0 0 0,0 0 0,1 0 0,-1 0 0,0-1 0,1 1 0,-1 0 0,0-1 0,1 1 0,-1-1 0,1 0 0,-1 1 0,0-1 0,1 0 0,-1 0 0,1 0 0,-1 0 0,1 0 0,-1 0 0,1-1 0,-1 1 0,1 0 0,-1-1 0,3 0 0,1-1 0,1 1 0,-1-1 0,0 0 0,0 0 0,0-1 0,0 0 0,-1 1 0,7-6 0,1-4 0,-1-1 0,0 0 0,-1-1 0,-1 0 0,0 0 0,-1-1 0,0 0 0,-1-1 0,5-16 0,-14 42 0,-3 10 0,1 0 0,1 0 0,1 1 0,1-1 0,2 27 0,-1-45 0,1-1 0,-1 1 0,0-1 0,0 1 0,1-1 0,-1 1 0,1-1 0,0 0 0,-1 1 0,1-1 0,0 0 0,-1 0 0,1 1 0,0-1 0,0 0 0,0 0 0,0 0 0,0 0 0,1 0 0,-1 0 0,0 0 0,0-1 0,1 1 0,-1 0 0,0-1 0,1 1 0,-1-1 0,0 1 0,1-1 0,-1 0 0,1 1 0,-1-1 0,1 0 0,-1 0 0,1 0 0,-1 0 0,1 0 0,-1-1 0,1 1 0,-1 0 0,0-1 0,1 1 0,-1-1 0,2 0 0,4-1 0,-1-1 0,0 1 0,0-1 0,0 0 0,0-1 0,0 0 0,0 0 0,5-6 0,1-2 0,0 0 0,-1-1 0,-1-1 0,10-16 0,-17 24 0,1 0 0,-1 0 0,-1-1 0,1 0 0,-1 1 0,0-1 0,0 0 0,-1 0 0,0 0 0,0 0 0,-1 0 0,0-12 0,0 18 0,0 1 0,0-1 0,0 1 0,0 0 0,0-1 0,0 1 0,0-1 0,0 1 0,0 0 0,0-1 0,0 1 0,-1 0 0,1-1 0,0 1 0,0-1 0,0 1 0,0 0 0,-1-1 0,1 1 0,0 0 0,0 0 0,-1-1 0,1 1 0,0 0 0,-1-1 0,1 1 0,0 0 0,-1 0 0,1 0 0,0-1 0,-1 1 0,1 0 0,0 0 0,-1 0 0,1 0 0,-13 8 0,-5 22 0,17-26 0,-1 0 0,1 0 0,1 0 0,-1-1 0,0 1 0,1 0 0,0 0 0,0 0 0,0 0 0,0 0 0,1 0 0,-1 0 0,1 0 0,0 0 0,3 6 0,-3-8 0,1 0 0,-1-1 0,0 1 0,1-1 0,0 1 0,-1-1 0,1 0 0,0 0 0,0 1 0,0-1 0,0 0 0,0-1 0,0 1 0,0 0 0,0-1 0,0 1 0,0-1 0,0 1 0,0-1 0,0 0 0,0 0 0,1 0 0,-1 0 0,0 0 0,0-1 0,0 1 0,0-1 0,0 1 0,0-1 0,4-1 0,1-1 0,0-1 0,1 1 0,-1-1 0,-1 0 0,1 0 0,-1-1 0,0 0 0,0 0 0,0-1 0,0 0 0,4-6 0,0-1 0,0 0 0,-1 0 0,-1-1 0,10-22 0,-11 17 0,-13 28 0,-12 26 0,12-20 0,1 0 0,0 0 0,1 1 0,1 0 0,0 0 0,2 0 0,-1 0 0,2 0 0,2 29 0,-1-44 4,-1 1-1,0 0 1,1-1-1,-1 1 1,1-1 0,0 1-1,0-1 1,-1 1 0,1-1-1,0 1 1,0-1-1,0 0 1,1 1 0,-1-1-1,0 0 1,0 0-1,1 0 1,-1 0 0,0 0-1,1 0 1,-1 0-1,1-1 1,0 1 0,-1-1-1,1 1 1,-1-1 0,1 1-1,0-1 1,-1 0-1,1 0 1,0 1 0,-1-1-1,4-1 1,-2 1-37,0 0 1,0-1 0,0 1 0,-1-1-1,1 0 1,0 0 0,0 0-1,0 0 1,-1-1 0,1 1-1,-1-1 1,1 1 0,-1-1-1,0 0 1,1 0 0,-1 0-1,0 0 1,3-4 0,-3 1-1214,1 0 1,-1 1 0,0-1-1,0 0 1,-1 0 0,3-9-1,-1-11-6361</inkml:trace>
</inkml:ink>
</file>

<file path=ppt/ink/ink11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4:00.27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12 21 18225,'-7'-8'4292,"4"2"-32,2 1-1665,1 3-1410,9 2-1249,0 2-1474,2 6-2241,-1 1-2467,-1 0-5894</inkml:trace>
</inkml:ink>
</file>

<file path=ppt/ink/ink11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4:00.91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138 278 16912,'0'0'3224,"-9"-5"-635,6 4-2469,-3-2 285,0 0 0,-1 1 0,1 0 0,0 0-1,-1 0 1,-13-1 0,18 3-317,-1 0 0,1 0-1,0 1 1,-1-1-1,1 1 1,0-1 0,-1 1-1,1 0 1,0 0 0,0 0-1,0 0 1,-1 0 0,1 0-1,0 1 1,1-1 0,-1 1-1,0-1 1,0 1 0,1 0-1,-1 0 1,1-1-1,-1 1 1,1 0 0,0 1-1,0-1 1,0 0 0,-2 4-1,1-1-13,-1 1-1,1 0 1,1 0-1,-1 0 1,1 0-1,0 0 0,0 0 1,0 0-1,1 0 1,0 0-1,0 0 1,1 0-1,0 0 1,0 0-1,0 0 0,1 0 1,0 0-1,4 10 1,-3-12-60,0 1 0,0-1 0,0 0 0,1 0 0,-1-1 0,1 1 0,0-1 0,0 1 0,0-1 0,0-1 1,1 1-1,-1 0 0,1-1 0,0 0 0,0 0 0,0-1 0,0 1 0,0-1 0,0 0 0,0 0 0,0-1 0,8 1 0,-5-2 12,0 1-1,0-1 1,0-1 0,0 1-1,0-1 1,0-1-1,0 1 1,0-1-1,-1-1 1,0 1-1,1-1 1,-2-1 0,1 1-1,0-1 1,-1-1-1,0 1 1,0-1-1,0 0 1,-1 0 0,0 0-1,0-1 1,-1 0-1,8-14 1,-4 5 154,0-1 1,-1 0-1,-1 0 1,0 0-1,-2 0 1,0-1-1,0 0 1,-2 0-1,0-35 1,-1 50-171,-1 0 0,-1 0 0,1 0 0,0 0 0,-1 0 0,0 0 1,0 0-1,0 0 0,0 0 0,0 0 0,0 1 0,-1-1 1,1 0-1,-1 1 0,0-1 0,1 1 0,-1 0 0,-1-1 0,1 1 1,0 0-1,0 0 0,-1 1 0,1-1 0,-1 0 0,0 1 0,1-1 1,-5 0-1,4 1-1,-1 0 1,0 1 0,0-1-1,0 1 1,0 0 0,0 0-1,1 0 1,-1 0 0,0 1-1,0 0 1,0 0 0,1 0-1,-1 0 1,0 0-1,1 1 1,-1 0 0,1 0-1,0 0 1,-1 0 0,1 0-1,-3 4 1,-4 2-10,2 0 0,-1 1 0,1 1 0,0-1 0,-7 15 0,12-20 0,1 0 0,-1 0 0,1 0 0,0 1 0,1-1 0,-1 1 0,1-1 0,0 1 0,0 0 0,0 0 0,0-1 0,1 1 0,0 0 0,0 0 0,0 0 0,2 7 0,-1-10-9,0 0 0,0-1-1,1 1 1,-1 0 0,0-1 0,1 1 0,-1-1-1,1 1 1,-1-1 0,1 0 0,0 0 0,-1 0-1,1 0 1,0 0 0,0 0 0,0 0 0,0 0-1,0-1 1,0 1 0,0-1 0,0 0 0,0 1-1,3-1 1,56 2-511,-48-2 343,5 0-184,-1-1 101,1 1-1,0 1 0,0 1 1,30 6-1,-45-7 243,1 0 0,-1 0 0,0 0 0,1 1 0,-1-1 0,0 1 0,0 0 0,0 0 0,0 0 1,-1 0-1,1 0 0,0 1 0,-1-1 0,1 1 0,-1-1 0,0 1 0,0 0 0,0 0 0,0 0 0,-1 0 0,1 0 0,-1 1 0,0-1 0,0 0 0,0 1 0,0-1 0,-1 1 0,1-1 0,-1 1 0,0 4 0,-14 71 685,44-111-1478,-7 0-146,-2 0 0,-1-2 0,-2 0 1,15-41-1,42-149 1518,-92 319 3918,11-67-3963,1 0 0,1 0 0,2 1 0,1-1 0,3 36 0,0-47-621,1-1 1,0 0-1,1 0 1,7 17-1,-5-20-840,-1-1 0,2 1 1,0-1-1,0-1 0,13 16 0,-29-36-7454,-7-6 4712,-8-7 5062,-28-33-1,2-17 2344,46 65-2999,1 0 1,0 0-1,0 0 0,0 0 1,1 0-1,0-1 1,1 1-1,-1-1 0,1-11 1,1 18-568,0-1 1,1 0 0,0 0-1,-1 0 1,1 0 0,0 0 0,0 1-1,0-1 1,0 0 0,0 1-1,0-1 1,0 1 0,1-1-1,-1 1 1,1 0 0,-1-1-1,1 1 1,-1 0 0,1 0-1,0 0 1,-1 0 0,1 0 0,0 1-1,0-1 1,0 0 0,0 1-1,2-1 1,58-10 57,-58 10-168,54-3-819,34-6-5909,-34 0-2230</inkml:trace>
</inkml:ink>
</file>

<file path=ppt/ink/ink11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4:03.08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 1 15663,'0'0'11691,"0"12"-10890,-1 6-521,-1 51 273,2-63-528,1 0 0,-1 0 0,1 0-1,0 0 1,0 0 0,1 0 0,0 0 0,5 11 0,-6-16-20,-1 0 1,1 0 0,0 0 0,0-1 0,0 1 0,0 0 0,0 0 0,1 0-1,-1-1 1,0 1 0,0-1 0,0 1 0,0-1 0,1 1 0,-1-1-1,0 0 1,1 0 0,-1 1 0,0-1 0,0 0 0,1 0 0,-1 0 0,0 0-1,1-1 1,-1 1 0,0 0 0,1-1 0,-1 1 0,0 0 0,0-1-1,0 1 1,1-1 0,-1 0 0,0 1 0,0-1 0,1-1 0,40-32 248,-39 31-245,14-15 98,22-20-44,-37 36-12,0 0-1,1 0 1,-1 1 0,1-1-1,-1 0 1,1 1-1,0 0 1,0-1-1,0 1 1,0 0-1,0 1 1,6-2 0,-8 2-34,0 1 0,-1 0 0,1-1 0,0 1 0,0 0 1,-1-1-1,1 1 0,-1 0 0,1 0 0,0 0 0,-1-1 0,1 1 1,-1 0-1,0 0 0,1 0 0,-1 0 0,0 0 0,1 0 1,-1 0-1,0 0 0,0 0 0,0 0 0,0 0 0,0 0 1,0 0-1,-1 1 0,1 39 245,0-31-139,1 84 603,-1-93-718,0-1 0,0 0-1,0 1 1,1-1-1,-1 0 1,0 1 0,0-1-1,1 0 1,-1 1-1,0-1 1,0 0 0,1 0-1,-1 1 1,0-1-1,1 0 1,-1 0-1,1 1 1,-1-1 0,0 0-1,1 0 1,-1 0-1,1 0 1,-1 0 0,0 0-1,1 0 1,-1 0-1,1 0 1,-1 0 0,0 0-1,1 0 1,-1 0-1,1 0 1,-1 0 0,0 0-1,1 0 1,-1 0-1,1-1 1,-1 1 0,0 0-1,1 0 1,-1 0-1,1-1 1,17-10 279,26-44-215,-39 46-74,1 0 1,1 0-1,0 1 1,0-1 0,0 2-1,1-1 1,0 1-1,11-7 1,-19 13 2,1 1 0,0-1-1,0 1 1,0-1 0,0 1 0,0-1 0,0 1 0,0-1-1,0 1 1,0 0 0,0 0 0,0-1 0,0 1-1,0 0 1,0 0 0,0 0 0,0 0 0,0 0 0,0 0-1,0 1 1,0-1 0,0 0 0,0 1 0,0-1 0,0 0-1,0 1 1,0-1 0,0 1 0,0-1 0,0 1-1,-1 0 1,1-1 0,0 1 0,0 0 0,-1-1 0,1 1-1,0 0 1,-1 0 0,1 0 0,-1 0 0,1 0-1,-1 0 1,1 0 0,-1 0 0,0 0 0,1 0 0,-1 0-1,0 0 1,0 0 0,0 1 0,2 9-22,-1 0 1,0-1-1,-1 1 0,-1 11 1,0-8-95,1 19-2321,0-29-1570,0-23-11573</inkml:trace>
</inkml:ink>
</file>

<file path=ppt/ink/ink11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4:03.44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0 20692,'0'0'3619</inkml:trace>
</inkml:ink>
</file>

<file path=ppt/ink/ink11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4:03.92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45 89 11275,'2'-8'3961,"-1"5"-3256,9-39 2877,-10 40-3146,1-1 0,-1 1 0,1 0 0,0 0 0,0 0 0,0 0 0,0 0 0,0 0 0,0 1 0,0-1 0,1 0 0,-1 0 0,1 1 0,-1-1 0,1 1 0,0 0 1,-1-1-1,4-1 0,-4 4-329,0-1 0,0 1 0,-1-1 0,1 1 0,0-1 0,-1 1 0,1 0 0,0 0 0,-1-1 0,1 1 0,-1 0 0,1 0 0,-1-1 0,0 1 0,1 0 0,-1 0 0,0 0 0,0 0 0,1 0 0,-1-1 0,0 1 0,0 0 0,0 0 0,0 0 0,0 0 0,0 0 0,-1 2 0,2 34 415,-1-33-234,-2 41 136,-12 69 1,7-69-273,-3 69 0,10-113-152,0 0 0,0 0 0,0-1 0,0 1 0,0 0 0,0 0 0,0 0 0,1 0 0,-1 0 0,0 0 0,0-1 0,1 1 0,-1 0 0,1 0 0,-1 0 0,0-1 0,1 1 0,0 0 0,-1-1 0,1 1 0,-1 0 0,1-1 0,0 1 0,-1-1 0,1 1 0,0-1 0,0 1 0,1 0 0,0-1 0,0 1 0,0-1 0,0 0 0,1 0 0,-1 0 0,0 0 0,0 0 0,0 0 0,1-1 0,-1 1 0,3-2 0,10-4 0,-1 0 0,25-14 0,-28 14 0,-2 1-87,1 1 0,0 0 0,-1 0 0,2 1 0,10-2 0,-19 5 74,0-1-1,-1 1 0,1-1 1,0 1-1,0 0 1,-1 0-1,1 0 0,0 0 1,0 0-1,0 0 1,-1 0-1,1 1 1,0-1-1,-1 1 0,1-1 1,0 1-1,-1 0 1,1-1-1,-1 1 0,1 0 1,-1 0-1,1 0 1,-1 0-1,1 0 1,-1 1-1,0-1 0,0 0 1,0 1-1,0-1 1,0 0-1,0 1 0,0-1 1,0 1-1,0 0 1,-1-1-1,1 1 1,-1 0-1,1 1 0,0 1 22,-1 0 0,1 0-1,-1 1 1,0-1-1,-1 0 1,1 0 0,-1 0-1,1 0 1,-1 0-1,0 0 1,-1-1 0,1 1-1,-1 0 1,1 0-1,-1-1 1,0 1 0,-1-1-1,1 0 1,0 1 0,-5 3-1,1-2 23,1 0 0,-1-1 1,0 0-1,-1 0 0,1 0 0,-1-1 0,1 0 0,-1 0 1,0-1-1,0 0 0,-8 2 0,5-2 11,0-1-1,0 0 1,0 0-1,0-1 0,0 0 1,0-1-1,0 0 1,-11-3-1,15 3-29,1 0 0,0-1 0,0 0 0,0 0 0,0 0 1,0 0-1,0-1 0,0 0 0,1 0 0,0 0 0,-1-1 0,1 0 0,0 1 0,-5-8 0,7 8-298,0 0 1,0 0-1,0 0 1,1 0-1,-1-1 0,1 1 1,0 0-1,0-1 0,0 1 1,0-1-1,0 1 1,1-1-1,0 1 0,0-1 1,0 1-1,0-5 0,1 6 47,0 0-1,-1 0 0,1 0 1,0 0-1,0 0 0,0 1 1,0-1-1,0 0 0,1 0 1,-1 1-1,1-1 1,-1 1-1,1-1 0,-1 1 1,1 0-1,0-1 0,0 1 1,-1 0-1,1 0 0,0 0 1,0 1-1,0-1 0,0 0 1,0 1-1,1-1 0,-1 1 1,3-1-1,62-1-9432,-28 2 1457</inkml:trace>
</inkml:ink>
</file>

<file path=ppt/ink/ink11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4:04.37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53 162 5701,'0'0'9065,"8"1"-4778,-3-1-4078,-2 1 158,0 0 1,0 0-1,0-1 0,1 0 1,-1 1-1,0-1 1,1 0-1,-1-1 0,0 1 1,1 0-1,-1-1 1,0 0-1,0 0 0,0 0 1,0 0-1,0 0 1,0-1-1,0 0 0,0 1 1,0-1-1,-1 0 0,1 0 1,0 0-1,-1-1 1,0 1-1,0-1 0,0 1 1,3-5-1,-2 2-267,-1 1-1,1 0 1,-1 0 0,0-1-1,0 1 1,-1-1-1,0 0 1,0 1 0,0-1-1,0 0 1,0 0-1,-1 0 1,0 0 0,0 1-1,-2-11 1,1 13-57,0-1 1,0 1-1,0-1 0,0 1 1,-1-1-1,1 1 0,-1-1 1,0 1-1,1 0 0,-1 0 1,0 0-1,0 0 0,-1 0 1,1 1-1,0-1 0,-1 1 1,1-1-1,0 1 1,-1 0-1,0 0 0,1 0 1,-1 0-1,0 0 0,1 1 1,-1-1-1,0 1 0,0 0 1,-4 0-1,3-1-43,1 1 0,-1 0 0,0 1 0,0-1 0,0 1 0,0 0 0,1-1 0,-1 2 0,0-1 0,1 0 0,-1 1 0,1 0 0,-1 0 0,1 0 0,0 0 0,-1 0 0,1 1 0,1-1 0,-1 1 0,0 0 0,1 0 0,-1 0 0,1 0 0,0 0 0,0 0 0,0 1 0,-1 3 0,-1 1 0,2-1 0,-1 0 0,1 1 0,1-1 0,-1 1 0,1 0 0,0-1 0,1 1 0,0 0 0,0 0 0,1 0 0,0-1 0,2 10 0,-2-14 0,0 0 0,1-1 0,0 1 0,-1 0 0,1 0 0,0-1 0,0 1 0,0-1 0,1 1 0,-1-1 0,1 0 0,-1 0 0,1 0 0,0 0 0,-1-1 0,1 1 0,0-1 0,0 1 0,0-1 0,0 0 0,0 0 0,1-1 0,-1 1 0,0-1 0,0 1 0,1-1 0,-1 0 0,5-1 0,1 1 0,0 0 0,0-1 0,0 0 0,0 0 0,0-1 0,-1 0 0,1-1 0,-1 0 0,13-6 0,-8 1 0,-1-1 0,0 0 0,0-1 0,-1-1 0,0 1 0,0-2 0,-2 1 0,1-2 0,-2 1 0,1-1 0,-2 0 0,0-1 0,0 0 0,5-18 0,-51 206 0,39-173 0,-1 6 0,0 0 0,0 1 0,1-1 0,0 0 0,1 9 0,-1-15 0,0 0 0,1-1 0,-1 1 0,0 0 0,0 0 0,1 0 0,-1 0 0,1 0 0,-1 0 0,1-1 0,-1 1 0,1 0 0,-1 0 0,1-1 0,-1 1 0,1 0 0,0-1 0,0 1 0,-1-1 0,1 1 0,0-1 0,0 1 0,0-1 0,-1 0 0,1 1 0,0-1 0,0 0 0,0 1 0,0-1 0,0 0 0,0 0 0,0 0 0,0 0 0,0 0 0,-1 0 0,1 0 0,0 0 0,0-1 0,0 1 0,0 0 0,0 0 0,0-1 0,0 1 0,-1 0 0,1-1 0,0 1 0,0-1 0,0 0 0,-1 1 0,2-2 0,2 0-335,0-1 1,0 0-1,0 0 1,-1-1-1,1 1 1,-1-1-1,0 0 1,0 0-1,0 0 1,-1 0-1,1 0 1,-1-1-1,3-6 1,0-3-1788,0 0 1,-1 0-1,4-19 0,-2-12-6264</inkml:trace>
</inkml:ink>
</file>

<file path=ppt/ink/ink11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4:04.71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 13164,'0'0'11275,"0"54"-11019,16-36-320,4-1-1761,5-2-2307,5-2-3363</inkml:trace>
</inkml:ink>
</file>

<file path=ppt/ink/ink11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4:05.10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135 190 13100,'0'0'5691,"-10"0"-2392,5 0-3052,0 0 1,0 0-1,1 1 0,-1-1 0,0 1 0,1 0 1,-1 0-1,1 1 0,-1-1 0,1 1 1,0 0-1,-1 0 0,1 1 0,0-1 0,0 1 1,1 0-1,-1 0 0,0 0 0,1 0 0,0 1 1,0-1-1,0 1 0,0 0 0,1 0 0,-4 6 1,4-6-72,-1 1 1,1 0 0,0 0-1,0 0 1,0 1 0,1-1 0,-1 0-1,1 1 1,1-1 0,-1 10-1,1-13-158,0 0 0,1-1 0,-1 1-1,0 0 1,1-1 0,0 1 0,-1 0 0,1-1-1,0 1 1,0-1 0,0 1 0,0-1-1,0 1 1,0-1 0,0 0 0,0 1 0,1-1-1,-1 0 1,0 0 0,1 0 0,-1 0-1,1 0 1,-1 0 0,1-1 0,0 1 0,-1 0-1,1-1 1,0 1 0,0-1 0,-1 0-1,1 1 1,0-1 0,0 0 0,-1 0 0,3 0-1,5-1 2,0 0 0,0 0-1,0-1 1,0 0 0,0 0-1,-1-1 1,1 0 0,-1-1 0,0 1-1,0-2 1,0 1 0,0-1-1,-1-1 1,0 1 0,0-1-1,0 0 1,-1-1 0,1 1-1,8-15 1,3-3 229,-2-1-1,0 0 1,-2-2 0,20-47 0,-31 65-241,1-1 1,-1 1-1,-1-1 1,0 0 0,0 1-1,1-18 1,-6 23-8,-3 9 0,-5 10 0,-12 28 0,1 0 0,3 2 0,-21 70 0,37-108 0,1 0 0,0 1 0,1-1 0,0 0 0,0 1 0,1-1 0,0 1 0,0-1 0,2 12 0,-1-16 0,0 0 0,0-1 0,0 1 0,0 0 0,1-1 0,-1 1 0,1-1 0,0 1 0,0-1 0,0 0 0,0 0 0,0 0 0,0 0 0,0 0 0,1 0 0,-1-1 0,1 1 0,-1-1 0,1 1 0,0-1 0,-1 0 0,1 0 0,0 0 0,0-1 0,5 1 0,36 5-3335,-40-6 2538,1 1 1,-1-1-1,1-1 0,-1 1 0,0-1 1,1 0-1,-1 0 0,0 0 0,1 0 0,-1-1 1,0 0-1,7-3 0,9-13-7931</inkml:trace>
</inkml:ink>
</file>

<file path=ppt/ink/ink11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4:05.45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46 71 7751,'0'0'22763,"9"5"-22421,-5-2-268,1-1 0,0 1-1,0-1 1,1 0 0,-1 0 0,0-1 0,1 1-1,7 0 1,-11-2-39,0 0-1,0 0 1,0-1-1,0 1 1,-1 0-1,1-1 1,0 1-1,0-1 1,0 1-1,0-1 0,0 0 1,-1 0-1,1 0 1,0 0-1,-1 0 1,1 0-1,-1-1 1,1 1-1,-1 0 1,0-1-1,1 1 1,-1-1-1,0 0 1,0 1-1,0-1 0,0 0 1,0 1-1,-1-1 1,1 0-1,0 0 1,-1 0-1,0 0 1,1-3-1,0 3-30,-1 0 0,1 0-1,-1 0 1,1 0 0,-1 0 0,0 0-1,0 0 1,0 0 0,0 0 0,0-1-1,0 1 1,-1 0 0,1 0 0,-1 0-1,1 0 1,-1 0 0,0 0 0,0 0-1,-1-2 1,1 3-3,0 0 0,0 1 0,0-1 0,0 0-1,-1 0 1,1 0 0,0 1 0,-1-1 0,1 1 0,0-1 0,-1 1 0,1 0 0,0-1-1,-1 1 1,1 0 0,-1 0 0,1 0 0,-1 0 0,1 0 0,-3 1 0,-2 0-3,1 0 1,0 0 0,-1 1-1,1 0 1,0 0 0,0 1-1,0-1 1,1 1 0,-1 0-1,1 1 1,-1-1 0,1 1-1,-5 5 1,-27 44 1,34-49 0,0 0 0,0 0 0,1 0 0,-1 0 0,1 0 0,0 1 0,0-1 0,1 1 0,-1-1 0,1 0 0,0 1 0,1 6 0,0-9 0,0-1 0,-1 0 0,1 0 0,0 0 0,0 0 0,1 0 0,-1 0 0,0 0 0,0 0 0,0 0 0,1 0 0,-1 0 0,0-1 0,1 1 0,-1-1 0,1 1 0,-1-1 0,0 0 0,1 1 0,-1-1 0,1 0 0,-1 0 0,1 0 0,-1 0 0,1 0 0,1-1 0,46-3 0,-30-1 0,-1-1 0,33-15 0,-39 14 0,1 2 0,-1 0 0,1 0 0,0 1 0,0 1 0,0 0 0,0 0 0,20 0 0,-32 4 0,0-1 0,-1 0 0,1 1 0,0-1 0,0 1 0,0-1 0,0 1 0,-1 0 0,1-1 0,0 1 0,-1 0 0,1-1 0,0 1 0,-1 0 0,1 0 0,-1 0 0,1-1 0,-1 1 0,1 0 0,-1 0 0,0 0 0,1 0 0,-1 0 0,0 0 0,0 0 0,0 0 0,0 0 0,0 0 0,0 0 0,0 1 0,0 40 0,-1-30 0,1-10 0,0 0 0,0 0 0,0 0 0,0-1 0,0 1 0,0 0 0,0 0 0,0-1 0,1 1 0,-1 0 0,1 0 0,-1-1 0,1 1 0,0-1 0,0 1 0,0 0 0,0-1 0,0 0 0,0 1 0,0-1 0,0 1 0,3 1 0,-2-3 0,0 1 0,1-1 0,-1 1 0,1-1 0,-1 0 0,1 0 0,-1 0 0,1 0 0,-1-1 0,1 1 0,-1-1 0,1 1 0,-1-1 0,1 0 0,-1 0 0,4-2 0,52-27 0,-49 24 0,1 0 0,-1 0 0,1 1 0,0 1 0,0 0 0,1 0 0,-1 1 0,1 0 0,18-1 0,-28 4 0,0 0 0,-1 1 0,1-1 0,-1 1 0,1-1 0,-1 1 0,1 0 0,-1-1 0,1 1 0,-1 0 0,0-1 0,1 1 0,-1 0 0,0-1 0,1 1 0,-1 0 0,0-1 0,0 1 0,0 0 0,0 0 0,0-1 0,0 1 0,0 0 0,0 0 0,0-1 0,0 1 0,0 0 0,0 0 0,-1-1 0,1 2 0,-6 26 0,4-20-80,0-3-705,0 1-1,0-1 1,0 1-1,0-1 1,-1 0-1,-5 8 0</inkml:trace>
</inkml:ink>
</file>

<file path=ppt/ink/ink11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4:06.40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387 46 7079,'0'0'11483,"-8"-9"-8707,6 8-2660,0-2 65,-1 0-1,1 0 1,-1 0-1,0 1 0,0-1 1,0 1-1,0 0 1,0 0-1,-1 0 1,1 0-1,-1 1 1,1-1-1,-1 1 1,0 0-1,1 0 1,-1 0-1,0 0 1,0 1-1,1 0 0,-1 0 1,0 0-1,0 0 1,0 0-1,0 1 1,1-1-1,-1 1 1,0 0-1,0 0 1,-4 3-1,-5 4 30,1 0-1,1 1 1,-1 0-1,2 1 0,-1 0 1,1 1-1,1 0 1,-10 15-1,-1 4 263,1 1-1,-17 38 0,32-63-391,1 1-1,0 0 1,1 0-1,-1 0 1,1 0-1,1 1 1,-1-1 0,1 0-1,0 8 1,2-14-75,-1 0 0,0 0 0,1 0 0,-1 0 0,1 0 0,-1 0 1,1 0-1,0 0 0,-1 0 0,1-1 0,0 1 0,0 0 0,0-1 1,-1 1-1,1 0 0,0-1 0,0 1 0,0-1 0,0 1 0,0-1 1,0 0-1,0 1 0,0-1 0,0 0 0,0 0 0,0 0 0,0 0 1,0 0-1,0 0 0,2 0 0,42 0 67,-33 0-47,31-2-69,-31 0 2,-1 1 1,0 0 0,0 1-1,1 0 1,-1 1 0,0 0-1,0 1 1,16 5-1,-25-5 57,1 0-1,-1 0 0,0 0 0,1 0 1,-1 1-1,0 0 0,0-1 0,-1 1 0,1 0 1,-1 0-1,1 0 0,-1 0 0,0 0 1,0 0-1,0 0 0,0 0 0,-1 0 0,1 0 1,-1 1-1,0-1 0,0 0 0,0 0 1,-1 4-1,1 1 144,-1 0-1,0 1 1,0-1 0,-1 0 0,0-1 0,0 1-1,-1 0 1,-4 9 0,2-9-151,-2 1 1,1-1-1,-1 0 0,0 0 0,-1-1 1,0 0-1,0 0 0,0-1 0,-1 0 1,0-1-1,0 0 0,0 0 0,-1-1 1,0 0-1,0-1 0,0 0 0,0 0 1,0-1-1,0 0 0,-1-1 0,1 0 1,-1-1-1,1 0 0,-1-1 0,1 0 1,-1-1-1,-15-4 0,23 5-258,0 0-1,0 0 1,0-1-1,0 1 1,0-1 0,0 0-1,1 0 1,-1 0-1,1 0 1,-1 0 0,1-1-1,0 1 1,0-1-1,0 1 1,0-1 0,1 0-1,-1 0 1,-1-4-1,3 5 3,-1 0 0,1 0-1,0 1 1,0-1 0,-1 0-1,1 0 1,1 0-1,-1 0 1,0 0 0,0 0-1,1 0 1,-1 0-1,1 0 1,0 0 0,0 0-1,-1 1 1,1-1-1,0 0 1,1 0 0,-1 1-1,0-1 1,0 1-1,1-1 1,-1 1 0,0 0-1,1-1 1,0 1-1,-1 0 1,1 0 0,3-1-1,27-15-7170,5 1-4362</inkml:trace>
</inkml:ink>
</file>

<file path=ppt/ink/ink11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4:06.73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24 150 18481,'0'0'3502,"11"-5"118,-3 2-2722,9-4 195,0-1 0,-1 0 0,20-13-1,-33 19-1048,0 0-1,0 0 0,0 0 1,0 0-1,0-1 0,0 1 1,-1-1-1,1 0 0,-1 1 0,0-1 1,0 0-1,0-1 0,0 1 1,-1 0-1,1 0 0,-1-1 1,0 1-1,1-1 0,-2 1 0,1-1 1,0 0-1,-1 1 0,0-1 1,1 0-1,-2-4 0,1 7-31,-1 0 0,1 1 0,-1-1 0,1 0 0,-1 0 0,0 0 0,1 0 0,-1 0 0,0 1 0,0-1-1,0 0 1,1 1 0,-1-1 0,0 1 0,0-1 0,0 1 0,0-1 0,0 1 0,0-1 0,0 1 0,0 0 0,0 0 0,0-1-1,0 1 1,0 0 0,0 0 0,0 0 0,-1 0 0,1 0 0,0 1 0,-2-1 0,-34 11 247,29-6-253,1 1 1,0 0-1,0 0 1,0 0-1,1 1 0,0 0 1,0 1-1,1-1 1,0 1-1,0 0 0,0 0 1,1 1-1,1-1 1,-4 11-1,3-5-2,0 0-1,1 0 1,0 0-1,1 1 1,1-1-1,0 0 1,1 1-1,2 20 1,-1-31-26,-1-1 0,1 1 0,0-1-1,0 1 1,0-1 0,1 0 0,-1 1 0,1-1 0,0 0-1,0 0 1,0 0 0,0 0 0,0-1 0,0 1 0,1 0 0,0-1-1,-1 0 1,1 0 0,0 1 0,0-2 0,0 1 0,0 0-1,1-1 1,-1 1 0,0-1 0,1 0 0,-1 0 0,1 0 0,-1-1-1,1 1 1,-1-1 0,1 0 0,-1 0 0,7 0 0,1-1-194,-1 0 1,1-1 0,0 0-1,-1 0 1,1-1-1,-1-1 1,0 0 0,0 0-1,-1-1 1,14-8 0,-8 3-1678,-1-2-1,0 1 1,-1-2 0,-1 0 0,0 0 0,0-1 0,13-23 0,6-16-8101</inkml:trace>
</inkml:ink>
</file>

<file path=ppt/ink/ink11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4:07.09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118 0 14670,'0'0'3219,"-8"14"-566,-9 13-1417,2 2 0,1 0 0,1 1-1,2 0 1,0 1 0,3 1 0,-10 54 0,18-77-1061,-1 2-27,0-1 0,1 0 1,0 1-1,3 20 0,-2-30-133,-1 1 0,0-1 0,1 1 0,-1-1 0,1 1 0,-1-1 0,1 1 0,0-1 0,0 0 0,-1 1 1,1-1-1,0 0 0,0 1 0,0-1 0,1 0 0,-1 0 0,0 0 0,0 0 0,1 0 0,-1 0 0,0-1 0,1 1 0,-1 0 0,1-1 0,-1 1 0,1-1 0,-1 1 0,1-1 0,-1 0 0,1 1 0,-1-1 0,1 0 0,0 0 0,-1 0 0,1-1 0,-1 1 0,1 0 0,-1 0 0,1-1 0,2 0 0,1-1 33,0 0-1,0 0 1,-1-1 0,1 0-1,0 0 1,-1 0 0,0 0-1,0 0 1,0-1 0,4-4-1,37-46 78,-36 41-85,139-198-435,-146 207-390,-13 12-16175</inkml:trace>
</inkml:ink>
</file>

<file path=ppt/ink/ink11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4:07.43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 16912,'0'0'5285,"11"51"-2915,10-43-1537,6-5-449,4-3-480,4 0-2883,-7-1-3427,2-10-4548</inkml:trace>
</inkml:ink>
</file>

<file path=ppt/ink/ink11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4:07.77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170 1 17809,'-10'2'1361,"5"0"-1074,-13 2 875,-1 2 1,1 0-1,-19 10 0,33-15-927,0 1 0,1 0 0,-1 0 0,0 0 0,1 0 0,0 1 0,-1-1 0,1 1 0,0 0 0,0 0 0,1 0 0,-1 0 0,1 0 0,-1 1 0,1-1 0,0 1 0,0 0 0,1-1 0,-1 1 0,1 0 0,0 0 0,0 0 0,-1 6-1,2-10-219,0 1-1,0-1 0,0 1 0,0-1 0,0 1 0,0 0 0,0-1 0,1 1 0,-1-1 0,0 1 0,0-1 0,0 1 0,1-1 0,-1 1 0,0-1 0,1 1 0,-1-1 0,0 0 0,1 1 0,-1-1 0,1 1 0,-1-1 0,0 0 0,1 1 0,-1-1 0,1 0 0,-1 0 0,1 1 0,-1-1 0,1 0 0,0 0 0,-1 0 0,2 1 0,25-4 206,21-19-110,-43 19-128,0 0 0,-1 0 0,1 0 1,-1-1-1,0 0 0,0 0 1,0 0-1,-1 0 0,1-1 1,-1 0-1,0 1 0,-1-1 0,1 0 1,-1 0-1,0-1 0,0 1 1,0 0-1,1-9 0,-5 13 118,1 1-1,-1 0 1,1 0 0,-1 0-1,1 1 1,-1-1-1,1 0 1,-1 0-1,1 1 1,-1-1 0,1 1-1,-1-1 1,1 1-1,0 0 1,-1 0-1,1-1 1,0 1 0,0 0-1,0 0 1,0 0-1,-1 0 1,0 3-1,2-4-184,24-4-12909,-13-3 3369</inkml:trace>
</inkml:ink>
</file>

<file path=ppt/ink/ink11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4:08.74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77 0 18578,'0'0'8429,"-2"10"-6806,-17 122 445,-5 240 1,26-427-2069,-1 36 0,0 1 0,-1 0 0,-1-1 0,0 1 0,-2 0 0,0 0 0,-1 0 0,-9-27 0,4 28 0,8 22 0,1-2 0,1 0 0,0 0 0,0 0 0,0 0 0,1-1 0,-1 1 0,1 0 0,-1-1 0,3 4 0,35 20-2216,-30-22 1035,0-1-1,1 1 1,0-1 0,0-1 0,0 0 0,11 1-1,-15-3 479,1 0 0,-1 1-1,1-2 1,-1 1-1,0-1 1,0 0-1,1-1 1,-1 1-1,0-1 1,8-4-1,-11 5 606,0-1 1,0 0-1,-1 0 0,1 0 0,0 0 0,-1 0 0,0 0 0,0-1 0,1 1 0,-1-1 0,-1 0 0,4-4 0,-2-3 1581,-2 0 12256,-1 22-12679,0-8-923,0-1-1,0 1 0,0-1 0,0 1 1,0 0-1,1-1 0,0 1 1,0-1-1,0 1 0,0-1 0,0 0 1,1 1-1,0-1 0,1 3 1,1-2-101,1 0 1,-1-1 0,0 0 0,1 0 0,0 0-1,0-1 1,-1 1 0,12 2 0,3 3 14,-13-6-50,1 0 1,0 0 0,0 1 0,-1 0 0,0 0 0,1 1 0,-1 0-1,-1 0 1,1 0 0,-1 1 0,1 0 0,4 5 0,-10-10 5,-1 0 1,1 0-1,0 0 1,0 0-1,0 0 1,-1 0 0,1 1-1,0-1 1,0 0-1,0 0 1,0 0-1,-1 0 1,1 0-1,0 0 1,0 0 0,0 0-1,0 0 1,0 0-1,-1 1 1,1-1-1,0 0 1,0 0 0,0 0-1,0 0 1,0 0-1,0 1 1,0-1-1,-1 0 1,1 0-1,0 0 1,0 0 0,0 1-1,0-1 1,0 0-1,0 0 1,0 0-1,0 0 1,0 1 0,0-1-1,0 0 1,0 0-1,0 0 1,0 1-1,0-1 1,0 0-1,0 0 1,0 0 0,1 0-1,-1 1 1,0-1-1,-15-12 371,-4-18-378,2 0 0,-26-63 0,42 93 0,1-1 0,0 1 0,0 0 0,0 0 0,0 0 0,0-1 0,0 1 0,0 0 0,0 0 0,0 0 0,0-1 0,-1 1 0,1 0 0,0 0 0,0 0 0,0-1 0,0 1 0,1 0 0,-1 0 0,0 0 0,0-1 0,0 1 0,0 0 0,0 0 0,0 0 0,0-1 0,0 1 0,0 0 0,0 0 0,1 0 0,-1-1 0,0 1 0,0 0 0,0 0 0,0 0 0,0 0 0,1 0 0,-1-1 0,0 1 0,0 0 0,0 0 0,1 0 0,-1 0 0,0 0 0,0 0 0,0 0 0,1 0 0,-1 0 0,0 0 0,0 0 0,0 0 0,1 0 0,-1 0 0,0 0 0,0 0 0,0 0 0,1 0 0,-1 0 0,0 0 0,0 0 0,1 0 0,9 4 0,-9-4 0,24 12 0,2-1 0,-1-2 0,37 8 0,-49-14 0,0 0 0,1-1 0,-1-1 0,1-1 0,0 0 0,-1-1 0,1 0 0,19-5 0,-28 4 0,0-1 0,-1 1 0,1-1 0,0 0 0,-1 0 0,0-1 0,8-6 0,-12 10 0,0-1 0,1 0 0,-1 0 0,0-1 0,1 1 0,-1 0 0,0 0 0,0 0 0,0-1 0,0 1 0,0-1 0,0 1 0,-1-1 0,1 1 0,0-1 0,-1 1 0,1-1 0,-1 1 0,0-1 0,1 0 0,-1 1 0,0-1 0,0 0 0,0 1 0,0-1 0,0 0 0,-1 1 0,1-1 0,0 0 0,-1 1 0,1-1 0,-2-2 0,1 3 0,0 0 0,0 1 0,0-1 0,-1 0 0,1 1 0,0-1 0,0 0 0,-1 1 0,1 0 0,0-1 0,-1 1 0,1 0 0,0 0 0,-1-1 0,1 1 0,-1 0 0,1 0 0,0 1 0,-1-1 0,1 0 0,0 0 0,-1 1 0,1-1 0,0 1 0,-2 0 0,-33 16 0,29-13 0,1 1 0,0 1 0,0-1 0,1 1 0,-1 0 0,1 0 0,0 0 0,1 1 0,0 0 0,0 0 0,0 0 0,1 0 0,0 1 0,0-1 0,1 1 0,0-1 0,1 1 0,-2 13 0,3-21 0,0 1 0,0 0 0,0 0 0,0-1 0,0 1 0,1 0 0,-1 0 0,0-1 0,0 1 0,0 0 0,1 0 0,-1-1 0,1 1 0,-1 0 0,0-1 0,1 1 0,-1-1 0,1 1 0,-1-1 0,1 1 0,0 0 0,-1-1 0,1 0 0,-1 1 0,1-1 0,0 1 0,1-1 0,25 2 0,-19-3 0,-1-1 0,1 0 0,0 0 0,-1-1 0,8-3 0,34-23 0,-36 20 0,0 1 0,1 0 0,0 0 0,1 2 0,-1-1 0,1 2 0,0 0 0,1 1 0,28-4 0,-43 8 0,0 0 0,0 0 0,-1 0 0,1 0 0,0 0 0,0 0 0,0 0 0,0 0 0,-1 1 0,1-1 0,0 0 0,0 0 0,-1 1 0,1-1 0,0 1 0,0-1 0,-1 1 0,1-1 0,-1 1 0,1-1 0,0 1 0,-1-1 0,1 1 0,-1 0 0,1-1 0,-1 1 0,1 0 0,-1 0 0,0-1 0,1 2 0,0 29 0,1 1 0,-2-31 0,0 0 0,1 0 0,-1-1 0,1 1 0,-1 0 0,1 0 0,-1 0 0,1-1 0,0 1 0,-1 0 0,1-1 0,0 1 0,0 0 0,-1-1 0,1 1 0,0-1 0,0 1 0,0-1 0,0 0 0,0 1 0,-1-1 0,1 0 0,0 0 0,0 1 0,0-1 0,0 0 0,0 0 0,0 0 0,2 0 0,90-14 0,-92 14-97,-1 0-1,1 0 1,0 0-1,-1 0 1,1 0-1,-1 0 1,1 0 0,-1 0-1,1 1 1,-1-1-1,1 0 1,-1 0-1,1 1 1,-1-1-1,1 0 1,-1 1 0,0-1-1,1 0 1,-1 1-1,1-1 1,-1 1-1,0-1 1,0 1 0,1-1-1,-1 1 1,0-1-1,0 1 1,1-1-1,-1 1 1,0-1 0,0 1-1,0-1 1,0 1-1,0-1 1,0 1-1,0 0 1,0-1-1,0 1 1,0 0 0,0 0-215,0-1 0,0 1 0,0 0 0,0-1 1,0 1-1,0 0 0,0-1 0,1 1 0,-1 0 1,0-1-1,0 1 0,0 0 0,1-1 1,-1 1-1,0-1 0,1 1 0,-1-1 0,1 1 1,-1-1-1,1 1 0,0 0 0</inkml:trace>
</inkml:ink>
</file>

<file path=ppt/ink/ink11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4:13.93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43 303 4773,'37'-4'4099,"-26"1"-3729,-1 1 0,1-2-1,-1 0 1,1 0 0,-1-1 0,13-7 0,-17 7 899,0 1 0,0-1 0,0 1-1,-1-2 1,6-5 0,-10 11-1156,-1-1 0,0 1 0,0 0-1,0 0 1,0 0 0,1 0 0,-1-1 0,0 1 0,0 0 0,0 0 0,0-1-1,0 1 1,0 0 0,1 0 0,-1 0 0,0-1 0,0 1 0,0 0-1,0 0 1,0-1 0,0 1 0,0 0 0,0 0 0,0-1 0,0 1-1,0 0 1,0 0 0,0-1 0,-1 1 0,1 0 0,0 0 0,0-1-1,0 1 1,0 0 0,0 0 0,0 0 0,-1-1 0,1 1 0,0 0 0,0 0-1,0 0 1,0 0 0,-1-1 0,1 1 0,0 0 0,0 0 0,-1 0-1,1 0 1,0 0 0,0 0 0,-1 0 0,-20-4 1719,-24 9-1424,36-1-282,0 0 0,1 0 0,-1 1 1,1 1-1,1-1 0,-1 1 0,1 1 0,0-1 0,0 1 0,1 1 0,-1-1 0,2 1 1,-1 0-1,1 0 0,1 1 0,-1-1 0,1 1 0,1 0 0,0 0 0,0 1 1,0-1-1,2 1 0,-3 15 0,4-24-121,0 0 0,0 0 1,1-1-1,-1 1 0,0 0 0,0 0 1,0 0-1,0 0 0,1-1 0,-1 1 1,0 0-1,1 0 0,-1-1 1,1 1-1,-1 0 0,1-1 0,-1 1 1,1 0-1,-1-1 0,1 1 0,0-1 1,-1 1-1,1-1 0,0 1 0,-1-1 1,1 1-1,1 0 0,28 1 98,-22-4-72,0 1 0,0-1 1,0 0-1,-1-1 0,13-6 1,-1-3-10,0-1 0,-1 0 0,0-2 0,-1 0 0,-1-1 0,0-1 0,-1-1 0,24-36 0,-29 37 62,0 0 0,-1-1 0,-1 1 0,-1-2-1,0 1 1,-2-1 0,0 0 0,-1 0 0,-1-1 0,2-33 0,-5 54-72,0-1-1,-1 0 1,1 1 0,0-1 0,0 0 0,0 1 0,-1-1 0,1 0 0,0 0 0,0 1-1,-1-1 1,1 0 0,0 0 0,0 0 0,-1 1 0,1-1 0,0 0 0,-1 0 0,1 0-1,0 0 1,-1 0 0,1 0 0,0 0 0,-1 0 0,1 0 0,0 0 0,-1 0-1,1 0 1,0 0 0,-1 0 0,1 0 0,0 0 0,-1 0 0,1 0 0,0 0 0,-1 0-1,1 0 1,0-1 0,-1 1 0,1 0 0,0 0 0,-1 0 0,1-1 0,0 1 0,0 0-1,-1 0 1,1-1 0,0 1 0,0 0 0,0 0 0,-1-1 0,1 1 0,0 0-1,0-1 1,0 1 0,0 0 0,0-1 0,0 1 0,0 0 0,0-1 0,0 1 0,0 0-1,0-1 1,0 1 0,0 0 0,0-1 0,0 1 0,0 0 0,0-1 0,-18 22 21,5 1-21,1 2 0,1-1 0,1 1 0,1 1 0,1 0 0,2 0 0,0 1 1,2-1-1,0 1 0,1 33 0,4-54-108,-1 0 1,1 0-1,1 0 0,-1-1 1,1 1-1,-1-1 0,1 1 0,0-1 1,1 0-1,-1 1 0,1-1 1,0 0-1,0-1 0,0 1 1,1 0-1,6 4 0,-9-6-6,0-1 1,1 0-1,-1 0 0,1 0 1,0 0-1,-1 0 0,1 0 1,0 0-1,-1-1 0,1 1 1,0 0-1,0-1 0,-1 0 0,1 1 1,0-1-1,0 0 0,0 0 1,0 0-1,0 0 0,-1 0 1,1-1-1,0 1 0,0 0 1,0-1-1,-1 1 0,1-1 0,0 0 1,0 0-1,-1 0 0,1 0 1,-1 0-1,1 0 0,-1 0 1,1 0-1,-1 0 0,0-1 1,1 1-1,-1 0 0,0-1 1,0 0-1,0 1 0,0-1 0,0 1 1,-1-1-1,2-2 0,9-21-7270</inkml:trace>
</inkml:ink>
</file>

<file path=ppt/ink/ink11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4:15.08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5 215 15855,'0'0'322,"-1"1"0,1 0 1,-1 0-1,1-1 0,-1 1 0,1 0 1,0 0-1,-1-1 0,1 1 0,0 0 1,0 0-1,-1 0 0,1 0 0,0-1 1,0 1-1,0 0 0,0 0 0,0 0 1,0 0-1,0 0 0,0-1 0,1 1 1,-1 0-1,0 0 0,1 1 0,0-1-153,0-1 1,0 0-1,0 0 0,0 1 0,-1-1 0,1 0 0,0 0 0,0 0 0,0 0 0,0 0 0,0 0 1,0 0-1,0 0 0,0-1 0,0 1 0,-1 0 0,1 0 0,2-2 0,42-22 1276,-31 11-1219,0 0 0,-1 0 0,-1-1 0,12-18 0,-18 25-187,-2 0 1,1 0-1,-1-1 0,0 0 1,-1 1-1,0-1 0,0-1 1,-1 1-1,0 0 0,0-1 1,0-11-1,-1 19-32,-1 1 0,0-1 0,0 0 1,0 0-1,-1 0 0,1 1 0,0-1 1,0 0-1,0 0 0,0 1 0,-1-1 0,1 0 1,0 0-1,-1 1 0,1-1 0,-1 0 0,1 1 1,0-1-1,-1 1 0,0-1 0,1 0 0,-1 1 1,1-1-1,-1 1 0,0-1 0,1 1 1,-1 0-1,0-1 0,1 1 0,-1 0 0,0-1 1,0 1-1,1 0 0,-1 0 0,0 0 0,0 0 1,1 0-1,-1 0 0,0 0 0,0 0 0,0 0 1,1 0-1,-1 0 0,0 0 0,0 0 1,1 1-1,-1-1 0,0 0 0,0 1 0,1-1 1,-1 0-1,0 1 0,1-1 0,-2 2 0,-3 0 29,0 1 0,1-1 0,-1 1 0,1 0 0,0 1-1,-1-1 1,-3 5 0,-1 3 179,1 1 0,0 0 0,-11 23 0,17-30-167,0-1 1,0 1 0,0 0 0,1-1-1,0 1 1,-1 0 0,2 0 0,-1 0-1,1 0 1,-1 0 0,2 0 0,-1 0-1,0 0 1,2 7 0,-1-11-49,0 0 0,0 0 0,0 0 0,0 0 0,0 0 0,0-1 0,0 1 0,0 0 0,0-1 0,0 1 0,0-1 0,1 1 0,-1-1 0,0 0 0,0 1 0,0-1 0,1 0 0,-1 0 0,0 0 0,0 0 0,1 0 0,-1 0 0,2 0 0,33-4 0,-15-1 0,1-1 0,-1-1 0,38-18 0,38-12 0,-88 34 0,0 1 0,0 0 0,1 1 0,-1 0 0,0 0 0,1 1 0,-1 0 0,16 3 0,-23-3 0,0 1 0,0-1 0,0 1 0,0 0 0,-1 0 0,1 0 0,0 0 0,-1 0 0,1 0 0,0 1 0,-1-1 0,0 0 0,1 1 0,-1-1 0,0 1 0,1 0 0,-1-1 0,0 1 0,0 0 0,-1 0 0,1 0 0,0-1 0,0 1 0,0 4 0,4 48 0,4-229 0,-9 175-5,0 0 0,0-1-1,0 1 1,1 0 0,-1-1 0,0 1 0,0 0 0,1 0-1,-1-1 1,0 1 0,1 0 0,-1 0 0,0-1 0,0 1-1,1 0 1,-1 0 0,1 0 0,-1 0 0,0 0-1,1-1 1,-1 1 0,0 0 0,1 0 0,-1 0 0,1 0-1,-1 0 1,0 0 0,1 0 0,-1 0 0,0 0 0,1 1-1,-1-1 1,0 0 0,1 0 0,-1 0 0,1 0 0,-1 0-1,0 1 1,1-1 0,18 7-1024,-17-6 722,5 2-1244,1-1 1,-1 0-1,1 0 0,0 0 0,9 0 0,16-1-8837</inkml:trace>
</inkml:ink>
</file>

<file path=ppt/ink/ink11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4:16.47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121 233 13741,'0'0'8098,"4"-9"-5578,12-24-390,-12 25-256,-20 16 1226,-9 20-3096,15-17 244,9-10-221,5-2-11,-1 0 0,1 0 0,-1-1 0,1 1 0,-1-1 0,0 0 0,1 0 0,-1 0 0,0 0 0,0 0 0,-1-1 1,1 1-1,3-4 0,-4 3-56,0 0 1,1 1-1,0-1 0,-1 1 1,1 0-1,0 0 1,0 0-1,0 0 1,1 0-1,-1 1 1,0-1-1,1 1 1,-1 0-1,7-1 1,-9 4 4,-1 0 1,1 0-1,0 0 1,-1 0-1,0 0 1,1 1-1,-1-1 1,0 0-1,0 0 1,0 0-1,-1 5 1,1-2-1,-14 178 936,1 5 40,12-182-941,0 1 0,0-1 0,-1 0 0,0 1 0,0-1 0,0 0 0,-1 0 0,0 0 0,0 0 0,0-1 0,-1 1 0,-7 8 0,8-10 0,0 0 0,0 0 0,-1-1 0,1 0 0,-1 1 0,0-1 0,0 0 0,0-1 0,-1 1 0,1-1 0,0 0 0,-1 0 0,0 0 0,1 0 0,-1-1 0,0 0 0,-6 1 0,9-2 0,0-1 0,-1 1 0,1-1 0,0 0 0,0 0 0,0 0 0,-1 0 0,1 0 0,0 0 0,0 0 0,1-1 0,-1 1 0,0-1 0,0 1 0,1-1 0,-1 0 0,1 0 0,-1 1 0,1-1 0,0 0 0,0-1 0,0 1 0,0 0 0,0 0 0,0 0 0,0 0 0,1-1 0,-1 1 0,1 0 0,0-1 0,-1-3 0,0-7 0,0 0 0,0 0 0,1-1 0,3-16 0,-1 18 0,1 0 0,1 0 0,0 1 0,0-1 0,1 1 0,1 0 0,0 1 0,0-1 0,16-17 0,4-3 0,48-46 0,-31 41 0,64-43 0,-68 53 0,-1-2 0,57-55 0,-92 80-16,0-1 0,0 0 0,0 0 0,0 0 1,-1-1-1,0 1 0,1-1 0,-2 1 0,1-1 0,2-7 0,-4 11 10,0 0 0,0 0 0,0 0 0,0 0 0,0-1 0,0 1 0,0 0 0,0 0 0,0 0 0,-1 0 0,1 0 0,0 0 0,-1 0 0,1 0 1,0 0-1,-1 0 0,1 1 0,-1-1 0,0 0 0,1 0 0,-2-1 0,1 1 1,-1 1 0,1-1 1,-1 0-1,1 0 1,-1 1-1,0-1 0,1 1 1,-1 0-1,0-1 0,0 1 1,1 0-1,-1 0 0,0 0 1,1 0-1,-1 0 1,0 0-1,-2 1 0,-1 1 0,1-1 0,0 1 0,0 0 0,0 1 0,0-1 0,0 0 0,0 1 1,0 0-1,1 0 0,0 0 0,-1 1 0,1-1 0,0 1 0,1-1 0,-4 6 0,-36 64 63,41-70-58,-7 10 41,1 0 0,1 1 0,1 0 0,0 0 0,0 1 1,2-1-1,-1 1 0,2 0 0,-1 30 0,3-44-41,0 1 0,1 0 0,-1-1 0,1 1 0,0-1 0,-1 1 0,1 0 0,0-1 0,0 1 0,0-1 0,0 0 0,0 1 0,1-1 0,-1 0 0,0 0 0,0 0 0,1 0 0,-1 0 0,1 0 0,-1 0 0,1 0 0,-1 0 0,1-1 0,0 1 0,-1-1 0,1 1 0,0-1 0,0 0 0,-1 1 0,1-1 0,0 0 0,-1 0 0,1 0 0,0-1 0,3 0 0,3 1 0,0-1 0,1 0 0,-1-1 0,0 1 0,0-2 0,11-4 0,-4-1 0,0 0 0,-1-1 0,0-1 0,-1-1 0,0 0 0,17-19 0,-22 22 0,0-1 0,0-1 0,-1 0 0,0 0 0,-1 0 0,-1 0 0,1-1 0,-1 0 0,6-23 0,-35 66 0,22-28 0,-34 77 0,34-76 0,0 1 0,1 0 0,-1 0 0,1-1 0,0 1 0,0 0 0,1 0 0,0 0 0,0 0 0,0 0 0,1 0 0,1 7 0,-1-12 0,0 0 0,0 0 0,0 0 0,0 0 0,0 0 0,0 0 0,0-1 0,1 1 0,-1 0 0,0-1 0,0 1 0,1-1 0,-1 1 0,0-1 0,1 1 0,-1-1 0,0 0 0,1 0 0,-1 0 0,1 0 0,-1 0 0,0 0 0,1 0 0,-1 0 0,1 0 0,-1-1 0,0 1 0,2-1 0,40-13 0,-28 3 0,-1 0 0,1-1 0,-2-1 0,0 0 0,0-1 0,-2 0 0,0-1 0,0-1 0,10-20 0,-23 82 0,-4-22 0,3-14 0,0 0 0,1 0 0,0 1 0,1-1 0,0 1 0,0-1 0,2 19 0,-1-28-10,1-1 0,-1 1 1,0-1-1,1 1 0,-1-1 0,1 1 0,-1-1 0,1 1 1,-1-1-1,1 0 0,-1 1 0,1-1 0,-1 0 0,1 1 1,0-1-1,-1 0 0,1 1 0,-1-1 0,1 0 1,0 0-1,-1 0 0,1 0 0,0 0 0,-1 0 0,1 0 1,0 0-1,-1 0 0,1 0 0,0 0 0,-1 0 1,1 0-1,-1-1 0,1 1 0,0 0 0,-1 0 0,1-1 1,-1 1-1,2-1 0,23-13-2431,-8-7-3511,-1-6-2825</inkml:trace>
</inkml:ink>
</file>

<file path=ppt/ink/ink11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4:16.81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26 1 18001,'-11'0'2306,"1"1"-320,5 7-993,5 3-705,0-2-160,12 2-928,5-4-1667,5 1-2177,1-2-5157</inkml:trace>
</inkml:ink>
</file>

<file path=ppt/ink/ink11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4:17.16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51 301 12876,'0'0'2878,"-5"10"4,-1 3-2142,-24 54 3878,28-62-4143,0 0-1,1 0 1,-1 1 0,1-1 0,0 0 0,1 1 0,-1-1 0,1 1-1,0-1 1,0 1 0,2 8 0,-1-12-440,0-1 0,0 1-1,1-1 1,-1 0 0,0 0 0,0 0 0,1 1-1,-1-1 1,1 0 0,-1-1 0,1 1 0,-1 0-1,1 0 1,-1-1 0,1 1 0,0-1-1,-1 1 1,1-1 0,0 0 0,0 1 0,-1-1-1,1 0 1,0 0 0,-1 0 0,1-1 0,0 1-1,0 0 1,2-1 0,5-1 120,0 1 0,0-2-1,0 1 1,12-6 0,-4 0-120,0-2 1,-1 0-1,0 0 1,-1-2-1,0 0 0,-1-1 1,0 0-1,-1-1 0,-1 0 1,0-1-1,-1-1 1,0 0-1,-2 0 0,0-1 1,0 0-1,-2-1 0,0 1 1,-1-2-1,-1 1 0,-1 0 1,0-1-1,-1 0 1,0-31-1,-3 46-27,0 0 0,0 0 0,-1 0 0,1 0 0,-1 0 0,0 0 0,0 0 0,-1 0 0,1 0 0,-1 0 0,1 1 0,-5-7 0,5 9-12,-1-1 1,1 1-1,-1-1 1,1 1-1,-1 0 1,0 0-1,1 0 1,-1 0-1,0 0 1,0 0-1,0 0 1,0 1-1,1-1 0,-1 0 1,0 1-1,0 0 1,0-1-1,0 1 1,0 0-1,-1 0 1,1 0-1,0 1 1,0-1-1,0 0 1,0 1-1,1-1 1,-4 2-1,-3 1-1,1 0 0,0 1 0,0 0 0,0 0 0,1 1 0,0 0 0,-1 0 0,2 0 0,-11 12-1,-44 60 111,56-70-79,-5 4 10,0 1 0,1 0 0,0 0-1,1 0 1,1 1 0,0 0 0,1 1-1,0-1 1,-4 24 0,9-36-36,0 0 0,0 0 0,0 0 0,0 0 0,0-1 0,0 1 0,1 0 0,-1 0 0,0 0 0,0 0 0,1-1 0,-1 1 0,1 0 0,-1 0 0,1-1 0,-1 1 0,1 0 0,-1-1 0,1 1 0,0 0 0,-1-1 0,1 1 0,0-1 0,0 1 0,-1-1 0,3 1 0,30 7 0,39-10 0,-68 1 0,37-3-56,-18 1-32,0 1 0,31 2 0,-52 0 86,0 0 1,0 1-1,0-1 0,1 0 1,-1 1-1,0 0 1,0 0-1,0-1 1,0 1-1,-1 0 0,1 1 1,0-1-1,0 0 1,-1 0-1,1 1 1,0-1-1,-1 1 0,0-1 1,1 1-1,-1 0 1,0 0-1,0 0 1,0-1-1,0 1 0,0 0 1,0 0-1,0 0 1,-1 0-1,1 1 1,-1-1-1,0 0 0,1 0 1,-1 4-1,0 9-10,0 0-1,-1 0 0,0 0 1,-5 15-1,1 14-1541,5-43 1361,0-1 0,0 0 0,-1 1 0,1-1 0,0 1 0,0-1 0,0 1 0,0-1 0,0 0 0,0 1 0,0-1 0,1 1 0,-1-1 0,0 0 0,0 1 0,0-1 0,0 1 0,0-1 0,1 0 0,-1 1 0,0-1 0,0 0 0,1 1 0,-1-1 0,0 0 0,1 1 0,-1-1 0,0 0 0,1 1 0,-1-1 0,0 0 0,1 0 0,-1 0 0,0 1 0,1-1 0,-1 0 0,1 0 0,-1 0 0,0 0 0,1 0 0,-1 0 0,1 0 0,-1 0 0,1 0 0,-1 0 0,0 0 0,1 0 0,-1 0 0,1 0 0,-1 0 0,0 0 0,1 0 0,-1-1 0,1 1 0,-1 0 0,0 0 0,1-1 0,0 1 0,15-10-6000</inkml:trace>
</inkml:ink>
</file>

<file path=ppt/ink/ink11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4:17.50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25 21588,'0'0'7325,"5"9"-5815,-4-7-1466,0 1 47,1 0 0,0 1 0,0-1 0,0 0 0,0 0 0,0 0 0,1 0 0,-1-1 0,1 1 0,0-1 0,0 1-1,0-1 1,0 0 0,0 0 0,0 0 0,0-1 0,1 1 0,-1-1 0,1 0 0,-1 0 0,1 0 0,6 1 0,0-2-68,0 0 1,-1 0-1,1-1 1,-1 0-1,1-1 1,10-3-1,-18 4-22,0 1 0,0 0 0,-1-1 0,1 1 0,0-1 0,-1 0 0,1 1 0,0-1 0,-1 0 0,1 0 0,-1 0 0,0 0 0,1 0 0,-1-1 0,0 1 0,0 0 0,1 0 0,-1-1 0,0 1 0,0-1 0,-1 1 0,1-1 0,0 1 1,0-1-1,-1 0 0,1 1 0,-1-1 0,1 0 0,-1 0 0,0 1 0,0-1 0,0 0 0,0 0 0,0 1 0,0-1 0,0 0 0,0 0 0,-1 1 0,1-1 0,-1 0 0,1 1 0,-2-4 0,0 3-1,0 1 0,1-1 0,-1 1 0,0-1 0,0 1 0,0 0 0,0 0 0,0-1 0,0 1 0,0 1 0,0-1 0,0 0 0,-1 0 0,1 1 0,0 0 0,0-1 0,-1 1 0,1 0 0,0 0 0,-5 0 0,1 0 0,-1 0 0,1 1 0,-1 0 0,1 0 0,-1 0 0,-10 4 0,12-2 0,-1 1 0,1 0 0,0 0 0,1 0 0,-1 0 0,1 1 0,0 0 0,0 0 0,0 0 0,1 0 0,-5 8 0,7-11 0,-1 0 0,1 0 0,0 0 0,0 0 0,0 0 0,0 0 0,1 0 0,-1 1 0,0-1 0,1 0 0,0 0 0,-1 1 0,1-1 0,0 0 0,0 0 0,0 1 0,1-1 0,-1 0 0,0 1 0,1-1 0,0 0 0,-1 0 0,1 0 0,0 0 0,0 0 0,0 0 0,0 0 0,1 0 0,-1 0 0,0 0 0,1 0 0,-1-1 0,4 4 0,2-2-266,-1 0 1,0 0-1,1 0 0,-1-1 0,1 0 1,0 0-1,11 1 0,51 1-7329,-31-5-6194</inkml:trace>
</inkml:ink>
</file>

<file path=ppt/ink/ink11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4:17.92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156 1 15599,'0'0'13885,"-5"11"-11910,-137 356-667,140-362-1308,1 1 0,-1-1 0,1 1 0,0-1 0,0 1 0,1 0 0,0 11 0,0-16 0,0 1 0,0-1 0,1 1 0,-1-1 0,1 0 0,0 1 0,-1-1 0,1 0 0,0 0 0,0 1 0,0-1 0,-1 0 0,1 0 0,1 0 0,-1 0 0,0 0 0,0 0 0,0 0 0,0 0 0,1-1 0,-1 1 0,0 0 0,1-1 0,-1 1 0,0-1 0,1 0 0,-1 1 0,1-1 0,-1 0 0,1 0 0,-1 0 0,1 0 0,-1 0 0,2 0 0,23-1-570,-1 0 1,0-2-1,0-1 1,31-9-1,-14 1-3072,66-30 0,-62 20-6789</inkml:trace>
</inkml:ink>
</file>

<file path=ppt/ink/ink11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4:18.25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131 55 18289,'-12'7'3049,"6"-3"-2820,-7 4 1082,-1 1 1,1 0 0,-20 19 0,29-24-1024,1 0 1,-1 0 0,1 0-1,0 0 1,0 1-1,0-1 1,0 1 0,1 0-1,0 0 1,0 0 0,0 0-1,1 0 1,-1 0-1,1 0 1,0 1 0,1-1-1,-1 8 1,2-10-271,0-1 1,-1 1-1,1-1 0,0 0 1,0 0-1,0 1 0,0-1 1,1 0-1,-1 0 0,0 0 1,1 0-1,0 0 1,-1 0-1,1-1 0,0 1 1,0 0-1,0-1 0,0 0 1,0 1-1,0-1 0,1 0 1,-1 0-1,0 0 0,1 0 1,-1-1-1,0 1 0,1-1 1,-1 1-1,1-1 0,-1 0 1,4 0-1,10 1 25,0 0 0,0-1-1,23-3 1,-31 2-43,0-1 0,0 0 0,0 0 0,-1-1 0,1 0 0,-1 0 0,0-1 0,0 0 0,0 0 0,0-1 0,-1 0 0,1 0 0,-1 0 0,-1-1 0,1 0 0,8-11 0,-11 13 0,0-1 0,0 1 0,-1 0 0,1-1 0,-1 0 0,0 1 0,0-1 0,-1 0 0,0 0 0,1 0 0,-2 0 0,1 0 0,0 0 0,-1 0 0,0 0 0,0-1 0,-1 1 0,0 0 0,1 0 0,-2 0 0,1 0 0,0 0 0,-1 0 0,0 1 0,0-1 0,-1 1 0,-3-7 0,2 7-8,1 0-1,-1 1 1,1 0 0,-1 0-1,0 0 1,0 0 0,0 0 0,0 1-1,-1 0 1,1 0 0,-1 0-1,0 0 1,1 1 0,-1 0-1,0 0 1,0 0 0,0 1-1,1-1 1,-1 1 0,0 0-1,-6 1 1,8-1-12,0 1 1,0-1-1,0 1 0,1-1 0,-1 1 1,0 0-1,0 0 0,1 0 0,-1 0 0,1 0 1,-1 1-1,1-1 0,0 1 0,-1 0 1,1 0-1,0-1 0,0 1 0,0 1 0,0-1 1,0 0-1,1 0 0,-1 1 0,1-1 1,0 1-1,-1-1 0,1 1 0,0 0 1,0-1-1,1 1 0,-1 0 0,1 0 0,-1 0 1,1-1-1,0 1 0,0 0 0,0 0 1,1 3-1,-1-4-190,1 0 0,0-1 1,0 1-1,0 0 0,0-1 0,0 1 1,1-1-1,-1 1 0,0-1 0,1 1 1,-1-1-1,1 0 0,-1 0 0,1 1 1,0-1-1,-1-1 0,1 1 0,0 0 1,0 0-1,0-1 0,-1 1 1,1 0-1,0-1 0,0 0 0,0 0 1,0 1-1,0-1 0,0 0 0,3-1 1,4 1-1591,-1 1 1,1-2 0,0 0-1,0 0 1,14-4 0,12-12-8302</inkml:trace>
</inkml:ink>
</file>

<file path=ppt/ink/ink11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4:18.70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114 77 8840,'2'-11'3598,"2"-2"-2139,3-15 587,-9 4 9397,-13 45-10237,-14 34 2,-21 59 0,44-98-1013,0 1 1,1 0-1,1 0 1,1 0-1,0 0 1,1 1-1,1-1 1,1 29-1,1-45-195,-1 0 0,0 0 0,0 1 0,0-1 0,1 0 0,-1 0 0,0 0 0,1 1 0,0-1 0,-1 0 0,1 0 0,-1 0 0,1 0 0,0 0 0,0 0 0,0 0 0,0 0 0,-1 0 0,1 0 0,0-1 0,1 1 0,-1 0 0,0-1 0,0 1 0,2 0 0,0 0 0,0-1 0,0 1 0,0-1 0,1 0 0,-1 0 0,0 0 0,0 0 0,0-1 0,0 1 0,4-2 0,4-1 0,0-1 0,0-1 0,-1 1 0,18-12 0,-4-3 0,-20 14 0,1 1 0,-1 0 0,1 0 0,0 1 0,0-1 0,1 1 0,-1 0 0,1 0 0,-1 1 0,1 0 0,7-2 0,-12 7 0,0-1 0,0 1 0,0 0 0,0 0 0,-1-1 0,1 1 0,-1 0 0,0 0 0,0 0 0,0 0 0,0 0 0,-1 4 0,1-1 0,-1 11 0,1-13 0,0 0 0,-1 0 0,2 0 0,-1-1 0,0 1 0,1 0 0,-1 0 0,1 0 0,0-1 0,2 5 0,-2-6 0,1-1 0,-1 0 0,1 0 0,-1 0 0,1 0 0,0 0 0,-1 0 0,1 0 0,0 0 0,0 0 0,-1-1 0,1 1 0,0-1 0,0 0 0,0 1 0,0-1 0,0 0 0,0 0 0,-1 0 0,1 0 0,0 0 0,0-1 0,0 1 0,3-2 0,13-1 0,0-2 0,-1 0 0,0-1 0,26-13 0,-30 12 0,1 1 0,0 0 0,0 1 0,0 0 0,1 2 0,0-1 0,25-1 0,-39 5 0,0 0 0,-1 1 0,1-1 0,0 0 0,0 1 0,0-1 0,0 1 0,0-1 0,0 1 0,-1-1 0,1 1 0,0 0 0,-1-1 0,1 1 0,0 0 0,-1-1 0,1 1 0,-1 0 0,1 0 0,-1 0 0,1 0 0,-1-1 0,1 1 0,-1 0 0,0 0 0,0 0 0,1 0 0,-1 0 0,0 0 0,0 0 0,0 0 0,0 0 0,0 0 0,-1 2 0,-2 46 0,0-26 0,4-21-1409,9-5-13389</inkml:trace>
</inkml:ink>
</file>

<file path=ppt/ink/ink11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4:19.62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204 77 20211,'-9'-3'2253,"-8"-3"-1202,0 1 0,0 1 0,0 1 0,-1 1-1,0 0 1,-32 1 0,48 3-1360,15 0-381,21 2-398,-31-4 1047,0 1 1,-1 0-1,1 0 0,0 0 1,0 0-1,0 0 0,-1 0 1,1 1-1,-1 0 0,1-1 0,-1 1 1,1 0-1,-1 0 0,0 0 1,0 1-1,0-1 0,0 0 1,-1 1-1,1-1 0,0 1 1,1 4-1,4 8 47,-1 0 0,8 27 0,-10-28-47,10 26 390,-3 0 0,-1 0 1,-2 2-1,-2-1 0,-1 1 0,-2 47 1,-4-83-266,0 0 1,-1 0-1,1 1 0,-1-1 1,-1-1-1,1 1 1,-1 0-1,0-1 1,-1 1-1,1-1 0,-1 0 1,0 0-1,0 0 1,0-1-1,-1 1 1,0-1-1,0 0 0,0-1 1,0 1-1,-1-1 1,1 0-1,-11 4 1,12-5-46,1-1 0,0 1 0,-1-1 0,1 0 0,-1 0 0,0 0 0,1-1 1,-1 1-1,0-1 0,1 0 0,-1 0 0,0 0 0,1-1 0,-1 1 1,0-1-1,1 0 0,-1 0 0,1 0 0,-1 0 0,1-1 0,0 1 1,-1-1-1,1 0 0,0 0 0,0 0 0,0-1 0,0 1 0,1 0 0,-1-1 1,1 0-1,-1 0 0,1 0 0,0 0 0,0 0 0,0 0 0,1-1 1,-1 1-1,1 0 0,-2-5 0,1 0-62,-1 0 0,1 0 0,1 0 0,-1 0 0,1-1 0,1 1 0,0 0 0,0-1 0,0 1 0,1 0 0,0-1 0,1 1 0,0 0 0,0 0 0,1 0 0,0 0 0,0 1 0,1-1 0,0 1 0,0 0 0,0 0 0,1 0 0,1 0 0,-1 1 0,9-7 1,13-11-151,1 1 1,2 2 0,0 1 0,53-26-1,-9 4 68,-52 29 157,-1-1 0,33-30 0,-49 40 25,0 0 1,-1 0 0,0-1 0,0 0 0,0 0 0,0 0-1,-1 0 1,0-1 0,0 1 0,0-1 0,-1 0-1,0 0 1,0 0 0,0 0 0,-1 0 0,1-10 0,-2 15-76,0 0 1,0 0 0,0 0 0,0 0 0,0 0 0,0 0 0,0 0-1,0 0 1,-1 0 0,1-1 0,0 1 0,-1 0 0,1 0-1,-1 0 1,1 1 0,-1-1 0,0 0 0,1 0 0,-1 0 0,0 0-1,1 0 1,-1 1 0,0-1 0,0 0 0,0 1 0,0-1-1,0 1 1,0-1 0,-1 0 0,-1 0-1,1 1 0,-1 0-1,0 0 1,0 0 0,1 0 0,-1 0-1,0 0 1,0 0 0,1 1 0,-1 0 0,-4 1-1,-2 1-4,1 1 0,-1-1 0,1 2 0,0-1 0,0 1 0,-10 8 0,7-2 3,0 1 0,0 1 0,1-1 0,1 1 0,-11 20 0,16-25 0,0-1 0,0 1 0,1 0 0,1 0 0,-1 1 0,1-1 0,1 0 0,-1 1 0,2 0 0,-1-1 0,2 16 0,-1-21-129,1-1 0,0 1 1,0 0-1,0-1 0,0 1 0,0 0 0,1-1 1,-1 0-1,1 1 0,0-1 0,-1 0 0,1 0 0,0 0 1,0 0-1,1 0 0,-1 0 0,0-1 0,1 1 1,-1-1-1,1 1 0,-1-1 0,1 0 0,-1 0 1,1 0-1,0 0 0,0-1 0,-1 1 0,1-1 1,0 0-1,0 1 0,0-1 0,4-1 0,1 1-635,-1 0-1,1 0 0,0-1 1,-1 0-1,1-1 1,-1 0-1,0 0 0,1 0 1,-1-1-1,0 0 1,7-5-1,20-18-11145</inkml:trace>
</inkml:ink>
</file>

<file path=ppt/ink/ink11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4:19.99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50 11275,'0'0'14718,"11"-8"-11852,-2 2-2585,0 1 1,1 0-1,0 0 0,-1 1 0,1 0 0,1 1 0,-1 0 1,11-1-1,-15 3-212,0 0-1,-1 1 1,1-1 0,0 1 0,0 1 0,0-1 0,0 1 0,-1 0-1,1 0 1,0 1 0,-1 0 0,1 0 0,-1 0 0,1 0 0,-1 1 0,0 0-1,0 0 1,0 1 0,6 6 0,-8-8-69,0 0 0,0 1 0,-1-1 0,0 1 0,1 0 0,-1 0 0,0 0 0,-1 0 0,1 0 0,0 0 0,-1 1 0,0-1 0,1 1 0,-2-1 0,1 0 0,0 1 0,-1 0 0,1-1 0,-1 1 0,0-1 0,0 1 0,0 0 0,-1-1 0,1 1 0,-1-1 0,0 1 0,0-1 0,0 1 0,-1-1 0,1 0 0,-1 0 0,1 1 0,-1-1 0,-4 4 0,-7 9 0,-2 0 0,1-2 0,-2 0 0,0 0 0,-18 11 0,-14 12 0,47-36 0,0 0 0,-1 0 0,1 0 0,0 1 0,0-1 0,0 0 0,0 0 0,0 1 0,0-1 0,0 1 0,1-1 0,-1 1 0,0-1 0,0 3 0,1-3 0,0-1 0,0 1 0,1-1 0,-1 0 0,0 1 0,0-1 0,0 1 0,1-1 0,-1 1 0,0-1 0,0 0 0,1 1 0,-1-1 0,0 1 0,1-1 0,-1 0 0,1 1 0,-1-1 0,0 0 0,1 0 0,-1 1 0,1-1 0,-1 0 0,1 0 0,-1 0 0,0 1 0,1-1 0,-1 0 0,1 0 0,0 0 0,51 0 0,-41-1 0,5 1-428,0-1 0,0-1 0,0-1-1,-1 0 1,1-1 0,-1-1 0,0-1 0,0 0 0,19-10 0,-25 4-6790,-5-1-4025</inkml:trace>
</inkml:ink>
</file>

<file path=ppt/ink/ink11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4:20.33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4 19346,'0'0'9609,"73"7"-8904,-25-7-449,3 0-256,1 0-1057,-6-2-1697,-7-2-1250,-6 2-2146,-5-1-3811</inkml:trace>
</inkml:ink>
</file>

<file path=ppt/ink/ink11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4:20.79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85 283 11018,'0'0'7549,"-8"3"-4341,3-2-2932,1 1 0,0-1 0,0 1 0,0 0 1,0 0-1,0 1 0,0-1 0,1 1 0,-1-1 0,1 1 0,0 1 0,-1-1 0,2 0 0,-1 1 0,0-1 0,1 1 0,-1 0 0,1 0 0,0 0 0,0 0 0,1 0 0,-1 0 0,1 0 0,0 1 0,0-1 0,0 1 1,1-1-1,0 1 0,-1-1 0,2 6 0,-1-9-268,0 0 1,0 0 0,0 0 0,1 0-1,-1-1 1,0 1 0,1 0 0,-1 0-1,0 0 1,1-1 0,-1 1 0,1 0 0,-1 0-1,1-1 1,0 1 0,-1 0 0,1-1-1,0 1 1,-1-1 0,1 1 0,0-1-1,-1 1 1,1-1 0,0 1 0,0-1-1,0 0 1,0 1 0,0-1 0,33-1 147,-26-1-130,0 0 0,0 0 0,0-1 0,0 0 0,13-9 0,-15 9-15,0-1-1,0-1 1,-1 1 0,1-1 0,-1 0 0,0 0 0,-1-1 0,1 1 0,-1-1 0,0 0 0,-1 0 0,1 0 0,-1-1 0,-1 1 0,1-1 0,-1 0 0,0 0 0,2-12 0,-5 19-6,1 0 0,0 0 0,-1-1 0,1 1 0,0 0 1,-1 0-1,1 0 0,0 0 0,-1 0 0,1-1 0,-1 1 0,1 0 0,0 0 1,-1 0-1,1 0 0,-1 0 0,1 0 0,0 0 0,-1 0 0,1 0 1,-1 1-1,1-1 0,0 0 0,-1 0 0,1 0 0,0 0 0,-1 1 0,1-1 1,0 0-1,-1 0 0,1 1 0,0-1 0,-1 0 0,1 0 0,0 1 1,0-1-1,-1 0 0,1 1 0,-15 10 174,8-4-115,2 1 1,-1-1-1,1 1 0,0 0 1,1 0-1,-1 0 1,2 1-1,-1 0 0,1-1 1,1 1-1,0 1 1,0-1-1,0 0 0,1 0 1,0 12-1,2-20-85,-1 1-1,1-1 1,-1 0-1,1 1 1,-1-1-1,1 0 1,0 1-1,0-1 1,0 0-1,0 0 1,-1 0-1,2 0 1,-1 0-1,0 0 1,0 0-1,0 0 1,0 0 0,0-1-1,1 1 1,-1 0-1,0-1 1,1 1-1,-1-1 1,0 1-1,1-1 1,-1 0-1,1 0 1,-1 1-1,1-1 1,-1 0-1,0 0 1,1 0-1,-1-1 1,2 1-1,3 0-268,0-1 0,0 0-1,0 0 1,0 0-1,0 0 1,0-1 0,8-4-1,-2-1-656,-1 0-1,1-1 1,-2 0-1,1-1 0,-1 0 1,0-1-1,-1 0 1,-1 0-1,1-1 1,-1 0-1,-1-1 1,0 0-1,-1 0 0,0 0 1,7-26-1,-5 13-89,-1-1 0,6-44 0,-6-50 6641,-7 120-5366,0-1 0,0 0 0,0 1 0,0-1 0,0 0 0,0 1 0,0-1 0,0 1 0,0-1 0,0 0 0,0 1 0,0-1 0,0 0 0,0 1 0,-1-1 0,1 1 0,0-1 0,-1 0 0,1 1 0,0-1 0,-1 1 0,1-1 0,-1 1 0,1-1 0,-1 0 0,-10 9 3171,-9 23-1245,8-5-1694,2 1 0,1 1 1,1-1-1,1 2 1,2-1-1,1 0 0,1 1 1,1 41-1,2-68-470,0 0 0,0 0 0,0-1 0,0 1 0,1 0 0,-1 0 0,0-1 0,1 1 0,0 0 0,-1-1 0,1 1 0,0-1 0,0 1 0,0-1 0,0 1 0,0-1 0,0 1 0,0-1 0,0 0 0,1 0 0,-1 1 0,0-1 0,1 0 0,-1 0 0,1-1 0,-1 1 0,1 0 0,0 0 0,-1-1 0,1 1 0,0-1 0,-1 1 0,1-1 0,0 0 0,0 0 0,-1 0 0,1 0 0,0 0 0,0 0 0,0 0 0,-1 0 0,1-1 0,0 1 0,2-2 0,10-1 0,0-1 0,-1 0 0,1-1 0,13-8 0,-17 8 0,1 0 0,-1 1 0,1 0 0,1 1 0,-1 0 0,0 1 0,15-2 0,-26 4 0,1 0 0,-1 0 0,1 1 0,-1-1 0,1 0 0,-1 0 0,1 1 0,-1-1 0,0 0 0,1 0 0,-1 1 0,1-1 0,-1 0 0,0 1 0,1-1 0,-1 1 0,0-1 0,1 1 0,-1-1 0,0 0 0,0 1 0,1-1 0,-1 1 0,0-1 0,0 1 0,0-1 0,0 1 0,0-1 0,0 1 0,1 0 0,-1-1 0,0 1 0,-1-1 0,1 1 0,0-1 0,0 1 0,0-1 0,0 1 0,0-1 0,0 1 0,-1-1 0,1 1 0,0-1 0,0 1 0,-1 0 0,-11 24 0,-5-2 11,12-17-21,0 0 1,0 0-1,1 1 1,0-1-1,0 1 1,1 0-1,-1 0 1,-2 11-1,15-28-8635,4-5 1948,-1-10-6777</inkml:trace>
</inkml:ink>
</file>

<file path=ppt/ink/ink11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4:21.13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94 1 19635,'0'0'12390,"2"10"-11749,-1 3-629,0-1 1,-1 1 0,0 0-1,-1 0 1,0 0 0,-1 0-1,-6 20 1,-24 48-13,22-61 0,1 1 0,1 0 0,1 1 0,1 0 0,1 0 0,-3 29 0,8-48-42,0 0 0,0-1-1,0 1 1,1 0 0,-1 0 0,1-1 0,0 1-1,0 0 1,0-1 0,0 1 0,0-1 0,1 1 0,-1-1-1,1 0 1,0 1 0,-1-1 0,1 0 0,0 0-1,0 0 1,1 0 0,-1-1 0,0 1 0,0-1-1,1 1 1,-1-1 0,1 0 0,-1 0 0,1 0 0,0 0-1,-1 0 1,1 0 0,0-1 0,0 0 0,0 1-1,4-1 1,3 1-388,0-1 0,1 0-1,-1-1 1,1 0 0,-1 0-1,0-1 1,0 0 0,18-7-1,9-10-4907,-1-3-1549</inkml:trace>
</inkml:ink>
</file>

<file path=ppt/ink/ink11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4:21.47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19 1 18834,'0'0'11339,"2"11"-10309,3 25-807,-2 0 1,-2 0-1,-1 0 1,-2 0-1,-1 0 1,-10 38-1,8-39-223,2-1 0,0 53 0,3-87-35,0 1 0,0-1 0,0 1 0,-1-1 0,1 1 0,0-1 0,0 1 0,0-1 0,1 1 0,-1-1 0,0 1 0,0-1 0,0 1 0,0-1 1,0 1-1,1-1 0,-1 1 0,0-1 0,0 1 0,1-1 0,-1 1 0,0-1 0,1 0 0,-1 1 0,0-1 0,1 0 0,-1 1 0,0-1 0,1 0 0,-1 1 0,1-1 0,-1 0 0,1 0 0,-1 1 0,1-1 0,-1 0 0,1 0 0,-1 0 0,1 0 0,-1 0 0,1 0 0,-1 0 0,1 0 1,0 0-1,0 0-116,0 0 1,0-1-1,0 1 1,0-1 0,-1 1-1,1 0 1,0-1-1,0 0 1,-1 1 0,1-1-1,0 1 1,-1-1 0,1 0-1,0 0 1,-1 1-1,1-1 1,-1 0 0,1 0-1,-1 1 1,0-1-1,1 0 1,-1 0 0,0 0-1,1-1 1,-1-28-12000,-4 12 3208</inkml:trace>
</inkml:ink>
</file>

<file path=ppt/ink/ink11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4:21.82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40 14061,'0'0'18706,"83"-8"-18706,-35 7 0,1-1 0,0-2 0,-1 1 0,-1-1 0,-1-2-2723,1-5-10601</inkml:trace>
</inkml:ink>
</file>

<file path=ppt/ink/ink11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4:25.72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29 8104,'0'0'6053,"71"5"-5316,-32-5-545,9 0-128,4 0-256,3-1-1089,0-3 352,-2 0 577,-2-1 288,-4 1-96,-2-1-1442,-4 0-1409,1-1-2434</inkml:trace>
</inkml:ink>
</file>

<file path=ppt/ink/ink11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4:26.08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11 9353,'0'0'8328,"33"14"-8296,-12-8 32,6-1-449,6-3-1729,11-2-1921</inkml:trace>
  <inkml:trace contextRef="#ctx0" brushRef="#br0" timeOffset="1">570 22 13741,'0'0'1505,"50"0"-31,-27 0-577,4 0-513,6 0 0,9 1-288,5 2-128,7 2-1473,2 0-1025,3-5-513,-1 0-3491</inkml:trace>
  <inkml:trace contextRef="#ctx0" brushRef="#br0" timeOffset="2">1261 20 9065,'0'0'3555,"61"-9"-2434,-36 6-512,7-1-65,5 2 225,7 0-513,5 2-224,3 0 0,2 0-416,-1 0-545,1 8-288,-3 1-225,-3-3-1280,0 0-3268</inkml:trace>
  <inkml:trace contextRef="#ctx0" brushRef="#br0" timeOffset="3">2152 50 4356,'0'0'833,"57"6"320,-25-2 641,3-1 288,4 1-865,-2 0-160,8-1 0,2-1-128,1-2-129,5 3 65,-2-1-448,5 1-321,-4 2-64,3 1-64,-3 1-1089,2-3-1153,-2-2-1762</inkml:trace>
</inkml:ink>
</file>

<file path=ppt/ink/ink11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4:26.42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 8232,'0'0'1281,"62"0"-865,-29 0-384,3 0 0,3 0-96,2 1-192,4 1-2595</inkml:trace>
  <inkml:trace contextRef="#ctx0" brushRef="#br0" timeOffset="1">554 9 1121,'0'0'9449,"60"2"-8680,-34-2-385,0 0 65,5 1 415,0 1 65,6 0-448,2 2-193,1 2-192,3-1-64,-3 0-96,7 0-1538,-6-1-1376,0 3-2916</inkml:trace>
</inkml:ink>
</file>

<file path=ppt/ink/ink11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4:26.77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37 3235,'0'0'897,"12"0"368,-2 1-1238,39-1 3492,-44 0-2574,-1-1-1,1 0 0,0 0 0,0 0 1,-1-1-1,1 0 0,-1 1 1,1-2-1,-1 1 0,5-3 0,-5 2-754,1 0 0,0 1 0,-1 0 0,1 0 0,0 1 0,0-1 0,0 1 0,0 0 0,0 1 0,7-1 0,51 4-2776,-62-3 2518,-1 0 0,0 0 0,1 0 0,-1 0 0,0 0 0,0 0 0,1 1 0,-1-1 0,0 0 0,0 0 0,1 1 0,-1-1 0,0 0 0,0 0 0,0 1 0,1-1 0,-1 0 0,0 0 0,0 1 0,0-1 0,0 0 0,0 1 0,0-1 0,0 0 0,1 1 0,-1-1 0,0 0 0,0 0 0,0 1 0,0-1 0,0 0 0,0 1 0,-1-1 0,1 0 1,0 1-1,0-1 0,0 3-1325,0-1-2002</inkml:trace>
</inkml:ink>
</file>

<file path=ppt/ink/ink11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4:29.91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 3171,'0'0'16752,"0"54"-16272,0-30-384,3 2-64,4 1 0,2 2-32,3-1 32,-2-2-160,1 2-416,-1 3-737,1 2-1090,-3 2-1536,1 3-2531</inkml:trace>
</inkml:ink>
</file>

<file path=ppt/ink/ink11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4:32.20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51 8008,'0'0'20520,"0"9"-19762,0 14-457,-1 7 183,2 1 0,0 0 0,10 47 0,-11-77-472,0 0 0,0 0 0,1 0 1,-1-1-1,0 1 0,1 0 0,-1 0 0,0 0 0,1 0 0,-1 0 0,1-1 0,-1 1 0,1 0 0,0 0 1,-1-1-1,1 1 0,0-1 0,0 1 0,-1 0 0,1-1 0,0 1 0,0-1 0,0 0 0,-1 1 0,1-1 0,0 0 1,0 1-1,0-1 0,0 0 0,0 0 0,0 0 0,0 0 0,0 0 0,0 0 0,0 0 0,0 0 0,0 0 1,-1 0-1,1-1 0,0 1 0,0 0 0,0 0 0,0-1 0,0 1 0,0-1 0,-1 1 0,1-1 0,0 1 1,0-1-1,-1 0 0,1 1 0,1-2 0,40-40 578,-39 38-577,25-31-13,-1-2 0,-1-1 0,19-41 0,-45 79 0,1 0 0,-1-1 0,0 1 0,0 0 0,0-1 0,0 1 0,0 0 0,0 0 0,0-1 0,0 1 0,0 0 0,0-1 0,1 1 0,-1 0 0,0 0 0,0 0 0,0-1 0,1 1 0,-1 0 0,0 0 0,0-1 0,1 1 0,-1 0 0,0 0 0,0 0 0,1 0 0,-1 0 0,0 0 0,0-1 0,1 1 0,-1 0 0,0 0 0,1 0 0,-1 0 0,0 0 0,1 0 0,-1 0 0,0 0 0,0 0 0,1 0 0,0 0 0,3 15 0,-2 29 0,-2-39 0,0 26 0,-1-17 0,0-1 0,2 1 0,-1-1 0,2 0 0,0 1 0,0-1 0,1 0 0,6 15 0,-9-27 0,1 0 0,-1 0 0,0-1 0,1 1 0,-1 0 0,1-1 0,-1 1 0,1 0 0,0-1 0,-1 1 0,1-1 0,0 1 0,-1 0 0,1-1 0,0 0 0,-1 1 0,1-1 0,0 1 0,0-1 0,0 0 0,0 0 0,-1 1 0,1-1 0,0 0 0,0 0 0,0 0 0,1 0 0,22-12 0,14-28 0,-22 19-672,-1-1 0,18-34-1,-28 46-32,-1 0 0,0-1-1,0 1 1,-1-1-1,-1 0 1,0 0 0,0 0-1,0-17 1</inkml:trace>
</inkml:ink>
</file>

<file path=ppt/ink/ink11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4:32.95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162 1 19891,'0'0'11936,"4"10"-11145,-1-2-782,0-1 1,-1 1 0,0 0 0,-1 0 0,1 0 0,-1 0 0,-1 1 0,0-1 0,0 0 0,0 0 0,-1 0 0,-1 0 0,1 0 0,-5 12 0,-13 34-10,-2-1 0,-37 66 0,71-174 0,-7 34 0,-1 0 0,-1-1 0,-1 1 0,-1-1 0,-1 0 0,-1 0 0,-1 0 0,-6-42 0,-2 45 0,5 34 0,3 44 0,1-54 0,0 7 0,0-1 0,1 1 0,0 0 0,1 0 0,0 0 0,1-1 0,0 1 0,7 14 0,-6-19 0,0 1 0,1-1 0,0 0 0,0 0 0,1-1 0,0 0 0,0 0 0,1 0 0,-1 0 0,1-1 0,0 0 0,12 5 0,-18-9 0,1 1 0,0-1 0,0 0 0,-1 0 0,1 0 0,0-1 0,0 1 0,0 0 0,0-1 0,0 1 0,0-1 0,4 1 0,-6-2 0,0 1 0,0-1 0,1 0 0,-1 1 0,0-1 0,0 1 0,0-1 0,0 0 0,0 1 0,-1-1 0,1 1 0,0-1 0,0 1 0,0-1 0,0 1 0,-1-1 0,1 0 0,0 1 0,0-1 0,-1 1 0,1 0 0,0-1 0,-1 1 0,1-1 0,-1 1 0,1-1 0,-1 1 0,-41-48 0,15 20 0,-6-8 0,-69-56 0,91 85 0,12 14 0,12 6 0,4-4-129,1-1 1,-1 0-1,1-2 1,1 0-1,-1-1 1,20 3-1,2-2-2875,75 2 0,-76-8-10523</inkml:trace>
</inkml:ink>
</file>

<file path=ppt/ink/ink11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4:38.70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29 353 4933,'0'0'14531,"-5"2"-14184,-19 5 5881,42-10-6082,15-7 218,-1-2 0,40-20 1,-36 15-215,56-19 0,-25 21-120,0 2-1,90-5 0,-86 11 26,0-2-1,72-20 0,-40 0-33,391-91 428,-467 115-278,1 2-1,0 1 1,-1 1 0,1 1 0,0 1 0,0 2 0,-1 1-1,1 1 1,-1 1 0,0 2 0,36 15 0,-41-14-123,178 70 1284,-161-66-1073,2-2 1,-1-2-1,50 5 1,-29-10-260,1-2 0,0-3 0,-1-3 0,121-23 0,-124 15 0,0 3 0,87-2 0,-116 7-2087,-27 3 1431,0 0 0,1 0 1,-1 0-1,0 0 0,0 0 1,0-1-1,-1 1 0,1-1 1,0 1-1,2-4 1,12-15-12179</inkml:trace>
</inkml:ink>
</file>

<file path=ppt/ink/ink11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4:39.67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27 0 14926,'-24'14'2860,"24"-14"-2804,0 0 0,0 1 0,-1-1 0,1 0-1,0 0 1,0 1 0,0-1 0,0 0 0,-1 1 0,1-1 0,0 0-1,0 0 1,0 1 0,0-1 0,0 0 0,0 1 0,0-1 0,0 0 0,0 1-1,0-1 1,0 0 0,0 1 0,0-1 0,0 0 0,0 0 0,0 1-1,0-1 1,0 0 0,1 1 0,-1-1 0,0 0 0,0 0 0,0 1 0,0-1-1,1 0 1,-1 0 0,0 1 0,5 2 227,-1-1 1,1 0-1,-1 1 0,1-2 1,0 1-1,0 0 0,5 0 1,65 15-25,0-3-1,0-3 1,1-3 0,1-4 0,-1-3 0,1-4 0,150-24 0,69-15-146,-233 37-35,0 2 0,110 11 0,-114 2 487,60 17 1,-72-15-148,0-1 1,80 7-1,-103-17-295,157 12 975,-150-8-737,0 1 0,0 1-1,54 21 1,165 98-73,-234-119-3609,-4-5-2518,1-2-6477</inkml:trace>
</inkml:ink>
</file>

<file path=ppt/ink/ink11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4:41.45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119 78 15727,'0'0'1564,"4"-11"833,16-33 491,-19 43-2579,0-1-1,-1 1 1,1-1-1,0 0 1,0 1 0,0-1-1,0 1 1,0 0-1,0-1 1,0 1-1,0 0 1,0 0 0,1-1-1,-1 1 1,2-1-1,-2 2-207,-1 0 0,1 0 0,-1 1 0,1-1 0,-1 0 0,1 0 0,-1 0 0,1 0 0,-1 1 0,1-1 0,-1 0 0,0 0 0,1 1 0,-1-1 0,1 0 0,-1 1 0,0-1 0,1 0 0,-1 1 0,0-1 0,0 1 0,1-1 0,-1 1 0,0-1 0,0 0 0,0 1 0,1-1 0,-1 1 0,0-1 0,0 1 0,0 0 0,6 44 1766,-7-28-1842,0-1 0,-1 1 0,-1-1 0,0 1 0,-1-1 0,-12 30 0,-5-2-19,-25 42-1,24-47-20,-30 71-1,51-109 16,1 0 0,-1 0 0,0 0 0,1 0 0,-1 0 0,1 0 0,-1 0 0,1 0 0,0 0 0,-1 1 0,1-1 0,0 0 0,0 0 0,0 0 0,0 0 0,0 1 0,0-1 0,0 0 0,0 0 0,1 0 0,-1 0 0,0 1 0,1-1 0,-1 0 0,1 0 0,-1 0 0,1 0 0,-1 0 0,1 0 0,0 0 0,0 0 0,-1 0 0,1 0 0,0-1 0,1 2 0,3-1 0,-1 0 0,0 0 0,1-1 0,-1 1 0,1-1 0,-1 0 0,1 0 0,5-1 0,-7 0 0,27-2-362,1-2 0,54-17 0,-59 14-568,1 1-1,-1 1 0,1 1 1,39-1-1</inkml:trace>
</inkml:ink>
</file>

<file path=ppt/ink/ink11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4:42.21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255 62 14990,'0'0'7714,"3"-8"-4126,8-27-759,-11 34-2775,0 0 0,0 1 0,0-1-1,-1 0 1,1 0 0,0 1 0,0-1 0,0 0 0,0 1 0,-1-1 0,1 0 0,0 1 0,-1-1-1,1 0 1,-1 1 0,1-1 0,0 0 0,-1 1 0,1-1 0,-1 1 0,0-1 0,1 1 0,-1-1 0,1 1-1,-1 0 1,0-1 0,1 1 0,-1 0 0,0-1 0,1 1 0,-1 0 0,0 0 0,0 0 0,1 0-1,-1 0 1,0 0 0,1 0 0,-1 0 0,0 0 0,0 0 0,1 0 0,-2 0 0,-36 2 1261,36-2-1302,-7 2-13,0 1 0,0 0 0,0 0 0,1 0 0,-1 1 0,1 1 0,0-1 0,0 2 0,0-1 0,1 1 0,0 0 0,-11 11 0,7-5 0,0 0 0,1 1 0,0 0 0,1 1 0,0 0 0,-9 21 0,16-30 0,0-1 0,0 1 0,1 0 0,-1 0 0,1-1 0,1 1 0,-1 0 0,0 0 0,1 0 0,0 0 0,0 0 0,1 0 0,1 9 0,-1-11 0,1-1 0,-1 1 0,0-1 0,0 0 0,1 0 0,0 1 0,-1-1 0,1 0 0,0 0 0,0-1 0,0 1 0,0 0 0,0-1 0,0 1 0,1-1 0,-1 0 0,1 1 0,-1-1 0,0 0 0,1-1 0,0 1 0,-1 0 0,1-1 0,0 1 0,-1-1 0,5 0 0,2 1 0,0-1 0,0 0 0,0-1 0,-1 0 0,1 0 0,0-1 0,0 0 0,-1 0 0,9-4 0,-14 5 0,0-1 0,0 1 0,0-1 0,0 0 0,0 0 0,0 0 0,0 0 0,-1 0 0,1 0 0,-1-1 0,0 0 0,0 1 0,0-1 0,0 0 0,0 0 0,0 0 0,-1 0 0,1 0 0,-1 0 0,0 0 0,0-1 0,0 1 0,-1-1 0,1 1 0,-1 0 0,0-4 0,0 6 0,0 1 0,0-1 0,0 1 0,0 0 0,-1-1 0,1 1 0,0 0 0,0-1 0,-1 1 0,1 0 0,0-1 0,-1 1 0,1 0 0,0-1 0,-1 1 0,1 0 0,-1 0 0,1 0 0,0-1 0,-1 1 0,1 0 0,-1 0 0,1 0 0,0 0 0,-1 0 0,1 0 0,-1 0 0,1 0 0,-1 0 0,1 0 0,-1 0 0,1 0 0,0 0 0,-1 0 0,1 0 0,-1 0 0,1 0 0,-1 1 0,1-1 0,0 0 0,-1 0 0,1 0 0,0 1 0,-1-1 0,1 0 0,0 1 0,-1-1 0,1 0 0,0 1 0,-1-1 0,1 0 0,0 1 0,0-1 0,0 0 0,-1 1 0,1-1 0,0 1 0,0-1 0,-1 1 0,1-1 0,-1 0 0,1 1 0,0-1 0,-1 0 0,1 1 0,0-1 0,-1 0 0,1 1 0,0-1 0,0 1 0,0-1 0,-1 1 0,1-1 0,0 1 0,0-1 0,0 1 0,0-1 0,0 1 0,0-1 0,0 0 0,0 1 0,0-1 0,0 1 0,0-1 0,0 1 0,0-1 0,0 1 0,0-1 0,0 1 0,1-1 0,-1 1 0,0-1 0,0 1 0,1-1 0,-1 0 0,0 1 0,0-1 0,1 0 0,-1 1 0,0-1 0,1 0 0,-1 1 0,1-1 0,-1 0 0,0 1 0,1-1 0,-1 0 0,1 0 0,-1 0 0,1 0 0,-1 1 0,1-1 0,-1 0 0,1 0 0,-1 0 0,1 0 0,-1 0 0,1 0 0,-1 0 0,1 0 0,-1 0 0,1 0 0,-1-1 0,1 1 0,10 1 0,-1-1 0,1 0 0,-1-1 0,1 0 0,-1-1 0,1 0 0,-1-1 0,0 0 0,17-7 0,-27 10 0,1 0 0,-1 0 0,0 0 0,0 0 0,1 0 0,-1 0 0,0 0 0,1 0 0,-1 0 0,0 0 0,0 0 0,1 0 0,-1 1 0,0-1 0,0 0 0,0 0 0,1 0 0,-1 0 0,0 1 0,0-1 0,0 0 0,1 0 0,-1 1 0,0-1 0,0 0 0,0 0 0,0 0 0,0 1 0,0-1 0,1 0 0,-1 0 0,0 1 0,0-1 0,0 0 0,0 1 0,0-1 0,0 0 0,0 0 0,0 1 0,0-1 0,0 0 0,0 0 0,-1 1 0,1-1 0,0 0 0,0 1 0,-1 11 0,-4 2 0,0-1 0,0 0 0,-1-1 0,-9 14 0,9-16 0,0 1 0,0 0 0,1 0 0,1 0 0,0 1 0,-4 14 0,12-29-2923,0-6-6390,2-12-6862</inkml:trace>
</inkml:ink>
</file>

<file path=ppt/ink/ink11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4:43.27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246 0 14446,'0'0'12096,"3"11"-10355,-2-6-1629,0 0 0,0 1-1,0-1 1,-1 0 0,0 0 0,0 1 0,0-1 0,-1 0 0,0 1-1,0-1 1,0 0 0,0 0 0,-1 0 0,0 0 0,0 0 0,0-1 0,-1 1-1,0 0 1,0-1 0,0 0 0,0 0 0,-7 7 0,-31 33 525,-1-1 0,-66 50 0,102-93-637,6-12 0,8-14 0,5-8 0,-9 22 0,0 1 0,0-1 0,2 1 0,-1 0 0,1 1 0,1 0 0,11-15 0,-18 25-1,0 0 0,0 0 0,0 0 0,0 0 0,0 0 1,1 0-1,-1-1 0,0 1 0,0 0 0,0 0 0,0 0 0,1 0 0,-1 0 0,0 0 0,0 0 0,0 0 0,0 0 1,1 0-1,-1 0 0,0 0 0,0 0 0,0 0 0,0 0 0,1 0 0,-1 0 0,0 0 0,0 0 0,0 1 1,0-1-1,1 0 0,-1 0 0,0 0 0,0 0 0,0 0 0,0 0 0,0 0 0,0 1 0,1-1 0,-1 0 1,0 0-1,0 0 0,0 0 0,0 0 0,0 1 0,0-1 0,0 0 0,5 14-94,-1 16-55,-4-30 150,2 56 66,-2-43-38,-1-1 0,2 1-1,0 0 1,0 0 0,1-1 0,1 1-1,8 23 1,-11-35-28,0-1 0,0 1 0,0-1 0,0 1 0,0 0 0,1-1 0,-1 1 0,0-1 0,0 1 0,1-1 0,-1 1 0,0-1 0,0 1 0,1-1 0,-1 1 0,1-1 0,-1 0 0,0 1 0,1-1 0,-1 1 0,1-1 0,-1 0 0,1 0 0,-1 1 0,1-1 0,-1 0 0,1 0 0,-1 1 0,1-1 0,-1 0 0,1 0 0,0 0 0,-1 0 0,1 0 0,-1 0 0,1 0 0,-1 0 0,1 0 0,0 0 0,-1 0 0,1 0 0,-1-1 0,1 1 0,-1 0 0,1 0 0,-1 0 0,1-1 0,-1 1 0,1 0 0,-1-1 0,1 1 0,-1 0 0,1-1 0,-1 1 0,1-1 0,0-1 0,0 0 0,1-1 0,-1 1 0,0 0 0,0-1 0,0 1 0,-1 0 0,1-1 0,-1 1 0,1-1 0,-1-3 0,0-5 0,-1 0 0,0 1 0,-1-1 0,0 0 0,-1 1 0,0 0 0,0-1 0,-1 1 0,-10-17 0,11 22 0,0 1 0,1-1 0,-1 1 0,-1 0 0,1 0 0,-1 0 0,0 1 0,1-1 0,-2 1 0,1 0 0,0 0 0,-1 0 0,1 0 0,-1 1 0,0 0 0,1 0 0,-1 0 0,0 1 0,0 0 0,-1 0 0,1 0 0,-7 0 0,11 1 0,0 0 0,0 0 0,0 0 0,0 0 0,0 0 0,0 0 0,0 0 0,0 1 0,0-1 0,0 0 0,0 1 0,0-1 0,0 1 0,1-1 0,-1 1 0,0 0 0,0-1 0,0 1 0,1 0 0,-1-1 0,0 1 0,1 0 0,-1 0 0,0 0 0,1 0 0,-1-1 0,1 1 0,-1 0 0,1 0 0,0 0 0,0 0 0,-1 0 0,1 0 0,0 0 0,0 0 0,0 0 0,0 0 0,0 0 0,0 0 0,0 0 0,0 0 0,0 0 0,1 0 0,0 2 0,-1 1 0,1 0 0,0 0 0,1-1 0,-1 1 0,1 0 0,0-1 0,0 1 0,0-1 0,0 0 0,5 6 0,9 3 0,0 0 0,1-1 0,0-1 0,1-1 0,0 0 0,0-2 0,1 0 0,0 0 0,0-2 0,1-1 0,-1 0 0,1-2 0,31 1 0,-51-3 0,0 0 0,-1 0 0,1 0 0,0 0 0,0 0 0,0 0 0,0 0 0,0-1 0,0 1 0,-1 0 0,1 0 0,0 0 0,0 0 0,0 0 0,0-1 0,0 1 0,0 0 0,0 0 0,0 0 0,0 0 0,0-1 0,0 1 0,0 0 0,0 0 0,0 0 0,0-1 0,0 1 0,0 0 0,0 0 0,0 0 0,0 0 0,0-1 0,0 1 0,0 0 0,0 0 0,0 0 0,0 0 0,1 0 0,-1-1 0,0 1 0,0 0 0,0 0 0,0 0 0,0 0 0,0 0 0,1 0 0,-1-1 0,0 1 0,0 0 0,0 0 0,0 0 0,1 0 0,-1 0 0,0 0 0,0 0 0,0 0 0,0 0 0,1 0 0,-1 0 0,-11-8 0,-37-14 0,-55-16 0,6 2 0,86 28 0,25 3 0,39 5 0,-44 0 0,22 2-1114,0 1 1,37 8-1,-5 0-2410,-11-3-4089</inkml:trace>
</inkml:ink>
</file>

<file path=ppt/ink/ink11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4:30.24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0 8840,'0'0'2915,"5"88"-929,0-47-1089,3-5-673,0-4-1057,2-1-2370,-1-2-4676</inkml:trace>
</inkml:ink>
</file>

<file path=ppt/ink/ink11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4:30.59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15 0 11531,'0'13'1553,"6"142"640,1-42-6003,-4-48 2578,-4-44 4059,0 0 0,-7 32 0,-6 63-4801,8-52 8246,5-51-4588,2-22-3886,1-9-2645</inkml:trace>
</inkml:ink>
</file>

<file path=ppt/ink/ink11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4:52.78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0 622 6566,'0'0'10159,"4"14"-9161,1-14-879,0-1 0,0 0-1,0 0 1,0-1 0,0 0 0,-1 1-1,1-2 1,-1 1 0,8-5-1,-3 2 201,56-25 959,-12 5-1119,51-31 0,-42 21-110,1 3 1,1 3-1,106-33 1,-31 8 1050,-86 32-1009,1 1-1,59-13 1,-2 9 275,275-52 869,-282 62-95,-24 3-325,122-4 1,100 25-572,-157-3 83,201 15 2012,-258-14-1881,414 13 2158,-484-18-2615,-1-1 0,1 0 1,-1-2-1,1 0 0,-1 0 0,0-2 1,1 0-1,-1-1 0,0-1 0,-1-1 1,0 0-1,27-15 0,-32 15-179,12-7-2681,-1 0 0,31-27 0,-47 31-6456</inkml:trace>
</inkml:ink>
</file>

<file path=ppt/ink/ink11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4:53.75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41 1 13741,'-3'2'526,"0"-1"-1,0 1 1,1 0 0,-1 1 0,0-1-1,1 0 1,-1 1 0,1-1 0,0 1-1,0 0 1,0 0 0,0 0 0,1 0-1,-1 0 1,1 0 0,-2 6 0,2-6-309,1 1 0,0-1 1,-1 1-1,2-1 0,-1 1 0,0-1 1,1 0-1,-1 1 0,1-1 1,0 0-1,0 1 0,1-1 1,2 6-1,3 2-141,1 0 0,0 0 0,0-1 0,1 0 0,1-1 0,0 0 0,14 11 0,-2-5 16,0 0-1,1-1 1,1-1 0,0-2 0,1 0-1,0-1 1,1-2 0,43 9 0,6-6 208,135 3-1,85 9 51,73 1 779,-296-24-915,26-2 74,1 4 0,0 5 0,109 21 1,-103-3-17,1-5 0,1-5 0,117 2 1,-53-18-23,288 11 578,-373-2-828,-1 4 0,0 3 0,-1 4 0,99 36 0,-34-2 0,-148-53-239,0 1 1,0-1-1,0 1 1,0 0-1,0-1 0,0 1 1,0 0-1,0-1 0,-1 1 1,1 0-1,0 0 1,0 0-1,-1 0 0,1 0 1,-1 0-1,1 0 1,-1 0-1,1 0 0,-1 0 1,1 0-1,-1 0 0,0 0 1,0 0-1,1 0 1,-1 0-1,0 0 0,0 1 1,-1 1-1,1 0-984,0 0 0,-1 0 0,0 0 1,0 0-1,0 0 0,0 0 0,0 0 0,-1 0 0,-1 2 0,-2 4-11626</inkml:trace>
</inkml:ink>
</file>

<file path=ppt/ink/ink11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4:54.53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19 20 14029,'0'-1'365,"1"-1"-1,0 1 1,-1 0 0,1 0-1,0 0 1,0 0-1,0 0 1,0 0-1,0 0 1,0 0-1,0 0 1,0 0 0,0 0-1,0 1 1,1-1-1,-1 0 1,0 1-1,0-1 1,1 1 0,-1 0-1,0-1 1,2 1-1,-2 0-162,0 1-1,0-1 1,0 1 0,-1-1-1,1 1 1,0 0-1,0 0 1,-1-1 0,1 1-1,0 0 1,-1 0-1,1 0 1,-1-1 0,1 1-1,-1 0 1,1 0-1,-1 0 1,0 0 0,1 0-1,-1 0 1,0 2-1,2 8 423,0 0 1,-1 0-1,-1 0 0,-1 13 0,-1-9-312,-1 0-1,0 0 1,-1-1 0,-1 1 0,-10 19 0,8-17-3,0 0-1,-7 34 1,14-50-309,0-1 0,0 1 0,0-1 0,0 0 0,0 1 0,1-1 0,-1 0 0,0 1 0,0-1 0,1 0 0,-1 1 0,0-1 0,0 0 0,1 1 0,-1-1 0,0 0 0,1 0 0,-1 1 0,0-1 0,1 0 0,-1 0 0,1 0 0,-1 1 0,0-1 0,1 0 0,-1 0 0,1 0 0,-1 0 0,1 0 0,-1 0 0,0 0 0,1 0 0,-1 0 0,1 0 0,-1 0 0,0 0 0,1 0 0,-1 0 0,1-1 0,-1 1 0,0 0 0,1 0 0,18-4 0,-19 4 0,23-8 0,0 1-68,-1 1 0,27-3 1,-42 8-17,0 0-1,-1 1 1,1 0 0,0 0 0,0 1 0,-1-1 0,1 2 0,-1-1-1,1 1 1,-1 0 0,1 0 0,6 4 0,-11-5-114,16 7-3393,-4-4-2096,2-4-3623</inkml:trace>
</inkml:ink>
</file>

<file path=ppt/ink/ink11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4:55.72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 3 19154,'0'0'9930,"0"11"-9423,-7 202 2669,43-439-3176,-38 246 0,0-8 0,0-1 0,1 1 0,2 23 0,-1-33 0,0 0 0,0 0 0,0 0 0,1-1 0,-1 1 0,1 0 0,-1 0 0,1 0 0,0 0 0,0-1 0,0 1 0,0 0 0,0-1 0,0 1 0,0 0 0,0-1 0,1 0 0,-1 1 0,1-1 0,-1 0 0,1 0 0,-1 1 0,1-1 0,0-1 0,-1 1 0,1 0 0,0 0 0,0-1 0,0 1 0,2 0 0,3 0 0,-1-1 0,1 1 0,0-1 0,0-1 0,0 1 0,0-1 0,0 0 0,-1-1 0,1 0 0,-1 0 0,1 0 0,-1-1 0,1 0 0,-1 0 0,6-5 0,7-5 0,-1-1 0,0-2 0,17-19 0,-20 20 0,-15 15 0,0 0 0,0 0 0,1 0 0,-1 0 0,0 0 0,0 0 0,1 0 0,-1 0 0,0 1 0,0-1 0,0 0 0,1 0 0,-1 0 0,0 0 0,0 0 0,0 0 0,1 0 0,-1 0 0,0 1 0,0-1 0,0 0 0,0 0 0,0 0 0,1 0 0,-1 0 0,0 1 0,0-1 0,0 0 0,0 0 0,0 0 0,0 1 0,0-1 0,0 0 0,1 0 0,-1 0 0,0 1 0,0-1 0,0 0 0,0 0 0,0 1 0,0-1 0,0 0 0,0 0 0,0 0 0,0 1 0,-1-1 0,1 0 0,0 0 0,0 0 0,0 1 0,0-1 0,0 0 0,0 0 0,0 14 0,-15 57 15,11-60-26,1 0-1,0-1 1,1 2 0,1-1 0,-1 0-1,2 18 1,2-21-1412,3-6-3074,1-1-3260</inkml:trace>
</inkml:ink>
</file>

<file path=ppt/ink/ink11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4:56.64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141 48 11787,'0'0'9300,"9"-8"-6871,29-25-203,-37 32-2108,-1 1 1,1-1 0,-1 1-1,1-1 1,-1 1-1,1-1 1,-1 1 0,1 0-1,0-1 1,-1 1-1,1 0 1,0-1 0,-1 1-1,1 0 1,0 0-1,-1 0 1,1 0 0,0 0-1,0-1 1,-1 1 0,1 0-1,0 1 1,0-1-1,4 12 922,-9 18-298,-3-12-502,-1 0-1,-1-1 1,0 0 0,-2-1 0,0 0-1,0 0 1,-2-1 0,0-1-1,-26 23 1,39-37-240,0 0 0,0 1 0,0-1 0,0 0 0,0 0 0,0 0 0,-1 0 0,1 1 0,0-1 0,0 0 0,0 0 0,0 0 0,0 0 0,-1 0 0,1 0 0,0 1 0,0-1 0,0 0 0,-1 0 0,1 0 0,0 0 0,0 0 0,0 0 0,-1 0 0,1 0 0,0 0 0,0 0 0,0 0 0,-1 0 0,1 0 0,0 0 0,0 0 0,0 0 0,-1 0 0,1 0 0,0 0 0,0 0 0,0-1 0,0 1 0,-1 0 0,1 0 0,0 0 0,0 0 0,0 0 0,0 0 0,-1-1 0,1 1 0,0 0 0,0 0 0,0 0 0,0 0 0,0-1 0,1-15 0,9-18 0,49-99 0,-57 191 0,-4-15 0,1-26 0,1 1 0,0-1 0,5 33 0,1-35 0,-1-24 0,-3-25 0,-4 25 0,-1-1 0,0 1 0,0 0 0,-1 0 0,-1 1 0,1-1 0,-1 1 0,0 0 0,-9-10 0,10 13 0,1 1 0,-1-1 0,0 1 0,0 0 0,0 0 0,0 1 0,-1-1 0,1 1 0,-1 0 0,0 0 0,0 1 0,0-1 0,0 1 0,-1 0 0,1 0 0,-1 1 0,-5-1 0,11 2 0,-1 0 0,0 0 0,1 0 0,-1 0 0,1 0 0,-1 0 0,1 0 0,-1 0 0,1 0 0,-1 0 0,1 0 0,-1 0 0,1 1 0,-1-1 0,1 0 0,-1 0 0,1 1 0,-1-1 0,1 0 0,-1 1 0,1-1 0,-1 1 0,1-1 0,0 0 0,-1 1 0,1-1 0,0 1 0,0-1 0,-1 1 0,1-1 0,0 1 0,0-1 0,-1 1 0,1-1 0,0 1 0,0-1 0,0 1 0,0-1 0,0 1 0,0 0 0,0-1 0,0 1 0,0-1 0,0 1 0,0-1 0,0 1 0,1-1 0,-1 1 0,0-1 0,0 1 0,1-1 0,-1 1 0,0-1 0,0 1 0,1 0 0,0 1 0,1 1 0,-1 0 0,1-1 0,-1 0 0,1 1 0,0-1 0,0 0 0,0 0 0,4 3 0,20 8-350,0-2-1,1 0 1,0-2 0,1-1-1,0-1 1,0-2 0,53 4-1,-56-8-3957,-6-1-2162</inkml:trace>
</inkml:ink>
</file>

<file path=ppt/ink/ink11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5:32.88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0 7399,'0'0'11077,"11"0"-8899,277 3 3205,-197-2-8618,-19-1-6322,-96 0 1085</inkml:trace>
</inkml:ink>
</file>

<file path=ppt/ink/ink11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5:33.26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55 12780,'0'0'8937,"54"7"-7240,-5-14-800,13-2-641,4 3-192,6-2-256,-3 3-1473,-4-1-1442,-7-4-1762,-9-1-3587</inkml:trace>
</inkml:ink>
</file>

<file path=ppt/ink/ink11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5:33.58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263 25 11819,'0'0'8600,"14"-5"-7559,-3 1-908,0 0 0,0 1 0,0 0 0,0 1 0,0 1 0,1-1 0,-1 2 0,0 0 0,1 0 0,-1 1 0,19 3 0,-18 0-58,1 0 0,0 0-1,-1 2 1,0-1-1,16 11 1,-26-15-47,0 1 1,1-1-1,-1 1 0,0-1 1,0 1-1,0 0 0,0 0 1,-1 0-1,1 0 0,-1 0 1,1 0-1,-1 0 0,1 0 1,-1 1-1,0-1 0,0 0 1,0 1-1,-1-1 1,1 1-1,0 0 0,-1-1 1,0 1-1,1-1 0,-1 1 1,0-1-1,-1 1 0,1 0 1,0-1-1,-1 1 0,1-1 1,-1 1-1,0-1 0,0 1 1,0-1-1,-2 4 1,-6 6 257,-2-1 1,1 0 0,-1-1-1,-1 0 1,0-1 0,0 0-1,-1-1 1,-17 9 0,-6 5 127,-27 21 162,-74 65-1,102-75-1922,-47 55 1,45-43-3486,3-4-3245</inkml:trace>
</inkml:ink>
</file>

<file path=ppt/ink/ink11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5:35.47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36 77 9545,'0'0'5264,"2"-9"-2504,-1 4-1944,7-34 906,-8 37-1153,1 0-1,0 0 1,0 0-1,0 1 1,0-1-1,0 0 1,0 1 0,0-1-1,0 1 1,1-1-1,-1 1 1,2-2-1,-2 26 2693,0 7-2897,-4 46 275,-15 82 1,2-32-275,-10 121-365,51-291 0,59-218 0,-27 73 0,-53 177 0,0 1 0,1 0 0,1 0 0,0 1 0,0-1 0,12-14 0,-16 23 0,0 0 0,0-1 0,-1 1 0,1 1 0,1-1 0,-1 0 0,0 0 0,0 1 0,1-1 0,-1 1 0,1 0 0,-1 0 0,1 0 0,-1 0 0,1 0 0,0 0 0,0 1 0,-1-1 0,1 1 0,0 0 0,0 0 0,-1 0 0,1 0 0,0 0 0,0 1 0,-1-1 0,1 1 0,0 0 0,-1-1 0,1 1 0,0 1 0,-1-1 0,1 0 0,2 3 0,-2-3 0,-1 1 0,1 0 0,-1-1 0,1 1 0,-1 0 0,0 1 0,0-1 0,0 0 0,0 1 0,0-1 0,-1 1 0,1-1 0,-1 1 0,0 0 0,1-1 0,-1 1 0,0 0 0,-1 0 0,1 0 0,0 0 0,-1 0 0,0 0 0,0 0 0,0 0 0,0 0 0,0 0 0,0 0 0,-2 4 0,1-2 0,-1 0 0,0 0 0,0 0 0,-1-1 0,1 1 0,-1-1 0,0 0 0,0 0 0,-1 0 0,1 0 0,-1 0 0,0-1 0,0 1 0,0-1 0,-8 4 0,-4 1 0,0 0 0,-1-2 0,0 0 0,0-1 0,0-1 0,-1-1 0,0 0 0,1-1 0,-1-1 0,-20-1 0,26-1-1115,21-2-1651,22-1-4254,-9 5 80</inkml:trace>
</inkml:ink>
</file>

<file path=ppt/ink/ink11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5:36.03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31 57 10442,'0'0'21898,"4"12"-21508,-1-1-387,-1 0 0,0 0 1,0 1-1,-1-1 1,0 0-1,-1 0 0,-1 1 1,0-1-1,0 0 1,-5 17-1,-31 141-3,61-205 0,-8-13 0,-2-1 0,-2 0 0,-2-1 0,6-91 0,-18 162 0,1-13 0,1 0 0,-1-1 0,1 1 0,1 0 0,-1 0 0,4 13 0,-4-18 0,1 0 0,0 0 0,0 0 0,0 0 0,1-1 0,-1 1 0,0 0 0,1-1 0,-1 1 0,1 0 0,0-1 0,-1 0 0,1 1 0,0-1 0,0 0 0,0 0 0,0 0 0,0 0 0,0 0 0,0-1 0,0 1 0,0-1 0,0 1 0,0-1 0,0 0 0,4 0 0,0 1 0,-1-1 0,0 0 0,1-1 0,-1 1 0,1-1 0,-1 0 0,0-1 0,0 1 0,0-1 0,0 0 0,0 0 0,0-1 0,0 0 0,-1 1 0,1-2 0,-1 1 0,0 0 0,0-1 0,0 0 0,0 0 0,4-6 0,11-8 0,-19 18 0,0 0 0,0 0 0,0 0 0,0 0 0,1-1 0,-1 1 0,0 0 0,0 0 0,0 0 0,0 0 0,1 0 0,-1 0 0,0 0 0,0 0 0,0 0 0,0 0 0,1 0 0,-1 0 0,0 0 0,0 0 0,0 0 0,0 0 0,1 0 0,-1 0 0,0 0 0,0 0 0,0 0 0,0 1 0,0-1 0,1 0 0,-1 0 0,0 0 0,0 0 0,0 0 0,0 0 0,0 0 0,1 1 0,-1-1 0,0 0 0,0 0 0,0 0 0,0 0 0,0 0 0,0 1 0,0-1 0,0 0 0,0 0 0,0 0 0,0 0 0,0 1 0,0-1 0,0 0 0,0 0 0,0 0 0,0 0 0,0 1 0,3 19 0,-3 25 0,-11 40 0,7-65 0,1 1 0,0-1 0,2 1 0,0-1 0,2 1 0,3 28 0,-2-45-57,-1 1 0,1 0 0,0 0 0,0-1 0,0 1 0,1-1-1,4 7 1,18 10-3009,-6-17-6095</inkml:trace>
</inkml:ink>
</file>

<file path=ppt/ink/ink11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5:41.95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336 12 15086,'0'0'13928,"-9"-4"-13325,5 3-534,0-1 0,0 1-1,0 0 1,0 0 0,0 1-1,0-1 1,0 1-1,0 0 1,0 0 0,0 0-1,-1 1 1,1-1 0,0 1-1,0 0 1,0 0 0,1 0-1,-1 1 1,0 0-1,0-1 1,1 1 0,-1 0-1,1 1 1,0-1 0,-1 1-1,1-1 1,0 1 0,-4 5-1,-18 17 93,1 1 1,1 1-1,2 1 0,-35 57 0,46-66-119,0 0 1,1 1-1,1 1 0,1-1 0,1 1 0,0 1 0,2-1 1,0 1-1,0 22 0,4-40-42,0 0 0,0 0 0,0-1 0,1 1 0,-1 0 0,1 0 0,0 0 0,0 0 0,0 0 0,1-1 0,-1 1 0,1 0 0,0-1 0,0 0 0,0 1 0,1-1 0,-1 0 0,1 0 0,0 0 0,-1 0 0,1-1 0,0 1 0,1-1 0,-1 0 0,0 0 0,1 0 0,-1 0 0,1 0 0,0-1 0,-1 0 0,1 0 0,0 0 0,0 0 0,6 0 0,-2 0 0,0 0 0,0-1 0,0 0 0,1-1 0,-1 0 0,0 0 0,0-1 0,0 0 0,-1 0 0,1-1 0,0 0 0,-1 0 0,0-1 0,0 0 0,0 0 0,9-7 0,-10 5 0,1-1 0,-1 1 0,-1-1 0,1 0 0,-1-1 0,0 1 0,3-9 0,-6 13 0,0-1 0,0 1 0,-1-1 0,0 0 0,0 1 0,0-1 0,0 0 0,0 0 0,-1 0 0,0 0 0,0 1 0,0-1 0,0 0 0,-1 0 0,1 0 0,-1 0 0,0 1 0,0-1 0,-2-3 0,1 4 0,0 1 0,0 0 0,-1 0 0,1 1 0,-1-1 0,1 0 0,-1 1 0,0-1 0,1 1 0,-1 0 0,0 0 0,0 0 0,0 0 0,0 1 0,0-1 0,0 1 0,0 0 0,0 0 0,0 0 0,0 0 0,0 0 0,0 1 0,0-1 0,0 1 0,-3 1 0,6-2 0,0 0 0,0 0 0,0 0 0,0 0 0,0 0 0,0 0 0,0 0 0,1 0 0,-1 0 0,0 0 0,0 0 0,0 1 0,0-1 0,0 0 0,0 0 0,0 0 0,0 0 0,0 0 0,0 0 0,0 0 0,0 0 0,0 0 0,0 0 0,1 1 0,-1-1 0,0 0 0,0 0 0,0 0 0,0 0 0,0 0 0,0 0 0,0 0 0,0 0 0,0 0 0,0 1 0,0-1 0,0 0 0,0 0 0,0 0 0,-1 0 0,1 0 0,0 0 0,0 0 0,0 0 0,0 0 0,0 1 0,0-1 0,0 0 0,0 0 0,0 0 0,0 0 0,0 0 0,0 0 0,0 0 0,0 0 0,-1 0 0,1 0 0,0 0 0,0 0 0,0 0 0,0 0 0,0 0 0,0 0 0,0 0 0,0 0 0,0 1 0,-1-1 0,1 0 0,0-1 0,13 3 0,16-3 0,-17-3 0,0 0 0,0-1 0,0-1 0,21-13 0,-22 12 0,-1 1 0,2 0 0,-1 1 0,1 0 0,14-4 0,-25 9 0,0 0 0,-1 0 0,1 0 0,0 0 0,0 0 0,-1 1 0,1-1 0,0 0 0,0 0 0,-1 1 0,1-1 0,0 0 0,-1 1 0,1-1 0,0 0 0,-1 1 0,1-1 0,0 1 0,-1-1 0,1 1 0,-1 0 0,1-1 0,-1 1 0,0 0 0,1-1 0,-1 1 0,1 0 0,-1-1 0,0 1 0,0 0 0,1 0 0,-1-1 0,0 1 0,0 0 0,0 0 0,0-1 0,0 1 0,0 0 0,0 0 0,0-1 0,0 1 0,0 0 0,0 0 0,-1-1 0,1 2 0,-8 44 0,8-45 0,-17 58 0,11-41 0,1 0 0,0 0 0,1 0 0,2 0 0,-2 20 0,4-37-77,0 0 0,0 0 0,0 0 1,0 0-1,0 0 0,0-1 0,0 1 0,1 0 0,-1 0 1,0 0-1,0 0 0,1 0 0,-1-1 0,0 1 0,1 0 0,-1 0 1,1-1-1,-1 1 0,1 0 0,0-1 0,-1 1 0,1 0 1,0-1-1,-1 1 0,1-1 0,0 1 0,-1-1 0,1 1 0,0-1 1,0 0-1,0 1 0,0-1 0,-1 0 0,1 0 0,0 1 0,0-1 1,0 0-1,0 0 0,0 0 0,0 0 0,0 0 0,1-1 1,0 1-557,1-1 1,-1 1-1,1-1 1,-1 0-1,0 1 1,1-1 0,-1-1-1,0 1 1,0 0-1,0 0 1,1-1 0,-1 0-1,-1 1 1,3-3-1,13-19-15275</inkml:trace>
</inkml:ink>
</file>

<file path=ppt/ink/ink11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5:42.31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13 0 20435,'0'0'11328,"3"11"-10479,1 3-829,-1 1-1,-1-1 0,0 1 1,-1-1-1,0 1 0,-1 0 1,-4 23-1,-8 59-3577,0 150 0,12-261-2560,0-11-2397</inkml:trace>
</inkml:ink>
</file>

<file path=ppt/ink/ink11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5:42.65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21 119 13805,'0'0'3208,"-3"-9"391,-2-2-2240,3 7-851,0 0-1,0 0 0,1 0 0,0 0 1,0 0-1,0 0 0,0-1 1,0 1-1,1 0 0,0-5 0,0 7-335,0 1 0,1 0 0,-1-1 0,1 1 0,0 0 0,-1 0 0,1-1-1,0 1 1,0 0 0,0 0 0,0 0 0,0 0 0,0 0 0,0 0 0,0 0-1,0 0 1,1 1 0,-1-1 0,0 0 0,0 1 0,1-1 0,-1 1 0,0-1 0,3 0-1,41-9 546,-41 9-584,94-11-47,-87 11-88,-1 1 0,1 0 0,-1 1 0,1 0 0,-1 1-1,1 0 1,12 4 0,-19-4 2,-1 0 0,1 0 0,-1 0 0,0 0 0,0 1 0,0-1 0,0 1 0,0 0 0,0 0 0,-1 0 0,1 0 0,-1 1 0,0-1 0,0 1 0,3 7 0,-4-9 0,0 0 0,0 1 0,0-1 0,-1 1 0,1 0 0,-1-1 0,1 1 0,-1-1 0,0 1 0,0 0 0,0-1 0,-1 1 0,1-1 0,-1 1 0,1 0 0,-1-1 0,0 1 0,0-1 0,0 0 0,0 1 0,0-1 0,-1 0 0,1 1 0,-4 2 0,-3 3-4,-1 0 0,0-1 0,0 0 0,-1-1 0,0 0 1,0 0-1,0-1 0,-1-1 0,0 1 0,0-2 0,0 0 0,0 0 0,-1-1 0,-15 1 0,29-15-6904,13-4-3998</inkml:trace>
</inkml:ink>
</file>

<file path=ppt/ink/ink11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5:45.25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0 13581,'0'0'14766,"17"4"-13111,44 5-530,0-3 0,95-2-1,-26-6-2135,9 0-6061,-144 2 1824,-2 1 2565,-4 0-345,-22 1-8615</inkml:trace>
</inkml:ink>
</file>

<file path=ppt/ink/ink11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5:45.59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2 13645,'0'0'10538,"94"14"-8200,-36-16-544,7-5-1090,1 2-543,-4 4-129,-7 1-545,-9 0-2978,-10 0-4325</inkml:trace>
</inkml:ink>
</file>

<file path=ppt/ink/ink11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5:46.60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0 0 1473</inkml:trace>
</inkml:ink>
</file>

<file path=ppt/ink/ink11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5:47.11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1 145 6118,'0'-9'2487,"12"-73"3845,-10 76-4961,-1 0 0,1-1 0,1 1 1,-1 0-1,1 0 0,7-11 0,-9 24 2636,1 16-3754,-7 599 3719,5-633-3972,7-249 0,-3 218 0,2 0 0,1 0 0,2 0 0,17-45 0,-24 82 0,0-1 0,1 0 0,0 1 0,0-1 0,0 1 0,0 0 0,1 0 0,0 0 0,0 1 0,0-1 0,1 1 0,-1 0 0,1 0 0,0 1 0,0-1 0,0 1 0,8-3 0,-9 5 0,0-1 0,0 2 0,0-1 0,0 0 0,0 1 0,0 0 0,0 0 0,0 0 0,0 0 0,0 1 0,-1-1 0,1 1 0,0 0 0,0 0 0,0 1 0,-1-1 0,1 1 0,0 0 0,-1 0 0,0 0 0,1 0 0,-1 0 0,0 1 0,0 0 0,0-1 0,0 1 0,2 4 0,-1-3 0,-1 0 0,0 0 0,0 1 0,0-1 0,0 1 0,0-1 0,-1 1 0,0 0 0,0 0 0,-1 0 0,1 0 0,-1 0 0,0 1 0,0-1 0,-1 0 0,0 0 0,0 1 0,0-1 0,0 0 0,-1 1 0,0-1 0,0 0 0,0 0 0,-1 0 0,1 0 0,-1 0 0,-1 0 0,1 0 0,-1-1 0,1 1 0,-1-1 0,-1 0 0,-5 7 0,3-5 0,0 0 0,0 0 0,0-1 0,-1 0 0,0 0 0,0-1 0,0 0 0,0 0 0,-1 0 0,1-1 0,-1 0 0,0-1 0,0 0 0,0 0 0,0 0 0,-1-1 0,1-1 0,0 1 0,0-1 0,-1-1 0,-10-1 0,17 1-136,0 0-1,-1 1 1,1-1-1,1 0 1,-1-1-1,0 1 1,0 0-1,0-1 1,1 1-1,-1-1 1,0 1-1,1-1 1,0 0-1,-1 1 1,1-1-1,0 0 1,0 0-1,0 0 1,0 0-1,0 0 1,0 0 0,1 0-1,-1-1 1,1 1-1,-1 0 1,1 0-1,0 0 1,0-1-1,0 1 1,0 0-1,0 0 1,1-1-1,-1 1 1,1 0-1,-1 0 1,1 0-1,0 0 1,0 0-1,0 0 1,0 0-1,0 0 1,0 0 0,0 0-1,1 0 1,2-2-1,11-6-7134</inkml:trace>
</inkml:ink>
</file>

<file path=ppt/ink/ink11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5:49.15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192 54 15887,'0'0'4986,"2"-9"-2808,-2 7-2011,1 0-1,0-1 0,-1 1 1,1-1-1,-1 1 1,0-1-1,0 1 0,0-1 1,0 1-1,-1-1 0,1 1 1,-1-4-1,0 6-94,1-1 1,0 0-1,-1 1 0,1-1 0,-1 0 0,1 1 0,-1-1 0,0 1 0,1-1 1,-1 1-1,1-1 0,-1 1 0,0-1 0,0 1 0,1 0 0,-1 0 0,0-1 1,1 1-1,-1 0 0,-1-1 0,-29 4 740,23 0-733,0 1 1,0 0 0,1 0 0,-1 0-1,1 1 1,0 0 0,0 1 0,0 0-1,1 0 1,0 0 0,0 0 0,1 1-1,-1 0 1,2 0 0,-1 1 0,-3 8-1,2-5 100,0 0 1,2 0-1,-1 0 0,1 1 0,1 0 0,0-1 0,1 1 0,0 0 0,1 1 0,0 23 1,1-34-172,1 0 0,-1 0 0,0 0 0,1 0 1,0 0-1,-1 1 0,1-1 0,0-1 0,0 1 1,0 0-1,0 0 0,0 0 0,0 0 0,1-1 1,-1 1-1,1-1 0,-1 1 0,1-1 1,-1 1-1,1-1 0,0 0 0,2 1 0,-1 0 10,1-1 0,0 0-1,0 0 1,0 0 0,-1 0-1,1-1 1,0 1 0,0-1-1,0 0 1,0 0 0,6-1 0,-3 0 7,-1 0 0,1-1 0,0 0 0,-1 0 0,1 0 0,-1-1 0,0 0 1,0 0-1,0 0 0,0-1 0,0 0 0,-1 0 0,9-8 0,-12 8 18,1 0-1,-1 1 1,0-1-1,0 0 0,0 0 1,0 0-1,-1 0 1,0 0-1,0-1 0,0 1 1,0 0-1,-1 0 1,1-9-1,-1 11-28,-1 1 1,1-1-1,0 0 0,-1 1 0,1-1 0,-1 1 1,1-1-1,-1 1 0,0 0 0,0-1 0,0 1 1,1 0-1,-1-1 0,0 1 0,-1 0 0,1 0 1,0 0-1,0 0 0,0 0 0,-1 0 0,1 0 1,0 0-1,-1 1 0,1-1 0,-1 0 0,1 1 1,-1-1-1,1 1 0,-1 0 0,1-1 0,-1 1 1,0 0-1,1 0 0,-1 0 0,1 0 0,-1 0 1,1 1-1,-4 0 0,3-1-14,0 1 0,0 0 0,0 0 0,0 0 0,0 0 0,1 0 0,-1 1 0,0-1 0,1 1 0,-1-1 0,0 1 0,1-1 0,0 1 0,-1 0 0,1 0 0,0 0 0,0 0 0,0 0 0,0 0 0,1 0 0,-1 0 0,0 0 0,1 0 0,-1 0 0,1 0 0,0 0 0,0 1 0,0-1 0,0 0 0,1 4 0,-1-6 0,1 1 0,0 0 0,0 0 0,0 0 0,-1 0 0,1-1 0,0 1 0,0 0 0,0-1 0,0 1 0,0-1 0,1 1 0,-1-1 0,0 0 0,0 1 0,0-1 0,0 0 0,0 0 0,1 0 0,-1 0 0,0 0 0,0 0 0,0 0 0,3 0 0,35-2 0,-37 2 0,51-14 0,-46 11 0,0 0 0,0 1 0,1 0 0,-1 0 0,1 1 0,7 0 0,-14 1 0,0 1 0,0 0 0,0 0 0,0 0 0,0 0 0,-1 0 0,1 0 0,0 1 0,-1-1 0,1 0 0,-1 0 0,1 0 0,-1 1 0,0-1 0,1 0 0,-1 1 0,0-1 0,0 0 0,0 0 0,0 1 0,0-1 0,0 0 0,0 1 0,0-1 0,-1 0 0,0 2 0,-5 41 0,-2-15-1538,5-19-476,0 0-1,0 1 0,1-1 1,-2 18-1,4-34-7290</inkml:trace>
</inkml:ink>
</file>

<file path=ppt/ink/ink11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5:54.15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144 1 13293,'0'0'17638,"8"3"-16790,-6-3-813,0 1-1,0-1 0,0 1 0,0 0 0,0 0 0,0 0 0,-1 0 0,1 1 0,0-1 0,-1 0 0,1 1 1,-1-1-1,1 1 0,-1-1 0,1 1 0,-1 0 0,0-1 0,0 1 0,1 3 0,0 2 10,-1 0 0,0-1-1,0 1 1,0 0 0,-1-1-1,-1 14 1,-2 4-44,0 0 0,-1 0 0,-2-1 0,-13 37 0,-45 91 0,19-47 0,35-80 0,-19 56 0,27-75 0,1 1 0,-1 0 0,1-1 0,1 1 0,-1-1 0,1 1 0,0 0 0,0 0 0,1-1 0,0 1 0,2 10 0,-1-14 0,-1 0 0,1-1 0,-1 1 0,1-1 0,-1 1 0,1-1 0,0 0 0,-1 0 0,1 0 0,0 0 0,0 0 0,0 0 0,0 0 0,0-1 0,0 1 0,0-1 0,0 1 0,0-1 0,0 0 0,0 0 0,0 0 0,1 0 0,-1 0 0,0 0 0,2-1 0,54-10 0,75-49-179,-46 19-1388,-82 37-3926</inkml:trace>
</inkml:ink>
</file>

<file path=ppt/ink/ink11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5:54.72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27 74 18449,'0'0'12012,"4"12"-11649,0-1-275,0 0 0,-2 1-1,1 0 1,-2 0 0,1-1 0,-2 1 0,0 0 0,0 0-1,-1 0 1,-3 16 0,-12 45 346,8-40-253,1 1 0,-3 50 0,18-95-181,3-14 0,8-42 0,-2 0 0,-4-1 0,-2 0 0,2-81 0,-14 158 0,0 3 0,0-1 0,1 1 0,0-1 0,1 0 0,4 23 0,-5-31 0,1-1 0,0 1 0,0-1 0,1 1 0,-1-1 0,0 1 0,1-1 0,0 0 0,-1 0 0,1 0 0,0 0 0,0 0 0,0 0 0,0 0 0,0-1 0,1 1 0,-1-1 0,0 1 0,1-1 0,-1 0 0,1 0 0,0 0 0,-1 0 0,1-1 0,0 1 0,-1-1 0,1 1 0,0-1 0,0 0 0,4-1 0,-1 1 0,0 0 0,0-1 0,-1 0 0,1 0 0,0 0 0,-1-1 0,1 0 0,-1 0 0,1-1 0,-1 1 0,0-1 0,0 0 0,0 0 0,-1-1 0,1 0 0,-1 0 0,1 0 0,-1 0 0,-1 0 0,1-1 0,-1 0 0,5-7 0,-10 43 0,-22 44-167,14-47-795,1 0-1,1 1 1,1 0-1,2 0 1,-2 34-1,7-39-9911</inkml:trace>
</inkml:ink>
</file>

<file path=ppt/ink/ink11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5:55.87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279 115 14830,'5'-9'2787,"1"1"-2124,0 1 346,0-1 1,-1 1-1,0-1 1,-1 0-1,0-1 0,0 1 1,-1-1-1,3-10 1,-6 19-927,0-1 1,0 0-1,0 1 1,-1-1-1,1 0 1,0 1-1,0-1 1,-1 0-1,1 1 1,0-1-1,-1 1 1,1-1-1,-1 1 1,1-1-1,0 1 1,-1-1-1,1 1 1,-1-1-1,0 1 1,1-1-1,-1 1 1,1 0-1,-1-1 1,0 1-1,1 0 1,-1 0-1,0-1 1,1 1-1,-1 0 1,0 0-1,1 0 1,-1 0-1,0 0 1,1 0 0,-1 0-1,0 0 1,1 0-1,-2 0 1,-30 4 331,22-1-364,0 1 0,0 0-1,1 1 1,0 0-1,0 1 1,0 0 0,1 0-1,0 1 1,0 0-1,-10 11 1,-3 6 141,1 1-1,-20 31 1,27-38-146,2 1 0,1 0 0,0 0 0,1 1 0,1 0 0,1 0 0,1 1 0,1 0 0,0 0 0,2 0 0,0 1 0,2 41 0,1-59-46,0 0 0,1 0 0,0 0 0,0 0 0,0 0 0,1 0 0,-1 0 0,1 0 0,0 0 0,0-1 0,0 1 0,1-1 0,-1 0 0,1 0 0,0 0 0,0 0 0,0 0 0,0 0 0,4 2 0,-2-2 0,1 0 0,0 0 0,0-1 0,0 1 0,1-1 0,-1-1 0,0 1 0,1-1 0,-1 0 0,1-1 0,8 1 0,-6-1 0,0-1 0,0 0 0,0 0 0,0 0 0,0-1 0,-1 0 0,1-1 0,-1 0 0,1 0 0,-1-1 0,0 0 0,-1-1 0,1 0 0,-1 0 0,0 0 0,0-1 0,12-13 0,-15 15 0,-1-1 0,0 0 0,-1 0 0,1 0 0,-1 0 0,0 0 0,0-1 0,-1 1 0,0-1 0,0 1 0,0-1 0,0 0 0,-1 1 0,0-1 0,0 0 0,-1 1 0,1-1 0,-1 0 0,0 1 0,-1-1 0,-2-6 0,3 9 0,-1-1 0,0 1 0,-1 0 0,1 0 0,0 0 0,-1 0 0,0 0 0,0 0 0,0 0 0,0 1 0,0 0 0,0 0 0,-1-1 0,1 2 0,-1-1 0,1 0 0,-1 1 0,0 0 0,1 0 0,-1 0 0,0 0 0,0 0 0,0 1 0,0 0 0,0-1 0,0 2 0,0-1 0,1 0 0,-1 1 0,0 0 0,-4 1 0,4-1 0,-1 0 0,1 1 0,-1 0 0,1 0 0,0 0 0,0 1 0,0-1 0,0 1 0,1 0 0,-1 0 0,1 0 0,-6 6 0,7-6 0,0-1 0,0 1 0,0-1 0,1 1 0,-1 0 0,1-1 0,-1 1 0,1 0 0,0 0 0,0 0 0,0 0 0,1 0 0,-1 0 0,1 0 0,-1 1 0,1-1 0,0 0 0,0 0 0,1 5 0,0-6 0,0 0 0,0 0 0,0-1 0,0 1 0,1-1 0,-1 1 0,0-1 0,1 1 0,-1-1 0,1 0 0,-1 0 0,1 0 0,-1 0 0,1 0 0,0 0 0,0 0 0,-1 0 0,1-1 0,0 1 0,0-1 0,0 1 0,0-1 0,0 0 0,3 0 0,55 1 0,-51-2 0,7 0 0,-1-2 0,0 0 0,0-1 0,-1 0 0,1-1 0,-1-1 0,23-12 0,-2 2 0,-34 16 0,-1-1 0,1 1 0,-1-1 0,1 1 0,0 0 0,-1-1 0,1 1 0,0 0 0,-1 0 0,1-1 0,0 1 0,0 0 0,-1 0 0,1 0 0,0 0 0,-1 0 0,1 0 0,0 0 0,0 0 0,-1 0 0,1 0 0,0 1 0,-1-1 0,1 0 0,0 0 0,-1 1 0,1-1 0,0 0 0,-1 1 0,2 0 0,-2 0 0,1 1 0,-1-1 0,0 0 0,1 1 0,-1-1 0,0 1 0,0-1 0,0 0 0,0 1 0,0-1 0,0 1 0,-1-1 0,1 0 0,-1 3 0,-23 57 0,20-54 0,-2 7 0,1-5 0,0 0 0,1 1 0,1-1 0,0 1 0,0 0 0,1-1 0,-2 18 0,5-21-1504,4-5-2757,2-1-5477</inkml:trace>
</inkml:ink>
</file>

<file path=ppt/ink/ink11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5:56.87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91 0 17040,'0'2'733,"1"101"11681,-3-56-9834,-2 24-2580,3-31 0,-3 1 0,-15 74 0,19-114-254,0 0 0,0 0-1,0 0 1,-1 0 0,1 0 0,0 0 0,-1 0-1,1 0 1,0 0 0,-1 0 0,0 0 0,1-1-1,-1 1 1,1 0 0,-1 0 0,0 0 0,0-1-1,1 1 1,-1 0 0,0-1 0,0 1 0,0-1 0,0 1-1,0-1 1,0 1 0,0-1 0,0 0 0,0 1-1,-1-1 1,0 0-359,1-1 1,-1 1-1,1-1 0,-1 1 1,1-1-1,-1 1 0,1-1 0,0 0 1,-1 0-1,1 0 0,0 0 1,0 0-1,-1 0 0,1 0 0,0 0 1,0 0-1,0 0 0,0-1 1,0-1-1,-14-20-10544</inkml:trace>
</inkml:ink>
</file>

<file path=ppt/ink/ink11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5:57.21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12 180 7719,'-2'-9'7858,"0"3"-7358,1 2-47,0 1 0,-1-1 0,1 1 0,1-1 0,-1 1 0,0-1-1,1 0 1,0 1 0,0-1 0,0 0 0,0 1 0,1-1-1,-1 0 1,1 1 0,0-1 0,0 1 0,0-1 0,1 1-1,-1-1 1,1 1 0,0 0 0,0 0 0,0 0 0,0 0-1,0 0 1,3-3 0,10-3-134,1 0 0,-1 1-1,1 0 1,0 1 0,1 1 0,0 1 0,0 0-1,0 1 1,0 1 0,1 1 0,-1 0-1,1 1 1,32 3 0,-46-2-319,0 1 0,-1 0 0,1 0 0,0 0 0,0 0 0,-1 0 0,1 1 0,0 0 0,-1 0 0,0 0 0,1 0 0,-1 0 0,0 1 0,0-1 0,0 1 0,0 0 0,-1 0 0,1 0 0,-1 0 0,0 1 0,0-1 0,0 0 0,0 1 0,-1 0 0,1-1 0,-1 1 0,0 0 0,0 0 0,0-1 0,0 6 0,0-1 0,0-1 0,-1 1 0,0 0 0,0-1 0,0 1 0,-1 0 0,0-1 0,-1 1 0,0-1 0,0 1 0,-1-1 0,1 0 0,-2 0 0,-6 12 0,6-14 0,-1 1 0,-1 0 0,1-1 0,-1 0 0,0 0 0,0-1 0,0 1 0,0-1 0,-1-1 0,0 1 0,0-1 0,0 0 0,0-1 0,0 1 0,0-2 0,-1 1 0,1-1 0,-1 0 0,1 0 0,-1-1 0,0 0 0,-12-2 0,8-2-824,15-4-1212,19-3-3042,0 11 167,1 0-1266</inkml:trace>
</inkml:ink>
</file>

<file path=ppt/ink/ink12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5:57.80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77 46 1473,'0'0'16096,"9"-8"-12984,27-23-379,-36 30-2627,1 1 1,-1-1-1,1 1 0,0-1 1,-1 1-1,1-1 1,-1 1-1,1 0 0,0-1 1,-1 1-1,1 0 0,0-1 1,-1 1-1,1 0 0,0 0 1,-1 0-1,1 0 0,0 0 1,0 0-1,-1 0 0,1 0 1,0 0-1,-1 0 0,1 0 1,0 0-1,-1 0 0,1 1 1,0-1-1,-1 0 0,1 0 1,0 1-1,-1-1 0,1 1 1,0-1-1,-1 0 0,1 1 1,-1-1-1,1 1 0,-1-1 1,1 1-1,-1 0 0,0-1 1,1 1-1,-1-1 0,1 1 1,-1 0-1,0-1 0,0 1 1,1 0-1,-1-1 0,0 1 1,0 0-1,0 0 0,0-1 1,0 1-1,0 0 0,0-1 1,0 1-1,0 0 0,0 0 1,0 2 127,3 15-97,-1 1-1,0-1 0,-1 1 1,-1 0-1,-1-1 1,-1 1-1,0-1 0,-2 0 1,0 1-1,-8 21 0,-11 20 379,-48 93 0,35-79-413,36-74-102,-1 0 0,1 1 0,0-1 0,-1 1 0,1-1 0,0 1 0,0-1 0,-1 1 0,1-1 0,0 1 0,0-1 0,0 1 0,0 0 0,0-1 0,0 1 0,0-1 0,0 1 0,0-1 0,0 1 0,0-1 0,0 1 0,0 0 0,0-1 0,0 1 0,1-1 0,-1 1 0,0-1 0,0 1 0,1-1 0,-1 1 0,0-1 0,1 1 0,19 0 0,29-16 0,-46 14 0,54-24 0,-30 13 0,-1 1 0,2 1 0,48-11 0,-49 19-8445</inkml:trace>
</inkml:ink>
</file>

<file path=ppt/ink/ink12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5:58.38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256 66 15663,'0'0'3053,"2"-8"385,3-27-213,-5 34-3112,0 0-1,0 0 1,0 0 0,0 0 0,0 0 0,0 0 0,-1 1 0,1-1 0,0 0-1,-1 0 1,1 0 0,0 0 0,-1 1 0,1-1 0,-1 0 0,1 0 0,-1 1-1,1-1 1,-1 0 0,0 1 0,1-1 0,-1 1 0,0-1 0,0 1 0,1-1-1,-1 1 1,0-1 0,0 1 0,0 0 0,1 0 0,-1-1 0,0 1 0,0 0 0,0 0-1,0 0 1,0 0 0,0 0 0,1 0 0,-1 0 0,0 0 0,0 0 0,0 0-1,-1 1 1,-37 8 873,23 1-890,1 0-1,0 1 1,1 0 0,0 1 0,1 1-1,1 0 1,0 1 0,0 0 0,1 1-1,1 0 1,1 1 0,0 0 0,1 0-1,-9 28 1,15-38-96,0-1 0,0 1 0,1 0 0,0 0 0,0 0 0,1 0 0,0 0 0,0 0 0,0 0 0,1 0 0,-1 0 0,1 0 0,4 10 0,-3-13 0,-1 0 0,1 0 0,0 0 0,0 0 0,1 0 0,-1 0 0,1-1 0,-1 1 0,1-1 0,0 0 0,0 0 0,0 0 0,0 0 0,0 0 0,0-1 0,0 1 0,1-1 0,-1 0 0,1 0 0,-1 0 0,1 0 0,-1-1 0,7 1 0,0-1 0,0 0 0,-1 0 0,1-1 0,0 0 0,-1 0 0,1-1 0,-1-1 0,1 1 0,-1-1 0,0-1 0,16-8 0,-20 9 0,0 0 0,-1 0 0,1 0 0,-1-1 0,0 1 0,0-1 0,0 0 0,-1 0 0,1 0 0,-1-1 0,0 1 0,0-1 0,0 0 0,-1 0 0,0 0 0,0 0 0,0 0 0,0 0 0,-1 0 0,0-1 0,0 1 0,0-9 0,-1 12 0,-1 1 0,1 0 0,0-1 0,-1 1 0,1-1 0,-1 1 0,1 0 0,-1 0 0,0-1 0,0 1 0,0 0 0,0 0 0,1 0 0,-1 0 0,-1 0 0,1 0 0,0 0 0,0 0 0,0 0 0,0 0 0,-1 1 0,1-1 0,0 1 0,-1-1 0,1 1 0,0-1 0,-1 1 0,1-1 0,-1 1 0,1 0 0,-1 0 0,1 0 0,0 0 0,-1 0 0,1 0 0,-1 1 0,1-1 0,-1 0 0,1 1 0,0-1 0,-3 2 0,2-2 0,0 0 0,0 1 0,0-1 0,1 1 0,-1-1 0,0 1 0,0 0 0,0 0 0,1 0 0,-1 0 0,0 0 0,1 0 0,-1 1 0,1-1 0,0 0 0,-1 1 0,1-1 0,0 1 0,0 0 0,0-1 0,0 1 0,0 0 0,0 0 0,0-1 0,1 1 0,-1 0 0,1 0 0,-1 0 0,1 0 0,0 0 0,-1 0 0,1 0 0,0 0 0,1 2 0,0-2 0,0 0 0,0-1 0,0 1 0,0-1 0,0 0 0,1 1 0,-1-1 0,1 0 0,-1 0 0,0 0 0,1 0 0,0 0 0,-1 0 0,1 0 0,2 0 0,-1 0 0,-1 1 0,1-1 0,-1 0 0,1 1 0,-1 0 0,1-1 0,-1 1 0,0 0 0,3 4 0,-2-1 0,-1 0 0,0 1 0,0 0 0,0-1 0,-1 1 0,1 0 0,-1 0 0,-1 0 0,1-1 0,-2 11 0,-8 65 0,2-27 0,5-9-2989</inkml:trace>
</inkml:ink>
</file>

<file path=ppt/ink/ink12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6:07.48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105 215 13325,'0'0'5893,"-4"12"-5487,-3 9-160,2 1 1,0 0-1,2 0 0,-2 25 1,1 110 1250,3-86-713,-51 862 3283,34-624-2065,18-308-1986,0 1 0,-1 0 0,1 0-1,0 0 1,0 0 0,0 0-1,1 0 1,-1 0 0,0-1 0,1 1-1,-1 0 1,1 0 0,-1 0 0,1-1-1,0 1 1,0 0 0,0-1 0,0 1-1,0 0 1,0-1 0,0 1 0,1-1-1,-1 0 1,1 0 0,-1 1 0,1-1-1,-1 0 1,1 0 0,-1 0-1,1 0 1,3 1 0,-2-2 18,0 0-1,0-1 1,1 1 0,-1 0-1,0-1 1,0 0 0,0 0 0,0 0-1,0 0 1,0 0 0,0 0-1,0-1 1,0 1 0,0-1 0,-1 0-1,1 0 1,3-4 0,-1 4-319,0-1 1,0 0 0,0 1-1,1 0 1,-1 0 0,1 1-1,0-1 1,-1 1 0,1 0-1,0 1 1,-1-1 0,1 1-1,11 1 1,-6 0-72,0 0 1,0 1-1,0 0 0,0 1 1,-1 0-1,16 6 1,20 19 1615,-37-22-962,1 1 0,-1-2 0,1 1 0,0-1 0,20 6 0,37 5 764,0-4 0,105 7 0,139-11 113,-193-14-1032,0-6-1,149-33 0,129-14-46,248 57 42,-52 4-25,-272-2-49,-14 1 11,-279-4-48,0-2 0,0 0 0,49-17 0,-53 14-10,1 1 1,1 1 0,0 1-1,0 1 1,26-1 0,-50 5-11,1-1 0,-1 0 0,0 1 0,0-1 0,0 0 0,0 1 0,0-1 0,0 0 0,0 0 0,0 0 0,0 0 0,0 0 0,0 0 0,0 0 0,-1 0 0,1 0 0,0 0 1,-1-1-1,1 1 0,0-2 0,12-34 204,-10 28-186,21-64-149,-4-2 0,-3 0 0,-3-1 1,4-83-1,-13-310-528,-31 35 604,25 428 65,0 0-1,0 1 0,-1-1 0,0 0 0,0 0 1,0 1-1,-1-1 0,1 1 0,-1-1 0,-1 1 1,1 0-1,-8-9 0,3 7 49,0-1-1,-1 1 1,0 0 0,0 1-1,0 0 1,-16-8 0,-9 0 99,0 2-1,0 1 1,-48-9 0,-109-12-164,-284-13 0,268 31 0,-337-12 0,209 13 0,75-6 0,-105-3 0,282 22 0,1 3 0,-118 20 0,-211 67 0,77-13 0,327-76-325,-7 0-4446,18-14-2176,5-8-1477</inkml:trace>
</inkml:ink>
</file>

<file path=ppt/ink/ink12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5:14.42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87 1 12139,'0'0'13672,"7"5"-13111,-4-2-476,1-1 0,-1 1 1,-1 0-1,1 0 1,0 0-1,-1 0 0,1 0 1,-1 0-1,0 1 0,0-1 1,0 1-1,1 5 1,1 3 161,-1 1 0,-1-1 0,2 23 0,6 91 1205,-14 230 0,-7-273-1132,-4 0 0,-33 108 0,-11 46 113,57-226-433,-2 8 0,1-1 0,-1 38 0,4-53 0,0 1 0,0-1 0,0 1 0,1 0 0,-1-1 0,1 1 0,0-1 0,0 1 0,0-1 0,0 1 0,1-1 0,0 0 0,-1 0 0,1 0 0,0 0 0,0 0 0,1 0 0,-1 0 0,1 0 0,-1-1 0,7 5 0,7 1 0,1 0 0,1-1 0,0-1 0,-1-1 0,2 0 0,18 2 0,118 9 0,-100-12 0,300 16 0,-162-13 0,294 50 0,-339-28 0,2-6 0,236 5 0,-239-16-6588,-127-12-949</inkml:trace>
</inkml:ink>
</file>

<file path=ppt/ink/ink12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5:16.49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32 7 8296,'-1'1'337,"-1"-1"-1,0 0 1,0 1 0,0-1-1,0 1 1,0 0 0,1-1-1,-1 1 1,0 0 0,1 0-1,-1 0 1,0 0 0,1 0-1,0 1 1,-1-1 0,1 0-1,-3 3 1,5-2-226,0-1 0,-1 0-1,1 0 1,0 0 0,0 1 0,0-1 0,0 0 0,0 0-1,0-1 1,0 1 0,0 0 0,0 0 0,0 0 0,1-1-1,-1 1 1,0 0 0,0-1 0,1 1 0,-1-1 0,0 0-1,1 1 1,-1-1 0,1 0 0,-1 0 0,2 0 0,47 9 1004,0-1 1,0-3 0,0-3 0,73-4-1,-30 1-869,597-24 306,-41 1-303,-643 24-232,944 22 820,-858-16-189,-1-3 1,1-5 0,170-25-1,-214 21-314,85 0 0,-29 3-1183,-86 0-407,6 4-84,-24 0 1334,1 0-1,0 0 0,0 0 0,-1 0 0,1 0 0,0 0 1,-1 0-1,1 0 0,-1 0 0,0 0 0,1 1 1,-1-1-1,0 0 0,1 0 0,-1 1 0,0-1 0,0 0 1,0 0-1,0 0 0,-1 3 0,6 175 2806,-1-82-918,-13 169 0,-1-55-904,0 4-139,0-140-838,-37 483 0,47-557 0,-1 0 0,1 0 0,-1 1 0,1-1 0,-1 0 0,1 0 0,-1 0 0,1 0 0,-1 0 0,0 0 0,0 0 0,0 0 0,0 0 0,1-1 0,-1 1 0,0 0 0,0 0 0,0-1 0,-1 1 0,1-1 0,0 1 0,0-1 0,0 1 0,0-1 0,-2 1 0,-36 8 0,33-8 0,-76 10 0,0-5 0,-143-5 0,98-3 0,94 2 0,-614-6 0,6-35 0,628 40 0,-10-1 0,0-2 0,-32-8 0,59 12-1444,13 1-5387,10 0-397</inkml:trace>
</inkml:ink>
</file>

<file path=ppt/ink/ink12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6:23.66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36 17 8584,'0'0'15049,"-7"-1"-14691,6 1-352,0-1 0,0 1 0,0 0 0,-1-1 0,1 1 0,0 0 0,0 0 1,0 0-1,0 0 0,0 0 0,0 0 0,0 0 0,0 0 0,0 1 0,0-1 0,0 0 0,0 1 1,0-1-1,0 0 0,0 1 0,0-1 0,0 1 0,0 0 0,1-1 0,-1 1 0,-1 1 0,2 1 49,0 0 0,0 1-1,0-1 1,0 0 0,0 1-1,1-1 1,-1 0 0,1 0-1,1 4 1,1 4 82,7 51 533,3 68 0,-10-82-463,1-1 0,3 1 0,17 59 0,-21-98-132,0-1 0,1 0 0,0-1 0,0 1-1,1-1 1,-1 0 0,2 0 0,-1 0 0,1 0 0,0-1 0,0 0 0,1 0 0,0-1 0,0 0 0,0 0 0,0-1-1,1 0 1,0 0 0,0 0 0,0-1 0,0-1 0,10 3 0,18 2 234,-1-1 1,1-3-1,0 0 0,39-3 1,-41-1-308,1038-45 1391,128 1-826,-1117 49-475,1 4 0,118 27 0,157 63 160,-354-97-252,1 0 0,-1 0 0,0 0 0,1-1 0,-1 0 0,0 0 0,1-1 0,-1 1 0,0-1 0,0-1 0,1 1 0,8-4 0,63-33 0,-46 21 0,-13 9 0,0-2 0,-1 0 0,1-1 0,-2-1 0,0 0 0,0-1 0,-2-1 0,1-1 0,-2 0 0,0 0 0,-1-1 0,0-1 0,-1 0 0,-1-1 0,-1 0 0,0 0 0,-2-1 0,9-29 0,-7 7 0,-2 0 0,-2-1 0,-2 0 0,-3-77 0,-14 55 0,15 72-3028,7 3-8705,3-1-2173</inkml:trace>
</inkml:ink>
</file>

<file path=ppt/ink/ink12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6:25.27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0 250 2691,'0'0'11787,"11"2"-10148,20 4-544,1-2 1,0-1 0,-1-2 0,35-2 0,143-19 354,-74 5-1317,562-32 78,49-4-37,379-15 2217,-1123 66-3458,-26-6-2959,21 4 3397,0-1 0,-1 0-1,1 0 1,0 0 0,1 0-1,-1 0 1,0-1 0,-2-4-1,-9-19-3902</inkml:trace>
</inkml:ink>
</file>

<file path=ppt/ink/ink12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6:25.60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 13453,'0'0'11200,"14"2"-10426,306 91 544,-312-90-1316,-1-1 0,0 1 0,1 0-1,-2 1 1,1 0 0,0 0 0,-1 0 0,0 1-1,10 8 1,-14-11 55,0 1 0,-1-1 0,1 1-1,-1-1 1,1 1 0,-1 0 0,0-1 0,0 1 0,0 0-1,0 0 1,0 0 0,-1 0 0,1-1 0,-1 1-1,0 0 1,0 0 0,0 0 0,0 0 0,0 0 0,-1 0-1,1 0 1,-1 0 0,0 0 0,0 0 0,0 0-1,0-1 1,0 1 0,-2 2 0,-8 11 214,0-1 1,0 0-1,-2 0 1,0-1-1,0-1 0,-1-1 1,-20 15-1,16-13-295,0 1 0,0 1-1,2 1 1,-19 24 0,11-4-1667,9-12-2448,6-8-3420</inkml:trace>
</inkml:ink>
</file>

<file path=ppt/ink/ink12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6:26.84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 0 19122,'0'0'9358,"0"9"-8824,-2 235 2653,2-243-3181,0 0 0,0 0 0,0-1 0,0 1 0,0 0 0,0 0 0,1-1 1,-1 1-1,0 0 0,0 0 0,1-1 0,-1 1 0,0 0 0,1-1 0,-1 1 0,0 0 0,1-1 0,-1 1 0,1-1 0,-1 1 0,1-1 0,-1 1 0,1-1 0,0 1 0,-1-1 0,1 1 0,0-1 0,-1 0 1,1 1-1,1-1 0,24-5 177,21-26 12,59-82-195,-88 91 0,-18 22 0,1-1 0,-1 1 0,1-1 0,-1 1 0,0-1 0,1 0 0,-1 1 0,1 0 0,-1-1 0,1 1 0,0-1 0,-1 1 0,1 0 0,-1-1 0,1 1 0,0 0 0,-1 0 0,1-1 0,-1 1 0,1 0 0,0 0 0,0 0 0,-1 0 0,1 0 0,0 0 0,-1 0 0,1 0 0,0 0 0,-1 0 0,1 0 0,0 0 0,-1 1 0,1-1 0,-1 0 0,1 0 0,0 1 0,-1-1 0,1 0 0,-1 1 0,1-1 0,-1 1 0,1-1 0,-1 1 0,1-1 0,-1 1 0,1-1 0,-1 1 0,1-1 0,-1 1 0,0 0 0,0-1 0,1 1 0,-1-1 0,0 1 0,0 0 0,0-1 0,1 2 0,13 51 0,-10-35 0,-4-17 0,1 0 0,-1 1 0,1-1 0,-1 0 0,1 0 0,-1 0 0,1 0 0,0 1 0,-1-1 0,1 0 0,0 0 0,0-1 0,0 1 0,0 0 0,0 0 0,0 0 0,0-1 0,0 1 0,0 0 0,0-1 0,0 1 0,1-1 0,-1 1 0,2-1 0,-1 1 0,1-1 0,-1 0 0,1 0 0,-1-1 0,1 1 0,-1-1 0,1 1 0,-1-1 0,0 0 0,1 0 0,3-2 0,7-4 0,0-2 0,0 1 0,15-16 0,-18 15 0,13-10 0,-18 14 0,0 0 0,0 0 0,1 0 0,0 0 0,0 1 0,0 0 0,0 0 0,1 1 0,0 0 0,-1 0 0,1 0 0,0 1 0,15-3 0,-21 5 0,0 1 0,1-1 0,-1 1 0,0 0 0,0-1 0,1 1 0,-1 0 0,0 0 0,0-1 0,0 1 0,0 0 0,0 0 0,0 0 0,0 0 0,0 1 0,0-1 0,-1 0 0,1 0 0,0 0 0,-1 1 0,1-1 0,-1 0 0,1 1 0,-1-1 0,0 0 0,1 2 0,8 48 0,-7-37 0,-2-12 0,0 0 0,1 0 0,-1 0 0,0 0 0,1 0 0,-1 0 0,1 0 0,0 0 0,0 0 0,0 0 0,0 0 0,0 0 0,0-1 0,0 1 0,0 0 0,1-1 0,-1 1 0,1-1 0,-1 0 0,1 1 0,-1-1 0,1 0 0,0 0 0,0 0 0,3 2 0,-2-3 0,0 0 0,0 0 0,0-1 0,0 1 0,0-1 0,-1 1 0,1-1 0,0 0 0,0 0 0,-1 0 0,1 0 0,-1-1 0,1 1 0,-1-1 0,1 1 0,-1-1 0,0 0 0,3-3 0,12-12 0,25-21 0,-40 36 0,-1 1 0,1-1 0,0 1 0,0 0 0,0 0 0,1 0 0,-1 0 0,0 0 0,0 0 0,0 0 0,1 1 0,-1-1 0,0 1 0,1 0 0,-1-1 0,1 1 0,4 1 0,-6-1-139,0 1-1,-1 0 1,1 0 0,0-1 0,0 1-1,0 0 1,0 0 0,-1 0-1,1 0 1,-1 0 0,1 0 0,0 0-1,-1 0 1,1 0 0,-1 0 0,0 0-1,1 0 1,-1 0 0,0 1-1,0-1 1,0 0 0,0 0 0,0 0-1,0 0 1,0 2 0,0-2-176,0 1 0,0-1 0,0 0 0,0 1 0,0-1 1,0 0-1,1 1 0,-1-1 0,0 0 0,1 1 0,-1-1 0,1 0 0,0 0 1,-1 0-1,1 1 0,0-1 0,0 0 0,1 1 0,3-1-6064</inkml:trace>
</inkml:ink>
</file>

<file path=ppt/ink/ink12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6:27.19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 21652,'0'0'9097</inkml:trace>
</inkml:ink>
</file>

<file path=ppt/ink/ink12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6:27.84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164 158 4420,'0'0'6935,"1"-10"-3919,16-52 1067,0 2 2286,-17 59-6144,0 0 0,1-1-1,-1 1 1,0 0-1,1-1 1,-1 1-1,0 0 1,0-1 0,0 1-1,0 0 1,0-1-1,-1 1 1,1 0-1,0-1 1,-1-1-1,1 3-160,-1 0 0,1-1-1,0 1 1,-1 0 0,1 0-1,0-1 1,-1 1 0,1 0-1,-1 0 1,1 0 0,0 0-1,-1 0 1,1-1 0,-1 1-1,1 0 1,0 0 0,-1 0-1,1 0 1,-1 0 0,1 0-1,-1 0 1,1 0 0,0 1-1,-1-1 1,1 0 0,-1 0-1,1 0 1,0 0 0,-1 1-1,0-1 1,-34 27 690,19-10-670,1 1-1,1 1 1,0 0-1,1 1 1,2 0-1,0 1 1,1 0-1,1 1 1,0 0-1,2 1 1,1-1-1,1 1 1,-4 42-1,8-62-78,1 0 0,-1 0 0,1 0 0,0 0-1,0 0 1,1 0 0,-1 0 0,0 0 0,1 0 0,0 0-1,0-1 1,0 1 0,0 0 0,0 0 0,0-1 0,1 1-1,-1 0 1,1-1 0,0 0 0,0 1 0,0-1-1,0 0 1,0 0 0,0 0 0,1 0 0,-1 0 0,0-1-1,1 1 1,0-1 0,-1 1 0,1-1 0,0 0 0,0 0-1,0 0 1,0-1 0,-1 1 0,1-1 0,0 1 0,0-1-1,0 0 1,5-1 0,1 1 9,1 0 0,0-1 0,-1-1 0,1 0 0,-1 0 0,1-1 0,-1 0 0,0 0 0,0-1 0,12-7 0,-17 9-10,0-1 0,0 1 0,0-1 1,0 0-1,0 0 0,0 0 0,-1 0 0,1-1 1,-1 1-1,0-1 0,0 0 0,-1 0 1,1 0-1,-1 0 0,0 0 0,0-1 1,0 1-1,0-1 0,-1 1 0,0-1 1,0 0-1,1-9 0,-2 14-4,0-1 0,0 0 0,0 0 0,0 1 0,-1-1 0,1 0 0,0 1 0,0-1 0,0 0 0,-1 1 0,1-1 0,0 0 0,0 1 0,-1-1 0,1 0 0,-1 1 0,1-1 0,-1 1 0,1-1 0,-1 1 0,1-1 0,-1 1 0,1 0 0,-1-1 0,1 1 0,-1-1 0,0 1 0,1 0 0,-2-1 0,-23 3 0,21 0 0,-1-1 0,1 1 0,-1 0 0,1 1 0,0-1 0,0 1 0,0 0 0,-5 4 0,6-4 0,0 0 0,0 1 0,0-1 0,0 1 0,0 0 0,0 0 0,1 0 0,-1 1 0,1-1 0,0 1 0,1-1 0,-1 1 0,-1 9 0,3-14 0,1 1 0,-1 0 0,1-1 0,-1 1 0,0-1 0,1 0 0,-1 1 0,1-1 0,-1 1 0,1-1 0,0 0 0,-1 1 0,1-1 0,-1 0 0,1 0 0,0 1 0,-1-1 0,1 0 0,0 0 0,-1 0 0,1 0 0,0 0 0,-1 0 0,1 0 0,0 0 0,-1 0 0,1 0 0,-1 0 0,1 0 0,0-1 0,-1 1 0,1 0 0,0 0 0,0-1 0,27-7 0,-6-3 0,-1-1 0,1-1 0,-2-1 0,21-18 0,-14 11 0,39-23 0,-66 44 0,1-1 0,-1 1 0,1-1 0,0 1 0,-1 0 0,1-1 0,0 1 0,0 0 0,-1-1 0,1 1 0,0 0 0,0 0 0,-1 0 0,1 0 0,0 0 0,0 0 0,-1 0 0,1 0 0,0 0 0,0 0 0,-1 0 0,1 0 0,0 1 0,0-1 0,-1 0 0,1 0 0,0 1 0,0-1 0,-1 1 0,1-1 0,0 1 0,0 1 0,0-1 0,0 1 0,0 0 0,0 0 0,0 0 0,-1 0 0,1-1 0,-1 1 0,1 0 0,-1 0 0,0 0 0,0 3 0,-5 64 0,5-64 0,-14 55 0,10-44 0,0 0 0,1 0 0,-1 29 0,4-45-30,0 1 0,0-1 0,0 1 0,0-1 0,0 1 0,0-1 0,0 1 0,0-1 0,0 1 0,1-1 0,-1 1 0,0-1 0,0 0 0,0 1 0,1-1 0,-1 1 0,0-1 0,1 0 0,-1 1 0,0-1 0,1 0 0,-1 1 0,1-1 0,-1 0 0,0 0 0,1 1 0,-1-1 0,1 0 0,-1 0 0,1 0-1,-1 1 1,1-1 0,-1 0 0,0 0 0,1 0 0,-1 0 0,1 0 0,-1 0 0,1 0 0,-1 0 0,1 0 0,-1 0 0,1-1 0,-1 1 0,1 0 0,-1 0 0,1 0 0,-1 0 0,1-1 0,-1 1 0,0 0 0,1 0 0,-1-1 0,0 1 0,1 0 0,-1-1 0,0 1 0,1-1 0,-1 1 0,1-1 0,25-21-4043,-3-12-1661,-1-7-2903</inkml:trace>
</inkml:ink>
</file>

<file path=ppt/ink/ink12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6:28.20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40 0 16400,'0'0'7457,"-1"11"-5498,-5 38-1418,-10 74 2664,0 220 0,16-338-3444,1 0 0,-1 0 0,1-1 0,0 1 1,1 0-1,-1 0 0,1-1 0,0 1 0,0-1 0,1 0 0,-1 1 0,4 3 0,-5-7 120,-1 0-1,1-1 0,0 1 0,0 0 0,-1-1 0,1 1 1,0 0-1,0-1 0,0 1 0,0-1 0,0 1 0,-1-1 1,1 0-1,0 1 0,0-1 0,0 0 0,0 0 0,0 0 1,0 0-1,0 0 0,0 0 0,0 0 0,2 0 0,-1-1-48,0 0-1,0 0 1,-1 0-1,1 0 1,0 0-1,0-1 1,-1 1 0,1-1-1,-1 1 1,1-1-1,-1 1 1,0-1-1,0 0 1,0 0-1,0 0 1,1-2-1,11-25-7534,-3-4-7906</inkml:trace>
</inkml:ink>
</file>

<file path=ppt/ink/ink12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6:28.53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45 1 17585,'0'0'11856,"-2"9"-10970,-16 104-72,5 1-1,1 200 0,12-312-813,2 26 0,-2-28 0,0 1 0,0 0 0,0 0 0,0-1 0,0 1 0,1 0 0,-1 0 0,0 0 0,0-1 0,0 1 0,1 0 0,-1-1 0,1 1 0,-1 0 0,0 0 0,1-1 0,-1 1 0,1-1 0,-1 1 0,1 0 0,0-1 0,-1 1 0,1-1 0,-1 0 0,1 1 0,1 0 0,0-4-496,0 0-1,0-1 1,0 1 0,-1-1-1,0 1 1,1-1 0,-1 1-1,0-1 1,-1 0 0,1 1-1,-1-1 1,0-4-1,1 5-396,1-21-5710,1-3-3983</inkml:trace>
</inkml:ink>
</file>

<file path=ppt/ink/ink12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6:29.32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1 148 8296,'0'0'24124,"4"5"-23798,-2-2-326,0-1 1,1 0 0,-1 0-1,0 0 1,1 0-1,0 0 1,0 0 0,-1-1-1,1 1 1,0-1 0,0 0-1,0 0 1,0 0-1,0 0 1,1-1 0,-1 1-1,0-1 1,0 0 0,0 0-1,0 0 1,1 0-1,-1-1 1,0 1 0,0-1-1,0 1 1,0-1 0,0 0-1,0-1 1,0 1 0,0 0-1,0-1 1,0 0-1,4-3 1,-1 2-1,0-1 0,0 0 0,0 0 0,0 0 0,-1-1 0,0 0 0,0 0 0,0 0 0,-1-1 0,0 1 0,0-1 0,0 0 0,0 0 0,-1-1 0,0 1 0,-1-1 0,1 1 0,-1-1 0,0 0 0,-1 0 0,1-13 0,-2 19 0,0 0 0,0 0 0,0-1 0,0 1 0,0 0 0,-1 0 0,1 0 0,0 0 0,-1 0 0,1 0 0,-1 0 0,1 0 0,-1 0 0,1 0 0,-1 0 0,0 0 0,0 0 0,1 1 0,-1-1 0,0 0 0,0 0 0,0 1 0,0-1 0,0 1 0,0-1 0,0 1 0,0-1 0,0 1 0,0 0 0,0-1 0,0 1 0,0 0 0,0 0 0,0 0 0,-1-1 0,1 1 0,0 0 0,0 1 0,0-1 0,-1 0 0,-2 0 0,1 1 0,0 0 0,0-1 0,0 1 0,0 0 0,0 0 0,0 1 0,0-1 0,0 1 0,0-1 0,1 1 0,-1 0 0,-3 4 0,-5 7 0,1 1 0,1 0 0,0 1 0,1 0 0,1 1 0,0-1 0,1 1 0,1 1 0,0-1 0,1 1 0,1 0 0,1-1 0,0 1 0,1 18 0,1-33 0,0 0 0,0-1 0,0 1 0,0 0 0,1 0 0,-1-1 0,0 1 0,1 0 0,-1-1 0,1 1 0,0 0 0,-1-1 0,1 1 0,0-1 0,0 1 0,0-1 0,0 0 0,1 1 0,-1-1 0,0 0 0,0 0 0,1 1 0,1 0 0,0-1 0,-1 0 0,1 0 0,0-1 0,-1 1 0,1-1 0,0 1 0,-1-1 0,1 0 0,0 0 0,0 0 0,-1-1 0,1 1 0,4-2 0,3 0 0,-1-2 0,1 1 0,-1-1 0,0 0 0,0-1 0,0 0 0,9-8 0,-3 1 0,0-1 0,0-1 0,-1-1 0,-1 0 0,-1 0 0,0-1 0,-1-1 0,-1 0 0,0-1 0,-2 1 0,11-31 0,-36 105 0,10-37 0,0 0 0,1 1 0,2 0 0,0-1 0,1 2 0,1-1 0,1 33 0,1-52 4,1 0 0,0 0 0,-1 0-1,1-1 1,0 1 0,0 0 0,0-1 0,1 1 0,-1 0 0,0-1-1,1 0 1,-1 1 0,0-1 0,1 0 0,0 0 0,-1 0 0,1 0-1,0 0 1,-1 0 0,1 0 0,0 0 0,0-1 0,0 1 0,0-1-1,0 1 1,0-1 0,0 0 0,0 0 0,0 0 0,-1 0 0,1 0-1,0 0 1,0 0 0,0-1 0,2 0 0,3 0-74,-1 1 1,0-2 0,1 1-1,-1-1 1,0 0-1,0 0 1,0-1 0,-1 1-1,12-8 1,-13 6-828,0 0 0,-1 0 0,1 0 0,-1 0 1,0-1-1,0 0 0,0 1 0,0-1 0,-1 0 0,2-7 0,7-27-7772</inkml:trace>
</inkml:ink>
</file>

<file path=ppt/ink/ink12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6:29.67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11 1 13741,'0'0'14093,"-11"49"-16527,32-34-1378,0-1-2722,0 0-5349</inkml:trace>
</inkml:ink>
</file>

<file path=ppt/ink/ink12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6:30.00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83 311 11435,'-5'8'6070,"-11"16"-2385,-22 44 1,34-61-3188,1 1 1,-1 0-1,2 0 0,-1 0 1,1 1-1,0-1 0,1 1 1,0-1-1,0 1 0,1-1 1,1 16-1,-1-22-477,1-1-1,-1 1 1,1-1 0,0 0-1,-1 1 1,1-1 0,0 0-1,0 0 1,0 1 0,0-1-1,0 0 1,0 0 0,0 0-1,1 0 1,-1 0 0,0-1 0,1 1-1,-1 0 1,0 0 0,1-1-1,-1 1 1,1-1 0,-1 1-1,1-1 1,-1 0 0,1 0-1,-1 0 1,1 0 0,-1 0 0,1 0-1,-1 0 1,4 0 0,1-1 27,0 0 0,0 0 0,0 0 0,0-1 0,0 0 0,0 0 0,6-3 1,2-4-11,-1 0 1,0-1-1,0 0 1,-1-1 0,-1 0-1,0-1 1,0-1-1,-1 1 1,-1-2 0,0 1-1,-1-1 1,11-24-1,-5 5 31,-1-2-1,-1 0 0,-2 0 1,8-53-1,-15 69-68,-1 1 0,0 0 0,-1-1 0,-2-28 0,1 46 0,-1 1 0,1-1 0,0 1 0,0-1 0,0 1 0,0 0 0,0-1 0,0 1 0,-1-1 0,1 1 0,0-1 0,0 1 0,0 0 0,-1-1 0,1 1 0,0-1 0,-1 1 0,1 0 0,0-1 0,-1 1 0,1 0 0,-1 0 0,1-1 0,0 1 0,-1 0 0,1 0 0,-1-1 0,1 1 0,-1 0 0,1 0 0,-1 0 0,1 0 0,-1 0 0,1 0 0,-1 0 0,1 0 0,0 0 0,-1 0 0,1 0 0,-1 0 0,1 0 0,-1 0 0,1 0 0,-1 1 0,1-1 0,-1 0 0,1 0 0,0 1 0,-1-1 0,1 0 0,-1 1 0,-21 16 0,-2 6 0,2 2 0,-33 47 0,47-60 0,0 0 0,1 0 0,0 1 0,1 0 0,1 1 0,0-1 0,1 1 0,-5 27 0,8-36 0,1 0 0,0-1 0,1 1 0,-1 0 0,1-1 0,0 1 0,0-1 0,0 1 0,1-1 0,0 1 0,-1-1 0,2 0 0,-1 0 0,0 0 0,5 6 0,3 2 0,1 0 0,1-1 0,15 12 0,15 14 0,-27-19-1490,0 0-1,-2 0 1,0 2-1,19 37 1,-23-39-6016</inkml:trace>
</inkml:ink>
</file>

<file path=ppt/ink/ink12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6:30.35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1 1 6182</inkml:trace>
</inkml:ink>
</file>

<file path=ppt/ink/ink12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6:31.27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139 138 11082,'0'0'3086,"-3"-8"-294,2 1-2949,0 1 1073,-1 0 0,1 0 1,-1 0-1,-1-1 1,1 2-1,-4-8 0,5 13-730,1-1-1,-1 0 0,0 0 0,1 0 0,-1 1 1,0-1-1,0 0 0,1 0 0,-1 1 0,0-1 0,0 1 1,0-1-1,0 1 0,0-1 0,0 1 0,0 0 1,0-1-1,0 1 0,-2 0 0,2 0-132,-1 0 0,0 0 0,1 1 1,-1-1-1,0 1 0,1 0 0,-1-1 0,0 1 0,1 0 0,-1 0 0,1 0 0,0 0 0,-1 0 0,1 0 0,0 0 1,-2 3-1,-3 3 173,0 0 0,0 1 0,1 0 1,0 0-1,0 1 0,1-1 0,0 1 1,1 0-1,0 0 0,-3 13 0,5-16-196,0-1 1,0 1-1,0-1 0,1 1 0,0-1 0,0 1 0,0 0 0,1-1 0,-1 1 0,1-1 1,1 1-1,-1-1 0,1 0 0,0 0 0,0 0 0,1 0 0,-1 0 0,1 0 0,4 5 1,22 22 39,-10-12-52,0 1 0,18 29 0,-32-41-17,0 0 0,0 1 0,-1-1 0,0 1 0,0 0 0,-1 0-1,-1 0 1,0 1 0,2 15 0,-4-14 86,1-1 0,-2 1-1,0 0 1,0 0 0,-1-1 0,-1 1-1,0-1 1,0 1 0,-9 18 0,10-25-55,0-1 1,-1 0 0,1 1 0,-1-1-1,0 0 1,0 0 0,0-1 0,-1 1-1,1-1 1,-1 0 0,0 0 0,0 0-1,0 0 1,0 0 0,0-1 0,-1 0-1,1 0 1,-1 0 0,1 0 0,-1-1-1,0 0 1,0 0 0,0 0 0,1-1-1,-11 1 1,14-1-33,-1-1 0,0 1 0,0 0 0,1-1 0,-1 1 0,0-1 0,1 1 0,-1-1 0,1 0 0,-1 0 0,1 0 0,-1 0 0,1 0 0,-1 0 0,1 0 0,0 0 0,0 0 0,0-1 0,-1 1 0,1-1 0,0 1 0,0-2 0,-2-2 0,1 0 0,0 0 0,0 0 0,1-1 0,0 1 0,0 0 0,-1-8 0,1-2 0,1 1 0,0 0 0,1-1 0,1 1 0,3-15 0,1 10 0,0 0 0,2 1 0,0 0 0,1 0 0,0 1 0,20-26 0,83-91 0,-1 1 0,-108 130 0,0-1 0,0 0 0,-1 0 0,0 0 0,0 0 0,0 0 0,0 0 0,-1 0 0,1-1 0,-1 1 0,1-7 0,-2 11 0,0 0 0,0 0 0,0 0 0,0-1 0,0 1 0,0 0 0,0 0 0,0 0 0,0-1 0,0 1 0,0 0 0,0 0 0,0 0 0,-1 0 0,1-1 0,0 1 0,0 0 0,0 0 0,0 0 0,0 0 0,0-1 0,0 1 0,-1 0 0,1 0 0,0 0 0,0 0 0,0 0 0,0 0 0,0-1 0,-1 1 0,1 0 0,0 0 0,0 0 0,0 0 0,0 0 0,-1 0 0,1 0 0,0 0 0,0 0 0,0 0 0,-1 0 0,1 0 0,0 0 0,0 0 0,0 0 0,-1 0 0,-11 6 0,-9 12 0,16-10 0,0 0 0,0 0 0,0 1 0,1 0 0,1-1 0,0 1 0,0 1 0,0-1 0,1 0 0,1 1 0,-1-1 0,2 1 0,-1 0 0,1-1 0,2 12 0,-1-20 0,-1 1 0,1-1 0,0 0 0,0 0 0,0 0 0,0 0 0,0 0 0,0 0 0,0 0 0,0 0 0,1-1 0,-1 1 0,0 0 0,0-1 0,1 1 0,-1-1 0,0 1 0,1-1 0,-1 1 0,0-1 0,1 0 0,-1 0 0,1 0 0,-1 0 0,1 0 0,-1 0 0,0 0 0,1 0 0,2-1 0,2 0 0,-1 0 0,1 0 0,0-1 0,-1 0 0,1 1 0,5-5 0,3-3 0,-1 0 0,0-1 0,0-1 0,-1 0 0,-1-1 0,0 0 0,-1-1 0,0 0 0,-1 0 0,0-1 0,-1-1 0,-1 1 0,0-1 0,-1 0 0,8-32 0,-22 98 0,-4 89 0,12-139 0,0 0 0,0 0 0,0 0 0,-1 0 0,1 0 0,0 0 0,1 0 0,-1 1 0,0-1 0,0 0 0,0 0 0,1 0 0,-1 0 0,0 0 0,1 0 0,-1 0 0,1 0 0,0 0 0,-1 0 0,1 0 0,0 0 0,-1 0 0,1-1 0,0 1 0,0 0 0,0 0 0,0-1 0,-1 1 0,1 0 0,0-1 0,0 1 0,0-1 0,1 0 0,-1 1 0,0-1 0,0 0 0,0 1 0,0-1 0,0 0 0,0 0 0,0 0 0,1 0 0,-1 0 0,0 0 0,0 0 0,0-1 0,0 1 0,0 0 0,0-1 0,0 1 0,0 0 0,2-2 0,4-1 0,0 0 0,0-1 0,0 0 0,-1 0 0,0 0 0,11-10 0,-9 6 0,0 0 0,0-1 0,-1 0 0,0 0 0,-1-1 0,0 1 0,0-1 0,-1-1 0,0 1 0,-1-1 0,0 1 0,4-23 0,-33 103 0,24-67 0,0-1 0,0 1 0,1 0 0,0-1 0,-1 1 0,1 0 0,0 0 0,0-1 0,1 1 0,-1 0 0,0-1 0,1 1 0,0 0 0,0-1 0,0 1 0,0-1 0,0 1 0,0-1 0,0 1 0,3 2 0,-2-4 0,0 0 0,0 0 0,0 0 0,0 0 0,1 0 0,-1-1 0,0 1 0,0-1 0,1 1 0,-1-1 0,0 0 0,0 0 0,1 0 0,-1 0 0,0-1 0,0 1 0,1-1 0,-1 1 0,0-1 0,0 0 0,0 0 0,0 1 0,0-2 0,0 1 0,4-2 0,5-4 0,-1 1 0,1-2 0,-1 1 0,0-1 0,-1-1 0,0 0 0,0 0 0,-1-1 0,0 0 0,-1 0 0,0-1 0,-1 0 0,0 0 0,0 0 0,-2-1 0,1 0 0,4-21 0,-14 49 0,0-4 0,1-1 0,0 1 0,-2 18 0,5-28 0,1-1 0,0 1 0,0-1 0,0 1 0,-1-1 0,1 1 0,1-1 0,-1 1 0,0-1 0,0 1 0,0-1 0,1 1 0,-1-1 0,1 1 0,-1-1 0,1 0 0,0 1 0,0-1 0,-1 0 0,1 1 0,0-1 0,0 0 0,0 0 0,0 0 0,0 0 0,1 0 0,-1 0 0,0 0 0,0 0 0,1-1 0,-1 1 0,0 0 0,1-1 0,-1 1 0,1-1 0,-1 1 0,1-1 0,-1 0 0,1 1 0,-1-1 0,1 0 0,-1 0 0,1 0 0,-1 0 0,1-1 0,-1 1 0,1 0 0,-1-1 0,1 1 0,-1-1 0,0 1 0,1-1 0,-1 0 0,0 1 0,1-1 0,-1 0 0,0 0 0,0 0 0,0 0 0,0 0 0,2-2 0,-1 1-184,1 0 1,-1 0-1,0 0 1,0 0-1,0-1 1,0 1-1,0-1 0,0 0 1,-1 1-1,1-1 1,-1 0-1,0 0 0,0 0 1,0 0-1,0 0 1,0 0-1,0-5 1,-14 7-12222</inkml:trace>
</inkml:ink>
</file>

<file path=ppt/ink/ink12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6:31.62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18 20 17424,'-8'-13'1186,"0"8"639,7 4 129,1 4-1954,1 5-640,5 3-1410,2 1-353,-4 3-2305,5 1-2179</inkml:trace>
</inkml:ink>
</file>

<file path=ppt/ink/ink12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6:32.13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167 295 8456,'0'0'13730,"-3"-8"-10356,2 6-3265,1-1 0,-1 1-1,0 0 1,0-1 0,0 1-1,0 0 1,0 0 0,0 0-1,0 0 1,-1 0 0,1 0-1,-1 0 1,1 1 0,-1-1-1,0 1 1,1-1 0,-1 1-1,0-1 1,0 1 0,0 0-1,0 0 1,-1 0 0,1 0-1,0 0 1,0 0 0,-1 1-1,1-1 1,0 1 0,-1 0-1,1 0 1,0-1 0,-1 1-1,1 1 1,0-1 0,-1 0-1,1 1 1,0-1 0,-1 1-1,1 0 1,0-1 0,0 1-1,-1 0 1,1 0 0,-2 2-1,-3 2-12,1 0 0,0 0 0,0 1 1,1 0-1,-1 0 0,1 0 0,1 0 0,-1 1 0,1 0 0,0 0 0,1 0 0,-1 0 0,1 1 0,1-1 1,0 1-1,0 0 0,0 0 0,1 0 0,0-1 0,0 1 0,1 0 0,1 11 0,0-17-93,0 0 0,0 0 0,0 0 0,1 0 0,-1 0 1,1 0-1,-1-1 0,1 1 0,-1-1 0,1 1 0,0-1 0,0 0 0,0 1 0,0-1 0,0 0 0,0 0 0,0 0 0,0-1 0,0 1 0,0 0 0,0-1 0,1 1 0,-1-1 0,0 0 1,0 0-1,1 0 0,3-1 0,3 2 0,0-1 0,0-1 0,-1 0 0,1 0 0,0-1 0,10-3 0,-8 0-3,0-1 0,0-1 0,-1 0 0,1 0 0,-2-1 0,1 0 0,-1-1 0,0 0 0,-1 0 0,0-1 0,-1 0 0,10-16 0,3-9 0,-2-1 0,22-58 0,-33 77-5,-1 0-1,0 0 1,-2-1 0,0 0-1,3-32 1,-17 58-524,0 8 575,0 1-1,2 0 1,0 0-1,1 1 0,1 0 1,1 1-1,0-1 0,2 1 1,0 0-1,1 0 1,0 29-1,2-45-44,0 0-1,0 0 1,0 0-1,0 0 1,0-1-1,1 1 1,-1 0-1,1 0 1,0-1-1,0 1 1,0 0-1,0-1 1,0 1-1,1-1 1,-1 1-1,1-1 1,0 0-1,0 0 1,-1 1-1,1-1 1,1-1-1,-1 1 1,0 0-1,0 0 1,1-1-1,-1 1 1,1-1-1,-1 0 1,1 0-1,-1 0 1,1 0-1,0 0 1,0-1-1,-1 1 1,1-1-1,0 1 1,0-1-1,3 0 1,1-1-1,0 1-1,0-1 1,0-1 0,-1 1 0,1-1-1,0 0 1,-1 0 0,1-1 0,-1 0-1,0 0 1,0-1 0,0 0 0,0 0-1,-1 0 1,6-5 0,7-12 0,-1 0 0,-1 0 0,0-2 0,-2 0 0,-1-1 0,0 0 0,-2-1 0,-1 0 0,-1-1 0,5-26 0,-14 38 0,-5 19 0,5-5 0,0 0 0,-8 15 0,0-1 0,1 1 0,1 1 0,0-1 0,1 1 0,1 0 0,-3 20 0,2 3 0,2 0 0,2 39 0,2-69 0,-1 0 0,2 0 0,-1 0 0,6 16 0,-7-23 0,1 0 0,-1 0 0,1 0 0,0 0 0,0 0 0,0 0 0,0 0 0,0-1 0,0 1 0,0 0 0,0 0 0,1-1 0,-1 1 0,1-1 0,-1 1 0,1-1 0,0 0 0,-1 1 0,1-1 0,0 0 0,0 0 0,0 0 0,0-1 0,0 1 0,4 1 0,-6-3 0,1 0 1,0 0-1,-1 0 0,1 0 0,-1 1 1,1-1-1,-1 0 0,0 0 0,1 0 1,-1 0-1,0 0 0,0 0 0,0 0 1,0 0-1,0 0 0,0 0 1,0 0-1,0 0 0,0 0 0,0 0 1,0 0-1,-1 0 0,1 0 0,-1-1 1,-6-29-35,0 19 0,0 0-1,-1 0 0,0 1 1,-11-11-1,12 15 40,1 0 0,0 0 0,0 0 0,1-1 0,0 1 1,0-2-1,1 1 0,0 0 0,0-1 0,1 0 0,-3-10 0,6 18 0,1 0-1,-1 0 1,0 0-1,0 0 1,1 0-1,-1 0 0,0 0 1,1 0-1,-1 0 1,1 0-1,-1 0 1,1 0-1,0 0 1,-1 0-1,1 1 1,0-1-1,0 0 1,-1 0-1,1 1 0,0-1 1,0 1-1,0-1 1,0 1-1,0-1 1,0 1-1,0 0 1,0-1-1,0 1 1,0 0-1,0 0 1,0-1-1,0 1 0,0 0 1,0 0-1,2 1 1,47-1-95,-39 0 3,53 5-3107,-2 0-6403,-12-4-6156</inkml:trace>
</inkml:ink>
</file>

<file path=ppt/ink/ink12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6:33.58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99 328 16303,'4'-10'1638,"16"-49"4338,-19 55-5470,0-1 0,0 1 0,0 0 0,-1-1 1,0 1-1,0-1 0,0 1 0,0-1 0,0 1 0,-3-9 0,3 12-436,-1 1-1,1-1 1,-1 0 0,1 0 0,-1 1 0,0-1-1,1 1 1,-1-1 0,0 0 0,1 1 0,-1-1-1,0 1 1,0 0 0,1-1 0,-1 1 0,0-1-1,0 1 1,0 0 0,1 0 0,-1 0 0,0-1-1,0 1 1,0 0 0,0 0 0,0 0 0,0 0-1,1 0 1,-1 1 0,0-1 0,0 0 0,0 0-1,0 0 1,0 1 0,1-1 0,-1 1 0,0-1-1,0 0 1,1 1 0,-1-1 0,-1 2 0,-29 21 319,25-15-387,-1 0 0,1 0 0,0 1 0,1 0 0,0 0 0,1 1 0,-1-1 0,2 1 0,0 0 0,0 0 0,0 0 0,1 0 0,1 1 0,0-1 0,0 11 0,1-20-2,1 0 0,-1 0 0,1 0 0,-1 0 0,1 0 0,-1 0 0,1 0 0,-1 0 0,1 0 0,0 0 0,-1 0 0,1-1 0,0 1 0,0 0 0,0-1 0,0 1 0,0 0 0,0-1 0,0 1 0,0-1 0,0 1 0,0-1 0,0 0 0,0 0 0,0 1 0,0-1 0,0 0 0,0 0 0,0 0 0,0 0 0,1 0 0,50 0 0,-24 0 0,-26 1-15,0 0-1,0-1 1,1 1-1,-1 0 1,0 0 0,-1 1-1,1-1 1,0 0-1,0 1 1,-1-1 0,1 1-1,0-1 1,-1 1-1,0 0 1,1 0-1,-1 0 1,0 0 0,0 0-1,0 0 1,0 0-1,1 3 1,13 50-372,-10-26 472,-2 1-1,0-1 1,-4 55 0,1-72-53,-1 1 0,-1 0 1,0-1-1,-1 0 0,-1 1 0,1-1 1,-2 0-1,0-1 0,0 1 1,-1-1-1,-10 15 0,15-24-32,0 0 0,-1 0 0,1-1 0,0 1 0,-1 0 0,1-1 0,-1 1 0,0-1 0,1 1 0,-1-1 0,0 0 0,0 0 0,0 0 0,0 0 0,0 0 0,0 0 0,0-1 0,0 1 0,0 0 0,-1-1 0,1 0 0,0 0 0,0 1 0,0-1 0,-1 0 0,1-1 0,-3 1 0,3-2 0,0 1 0,0-1 0,0 1 0,0-1 0,0 1 0,0-1 0,0 0 0,1 0 0,-1 0 0,1 0 0,-1 0 0,1-1 0,0 1 0,0 0 0,0-1 0,0 1 0,0 0 0,1-1 0,-1 1 0,1-1 0,-1 1 0,1-4 0,-1-11 0,0 1 0,1 0 0,1 0 0,1 0 0,0 0 0,1 0 0,1 1 0,0-1 0,1 1 0,0 0 0,14-25 0,9-10 0,68-91 0,-33 53 0,-45 61 0,12-16 0,-2-1 0,-1-2 0,28-69 0,-49 94 0,-6 21 0,0 0 0,-1 1 0,1-1 0,0 0 0,0 0 0,-1 0 0,1 0 0,0 0 0,0 0 0,-1 0 0,1 1 0,0-1 0,-1 0 0,1 0 0,0 0 0,0 0 0,-1 0 0,1 0 0,0 0 0,-1 0 0,1 0 0,0-1 0,0 1 0,-1 0 0,1 0 0,0 0 0,-1 0 0,1 0 0,0 0 0,0 0 0,0-1 0,-1 1 0,1 0 0,0 0 0,0 0 0,-1-1 0,1 1 0,0 0 0,0 0 0,0-1 0,0 1 0,0 0 0,-1 0 0,1-1 0,0 1 0,0 0 0,0 0 0,0-1 0,0 1 0,0 0 0,0-1 0,0 1 0,0 0 0,0 0 0,0-1 0,0 1 0,0 0 0,0-1 0,0 1 0,0 0 0,0 0 0,1-1 0,-1 1 0,0-1 0,-10 11 0,1 0 0,1 0 0,-1 1 0,1 0 0,1 0 0,0 1 0,-9 22 0,6-14 0,-1-1 0,2 2 0,1-1 0,0 1 0,1 0 0,-7 44 0,13-59 0,0 0 0,0 1 0,1-1 0,0 0 0,0 1 0,0-1 0,1 0 0,0 1 0,0-1 0,1 0 0,-1 0 0,1 0 0,1 0 0,-1 0 0,1 0 0,0-1 0,0 1 0,1-1 0,0 0 0,0 0 0,0 0 0,0-1 0,1 1 0,0-1 0,6 5 0,-10-9 0,0 1 0,1 0 0,-1 0 0,0-1 0,1 1 0,-1-1 0,0 1 0,1-1 0,-1 1 0,1-1 0,-1 0 0,0 0 0,1 0 0,-1 1 0,1-2 0,-1 1 0,1 0 0,-1 0 0,1 0 0,-1-1 0,0 1 0,1 0 0,2-2 0,23-23 0,-4 2 0,-19 20 0,3-1 0,0-1 0,0 0 0,0-1 0,-1 1 0,0-1 0,0 0 0,6-10 0,-19 26-1725,3-14-2485,2-22-5895,2 25 9852,0-14-9879</inkml:trace>
</inkml:ink>
</file>

<file path=ppt/ink/ink12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6:34.69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173 80 448,'9'-18'5861,"-1"-7"17005,-20 49-21340,-44 80-1070,-27 60 583,75-146-957,2 1-1,0 0 1,0 0-1,2 0 1,1 1-1,-3 38 1,6-56-82,0 0 0,1 0 0,-1 0 0,0 0 0,0 0 0,1-1 0,-1 1 0,1 0 0,0 0 0,0 0 0,-1-1 0,1 1 0,0 0 0,0-1 0,0 1 0,1 0 0,-1-1 0,0 0 0,1 1 0,-1-1 0,1 0 0,-1 0 0,1 0 0,-1 0 0,1 0 0,0 0 0,0 0 0,-1 0 0,1-1 0,0 1 0,0-1 0,0 1 0,0-1 0,0 0 0,0 0 0,0 1 0,0-1 0,0-1 0,-1 1 0,4-1 0,4 1 0,-1-2 0,0 1 0,0-1 0,0 0 0,0-1 0,0 0 0,0 0 0,9-6 0,5-5 0,-1-2 0,-1 0 0,-1-1 0,0-1 0,-1 0 0,-1-2 0,-1 0 0,-1-1 0,-1-1 0,13-25 0,-2-4 0,-2-2 0,-2 0 0,20-82 0,-64 227 0,4 0 0,4 2 0,-4 141 0,21-220 13,1-24 1,-2-31-148,-8 22-16,0 0 0,-2 0-1,0 0 1,-1 1 0,-20-27-1,13 20 637,-22-43 0,38 66-485,1 1 0,-1-1 0,1 0 0,0 0 1,-1 0-1,1 1 0,0-1 0,0 0 0,0 0 0,-1 0 1,1 0-1,0 0 0,0 0 0,0 1 0,1-1 1,-1 0-1,0 0 0,0 0 0,0 0 0,0 0 1,1 0-1,-1 1 0,1-1 0,-1 0 0,0 0 0,1 1 1,-1-1-1,2-1 0,0 1 0,0-1 0,0 1 0,0 0 0,0 0 0,0 0 0,0 0 0,0 0 0,0 0 0,1 1 0,-1-1 0,3 0 0,12-1-4,-1 1 1,28 2 0,-28-1 0,152 12-2251,-127-11-4783</inkml:trace>
</inkml:ink>
</file>

<file path=ppt/ink/ink12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6:37.20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290 226 11563,'0'0'5974,"6"-10"-3038,17-33-38,-22 43-2788,-1-1 0,1 0 0,-1 1 0,1-1 0,-1 0 0,1 0 0,-1 0 0,0 0 0,1 1-1,-1-1 1,0 0 0,0 0 0,0 0 0,0 0 0,0 0 0,0 0 0,0 0 0,0 0-1,0 0 1,0 1 0,0-1 0,0 0 0,-1 0 0,1 0 0,0 0 0,-1 0 0,1 1 0,-1-1-1,1 0 1,-1 0 0,1 0 0,-1 1 0,1-1 0,-1 0 0,0 1 0,1-1 0,-1 1-1,0-1 1,0 1 0,0-1 0,1 1 0,-1-1 0,-2 0 0,-36-2 725,33 3-745,-6 1-82,1 1 0,0 0 1,-1 0-1,1 1 1,0 0-1,1 1 1,-1 0-1,1 1 1,0 0-1,0 1 0,0 0 1,0 0-1,-13 14 1,13-12 130,0 1-1,1 0 1,0 1 0,1 0-1,0 0 1,1 1 0,0 0 0,0 0-1,1 1 1,1 0 0,-7 21 0,11-31-98,0 1 0,1 0 1,-1 0-1,1-1 0,0 1 1,0 0-1,0 0 1,0 0-1,0-1 0,1 1 1,0 5-1,0-7-24,-1 0 0,1 0 0,-1 0 0,1 0 0,0 0 0,-1 0 0,1 0 0,0 0 0,0 0 0,-1-1 0,1 1 0,0 0 0,0 0 0,0-1 0,0 1 0,0 0 0,0-1 0,1 1 0,1 0 0,1-1 26,0 1 1,1-1-1,-1 0 1,0 0 0,1 0-1,-1-1 1,0 1 0,1-1-1,-1 0 1,0-1-1,0 1 1,0-1 0,6-3-1,9-5-14,-1 0 0,0-2 1,-1 0-1,0-1 0,-1-1 0,-1 0 0,0-1 0,-1-1 0,20-29 0,-24 30-19,0 0-1,-1 0 1,0-1-1,-2 0 1,0-1 0,-1 0-1,0 0 1,-1-1-1,-1 1 1,-1-1-1,1-28 1,-7 41-10,-5 11 0,-5 12 0,1 10 0,1 0 0,2 1 0,1 0 0,1 1 0,1-1 0,2 1 0,1 1 0,1 52 0,2-77-108,1-1 0,0 1-1,0 0 1,0-1 0,1 1 0,0-1-1,0 1 1,0-1 0,4 7 0,-5-10-41,1 1 0,-1-1 1,0 0-1,1-1 0,0 1 1,-1 0-1,1 0 0,0-1 1,0 1-1,0-1 0,0 1 1,0-1-1,0 0 0,0 0 1,0 0-1,1 0 0,-1 0 1,0 0-1,1-1 0,-1 1 1,0-1-1,1 1 0,-1-1 0,4 0 1,3-5-6685,-4-11-3380</inkml:trace>
</inkml:ink>
</file>

<file path=ppt/ink/ink12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6:37.75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153 72 19058,'2'-8'1879,"0"2"-1303,0 2-39,-1-1 0,1 1 0,-1-1 0,0 1-1,0-1 1,0 1 0,-1-1 0,0 1-1,0-1 1,-1-8 0,0 13-450,0 0-1,0 0 1,0 0-1,0 1 1,0-1 0,0 0-1,0 1 1,0-1-1,0 0 1,0 1 0,0-1-1,0 1 1,0 0-1,0-1 1,0 1 0,0 0-1,-1 0 1,-13 17 289,1 0 0,0 0 1,1 1-1,1 1 1,1 0-1,0 1 0,-12 36 1,-3 36 229,24-84-587,0 0 0,1 0 0,0 1 1,1-1-1,0 0 0,0 0 0,1 1 1,3 11-1,-4-19-19,1 0 0,0-1 0,-1 1 0,1-1 0,0 1 0,0 0 0,0-1 0,0 0 0,0 1 0,1-1 0,-1 0 0,0 1 0,0-1 0,1 0 0,-1 0 0,1 0 0,-1 0 0,1 0 0,0-1 0,-1 1 0,1 0 0,0-1 0,-1 1 0,1-1 0,0 0 0,0 1 0,-1-1 0,1 0 0,0 0 0,0 0 0,-1 0 0,1-1 0,0 1 0,0 0 0,-1-1 0,1 1 0,2-2 0,2 1 0,-1-1 0,0 0 0,0-1 0,0 1 0,0-1 0,0 0 0,0 0 0,-1 0 0,1-1 0,6-7 0,-6 5 0,0 1 0,-1-1 0,0-1 0,0 1 0,0-1 0,-1 1 0,0-1 0,-1 0 0,1 0 0,-1 0 0,0-1 0,-1 1 0,0 0 0,1-10 0,-3 17 0,1-1 0,0 1 0,0-1 0,0 1 0,0-1 0,0 1 0,0 0 0,-1-1 0,1 1 0,0-1 0,0 1 0,-1 0 0,1-1 0,0 1 0,-1 0 0,1-1 0,0 1 0,-1 0 0,1 0 0,0-1 0,-1 1 0,1 0 0,-1 0 0,1 0 0,0 0 0,-1-1 0,1 1 0,-1 0 0,1 0 0,0 0 0,-1 0 0,1 0 0,-1 0 0,1 0 0,-1 0 0,1 0 0,-1 0 0,1 0 0,0 0 0,-1 1 0,1-1 0,-1 0 0,1 0 0,0 0 0,-1 1 0,1-1 0,-1 0 0,1 0 0,-1 1 0,-18 13 0,18-12 0,-1 0 0,1 0 0,0 0 0,0 0 0,0 0 0,0 0 0,0 1 0,0-1 0,1 0 0,-1 0 0,1 1 0,0-1 0,0 0 0,-1 1 0,1-1 0,1 0 0,-1 1 0,0-1 0,1 3 0,0-3 0,0-1 0,0 1 0,0-1 0,0 1 0,0-1 0,1 0 0,-1 0 0,0 1 0,0-1 0,1 0 0,-1 0 0,1 0 0,-1-1 0,1 1 0,0 0 0,-1 0 0,1-1 0,0 1 0,-1-1 0,1 0 0,0 1 0,-1-1 0,1 0 0,0 0 0,2 0 0,13 0 0,0-1 0,0 0 0,0-2 0,0 0 0,23-7 0,-40 10 0,1 0 0,-1 0 0,1-1 0,0 1 0,-1 0 0,1 0 0,-1 0 0,1 0 0,0 0 0,-1 0 0,1 0 0,-1 0 0,1 0 0,0 0 0,-1 0 0,1 0 0,-1 1 0,1-1 0,0 0 0,-1 0 0,1 1 0,-1-1 0,1 0 0,-1 1 0,1-1 0,-1 0 0,1 1 0,-1-1 0,0 1 0,1-1 0,-1 1 0,1-1 0,-1 1 0,0-1 0,1 2 0,0 27 0,-20 41 0,16-61 0,-8 35-1296,9-32 269,-1 0 1,-1 1 0,0-1 0,-8 16 0,12-27 540,-1 0 1,1 0 0,-1 0 0,0 0-1,1 0 1,-1 0 0,0 0 0,0-1-1,0 1 1,0 0 0,0-1-1,0 1 1,0 0 0,0-1 0,0 1-1,0-1 1,0 1 0,0-1 0,-2 0-1,-11 1-8204</inkml:trace>
</inkml:ink>
</file>

<file path=ppt/ink/ink12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6:38.09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24 17072,'0'0'5664,"14"4"-3630,14 2-1303,0-1-1,0-1 1,0-2-1,0 0 0,38-4 1,132-17 470,88-7-865,-94 27-6667,-148 5 1833,-18 5-1958,-21-6 546</inkml:trace>
</inkml:ink>
</file>

<file path=ppt/ink/ink12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6:38.64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200 331 12139,'0'0'5456,"6"-10"-2445,-2 2-2196,17-32 1243,-19 37-1557,-2 0-1,1 0 1,0-1-1,-1 1 1,1 0-1,-1 0 1,0 0-1,-1-7 1,1 9-413,-1 0-1,0-1 1,0 1 0,0 0 0,0-1 0,0 1 0,0 0-1,0 0 1,-1 0 0,1 0 0,0 0 0,-1 0-1,1 0 1,0 0 0,-1 1 0,1-1 0,-1 0 0,0 1-1,1 0 1,-1-1 0,1 1 0,-1 0 0,0 0-1,1-1 1,-1 1 0,1 1 0,-1-1 0,0 0 0,1 0-1,-1 1 1,-1 0 0,-5-1-46,1 1 1,0 0-1,0 1 1,0 0-1,0 0 0,-7 3 1,4 2 37,0 0 0,0 1 0,1 0 0,0 0 0,0 1 0,1 0 0,0 1 0,1-1 0,0 1 1,0 1-1,1 0 0,1-1 0,0 2 0,0-1 0,1 1 0,1-1 0,0 1 0,0 0 0,-1 20 0,4-31-77,-1 1-1,1-1 1,0 0 0,0 0-1,0 0 1,0 0-1,0 0 1,1 0-1,-1 0 1,0 0 0,0 0-1,1 0 1,-1 0-1,0 0 1,1 0-1,-1-1 1,1 1 0,-1 0-1,1 0 1,0 0-1,-1 0 1,1-1 0,0 1-1,0 0 1,-1-1-1,1 1 1,0 0-1,2 0 1,-1 0-2,0-1 1,0 0-1,1 1 1,-1-1-1,0 0 1,0 0-1,1-1 0,-1 1 1,0 0-1,0-1 1,0 1-1,4-2 1,4-2-6,0-1 0,0 0 0,-1 0 1,16-11-1,3-9 4,-1-1 0,-1-1 0,-2-1 0,-1-1 0,-1-1 0,-2-1 0,0 0 0,-3-2 0,0 0 0,-3-1 0,0-1 0,10-44 0,-45 155 0,-21 96 0,37-147 0,1 0 0,2 1 0,1-1 0,0 0 0,4 28 0,9-24-3980,-11-27 3417,1-1-1,-1 1 1,0-1 0,1 1 0,-1-1 0,1 0-1,-1 0 1,1 0 0,-1 1 0,1-1 0,0-1 0,0 1-1,-1 0 1,1 0 0,0-1 0,0 1 0,0-1 0,0 1-1,0-1 1,0 0 0,0 0 0,3 0 0,7-2-12100</inkml:trace>
</inkml:ink>
</file>

<file path=ppt/ink/ink12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6:39.18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57 125 18962,'0'0'5482,"1"12"-3586,0 10-1040,0 1 1,-2 0 0,-1-1 0,0 1 0,-11 41-1,3-33-526,-22 95 627,66-194-957,-19 18 0,-2 0 0,-3-1 0,-1 0 0,-3-1 0,-1-86 0,-8 127 0,-3 16 0,-5 19 0,9-14 0,0 0 0,1 0 0,0 0 0,1 0 0,0 0 0,1 0 0,0 0 0,0 0 0,6 17 0,-7-24 0,1-1 0,0 1 0,0 0 0,1-1 0,-1 1 0,1-1 0,-1 1 0,1-1 0,0 1 0,0-1 0,0 0 0,0 0 0,0 0 0,0 0 0,1-1 0,-1 1 0,0 0 0,1-1 0,0 0 0,-1 1 0,1-1 0,0 0 0,0-1 0,-1 1 0,1 0 0,0-1 0,0 1 0,0-1 0,0 0 0,0 0 0,0 0 0,0-1 0,-1 1 0,1-1 0,0 1 0,0-1 0,5-2 0,0-1 0,1 0 0,-1 0 0,0-1 0,0 0 0,-1 0 0,0-1 0,1 0 0,-2 0 0,1-1 0,5-7 0,36-31 0,-48 45 0,0 0 0,0 0 0,1 0 0,-1 0 0,0 0 0,0 0 0,1 0 0,-1-1 0,0 1 0,0 0 0,1 0 0,-1 0 0,0 0 0,0 0 0,1 0 0,-1 0 0,0 0 0,0 1 0,0-1 0,1 0 0,-1 0 0,0 0 0,0 0 0,1 0 0,-1 0 0,0 0 0,0 0 0,0 1 0,1-1 0,-1 0 0,0 0 0,0 0 0,0 1 0,0-1 0,1 0 0,-1 0 0,0 0 0,0 1 0,0-1 0,0 0 0,0 0 0,0 0 0,0 1 0,0-1 0,0 0 0,1 0 0,-1 1 0,0-1 0,0 0 0,0 0 0,0 1 0,-1-1 0,1 0 0,0 0 0,0 1 0,1 13 0,-1-14 0,-2 31 0,-1-1 0,-2 1 0,-8 30 0,5-28 0,2 0 0,-3 46 0,9-76 9,0-1 0,0 1 0,0 0 0,0 0 1,0-1-1,1 1 0,-1 0 0,1-1 0,0 1 0,0-1 0,0 1 0,0-1 1,0 1-1,0-1 0,1 0 0,-1 1 0,4 3 0,-3-6-33,-1 1 0,0 0 0,1-1 0,-1 1-1,1-1 1,-1 0 0,1 0 0,-1 1 0,1-1 0,0 0 0,-1 0-1,1 0 1,-1-1 0,1 1 0,-1 0 0,1 0 0,-1-1 0,1 1-1,-1-1 1,1 1 0,-1-1 0,0 0 0,1 0 0,-1 0 0,0 1-1,0-1 1,0 0 0,1-1 0,-1 1 0,0 0 0,0 0 0,0 0-1,1-3 1,18-23-3990,1-9-3583</inkml:trace>
</inkml:ink>
</file>

<file path=ppt/ink/ink12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6:39.79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25 11755,'0'0'17467,"14"-3"-16335,243-17 2858,-188 19-5280,5 0-4217,-1 1-5934</inkml:trace>
</inkml:ink>
</file>

<file path=ppt/ink/ink12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6:40.13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0 9513,'0'0'19026,"85"39"-17489,-30-39-800,3 0-385,0 0-191,-4 0-129,-5 0-192,-6 0-1442,-8 0-2274,-8 0-1889,-4 0-5125</inkml:trace>
</inkml:ink>
</file>

<file path=ppt/ink/ink12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6:40.58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31 20083,'0'0'9129,"66"12"-7432,-19-12-512,10 0-864,5-3-257,2-2-353,-3-4-1344,-9 3-2115,-8-3-2049,-12-2-5542</inkml:trace>
</inkml:ink>
</file>

<file path=ppt/ink/ink12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6:41.55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35 69 18001,'0'0'2893,"0"9"-1398,1 125 1940,-6-1-1,-26 149 0,60-480-3342,23-121-109,-51 311 17,1 0 0,0 1 0,1 0 0,0-1 0,0 1 0,0 0 0,1 0 0,0 1 0,0-1 0,9-9 0,-11 13 0,1 1 0,0 0 0,0 0 0,0 0 0,0 1 0,0-1 0,0 1 0,0-1 0,1 1 0,-1 0 0,0 1 0,1-1 0,-1 0 0,1 1 0,-1 0 0,1 0 0,-1 0 0,1 0 0,-1 0 0,0 1 0,1-1 0,-1 1 0,1 0 0,-1 0 0,0 1 0,4 1 0,-1 0 0,1 0 0,-1 1 0,0 0 0,0 0 0,0 0 0,-1 1 0,1 0 0,-1 0 0,0 0 0,-1 0 0,1 1 0,-1 0 0,0 0 0,5 12 0,-7-15 0,0 1 0,-1 0 0,1 0 0,-1 0 0,0 0 0,0 0 0,0 0 0,-1 0 0,1 1 0,-1-1 0,0 0 0,0 0 0,-1 0 0,1 0 0,-1 0 0,0 1 0,0-1 0,0 0 0,0 0 0,-1-1 0,0 1 0,0 0 0,0 0 0,0-1 0,0 0 0,-5 6 0,-2-1 0,-1 0 0,1-1 0,-1 0 0,0 0 0,-1-1 0,0 0 0,0-1 0,-15 5 0,18-7 0,0-1 0,0 1 0,0-1 0,-1-1 0,1 0 0,0 0 0,-1-1 0,1 0 0,-1 0 0,1-1 0,0 0 0,-16-4 0,22 5-146,1-1-1,0 1 1,0 0-1,0-1 1,0 1-1,-1-1 1,1 1-1,0-1 1,0 1-1,0-1 1,0 0-1,0 0 1,0 1-1,0-1 1,0 0-1,1 0 1,-1 0 0,0 0-1,0 0 1,1 0-1,-1 0 1,1 0-1,-1 0 1,1-1-1,-1 1 1,1 0-1,0 0 1,-1 0-1,1-1 1,0 1-1,0-2 1,1 2-150,-1 0 1,1-1-1,-1 1 1,1 0-1,0 0 1,0 0-1,0 0 1,0 0-1,-1 0 1,2 0-1,-1 0 1,0 0-1,0 0 1,0 0-1,0 1 1,0-1-1,1 0 1,-1 1-1,0-1 1,0 1-1,1 0 0,-1-1 1,0 1-1,1 0 1,-1 0-1,1 0 1,0 0-1,23-1-7498</inkml:trace>
</inkml:ink>
</file>

<file path=ppt/ink/ink12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6:42.17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19 103 8936,'0'0'21637,"-2"8"-20297,-5 45-913,-2 94 0,34-210-427,-11-2 0,8-102 0,-22 173 0,0 0 0,1 0 0,-1 0 0,1-1 0,1 1 0,-1 0 0,1-1 0,0 1 0,0-1 0,0 0 0,1 0 0,5 9 0,-6-12 0,0-1 0,-1 1 0,1 0 0,0-1 0,0 1 0,0-1 0,0 1 0,0-1 0,1 0 0,-1 0 0,0 0 0,0 0 0,1-1 0,-1 1 0,1 0 0,-1-1 0,1 0 0,-1 0 0,1 0 0,-1 0 0,1 0 0,-1 0 0,0 0 0,1-1 0,-1 1 0,1-1 0,-1 0 0,0 0 0,1 0 0,-1 0 0,0 0 0,0 0 0,3-2 0,4-4 0,0 1 0,-1-1 0,0-1 0,0 1 0,-1-1 0,0-1 0,9-13 0,10-10 0,-25 34 0,0 0 0,-1 1 0,1-1 0,-1 0 0,1 1 0,-1-1 0,0 0 0,0 1 0,0-1 0,-1 4 0,-8 53 0,1-9 0,-2 61 0,10-105-305,-1 20-4192,1-25 4225,0 0 0,-1-1 0,1 1 0,0 0 0,0 0 0,0-1 0,-1 1 0,1 0 0,0-1 0,-1 1 0,1 0 0,-1-1 0,1 1 0,-1 0 0,1-1 0,-1 1 1,1-1-1,-1 1 0,1-1 0,-1 1 0,0-1 0,1 0 0,-1 1 0,0-1 0,0 0 0,1 1 0,-2-1 0,-8 1-11077</inkml:trace>
</inkml:ink>
</file>

<file path=ppt/ink/ink12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6:42.56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24 12043,'0'0'10677,"8"3"-8477,5 2-1566,1 0 0,0-1 1,0-1-1,0-1 1,0 0-1,20 1 0,104-5 1157,-59 0-837,252 12-225,126-3-865,-434-8-159,1-1 1,-1-1 0,1-1-1,-1-1 1,0-1 0,-1-1 0,35-16-1,-49 19 483,-3-1-4513,-18 1-4718,-11 4 2226</inkml:trace>
</inkml:ink>
</file>

<file path=ppt/ink/ink12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6:43.51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22 52 11659,'0'0'16031,"0"14"-15081,-16 508 3177,13-475-4127,3-37 0,3-31 0,33-424 0,-35 419 0,5-49 0,-6 69 0,1 1 0,0 0 0,0-1 0,1 1 0,0 0 0,0 0 0,0 0 0,0 1 0,1-1 0,4-7 0,-5 11 0,0-1 0,0 1 0,0-1 0,0 1 0,0 0 0,0 0 0,0 0 0,0 0 0,0 0 0,1 0 0,-1 1 0,0-1 0,1 1 0,-1 0 0,0-1 0,1 1 0,-1 0 0,0 1 0,1-1 0,-1 0 0,0 0 0,1 1 0,-1 0 0,0-1 0,1 1 0,-1 0 0,0 0 0,3 2 0,4 1 0,0 2 0,0-1 0,0 1 0,15 13 0,-19-15 0,0 1 0,0-1 0,-1 1 0,0 0 0,0 1 0,0-1 0,0 1 0,-1 0 0,0 0 0,0 0 0,2 6 0,-4-9 0,-1 1 0,1-1 0,-1 0 0,0 1 0,0-1 0,0 1 0,0-1 0,-1 0 0,1 1 0,-1-1 0,0 0 0,0 0 0,0 0 0,0 0 0,-1 1 0,1-2 0,-1 1 0,0 0 0,1 0 0,-2 0 0,1-1 0,0 1 0,-4 3 0,-8 6 0,1 0 0,-2 0 0,0-1 0,-23 12 0,32-19 0,0-1 0,0 0 0,0 0 0,0-1 0,-1 0 0,1 0 0,-1 0 0,0-1 0,1 0 0,-1 0 0,0-1 0,0 0 0,0 0 0,1-1 0,-10-1 0,15 2-98,1 0 1,-1 0-1,1 0 0,-1 0 1,0 0-1,1-1 0,-1 1 1,0 0-1,1 0 0,-1-1 0,1 1 1,-1 0-1,1-1 0,-1 1 1,1 0-1,-1-1 0,1 1 1,-1-1-1,1 1 0,-1-1 1,1 1-1,0-1 0,-1 1 1,1-1-1,0 0 0,-1 1 0,1-1 1,0 1-1,0-1 0,0 0 1,0 1-1,0-1 0,-1 0 1,1 1-1,0-1 0,0 0 1,0 1-1,1-1 0,-1 0 1,0 1-1,0-1 0,0 1 0,0-1 1,1 0-1,-1 1 0,0-1 1,1 1-1,-1-1 0,0 1 1,1-2-1,1 0-645,0 0-1,0-1 1,0 1-1,0 0 1,0 0 0,0 0-1,1 1 1,-1-1 0,1 1-1,2-2 1,20-7-6277</inkml:trace>
</inkml:ink>
</file>

<file path=ppt/ink/ink12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6:44.07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263 70 20275,'0'0'2643,"-8"-11"330,-31-30-186,37 39-2681,0 0 1,-1 1 0,1-1-1,-1 0 1,1 1-1,-1 0 1,1 0-1,-1 0 1,0 0 0,1 0-1,-1 0 1,0 1-1,0-1 1,0 1 0,1 0-1,-1 0 1,0 0-1,0 0 1,0 0 0,0 1-1,0-1 1,1 1-1,-1 0 1,0 0-1,1 0 1,-1 0 0,0 0-1,1 1 1,-1-1-1,1 1 1,-3 2 0,-4 3-1,1 0-1,-1 1 1,2 0 0,-1 1 0,-11 17 0,9-10-95,0 1 0,1 0-1,0 0 1,-9 31 0,15-39-12,1 0 0,0 0 0,0 1 0,0-1 0,2 1 0,-1 0 0,1-1 1,0 1-1,1-1 0,0 1 0,3 12 0,-3-18 1,1-1 0,-1 1 0,1-1 0,0 0 0,-1 1 0,1-1 0,1 0 0,-1 0 0,0 0 0,1-1 0,0 1 0,-1 0 0,1-1 0,0 0 0,0 1 0,0-1 0,1-1 0,-1 1 0,0 0 0,5 1 0,-2-1 0,1-1 0,0 1 0,0-1 0,-1-1 0,1 1 0,0-1 0,0 0 0,0 0 0,0-1 0,12-3 0,-11 2 0,-1 0 0,1 0 0,-1-1 0,1 0 0,-1-1 0,0 0 0,0 0 0,-1 0 0,9-8 0,-12 10 0,0-1 0,0 0 0,0 0 0,0 0 0,-1-1 0,1 1 0,-1-1 0,0 1 0,0-1 0,0 0 0,-1 0 0,1 0 0,-1 0 0,0 0 0,0 0 0,-1 0 0,1-6 0,-1 8 0,0 1 0,-1 0 0,1 0 0,0 0 0,-1 0 0,1 0 0,-1 1 0,0-1 0,1 0 0,-1 0 0,0 0 0,1 0 0,-1 1 0,0-1 0,0 0 0,0 1 0,1-1 0,-1 0 0,0 1 0,0-1 0,0 1 0,0 0 0,0-1 0,0 1 0,0 0 0,0-1 0,-1 1 0,1 0 0,0 0 0,0 0 0,0 0 0,0 0 0,0 0 0,0 0 0,0 1 0,0-1 0,-1 1 0,-4-1 0,1 1 0,-1 0 0,1 0 0,-1 0 0,1 1 0,-8 3 0,9-3 0,-1 0 0,1 0 0,0 1 0,0 0 0,1 0 0,-1 0 0,0 0 0,1 0 0,0 1 0,0-1 0,0 1 0,0 0 0,1 0 0,-1 0 0,1 1 0,0-1 0,0 0 0,0 1 0,-1 8 0,4-12 0,0-1 0,-1 1 0,1 0 0,0 0 0,0-1 0,0 1 0,0-1 0,0 1 0,0-1 0,0 1 0,0-1 0,1 1 0,-1-1 0,0 0 0,0 0 0,0 0 0,0 1 0,0-1 0,0 0 0,1 0 0,-1-1 0,0 1 0,0 0 0,0 0 0,0 0 0,2-2 0,36-5 0,18-23 0,-50 25 0,0 0 0,0 1 0,0 0 0,1 0 0,-1 0 0,1 1 0,0 1 0,0-1 0,14-1 0,-22 4 0,1 1 0,0-1 0,0 1 0,-1 0 0,1-1 0,0 1 0,-1 0 0,1 0 0,-1-1 0,1 1 0,-1 0 0,1 0 0,-1 0 0,1 0 0,-1 0 0,0-1 0,0 1 0,1 0 0,-1 0 0,0 0 0,0 0 0,0 0 0,0 0 0,0 0 0,0 0 0,-1 2 0,0 33 0,1-33 0,-13 92-88,8-57-1726,-3 57 0,8-82-7410</inkml:trace>
</inkml:ink>
</file>

<file path=ppt/ink/ink12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6:55.60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354 69 3908,'0'0'9689,"-2"-8"-5851,1 5-3771,1 1 121,-1-1 0,1 0 0,-1 1 0,0-1 0,0 0 0,0 1 0,0-1 0,0 1 0,0-1 0,-1 1 0,1-1 0,-1 1 1,0 0-1,1 0 0,-1 0 0,0 0 0,0 0 0,-1 0 0,1 1 0,0-1 0,-1 1 0,1-1 0,0 1 0,-1 0 0,0 0 0,1 0 0,-1 0 0,0 1 1,1-1-1,-1 1 0,0-1 0,-5 1 0,3 1-105,-1-1 1,1 1-1,0 0 1,0 1-1,-1-1 1,1 1-1,0 0 1,1 0 0,-1 1-1,0-1 1,1 1-1,-1 0 1,1 0-1,0 1 1,0-1-1,0 1 1,0 0-1,1 0 1,-1 0-1,1 1 1,0-1-1,1 1 1,-1-1 0,-3 10-1,4-9-54,0 0-1,0-1 1,1 1-1,-1 0 1,1 0-1,0 0 1,1 0-1,-1 1 1,1-1-1,0 0 1,0 0-1,1 0 1,0 0-1,-1 0 1,2 0-1,-1 0 1,0 0-1,1 0 1,0 0-1,0-1 1,1 1-1,-1-1 1,1 1-1,0-1 1,7 7-1,41 30 77,-35-30-99,-1 1 0,0 0 0,-1 1 0,24 28 0,-35-37-1,0-1 0,-1 1 0,0 0 0,0 0 0,0-1 0,0 2-1,-1-1 1,1 0 0,-1 0 0,0 0 0,-1 1 0,1-1 0,-1 0 0,1 1-1,-1-1 1,-1 0 0,1 1 0,-1-1 0,1 0 0,-1 1 0,0-1 0,-1 0 0,1 0-1,-1 0 1,0 0 0,-4 6 0,2-3 226,-1-1-1,0 0 1,0-1-1,-1 1 1,0-1 0,0 0-1,0-1 1,-1 1-1,1-1 1,-1-1-1,0 1 1,0-1 0,0 0-1,-1-1 1,-11 3-1,7-2-16,0 0-1,-1-1 1,1-1-1,-1 0 1,1 0-1,-1-2 1,1 1-1,-1-2 1,-12-2-1,17 1-174,1 0 0,-1 0 0,1-1 0,-1 0 0,1 0 0,-13-11 0,17 13-192,0 0-1,0-1 1,0 0-1,1 1 0,-1-1 1,0 0-1,1 0 1,0 0-1,0-1 0,0 1 1,0-1-1,0 1 0,1-1 1,-1 1-1,1-1 1,-1-6-1,2 8-98,1 1 1,-1 0-1,1 0 1,-1 0-1,1 0 1,-1 0-1,1 1 0,0-1 1,0 0-1,-1 0 1,1 0-1,0 0 0,0 1 1,0-1-1,0 0 1,0 1-1,0-1 1,0 1-1,0-1 0,0 1 1,0 0-1,1-1 1,35-11-4045,-21 8 1539,20-10-3676</inkml:trace>
</inkml:ink>
</file>

<file path=ppt/ink/ink12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6:56.35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34 0 15855,'0'0'10906,"2"13"-10185,9 356 3413,-11-271-3944,1-113 27,1-7 31,-1 0 0,-1-25 0,-4 24-248,0 0 0,-1 0 0,-1 0 0,-1 1 0,-18-37 0,27 69 0,5 20 0,-2-23 0,0 0 0,0 0 0,1-1 0,0 0 0,0 0 0,0 0 0,1-1 0,0 0 0,0 0 0,0 0 0,10 3 0,-11-5 0,0 0 0,0-1 0,0 0 0,0-1 0,0 1 0,1-1 0,-1 0 0,0-1 0,1 1 0,-1-1 0,0-1 0,1 1 0,-1-1 0,0 0 0,12-4 0,-12 2 0,-1 0 0,0-1 0,0 0 0,0 0 0,-1 0 0,1-1 0,-1 1 0,0-1 0,0 0 0,-1 0 0,0 0 0,1-1 0,-2 1 0,1-1 0,-1 0 0,0 0 0,0 0 0,0 0 0,-1 0 0,0 0 0,0-10 0,-14 51 0,12-33 0,-2 11 0,0-1 0,1 0 0,1 1 0,0-1 0,0 1 0,2 0 0,-1-1 0,1 1 0,4 12 0,-4-23 0,0 0 0,0 0 0,1 0 0,-1 0 0,1 0 0,-1 0 0,1 0 0,0 0 0,0-1 0,0 1 0,0-1 0,0 0 0,0 1 0,0-1 0,1 0 0,-1 0 0,0 0 0,1-1 0,-1 1 0,1-1 0,-1 1 0,0-1 0,1 0 0,-1 0 0,1 0 0,-1 0 0,1 0 0,-1 0 0,4-1 0,1 0 0,0 0 0,-1-1 0,1 0 0,0 0 0,0 0 0,-1-1 0,1 0 0,-1 0 0,7-5 0,-5 2 0,0-1 0,-1 0 0,1 0 0,-1-1 0,-1 0 0,0 0 0,0-1 0,0 0 0,-1 0 0,0 0 0,-1 0 0,0-1 0,-1 0 0,0 0 0,3-11 0,-11 43 0,1-6 0,1 0 0,0 0 0,2 0 0,0 1 0,0-1 0,3 18 0,-2-33-137,1 1 1,-1 0-1,1 0 0,0 0 1,0 0-1,-1 0 0,1-1 1,1 1-1,-1 0 0,0-1 1,0 1-1,1-1 0,-1 1 1,1-1-1,-1 0 0,1 1 1,-1-1-1,1 0 0,0 0 1,0 0-1,2 0 0,-3 0-158,1 0-1,-1 0 0,1-1 0,0 1 1,0-1-1,-1 0 0,1 1 0,0-1 1,0 0-1,-1 0 0,1 0 0,0 0 1,0 0-1,0-1 0,-1 1 0,1 0 1,0-1-1,-1 0 0,1 1 0,0-1 1,-1 0-1,1 0 0,-1 0 0,1 0 1,-1 0-1,1 0 0,-1 0 1,0 0-1,1 0 0,-1-1 0,0 1 1,0-1-1,0 1 0,0-1 0,0 1 1,1-4-1,6-24-11828</inkml:trace>
</inkml:ink>
</file>

<file path=ppt/ink/ink12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6:56.71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13 1 12620,'0'0'8424,"-12"57"-7431,17-32-801,13 0-96,1-3-736,4 0-1731,-2-9-1889,1-5-5477</inkml:trace>
</inkml:ink>
</file>

<file path=ppt/ink/ink12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6:57.13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144 20 13068,'0'0'4986,"-5"11"-2567,0 3-1843,0 1-1,0-1 1,2 1 0,-1-1 0,2 1 0,0 0 0,0 16 0,5 9-437,1-1 0,1 0 0,2-1 0,14 40 0,-18-64-50,1-1 256,-1 1 0,-1-1-1,0 1 1,-1 0-1,-1 0 1,0-1-1,-2 15 1,2-25-237,0 0 0,-1 0 0,1 0 0,-1 0 1,0 0-1,0 0 0,0 0 0,0 0 0,-1-1 0,1 1 0,-1 0 0,1-1 1,-1 1-1,0-1 0,0 0 0,0 0 0,-1 0 0,1 0 0,0 0 0,-1 0 1,1 0-1,-1-1 0,0 1 0,1-1 0,-1 0 0,0 0 0,0 0 0,0 0 1,0 0-1,0-1 0,0 1 0,0-1 0,0 0 0,0 0 0,0 0 0,0 0 0,-3-1 1,1 0-107,1-1 0,0 1 0,0-1 0,0 0 0,1 0 0,-1 0 0,0-1 1,1 1-1,-1-1 0,1 0 0,0 0 0,0 0 0,0 0 0,0-1 0,1 1 1,-1-1-1,1 1 0,0-1 0,0 0 0,0 0 0,-1-6 0,1 7-2,0-1 0,1 0-1,0 0 1,-1 0-1,1 0 1,0 0 0,1-1-1,-1 1 1,1 0-1,0 0 1,0 0-1,0-1 1,1 1 0,-1 0-1,1 0 1,0 0-1,0 0 1,1 0 0,-1 0-1,1 0 1,0 0-1,2-4 1,14-9 0,1 1 0,1 1 0,0 0 0,24-12 0,15-12 0,78-68-20,-122 94 21,-1-1-1,0-1 1,0-1-1,-2 1 1,0-2-1,14-26 1,-24 40 1,-1-1 0,1 1-1,-1-1 1,0 1 0,1-1 0,-2 1 0,1-1 0,0 0-1,-1 1 1,0-7 0,0 9-2,0 0 0,0-1 0,-1 1 0,1 0-1,-1 1 1,1-1 0,-1 0 0,1 0 0,-1 0 0,0 0 0,1 0 0,-1 0 0,0 1 0,0-1-1,0 0 1,1 1 0,-1-1 0,0 0 0,0 1 0,0-1 0,0 1 0,0 0 0,0-1 0,0 1-1,0 0 1,0-1 0,0 1 0,0 0 0,0 0 0,-1 0 0,1 0 0,0 0 0,0 0 0,0 0-1,0 0 1,0 1 0,0-1 0,-2 1 0,-2 0 0,0 1 0,0 0 0,0 0 0,0 0 0,0 1 0,1 0 0,-1 0 0,1 0 0,0 0 0,0 1 0,0-1 0,0 1 0,0 0 0,-3 6 0,-4 4 0,2 0 0,0 0 0,-10 21 0,16-30 0,1-1 0,0 1 0,0 0 0,0 0 0,1 0 0,0 0 0,0 1 0,0-1 0,0 0 0,1 0 0,0 1 0,0-1 0,1 0 0,-1 1 0,3 7 0,-1-9 0,0 0 0,0 0 0,0-1 0,0 1 0,1 0 0,-1-1 0,1 0 0,0 0 0,0 0 0,1 0 0,-1 0 0,0 0 0,1-1 0,0 0 0,0 1 0,-1-2 0,1 1 0,0 0 0,5 1 0,2 1-415,-1-1 1,1 1-1,0-2 1,0 1-1,20 0 0,-29-8-6387,-10-15-1551,-1 8 1717</inkml:trace>
</inkml:ink>
</file>

<file path=ppt/ink/ink12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6:57.89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29 0 9033,'0'0'12897,"-4"10"-11434,-2 9-489,1 0 0,0 1 0,2-1 0,0 1 0,1 0 0,1 0 0,1 0-1,4 28 1,-3-46-960,-1 1 0,1-1 0,0 0-1,0 0 1,0 0 0,0 0-1,1 0 1,-1 0 0,0 0-1,1 0 1,-1 0 0,1-1-1,0 1 1,0 0 0,0-1 0,0 0-1,0 1 1,0-1 0,0 0-1,0 0 1,0 0 0,0 0-1,0-1 1,1 1 0,-1-1 0,0 1-1,1-1 1,-1 0 0,1 0-1,-1 0 1,0 0 0,1 0-1,-1 0 1,0-1 0,1 1 0,-1-1-1,2 0 1,5-1-5,-1 0 0,0 0-1,-1-1 1,1 0 0,0 0 0,-1-1 0,0 0-1,0 0 1,10-8 0,-8 2-9,0-1 0,0 0 0,-1 0 0,0-1 0,-1 0 0,-1 0 0,0-1 0,0 1 0,4-18 0,-14 46 0,0-4 0,0 1 0,1-1 0,0 1 0,1-1 0,1 1 0,0-1 0,1 1 0,2 23 0,-1-34 0,0-1 0,0 0 0,0 0 0,0 0 0,0 1 0,0-1 0,0 0 0,0-1 0,1 1 0,-1 0 0,0 0 0,1 0 0,-1-1 0,0 1 0,1-1 0,-1 1 0,1-1 0,-1 0 0,1 1 0,-1-1 0,1 0 0,-1 0 0,1 0 0,-1 0 0,1 0 0,-1 0 0,2-1 0,43-8 0,-37 4-920,0 0 0,-1-1 1,1 0-1,-1 0 0,0-1 0,8-9 0,-8 8-516,1-1 1,0 1-1,1 1 0,10-7 0,-13 11-3289,-1 3-1339</inkml:trace>
</inkml:ink>
</file>

<file path=ppt/ink/ink12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6:58.30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174 1 8360,'0'0'14536,"0"10"-13361,15 277 1083,-13-264-2063,-1 0 0,-1 1 0,-1-1-1,-6 37 1,6-54 5,0 1 0,-1-1-1,0 1 1,0-1 0,0 0-1,-1 1 1,0-1 0,0 0-1,-1-1 1,0 1 0,0-1-1,0 0 1,0 0 0,-1 0-1,0 0 1,0-1 0,0 0-1,-1 0 1,1 0 0,-11 4-1,14-6-182,0-1-1,-1 0 0,1 0 0,-1 0 0,1 0 0,-1-1 1,1 1-1,-1-1 0,1 1 0,-1-1 0,0 0 0,1 0 0,-1 0 1,0 0-1,1-1 0,-1 1 0,1-1 0,-1 1 0,1-1 1,-1 0-1,1 0 0,-1 0 0,-3-3 0,3 1 14,0 0 0,1 0-1,-1 0 1,1 0 0,0 0-1,0-1 1,0 1 0,0-1-1,0 0 1,1 0 0,-1 1 0,1-1-1,-1-8 1,0-1 22,0-1 0,2 1 0,-1 0-1,2-1 1,-1 1 0,2 0 0,0 0 0,6-21 0,-4 23-484,1 0-1,0 0 1,1 1-1,0 0 1,0 0-1,2 0 1,9-11-1,-3 7-1153,1 1 0,0 0 0,0 1 0,2 1-1,-1 0 1,27-12 0,-27 14-8867</inkml:trace>
</inkml:ink>
</file>

<file path=ppt/ink/ink12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6:59.52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189 176 8904,'0'0'11120,"-4"-8"-8269,3 5-2748,0 1-1,0-1 1,0 1-1,-1-1 1,1 1-1,-1 0 1,1 0-1,-1 0 1,0 0-1,0 0 1,0 0 0,0 0-1,0 1 1,-1-1-1,1 1 1,0-1-1,-1 1 1,1 0-1,-1 0 1,1 0-1,-1 0 1,1 1 0,-1-1-1,0 1 1,1 0-1,-1-1 1,0 1-1,0 0 1,1 0-1,-1 1 1,0-1-1,1 1 1,-1-1 0,0 1-1,1 0 1,-1 0-1,1 0 1,-1 0-1,1 0 1,0 1-1,-1-1 1,-1 3-1,-5 2 5,0 0-1,0 1 0,1 0 0,0 1 0,-9 11 0,14-16-11,1 0-1,-1 0 0,1 0 0,0 0 0,0 1 1,0-1-1,0 1 0,0-1 0,1 1 1,0 0-1,0 0 0,0 0 0,0-1 0,0 1 1,1 0-1,0 0 0,0 8 0,1-11-73,-1 0-1,1-1 0,0 1 0,-1 0 0,1 0 1,0 0-1,0-1 0,0 1 0,0 0 0,0-1 1,0 1-1,0-1 0,0 1 0,0-1 1,0 0-1,0 1 0,0-1 0,0 0 0,1 0 1,-1 0-1,0 0 0,0 0 0,0 0 0,0 0 1,0 0-1,0 0 0,1 0 0,-1 0 1,0-1-1,0 1 0,0-1 0,0 1 0,1-1 1,39-15 247,-22 3-246,0-1 0,-1-1 1,0 0-1,-2-2 0,0 0 0,0 0 1,-2-2-1,0 1 0,-1-2 0,-1 0 1,14-33-1,-19 33-11,-48 117 1232,38-87-1195,0 1-1,1 0 0,1 0 0,0 0 0,0 0 0,1 1 0,0-1 1,4 20-1,-3-27-39,0-1 0,0 1 0,0-1 0,0 0 0,1 1 0,0-1 0,-1 0 0,1 0 0,0 0 0,0 0 0,1 0 0,-1-1 0,1 1 0,-1-1 0,1 1 0,0-1 0,0 0 0,0 0 0,0 0 0,0-1 0,0 1 0,1-1 0,-1 1 0,0-1 0,1 0 0,-1-1 0,1 1 0,0 0 0,-1-1 0,5 0 0,-3 0-8,0 0 0,-1 0 0,1 0 0,0 0 0,-1-1 0,1 0 0,-1 0 0,1 0 0,-1-1 0,1 0 0,-1 0 0,0 0 0,0 0 0,0 0 0,0-1 0,0 0 0,0 0 0,-1 0 0,1 0 0,-1 0 0,0-1 0,0 1 0,0-1 0,-1 0 0,1 0 0,-1 0 0,0 0 0,0-1 0,0 1 0,-1 0 0,1-1 0,-1 1 0,0-1 0,-1 0 0,1 1 0,-1-1 0,0-7 0,0 11 0,0 0 0,-1 0 0,1 1 0,0-1 0,-1 0 0,1 1 0,-1-1 0,1 0 0,-1 1 0,1-1 0,-1 1 0,1-1 0,-1 0 0,0 1 0,1-1 0,-1 1 0,0 0 0,1-1 0,-1 1 0,0 0 0,0-1 0,1 1 0,-1 0 0,0 0 0,0 0 0,1-1 0,-1 1 0,0 0 0,0 0 0,0 0 0,1 0 0,-1 0 0,0 1 0,0-1 0,0 0 0,1 0 0,-1 0 0,0 1 0,0-1 0,1 0 0,-2 1 0,-30 15 0,31-15 0,-1 0 0,1 0 0,0 0 0,-1 0 0,1 1 0,0-1 0,0 1 0,0-1 0,0 1 0,0-1 0,0 1 0,0-1 0,0 1 0,1 0 0,-1-1 0,1 1 0,-1 0 0,1 0 0,0-1 0,0 1 0,-1 0 0,1 0 0,0 0 0,1-1 0,-1 1 0,0 0 0,0 0 0,1-1 0,-1 1 0,1 0 0,0-1 0,-1 1 0,1 0 0,0-1 0,0 1 0,0-1 0,1 2 0,2 0 0,-1-1 0,1 1 0,-1-1 0,1 0 0,0 0 0,0 0 0,0 0 0,0-1 0,0 0 0,0 0 0,0 0 0,0 0 0,1-1 0,5 1 0,109-1 0,-118 0 0,-1-1 0,1 1 0,-1-1 0,1 1 0,0 0 0,-1-1 0,1 1 0,-1-1 0,0 0 0,1 1 0,-1-1 0,1 1 0,-1-1 0,0 0 0,1 1 0,-1-1 0,0 0 0,0 1 0,0-1 0,1 0 0,-1 1 0,0-1 0,0 0 0,0 1 0,0-1 0,0 0 0,0 0 0,0 1 0,-1-1 0,1 0 0,0 1 0,0-1 0,0 0 0,-1 0 0,-7-30 0,7 28 0,-4-13 0,1 0 0,0 0 0,-2-34 0,6 49 0,0 1 0,0-1 0,0 1 0,0-1 0,0 1 0,0-1 0,0 1 0,1-1 0,-1 1 0,0-1 0,0 1 0,1-1 0,-1 1 0,0-1 0,1 1 0,-1 0 0,0-1 0,1 1 0,-1 0 0,1-1 0,-1 1 0,1 0 0,-1-1 0,1 1 0,-1 0 0,1 0 0,-1-1 0,1 1 0,-1 0 0,2 0 0,23-1 0,24 12 0,46 12-1435,-70-19-1064,49 1 0,-21-4-6154</inkml:trace>
</inkml:ink>
</file>

<file path=ppt/ink/ink12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7:00.11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48 0 9449,'0'0'10730,"-11"14"-8456,4 11-384,-4 9-288,4 3-481,-1 2-321,5 2-255,2-6-225,1-1-96,0-6-128,0-6-31,6-4-33,3-8-641,-7-8-960,-1-9-5382,-4-14 993</inkml:trace>
</inkml:ink>
</file>

<file path=ppt/ink/ink12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7:00.47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43 11403,'0'0'18097,"60"2"-17200,-15-2-289,9 0-255,0 0-257,2-3-96,-2-3-801,-1-1-1537,-8-1-2082,-6-1-2243,-6-3-6597</inkml:trace>
</inkml:ink>
</file>

<file path=ppt/ink/ink12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7:00.81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29 1 17873,'0'0'1142,"-1"9"577,-10 143 4075,-5 114-105,15-265-5682,1-1-1,0 0 0,0 1 1,0-1-1,0 0 1,0 0-1,0 1 0,1-1 1,-1 0-1,0 1 1,0-1-1,0 0 0,0 1 1,0-1-1,0 0 1,0 0-1,1 1 1,-1-1-1,0 0 0,0 0 1,0 1-1,1-1 1,-1 0-1,0 0 0,0 0 1,0 1-1,1-1 1,-1 0-1,0 0 0,1 0 1,-1 0-1,0 0 1,0 0-1,1 0 1,-1 1-1,0-1 0,1 0 1,14-5 164,12-13-36,22-27-135,83-102 0,-43 44 0,-85 98-677,19-15-10433</inkml:trace>
</inkml:ink>
</file>

<file path=ppt/ink/ink12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7:01.17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 15 12204,'0'0'8135,"-3"61"-4163,3-40-1057,7-1-705,7 0-1217,2-1-673,4 0-256,2-4-640,2-2-2083,1-9-2466,1-4-1953</inkml:trace>
  <inkml:trace contextRef="#ctx0" brushRef="#br0" timeOffset="1">483 18 18738,'0'0'8808,"61"5"-6982,-24-5-1186,8 0-479,-3-1-129,1-4 0,-5 2-1057,-8-1-1698,-4-1-2049,-16 0-3204</inkml:trace>
</inkml:ink>
</file>

<file path=ppt/ink/ink12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7:01.51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0 18642,'0'0'11146,"83"9"-10217,-37-9-513,4-4-287,1 1-97,-3 3-673,-2 0-2050,-6 0-4708,0-2-7399</inkml:trace>
</inkml:ink>
</file>

<file path=ppt/ink/ink12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7:02.40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 0 11339,'0'0'8232,"-3"72"-6183,3-32 226,0 2-1314,0 2-737,1-1-160,8-4-64,0-2-417,-3-5-736,1-6-1025,-7-7-1441,0-10-1570</inkml:trace>
</inkml:ink>
</file>

<file path=ppt/ink/ink12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7:02.78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1 160 15054,'0'0'5077,"0"-9"-1949,0 5-2950,0 1-1,0-1 0,0 0 0,1 1 1,-1-1-1,1 1 0,0 0 1,0-1-1,0 1 0,1 0 0,-1-1 1,5-4-1,-3 3 22,1 1 0,1 0-1,-1 0 1,0 0 0,1 1-1,0 0 1,0 0 0,0 0 0,9-4-1,15-5 197,0 0-1,1 3 1,32-8-1,-45 14-385,0 0 0,0 1 0,0 0 0,0 2 0,0 0 0,0 1 0,21 4 0,-33-4-11,-1 1 0,0 0 0,1 0 0,-1 0 0,0 0 0,0 1 0,0-1 0,-1 1 0,1 0 0,0 0 0,-1 1 0,0-1 0,0 1 0,0 0 0,0-1 0,-1 1 0,1 0 0,-1 1 0,0-1 0,0 0 0,-1 1 0,1-1 0,-1 1 0,0-1 0,0 1 0,-1 0 0,1-1 0,-1 1 0,0 0 0,0 0 0,-1-1 0,1 1 0,-1 0 0,0-1 0,0 1 0,-1-1 0,1 1 0,-1-1 0,0 0 1,0 0-1,-1 1 0,-2 3 0,-7 4 3,-1 0 0,0-1 0,-1-1 0,1 0 0,-2 0 0,0-2 0,0 0 0,0 0 0,-1-2 0,0 0 0,0-1 0,-1 0 0,0-1 1,-17 1-1,69-11-7067,32-11 1363,-22 5 588,4 0-2065</inkml:trace>
</inkml:ink>
</file>

<file path=ppt/ink/ink12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7:03.34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27 2 10346,'0'0'8701,"-1"12"-6517,-9 80 1930,-6 61 1034,16-153-5134,0 1-1,0-1 1,0 0 0,0 0 0,0 1 0,0-1 0,0 0-1,0 0 1,0 1 0,0-1 0,0 0 0,0 0 0,0 1-1,0-1 1,0 0 0,1 0 0,-1 0 0,0 1 0,0-1-1,0 0 1,0 0 0,0 1 0,1-1 0,-1 0-1,0 0 1,0 0 0,0 0 0,0 1 0,1-1 0,-1 0-1,0 0 1,0 0 0,1 0 0,-1 0 0,0 0 0,0 0-1,1 0 1,-1 0 0,0 1 0,0-1 0,1 0-1,11-6 508,9-13 33,-14 6-504,-1 0 1,0 0 0,-1-1 0,0 0-1,-1 0 1,-1 0 0,2-16 0,3-67-281,-9 106 216,1-1 1,1 1 0,0 0-1,0 0 1,0 0-1,1 0 1,5 14-1,-5-20 19,-1 0-1,1-1 0,0 1 1,0-1-1,0 1 0,0-1 1,0 0-1,1 0 0,-1 0 1,1 0-1,-1 0 0,1-1 1,0 1-1,-1-1 0,1 1 1,0-1-1,0 0 0,0 0 1,0-1-1,0 1 1,0-1-1,0 1 0,0-1 1,0 0-1,7 0 0,-5-1 19,1 0-1,0 0 0,-1-1 0,1 1 1,-1-1-1,1-1 0,-1 1 1,0-1-1,0 0 0,0 0 1,0 0-1,0 0 0,-1-1 1,0 0-1,0 0 0,0 0 0,0-1 1,0 1-1,5-10 0,-3 5-79,0 0-1,-1-1 1,0 0 0,0 0-1,5-19 1,-17 75 103,4-33-9,1-1-1,0 1 0,1 0 0,0-1 0,1 1 1,0 0-1,3 14 0,-2-25-36,-1-1 0,1 0 0,0 0 0,0 0 0,-1 0 0,1 0 0,0 0 0,0 0 0,0 0 0,0 0 0,0 0 0,0 0 0,1 0 0,-1-1 0,0 1 0,0-1 0,0 1 0,1-1 0,-1 1 0,0-1 0,1 0 0,-1 1 0,0-1 0,1 0 0,-1 0 0,0 0 0,1 0 0,-1 0 0,0 0 0,1-1 0,-1 1 0,2-1 0,2 1 0,-1-1 0,1 0 0,0-1 0,-1 1 0,0-1 0,1 1 0,7-6 0,-4 1 0,-1-1 0,0 0 0,0-1 0,-1 0 0,0 0 0,0 0 0,0 0 0,-2-1 0,1 0 0,-1 0 0,0 0 0,4-18 0,-9 47 0,0 1 0,1 0 0,5 37 0,-4-57-146,-1 1 0,1-1 1,-1 1-1,1-1 0,0 1 0,-1-1 0,1 0 1,0 0-1,0 1 0,0-1 0,0 0 0,0 0 1,0 0-1,0 0 0,1 0 0,-1 0 0,0 0 1,1 0-1,-1 0 0,0-1 0,1 1 1,-1-1-1,1 1 0,-1-1 0,1 1 0,-1-1 1,1 0-1,-1 0 0,1 1 0,-1-1 0,1-1 1,3 1-1,-2 0-411,0-1-1,0 1 1,1-1 0,-1 0 0,0 0-1,0 0 1,0-1 0,0 1 0,0-1-1,-1 1 1,1-1 0,0 0 0,-1 0-1,5-5 1,12-19-7317</inkml:trace>
</inkml:ink>
</file>

<file path=ppt/ink/ink12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7:03.71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 1 7815,'0'0'15503,"-4"50"-15439,22-33-897,0 3-1761,-1-6-1698,2-3-1858</inkml:trace>
</inkml:ink>
</file>

<file path=ppt/ink/ink12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7:04.06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86 0 8104,'0'0'14840,"-8"10"-13590,3-3-1115,-1-2 51,1 1-1,1 0 1,-1 0-1,1 0 1,0 1-1,0-1 0,1 1 1,0 0-1,0 0 1,1 0-1,-1 0 1,-1 14-1,4-20-189,1 0 1,-1 0-1,1 0 0,-1 0 1,1-1-1,-1 1 0,1 0 1,-1 0-1,1-1 1,0 1-1,-1 0 0,1-1 1,0 1-1,0-1 0,-1 1 1,1-1-1,0 1 0,0-1 1,0 0-1,0 1 1,0-1-1,0 0 0,1 1 1,32 7-392,-15-3 103,-11-2 220,1 1 1,-1 0-1,0 1 1,0 0-1,0 0 1,8 8-1,-13-10 158,-1-1 0,1 1 1,-1-1-1,0 1 0,0 0 0,0 0 0,0 0 0,0 0 1,0 1-1,-1-1 0,1 0 0,-1 1 0,0-1 0,0 0 1,-1 1-1,1 0 0,-1-1 0,1 1 0,-1 3 0,-1-5 37,0 1 0,0-1-1,0 0 1,0 1 0,0-1-1,-1 0 1,1 0-1,-1 0 1,1 0 0,-1 0-1,0 0 1,0 0-1,0-1 1,0 1 0,0-1-1,0 1 1,0-1 0,-1 0-1,1 0 1,0 0-1,-1 0 1,1 0 0,0 0-1,-5 0 1,-5 2 505,0 0 0,-1-1 1,-19 2-1,22-3-780,5-1-272,-1 1-1,1-1 1,0 0-1,0-1 1,0 1-1,-8-2 0,12 1 302,0 1 0,0 0 0,0-1 0,0 1 0,0-1 0,1 0 0,-1 1 0,0-1 0,0 0 0,0 1 0,1-1 0,-1 0 0,0 0 0,1 0 0,-1 0 0,1 1 0,-1-1 0,1 0 0,-1 0-1,1 0 1,0 0 0,-1 0 0,1 0 0,0 0 0,0 0 0,0-1 0,0 1 0,0 0 0,0 0 0,0 0 0,0 0 0,0 0 0,1 0 0,-1 0 0,0 0 0,0 0 0,2-2 0,6-13-6315,9-3-2707</inkml:trace>
</inkml:ink>
</file>

<file path=ppt/ink/ink12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7:04.94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11 93 10762,'0'0'3064,"-2"-9"145,0 1-2837,0 3 158,1 1 0,0-1 0,0 0 0,0 0-1,1 0 1,0 0 0,0-6 0,0 10-362,1-1 0,-1 1 0,1-1 0,-1 1 0,1-1 0,-1 1 0,1 0 0,0-1 0,0 1 0,0 0 1,0 0-1,0-1 0,0 1 0,0 0 0,0 0 0,0 0 0,0 0 0,1 0 0,-1 1 0,0-1 0,1 0 0,-1 1 0,0-1 0,1 0 0,-1 1 0,1 0 0,-1-1 0,1 1 0,-1 0 0,1 0 0,2 0 0,1-1 21,1 1 0,-1 0 0,0 0 0,0 1 0,1-1 0,-1 1 0,0 0 0,0 1 0,0-1 0,0 1 0,0 0 0,0 0 0,-1 0 0,1 1 0,4 3 0,-6-3-177,0 0 0,0 0-1,0 0 1,0 0 0,0 1-1,0-1 1,-1 1 0,0 0-1,0-1 1,0 1 0,0 0-1,-1 1 1,1-1 0,-1 0 0,0 0-1,0 0 1,-1 1 0,1-1-1,-1 1 1,0-1 0,0 0-1,-1 1 1,1-1 0,-1 0-1,0 1 1,0-1 0,0 0-1,-2 4 1,-14 26 52,14-29 5,0-1 0,1 1 1,-1 0-1,1 0 1,0 0-1,0 0 1,1 0-1,0 0 1,0 0-1,0 1 0,0 7 1,1-12-44,1 0 0,0 0 1,0 0-1,-1 0 0,1 0 0,0 0 0,0 0 0,0 0 1,0 0-1,0 0 0,0 0 0,1-1 0,-1 1 1,0 0-1,0-1 0,1 1 0,-1-1 0,0 1 1,1-1-1,-1 0 0,0 1 0,1-1 0,-1 0 1,0 0-1,1 0 0,-1 0 0,0 0 0,1-1 0,-1 1 1,0 0-1,3-1 0,45-10 620,-41 7-646,0-1 0,-1 0 0,0-1 0,0 1 0,0-1 0,0-1 0,-1 1 0,0-1 0,-1 0 0,1 0 0,-1-1 0,-1 0 0,1 0 0,-1 0 0,-1 0 0,0-1 0,0 1 0,0-1 0,-1 0 0,0 0 0,-1 0 0,0 0 0,-1 0 0,0-11 0,0 19 0,1 1 0,-1 0 0,0 0 0,0-1 0,0 1 0,0 0 0,0-1 0,1 1 0,-1 0 0,0 0 0,0-1 0,0 1 0,0 0 0,0-1 0,0 1 0,0 0 0,0-1 0,0 1 0,0 0 0,0-1 0,0 1 0,-1 0 0,1-1 0,0 1 0,0 0 0,0-1 0,0 1 0,0 0 0,-1 0 0,1-1 0,0 1 0,0 0 0,0 0 0,-1-1 0,1 1 0,0 0 0,0 0 0,-1 0 0,1 0 0,0-1 0,0 1 0,-1 0 0,1 0 0,0 0 0,-1 0 0,1 0 0,0 0 0,-1 0 0,1 0 0,0 0 0,-1 0 0,1 0 0,0 0 0,-1 0 0,1 0 0,0 0 0,-1 0 0,1 0 0,0 0 0,0 0 0,-1 0 0,1 0 0,0 1 0,-1-1 0,1 0 0,0 0 0,0 0 0,-1 1 0,0 0 0,0 0 0,0 0 0,0 1 0,0-1 0,0 0 0,0 1 0,0-1 0,0 1 0,1-1 0,-1 1 0,0-1 0,1 1 0,-1 2 0,0 1 0,1-1 0,0 1 0,0-1 0,0 1 0,0-1 0,1 0 0,0 1 0,0-1 0,0 0 0,0 1 0,1-1 0,-1 0 0,1 0 0,0 0 0,0 0 0,4 4 0,-3-5 0,0 0 0,1 0 0,-1-1 0,1 0 0,0 1 0,-1-1 0,1 0 0,0-1 0,0 1 0,0-1 0,0 0 0,0 0 0,1 0 0,-1 0 0,0-1 0,0 0 0,5 0 0,-4 0 0,0 0 0,0 0 0,0-1 0,0 0 0,-1 0 0,1 0 0,0 0 0,-1-1 0,1 0 0,-1 0 0,1 0 0,-1-1 0,0 1 0,0-1 0,0 0 0,0 0 0,0-1 0,-1 1 0,0-1 0,1 1 0,-1-1 0,-1 0 0,1 0 0,0-1 0,-1 1 0,0-1 0,0 1 0,-1-1 0,1 1 0,-1-1 0,0 0 0,0 0 0,0 0 0,-1 1 0,1-1 0,-1 0 0,-1 0 0,1 0 0,-1 0 0,-1-6 0,2 11 0,0-1 0,-1 0 0,1 0 0,-1 0 0,1 1 0,0-1 0,-1 0 0,0 1 0,1-1 0,-1 0 0,1 1 0,-1-1 0,0 1 0,1-1 0,-1 1 0,0-1 0,0 1 0,1-1 0,-1 1 0,0 0 0,0-1 0,0 1 0,1 0 0,-1 0 0,0 0 0,0-1 0,0 1 0,0 0 0,0 0 0,1 0 0,-1 0 0,0 1 0,0-1 0,0 0 0,0 0 0,1 0 0,-1 1 0,-1 0 0,-1-1 0,0 1 0,0 0 0,0 0 0,0 1 0,0-1 0,0 1 0,0-1 0,0 1 0,-2 3 0,-1 1 0,0 1 0,1-1 0,0 1 0,0 1 0,0-1 0,-3 10 0,7-16 0,0 1 0,1-1 0,-1 1 0,0-1 0,1 1 0,0-1 0,-1 1 0,1-1 0,0 1 0,0-1 0,0 1 0,0-1 0,0 1 0,0-1 0,0 1 0,0 0 0,1-1 0,-1 1 0,0-1 0,1 0 0,0 1 0,-1-1 0,1 1 0,0-1 0,0 0 0,-1 1 0,1-1 0,0 0 0,0 0 0,1 0 0,-1 0 0,0 0 0,0 0 0,0 0 0,1 0 0,-1 0 0,0-1 0,1 1 0,-1 0 0,1-1 0,1 1 0,58 10 0,-53-10 0,1 0 0,-1 0 0,1 0 0,-1 1 0,0 0 0,0 1 0,0 0 0,0 0 0,0 1 0,7 5 0,-13-8 0,-1 1 0,0 0 0,1 0 0,-1 0 0,0 0 0,0 0 0,0 0 0,0 0 0,-1 1 0,1-1 0,-1 0 0,1 0 0,-1 5 0,1-1 0,-2-24 0,1-1 0,-1 8 0,1 0 0,0 0 0,1 0 0,0-1 0,0 1 0,1 1 0,1-1 0,0 0 0,5-11 0,-7 21-70,0 0 1,0 0-1,0 0 1,0 0-1,1 1 1,-1-1-1,0 0 1,1 0-1,-1 1 1,1-1-1,-1 1 1,0-1-1,1 1 1,-1 0-1,1-1 1,0 1-1,-1 0 1,1 0-1,1 0 1,38 1-2919,-26 0 1414,-9-1 800,20-1-4362,-9-2-1222,8-8-6716</inkml:trace>
</inkml:ink>
</file>

<file path=ppt/ink/ink12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7:05.31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94 0 18385,'0'0'3892,"-6"9"-1842,-3 8-1430,1 0-1,0 0 1,1 1 0,1 0-1,1 0 1,-4 25 0,-16 128 3391,23-149-3920,-1-4-91,1-9 0,1 0 0,0 0 0,0 0 0,1 1 0,0-1 0,1 0 0,0 0 0,3 13 0,-4-21 0,1 1 0,0-1 0,-1 0 0,1 0 0,0-1 0,0 1 0,0 0 0,0 0 0,0 0 0,0 0 0,0-1 0,0 1 0,0-1 0,0 1 0,0-1 0,0 1 0,1-1 0,-1 1 0,0-1 0,0 0 0,0 0 0,1 0 0,-1 1 0,0-1 0,0 0 0,1-1 0,-1 1 0,0 0 0,0 0 0,1 0 0,-1-1 0,0 1 0,0-1 0,0 1 0,0-1 0,1 1 0,0-2 0,3-1 0,0 1 0,0-1 0,-1-1 0,1 1 0,-1 0 0,0-1 0,4-4 0,2-6 0,0 0 0,-2 0 0,12-26 0,7-11 0,-24 86 0,-17 97-2701,23-132-5056,4-9 1463</inkml:trace>
</inkml:ink>
</file>

<file path=ppt/ink/ink12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7:06.76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149 334 16528,'0'0'9593,"-10"4"-9054,-1 0-248,0 2 1,0-1-1,0 1 1,1 1-1,0 0 1,-11 10-1,16-13-110,1 1-1,-1-1 0,1 1 0,0 0 0,0 0 0,0 0 1,1 0-1,0 1 0,0-1 0,0 1 0,1 0 0,0 0 1,0 0-1,0 0 0,1 0 0,-1 8 0,2-13-172,-1 0-1,1 0 0,0-1 1,0 1-1,0 0 0,1 0 1,-1 0-1,0-1 1,0 1-1,0 0 0,0 0 1,1-1-1,-1 1 0,0 0 1,1-1-1,-1 1 0,1 0 1,-1-1-1,0 1 0,1 0 1,-1-1-1,1 1 0,0-1 1,-1 1-1,1-1 1,-1 1-1,1-1 0,0 0 1,0 1-1,-1-1 0,1 0 1,1 1-1,1-1 8,-1 1 0,1-1 0,0 0-1,-1 0 1,1-1 0,0 1 0,0-1 0,-1 1 0,6-3-1,2 0-1,-1-1 0,0 0-1,1-1 1,11-8-1,-8 1-91,0 0-1,0 0 0,-2-1 1,1 0-1,12-22 1,-18 27-2,-1-1 0,0 0 0,0 0 0,-1-1 0,0 1 1,-1-1-1,0 0 0,0 0 0,-1 0 0,1-15 1,-3 25 75,0-1 0,-1 1 1,1 0-1,0 0 0,-1 0 0,1 0 1,0 0-1,-1 0 0,1-1 1,0 1-1,-1 0 0,1 0 1,0 0-1,-1 0 0,1 0 1,0 0-1,-1 0 0,1 1 1,0-1-1,-1 0 0,1 0 1,0 0-1,-1 0 0,1 0 1,0 0-1,-1 1 0,1-1 1,0 0-1,0 0 0,-1 1 1,1-1-1,-8 8 113,0 0 1,0 1-1,1 0 0,0 0 0,1 1 1,0-1-1,1 1 0,0 1 0,0-1 1,1 1-1,0-1 0,1 1 0,1 0 1,-1 1-1,2-1 0,-1 0 0,2 15 1,0-24-107,0 0 1,1 0-1,-1-1 1,1 1-1,-1 0 1,1 0-1,0-1 1,0 1-1,0-1 1,0 1-1,0-1 1,0 1-1,0-1 1,0 1 0,1-1-1,-1 0 1,1 0-1,-1 0 1,1 1-1,-1-2 1,1 1-1,-1 0 1,1 0-1,0 0 1,0-1-1,-1 1 1,1-1-1,0 1 1,0-1 0,0 0-1,0 0 1,-1 0-1,1 0 1,0 0-1,0 0 1,0 0-1,0-1 1,2 0-1,4 0 0,-1 0 0,0-1 1,1 1-1,-1-2 0,0 1 0,0-1 0,-1 0 0,12-7 0,3-7-2,-1 0 0,-1-2 0,-1 0 0,0-1 0,20-32 0,65-116 0,-101 163 0,33-65 0,-32 65 0,-1 0 0,0 0 0,-1 0 0,1-1 0,-1 1 0,0 0 0,0-1 0,-1 1 0,0-1 0,0-11 0,-1 17-2,1-1 0,0 1-1,-1-1 1,1 1 0,0-1 0,-1 0 0,1 1 0,-1-1-1,1 1 1,0-1 0,-1 1 0,1 0 0,-1-1 0,0 1-1,1 0 1,-1-1 0,1 1 0,-1 0 0,1-1-1,-1 1 1,0 0 0,1 0 0,-1 0 0,0 0 0,1 0-1,-1 0 1,0 0 0,1 0 0,-1 0 0,0 0 0,1 0-1,-1 0 1,0 0 0,1 0 0,-1 0 0,1 1-1,-1-1 1,0 0 0,1 1 0,-1-1 0,1 0 0,-1 1-1,1-1 1,-1 0 0,0 2 0,-26 17-138,13-3 155,0 0 0,1 1 0,1 0 0,1 1 0,0 1 0,1 0 0,2 0 0,-1 1 0,2 0 0,1 0 0,0 1 0,2 0 0,0 0 0,2 0 0,-1 38 0,3-56-15,0 0 0,0 0 0,0 0 0,0 0 0,1-1 0,-1 1 0,1 0 0,0 0 0,0 0 0,0-1 0,0 1 0,0 0 0,1-1 0,-1 1 0,1-1 0,0 0 0,-1 1 0,1-1 0,0 0 0,1 0 0,-1 0 0,0 0 0,0-1 0,1 1 0,-1-1 0,4 2 0,-1-1 0,0-1 0,0 1 0,0-1 0,0 0 0,0-1 0,0 0 0,1 1 0,-1-2 0,0 1 0,0 0 0,0-1 0,0 0 0,0 0 0,8-3 0,0-2 0,0-1 0,0 0 0,-1 0 0,0-1 0,0-1 0,-1 0 0,0 0 0,0-1 0,13-16 0,-2-1 0,-1-1 0,32-55 0,-43 67 0,-1-1 0,-1 0 0,-1 0 0,0 0 0,-1-1 0,-1 0 0,-1 0 0,0-1 0,0-19 0,-7 36 0,-5 10 0,-4 9 0,-6 24 0,1 0 0,2 2 0,2 0 0,2 0 0,2 1 0,2 0 0,2 1 0,0 69 0,5-113 0,0 0 0,0 0 0,0 0 0,0 0 0,0 0 0,0 0 0,0-1 0,0 1 0,1 0 0,-1 0 0,0 0 0,1 0 0,-1 0 0,0 0 0,1-1 0,-1 1 0,1 0 0,-1 0 0,1-1 0,0 1 0,-1 0 0,1-1 0,0 1 0,1 1 0,-2-2 0,1 0 0,0-1 0,-1 1 0,1 0 0,-1 0 0,1 0 0,-1 0 0,1 0 0,-1-1 0,1 1 0,0 0 0,-1 0 0,0-1 0,1 1 0,-1 0 0,1-1 0,-1 1 0,1-1 0,-1 1 0,0 0 0,1-1 0,-1 1 0,0-1 0,1 1 0,-1-1 0,0 1 0,0-1 0,1 1 0,-1-1 0,0 0 0,0 1 0,0-1 0,0 1 0,0-1 0,0 1 0,0-1 0,0 1 0,0-2 0,2-17 0,-1 0 0,-1 0 0,-1 0 0,0 1 0,-1-1 0,-2 0 0,1 0 0,-10-22 0,4 5 0,9 11 0,0 24 0,1 1 0,-1-1 0,0 1 0,1-1 0,-1 1 0,1-1 0,-1 1 0,0-1 0,1 1 0,-1-1 0,1 1 0,0 0 0,-1-1 0,1 1 0,-1 0 0,1-1 0,-1 1 0,1 0 0,0 0 0,-1 0 0,1 0 0,1-1 0,3 2 0,0-1 0,1 1 0,-1 0 0,0 0 0,0 0 0,8 4 0,-1-1 0,1-1 0,1 0 0,0-1 0,24 0 0,-25-1 0,-1-1 0,0 2 0,0-1 0,0 2 0,16 4 0,-26-6 0,0 0 0,0 0 0,-1 0 0,1 0 0,0 0 0,0 0 0,-1 0 0,1 1 0,-1-1 0,1 0 0,-1 1 0,1-1 0,-1 1 0,0 0 0,0 0 0,0-1 0,0 1 0,0 0 0,0 0 0,-1 0 0,1 0 0,0 0 0,-1 0 0,0 0 0,1 0 0,-1 0 0,0 2 0,-1 6 0,0 0 0,0 0 0,-1-1 0,-5 17 0,-2 20 0,10-46 0,-1 1 0,0-1 0,1 0 0,-1 1 0,1-1 0,-1 0 0,0 0 0,1 1 0,-1-1 0,1 0 0,-1 0 0,1 0 0,-1 0 0,1 0 0,-1 0 0,1 0 0,-1 0 0,1 0 0,-1 0 0,1 0 0,-1 0 0,1 0 0,-1 0 0,1 0 0,-1 0 0,1 0 0,-1-1 0,0 1 0,1 0 0,-1 0 0,1 0 0,-1-1 0,1 1 0,-1 0 0,0-1 0,1 1 0,-1 0 0,1-1 0,19-12 0,74-81 0,-22 19 0,-72 75 0,0 0 0,0 0 0,0 0 0,0 0 0,0 1 0,0-1 0,0 0 0,0 0 0,0 0 0,0 0 0,0 0 0,0 0 0,0 0 0,0 1 0,0-1 0,0 0 0,0 0 0,0 0 0,0 0 0,0 0 0,0 0 0,0 0 0,0 1 0,0-1 0,0 0 0,0 0 0,0 0 0,0 0 0,0 0 0,1 0 0,-1 0 0,0 0 0,0 0 0,0 0 0,0 0 0,0 1 0,0-1 0,0 0 0,0 0 0,1 0 0,-1 0 0,0 0 0,0 0 0,0 0 0,0 0 0,0 0 0,0 0 0,1 0 0,-1 0 0,0 0 0,0 0 0,0 0 0,0 0 0,0 0 0,0 0 0,0 0 0,1-1 0,-1 1 0,0 0 0,0 0 0,0 0 0,0 0 0,0 0 0,0 0 0,0 0 0,0 0 0,0 0 0,-1 8 0,-14 35 0,8-25 0,0 1 0,2 0 0,0 0 0,1 0 0,0 0 0,0 32 0,4-49 0,0-1 0,-1 1 0,2-1 0,-1 1 0,0 0 0,0-1 0,0 1 0,1-1 0,-1 1 0,1-1 0,-1 1 0,1-1 0,0 1 0,0-1 0,0 1 0,-1-1 0,1 0 0,0 0 0,0 1 0,1-1 0,-1 0 0,0 0 0,0 0 0,1 0 0,-1 0 0,0-1 0,1 1 0,-1 0 0,1 0 0,-1-1 0,1 1 0,-1-1 0,1 0 0,-1 1 0,1-1 0,0 0 0,-1 0 0,1 0 0,-1 0 0,1 0 0,0 0 0,-1 0 0,1-1 0,-1 1 0,1-1 0,2 0 0,3-1 0,-1 0 0,1 0 0,-1-1 0,0 0 0,0 0 0,0 0 0,0-1 0,-1 0 0,1 0 0,6-6 0,0-5 0,0 0 0,0-1 0,-2 0 0,0-1 0,-1 0 0,-1-1 0,0 0 0,-1 0 0,-1-1 0,4-21 0,-13 37 0,-6 9 0,-5 9 0,6-4 0,1 1 0,0 0 0,1 0 0,0 1 0,1-1 0,0 1 0,1 0 0,1 1 0,0-1 0,1 0 0,0 1 0,1 0 0,0-1 0,3 24 0,-2-36-117,0 0-1,0 0 1,1 1 0,-1-1 0,0 0-1,1 0 1,-1 0 0,1 0 0,-1 0-1,1 1 1,-1-1 0,1 0-1,0 0 1,0 0 0,0-1 0,-1 1-1,1 0 1,0 0 0,0 0 0,0-1-1,0 1 1,0 0 0,0-1-1,1 1 1,-1-1 0,0 1 0,2 0-1,-1-1-345,-1 0 0,1 0 0,0 0 0,0 0 0,0 0 0,0-1 0,0 1 1,-1 0-1,1-1 0,0 0 0,0 1 0,-1-1 0,1 0 0,0 0 0,-1 0 0,1 0 0,-1 0 0,1 0 0,-1 0 0,1-1 0,-1 1 0,0 0 0,0-1 0,0 1 0,2-4 0,8-21-13364</inkml:trace>
</inkml:ink>
</file>

<file path=ppt/ink/ink12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7:07.13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9 0 19923,'-6'6'2338,"3"6"-480,3 4 544,0 2-1377,0 2-801,8-1-384,2-1-2050,0-3-2050,1-2-1698,2-2-5220</inkml:trace>
</inkml:ink>
</file>

<file path=ppt/ink/ink12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7:07.47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1433 336 14061,'0'0'15039,"-9"9"-13993,5-6-1005,-7 7 138,0 0 0,0 1 0,-12 17 0,20-25-213,0 1 1,1 0-1,-1 1 1,1-1 0,0 0-1,0 1 1,0-1-1,1 1 1,-1-1-1,1 1 1,1 0-1,-1 0 1,0 0-1,1-1 1,0 1 0,0 0-1,2 7 1,0-9-139,2 1 0,-1-2 1,0 1-1,0 0 1,1-1-1,0 1 0,-1-1 1,1 0-1,0 0 1,0-1-1,0 1 0,0-1 1,0 0-1,5 1 1,4 2 124,-1 1 63,-1 1 1,1 0 0,-1 0 0,0 1 0,17 14 0,-26-19 64,0-1-1,0 1 1,0 1-1,0-1 1,0 0-1,-1 0 1,1 1-1,0-1 1,-1 1-1,0-1 0,0 1 1,0 0-1,1 4 1,-2-5-2,0 0 0,0 0 0,0-1 0,0 1 0,-1 0 0,1-1 0,-1 1 0,1 0 0,-1-1 0,0 1 0,1 0 0,-1-1 0,0 1 0,0-1 0,0 1 0,0-1 0,-1 0 0,1 0 0,0 1 0,0-1 0,-1 0 0,1 0 0,-1 0 0,-2 1 0,-6 4-125,-1 0 0,0-1 0,0-1 0,0 0 0,0 0 0,-1-1 1,1 0-1,-1-1 0,0-1 0,0 0 0,-23 0 0,-20-9-4024,4-9-4100,1-9-7296</inkml:trace>
  <inkml:trace contextRef="#ctx0" brushRef="#br0" timeOffset="1">1 0 897,'0'0'27450,"56"10"-25817,-12-6-1280,5 3-321,3 1-1281,4-4-3556,-7-4-5092</inkml:trace>
</inkml:ink>
</file>

<file path=ppt/ink/ink12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7:11.69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 13997,'0'10'2173,"1"397"2446,0 21-4113,6-369-395,-6-58-114,-1 0 0,0 0 0,0 0 0,1 0 0,-1 0 0,1 0 0,-1 0 0,1 0 0,-1 0 0,1 0 0,0 0 0,-1-1 0,1 1 0,0 0 0,-1 0 0,1-1 1,0 1-1,0-1 0,0 1 0,1 0 0,-1-1-21,1 0 0,-1 0 1,0 0-1,0-1 0,0 1 0,1 0 1,-1-1-1,0 1 0,0-1 1,0 1-1,0-1 0,0 0 0,0 1 1,0-1-1,0 0 0,0 0 1,0 0-1,0 0 0,0 0 0,0 0 1,-1 0-1,2-1 0,3-7-564,1 1 0,-1-1 0,-1 1 0,0-1 0,0-1 0,4-16 0,5-32-4851</inkml:trace>
</inkml:ink>
</file>

<file path=ppt/ink/ink12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7:12.04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18 63 15214,'0'0'1570,"-3"-8"-332,-11-25-314,14 33-903,0 0 0,0-1 0,0 1 0,0 0 1,0 0-1,0 0 0,0-1 0,0 1 0,0 0 0,0 0 0,0-1 1,0 1-1,0 0 0,0 0 0,0-1 0,0 1 0,0 0 0,0 0 0,1 0 1,-1-1-1,0 1 0,0 0 0,0 0 0,0 0 0,0-1 0,1 1 0,-1 0 1,0 0-1,0 0 0,0 0 0,0 0 0,1-1 0,-1 1 0,0 0 1,0 0-1,1 0 0,-1 0 0,0 0 0,0 0 0,0 0 0,1 0 0,-1 0 1,0 0-1,0 0 0,1 0 0,-1 0 0,0 0 0,0 0 0,1 0 1,-1 0-1,0 0 0,0 0 0,0 0 0,1 0 0,-1 0 0,0 1 0,1-1 1,14 4-18,-15-4 63,42 11 514,0-1-1,0-2 1,87 4 0,131-16-192,-22-19-2774,82-3-275,-189 25-3484,-67-5-1874</inkml:trace>
</inkml:ink>
</file>

<file path=ppt/ink/ink12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7:14.19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716 423 12524,'0'0'4778,"12"-2"-4389,183-11 187,-25 4 183,524-34 4184,-219 51-3971,263-4-764,120-22 165,532-29 210,-1134 28-559,1456-80 107,-535 27-26,51-2 489,-778 47 223,-306 16-214,-144 15 64,-11 8-358,-28 26-303,-8 8 37,23-20-35,1 2 0,1 1 0,2 1 1,0 0-1,2 2 0,2 0 0,1 0 1,1 2-1,2 0 0,1 0 0,2 1 0,-5 37 1,7-23 86,1-19 78,2-1-1,1 1 1,1 0 0,2 0 0,5 48-1,-3-71-156,-1-1 0,1 1 0,1-1 0,-1 0 0,1 0 0,1 0 0,-1 0 0,1 0 0,0-1 0,0 0 0,5 6 0,7 4 18,0 0-1,21 13 0,-25-20-32,1 1 0,-2 1 0,1 0 0,-1 0 0,-1 1 0,16 22 0,-17-18-4,-1-4-1,-1 1 0,-1 0-1,0 0 1,6 16-1,-11-25 1,0-1-1,-1 1 0,1 0 1,-1-1-1,1 1 1,-1 0-1,0 0 0,0-1 1,0 1-1,0 0 0,0 0 1,-1-1-1,1 1 1,-1 0-1,0-1 0,0 1 1,0-1-1,0 1 1,0-1-1,0 1 0,-1-1 1,1 0-1,-1 1 1,0-1-1,0 0 0,-3 3 1,-11 6 8,1-1 0,-1 0 0,-1-1 0,1-1 1,-2-1-1,1-1 0,-1 0 0,-31 6 0,-13-1 15,-78 3 0,-994 6-663,765-22 535,-637 38 134,2 44-24,-534 27 26,-1349-78-64,2868-29 37,-1343 52 0,1296-47-178,-215 7-3856,239-17-845,16-14-2387</inkml:trace>
</inkml:ink>
</file>

<file path=ppt/ink/ink12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8:54.66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 0 20980,'0'0'2952,"-2"10"-1623,0 9-882,1-1 1,0 1-1,1 0 0,1 0 0,1-1 1,1 1-1,0-1 0,9 26 0,-8-33-209,1-1-1,0 0 1,0 0 0,1-1-1,1 0 1,-1 0-1,12 11 1,-17-18-201,1 0-1,-1-1 1,1 1 0,0-1 0,-1 1-1,1-1 1,0 1 0,0-1 0,0 0-1,0 0 1,0 0 0,0 0 0,0 0-1,0-1 1,1 1 0,-1-1 0,0 1-1,0-1 1,0 0 0,1 0 0,-1 0-1,0 0 1,1 0 0,-1 0 0,0-1-1,0 1 1,0-1 0,1 0 0,-1 1-1,0-1 1,0 0 0,0 0-1,0 0 1,0-1 0,0 1 0,-1 0-1,1-1 1,0 1 0,-1-1 0,1 0-1,-1 1 1,2-3 0,2-3-37,0-1 0,-1 0 0,0 0 0,0 0 0,-1 0 0,0-1 0,-1 1 0,0-1 0,0 0 0,0 1 0,-1-1 0,-1 0 0,1 0 0,-2 0 0,1 0 0,-1 0 0,-3-10 0,3 16 0,0 1 0,0 0 0,0 0 0,0 0 0,-1 1 0,1-1 0,-1 0 0,1 0 0,-1 1 0,0-1 0,0 1 0,0-1 0,1 1 0,-1 0 0,-1 0 0,1 0 0,0 0 0,-3-1 0,4 2 0,1-1 0,-1 1 0,0 0 0,0-1 0,0 1 0,1 0 0,-1 0 0,0 0 0,0 0 0,0-1 0,0 1 0,1 0 0,-1 0 0,0 1 0,0-1 0,0 0 0,0 0 0,1 0 0,-1 1 0,0-1 0,0 0 0,1 1 0,-1-1 0,0 0 0,0 1 0,1-1 0,-1 1 0,0-1 0,1 1 0,-1 0 0,1-1 0,-1 1 0,1 0 0,-1-1 0,1 1 0,-1 0 0,1 0 0,0-1 0,-1 1 0,1 0 0,0 0 0,-1 0 0,1-1 0,0 1 0,0 0 0,0 0 0,0 0 0,0 0 0,0 1 0,1-1-80,-1 0 1,1 0-1,-1 0 0,1-1 1,-1 1-1,1 0 1,0 0-1,0 0 0,-1 0 1,1-1-1,0 1 0,0 0 1,0-1-1,0 1 0,0 0 1,0-1-1,0 1 0,0-1 1,0 0-1,0 1 1,0-1-1,0 0 0,0 0 1,1 0-1,-1 1 0,0-1 1,0 0-1,0 0 0,1-1 1,45 2-4694,-37-2 3239,18 1-3922,-2-5-1404</inkml:trace>
</inkml:ink>
</file>

<file path=ppt/ink/ink12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8:55.24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16 185 10794,'0'0'16966,"-3"5"-16902,2-4-64,-1 0 1,1 0 0,0 1 0,0-1-1,0 0 1,1 1 0,-1-1 0,0 1-1,0-1 1,1 1 0,-1-1 0,1 1 0,0 0-1,-1-1 1,1 1 0,0 0 0,0-1-1,0 3 1,1-1 7,0 0-1,0-1 1,1 1 0,-1 0 0,1-1-1,0 1 1,0-1 0,0 0-1,0 1 1,0-1 0,4 2-1,3 6 49,1 0 0,-1 0-1,-1 1 1,0 0-1,0 0 1,-1 1 0,8 17-1,-12-21 139,0 0-1,-1 0 1,1 0 0,-2 0-1,1 0 1,-1 0-1,0 1 1,-1-1 0,0 0-1,0 1 1,-1-1-1,0 0 1,-3 13-1,3-19-158,1 0-1,-1 0 0,1 0 0,-1 0 1,0-1-1,0 1 0,0 0 0,0 0 0,0 0 1,0-1-1,0 1 0,0-1 0,-1 1 1,1-1-1,-1 1 0,1-1 0,-1 0 0,0 0 1,1 1-1,-1-1 0,0 0 0,0-1 1,0 1-1,0 0 0,0-1 0,0 1 0,0-1 1,0 1-1,0-1 0,-4 0 0,4 0-11,0 0 0,-1-1 0,1 0 0,0 0 0,0 1 0,0-1 0,0 0 0,-1-1 0,1 1 0,1 0 0,-1 0 0,0-1 0,0 1 0,0-1 0,1 0 0,-1 0 0,1 1 0,-1-1 0,1 0 0,0 0 0,0 0 0,0 0 0,0-1 0,0 1 0,0 0 0,0-5 0,-1 1-23,0 1 0,1-2 0,0 1 0,0 0 0,0 0 0,1 0 0,0 0 0,0 0 0,1 0 0,0-1 0,0 1 0,0 0 0,0 0 0,1 1 0,0-1 0,1 0 0,-1 0 0,1 1 0,0 0 0,1-1 0,-1 1 0,1 0 0,0 1 0,0-1 0,0 1 0,1 0 0,-1 0 0,1 0 0,0 0 0,8-3 0,36-25 0,-14 11 0,54-45 0,-81 59 0,0-1 0,0 1 0,-1-1 0,0 0 0,-1-1 0,0 0 0,0 0 0,-1 0 0,0-1 0,0 0 0,4-15 0,-8 23 0,0 0 0,0-1 0,-1 1 0,1 0 0,-1-1 0,0 1 0,0 0 0,1-1 0,-1 1 0,-1 0 0,1-1 0,0 1 0,-1 0 0,1 0 0,-1-1 0,1 1 0,-1 0 0,0 0 0,0 0 0,0 0 0,-1 0 0,1 0 0,0 0 0,-1 0 0,1 0 0,-1 0 0,1 1 0,-1-1 0,-2-1 0,2 2 0,-1 0 0,1 1 0,-1-1 0,1 1 0,0-1 0,-1 1 0,1 0 0,-1 0 0,1 0 0,-1 0 0,1 0 0,-1 1 0,1-1 0,-1 1 0,1 0 0,0-1 0,-1 1 0,1 0 0,0 0 0,0 1 0,-1-1 0,1 0 0,0 1 0,0-1 0,1 1 0,-1 0 0,-2 3 0,-5 3 0,2 2 0,-1-1 0,1 1 0,1 0 0,-1 1 0,2 0 0,-5 11 0,7-16 0,1 0 0,-1 1 0,2-1 0,-1 0 0,1 1 0,-1 0 0,2-1 0,-1 1 0,1 0 0,0-1 0,0 1 0,1 0 0,0 0 0,3 8 0,-3-12-76,1 0 0,0 0 0,0 0 0,1 0 1,-1-1-1,1 1 0,-1-1 0,1 1 0,0-1 0,0 0 0,0 0 0,0 0 0,0-1 1,0 1-1,1-1 0,-1 0 0,0 1 0,1-2 0,-1 1 0,1 0 0,3 0 0,13 1-1417,0 0-1,28 0 0,-42-2 935,24 0-7449,-3 0-4596</inkml:trace>
</inkml:ink>
</file>

<file path=ppt/ink/ink12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8:55.58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0 19571,'0'0'12780</inkml:trace>
</inkml:ink>
</file>

<file path=ppt/ink/ink12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8:56.59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56 31 17360,'0'0'9337,"-8"12"-8493,-25 38-204,30-45-479,1 0 0,0 0 0,1 0 0,-1 1-1,1-1 1,0 0 0,0 1 0,0-1 0,1 1 0,0-1-1,0 1 1,0-1 0,1 1 0,0-1 0,2 7-1,-3-11-120,1 0-1,0 0 0,0 1 1,0-1-1,0 0 1,0 0-1,0 0 0,0 0 1,0 0-1,0 0 0,0 0 1,1-1-1,-1 1 0,0 0 1,1-1-1,-1 1 0,0-1 1,1 1-1,-1-1 0,1 0 1,-1 1-1,1-1 0,-1 0 1,0 0-1,1 0 1,-1 0-1,1 0 0,-1 0 1,1-1-1,-1 1 0,1 0 1,-1-1-1,0 1 0,1-1 1,1-1-1,4 0 58,0 0-1,0-1 1,0 0 0,-1 0-1,11-8 1,-7 4-96,-2 0 0,1-1 0,-1 0 0,0-1 0,-1 1 0,0-1 0,0-1 1,-1 0-1,0 0 0,0 0 0,-2 0 0,1-1 0,-1 0 0,3-13 0,-12 48-1,2-9 0,0 0 0,0 0 0,2 0 0,0 27 0,1-41 0,0 1 0,0-1 0,0 0 0,1 1 0,-1-1 0,0 0 0,1 1 0,-1-1 0,1 0 0,0 0 0,-1 1 0,1-1 0,0 0 0,0 0 0,0 0 0,0 0 0,0 0 0,0 0 0,0 0 0,0-1 0,0 1 0,0 0 0,0 0 0,3 0 0,-1 0 0,0 0 0,0 0 0,1-1 0,-1 1 0,0-1 0,0 0 0,1 0 0,-1 0 0,0-1 0,5 0 0,0 0 0,0-1 0,-1-1 0,1 1 0,0-1 0,-1 0 0,1-1 0,12-9 0,-13 7 0,0 0 0,-1-1 0,0 0 0,-1-1 0,1 1 0,-1-1 0,-1 0 0,0-1 0,0 1 0,0-1 0,3-12 0,-9 27 0,0 0 0,-1 1 0,2-1 0,-1 1 0,1 0 0,0 0 0,0 0 0,1 11 0,0-17 0,1-1 0,0 1 0,-1 0 0,1 0 0,0-1 0,-1 1 0,1 0 0,0-1 0,0 1 0,0-1 0,-1 1 0,1-1 0,0 1 0,0-1 0,0 0 0,0 1 0,0-1 0,0 0 0,0 0 0,0 0 0,0 0 0,0 0 0,0 0 0,0 0 0,0 0 0,1 0 0,31-2 0,-32 2 0,6-1 0,0-1 0,0 0 0,-1 0 0,1 0 0,-1-1 0,0 0 0,0 0 0,0-1 0,0 0 0,0 0 0,-1 0 0,0-1 0,0 1 0,0-1 0,0-1 0,-1 1 0,0 0 0,0-1 0,0 0 0,-1 0 0,5-11 0,-10 24 0,-2 1 0,1 0 0,1 1 0,0-1 0,0 0 0,1 1 0,0 0 0,0 16 0,2-25 0,-1 1 0,1 0 0,0 0 0,-1-1 0,1 1 0,0 0 0,0-1 0,0 1 0,0-1 0,-1 1 0,1-1 0,0 1 0,0-1 0,0 0 0,0 1 0,0-1 0,0 0 0,0 0 0,0 0 0,0 0 0,0 0 0,0 0 0,0 0 0,2 0 0,27-2 0,-24 1 0,0-1 0,-1 0 0,1 0 0,-1 0 0,1-1 0,-1 1 0,0-1 0,0-1 0,0 1 0,-1-1 0,1 0 0,-1 0 0,0 0 0,0 0 0,0-1 0,0 0 0,-1 1 0,0-1 0,0-1 0,0 1 0,-1 0 0,0-1 0,0 1 0,0-1 0,0 0 0,0-6 0,-2 12 0,0 0 0,0 0 0,0-1 0,0 1 0,0 0 0,0 0 0,0-1 0,0 1 0,0 0 0,0 0 0,-1-1 0,1 1 0,0 0 0,0 0 0,0-1 0,0 1 0,0 0 0,0 0 0,-1 0 0,1-1 0,0 1 0,0 0 0,0 0 0,-1 0 0,1 0 0,0-1 0,0 1 0,0 0 0,-1 0 0,1 0 0,0 0 0,0 0 0,-1 0 0,1 0 0,0 0 0,0 0 0,-1 0 0,1 0 0,0 0 0,0 0 0,-1 0 0,1 0 0,0 0 0,0 0 0,-1 0 0,1 0 0,0 0 0,0 0 0,-1 0 0,1 0 0,0 0 0,0 1 0,-11 5 0,7-2 0,0 1 0,1 0 0,0 0 0,0 0 0,0 0 0,1 1 0,0-1 0,0 1 0,-2 9 0,3-13 0,0-1 0,1 1 0,-1 0 0,1 0 0,0 0 0,0 0 0,0 0 0,0 0 0,0 0 0,0 0 0,0 0 0,1-1 0,-1 1 0,0 0 0,1 0 0,0 0 0,-1 0 0,1-1 0,0 1 0,0 0 0,0-1 0,0 1 0,0-1 0,1 1 0,-1-1 0,0 1 0,1-1 0,-1 0 0,1 0 0,-1 0 0,1 0 0,2 1 0,4 1-928,1 0 0,0-1 0,1 0 0,16 1 0,-23-2 473,-1-1 0,0 0 0,1 1 0,-1-1 0,0-1 0,1 1 1,-1 0-1,0 0 0,1-1 0,-1 1 0,0-1 0,0 0 0,0 0 1,1 0-1,-1 0 0,0 0 0,0 0 0,0-1 0,0 1 0,-1-1 0,1 1 1,3-4-1,3-14-14295</inkml:trace>
</inkml:ink>
</file>

<file path=ppt/ink/ink12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8:56.92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0 17585,'0'0'12748,"54"27"-22838,-30-18 1826</inkml:trace>
</inkml:ink>
</file>

<file path=ppt/ink/ink12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8:57.39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67 105 14798,'0'0'14504,"-8"5"-14002,3-2-409,1-1 0,0 1 1,0 0-1,0 0 0,1 1 0,-1-1 0,1 1 0,0 0 0,0 0 0,0 0 1,0 0-1,1 0 0,0 1 0,0-1 0,0 1 0,0-1 0,0 1 0,1 0 1,0 0-1,0-1 0,1 1 0,-1 0 0,1 0 0,0 0 0,0 0 0,2 9 1,-1-12-86,-1-1 1,1 1 0,0-1 0,0 1-1,0-1 1,0 0 0,0 1 0,0-1 0,0 0-1,0 0 1,1 0 0,-1 1 0,0-1 0,1-1-1,-1 1 1,1 0 0,-1 0 0,1 0-1,-1-1 1,1 1 0,-1-1 0,1 1 0,0-1-1,-1 0 1,1 0 0,0 1 0,-1-1-1,1 0 1,0-1 0,3 1 0,0 0 8,0-1 1,0 1 0,1-1-1,-1 0 1,0 0 0,0-1-1,0 0 1,0 0-1,5-3 1,4-6-18,0-1 0,-1-1 0,-1 0 0,0-1 0,-1 0 0,0-1 0,-1 0 0,-1-1 0,0 0 0,-1-1 0,-1 1 0,-1-1 0,9-35 0,-49 116 0,11 1 0,22-60 0,0 0 0,0 0 0,0 1 0,0-1 0,1 0 0,0 1 0,0-1 0,0 0 0,1 1 0,2 9 0,-2-13 0,0 0 0,1 0 0,-1-1 0,0 1 0,1 0 0,-1-1 0,1 1 0,0-1 0,-1 1 0,1-1 0,0 0 0,0 0 0,0 0 0,0 0 0,0 0 0,0 0 0,0 0 0,1-1 0,-1 1 0,0-1 0,0 0 0,0 1 0,1-1 0,-1 0 0,0 0 0,0-1 0,0 1 0,1 0 0,2-1 0,1 0 0,0 0 0,0 0 0,0-1 0,0 0 0,-1 0 0,1 0 0,0-1 0,-1 1 0,8-7 0,7-14 0,-12 14 0,-3 27 0,-4-16 0,0 0 0,-1 0 0,1 1 0,1-1 0,-1 0 0,0 0 0,1 0 0,-1 0 0,1 0 0,-1 0 0,1 0 0,0-1 0,0 1 0,0-1 0,0 1 0,0-1 0,0 0 0,0 0 0,0 0 0,0 0 0,1 0 0,-1 0 0,0 0 0,1-1 0,3 1 0,6 2 0,1-1 0,0-1 0,18 0 0,-30-1 0,11 0 0,1 0 0,0-1 0,15-4 0,-26 5 0,-1 0 0,1-1 0,-1 1 0,0-1 0,1 1 0,-1-1 0,0 1 0,1-1 0,-1 0 0,0 0 0,0 0 0,1 1 0,-1-1 0,0 0 0,0-1 0,0 1 0,1-2 0,-2 2 0,0 0 0,0 0 0,0 0 0,0-1 0,0 1 0,0 0 0,0 0 0,0 0 0,-1-1 0,1 1 0,-1 0 0,1 0 0,0 0 0,-1 0 0,0 0 0,1 0 0,-1 0 0,0 0 0,1 0 0,-1 0 0,0 0 0,0 0 0,0 0 0,0 1 0,-2-2 0,-64-48 0,29 25 0,39 25 0,-1 0 0,0 0 0,0 0 0,1 0 0,-1 0 0,0 0 0,0 0 0,0 0 0,1 0 0,-1 0 0,0 0 0,0 0 0,1 0 0,-1 0 0,0 0 0,0 0 0,1 0 0,-1 0 0,0-1 0,0 1 0,0 0 0,1 0 0,-1 0 0,0 0 0,0 0 0,0-1 0,0 1 0,1 0 0,-1 0 0,0 0 0,0 0 0,0-1 0,0 1 0,0 0 0,0 0 0,1 0 0,-1-1 0,0 1 0,0 0 0,0 0 0,0-1 0,0 1 0,0 0 0,0 0 0,0-1 0,0 1 0,0 0 0,0 0 0,0 0 0,0-1 0,0 1 0,0 0 0,0 0 0,-1-1 0,1 1 0,0 0 0,0 0 0,0 0 0,0-1 0,0 1 0,0 0 0,-1 0 0,1 0 0,0 0 0,-1-1 0,25 0 0,-22 1 0,54-6-2558,0-8-4765,-5-4-4160</inkml:trace>
</inkml:ink>
</file>

<file path=ppt/ink/ink12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8:58.21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11 144 15759,'0'0'15108,"-1"13"-14302,0-2-684,-4 20 72,3-1 1,0 1-1,2 0 1,6 49-1,-6-80-194,0 1 0,0 0 0,0 0 0,0-1 0,0 1 0,1 0 0,-1 0 0,0-1 0,0 1 0,1 0 0,-1 0 0,0-1 0,1 1 0,-1 0 0,1-1 0,-1 1 0,1-1 0,-1 1 0,1-1 0,-1 1 0,1-1 0,0 1 0,-1-1 0,1 1 0,-1-1 0,1 0 0,0 1 0,0-1 0,-1 0 0,1 0 0,0 1 0,0-1 0,-1 0 0,2 0 0,-1-1 0,0 1 0,0-1 0,1 1 0,-1-1 0,-1 0 0,1 1 0,0-1 0,0 0 0,0 0 0,0 0 0,0 0 0,-1 0 0,1 0 0,0 0 0,-1 0 0,1 0 0,-1 0 0,0 0 0,1 0 0,-1-1 0,1-1 0,4-25 0,-1-1 0,-1 0 0,-2 0 0,-1 0 0,-1 1 0,-1-1 0,-2 0 0,-1 0 0,-1 1 0,-12-36 0,17 64 0,1 0 0,0 0 0,0 1 0,0-1 0,0 0 0,0 0 0,0 0 0,-1 0 0,1 0 0,0 0 0,0 0 0,0 0 0,0 0 0,0 0 0,-1 0 0,1 0 0,0 0 0,0 0 0,0 0 0,0 0 0,-1 0 0,1 0 0,0 0 0,0 0 0,0 0 0,0 0 0,-1 0 0,1 0 0,0 0 0,0 0 0,0 0 0,0 0 0,0 0 0,-1 0 0,1 0 0,0-1 0,0 1 0,0 0 0,0 0 0,0 0 0,0 0 0,0 0 0,0-1 0,-1 1 0,1 0 0,0 0 0,0 0 0,0 0 0,0 0 0,0-1 0,0 1 0,0 0 0,0 0 0,0 0 0,0 0 0,0-1 0,0 1 0,0 0 0,0 0 0,0 0 0,0 0 0,0 0 0,0-1 0,0 1 0,-2 20 0,1-12 0,1-1 0,0 0 0,1 0 0,0 0 0,2 10 0,-2-14 0,1 0 0,-1 0 0,0 0 0,1-1 0,-1 1 0,1-1 0,0 1 0,-1-1 0,1 1 0,1-1 0,-1 0 0,0 0 0,0 0 0,1 0 0,-1-1 0,1 1 0,0-1 0,-1 1 0,1-1 0,0 0 0,0 0 0,0 0 0,0 0 0,0-1 0,0 1 0,0-1 0,0 0 0,0 0 0,0 0 0,0 0 0,0 0 0,0-1 0,0 1 0,0-1 0,4-1 0,0-1 0,0 1 0,0-2 0,-1 1 0,1-1 0,-1 0 0,1 0 0,-1-1 0,-1 1 0,1-1 0,-1-1 0,1 1 0,-2-1 0,6-7 0,-6 7 0,-1 2 0,1-1 0,-1-1 0,0 1 0,0 0 0,-1-1 0,0 1 0,0-1 0,2-8 0,-6 45 0,-1 0 0,-12 51 0,9-57 0,1 1 0,1-1 0,1 1 0,1 0 0,3 30 0,-1-53-89,1 0-1,-1 0 1,1 0-1,0-1 1,0 1-1,0 0 1,0-1-1,1 1 1,-1-1 0,1 0-1,0 1 1,-1-1-1,1 0 1,0 0-1,0 0 1,0 0-1,1 0 1,-1 0 0,0-1-1,5 3 1,-3-2-408,-1 0-1,1-1 1,0 0 0,0 0 0,0 0 0,0 0 0,0 0 0,0-1 0,4 1 0,12-1-10431</inkml:trace>
</inkml:ink>
</file>

<file path=ppt/ink/ink12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8:58.57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15 0 18898,'0'0'13869,"-15"61"-13869,15-43 0,0-2 0,0-3 0,0-2-1698,4-4-3394,1-4-2628</inkml:trace>
</inkml:ink>
</file>

<file path=ppt/ink/ink12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8:58.93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21 0 16271,'0'0'12407,"-1"13"-10208,-7 127-1053,-3 111-402,11-250-744,0 1 0,0-1 0,0 0 0,0 1 0,0-1 0,0 0 0,0 1 0,0-1 0,0 0 0,1 1 0,-1-1 0,1 0 0,-1 1 0,1-1 0,-1 0 0,1 0 0,0 0 0,0 0 0,-1 0 0,1 0 0,0 0 0,2 2 0,-2-3 0,0 0 0,0 1 0,0-1 0,0 0 0,1 0 0,-1 0 0,0 0 0,0 0 0,0 0 0,1 0 0,-1 0 0,0-1 0,0 1 0,0 0 0,0-1 0,1 1 0,-1-1 0,0 1 0,1-2 0,5-2 0,-1-1 0,1 1 0,-1-1 0,0-1 0,-1 1 0,6-7 0,13-22 0,-2-1 0,-2-1 0,-1 0 0,-2-2 0,-1 0 0,14-54 0,-28 86-315</inkml:trace>
</inkml:ink>
</file>

<file path=ppt/ink/ink12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8:59.29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 14157,'0'0'11275,"0"51"-7015,5-38-2242,8-2-1602,4-3-416,-1-1-1697,3-3-3012,-4-4-4323</inkml:trace>
</inkml:ink>
</file>

<file path=ppt/ink/ink12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8:59.70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 12844,'0'0'18183,"2"9"-16785,2 36-1208,-2 44-1,0-7-226,1-78 37,1-18 0,2-21 0,-5 12 0,1 8 0,-1 1 0,-1-1 0,0 1 0,-1-1 0,-1 0 0,-3-16 0,-3 19 0,5 21 0,2-7 0,1 0 0,0 0 0,0 0 0,1 0 0,-1 0 0,0 0 0,1 0 0,-1 0 0,1 0 0,0-1 0,-1 1 0,1 0 0,0 0 0,0 0 0,2 2 0,28 16-2291,-21-17 503,-1-1 1,1 1-1,0-2 1,-1 1-1,1-1 1,18-1 0,-4 0-6248</inkml:trace>
</inkml:ink>
</file>

<file path=ppt/ink/ink12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9:00.06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177 24 16496,'0'0'8653,"-9"2"-5738,5-1-2718,0 0 1,0 0 0,0 0-1,0 0 1,0 1-1,0 0 1,1 0-1,-1 0 1,1 0 0,-1 0-1,1 1 1,0-1-1,-3 4 1,2-1-44,1 0 0,0 0-1,0 0 1,0 0 0,0 0 0,1 0 0,0 1 0,0-1 0,0 1 0,1 0-1,-1 6 1,1-6-146,0-1 0,0 1 1,0 0-1,1 0 0,0 0 0,0 0 0,1 0 0,0 0 0,0 0 0,0 0 0,0 0 0,1-1 1,3 7-1,-3-9-9,0 0 0,0 0 0,1 0 0,-1-1 0,0 1 0,1-1 0,0 0 0,0 0 0,0 0 0,0 0 0,0 0 0,0-1 0,0 0 0,0 1 1,1-1-1,-1 0 0,0 0 0,1-1 0,-1 1 0,1-1 0,-1 0 0,1 1 0,5-2 0,-4 1 1,0-1 0,0 1 0,-1-1 0,1 0 0,0-1 0,-1 1 0,1-1 0,-1 0 0,1 0 0,-1 0 0,0-1 0,0 1 0,0-1 0,0 0 0,0 0 0,0-1 0,-1 1 0,0-1 0,0 1 0,0-1 0,0 0 0,0 0 0,3-9 0,-3 6 0,0 0 0,0 0 0,0-1 0,-1 1 0,0-1 0,-1 1 0,0-1 0,0 0 0,-1 1 0,1-1 0,-2 0 0,1 0 0,-1 1 0,-3-14 0,3 18-18,0 0 1,0 0-1,0 1 0,0-1 0,-1 0 1,1 0-1,-1 0 0,1 1 1,-1-1-1,0 1 0,0 0 1,0-1-1,-1 1 0,1 0 0,0 0 1,-1 0-1,0 1 0,1-1 1,-1 0-1,0 1 0,0 0 1,0 0-1,1 0 0,-1 0 0,0 0 1,-1 1-1,1-1 0,0 1 1,0-1-1,0 1 0,0 0 1,0 1-1,-6 0 0,-1 1-264,0 0 0,1 1 0,-1 0 0,1 0 0,-1 1 0,1 0 0,0 1 0,1 0 0,-11 7 0,-26 25-6209,-4 5-4672</inkml:trace>
</inkml:ink>
</file>

<file path=ppt/ink/ink12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9:03.37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16 1 19763,'0'0'4559,"0"13"-3401,-9 237 2675,2-145-3193,11 174 1,-2-260-782,0 0-1,2-1 0,0 1 0,1-1 0,1 0 1,0 0-1,1-1 0,19 31 0,-14-36-2507,-8-10-848,1-3-3489</inkml:trace>
</inkml:ink>
</file>

<file path=ppt/ink/ink12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9:03.79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0 231 15567,'0'0'11584,"16"-3"-10869,1057-104 2379,-467 57-3801,-488 39 573,260-32 273,-378 43-324,0 0 0,1 0 0,-1 0 0,0 0 0,0 0 0,0 0-1,1 0 1,-1 0 0,0 0 0,0 0 0,1 0 0,-1 0 0,0-1 0,0 1 0,0 0 0,1 0 0,-1 0 0,0 0 0,0 0 0,0 0 0,1 0-1,-1-1 1,0 1 0,0 0 0,0 0 0,0 0 0,0 0 0,1-1 0,-1 1 0,0 0 0,0 0 0,0 0 0,0-1 0,0 1 0,0 0-1,0 0 1,0-1 0,0 1 0,0 0 0,0 0 0,0 0 0,0-1 0,0 1 0,0 0 0,0 0 0,0-1 0,0-1-1367,0-6-5932</inkml:trace>
</inkml:ink>
</file>

<file path=ppt/ink/ink12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9:04.12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0 20307,'0'0'4041,"8"0"-2423,22 3-1491,1 1 1,-1 1-1,0 2 1,0 1-1,-1 2 1,0 0-1,51 27 1,-78-36-128,1 0 1,-1 0 0,0 1 0,0-1 0,0 0 0,1 1 0,-1 0 0,0-1 0,-1 1-1,1 0 1,0 0 0,0 0 0,-1 0 0,1 0 0,-1 0 0,0 1 0,0-1 0,0 0-1,0 1 1,0-1 0,0 1 0,-1-1 0,1 1 0,-1-1 0,1 1 0,-1 2 0,-1 0 128,0-1 0,-1 1 0,0-1 0,1 1 0,-1-1 0,-1 0 0,1 0 0,-1 0 0,1 0 0,-1 0 0,0-1 0,-1 1 1,-3 3-1,-118 102 2972,63-59-3767,4 3-5229</inkml:trace>
</inkml:ink>
</file>

<file path=ppt/ink/ink12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9:04.76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1 404 17713,'0'0'6043,"12"-6"-3860,20-14-1491,-1-1-1,-2-2 0,0-1 0,-1-1 1,30-35-1,124-158 142,-182 218-831,1-1-1,-1 1 1,0 0 0,0-1-1,0 1 1,0 0 0,1-1-1,-1 1 1,0 0 0,0-1-1,1 1 1,-1 0 0,0-1-1,1 1 1,-1 0 0,0 0-1,1 0 1,-1-1 0,0 1-1,1 0 1,-1 0 0,1 0 0,-1 0-1,0 0 1,1-1 0,-1 1-1,1 0 1,-1 0 0,0 0-1,1 0 1,-1 0 0,1 0-1,-1 1 1,0-1 0,1 0-1,-1 0 1,1 0 0,5 18 126,-5 43 190,-2-41-204,2 4 58,0-1 0,1 1 0,1-1-1,9 29 1,-11-45-282,2-1 1,-1 0-1,1 0 0,0 0 1,0-1-1,1 1 0,-1-1 1,9 10-1,-9-12-244,0-1 0,0 1 0,0-1 0,1 0 0,-1 0 1,0 0-1,1 0 0,0-1 0,-1 1 0,1-1 0,0 0 0,0 0 1,-1 0-1,1 0 0,0-1 0,5 0 0,16 0-8134</inkml:trace>
</inkml:ink>
</file>

<file path=ppt/ink/ink12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9:06.50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218 0 11819,'0'0'14061,"-38"60"-13324,14-25-449,-4 5-223,-1-3-1,2 1-32,3-6-32,5-5 64,3-8-192,8-8-449,3-8-1217,5-16-5413,0-11-544</inkml:trace>
</inkml:ink>
</file>

<file path=ppt/ink/ink12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9:06.87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0 11339,'0'0'18481,"50"63"-18257,-23-48-127,6-1-194,3-6-1664,2-3-1827,-2-5-1793,-3 0-3555</inkml:trace>
</inkml:ink>
</file>

<file path=ppt/ink/ink12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9:07.59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0 182 11691,'0'0'18535,"14"-10"-17590,37-29-147,85-85 0,-136 123-798,0 1 1,0-1-1,1 1 1,-1-1-1,0 1 0,1-1 1,-1 1-1,1-1 1,-1 1-1,1-1 0,-1 1 1,1 0-1,-1-1 1,1 1-1,-1 0 0,1-1 1,-1 1-1,1 0 1,-1 0-1,1 0 0,0-1 1,-1 1-1,1 0 1,-1 0-1,1 0 0,0 0 1,-1 0-1,1 0 1,-1 0-1,1 0 0,1 1 1,0 19 17,-15 48-83,9-52-34,-5 41-1422,7-19-4117,2-23-1740</inkml:trace>
</inkml:ink>
</file>

<file path=ppt/ink/ink12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9:08.44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130 0 16592,'0'0'8418,"-2"13"-8236,-11 32-229,-2 0 0,-2-1 1,-28 52-1,41-86-649,-7 11-2115,-3-16-3830,6-5 785</inkml:trace>
</inkml:ink>
</file>

<file path=ppt/ink/ink12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9:08.82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 7751,'0'0'16208,"60"52"-15119,-42-37-609,2-2-352,0-1-576,2-6-1602,-1-2-1954,-3-4-2594</inkml:trace>
</inkml:ink>
</file>

<file path=ppt/ink/ink12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9:09.19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58 0 13613,'0'0'10938,"8"2"-9891,-6-2-944,49 12 500,-50-12-593,0 0 0,0 0 0,0 1 1,0-1-1,0 0 0,0 1 0,0-1 0,0 1 1,0 0-1,0-1 0,0 1 0,0 0 1,0-1-1,-1 1 0,1 0 0,0 0 1,-1 0-1,1 0 0,-1 0 0,1-1 0,-1 1 1,1 0-1,-1 0 0,1 0 0,-1 1 1,0-1-1,0 0 0,1 0 0,-1 0 1,0 0-1,0 0 0,0 0 0,0 0 0,0 0 1,-1 0-1,1 0 0,0 0 0,0 0 1,-1 0-1,1 0 0,-1 0 0,1 0 0,-1 0 1,1 0-1,-1 0 0,1 0 0,-1 0 1,0 0-1,1-1 0,-2 2 0,-8 8 526,0 0 0,0 0 0,-14 8 0,15-12-292,1 1 0,0-1 0,0 1-1,0 1 1,1-1 0,1 1 0,-12 16 0,18-23-242,-1 0 0,1 0 1,-1 0-1,1 0 0,-1 0 0,1 0 1,-1 0-1,1 0 0,0 1 0,0-1 1,0 0-1,0 0 0,-1 0 0,1 0 0,1 0 1,-1 0-1,0 1 0,0-1 0,0 0 1,0 0-1,1 0 0,-1 0 0,1 0 1,-1 0-1,1 0 0,-1 0 0,1 0 1,0 0-1,-1 0 0,1 0 0,0 0 0,0 0 1,-1-1-1,1 1 0,0 0 0,0-1 1,0 1-1,0 0 0,0-1 0,0 1 1,0-1-1,0 0 0,0 1 0,0-1 1,0 0-1,1 0 0,-1 1 0,0-1 0,0 0 1,2 0-1,10 1-336,0 1 1,1-2-1,20-1 1,-17 0-460,31 1-3029,3-1-3070</inkml:trace>
</inkml:ink>
</file>

<file path=ppt/ink/ink12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9:09.87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21 67 4100,'0'0'5616,"0"-8"-4677,0-25-164,0 8 3938,-3 30 711,-11 25-4543,12-9 98,0 0 1,2 0-1,1 0 0,1 0 0,4 24 1,-2-27-594,1 0 1,1 0 0,0-1-1,2 1 1,13 24-1,-9-24-251,0 0 0,2-1-1,0 0 1,0-1 0,2-1 0,0 0-1,0-1 1,1-1 0,1-1-1,0 0 1,30 13 0,83 31 147,15 7-190,-128-55-78,1-1 0,-1 0 0,2-2 1,-1 0-1,1-2 0,-1 0 1,22 1-1,19 3 5,-54-6-19,0 0 0,0 1 0,0 0 0,-1 0 0,1 1 0,10 6 0,12 5 0,-40-16-2794,-16-4-7283,10-5 1039</inkml:trace>
</inkml:ink>
</file>

<file path=ppt/ink/ink12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9:10.82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56 9 8616,'0'0'11835,"-9"-2"-10431,-25-4-432,34 6-896,-1 0 0,1 0 1,-1 0-1,1 0 0,-1 0 0,1 0 0,0 0 1,-1 0-1,1 0 0,-1 0 0,1 0 0,-1 0 1,1 1-1,-1-1 0,1 0 0,0 0 0,-1 0 1,1 1-1,-1-1 0,1 0 0,0 0 0,-1 1 1,1-1-1,0 0 0,-1 1 0,1-1 1,0 1-1,0-1 0,-1 0 0,1 1 0,0-1 1,0 1-1,0-1 0,0 0 0,0 1 0,-1-1 1,1 1-1,0-1 0,0 1 0,0-1 0,0 1 1,0-1-1,0 1 0,0-1 0,0 0 0,1 1 1,-1-1-1,0 1 0,0-1 0,0 1 0,0-1 1,1 1-1,7 20 2211,3-14-1852,0 0 1,1-1 0,-1 0-1,19 6 1,27 15 2,37 26 61,123 51 0,-172-85-499,173 66 0,-203-79 0,0 1 0,0 0 0,-1 2 0,25 18 0,-26-18 0,0 0 0,1 0 0,0-1 0,0-1 0,25 10 0,7-1 0,-46-17-21,0 1-1,1-1 1,-1 1 0,0 0-1,0-1 1,0 1 0,0-1-1,0 1 1,1-1-1,-1 1 1,0-1 0,0 1-1,0-1 1,0 1 0,0-1-1,-1 1 1,1-1 0,0 1-1,0-1 1,0 1 0,0-1-1,0 1 1,-1-1-1,1 1 1,0-1 0,0 1-1,-1 0 1,1-1 0,0 1-1,-1-1 1,0 1 0,-8-16-2809,-3 0-2775,-4-2-2189</inkml:trace>
</inkml:ink>
</file>

<file path=ppt/ink/ink12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9:12.00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72 35 2659,'0'0'25063,"-2"4"-24139,0 8-282,4-17 525,-2 4-750,-9 16 1024,12-16-1424,0 0 0,-1 0 0,1 0-1,0 0 1,-1 0 0,1 0 0,-1 0 0,1-1-1,-1 0 1,0 1 0,0-1 0,1 0 0,-1 0 0,-1 0-1,1 0 1,0 0 0,0-1 0,-1 1 0,1-1-1,-1 1 1,0-1 0,0 1 0,0-1 0,0 0-1,0 1 1,0-6 0,-1 8-17,0-1 0,-1 1 0,1 0 0,-1-1 0,1 1 0,0 0 0,-1 0 0,1-1 0,-1 1 0,1 0 0,0 0 0,-1 0 0,1 0 0,-1 0 0,1 0 0,-1 0 0,1-1 0,-1 1 0,1 0 0,-1 1 0,1-1 0,-1 0 0,1 0 0,-1 0 0,1 0 0,0 0 0,-1 0 0,1 1 0,-1-1 0,1 0 0,-1 0 0,1 0 0,0 1 0,-1-1 0,0 1 0,-17 8 0,15-6 0,-1 1 0,1-1 0,0 1 0,0 0 0,0 0 0,0 0 0,1 0 0,0 1 0,-1-1 0,2 1 0,-1-1 0,-1 7 0,4-11 0,-1 1 0,1-1 0,0 1 0,0-1 0,0 0 0,0 0 0,0 1 0,-1-1 0,1 0 0,0 0 0,0 0 0,0 0 0,0 0 0,0 0 0,0 0 0,0 0 0,0 0 0,0-1 0,-1 1 0,1 0 0,0-1 0,1 0 0,3-1 0,-1 0 0,0 0 0,0 0 0,-1-1 0,1 1 0,0-1 0,-1 0 0,1 0 0,-1-1 0,0 1 0,0-1 0,-1 0 0,1 1 0,-1-1 0,3-4 0,-18 13 0,-1 7 0,8-6 0,1 1 0,0 0 0,0 0 0,0 0 0,1 0 0,0 1 0,0 0 0,-2 8 0,6-15 0,0-1 0,0 0 0,0 0 0,1 0 0,-1 1 0,0-1 0,0 0 0,1 0 0,-1 0 0,0 0 0,0 0 0,0 1 0,1-1 0,-1 0 0,0 0 0,1 0 0,-1 0 0,0 0 0,0 0 0,1 0 0,-1 0 0,0 0 0,0 0 0,1 0 0,-1 0 0,0 0 0,1 0 0,-1 0 0,0 0 0,0-1 0,1 1 0,-1 0 0,0 0 0,0 0 0,1 0 0,-1 0 0,0-1 0,0 1 0,0 0 0,1 0 0,-1 0 0,0-1 0,0 1 0,0 0 0,0 0 0,1 0 0,-1-1 0,0 1 0,0 0 0,0-1 0,14-10 0,10-24 0,-23 34 0,0-1 0,0 1 0,0-1 0,0 0 0,0 0 0,-1 0 0,1 1 0,-1-1 0,1 0 0,-1 0 0,0 0 0,0 0 0,0 0 0,0 0 0,0 0 0,0 0 0,0 0 0,-1 1 0,0-5 0,0 6 0,1-1 0,-1 1 0,0-1 0,1 1 0,-1 0 0,0-1 0,1 1 0,-1 0 0,0-1 0,1 1 0,-1 0 0,0 0 0,0 0 0,1 0 0,-1 0 0,0-1 0,0 1 0,1 1 0,-1-1 0,0 0 0,0 0 0,1 0 0,-1 0 0,0 0 0,0 1 0,1-1 0,-1 0 0,0 1 0,1-1 0,-1 0 0,0 1 0,1-1 0,-2 2 0,-20 14 0,12-5 0,0 0 0,1 0 0,0 1 0,-11 19 0,20-31 0,0 0 0,0 1 0,0-1 0,0 0 0,1 0 0,-1 0 0,0 1 0,0-1 0,0 0 0,0 0 0,0 0 0,0 0 0,0 1 0,0-1 0,0 0 0,1 0 0,-1 0 0,0 0 0,0 1 0,0-1 0,0 0 0,1 0 0,-1 0 0,0 0 0,0 0 0,0 0 0,1 0 0,-1 0 0,0 0 0,0 0 0,0 1 0,1-1 0,-1 0 0,0 0 0,0 0 0,0 0 0,1 0 0,-1 0 0,0 0 0,0-1 0,0 1 0,1 0 0,-1 0 0,0 0 0,0 0 0,0 0 0,0 0 0,1 0 0,-1 0 0,0 0 0,0-1 0,0 1 0,0 0 0,1 0 0,-1 0 0,0 0 0,0-1 0,13-3 0,-4-2 0,0 1 0,0-2 0,0 1 0,-1-1 0,0 0 0,0-1 0,-1 0 0,0 0 0,0 0 0,-1-1 0,9-16 0,-46 61 0,-9 28 0,38-57 0,4-9 0,21-33 0,-20 31 0,0-1 0,0 1 0,-1-1 0,0 0 0,0 0 0,0 0 0,-1 0 0,1 0 0,-1 0 0,0-7 0,-1 11 0,0 1 0,0 0 0,0 0 0,0 0 0,0-1 0,0 1 0,0 0 0,0 0 0,0 0 0,0 0 0,-1-1 0,1 1 0,0 0 0,0 0 0,0 0 0,0 0 0,0 0 0,-1-1 0,1 1 0,0 0 0,0 0 0,0 0 0,0 0 0,-1 0 0,1 0 0,0 0 0,0 0 0,0 0 0,-1-1 0,1 1 0,0 0 0,0 0 0,0 0 0,-1 0 0,1 0 0,0 0 0,0 0 0,0 1 0,-1-1 0,1 0 0,0 0 0,0 0 0,0 0 0,-1 0 0,1 0 0,0 0 0,0 0 0,0 0 0,0 1 0,-1-1 0,1 0 0,0 0 0,0 0 0,0 0 0,0 0 0,0 1 0,0-1 0,0 0 0,-1 0 0,1 0 0,0 0 0,0 1 0,0-1 0,0 0 0,0 0 0,0 0 0,0 1 0,0-1 0,-9 11 0,7-9 0,-1 3 0,-1 1 0,1 0 0,0-1 0,0 1 0,0 1 0,1-1 0,0 0 0,0 1 0,1-1 0,-2 10 0,4-15-135,-1 0 0,1-1 0,-1 1 0,1-1 0,0 1 0,-1-1-1,1 1 1,0-1 0,0 1 0,-1-1 0,1 1 0,0-1 0,0 0 0,0 0 0,-1 1 0,1-1 0,0 0 0,0 0 0,0 0-1,0 0 1,0 0 0,-1 0 0,1 0 0,0 0 0,0 0 0,0 0 0,0-1 0,0 1 0,-1 0 0,1 0 0,0-1 0,1 0-1,19-7-7321</inkml:trace>
</inkml:ink>
</file>

<file path=ppt/ink/ink12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9:12.42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15 172 18738,'-15'5'4110,"19"-4"252,28-9-1789,117-62-1110,-99 44-2239,1 3 0,73-24 0,-107 44-1987,-10 2-8044</inkml:trace>
</inkml:ink>
</file>

<file path=ppt/ink/ink12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9:12.78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211 22 16335,'0'0'10560,"7"-5"-10512,-7 5-38,26-16 8,-15 16 69,-15 18 204,-3-9 33,-1 1 0,0-1 0,-1 0 0,0 0 0,0-1 0,-1-1 0,0 1 0,-16 8 0,-14 12 160,17-11-148,13-11-149,0 1 0,1 0 0,0 1 0,0 0-1,0 0 1,1 1 0,1 0 0,-13 18 0,20-26-187,0 0 0,0-1 0,-1 1 0,1 0 0,0-1 0,0 1 0,0 0 0,0-1 0,0 1 0,0 0 0,0-1 0,0 1 0,1 0 0,-1-1 0,0 1 0,0 0 0,0-1 0,1 1 0,-1 0 0,0-1 0,1 1 0,-1-1 0,0 1 0,1-1 0,-1 1 0,1-1 0,-1 1 0,1-1 0,-1 1 0,1-1 0,-1 0 0,1 1 0,0-1 0,-1 0 0,1 1 0,-1-1 0,1 0 0,0 0 0,-1 0 0,1 1 0,0-1 0,-1 0 0,1 0 0,0 0 0,-1 0 0,1 0 0,1 0 0,43 0 0,-34 0 0,55 2-1377,-41 0-379,0-1 1,-1-1-1,1-1 1,0-1 0,25-6-1,-17-4-7922</inkml:trace>
</inkml:ink>
</file>

<file path=ppt/ink/ink12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9:13.39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201 2 16944,'0'0'11542,"-9"-1"-10640,3 1-840,1 0 1,-1 0-1,0 1 0,1 0 1,-1 0-1,1 0 0,-1 1 1,1 0-1,0 0 0,-1 0 1,1 1-1,0-1 1,1 1-1,-1 0 0,0 1 1,1-1-1,0 1 0,-1 0 1,2 0-1,-1 0 0,-6 10 1,-4 2 317,1 1 0,-15 25 0,25-36-314,0 0 1,0 0 0,0 0-1,1 0 1,0 0 0,0 1 0,1-1-1,0 1 1,0-1 0,0 1 0,1-1-1,0 8 1,1-13-67,-1 0 0,0 0 0,0 1 0,1-1 0,-1 0 0,1 0 0,-1 0 0,1 0 0,-1 1 0,1-1 0,0 0 0,0 0 0,0 0 0,-1 0 0,1-1 0,0 1 0,0 0 0,0 0 0,0 0 0,0-1 0,0 1 0,3 1 0,0-1 0,0 0 0,0 0 0,0 0 0,0 0 0,0 0 0,0-1 0,6 0 0,-3 0 0,0 0 0,0-1 0,0 0 0,0 0 0,0 0 0,0-1 0,-1 0 0,11-5 0,-12 4 0,0-1 0,0 1 0,-1-1 0,1 0 0,-1 0 0,0-1 0,0 1 0,-1-1 0,1 0 0,-1 0 0,0 0 0,-1 0 0,1-1 0,-1 1 0,0-1 0,0 0 0,0 1 0,-1-1 0,0 0 0,0 0 0,-1 0 0,0 0 0,0-8 0,-4 13 0,18 7 0,-11-6 0,0 1 0,0-1 0,0 1 0,0 0 0,-1 0 0,1 0 0,0 0 0,-1 0 0,1 1 0,-1-1 0,1 1 0,-1-1 0,0 1 0,0 0 0,0 0 0,0 0 0,3 4 0,-3-1 0,0-1 0,0 0 0,-1 1 0,0-1 0,0 1 0,0 0 0,0-1 0,-1 1 0,0 0 0,0 5 0,-2 14-253,1-18 10,1 0-1,-1-1 1,1 1-1,0 0 1,1 0 0,-1 0-1,1 0 1,0 0-1,1 0 1,1 5-1,-2-10-157,0 0 0,-1-1 0,1 1-1,0 0 1,-1-1 0,1 1 0,0-1-1,-1 1 1,1-1 0,0 0 0,0 1-1,0-1 1,0 0 0,-1 1 0,1-1-1,0 0 1,0 0 0,0 0 0,0 0-1,0 0 1,0 0 0,-1 0 0,1 0-1,0 0 1,0 0 0,0 0 0,0-1 0,0 1-1,-1 0 1,3-1 0,7-9-7100</inkml:trace>
</inkml:ink>
</file>

<file path=ppt/ink/ink12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9:13.82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35 1 13293,'0'0'11338,"-22"58"-9704,17-33-289,0 2-320,3 0-448,2 2-449,0-3-64,0-3-160,0-4-865,0-3-705,0-8-928</inkml:trace>
</inkml:ink>
</file>

<file path=ppt/ink/ink12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9:14.16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80 12300,'0'0'3827,"2"-9"-645,-2 9-3143,0-3 229,0 0 0,1 0 0,-1 0 0,1 0 0,0 1 0,0-1 0,0 0 0,0 0 0,0 1-1,0-1 1,1 1 0,0-1 0,-1 1 0,1 0 0,0 0 0,0 0 0,0 0 0,0 0 0,0 0 0,1 0 0,-1 1 0,0-1-1,1 1 1,0-1 0,-1 1 0,1 0 0,0 0 0,-1 0 0,7 0 0,10-2 541,1 0-1,0 2 1,25 1 0,-36 0-614,-1 1 0,0 0 0,0 1 0,0-1 0,0 1 1,-1 1-1,1 0 0,0 0 0,-1 0 0,13 8 0,-19-10-195,1 0 0,-1 0 0,1 1 0,-1-1 0,0 0 0,1 0 0,-1 1 0,0-1 0,0 1 0,0-1 0,0 1 0,0-1 0,0 1 0,-1 0 0,1-1 0,0 1 0,-1 0 0,1 0 0,-1-1 0,0 1 0,0 0 0,1 0 0,-1 0 0,0-1 0,0 1 0,-1 0 0,1 0 0,0 0 0,-1-1 0,1 1 0,-1 0 0,1 0 0,-1-1 0,0 1 0,0 0 0,0-1 0,0 1 0,0-1 0,0 1 0,-2 1 0,-6 7 0,-1-1 0,1 0 0,-1 0 0,-18 11 0,14-11 0,0 1 0,-24 20 0,36-29 0,0 1 0,0-1 0,1 1 0,-1-1 0,1 1 0,-1 0 0,1 0 0,0 0 0,-1 0 0,1 0 0,0 0 0,1 0 0,-1 0 0,0 0 0,0 5 0,1-6 3,1 0 0,0-1 0,0 1 1,-1 0-1,1 0 0,0-1 0,0 1 0,0-1 0,0 1 0,0 0 1,0-1-1,0 0 0,0 1 0,0-1 0,0 0 0,0 1 0,0-1 1,0 0-1,0 0 0,0 0 0,0 0 0,0 0 0,0 0 0,3 0 1,35-1-226,-33 1 39,36-9-3807,-2-9-4164,-12 3-356</inkml:trace>
</inkml:ink>
</file>

<file path=ppt/ink/ink12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9:14.52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134 15 7175,'0'0'14616,"-10"-4"-11845,2 2-2360,1 0 1,-1 0 0,0 0-1,0 1 1,0 0-1,-13 1 1,18 0-339,1 0-1,0 0 1,-1 0 0,1 0 0,0 1 0,0 0-1,-1-1 1,1 1 0,0 0 0,0 0 0,0 0-1,0 0 1,0 0 0,0 0 0,0 1 0,0-1-1,1 1 1,-1 0 0,1-1 0,-1 1 0,1 0 0,-1 0-1,1 0 1,0 0 0,0 0 0,0 0 0,0 0-1,0 0 1,0 0 0,1 0 0,-1 1 0,1-1-1,-1 0 1,1 3 0,0-3-43,0 0 0,0-1 0,0 1 0,1-1 0,-1 0 0,0 1 0,1-1 0,0 1 0,-1-1 0,1 1 0,-1-1 0,1 0 0,0 0 0,0 1 0,0-1 0,0 0 0,0 0 0,0 0 0,0 0 0,0 0 0,1 0 0,-1 0 0,0 0 0,0-1 0,1 1 0,-1 0 0,1-1 0,-1 1 0,0-1 0,1 0 0,-1 1 0,1-1 0,2 0 0,68 7-195,-29-5-557,-41-1 697,0-1 0,0 0 0,0 1 0,1-1 0,-1 1 0,0 0 0,0 0 0,0 0 0,0 0 0,0 0 0,0 0 0,-1 0 0,1 1 0,0-1 0,-1 1 0,1-1 0,-1 1 0,1 0 0,-1-1 0,0 1 0,1 0 0,-1 0 0,0 0 0,0 0 0,-1 0 0,2 3 0,-2-2 109,0 1 0,0-1 0,0 0 0,0 1 0,0-1 0,-1 1 0,1-1 0,-1 0 0,0 1 0,0-1 0,-1 0 0,1 0 0,-1 0 0,1 0 0,-1 0 0,-3 5 0,-1-1 21,0 0 0,0 0 0,-1-1 0,1 0 0,-2 0 0,1 0 0,0-1 0,-1 0 0,0 0 0,0-1 0,-1 0 0,1-1 0,-1 0 0,0 0 0,0-1 0,0 0 0,-16 2 0,25-4-165,-1 0 0,1 0 1,-1 0-1,1 0 0,-1 0 0,1 0 0,-1 0 0,1 0 1,-1-1-1,1 1 0,-1 0 0,1 0 0,-1 0 0,1-1 1,-1 1-1,1 0 0,0 0 0,-1-1 0,1 1 0,-1 0 1,1-1-1,0 1 0,-1-1 0,1 1 0,0 0 0,-1-1 1,1 1-1,0-1 0,0 1 0,0-1 0,-1 1 0,1-1 1,0 1-1,0-1 0,0 1 0,0-1 0,0 1 0,0-1 1,0 1-1,0-1 0,0 1 0,0-1 0,0 1 0,0-1 1,0 1-1,1-1 0,10-23-6283,3 10-1478</inkml:trace>
  <inkml:trace contextRef="#ctx0" brushRef="#br0" timeOffset="1">229 41 18578,'0'0'14189,"64"-18"-14189,-43 18 0,1 0 0,-1 0 0,0 0-1249,-4 0-801,-1 0-1473,-8 0-1474,-3 0-2082</inkml:trace>
</inkml:ink>
</file>

<file path=ppt/ink/ink12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9:14.86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27 16271,'0'0'12748,"78"8"-12363,-46-15-193,0 2-128,-7-2-96,1 3-1698,-5-1-3330,-2-2-5542</inkml:trace>
</inkml:ink>
</file>

<file path=ppt/ink/ink12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9:15.62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36 15246,'0'0'8761,"7"13"-7864,-4-6-783,3 3 14,-1-1-1,-1 1 0,1 0 0,-2 0 0,0 1 1,0-1-1,0 1 0,0 11 0,-3-19-56,10 192 2375,-10-165-1950,-2 0 0,-1-1 0,-1 1 0,-11 43 0,17-121 583,-1 9-551,11-91-528,-5 49 0,20-97 0,-26 174 0,0-1 0,0 1 0,0 0 0,1 0 0,0 0 0,-1 0 0,1 0 0,1 1 0,-1-1 0,0 1 0,1-1 0,0 1 0,0 0 0,0 0 0,0 0 0,5-4 0,-5 6 0,-1 0 0,1 0 0,0 0 0,-1 1 0,1-1 0,0 0 0,0 1 0,-1 0 0,1 0 0,0 0 0,0 0 0,-1 0 0,1 0 0,0 1 0,-1 0 0,1-1 0,0 1 0,-1 0 0,1 0 0,-1 0 0,1 0 0,-1 1 0,1-1 0,-1 1 0,0 0 0,3 2 0,-1-1-11,0 0-1,0 0 1,-1 1 0,1-1-1,-1 1 1,0 0 0,0 0-1,0 0 1,0 1 0,-1-1-1,0 1 1,0-1 0,2 7-1,-3-8 10,-1-1-1,0 1 1,1-1 0,-1 1-1,0-1 1,-1 0 0,1 1-1,0-1 1,-1 1 0,1-1-1,-1 0 1,0 1 0,0-1-1,0 0 1,0 0-1,0 0 1,0 0 0,-1 0-1,1 0 1,-1 0 0,1 0-1,-1 0 1,0 0 0,0-1-1,0 1 1,1-1 0,-2 0-1,1 1 1,-3 0-1,-6 4-16,0-1-1,-1 0 0,1 0 0,-1-1 0,0-1 0,-1 0 0,1-1 0,0 0 0,-1-1 0,-15-1 1,33-1-4727,3-3 1783,1 0-379,11-2-4601</inkml:trace>
</inkml:ink>
</file>

<file path=ppt/ink/ink12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9:1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26 128 10025,'0'0'11969,"-5"8"-8440,1-2-2565,2-4-641,0 1 1,1-1-1,-1 0 0,1 1 1,-1-1-1,1 1 0,0-1 1,0 1-1,0 0 0,0 0 1,0-1-1,0 7 0,4-9-92,0 0 0,1-1 0,-1 1-1,0 0 1,0-1 0,0 0 0,0 0-1,6-2 1,2-3-231,-2-1 0,1 0 0,-1 0 0,0-1 0,0 0 0,-1 0 0,0-1 0,0-1 0,-1 1 0,-1-1 0,1 0 0,-2 0 0,1-1 0,-2 0 0,1 0 0,4-20 0,-41 120 0,25-50-2162,3 51-9657</inkml:trace>
</inkml:ink>
</file>

<file path=ppt/ink/ink12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9:16.35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0 142 15951,'0'0'10287,"14"0"-8627,37-1-998,-1-3 0,62-12 0,113-31-261,-137 21-2210,-46 6-2786,-10-8-8102</inkml:trace>
</inkml:ink>
</file>

<file path=ppt/ink/ink12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9:16.98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123 0 14798,'-7'8'4340,"-5"7"-2709,1 0-1,1 0 1,0 1-1,1 0 0,-13 34 1,18-37-1214,0 0 0,1 0 0,-3 17 0,4 4-235,2 44 0,-1 26-226,-3-88 32,-2-18 137,-1-26 147,4-2-167,1 0 0,2 1 0,1-1 0,2 0 0,0 0 1,2 1-1,2 0 0,0 0 0,20-48 0,-25 74-123,0-1 0,0 1 0,0 0 0,1 0-1,-1 0 1,1 1 0,0-1 0,0 0 0,0 1-1,0 0 1,0 0 0,0 0 0,1 0 0,-1 0 0,1 1-1,-1-1 1,1 1 0,0 0 0,0 0 0,-1 1-1,1-1 1,0 1 0,0 0 0,7 0 0,-7 0-59,1 0 0,-1 1 0,1 0 0,-1 0 0,1 0 0,-1 0 0,1 1 0,-1-1 0,0 1 0,0 1 0,0-1 0,0 0 0,0 1 0,0 0 0,-1 0 0,1 0 0,-1 0 0,0 0 0,0 1 0,4 5 0,-7-9 74,0 1-1,1 0 1,-1 0 0,0-1-1,1 1 1,-1 0-1,0 0 1,0-1 0,1 1-1,-1 0 1,0 0 0,0 0-1,0 0 1,0-1 0,0 1-1,0 0 1,0 0-1,-1 0 1,1-1 0,0 1-1,0 0 1,-1 0 0,1 0-1,0-1 1,-1 1 0,1 0-1,-1 0 1,-24 16 266,-38 2 622,55-17-749,-1 0-90,-6 2-168,-2 0 0,1-1-1,-24 0 1,75-17-11296,-13 3 5433,9 1-1698,1 1 6913,0 2 4562,44-3 10643,-30 9-10735,-45 1-3636,0 0 1,0 0-1,0 0 0,0 0 0,0 0 0,0 0 1,-1 0-1,1 0 0,0 1 0,0-1 0,0 0 1,0 1-1,0-1 0,-1 0 0,1 1 0,0-1 0,0 1 1,-1 0-1,1-1 0,0 1 0,-1-1 0,1 1 1,0 0-1,-1 0 0,1-1 0,-1 1 0,1 0 0,-1 0 1,0 0-1,1 0 0,-1-1 0,0 1 0,0 0 1,1 0-1,-1 0 0,0 0 0,0 0 0,0 0 1,0 0-1,0 0 0,0 0 0,0-1 0,-1 1 0,1 0 1,0 0-1,0 0 0,-1 0 0,1 0 0,-1 0 1,1-1-1,0 1 0,-2 1 0,0 4 261,-1 0 0,0 0-1,0-1 1,-1 1 0,1-1-1,-6 6 1,-34 27-325,31-29 0,1 1 0,0 1 0,-12 13 0,23-24-12,-1 1 1,0 0-1,1 0 0,-1-1 0,1 1 1,-1 0-1,1 0 0,-1-1 1,1 1-1,0 0 0,-1 0 0,1 0 1,0 0-1,0 0 0,0 0 1,-1 0-1,1-1 0,0 1 1,0 0-1,0 0 0,0 0 0,1 0 1,-1 0-1,0 0 0,0 0 1,1 0-1,-1-1 0,0 1 0,1 1 1,1 0-67,-1-1-1,1 0 1,-1 1 0,1-1 0,0 0 0,-1 0 0,1 0 0,0 0-1,0 0 1,0 0 0,0 0 0,3 0 0,10 3-1188,-1-2 0,29 3 0,-36-5 441,23 2-7839,0-2-8200</inkml:trace>
</inkml:ink>
</file>

<file path=ppt/ink/ink12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9:26.68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20 0 16239,'0'0'6107,"-5"10"-5098,2-4-862,1 0 0,0 0 0,0 1 0,0-1 0,1 0 0,0 1 0,0 0 0,0-1 0,1 1 0,0-1 0,1 1 0,-1 0 0,1-1 0,4 13 0,133 739 3293,-80-393-3421,-53-334-209,11 55-290,1-33-2608,-22-66-3380,-7-13 1672,-14-9-3596</inkml:trace>
</inkml:ink>
</file>

<file path=ppt/ink/ink12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9:27.06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0 101 12172,'0'0'9422,"2"10"-8755,6 27 270,2 0-1,20 47 0,2 4-168,8 57 71,22 64 1338,-61-206-2126,0 0 1,0-1 0,0 1-1,0 0 1,0-1-1,1 1 1,-1-1-1,1 1 1,0-1-1,0 0 1,0 1-1,0-1 1,0 0-1,0-1 1,4 3-1,-5-3-25,0-1-1,0 0 1,0 0-1,0 1 0,0-1 1,1 0-1,-1 0 1,0-1-1,0 1 1,0 0-1,0 0 1,0 0-1,0-1 1,1 1-1,-1 0 1,0-1-1,0 1 0,0-1 1,0 0-1,0 1 1,0-1-1,-1 0 1,1 1-1,0-1 1,1-2-1,6-6 124,-1-1 0,0-1 1,-1 1-1,0-1 0,7-18 0,70-166 554,17-35-1415,-31 78-6427,-30 68-4584</inkml:trace>
</inkml:ink>
</file>

<file path=ppt/ink/ink12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9:28.19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10 930 15503,'0'0'5776,"6"-12"-4143,4-14-908,-1-1 0,-1 0 0,-2 0-1,0-1 1,-2 0 0,1-35-1,-4-187 378,-3 186-801,1 12-151,-3 1 1,-2-1-1,-2 1 0,-2 0 1,-24-69-1,65 191 195,2-1 0,48 73 0,-28-51 334,-46-79-634,65 103 417,-65-106-434,1 1 1,0-2-1,1 1 1,0-1-1,1 0 1,0-1-1,0 0 1,15 7-1,-8-10-1308,-11-10-1764,-6 3 2744,0 1 0,-1 0 0,1-1 0,0 1 0,-1 0 0,0 0 0,1 0 1,-1-1-1,0 1 0,1 0 0,-1 0 0,0 0 0,0 0 0,0 0 0,0 0 0,0 0 0,0 1 0,0-1 0,0 0 1,0 0-1,-2 0 0,-63-28-10689,-5 11 5413,-2 8 6320,-1 3 7227,24 3 1838,47 0-5761,11-5-2912,14-10-1609,-19 17 801,92-82-2543,-37 21-7576,-29 28-2177</inkml:trace>
</inkml:ink>
</file>

<file path=ppt/ink/ink12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9:29.20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9 627 15503,'0'0'3742,"11"11"-1804,7 7-1235,-1 0 1,-1 1 0,-1 1 0,0 1 0,13 25-1,-23-34-528,6 14 2172,-7-25-1128,-3-15-587,-3-1-467,-1 1 0,0 0 1,0 0-1,-2 0 1,0 1-1,0-1 1,-10-16-1,-58-88 576,64 105-617,-12-15-20,16 20-246,24 17 9,-11-5 128,-5-2 7,1 0 0,0 0-1,0 0 1,-1-1 0,1 1 0,0-1-1,1 0 1,-1 0 0,0 0 0,0-1 0,0 0-1,0 1 1,1-1 0,-1-1 0,0 1-1,0-1 1,0 1 0,7-3 0,-8 1 8,1 0 1,-1 0 0,1-1 0,-1 1 0,0-1-1,0 0 1,0 0 0,-1 0 0,1 0-1,-1 0 1,1 0 0,-1-1 0,0 1-1,0-1 1,2-6 0,2-9 92,-1 1 0,-1-1 1,-1 0-1,0 0 0,-1 0 1,-2-33-1,-3 25-97,-1 0 1,-1 1 0,-1-1-1,-2 1 1,0 1-1,-2-1 1,-21-39-1,4 5-10,-3 54 4,31 25 0,1 1 0,0-1 0,2 0 0,0 0 0,2-1 0,0 1 0,1-1 0,0 0 0,19 30 0,11 11 0,63 76 0,-62-86 0,-28-36 0,20 26 0,46 77 0,-88-138 0,1-1 0,1-1 0,2 0 0,0 0 0,1-1 0,2 0 0,1 0 0,-3-46 0,7 69 0,0 1 0,0-1 0,0 0 0,0 1 0,1-1 0,-1 0 0,0 1 0,1-1 0,-1 0 0,1 1 0,0-1 0,-1 1 0,1-1 0,0 1 0,0 0 0,0-1 0,0 1 0,0 0 0,0-1 0,0 1 0,1 0 0,-1 0 0,0 0 0,1 0 0,-1 0 0,0 0 0,1 1 0,0-1 0,-1 0 0,1 1 0,-1-1 0,1 1 0,0 0 0,-1-1 0,1 1 0,0 0 0,-1 0 0,1 0 0,2 0 0,-1 1 0,0-1 0,0 0 0,1 1 0,-1 0 0,0 0 0,0 0 0,0 0 0,0 0 0,0 0 0,0 1 0,0 0 0,0-1 0,-1 1 0,1 0 0,-1 1 0,1-1 0,-1 0 0,0 1 0,4 4 0,-1 5 0,-1 0 0,0 1 0,-1 0 0,0 0 0,-1 0 0,0 0 0,-1 0 0,-1 0 0,0 0 0,0 0 0,-2 0 0,0 0 0,0 0 0,-1 0 0,0 0 0,-6 12 0,8-22-23,-1-1 0,1 1 0,-1 0-1,0-1 1,1 1 0,-1-1 0,0 0 0,-1 0 0,1 1 0,0-1 0,-5 2-1,6-3-20,0 0 0,0-1 0,0 1 0,-1-1 0,1 0 0,0 1 0,0-1 0,-1 0-1,1 0 1,0 0 0,-1 0 0,1 0 0,0 0 0,0 0 0,-1 0 0,1 0 0,0-1 0,0 1-1,-1-1 1,0 0 0,-1-1-185,0 0-1,0 0 1,1 0 0,-1-1-1,0 1 1,1-1-1,0 0 1,0 0 0,0 0-1,0 0 1,0 0-1,0 0 1,1 0-1,0-1 1,-1 1 0,1 0-1,1-1 1,-2-3-1,-4-32-7740,5-2-4025</inkml:trace>
</inkml:ink>
</file>

<file path=ppt/ink/ink13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9:30.04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1 629 17873,'0'0'3491,"1"10"-26,5 31-849,-6-40-2572,0 0 0,0 0 0,0 0 0,0-1-1,0 1 1,1 0 0,-1 0 0,0 0 0,0-1 0,0 1 0,1 0 0,-1 0 0,0-1 0,1 1 0,-1 0 0,1-1 0,-1 1 0,1 0 0,-1-1 0,1 1 0,-1-1 0,1 1 0,0-1 0,-1 1 0,1-1 0,0 1 0,-1-1 0,1 0 0,0 1 0,-1-1 0,1 0 0,0 0 0,0 1 0,0-1-1,-1 0 1,1 0 0,0 0 0,0 0 0,0 0 0,-1 0 0,1 0 0,0 0 0,0 0 0,0-1 0,-1 1 0,1 0 0,0 0 0,0-1 0,-1 1 0,1-1 0,0 1 0,-1 0 0,1-1 0,0 1 0,0-2 0,26-27 270,-23 21-229,0 0 0,-1 0 0,0-1 0,0 1 0,-1-1 0,0 0 0,0 0 0,-1 1 0,0-1 0,-1 0 0,0 0 0,-1 0 0,1 0 0,-4-14 0,-7 6 193,-1 18-134,11 0-135,0 1 0,-1-1 0,1 1-1,0 0 1,0-1 0,0 1 0,0 0 0,0 0-1,1 0 1,-1 0 0,0-1 0,1 1 0,0 0-1,-1 0 1,1 0 0,0 3 0,0 15 87,0 0 1,1 0-1,7 32 0,-7-47-79,0 1-1,0-1 1,1 0-1,0 0 1,0 0-1,0 0 1,1 0-1,0 0 1,0 0-1,0-1 1,0 1-1,1-1 1,0 0-1,-1 0 1,2-1-1,-1 1 1,0-1-1,7 5 1,-9-7-17,0-1 0,-1 1 0,1 0 0,0 0 0,-1-1 0,1 1 0,0-1 0,0 0 0,-1 1 0,1-1 0,0 0 0,0 0 0,0 0 0,0 0 0,-1-1 0,1 1 0,0 0 0,0-1 0,-1 1 0,1-1 0,0 0 0,-1 1 0,3-2 0,-1-1 0,0 1 0,-1 0 0,0-1 0,1 1 0,-1-1 0,0 0 0,0 0 0,0 0 0,-1 0 0,1 0 0,1-5 0,1-5 0,0-1 0,0 1 0,-2-1 0,0 0 0,0-14 0,1-68-2039,1 104 2026,1 1 0,0-1 0,0-1 0,0 1 0,1-1 1,9 9-1,-14-15 21,0 0-1,0 0 1,0 0 0,1 0 0,-1 0 0,0 0-1,1 0 1,-1 0 0,0-1 0,1 1 0,-1-1 0,1 1-1,0-1 1,-1 1 0,1-1 0,-1 0 0,1 0-1,2 0 1,-3 0 13,1-1 0,-1 0 0,0 1 0,1-1 0,-1 0 0,0 0 0,0 0 0,1 0-1,-1 0 1,0-1 0,0 1 0,0 0 0,0 0 0,-1-1 0,1 1 0,0-1 0,-1 1 0,1 0 0,0-1 0,-1 1-1,0-1 1,1 0 0,-1-1 0,7-33 191,-2 0-1,-2 0 0,-1 0 0,-2 0 1,-1 0-1,-7-41 0,2 39-211,-1 0 0,-1 0 0,-3 0 0,-26-63 0,32 92 0,1 9 0,2 21 0,6 33 0,3-21 0,1-1 0,2-1 0,1 0 0,1 0 0,32 55 0,-33-66 0,2-1 0,0 0 0,1-1 0,1-1 0,0 0 0,2-1 0,0 0 0,0-1 0,28 16 0,-40-27 0,-4-3 0,1 1 0,0-1 0,0 1 0,0-1 0,0 0 0,1 0 0,-1 0 0,0 0 0,0 0 0,1 0 0,-1-1 0,0 1 0,1-1 0,-1 1 0,1-1 0,-1 0 0,3 0 0,-39-26 0,-10 1 0,-2 1 0,-1 3 0,-95-29 0,141 50 0,0 0 0,0 0 0,0 0 0,0 0 0,0-1 0,0 1 0,0 0 0,0-1 0,0 1 0,0-1 0,0 1 0,0-1 0,0 1 0,0-1 0,1 0 0,-1 1 0,0-1 0,0 0 0,1 0 0,-1 1 0,1-1 0,-1 0 0,1 0 0,-1 0 0,0-1 0,1 0 0,0 1 0,1 0 0,-1 0 0,0-1 0,1 1 0,-1 0 0,1 0 0,0 0 0,-1 0 0,1 0 0,0 0 0,-1 0 0,1 0 0,0 0 0,0 0 0,0 0 0,2-1 0,10-8 0,0 1 0,26-12 0,-24 13 0,12-8 59,41-28-518,-60 32-2726,-8 12 2955,1-1 0,-1 1 0,0 0 0,0-1 0,0 1-1,0-1 1,0 1 0,0 0 0,0-1 0,0 1 0,0-1 0,0 1-1,0-1 1,0 1 0,0 0 0,-1-1 0,1 1 0,0-1 0,0 1 0,0 0-1,0-1 1,-1 1 0,1-1 0,0 1 0,0 0 0,-1-1 0,1 1 0,0 0-1,-1 0 1,1-1 0,-1 1 0,-16-6-6374</inkml:trace>
</inkml:ink>
</file>

<file path=ppt/ink/ink13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9:30.39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35 14414,'0'0'4996,"51"13"-3650,-24-13-1154,7-5-160,5-8-1441,0-1-2595,4-1-7399</inkml:trace>
</inkml:ink>
</file>

<file path=ppt/ink/ink13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9:30.73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34 1 18161,'0'0'9252,"-6"8"-8249,0 0-780,4-6-178,0 0 0,0 1-1,0-1 1,0 0 0,1 1-1,-1 0 1,1-1 0,-1 1-1,1 0 1,0-1 0,0 1-1,0 0 1,1 0 0,-1 0-1,1 0 1,-1 6-1,2-9-195,-1 1 0,1-1 0,-1 1 0,1-1 0,-1 1 0,1-1 0,0 1 0,-1-1 0,1 0 0,-1 1 0,1-1-1,0 0 1,-1 0 0,1 1 0,0-1 0,0 0 0,-1 0 0,1 0 0,0 0 0,0 0 0,-1 0 0,1 0 0,0 0-1,-1 0 1,1 0 0,0 0 0,0-1 0,-1 1 0,1 0 0,0 0 0,1-1 0,31-8-894,-28 7 844,7-2 335,0 1-1,-1 0 0,1 1 1,0 1-1,0-1 1,0 2-1,0 0 1,1 0-1,13 3 1,-25-2 10,-1-1 0,1 1 0,0 0 0,0 0 0,0 0 0,-1 0 0,1 0 0,0-1 0,-1 1 0,1 0 0,-1 1 0,1-1 1,-1 0-1,1 0 0,-1 0 0,0 0 0,0 0 0,1 0 0,-1 1 0,0-1 0,0 0 0,0 0 0,0 0 0,0 0 0,-1 0 0,1 3 0,-8 31 2229,3-25-1965,-1 0 1,0 0 0,0-1 0,-13 16-1,16-21-547,0 0 0,0-1 0,-1 0 0,1 0 0,-1 0 0,1 0 0,-1-1 0,0 1 0,0-1-1,0 0 1,0 0 0,0 0 0,-1-1 0,-7 3 0,0-6-5322,1-5-5056</inkml:trace>
</inkml:ink>
</file>

<file path=ppt/ink/ink13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9:31.92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118 461 7399,'0'0'1618,"0"-8"-1245,-2-16-580,-6-9 4824,8 31-4307,-1 1 0,1-1-1,-1 1 1,0-1-1,0 1 1,1-1 0,-1 1-1,0 0 1,0-1-1,0 1 1,0 0 0,-1 0-1,1 0 1,0 0 0,0 0-1,-1 0 1,1 0-1,-1 0 1,1 0 0,-1 1-1,1-1 1,-1 1-1,1-1 1,-1 1 0,1-1-1,-1 1 1,0 0-1,1 0 1,-1 0 0,0 0-1,1 0 1,-1 0 0,1 0-1,-1 1 1,0-1-1,1 1 1,-1-1 0,1 1-1,-1-1 1,1 1-1,-2 1 1,-1 0-201,1 0 0,0 1 0,0 0-1,0 0 1,0 0 0,0 0 0,0 0 0,1 0 0,-1 1 0,1 0-1,0-1 1,0 1 0,0 0 0,1 0 0,-1 0 0,1 0-1,0 0 1,0 0 0,0 5 0,-2 12-150,1-1 1,0 30-1,2-45 26,1-1 0,-1 1-1,1-1 1,-1 1 0,1-1 0,1 1-1,-1-1 1,0 0 0,1 0-1,0 0 1,0 0 0,1 0 0,4 7-1,-6-10 4,0 0-1,0 0 1,0 0-1,0 0 0,0-1 1,0 1-1,0 0 0,0-1 1,0 1-1,0-1 1,1 1-1,-1-1 0,0 0 1,0 1-1,1-1 1,-1 0-1,0 0 0,0 0 1,1 0-1,1 0 1,-1 0 5,0-1 1,1 0 0,-1 0 0,0 0 0,0 0 0,0 0 0,0 0 0,0-1 0,0 1-1,0-1 1,0 1 0,-1-1 0,1 0 0,-1 0 0,2-2 0,10-12 140,-8 9-187,0 0-1,1 0 0,-1 0 1,2 1-1,-1 0 0,14-10 1,-18 15 34,0 0 0,1 0-1,-1 0 1,1 1 0,-1-1 0,0 1 0,1-1 0,-1 1 0,1 0 0,-1 0 0,1 0 0,-1 0 0,1 0 0,-1 0 0,1 1 0,-1-1 0,1 1 0,-1 0 0,0 0 0,1 0 0,-1 0 0,0 0 0,0 0 0,0 1 0,0-1 0,0 1 0,0-1 0,0 1 0,3 3 0,15 15 9,-1 1 0,-1 0 0,-1 2 0,-1 0 0,0 1 0,13 30 0,-19-34 394,0 1 1,-2 0-1,-1 0 1,0 1-1,-2-1 1,0 2-1,-2-1 1,2 28-1,-5-49-342,0 0 0,1 0-1,-1 0 1,0 0 0,0 0 0,0 0-1,0 0 1,0 0 0,-1 0-1,1 0 1,0 0 0,0 0 0,-1 0-1,1 0 1,0 0 0,-1 0-1,1 0 1,-1 0 0,1 0 0,-1 0-1,0 0 1,1 0 0,-1-1-1,-2 2 1,2-2-32,0 0 1,0 0-1,0 0 0,0 0 0,0-1 1,0 1-1,0 0 0,0-1 1,0 1-1,0-1 0,0 1 0,1-1 1,-1 1-1,0-1 0,0 0 0,0 1 1,0-1-1,1 0 0,-2-1 0,-33-47-398,24 27 295,2-1 0,1 1 0,1-1 0,0-1 0,2 0 1,1 1-1,-2-29 0,4-178-873,4 106 753,-2 99 230,-8-127-8,6 138 4,0 0 0,-1 0 0,0 0 1,-1 1-1,-1 0 0,0-1 0,-1 2 0,-11-20 0,16 30-9,0 0 0,0 1 0,0-1 0,-1 1 0,1-1 0,0 1 0,-1 0 0,1-1 0,-1 1 1,1 0-1,-1 0 0,1 0 0,-1 0 0,0 0 0,0 0 0,0 1 0,1-1 0,-1 0 0,0 1 0,0 0 0,-3-1 0,4 1-4,0 1 0,0-1 0,-1 1 0,1-1 0,0 1-1,0-1 1,0 1 0,0 0 0,0 0 0,0 0 0,0-1 0,0 1 0,0 0-1,0 0 1,0 0 0,0 0 0,1 1 0,-1-1 0,0 0 0,1 0 0,-1 0 0,1 1-1,-1-1 1,1 0 0,0 0 0,-1 1 0,1-1 0,0 0 0,0 1 0,0 1-1,-3 19 102,2 0 1,0 0-1,2 0 0,0 0 0,1 0 0,7 25 0,-6-32 17,1-1 0,1 1 1,0-1-1,1 0 0,0-1 0,2 1 1,-1-1-1,2 0 0,17 21 0,-23-31-104,-1 0 0,1-1-1,-1 1 1,1-1 0,0 1 0,0-1-1,0 0 1,0 0 0,0 0 0,1-1-1,-1 1 1,0-1 0,1 0 0,-1 0-1,1 0 1,0 0 0,-1 0 0,1-1-1,0 0 1,-1 0 0,1 0 0,0 0-1,-1 0 1,6-2 0,-4 0 13,0 0 1,-1 0-1,1-1 1,0 1 0,-1-1-1,1 0 1,-1-1-1,0 1 1,0-1-1,-1 1 1,1-1-1,-1-1 1,1 1-1,-1 0 1,-1-1-1,4-5 1,1-6-25,0 0 0,0 0 0,-2-1 0,0 0 0,-1 0 0,-1 0 0,0-1 1,-1 1-1,-1-1 0,-1 1 0,-3-34 0,-10 27-3,5 21 0,3 16 0,4-2 0,1 0 0,0-1 0,0 1 0,1 0 0,1 0 0,0-1 0,0 1 0,1-1 0,0 0 0,1 0 0,0 0 0,1 0 0,0 0 0,0-1 0,1 0 0,12 14 0,-17-21 0,1-1 0,-1 1 0,1 0 0,0-1 0,0 1 0,0-1 0,-1 0 0,1 0 0,0 0 0,0 0 0,1 0 0,-1 0 0,0 0 0,0-1 0,0 1 0,1-1 0,-1 1 0,0-1 0,0 0 0,1 0 0,-1 0 0,4-1 0,-3 0 0,0 0 0,0 0 0,0-1 0,0 0 0,-1 1 0,1-1 0,0 0 0,-1 0 0,0 0 0,1-1 0,-1 1 0,0-1 0,0 1 0,2-4 0,3-5 0,-1-1 0,0 0 0,-1-1 0,0 1 0,0-1 0,3-19 0,-5 13 0,0 0 0,-1-1 0,-1 1 0,-3-36 0,-2 38 0,1 27 0,5 30 0,19 12 68,-20-49-105,1-1-1,-1 1 1,1 0 0,0-1 0,-1 1-1,1-1 1,1 1 0,-1-1-1,0 0 1,0 0 0,1 0 0,-1 0-1,1-1 1,0 1 0,5 2 0,-7-4-185,0 0 0,0 0 1,0 0-1,0 0 0,-1 0 1,1-1-1,0 1 1,0 0-1,0 0 0,0-1 1,0 1-1,0-1 0,0 1 1,0 0-1,0-1 1,-1 0-1,1 1 0,0-1 1,0 1-1,-1-1 0,1 0 1,0 0-1,-1 1 1,1-1-1,-1 0 0,1 0 1,-1 0-1,1 0 1,-1 0-1,0 1 0,1-1 1,-1 0-1,0 0 0,0 0 1,0 0-1,1-2 1,4-40-8334,-5 40 7522,0-35-9286</inkml:trace>
</inkml:ink>
</file>

<file path=ppt/ink/ink13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9:32.26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0 13068,'0'0'6022,"0"52"-5958,20-38-160,3-2-1698,0-4-2145,1-4-3685</inkml:trace>
</inkml:ink>
</file>

<file path=ppt/ink/ink13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9:32.62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131 454 10698,'0'0'3897,"1"12"-390,-1 2-2778,1 0 270,-1 0 1,1-1-1,1 1 1,1 0-1,0-1 1,6 18-1,-9-31-965,0 1-1,0-1 1,0 1-1,1-1 1,-1 1-1,0-1 1,0 1-1,0-1 1,1 0-1,-1 1 1,0-1-1,1 1 1,-1-1-1,0 0 1,1 1 0,-1-1-1,0 0 1,1 1-1,-1-1 1,0 0-1,1 0 1,-1 1-1,1-1 1,-1 0-1,1 0 1,-1 0-1,1 1 1,-1-1-1,1 0 1,-1 0-1,1 0 1,0 0-1,7-14 788,-1-27 322,-6-1-1077,-3 1 1,-1-1-1,-3 1 1,-1 0-1,-2 0 1,-1 1-1,-2 0 1,-2 1-1,-2 1 1,-27-49-1,39 79-161,3 5 65,0-1 1,-1 1 0,1 0 0,-1 0-1,0 0 1,0 0 0,0 0 0,0 1-1,0-1 1,0 0 0,-1 1 0,1 0-1,-1-1 1,0 1 0,0 0 0,-3-1-1,5 4 15,0 1 0,0 0-1,0-1 1,0 1-1,0 0 1,0 0 0,1-1-1,-1 1 1,0 0-1,1 0 1,0 0 0,-1 0-1,1 0 1,0 0-1,0 0 1,0 0 0,0 0-1,1 0 1,-1 1-1,0 5 20,-1 24 23,-3 26 301,8 95 0,-4-150-321,0 0-1,1 0 1,0 0-1,0 0 0,0 0 1,0 0-1,0 0 1,0 0-1,1-1 0,-1 1 1,1 0-1,0-1 1,0 1-1,0-1 0,0 0 1,0 1-1,1-1 1,-1 0-1,1 0 0,-1-1 1,1 1-1,0-1 1,0 1-1,-1-1 0,1 0 1,0 0-1,0 0 0,6 1 1,7 1-66,1-2 1,-1 0 0,1 0-1,24-4 1,5 2-652,-39 1 508,0 1-1,0 0 1,-1 0 0,1 1 0,-1 0 0,1 0 0,-1 1-1,0-1 1,0 1 0,0 1 0,6 3 0,35 29-5508,-42-32 4621,6 4-5600</inkml:trace>
</inkml:ink>
</file>

<file path=ppt/ink/ink13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9:34.10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59 559 17489,'0'0'1601,"-6"-8"566,-20-25-277,10 24 452,8 18-849,5 24-253,3-30-1174,1 21 185,1 0 1,0 0-1,2 0 0,1-1 1,0 1-1,2-1 0,15 35 0,-16-46-225,0 1 0,0-1 0,1-1 0,1 1-1,0-1 1,0 0 0,1-1 0,1 0-1,0-1 1,0 0 0,1 0 0,0-1-1,0 0 1,23 11 0,-15-12-227,-1 2 0,1 0-1,33 24 1,-47-28 196,0-1 1,0 1-1,0 0 0,0 1 0,-1-1 1,1 1-1,-2 0 0,1 0 0,-1 0 1,0 1-1,0-1 0,0 1 0,-1 0 1,0 0-1,1 7 0,0 1 49,-1 0-1,-1 0 1,0 0-1,-1 0 1,-1 16-1,1-28-15,0-1 0,-1 1-1,1 0 1,0-1-1,-1 1 1,0-1-1,1 1 1,-1-1 0,0 1-1,0-1 1,0 1-1,-1-1 1,1 0-1,-1 0 1,1 1-1,-1-1 1,0 0 0,0 0-1,1-1 1,-1 1-1,-1 0 1,1-1-1,0 1 1,0-1 0,-1 0-1,1 0 1,0 1-1,-1-2 1,1 1-1,-1 0 1,0 0 0,1-1-1,-1 1 1,1-1-1,-1 0 1,-3 0-1,1-1-7,0-1 0,-1 0 0,1 0 0,0 0 0,0 0 0,0-1 0,1 1 0,-1-1 0,0-1 0,1 1 0,0-1 0,0 1 0,0-1 0,0-1 0,1 1 0,0 0 0,-1-1 0,1 1 0,-2-7 0,-7-10-105,0-1 0,-15-45 0,19 41 36,2 0 1,0 0 0,1 0 0,2-1-1,1 0 1,1 0 0,4-49 0,8-3-390,26-100 0,-31 154 258,-3 12 191,0 0 0,-1 0-1,0 0 1,-1 0 0,-1-1-1,-1-20 1,1 34 8,0-1 0,0 1 0,0-1 0,0 1 0,0 0 0,0-1 1,0 1-1,0-1 0,-1 1 0,1-1 0,0 1 0,0 0 0,0-1 0,0 1 0,-1 0 0,1-1 1,0 1-1,-1-1 0,1 1 0,0 0 0,0 0 0,-1-1 0,1 1 0,0 0 0,-1-1 0,1 1 0,-1 0 1,1 0-1,0 0 0,-1 0 0,1-1 0,-1 1 0,1 0 0,-1 0 0,1 0 0,0 0 0,-1 0 1,1 0-1,-1 0 0,1 0 0,-1 0 0,1 0 0,-1 0 0,0 1 3,0-1-1,0 1 1,1-1-1,-1 1 1,0-1-1,0 1 1,1 0-1,-1-1 1,0 1-1,1 0 1,-1-1-1,0 1 1,1 0-1,-1 0 1,1 0-1,0 0 1,-1-1-1,1 1 1,0 0-1,-1 1 1,-1 13 8,0-1 0,1 1 0,1-1 0,0 1 0,4 27 0,-3-35-27,0 1 1,1-1-1,-1 0 1,2 0-1,-1 0 1,1-1-1,0 1 1,0-1 0,1 1-1,-1-1 1,2 0-1,-1 0 1,10 9-1,-13-14-1,0 1-1,0-1 1,1-1-1,-1 1 1,0 0-1,0 0 1,1 0-1,-1-1 1,1 1-1,-1-1 1,1 1-1,-1-1 1,1 1-1,-1-1 1,1 0-1,-1 0 1,1 0-1,-1 0 1,1 0-1,-1 0 1,1 0-1,-1-1 1,1 1-1,-1 0 1,3-2-1,-1 1 8,0-1 1,0 0-1,-1 0 1,1-1-1,-1 1 1,1 0-1,-1-1 0,0 0 1,0 1-1,0-1 1,2-4-1,2-6 25,0 0 0,0 0-1,-1-1 1,4-20 0,-3 3-1,-1-1 1,-2 1 0,-1-1 0,-2 1 0,-4-42 0,-2 50 21,3 17-77,1 17-124,3 3 132,0 0-1,1 0 0,1 0 0,0-1 0,1 1 1,8 19-1,-8-24 54,-1 0 0,2 0 0,-1-1 0,1 0 0,1 0 0,-1 0 0,1-1 0,1 1 0,-1-2 0,14 12 0,-19-17-33,0 0 0,1 0 0,-1 0 1,0 0-1,1-1 0,-1 1 0,1 0 0,-1 0 0,1-1 0,0 1 1,-1-1-1,1 0 0,0 1 0,-1-1 0,1 0 0,0 0 0,-1 0 0,1 0 1,0 0-1,-1 0 0,1-1 0,0 1 0,-1 0 0,1-1 0,2-1 1,-2 1 8,0-1 0,0 0 1,0 0-1,0 0 1,0 0-1,-1-1 0,1 1 1,-1 0-1,1-1 0,-1 1 1,0-1-1,0 0 1,1-5-1,2-7 39,-1-1 0,-1 0 1,-1 0-1,0-17 0,0 22-54,-1 0 0,0 0 0,-1 0 0,0 1 0,0-1 0,-1 0 0,-1 1 0,0-1 0,0 1 0,-1 0 0,-8-15 0,14 61 0,3-21 0,1 0 0,0-1 0,16 27 0,-20-38 0,-1 0 0,1 0 0,0 0 0,0 0 0,0 0 0,0-1 0,1 1 0,-1-1 0,1 1 0,-1-1 0,1 0 0,0 0 0,0 0 0,0 0 0,0-1 0,0 1 0,0-1 0,1 0 0,-1 0 0,0 0 0,1 0 0,-1-1 0,1 1 0,3-1 0,-4-1 0,-1 0 0,1-1 0,-1 1 0,1-1 0,-1 0 0,0 0 0,1 0 0,-1 0 0,0 0 0,0 0 0,-1 0 0,1-1 0,0 1 0,-1-1 0,0 1 0,1-1 0,-1 1 0,0-1 0,0 0 0,0-3 0,16-58 0,-16 55 0,10-67 0,-11 72 0,0 0 0,0-1 0,0 1 0,0 0 0,0 0 0,-1-1 0,0 1 0,0 0 0,0 0 0,0 0 0,-1 0 0,1 0 0,-1 0 0,-4-6 0,5 10 0,1-1 0,0 0 0,-1 1 0,1-1 0,0 1 0,-1-1 0,1 1 0,-1-1 0,1 1 0,-1-1 0,1 1 0,-1 0 0,1-1 0,-1 1 0,1 0 0,-1-1 0,0 1 0,1 0 0,-1 0 0,1 0 0,-1-1 0,0 1 0,1 0 0,-1 0 0,0 0 0,1 0 0,-1 0 0,0 0 0,1 0 0,-1 0 0,0 0 0,1 1 0,-1-1 0,0 0 0,0 2 0,0-1 0,0 0 0,0 0 0,1 1 0,-1-1 0,0 1 0,1-1 0,-1 0 0,1 1 0,0-1 0,-1 1 0,1-1 0,0 4 0,-1 1 0,1 0 0,0 1 0,1-1 0,-1 0 0,1 1 0,3 10 0,-3-15 0,-1-1 0,1 0 0,-1 0 0,1 1 0,0-1 0,-1 0 0,1 0 0,0 0 0,0 0 0,0 0 0,0 0 0,0 0 0,0 0 0,0 0 0,0-1 0,0 1 0,1 0 0,-1-1 0,2 2 0,-2-2 0,0-1 0,-1 1 0,1 0 0,0 0 0,0 0 0,0-1 0,-1 1 0,1 0 0,0-1 0,0 1 0,-1 0 0,1-1 0,0 1 0,-1-1 0,1 0 0,0 1 0,-1-1 0,1 1 0,-1-1 0,1 0 0,-1 1 0,1-2 0,2-4 0,0 0 0,0 0 0,-1 0 0,0 0 0,0 0 0,1-9 0,-1 0 0,-1-1 0,0 1 0,-1 0 0,0 0 0,-1 0 0,-1 0 0,-1 0 0,0 0 0,-8-22 0,20 64 0,-4-7 0,2-1 0,1 1 0,12 24 0,-18-41 0,0 1 0,0-1 0,0 1 0,1-1 0,-1 0 0,1 0 0,0 0 0,0 0 0,0 0 0,0 0 0,0-1 0,1 0 0,-1 1 0,1-1 0,-1-1 0,1 1 0,0 0 0,0-1 0,0 0 0,0 0 0,0 0 0,7 0 0,-2-1-1028,-1 0-1,1-1 1,-1 0-1,15-4 1,-21 5 684,0 0 0,-1-1 0,1 1 1,0-1-1,0 0 0,-1 0 0,1 1 0,-1-1 0,1 0 1,-1 0-1,1-1 0,-1 1 0,0 0 0,1 0 1,-1-1-1,0 1 0,0-1 0,0 1 0,0-1 0,0 1 1,0-1-1,-1 1 0,1-1 0,0 0 0,-1 0 0,1 1 1,-1-1-1,1-3 0,-1-11-11545</inkml:trace>
</inkml:ink>
</file>

<file path=ppt/ink/ink13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9:34.46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11 6 17617,'-10'-5'10474,"18"5"-10474,8 5-32,4 4-961,0-2-1346,-1-1-1760,-1 2-1347,-2-4-3042</inkml:trace>
</inkml:ink>
</file>

<file path=ppt/ink/ink13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9:34.97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34 453 15022,'0'0'7207,"-5"10"-4927,0 3-1894,0-1 1,1 1 0,0 1 0,1-1 0,0 0-1,-1 26 1,4-33-274,-1 1 0,1-1 1,0 1-1,1-1 0,0 1 0,0-1 0,0 0 0,1 1 0,0-1 0,0 0 1,0 0-1,1 0 0,0 0 0,0-1 0,1 1 0,-1-1 0,1 0 0,0 0 0,6 5 1,-9-8-105,1 0 0,0-1 0,0 1 0,-1-1 0,1 1 0,0-1 0,0 0 1,0 0-1,1 0 0,-1 0 0,0 0 0,0 0 0,0-1 0,1 1 0,-1-1 1,0 1-1,1-1 0,-1 0 0,0 0 0,1 0 0,-1 0 0,0-1 0,1 1 1,-1-1-1,0 1 0,1-1 0,-1 0 0,0 0 0,0 0 0,0 0 0,0 0 1,0 0-1,0 0 0,0-1 0,0 1 0,0-1 0,-1 0 0,1 1 0,-1-1 1,1 0-1,-1 0 0,2-3 0,2-3 14,-1 0 0,1 0 1,-2-1-1,1 0 0,-1 1 0,-1-1 0,1 0 1,-2-1-1,2-13 0,-2-10-25,-1 0 1,-2 1-1,-1-1 0,-2 1 0,-1 0 0,-1 0 1,-2 1-1,-22-52 0,31 81-38,0 0-1,-1 0 1,0 1 0,1-1-1,-1 0 1,0 0 0,0 1-1,0-1 1,0 1-1,0-1 1,0 1 0,0-1-1,0 1 1,-1 0 0,-2-2-1,1 24-395,13 51 408,-3-43 377,2 0 0,19 45 0,-24-65-242,1 0 1,-1 0 0,1-1-1,1 1 1,0-2-1,0 1 1,0 0-1,1-1 1,0 0-1,0-1 1,1 0-1,9 7 1,-15-12-98,1 0 1,-1 1 0,0-1 0,0 0-1,1 0 1,-1 0 0,1-1-1,-1 1 1,1-1 0,-1 1-1,1-1 1,0 0 0,-1 0 0,1 0-1,-1 0 1,1 0 0,-1-1-1,1 1 1,-1-1 0,1 1 0,-1-1-1,5-2 1,-4 1 22,0-1-1,0 0 1,0 1 0,0-1 0,-1 0-1,1 0 1,-1 0 0,0-1 0,0 1-1,0-1 1,0 1 0,-1-1 0,2-5-1,3-10 97,-2 0-1,0 0 0,-1 0 0,0-35 0,-2 19-128,0 0 0,-3 0 0,-1 0 0,-1 1 0,-2-1 0,-2 1 0,-1 1 0,-17-44 0,26 75 0,-1 1 0,1-1 0,-1 1 0,1-1 0,-1 1 0,1 0 0,-1-1 0,0 1 0,0-1 0,0 1 0,0 0 0,0 0 0,0 0 0,0 0 0,0-1 0,0 2 0,0-1 0,-1 0 0,1 0 0,0 0 0,-3-1 0,4 3 0,-1 0 0,0 0 0,0 0 0,0 0 0,1 0 0,-1 0 0,1 1 0,-1-1 0,1 0 0,-1 0 0,1 0 0,-1 1 0,1-1 0,0 0 0,0 0 0,0 0 0,0 1 0,0-1 0,0 2 0,3 74 0,1-55 0,2-1 0,1 0 0,0-1 0,2 1 0,0-1 0,22 34 0,-22-40 0,0-1 0,1 0 0,1-1 0,0 0 0,0 0 0,1-2 0,1 1 0,-1-1 0,2-1 0,14 8 0,5-9-1137,-22-12 247,-18-12 258,-2 7 564,-2 0-1,1 1 0,-1 0 0,0 1 0,-1 0 0,0 1 0,0 0 0,-25-7 1,-12-8 511,43 18-337,-56-30 582,58 30-553,0 1 0,1-1 0,-1 1 1,1-1-1,0 0 0,-1 0 1,1-1-1,1 1 0,-1-1 0,0 1 1,1-1-1,-4-8 0,6 11-128,0-1 1,0 1-1,0-1 1,0 1-1,0-1 0,0 1 1,0-1-1,1 1 0,-1-1 1,0 1-1,1-1 1,-1 1-1,1-1 0,0 1 1,0 0-1,-1-1 0,1 1 1,0 0-1,0 0 1,0 0-1,0-1 0,0 1 1,0 0-1,1 0 0,-1 1 1,0-1-1,0 0 1,3-1-1,48-23-1515,-31 15-241,22-14-3141,1-6-2397</inkml:trace>
</inkml:ink>
</file>

<file path=ppt/ink/ink13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9:35.88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5 288 11499,'-4'-13'15852,"20"45"-14029,0-13-1518,1-1-1,1-1 1,25 21-1,-36-32-285,1-1-1,0 0 0,0 0 0,1 0 0,-1-1 0,1-1 0,0 1 1,0-1-1,0-1 0,0 0 0,17 2 0,-23-4 16,-1 0-1,1-1 0,-1 1 0,1-1 1,-1 1-1,0-1 0,1 0 0,-1 0 1,0 0-1,0 0 0,1-1 0,-1 1 1,0 0-1,0-1 0,-1 0 1,1 1-1,0-1 0,0 0 0,-1 0 1,1 0-1,-1 0 0,0 0 0,0 0 1,1-1-1,-1 1 0,-1 0 0,1-1 1,0 1-1,0 0 0,0-5 1,2-10 243,0 1 1,-1 0-1,-1-25 1,0 34-263,-1-13-15,-1 0 0,0 0 0,-9-38 0,8 50 0,0-1 0,0 1 0,-1 0 0,-1 0 0,1 1 0,-1-1 0,0 1 0,-1-1 0,1 1 0,-2 1 0,-10-12 0,16 20 0,-1 1 0,1-1 0,0 0 0,-1 1 0,1-1 0,0 1 0,1-1 0,-1 0 0,0 1 0,1-1 0,-1 1 0,2 3 0,6 17 0,1-1 0,1 0 0,0-1 0,2 0 0,1 0 0,0-1 0,1-1 0,22 22 0,-35-39 0,1-1 0,-1 0 0,0 1 0,1-1 0,-1 0 0,1 0 0,0 0 0,-1 0 0,1 0 0,0 0 0,-1 0 0,1-1 0,0 1 0,0-1 0,0 1 0,0-1 0,0 0 0,-1 0 0,1 1 0,0-1 0,0-1 0,0 1 0,0 0 0,0 0 0,0-1 0,0 1 0,2-2 0,-1 0 0,0 0 0,0-1 0,-1 1 0,1-1 0,-1 0 0,1 0 0,-1 0 0,0 0 0,0 0 0,-1 0 0,1 0 0,-1-1 0,2-4 0,3-11 0,-1 1 0,-1-1 0,0 0 0,0-26 0,-2 20 0,-1 12 0,0 1 0,0-1 0,-1 0 0,0 1 0,-2-1 0,1 1 0,-1-1 0,-7-20 0,20 88 0,-2-34 0,0 0 0,1-1 0,1 0 0,1-1 0,19 23 0,-30-41-3,-1 1 1,1-1-1,0 0 1,0 0-1,0 0 1,0-1-1,0 1 0,0 0 1,0 0-1,0 0 1,0-1-1,0 1 1,0 0-1,0-1 0,1 1 1,-1-1-1,0 0 1,0 1-1,1-1 1,-1 0-1,0 0 0,0 0 1,1 0-1,-1 0 1,0 0-1,1 0 0,1 0 1,-1-2-18,0 1 0,0 0 0,-1-1 0,1 1 0,0-1 0,-1 0 0,0 1 0,1-1 1,-1 0-1,0 0 0,0 0 0,0 0 0,0 0 0,1-3 0,3-12-424,0 1 1,-1 0-1,1-21 0,-5 36 353,4-75-9358,-4 42 1981</inkml:trace>
</inkml:ink>
</file>

<file path=ppt/ink/ink13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9:36.89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67 9929,'0'0'16491,"5"11"-15125,210 364 3615,-207-362-4981,32 45 0,-39-56 0,1 1 0,0-1 0,-1 0 0,1 0 0,0 0 0,0-1 0,0 1 0,1 0 0,-1-1 0,0 1 0,0-1 0,1 0 0,-1 0 0,1 0 0,-1 0 0,1 0 0,0 0 0,-1-1 0,6 1 0,-8-1 0,1-1 0,0 0 0,-1 1 0,1-1 0,-1 0 0,1 1 0,-1-1 0,1 0 0,-1 0 0,1 0 0,-1 1 0,0-1 0,1 0 0,-1 0 0,0 0 0,0 0 0,0 0 0,0 0 0,0 1 0,0-1 0,0 0 0,0 0 0,0-1 0,-2-27 0,2 26 0,-2-7 0,0-1 0,0 1 0,-1 0 0,-1 1 0,0-1 0,0 0 0,0 1 0,-2 0 0,-5-9 0,2 4 0,2 1 0,-12-27 0,19 39 0,0 1 0,0 0 0,0-1 0,0 1 0,0 0 0,0-1 0,0 1 0,0 0 0,-1-1 0,1 1 0,1 0 0,-1-1 0,0 1 0,0 0 0,0-1 0,0 1 0,0-1 0,0 1 0,0 0 0,0 0 0,1-1 0,-1 1 0,0 0 0,0-1 0,0 1 0,1 0 0,-1 0 0,0-1 0,0 1 0,1 0 0,-1 0 0,0-1 0,0 1 0,1 0 0,-1 0 0,0 0 0,1 0 0,-1 0 0,0-1 0,1 1 0,-1 0 0,0 0 0,1 0 0,-1 0 0,0 0 0,1 0 0,0 0 0,10 1 0,16 1 0,-22-1 0,0 0 0,0-1 0,1 1 0,-1-1 0,0-1 0,9 0 0,-13 0 0,0 1 0,0-1 0,0 1 0,1-1 0,-1 0 0,0 1 0,0-1 0,0 0 0,0 0 0,0 0 0,0 0 0,0 0 0,0 0 0,-1 0 0,1 0 0,0 0 0,-1 0 0,1-1 0,0 1 0,-1 0 0,0 0 0,1-1 0,-1 1 0,0 0 0,1-1 0,-1 1 0,0 0 0,0-1 0,0 1 0,0-2 0,0-4 0,-1-27 0,1 33 0,-1 0 0,1 0 0,0 1 0,0-1 0,0 0 0,-1 0 0,1 0 0,-1 0 0,1 1 0,0-1 0,-1 0 0,1 0 0,-1 1 0,0-1 0,1 0 0,-1 1 0,1-1 0,-1 0 0,0 1 0,0-1 0,1 1 0,-1-1 0,0 1 0,0 0 0,0-1 0,1 1 0,-1 0 0,0 0 0,0-1 0,0 1 0,0 0 0,-1 0 0,1 4 0,1 0 0,-1 0 0,1 0 0,-1 0 0,1 0 0,0 0 0,1 0 0,-1 0 0,1 0 0,0 0 0,1 6 0,0-6 0,0 1 0,1 0 0,-1-1 0,1 0 0,-1 1 0,1-1 0,1 0 0,-1 0 0,1-1 0,-1 1 0,1-1 0,0 0 0,0 0 0,0 0 0,1 0 0,8 3 0,-10-4 0,0-1 0,0 0 0,0-1 0,0 1 0,0-1 0,0 1 0,0-1 0,0 0 0,1 0 0,-1 0 0,0 0 0,0-1 0,0 1 0,0-1 0,0 0 0,0 0 0,0 0 0,0 0 0,0-1 0,0 1 0,-1-1 0,1 0 0,-1 1 0,1-1 0,-1-1 0,1 1 0,-1 0 0,2-3 0,0 0 0,0 1 0,-1-1 0,1 0 0,-1 0 0,0 0 0,-1-1 0,1 1 0,-1-1 0,0 0 0,-1 1 0,1-1 0,-1 0 0,1-6 0,-6 9 0,0 0 0,1 0 0,-1 1 0,0-1 0,-1 1 0,1 0 0,0 0 0,-6-2 0,-6-3 0,13 6 0,1 0 0,0 0 0,0-1 0,-1 1 0,1-1 0,0 1 0,0-1 0,1 0 0,-1 0 0,0 0 0,1 1 0,-1-2 0,1 1 0,-1 0 0,1 0 0,0 0 0,0-1 0,0 1 0,0-1 0,0 1 0,1 0 0,-1-1 0,1 1 0,0-1 0,-1 0 0,2-2 0,0 0 0,0 0 0,1 1 0,0-1 0,0 1 0,0 0 0,0 0 0,1 0 0,-1 0 0,1 0 0,0 0 0,0 1 0,1-1 0,3-2 0,52-51-3854,-24 18-3631</inkml:trace>
</inkml:ink>
</file>

<file path=ppt/ink/ink13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9:37.95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10 886 16944,'0'0'5771,"7"-12"-3577,3-11-1326,-1-1 0,0 0 0,-2 0-1,-1-1 1,-1 1 0,3-36 0,1-58 23,-9-171 1,-2 253-892,-12-60 0,11 81 0,-1 0 0,-1 1 0,0 0 0,0-1 0,-2 2 0,-11-21 0,18 34 0,0-1 0,-1 1 0,1-1 0,0 1 0,0-1 0,-1 1 0,1-1 0,0 1 0,-1-1 0,1 1 0,0-1 0,-1 1 0,1-1 0,-1 1 0,1 0 0,-1-1 0,1 1 0,-1 0 0,1-1 0,-1 1 0,1 0 0,-1 0 0,1-1 0,-1 1 0,1 0 0,-1 0 0,0 0 0,0 0 0,-2 15 0,8 30 0,12 0 0,1 0 0,2-1 0,43 69 0,-4-6 0,-27-39 0,-22-43 0,2 0 0,0-1 0,2 0 0,30 40 0,-44-63-23,1 0-1,0-1 1,-1 1-1,1 0 1,0 0-1,0 0 1,0-1 0,0 1-1,0 0 1,0-1-1,0 1 1,0-1-1,0 1 1,0-1 0,0 1-1,0-1 1,1 0-1,-1 0-9,-1 0-1,1 0 1,-1 0-1,0 0 1,1-1 0,-1 1-1,0 0 1,1 0-1,-1-1 1,0 1-1,1 0 1,-1-1-1,0 1 1,1 0-1,-1-1 1,0 1 0,0-1-1,0 1 1,1 0-1,-1-1 1,0 1-1,0-1 1,0 1-1,0-1 1,0 1-1,0 0 1,0-1-1,0 0 1,1-3-169,-1 1 0,0-1 1,0 0-1,-1 1 0,1-1 0,-1 1 0,0-1 0,-2-7 1,-3 1 69,-1-1 1,0 1 0,0 0 0,-1 1-1,0 0 1,-1 0 0,0 0-1,0 1 1,-17-10 0,3 2 296,-2 1 1,0 1-1,-28-10 0,91 42 498,-31-13-655,1 0 0,0-1 0,0 0 1,0 0-1,1-1 0,-1 0 0,1-1 0,0 0 0,0 0 1,-1-1-1,1 0 0,17 0 0,-23-2 17,0-1 0,0 1 0,0-1 1,-1 0-1,1 0 0,0 0 0,-1 0 0,0 0 0,1 0 0,-1-1 0,0 1 1,0-1-1,0 1 0,0-1 0,-1 0 0,1 0 0,-1 0 0,0 0 0,0 0 1,0 0-1,0 0 0,1-6 0,1-8 87,0 0-1,1-31 1,-4 32-82,0-61 99,-1 72-112,1 1 0,-1-1 0,0 0 1,0 1-1,-1-1 0,1 1 0,-1-1 1,0 1-1,0-1 0,0 1 1,-1 0-1,0 0 0,-3-4 0,5 10-20,0 1-1,1-1 1,-1 0-1,1 1 1,-1-1-1,1 1 0,0-1 1,0 1-1,0-1 1,0 0-1,1 4 1,4 14 75,0 1 1,1-2-1,1 1 1,1-1 0,1 0-1,1 0 1,0-1-1,2 0 1,18 22 0,-29-38-61,0-1 0,0 0 0,0 1 0,1-1 0,-1 0 0,0 0 0,1 0 0,-1 0 0,1 0 0,-1 0 0,1 0 0,0-1 1,-1 1-1,1-1 0,0 1 0,-1-1 0,1 1 0,0-1 0,-1 0 0,1 0 0,3 0 0,-4 0 7,1-1 1,-1 0-1,1 0 0,-1 0 0,1 1 1,-1-1-1,0-1 0,0 1 0,1 0 1,-1 0-1,0 0 0,0-1 0,0 1 1,0 0-1,0-1 0,-1 1 0,1-1 1,0-1-1,3-8 58,0 0 0,-1 0 0,-1 0 1,0 0-1,1-13 0,-1 6-77,0 1 0,-1-1 0,-1 0 0,-1 0 0,-1 0 0,0 1 0,-1-1 0,-1 1 0,-1-1 0,-7-18 0,44 113 0,-19-52-165,24 43-1148,-34-63 1155,0-1 1,0 1-1,0-1 1,1 0-1,0 0 1,-1-1-1,1 1 1,1-1-1,-1 0 0,0 0 1,6 3-1,-8-5-133,-1-1 0,0 0-1,1 1 1,-1-1-1,1 0 1,-1 1-1,0-1 1,1 0-1,-1 0 1,1 0 0,-1 0-1,1 0 1,-1-1-1,0 1 1,1 0-1,-1-1 1,0 1-1,1-1 1,-1 1-1,0-1 1,1 0 0,-1 1-1,0-1 1,0 0-1,0 0 1,0 0-1,0 0 1,0 0-1,0 0 1,0 0 0,0 0-1,0-1 1,-1 1-1,1 0 1,0 0-1,-1-1 1,1 1-1,-1 0 1,1-1-1,-1 1 1,0-3 0,11-32-6777</inkml:trace>
</inkml:ink>
</file>

<file path=ppt/ink/ink13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9:38.38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41 52 13100,'-6'-8'3187,"-29"-35"1986,67 88-3966,-3 1-1,-1 2 0,-3 1 1,-2 1-1,18 57 0,-15-40 150,2-1 1,42 68-1,-69-132-1356,0 1 0,1 0 0,0 0 0,-1 0 0,1 0 0,0 0 0,0-1 0,1 1 0,-1-1 0,1 1 0,-1-1 0,1 0 0,-1 0 0,1 0 0,0 0 0,0-1 0,5 3 0,-8-4 0,1-1 0,-1 1 0,1-1 0,-1 1 0,1 0 0,-1-1 0,0 1 0,1-1 0,-1 1 0,0-1 0,1 1 0,-1-1 0,0 1 0,0-1 0,1 1 0,-1-1 0,0 1 0,0-1 0,0 0 0,0 1 0,0-1 0,0 1 0,0-1 0,0 1 0,0-1 0,0 0 0,0 1 0,0-1 0,-1 0 0,-1-21 0,-2 11 0,0 1 0,-1-1 0,0 1 0,-1 0 0,0 0 0,-1 1 0,-14-17 0,-65-60 0,57 58 0,28 28 0,-2-3 0,0 1 0,0-1 0,1 1 0,-1-1 0,1 0 0,0 0 0,0 0 0,-3-6 0,5 8 0,0-1 0,0 1 0,0-1 0,0 1 0,0-1 0,0 0 0,0 1 0,1-1 0,-1 1 0,1-1 0,-1 1 0,1-1 0,0 1 0,-1 0 0,1-1 0,0 1 0,0 0 0,0-1 0,0 1 0,0 0 0,0 0 0,2-2 0,12-12-1008,1 1-1,0 1 1,23-15-1,24-20-4817,-47 32-2795</inkml:trace>
</inkml:ink>
</file>

<file path=ppt/ink/ink13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9:39.25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42 596 16752,'0'0'10420,"-7"12"-9576,2-6-660,1 1 0,0-1 0,1 1-1,-1 0 1,1 0 0,1 1 0,-1-1 0,1 0 0,1 1 0,-1 0 0,1-1 0,1 1 0,-1 0 0,1 0-1,1-1 1,-1 1 0,2 0 0,-1-1 0,3 9 0,-1-8-80,0 0-1,1 0 1,0 0-1,1 0 1,0-1-1,8 10 1,-13-16-97,1 0 1,0 0-1,0 1 1,0-1 0,0 0-1,0 0 1,1 0-1,-1 0 1,0 0-1,0 0 1,1-1 0,-1 1-1,0 0 1,1-1-1,-1 1 1,1-1-1,-1 1 1,1-1 0,-1 0-1,1 1 1,-1-1-1,1 0 1,-1 0-1,1 0 1,-1 0 0,1 0-1,-1-1 1,1 1-1,-1 0 1,1-1-1,-1 1 1,1-1 0,-1 1-1,0-1 1,1 0-1,-1 0 1,0 1-1,1-1 1,-1 0 0,0 0-1,0 0 1,0-1-1,0 1 1,0 0-1,1-2 1,5-7-8,-1-1 0,0 0 0,-1-1 0,0 1 0,0-1 0,-1 0 0,2-13 0,-3 12 0,0 1 0,1 0 0,0 0 0,1 1 0,0-1 0,1 1 0,10-15 0,-15 25 0,1-1 0,-1 0 0,0 1 0,1-1 0,-1 1 0,1 0 0,0-1 0,-1 1 0,1 0 0,0 0 0,0 0 0,0 0 0,0 1 0,0-1 0,0 0 0,0 1 0,0-1 0,0 1 0,0 0 0,0 0 0,0 0 0,0 0 0,0 0 0,0 0 0,0 0 0,0 1 0,0-1 0,0 1 0,0-1 0,0 1 0,0 0 0,0 0 0,0 0 0,0 0 0,0 0 0,-1 0 0,1 1 0,-1-1 0,1 0 0,1 3 0,2 0 0,-1 0 0,0 1 0,0 0 0,0 0 0,-1 0 0,0 0 0,0 1 0,0-1 0,0 1 0,-1 0 0,0-1 0,2 11 0,-15-24 0,-2-10 0,-80-130 0,93 147-31,-1 1 0,1-1-1,0 0 1,-1 0 0,1 0 0,0 0-1,0 0 1,0 0 0,-1 0 0,1 0-1,0 0 1,0 0 0,0 0 0,1 0-1,-1 1 1,0-1 0,0 0 0,0 0-1,1 0 1,-1 0 0,0 0 0,1 0-1,-1 0 1,1 0 0,-1 1 0,1-1-1,-1 0 1,1 0 0,1 0 0,28-23-2122,2-2-464,-26 18 1556,-1-1 0,0 1 0,0-1-1,-1-1 1,0 1 0,-1 0 0,4-14-1,-5 11 566,0-1-1,-1 0 0,0 0 0,-1 1 0,-1-1 0,0 0 0,0 0 1,-6-22-1,1 15 126,-1 0 1,-1 0-1,-1 1 1,0 0-1,-1 0 1,-1 1-1,-1 0 1,-1 1-1,-14-15 1,26 31 541,1 0 0,-1 0 0,1 1 0,-1-1 0,1 0 0,-1 0 0,1 1 0,-1-1 0,1 1 0,-1-1 1,0 1-1,1-1 0,-1 1 0,0-1 0,0 1 0,1-1 0,-1 1 0,0 0 0,0-1 0,0 1 0,1 0 0,-1 0 0,0 0 0,0 0 0,0 0 1,0 0-1,1 0 0,-3 0 0,2 1-38,1 0 0,-1 0 0,1 0 0,-1 0 0,1 1 0,-1-1 0,1 0 0,0 0 0,0 0 0,0 1 0,-1-1 0,1 0 0,0 0 0,1 1 0,-1-1 0,0 2 0,13 56 2409,74 132 5323,8-3-3548,-79-156-3917,-11-22-381,14 26-5,-18-34-14,0-1 0,-1 1-1,1-1 1,0 0-1,1 1 1,-1-1 0,0 0-1,0 1 1,0-1 0,1 0-1,-1 0 1,1 0-1,-1 0 1,1 0 0,-1-1-1,3 2 1,-3-3 0,0-1 0,0 1 0,0-1 0,0 1 0,0-1 0,0 1 0,0-1 0,-1 0 0,1 1 0,0-1 0,-1 0 0,0 1 0,1-1 0,-1 0 0,0 0 0,0 0 0,0 1 0,0-1 0,-1-3 0,1 0 0,3-254-466,-1 32-1550,-9 265-6985,-1-17 2611</inkml:trace>
</inkml:ink>
</file>

<file path=ppt/ink/ink13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9:39.57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0 16592,'0'0'14061,"43"58"-12748,-25-52-608,0-2-609,1 0-96,-2-4 0,-4 0-1057,-2 0-1537,-7 0-1955,-4-6-1825,0-6-4388</inkml:trace>
</inkml:ink>
</file>

<file path=ppt/ink/ink13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9:39.90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 17072,'0'0'6951,"13"57"-5254,-4-26 1250,6-2-2370,3-5-417,1-4-32,2-5-32,-1-5-128,-4-7-1409,-3-3-1154,-7 0-832,-5-9-9193</inkml:trace>
</inkml:ink>
</file>

<file path=ppt/ink/ink13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9:40.28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288 527 14958,'0'0'2749,"10"3"156,36 8-493,-43-10-2257,1-1 0,-1 0 1,0 0-1,0 0 0,0-1 0,0 1 0,0-1 0,1 0 0,-1 0 0,0 0 0,0 0 0,0 0 0,-1-1 0,1 1 0,0-1 0,0 0 0,-1 0 0,1 0 0,-1 0 0,0 0 0,0 0 0,0-1 0,0 1 0,0-1 0,0 1 0,0-1 0,-1 0 0,1 0 0,-1 0 0,0 0 0,1-5 0,3-5 161,0-1-1,-2 0 1,1 0 0,-2 0-1,2-19 1,-4 28-213,0 0 1,0-1-1,0 1 1,0-1 0,-1 1-1,0 0 1,0-1-1,0 1 1,-1 0-1,0 0 1,0 0-1,0 0 1,-1 0-1,1 0 1,-7-7-1,7 10-54,-1-1 1,0 1-1,0 0 0,0 0 1,0 0-1,0 0 0,0 0 0,-1 1 1,1-1-1,-1 1 0,1 0 0,-1 0 1,1 0-1,-1 1 0,0-1 1,1 1-1,-1 0 0,0 0 0,1 0 1,-1 0-1,0 1 0,1 0 0,-1-1 1,-4 3-1,5-2-49,-1 1 0,0 0 0,0 0 0,1 0 0,-1 1 0,1-1 0,0 1 0,0 0 0,0 0 0,0 0 0,0 0 0,1 0 0,-1 1 0,1-1 0,0 1 0,0 0 0,0-1 0,1 1 0,-1 0 0,1 0 0,0 0 0,0 0 0,0 0 0,0 6 0,-1 6 0,0 0 0,1 0 0,1 0 0,3 31 0,-3-42 0,1-1 0,0 1 0,0-1 0,0 0 0,1 1 0,0-1 0,-1 0 0,1 0 0,1 0 0,-1 0 0,0-1 0,1 1 0,0 0 0,0-1 0,0 0 0,0 0 0,1 0 0,-1 0 0,1 0 0,0-1 0,-1 1 0,1-1 0,1 0 0,5 2 0,-5-3 0,0 0 0,1 0 0,-1 0 0,0 0 0,1-1 0,-1 0 0,0 0 0,1 0 0,-1-1 0,0 0 0,1 0 0,-1 0 0,0-1 0,0 0 0,0 0 0,0 0 0,0 0 0,-1-1 0,1 0 0,5-3 0,-2-1-314,0 0-1,0 0 1,-1 0-1,0-1 1,0 0-1,-1 0 1,7-11-1,-9 12-317,-1 0 0,1-1 1,-1 1-1,-1-1 0,1 0 0,-1 0 0,-1 0 0,0 0 0,1-14 0,-2-15-8374</inkml:trace>
  <inkml:trace contextRef="#ctx0" brushRef="#br0" timeOffset="1">5 0 17777,'0'0'14990,"-4"53"-14990,21-53-256,-2 0-2243,-6-10-5220</inkml:trace>
</inkml:ink>
</file>

<file path=ppt/ink/ink13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09:59.12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3 149 6342,'-2'-4'7219,"9"-5"-5239,13-6-1218,23-1 394,0 1 0,1 2 0,80-12 0,144-4 556,-238 27-1572,1019-19 1218,-698 24-981,-183-4-56,835 36 1984,-816-3-2027,-189-32-252,1 0-645,0 0 0,-1 0 1,1 0-1,0 0 0,0 0 0,-1 0 0,1 0 0,0-1 0,-1 1 1,1 0-1,0-1 0,0 1 0,-1-1 0,-1-1 0,-3-6-6235</inkml:trace>
</inkml:ink>
</file>

<file path=ppt/ink/ink13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10:56.33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1438 90 12524,'-14'-10'614,"-6"-1"-311,0 0 1,0 0 0,-1 2-1,0 1 1,-1 0-1,1 2 1,-28-5 0,10 8-44,0 2 0,0 2 1,1 1-1,-1 2 0,0 1 1,1 3-1,0 1 0,1 1 1,0 2-1,1 2 0,0 2 0,-35 20 1,16-4-101,1 2 0,2 2 0,1 3 1,2 2-1,2 1 0,-66 79 0,79-78-153,1 2 0,2 0 0,2 3 0,2 0 0,-34 89 0,45-95 38,3 0 1,2 1-1,1 1 1,3 0 0,1 0-1,2 0 1,4 71-1,0-104 29,1 0 1,0 0-1,1 0 0,0 0 1,0-1-1,2 1 0,-1-1 1,1 1-1,1-1 0,0 0 1,0-1-1,1 1 0,0-1 1,0 0-1,1-1 1,1 1-1,-1-1 0,1-1 1,1 1-1,-1-2 0,1 1 1,1-1-1,-1 0 0,1-1 1,0 0-1,21 7 0,-1-4 251,1 0 1,1-3-1,-1 0 0,1-2 0,0-1 0,0-2 1,53-6-1,-25-3 143,1-2 0,-2-2 0,64-25 0,-43 9-275,-1-4 1,-2-3-1,-1-3 1,117-82-1,-148 87-153,-1-1 0,-1-2-1,-2-2 1,-2-2-1,-2-1 1,-2-2 0,-1-2-1,28-51 1,-48 70-28,0-1 1,-2 0-1,-1-1 1,-1 0-1,-2 0 1,-1-1-1,7-59 0,-13 74-41,-1 0 0,0 0 0,-1-1-1,0 1 1,-1 0 0,-1 0 0,0 0-1,-1 0 1,-1 1 0,0 0 0,-1 0-1,-1 0 1,0 0 0,-1 1-1,0 0 1,-1 1 0,-18-20 0,8 15-243,-1 0 0,-1 1-1,-1 1 1,0 1 0,-1 1 0,0 1 0,-1 1 0,-1 1 0,1 1 0,-1 1 0,-1 1 0,-43-5 0,13 5-1099,0 3 1,-1 2 0,1 3-1,-107 15 1,28 10-5911</inkml:trace>
</inkml:ink>
</file>

<file path=ppt/ink/ink13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12:01.71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49 30 9513,'0'0'12695,"12"-3"-12418,60-8 162,0 4 1,1 3-1,90 6 0,-44 0-450,350 14 80,-723-17 1527,117 3-1286,-415-2 939,886-13-1243,-1 1-1917,-333 12 1886,0 0 1,0 0-1,1 0 1,-1 0-1,0 0 1,0 0 0,0 0-1,0 0 1,0 0-1,0 0 1,0 0-1,0 0 1,1 1 0,-1-1-1,0 0 1,0 0-1,0 0 1,0 0-1,0 0 1,0 0 0,0 0-1,0 1 1,0-1-1,0 0 1,0 0-1,0 0 1,0 0 0,0 0-1,0 0 1,0 1-1,0-1 1,0 0-1,0 0 1,0 0 0,0 0-1,0 0 1,0 0-1,0 1 1,0-1-1,0 0 1,0 0 0,0 0-1,0 0 1,-1 0-1,1 0 1,0 0-1,0 0 1,0 1 0,0-1-1,0 0 1,0 0-1,0 0 1,0 0-1,-1 0 1,1 0 0,0 0-1,0 0 1,0 0-1,0 0 1,0 0-1,0 0 1,-1 0 0,1 0-1,0 0 1,0 0-1,0 0 1,0 0-1,0 0 1,-1 0 0,-12 9-594,-42 13-581,-1-2-1,0-3 1,-85 14 0,92-20 481,-209 33-6200,136-32-1245</inkml:trace>
</inkml:ink>
</file>

<file path=ppt/ink/ink13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12:07.76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 9289,'0'0'6982,"12"0"-6320,508 6 1306,-297-8-9557,-182 2 985</inkml:trace>
</inkml:ink>
</file>

<file path=ppt/ink/ink13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12:21.12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35 47 6726,'0'0'10602,"-7"-5"-9908,-21-16-251,84 16-5,854-10-182,-1055 37-115,18 0-100,-346 24 984,879-67-427,4 30-2824,-921 33 2778,301-18-2097,135-18-2587</inkml:trace>
</inkml:ink>
</file>

<file path=ppt/ink/ink13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13:58.25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0 15759,'0'0'7207,"65"2"-6214,-27-2-545,6 2-320,3 0-64,1-1-64,2 1-224,-6 2-673,-3-1-384,-7 0-929,-7-3-1442,-8 0-2914</inkml:trace>
</inkml:ink>
</file>

<file path=ppt/ink/ink13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13:58.61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44 24 14798,'0'0'8894,"10"-6"-8286,-7 4-572,0 0 0,0 0 1,1 0-1,-1 1 0,1-1 0,0 1 0,-1-1 0,1 1 0,0 1 0,0-1 0,-1 0 0,1 1 0,0 0 1,0 0-1,0 0 0,0 0 0,0 1 0,0-1 0,-1 1 0,1 0 0,0 0 0,0 0 0,-1 1 0,7 3 1,-4-2-17,1 1 1,-1 0 0,-1 0 0,1 1 0,-1-1 0,0 1 0,0 0 0,0 1 0,-1-1 0,7 11 0,-9-13-17,-1 0 1,0 0-1,0 0 0,1 0 1,-2 0-1,1 0 0,0 0 0,-1 0 1,1 0-1,-1 0 0,0 0 1,0 0-1,0 1 0,-1-1 1,1 0-1,-1 0 0,1 0 1,-1 0-1,0 0 0,0 0 1,-1 0-1,1 0 0,-1-1 1,1 1-1,-1 0 0,-3 3 1,-9 10 250,-2 0 1,1-2 0,-37 27 0,-1 0-904,6 7-4041,36-30-2486</inkml:trace>
</inkml:ink>
</file>

<file path=ppt/ink/ink13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13:59.81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44 55 17489,'-1'12'1436,"-11"109"3005,-19 307 3220,32-438-7439,1-1 1,0 1 0,0-1-1,1 1 1,6-17-1,6-20 183,13-80-405,48-171 0,-75 293 0,1 1 0,0-1 0,0 1 0,0 0 0,0 0 0,1 0 0,-1 0 0,1 0 0,0 0 0,0 1 0,1-1 0,-1 1 0,7-5 0,-8 7 0,0 0 0,0 1 0,0-1 0,0 1 0,0-1 0,0 1 0,0 0 0,0-1 0,0 1 0,0 0 0,0 1 0,0-1 0,0 0 0,0 1 0,0-1 0,0 1 0,0-1 0,-1 1 0,1 0 0,0 0 0,0 0 0,-1 0 0,1 0 0,0 0 0,-1 0 0,1 1 0,-1-1 0,1 0 0,-1 1 0,0-1 0,0 1 0,0 0 0,2 3 0,2 1 0,0 0 0,-1 1 0,0 0 0,-1 0 0,1 0 0,-1 0 0,-1 0 0,1 1 0,-1-1 0,0 1 0,-1 0 0,0-1 0,0 1 0,-1 0 0,0 0 0,0 0 0,-1-1 0,0 1 0,0 0 0,-1-1 0,0 1 0,0-1 0,-1 1 0,0-1 0,0 0 0,0 0 0,-1 0 0,0 0 0,-1-1 0,0 0 0,0 0 0,0 0 0,0 0 0,-1-1 0,-7 6 0,5-5 0,0 1 0,-1-1 0,1 0 0,-1-1 0,0 0 0,0 0 0,-1-1 0,1 0 0,-1-1 0,0 0 0,0 0 0,0-1 0,-1-1 0,1 0 0,0 0 0,-19-1 0,28 0-54,0 0 1,0 0-1,0 0 0,0 0 0,1 0 1,-1 0-1,0 0 0,0 0 0,0 0 1,0-1-1,1 1 0,-1 0 1,0 0-1,0-1 0,1 1 0,-1-1 1,0 1-1,0 0 0,1-1 1,-1 0-1,0 1 0,1-1 0,-1 1 1,1-1-1,-1 0 0,1 1 0,-1-1 1,1 0-1,-1 1 0,1-1 1,0 0-1,-1 0 0,1 0 0,0 1 1,0-1-1,0 0 0,0 0 0,-1 0 1,1 0-1,0 1 0,0-1 1,1 0-1,-1 0 0,0 0 0,0 0 1,1-1-1,0 0-190,0 0 1,0 0-1,0 0 1,0 1-1,1-1 1,-1 0 0,1 1-1,-1-1 1,1 1-1,0-1 1,0 1-1,-1 0 1,1 0-1,0 0 1,0 0-1,0 0 1,3-1-1,90-14-11949,-58 13 7207</inkml:trace>
</inkml:ink>
</file>

<file path=ppt/ink/ink13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14:00.31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24 19 9033,'0'0'17066,"5"10"-14845,-1-3-1803,-2-3-283,0 0 1,0-1 0,0 1-1,-1 0 1,0 0-1,1-1 1,-1 1-1,-1 0 1,1 1 0,0-1-1,-1 0 1,0 0-1,0 0 1,0 0 0,-1 0-1,-1 7 1,-43 176 1588,54-215-1724,0 0 0,-1 1 0,-1-2 0,-1 1 0,-2-1 0,0 0 0,-2-57 0,-26 142 0,21-47 0,1 0 0,0 0 0,1 1 0,0-1 0,0 16 0,1-24 0,1-1 0,-1 1 0,0-1 0,1 1 0,-1 0 0,1-1 0,-1 1 0,1-1 0,-1 1 0,1-1 0,-1 1 0,1-1 0,-1 0 0,1 1 0,-1-1 0,1 0 0,0 1 0,-1-1 0,1 0 0,0 0 0,-1 1 0,1-1 0,0 0 0,-1 0 0,1 0 0,0 0 0,-1 0 0,1 0 0,0 0 0,-1 0 0,1 0 0,0 0 0,-1-1 0,1 1 0,0 0 0,0-1 0,30-9 0,-20 0 0,1 1 0,-1-2 0,-1 0 0,1 0 0,15-23 0,10-12 0,-36 45 0,0 1 0,1 0 0,-1-1 0,0 1 0,0 0 0,0-1 0,0 1 0,1 0 0,-1 0 0,0-1 0,0 1 0,1 0 0,-1 0 0,0-1 0,1 1 0,-1 0 0,0 0 0,0 0 0,1 0 0,-1 0 0,0-1 0,1 1 0,-1 0 0,0 0 0,1 0 0,-1 0 0,0 0 0,1 0 0,-1 0 0,0 0 0,1 0 0,-1 0 0,1 0 0,-1 0 0,0 0 0,1 1 0,-1-1 0,0 0 0,0 0 0,1 0 0,-1 0 0,0 1 0,1-1 0,-1 0 0,0 0 0,6 22 0,-5 44 0,-2-52 0,-4 58 0,2-55 0,1 0 0,1 0 0,1 0 0,3 26 0,1-31-2419,10-3-7590</inkml:trace>
</inkml:ink>
</file>

<file path=ppt/ink/ink13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14:00.65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23 1 14734,'0'0'14253,"-5"63"-12491,-1-34-513,2 2-608,-1-4-513,2 0-128,3-4 0,0 1-545,10-5-1857,3-6-2595,2-6-6565</inkml:trace>
</inkml:ink>
</file>

<file path=ppt/ink/ink13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14:01.52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249 1 16335,'0'0'11862,"-10"0"-11499,4 0-291,0 0-1,1 0 0,-1 1 0,0 0 0,1 0 0,-1 1 1,0-1-1,1 1 0,0 1 0,-1-1 0,1 1 0,0-1 1,0 1-1,0 1 0,1-1 0,-1 1 0,1 0 1,0 0-1,0 0 0,-5 8 0,-9 9 253,2 1 0,0 1 0,2 0-1,-17 37 1,25-49-258,1 1-1,1 1 0,0-1 0,0 0 1,2 1-1,-1 0 0,2 0 0,-1 0 1,2 0-1,0 0 0,2 20 0,-1-31-59,0-1-1,0 1 1,0 0-1,0 0 1,0 0-1,0-1 1,0 1-1,1 0 1,-1-1-1,1 0 1,-1 1 0,1-1-1,-1 0 1,1 1-1,0-1 1,0 0-1,-1 0 1,1-1-1,0 1 1,0 0-1,0 0 1,0-1-1,0 0 1,0 1-1,0-1 1,0 0-1,0 0 1,0 0-1,1 0 1,1 0-1,2 0 9,0 0 0,-1-1 0,1 0 0,0 0 0,0 0-1,-1 0 1,1-1 0,-1 0 0,9-4 0,-8 3-14,-1-1 0,-1 1 0,1-1 0,0 0 0,-1-1 0,0 1 0,0-1 0,0 1 0,-1-1 0,1 0 0,-1-1 0,0 1 0,-1 0 0,1-1 0,-1 0 0,0 1 0,-1-1 0,1 0 0,0-6 0,-3 11 0,1 1 0,0 0 0,0-1 0,-1 1 0,1 0 0,-1 0 0,1-1 0,0 1 0,-1 0 0,1 0 0,0-1 0,-1 1 0,1 0 0,-1 0 0,1 0 0,-1 0 0,1 0 0,-1 0 0,1 0 0,0 0 0,-1 0 0,1 0 0,-1 0 0,1 0 0,-1 0 0,1 0 0,0 0 0,-1 0 0,1 0 0,-1 1 0,1-1 0,-1 0 0,1 0 0,0 1 0,-1-1 0,1 0 0,0 0 0,-1 1 0,1-1 0,0 0 0,0 1 0,-1-1 0,1 0 0,0 1 0,-19 12 0,11 1 0,12-10 0,19-17 0,-7-5 0,-14 14 0,0 0 0,1 0 0,0 1 0,0-1 0,0 1 0,0 0 0,0 0 0,1 0 0,-1 0 0,1 0 0,0 1 0,6-4 0,-9 7 0,-1 0 0,1 0 0,0 0 0,0-1 0,-1 1 0,1 0 0,-1 0 0,1 0 0,-1 0 0,1 0 0,-1 0 0,1 0 0,-1 0 0,0 0 0,0 0 0,0 0 0,1 1 0,-1-1 0,0 0 0,0 0 0,0 0 0,-1 1 0,1 36 0,0-32 0,-3 134-32,3-140-60,0 1 0,0-1 0,0 0 0,0 1 0,0-1 0,0 1 0,0-1 0,0 0 0,1 1 1,-1-1-1,0 0 0,0 1 0,0-1 0,1 0 0,-1 1 0,0-1 0,0 0 0,1 0 0,-1 1 0,0-1 0,0 0 0,1 0 0,-1 0 0,0 1 0,1-1 0,-1 0 1,1 0-1,-1 0 0,0 0 0,1 0 0,-1 0 0,0 0 0,1 0 0,-1 0 0,1 0 0,-1 0 0,0 0 0,1 0 0,-1 0 0,0 0 0,1 0 0,-1 0 0,0 0 1,1 0-1,-1 0 0,0-1 0,1 1 0,-1 0 0,0 0 0,1-1 0,-1 1 0,0 0 0,1 0 0,-1-1 0,0 1 0,0 0 0,1 0 0,-1-1 0,0 0 0,21-17-5143,-4-11-2078</inkml:trace>
</inkml:ink>
</file>

<file path=ppt/ink/ink13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14:01.85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115 0 12268,'0'0'5354,"-4"11"-2669,-31 81 3693,-11 34-1586,39-104-4601,1 0-1,2 0 0,-4 45 0,6-44-301,1-14-249,0-1 0,1 0 0,-1 0 0,2 1-1,-1-1 1,1 0 0,0 1 0,4 11 0,-5-20 243,0 0 1,0 0-1,0 0 0,0 0 0,0-1 1,1 1-1,-1 0 0,0 0 0,0 0 1,0 0-1,0 0 0,0 0 1,0 0-1,0 0 0,1 0 0,-1 0 1,0 0-1,0 0 0,0-1 0,0 1 1,0 0-1,0 0 0,1 0 1,-1 0-1,0 0 0,0 0 0,0 0 1,0 0-1,0 0 0,1 0 0,-1 1 1,0-1-1,0 0 0,0 0 1,0 0-1,0 0 0,0 0 0,0 0 1,1 0-1,-1 0 0,0 0 0,0 0 1,0 0-1,0 0 0,0 1 1,0-1-1,0 0 0,0 0 0,0 0 1,0 0-1,1 0 0,-1 0 0,0 1 1,0-1-1,0 0 0,0 0 1,0 0-1,0 0 0,0 0 0,0 0 1,0 1-1,0-1 0,0 0 0,0 0 1,1-11-3646,-1-10-1443</inkml:trace>
</inkml:ink>
</file>

<file path=ppt/ink/ink13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14:02.18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13 86 12300,'0'0'2856,"-2"-9"694,-8-26-342,10 34-3051,-1 0 1,1 0-1,0 0 1,0 0-1,0 0 1,0 0-1,0 0 0,1 0 1,-1 0-1,0 0 1,0 0-1,1 0 1,-1 0-1,1 0 0,-1 0 1,0 0-1,1 0 1,0 0-1,-1 0 1,1 0-1,0 0 0,-1 1 1,1-1-1,0 0 1,0 1-1,0-1 1,-1 0-1,1 1 0,0-1 1,0 1-1,0-1 1,0 1-1,0 0 1,0-1-1,0 1 0,2 0 1,41-7 974,-37 7-583,4-1-174,15-2 131,1 2 0,27 1 0,-48 1-500,0-1 0,-1 1 0,1-1-1,-1 2 1,0-1 0,1 0 0,-1 1-1,0 0 1,0 1 0,0-1 0,0 1-1,0 0 1,0 0 0,-1 0 0,0 1-1,6 4 1,-8-5 19,0 0 0,0 0 0,0 0-1,-1 0 1,1 1 0,-1-1 0,0 0 0,0 1-1,0-1 1,0 1 0,0-1 0,-1 1 0,1-1-1,-1 1 1,0-1 0,0 1 0,-1-1 0,1 1 0,-1-1-1,0 1 1,0-1 0,0 1 0,0-1 0,0 0-1,-1 1 1,-3 5 0,3-5 9,-1 0 1,0-1-1,0 1 0,0 0 1,-1-1-1,1 0 0,-1 0 0,1 0 1,-1 0-1,0 0 0,0-1 1,-1 1-1,1-1 0,0-1 1,-1 1-1,1 0 0,-1-1 0,1 0 1,-10 1-1,13-2-38,-48-2-2457,48 2 2360,0 0-1,0 1 1,0-2 0,0 1 0,0 0-1,0 0 1,0 0 0,0 0 0,0-1 0,0 1-1,0 0 1,0-1 0,0 1 0,0-1-1,1 1 1,-1-1 0,0 1 0,0-1 0,0 0-1,1 1 1,-1-1 0,0 0 0,1 0-1,-1 0 1,1 1 0,-1-1 0,1 0 0,-1 0-1,1 0 1,-1 0 0,1 0 0,0 0-1,0 0 1,-1 0 0,1 0 0,0 0 0,0 0-1,0 0 1,0 0 0,0 0 0,0 0-1,1 0 1,-1 0 0,0 0 0,1-1 0,6-5-5756,8 2-2177</inkml:trace>
</inkml:ink>
</file>

<file path=ppt/ink/ink13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14:02.57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124 69 5733,'9'-8'5301,"-3"2"-4414,-2 1-169,1 0-1,0 0 1,0 0 0,0 1 0,1 0 0,0 0 0,-1 1-1,1-1 1,0 1 0,1 0 0,-1 1 0,0 0-1,1 0 1,7-2 0,-12 5-561,-1 0 0,0 0 0,0 0 0,0-1 0,0 1-1,0 0 1,0 0 0,0 0 0,0 0 0,-1 1 0,1-1 0,0 0 0,-1 0-1,1 0 1,-1 1 0,1-1 0,-1 0 0,1 1 0,-1-1 0,0 0 0,0 1 0,1-1-1,-1 0 1,0 1 0,0-1 0,-1 0 0,1 1 0,0 1 0,-4 45 1918,0-29-1829,-1 0 1,-1 0-1,-1-1 1,0 0-1,-2 0 0,-11 18 1,-71 99 1344,63-96-1453,11-17-138,11-16 0,1 1 0,0-1 0,0 1 0,1-1 0,-1 1 0,1 1 0,1-1 0,0 1 0,0-1 0,-4 14 0,10-19 0,-1-1 0,1 0 0,-1 0 0,1-1 0,-1 1 0,1-1 0,-1 1 0,1-1 0,0 0 0,-1 0 0,1 0 0,-1 0 0,1 0 0,3-1 0,2 1 0,32-2-1154,0-2 0,-1-1 0,0-2-1,45-15 1,-33 7-6688</inkml:trace>
</inkml:ink>
</file>

<file path=ppt/ink/ink13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14:03.78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67 22 17745,'0'0'8466,"0"13"-6768,0 14-1088,-1-1 1,-2 1-1,0-1 0,-2 1 1,-12 37-1,11-49-469,-3 8 211,0 2-1,-5 26 1,56-209-352,3-20 0,-42 169 0,-3 18 0,3 49 0,-4-56 0,2 0 0,-1 0 0,0 0 0,0 0 0,1 0 0,-1-1 0,1 1 0,-1 0 0,1 0 0,0 0 0,0 0 0,0 0 0,0-1 0,0 1 0,0-1 0,0 1 0,0 0 0,1-1 0,-1 0 0,1 1 0,-1-1 0,1 0 0,2 2 0,1-2 0,-1-1 0,1 1 0,0-1 0,0 0 0,-1 0 0,1 0 0,0 0 0,0-1 0,-1 0 0,1 0 0,0-1 0,-1 1 0,8-5 0,0 0 0,-1-1 0,0-1 0,14-13 0,23-15 0,-48 36 0,1-1 0,-1 1 0,0 0 0,0 0 0,1 0 0,-1 0 0,0-1 0,1 1 0,-1 0 0,0 0 0,1 0 0,-1 0 0,0 0 0,0 0 0,1 0 0,-1 0 0,0 0 0,1 0 0,-1 0 0,0 0 0,1 0 0,-1 0 0,0 0 0,1 0 0,-1 0 0,0 0 0,0 0 0,1 1 0,-1-1 0,0 0 0,1 0 0,-1 0 0,0 0 0,0 1 0,0-1 0,1 0 0,-1 0 0,0 1 0,4 15 0,-6 21 0,-21 62-1764,16-72-228,0 1 0,-4 50-1,10-41-5320</inkml:trace>
</inkml:ink>
</file>

<file path=ppt/ink/ink13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14:34.67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0 12556,'0'0'9032,"0"58"-8039,0-27-832,0 7-97,4 2-32,2 6 0,-3 1 0,5-4-32,-5 0-289,0-6-704,-2-9-1121,-1-10-1249,0-7-3395</inkml:trace>
</inkml:ink>
</file>

<file path=ppt/ink/ink13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14:35.02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9 92 14542,'-2'13'1665,"1"-2"-1456,-2 7 458,2-1 0,0 1 0,1-1 0,0 1 0,4 19 0,-4-34-580,1 1-1,-1-1 1,1 0-1,0 0 1,0 0-1,0 0 1,0-1-1,0 1 0,1 0 1,-1 0-1,1-1 1,0 1-1,-1-1 1,1 1-1,0-1 1,1 0-1,-1 0 1,0 0-1,1 0 1,-1 0-1,1 0 1,0-1-1,-1 1 1,1-1-1,0 0 1,0 0-1,0 0 1,0 0-1,0 0 1,0-1-1,0 1 1,0-1-1,0 0 1,0 0-1,0 0 1,1 0-1,-1-1 1,0 1-1,0-1 1,3-1-1,0 0 123,0 0-1,-1 0 1,1-1 0,-1 0 0,1 0-1,-1 0 1,0-1 0,-1 1 0,1-1-1,-1 0 1,1-1 0,3-4-1,48-68 1481,-36 47-1190,13-13-332,-6 7-1540,-2-1-4126,-6 4-3849</inkml:trace>
</inkml:ink>
</file>

<file path=ppt/ink/ink13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14:36.06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1 281 6054,'0'0'6657,"0"-10"-3331,0-24-953,0 8 2359,1 34-4270,0 0 0,1 0 0,0 0 1,0 0-1,7 12 0,2 10 64,10 65 598,-16-66-594,2 1-1,19 52 0,-26-81-508,0 0 0,0 0 0,0-1 1,1 1-1,-1 0 0,0-1 0,0 1 0,1 0 0,-1-1 1,1 1-1,-1 0 0,0-1 0,1 1 0,-1-1 1,1 1-1,0 0 0,-1-1 0,1 0 0,-1 1 0,1-1 1,0 1-1,-1-1 0,1 0 0,0 1 0,-1-1 0,1 0 1,0 0-1,0 0 0,-1 1 0,1-1 0,0 0 1,0 0-1,-1 0 0,1 0 0,0 0 0,0-1 0,1 0 52,0 0 0,0 0-1,0-1 1,0 1 0,0-1 0,-1 0-1,1 1 1,0-1 0,-1 0-1,0 0 1,3-3 0,25-59 1170,-14 17-1065,-1-2 1,-3 0 0,7-73 0,-18 122-179,0 0 0,0 0 0,0 0 0,0 0 0,0 0 0,0 0 0,0 0 0,0 0 0,1 0 0,-1 0 0,0 0 0,0 0 0,0 0 0,0 0 0,0 0 0,0 0 0,0 0 0,1 0 0,-1 0 0,0 0 0,0 0 0,0 0 0,0 0 0,0 0 0,0 0 0,0 0 0,0 0 0,1-1 0,-1 1 0,0 0 0,0 0 0,0 0 0,0 0 0,0 0 0,0 0 0,0 0 0,0 0 0,0 0 0,0 0 0,0-1 0,0 1 0,0 0 0,0 0 0,0 0 0,0 0 0,1 0 0,-1 0 0,0 0 0,0-1 0,0 1 0,0 0 0,0 0 0,-1 0 0,1 0 0,0 0 0,0 0 0,0 0 0,0-1 0,0 1 0,0 0 0,0 0 0,0 0 0,0 0 0,5 14 0,7 33 0,-9-35 0,-2-10 0,2 13 0,0 0 0,2-1 0,0 1 0,0-1 0,2 0 0,-1 0 0,10 13 0,-15-26 0,-1 1 0,1-1 0,0 0 0,0 0 0,-1 0 0,1-1 0,0 1 0,0 0 0,0 0 0,0 0 0,0-1 0,0 1 0,0 0 0,0-1 0,1 1 0,-1-1 0,0 1 0,0-1 0,0 0 0,0 0 0,1 1 0,-1-1 0,0 0 0,0 0 0,1 0 0,-1 0 0,0 0 0,2-1 0,-1 0 0,0 0 0,0 0 0,0-1 0,0 1 0,-1-1 0,1 1 0,0-1 0,-1 0 0,1 0 0,-1 1 0,1-1 0,-1 0 0,2-4 0,3-7 0,0-1 0,-1 1 0,5-23 0,-1-20-97,-3 0-1,-2 0 1,-6-87-1,11 193-6069,-3-19-392,-2-4-1369</inkml:trace>
</inkml:ink>
</file>

<file path=ppt/ink/ink13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14:36.43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1 248 15471,'0'0'10943,"11"-4"-8711,-3 0-2004,1 0 0,-1-1-1,1 0 1,-1-1 0,-1 0 0,1 0 0,-1 0 0,0-1 0,-1 0 0,0-1-1,0 1 1,0-1 0,-1 0 0,0 0 0,5-13 0,-6 14-192,-1 0 1,1 1 0,-1-2-1,-1 1 1,0 0-1,0-1 1,0 1-1,-1-1 1,0 1-1,0-1 1,-1 0-1,-1-12 1,1 19-37,-1 0 0,1 0 0,-1-1 0,0 1 0,0 0 0,1 0 0,-1 0 0,0 0 0,0 0 0,0 0 0,0 1 0,0-1 0,0 0 0,0 0 0,0 1 0,-1-1 0,1 0 0,0 1 0,0-1 0,0 1 0,-1 0 0,1-1 0,0 1 0,-1 0 0,1 0 0,0 0 0,-1 0 0,1 0 0,0 0 0,-1 0 0,1 0 0,0 1 0,0-1 0,-1 0 0,1 1 0,-2 0 0,-1 0 0,0 0 0,0 1 0,0 0 0,0-1 0,0 1 0,1 0 0,-1 1 0,1-1 0,-1 1 0,-3 3 0,-1 5 0,1 0 0,0 1 0,0-1 0,1 2 0,1-1 0,0 1 0,1 0 0,0 0 0,1 0 0,0 0 0,1 1 0,1-1 0,0 1 0,0-1 0,3 19 0,-1-31 0,-1 1 0,1 0 0,0-1 0,0 1 0,-1 0 0,1-1 0,0 1 0,1-1 0,-1 1 0,0-1 0,0 0 0,1 0 0,-1 1 0,1-1 0,-1 0 0,1 0 0,-1 0 0,1-1 0,0 1 0,-1 0 0,1 0 0,0-1 0,0 1 0,-1-1 0,1 0 0,0 1 0,0-1 0,0 0 0,-1 0 0,1 0 0,2-1 0,5 1 0,-1 0 0,1-1 0,-1 0 0,1 0 0,12-5 0,32-18-2719,-43 18 1040,0-1 1,0 0-1,-1 0 1,0-1-1,11-13 0,3-7-9168</inkml:trace>
</inkml:ink>
</file>

<file path=ppt/ink/ink13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14:36.77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28 1 15375,'0'0'15534,"1"14"-14877,-2 41-135,-11 89 0,4-70-365,6-54-157,0-12 0,1 1 0,0 0 0,0 0 0,1 0 0,0 0 0,1 0 0,-1 0 0,2 0 0,4 16 0,-5-24 2,1 1-1,0-1 1,-1 0-1,1 0 1,0 0 0,0 0-1,0 0 1,0 0-1,-1 0 1,1-1-1,1 1 1,-1-1 0,0 1-1,0-1 1,0 0-1,0 0 1,0 0 0,0 0-1,0 0 1,0 0-1,0-1 1,0 1 0,0-1-1,0 1 1,3-2-1,4-1-42,0 0 0,0 0-1,0-1 1,10-6 0,-10 4-766,0 0 1,-1 0 0,0-1 0,0 0 0,10-12 0,11-27-10132,-16 15-1020</inkml:trace>
</inkml:ink>
</file>

<file path=ppt/ink/ink13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14:37.18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82 0 18674,'0'0'11910,"0"9"-10987,-2 71-482,0-34-236,1-1 0,3 1-1,14 87 1,-16-132-205,0 2 0,1 1 0,0 0 0,0 0 0,0 0 0,0-1 0,0 1 0,1-1 0,0 1 0,0-1 0,0 0 0,0 1 0,0-1 0,1 0 0,-1 0 0,6 4 0,-7-9-185,0 0 0,-1 0 0,1 0 0,0-1 0,-1 1 0,0 0 0,1 0 1,-1-1-1,0 1 0,0 0 0,0 0 0,-1-1 0,0-3 0,0 0-137,-1 0 0,0 0 0,0 0-1,-1 0 1,1 1 0,-1-1 0,-1 1 0,1-1 0,-1 1 0,-5-6 0,-51-48 443,26 29 3274,34 30-3366,0-1-1,0 1 1,0 0 0,0-1-1,0 1 1,0 0 0,0-1-1,0 1 1,0 0 0,0-1-1,0 1 1,0 0 0,0 0-1,0-1 1,1 1 0,-1 0-1,0-1 1,0 1-1,0 0 1,0 0 0,0-1-1,1 1 1,-1 0 0,0 0-1,0-1 1,1 1 0,-1 0-1,0 0 1,0 0 0,1-1-1,-1 1 1,0 0 0,0 0-1,1 0 1,-1 0 0,0 0-1,1 0 1,-1 0-1,0-1 1,1 1 0,-1 0-1,0 0 1,1 0 0,-1 0-1,0 0 1,1 0 0,-1 1-1,0-1 1,0 0 0,1 0-1,23-4 1063,-21 4-1027,18-3-1016,-5 1-2528,0-1 0,0 0-1,-1 0 1,30-12 0,-32 8-4368</inkml:trace>
</inkml:ink>
</file>

<file path=ppt/ink/ink13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14:37.64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 6790,'0'0'19993,"0"11"-18088,0 89 1742,0-99-3641,0 0 1,0 0 0,0 1-1,0-1 1,0 0 0,0 0-1,0 0 1,1 0 0,-1 0 0,0 1-1,1-1 1,-1 0 0,1 0-1,-1 0 1,1 0 0,-1 0-1,1 0 1,0 0 0,-1 0 0,1-1-1,0 1 1,0 0 0,0 0-1,0 0 1,0-1 0,0 1-1,0-1 1,0 1 0,0-1 0,0 1-1,0-1 1,0 1 0,0-1-1,0 0 1,0 0 0,0 1-1,1-1 1,-1 0 0,0 0 0,0 0-1,0 0 1,0-1 0,1 1-1,-1 0 1,0 0 0,0-1-1,0 1 1,0-1 0,0 1 0,0-1-1,1 0 1,4-2 3,1 0 1,-1 0-1,-1-1 1,1 0-1,-1 0 1,1 0-1,5-6 1,7-16-11,11-11 0,-27 35 0,-1 0 0,1 1 0,0-1 0,-1 1 0,1-1 0,0 1 0,0 0 0,0 0 0,0 0 0,0 0 0,0 0 0,0 0 0,1 1 0,-1-1 0,0 1 0,3-1 0,-4 2 0,0-1 0,1 1 0,-1-1 0,0 1 0,0 0 0,0 0 0,0-1 0,1 1 0,-1 0 0,-1 0 0,1 0 0,0 0 0,0 0 0,0 1 0,0-1 0,-1 0 0,1 0 0,0 0 0,-1 1 0,1-1 0,-1 0 0,0 1 0,1-1 0,-1 0 0,0 1 0,0-1 0,0 0 0,0 1 0,0 2 0,8 24 0,-8-27 0,1 0 0,-1 0 0,1-1 0,-1 1 0,1 0 0,-1 0 0,1-1 0,0 1 0,-1 0 0,1-1 0,0 1 0,0-1 0,-1 1 0,1-1 0,0 1 0,0-1 0,0 1 0,0-1 0,0 0 0,0 0 0,-1 1 0,1-1 0,0 0 0,0 0 0,0 0 0,1 0 0,4-2 0,0 0 0,-1 0 0,1 0 0,-1 0 0,0-1 0,0 0 0,0 0 0,0-1 0,0 1 0,-1-1 0,7-7 0,18-12 0,-25 20 0,3-2 0,1 1 0,-1-1 0,1 1 0,11-4 0,-18 8 0,0 0 0,0-1 0,0 1 0,0 0 0,0-1 0,0 1 0,0 0 0,0 0 0,0 0 0,0 0 0,0 0 0,0 0 0,0 0 0,0 0 0,0 1 0,0-1 0,0 0 0,0 0 0,0 1 0,0-1 0,0 1 0,0-1 0,0 1 0,-1-1 0,1 1 0,0-1 0,0 1 0,0 0 0,-1 0 0,1-1 0,0 1 0,-1 0 0,1 0 0,-1 0 0,1 0 0,-1 0 0,0-1 0,1 1 0,-1 0 0,0 0 0,1 0 0,-1 0 0,0 0 0,0 0 0,0 0 0,0 0 0,0 2 0,1 9-95,5 29-1256,-6-40 1313,0-1-1,0 1 1,0-1-1,0 0 0,1 1 1,-1-1-1,0 0 1,0 1-1,1-1 1,-1 0-1,0 1 0,0-1 1,1 0-1,-1 0 1,0 1-1,1-1 1,-1 0-1,0 0 0,1 1 1,-1-1-1,0 0 1,1 0-1,-1 0 1,0 0-1,1 0 0,-1 0 1,1 0-1,-1 1 1,0-1-1,1 0 1,17-15-1448,21-31-14518,-22 26 5994</inkml:trace>
</inkml:ink>
</file>

<file path=ppt/ink/ink13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14:38.34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38 350 5765,'0'0'24995,"-6"9"-24995,-19 26 21,25-35-19,-1 1 0,1-1 0,-1 1-1,1-1 1,-1 1 0,1-1 0,-1 1 0,1 0 0,0-1-1,-1 1 1,1-1 0,0 1 0,0 0 0,-1-1-1,1 1 1,0 0 0,0-1 0,0 1 0,0 0 0,0-1-1,0 1 1,0 0 0,0-1 0,0 1 0,0 0-1,0-1 1,1 1 0,-1 0 0,0-1 0,0 1 0,1 0-1,-1 0 1,21 0-233,24-15-1333,-37 8 1597,0-1 0,-1 0 1,0 0-1,0 0 0,-1-1 0,6-8 0,3-2-94,3-9-1907,-1-1 1,-1 0 0,-1-1-1,-1 0 1,-2-2-1,-1 1 1,-2-1-1,9-62 9019,-26 112-3811,-7 31-775,12-22-1205,0 0 0,2 39 0,2-56-1259,0 1 0,0-1 0,1 1 0,1-1 1,0 0-1,0 0 0,1 0 0,8 16 0,-11-26-38,-1 0 0,1 0-1,-1 0 1,1 0 0,-1 0 0,1 0-1,-1 0 1,1 0 0,0-1 0,0 1 0,-1 0-1,1 0 1,0-1 0,0 1 0,0 0-1,0-1 1,0 1 0,0-1 0,0 1-1,0-1 1,0 0 0,0 1 0,0-1 0,0 0-1,0 0 1,2 0 0,-1 0 35,-1-1 0,1 0 1,-1 1-1,1-1 0,-1 0 0,1 0 1,-1 0-1,0 0 0,1 0 0,-1 0 1,0-1-1,0 1 0,0 0 0,0-1 1,1-1-1,6-10 283,-2 0 1,0-1-1,5-15 1,-8 20-108,64-191 2303,-65 199-2477,0 8 0,0 24 0,0 37 0,-5 38-7021,1-2-1744</inkml:trace>
</inkml:ink>
</file>

<file path=ppt/ink/ink13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14:38.67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0 8200,'0'0'17809,"6"58"-16176,4-47-736,0-3-513,2-1-256,0-3-63,0-2-770,1-2-1793,1 0-1763,0-1-3266</inkml:trace>
</inkml:ink>
</file>

<file path=ppt/ink/ink13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14:39.02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81 1 16752,'0'0'12203,"-2"8"-11808,-1 9-159,0-1-1,2 1 1,0 0-1,0 0 1,2-1-1,2 18 1,22 112-659,-12-81-1550,-11-57 2613,0 0-5926,-9-27-15884</inkml:trace>
  <inkml:trace contextRef="#ctx0" brushRef="#br0" timeOffset="1">65 288 5573,'0'0'11627,"-50"-51"-8007,41 38-225,4 1-256,5 5-673,0-3-960,14 3-642,7-1-639,3 0-225,5 2 64,-1 1-417,2-3-1248,-1 2-2275,1-6-3875</inkml:trace>
</inkml:ink>
</file>

<file path=ppt/ink/ink13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14:4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11 91 6342,'-10'8'16968,"19"-3"-10257,23-4-4670,-15-8-1938,0 0 1,0 0-1,-1-2 0,0 0 0,17-12 0,8-5-2403,-25 16-2409,-8 1-2802</inkml:trace>
</inkml:ink>
</file>

<file path=ppt/ink/ink13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14:40.68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160 53 10666,'0'0'6027,"0"-9"-3075,0 6-2612,0 0-1,0 0 1,-1-1 0,1 1-1,-1 0 1,0 0-1,0 0 1,-2-6 0,2 8-226,1 0-1,-1 1 1,1-1 0,-1 1 0,1-1 0,-1 0 0,1 1 0,-1-1 0,0 1-1,1-1 1,-1 1 0,0 0 0,1-1 0,-1 1 0,0 0 0,0-1 0,1 1-1,-1 0 1,0 0 0,0 0 0,0-1 0,-1 2 51,0-1 0,0 0 1,0 0-1,0 1 0,0 0 0,0-1 0,0 1 0,1 0 1,-1 0-1,0 0 0,0 0 0,1 0 0,-3 1 0,-4 5 69,0 0 0,1 1 0,-1 0 0,1 0 0,1 1 0,0 0-1,0 0 1,0 0 0,1 1 0,1-1 0,0 1 0,0 0 0,1 1-1,-3 11 1,0 9 81,1 0 0,1 0 0,1 50 0,3-77-297,0 1 0,0-1 0,1 0 0,0 0 0,0 1 0,0-1 0,0 0 0,1 0 0,0 0 0,0 0 0,0 0 0,0-1 0,0 1 0,1-1 0,3 5 0,-4-6-12,0 0 1,0-1 0,0 1-1,0-1 1,0 1 0,1-1-1,-1 0 1,0 0-1,0 0 1,1 0 0,-1 0-1,1-1 1,-1 1 0,1-1-1,-1 0 1,1 1-1,-1-1 1,1 0 0,-1 0-1,1-1 1,-1 1 0,1 0-1,-1-1 1,1 0-1,-1 0 1,1 1 0,-1-1-1,3-2 1,-1 0-7,0 0 0,-1 0 0,1 0 0,-1 0 0,0 0 0,0-1 0,0 1 0,0-1 0,-1 0 0,1 0 0,-1 0 0,0 0 0,0-1 0,-1 1 0,1-1 0,-1 1 0,0-1 0,0 1 0,-1-1 0,1 1 0,-1-1 0,0 0 0,0 1 0,-2-10 0,2 10 0,0-1 0,-1 0 0,1 0 0,-1 1 0,0-1 0,-1 0 0,1 1 0,-1-1 0,0 1 0,0 0 0,0-1 0,-1 1 0,1 0 0,-1 0 0,0 1 0,0-1 0,-1 0 0,1 1 0,-1 0 0,0 0 0,1 0 0,-1 0 0,-1 1 0,-4-3 0,7 4 0,0 1 0,-1-1 0,1 0 0,-1 1 0,1-1 0,-1 1 0,0 0 0,1 0 0,-1 0 0,1 0 0,-1 0 0,1 1 0,-1-1 0,1 1 0,-1-1 0,1 1 0,-1 0 0,1 0 0,0 0 0,-1 1 0,1-1 0,0 0 0,0 1 0,0-1 0,0 1 0,-2 2 0,2-1 0,0 0 0,0 1 0,0-1 0,1 0 0,-1 1 0,1-1 0,0 1 0,0-1 0,0 1 0,0-1 0,1 1 0,0 0 0,0-1 0,0 1 0,0 0 0,0 0 0,0-1 0,2 5 0,-1-6 0,0 0 0,-1 0 0,1 0 0,0-1 0,0 1 0,1 0 0,-1-1 0,0 1 0,1 0 0,-1-1 0,1 0 0,-1 1 0,1-1 0,-1 0 0,1 0 0,0 0 0,0 0 0,0 0 0,-1 0 0,1 0 0,0-1 0,0 1 0,0-1 0,0 1 0,0-1 0,0 0 0,0 0 0,1 0 0,2 0 0,4 0 0,0-1 0,-1 1 0,1-2 0,0 1 0,15-5 0,-12 1 0,0-1 0,0 0 0,-1 0 0,0-1 0,0-1 0,0 0 0,-1 0 0,0-1 0,-1-1 0,0 1 0,0-1 0,12-19 0,-18 30 0,-1 10 0,-1 13 0,-14 152 0,13-176-1,0 0 0,0-1 1,0 1-1,0 0 0,0 0 0,0 0 1,0-1-1,0 1 0,0 0 0,0 0 1,0 0-1,1 0 0,-1-1 0,0 1 1,0 0-1,0 0 0,0 0 0,0 0 0,0 0 1,1 0-1,-1-1 0,0 1 0,0 0 1,0 0-1,0 0 0,1 0 0,-1 0 1,0 0-1,0 0 0,0 0 0,0 0 1,1 0-1,-1 0 0,0 0 0,0 0 1,0 0-1,1 0 0,-1 0 0,0 0 0,0 0 1,0 0-1,0 0 0,1 0 0,-1 0 1,0 0-1,0 0 0,0 0 0,0 1 1,1-1-1,-1 0 0,0 0 0,0 0 1,0 0-1,0 0 0,0 0 0,1 1 0,-1-1 1,0 0-1,0 0 0,0 0 0,0 0 1,0 1-1,0-1 0,0 0 0,0 0 1,0 0-1,0 0 0,0 1 0,0-1 1,10-11-1335,8-42-8749,-9 17 1665</inkml:trace>
</inkml:ink>
</file>

<file path=ppt/ink/ink13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14:41.17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44 1 10890,'0'0'21322,"-1"8"-20842,-16 110-393,6-52-93,-3 105 0,14-170 6,0 1 0,0 0 0,0 0 0,0-1 0,0 1 0,1 0 0,-1-1 0,0 1 0,1 0 0,-1-1 0,1 1 0,0-1 0,-1 1 0,1-1 0,0 1 0,0-1 0,0 1 0,2 1 0,-2-2 0,0-1 0,0 1 0,0-1 0,1 1 0,-1-1 0,0 1 0,0-1 0,0 0 0,0 0 0,1 0 0,-1 1 0,0-1 0,0 0 0,0-1 0,0 1 0,1 0 0,-1 0 0,0 0 0,0-1 0,2 0 0,1 0 0,0-1 0,1-1 0,-1 1 0,0-1 0,0 1 0,0-1 0,0 0 0,-1 0 0,1-1 0,-1 1 0,5-8 0,-4 4 0,0 0 0,0 0 0,-1 0 0,0 0 0,0-1 0,2-10 0,-5 17 0,1-1 0,-1 1 0,0 0 0,1-1 0,-1 1 0,0 0 0,0-1 0,0 1 0,0 0 0,0-1 0,0 1 0,0 0 0,-1-1 0,1 1 0,-1 0 0,1-1 0,0 1 0,-1 0 0,0 0 0,1-1 0,-1 1 0,0 0 0,0 0 0,1 0 0,-1 0 0,0 0 0,0 0 0,0 0 0,0 1 0,-1-1 0,1 0 0,0 0 0,0 1 0,0-1 0,-1 1 0,1-1 0,0 1 0,0-1 0,-1 1 0,1 0 0,0 0 0,-1 0 0,1-1 0,-3 2 0,-24 3 0,28-4 0,-1 0 0,1 0 0,-1 0 0,1 0 0,-1 0 0,1 1 0,-1-1 0,1 0 0,-1 0 0,1 0 0,-1 0 0,1 1 0,0-1 0,-1 0 0,1 0 0,-1 1 0,1-1 0,0 0 0,-1 1 0,1-1 0,0 0 0,-1 1 0,1-1 0,0 0 0,0 1 0,-1-1 0,1 1 0,0-1 0,0 1 0,0-1 0,-1 1 0,1-1 0,0 0 0,0 1 0,0-1 0,0 1 0,0-1 0,0 1 0,0-1 0,0 1 0,0-1 0,0 1 0,1-1 0,-1 1 0,0-1 0,0 1 0,0-1 0,0 0 0,1 1 0,-1-1 0,0 1 0,0-1 0,1 0 0,-1 1 0,0-1 0,1 0 0,0 1 0,0 0 0,1 0 0,-1 0 0,1-1 0,0 1 0,-1 0 0,1-1 0,0 1 0,0-1 0,0 0 0,-1 0 0,1 0 0,0 0 0,0 0 0,0 0 0,-1 0 0,1 0 0,0-1 0,0 1 0,-1-1 0,1 1 0,0-1 0,-1 0 0,1 0 0,2-1 0,38-24 0,-19 4 0,-20 18 0,1 0 0,-1 0 0,1 0 0,0 0 0,0 1 0,1 0 0,-1-1 0,1 2 0,-1-1 0,1 0 0,0 1 0,0 0 0,7-2 0,-11 5 0,0-1 0,0 1 0,0-1 0,0 1 0,-1-1 0,1 1 0,0 0 0,0-1 0,-1 1 0,1 0 0,0-1 0,-1 1 0,1 0 0,-1 0 0,1 0 0,-1 0 0,1 0 0,-1 0 0,0 0 0,1-1 0,-1 1 0,0 0 0,0 0 0,0 0 0,0 0 0,0 0 0,0 0 0,0 2 0,1 37 0,-1-33 0,-10 107 194,6-84-531,1 1 0,2 57 0,5-78-5700,7-8-8633</inkml:trace>
</inkml:ink>
</file>

<file path=ppt/ink/ink13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14:50.47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77 255 1794,'0'0'26,"-44"4"12438,42-4-12020,1 0 1,0 0 0,-1 0 0,1 0 0,0 0-1,-1 1 1,1-1 0,0 1 0,-1-1 0,1 1-1,0-1 1,0 1 0,-1 0 0,1-1 0,0 1 0,0 0-1,0 0 1,0 0 0,0 0 0,0 0 0,0 0-1,0 0 1,1 0 0,-1 0 0,0 1 0,1-1-1,-1 0 1,0 3 0,25-15 1680,-7-4-2011,2 2-1,0 0 1,1 1 0,0 1 0,1 1 0,0 0 0,0 2 0,25-6 0,5-4 13,1 3 0,1 2 0,-1 3 1,2 2-1,76-2 0,119 26 67,-181-10-52,-2 0-8,248 13 1067,117-44-1201,-230 9 0,-180 15-58,0 0 0,0-1-1,0-1 1,0-1 0,-1-1 0,1-1 0,-1-1-1,-1-1 1,35-18 0,-38 12-4095,-3-5-5558</inkml:trace>
</inkml:ink>
</file>

<file path=ppt/ink/ink13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14:51.65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27 1 11435,'-24'3'5424,"24"-3"-5345,0 0 0,-1 1 1,1-1-1,0 0 0,0 0 0,0 0 0,0 0 0,-1 1 0,1-1 0,0 0 0,0 0 0,0 0 0,0 1 1,0-1-1,0 0 0,0 0 0,-1 0 0,1 1 0,0-1 0,0 0 0,0 0 0,0 1 0,0-1 0,0 0 0,0 0 1,0 1-1,0-1 0,0 0 0,1 0 0,-1 0 0,0 1 0,0-1 0,0 0 0,0 0 0,0 1 0,0-1 1,0 0-1,0 0 0,1 0 0,-1 0 0,0 1 0,0-1 0,0 0 0,35 25 2695,-24-18-2649,33 19 228,1-2 1,1-3-1,1-1 0,1-2 1,1-3-1,0-1 0,100 13 1,10-12-698,192-7 0,-299-8 436,172 13-15,-2 1 322,117-43 1685,2 0 1602,-233 27-3401,-51-1-93,-1 2 0,0 4-1,72 11 1,-113-11-192,0 1 0,0 0 0,0 1 0,21 11 0,-33-15 0,0 1 0,1 0 0,-1 1 0,0-1 0,0 0 0,0 1 0,-1 0 0,1 0 0,0 0 0,3 5 0,-5-6 0,-1 0 0,1 0 0,0 0 0,-1 0 0,1 0 0,-1 0 0,0 0 0,1 0 0,-1 0 0,0 0 0,0 0 0,0 0 0,-1 0 0,1 0 0,0 0 0,-1 0 0,1 0 0,-1 0 0,0 0 0,0-1 0,-1 4 0,-14 11-2013,3-14-3950</inkml:trace>
</inkml:ink>
</file>

<file path=ppt/ink/ink13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14:53.66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60 52 10154,'0'0'7244,"3"-8"-4249,12-25-139,-7 22 1355,-4 15-2431,-1 12-922,-7 36-413,-1 0 0,-3-1-1,-2 0 1,-2 0 0,-24 60 0,36-109-445,-4 10 0,0-1 0,1 1 0,1-1 0,0 1 0,-1 12 0,4-23 0,-1-1 0,0 1 0,1 0 0,-1-1 0,1 1 0,0-1 0,-1 1 0,1 0 0,-1-1 0,1 0 0,0 1 0,-1-1 0,1 1 0,0-1 0,0 0 0,-1 1 0,1-1 0,0 0 0,0 0 0,0 0 0,-1 1 0,1-1 0,0 0 0,0 0 0,0 0 0,-1 0 0,1-1 0,1 1 0,31-1 0,-29 0 0,28-3 25,1-3-1,-1 0 1,52-21 0,-41 13-600,47-10-1,-80 21-4178,-5-4-4270,-2-2-7440</inkml:trace>
</inkml:ink>
</file>

<file path=ppt/ink/ink13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14:54.44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274 62 12204,'0'0'9118,"1"-9"-5953,1-27-715,-2 35-2340,-1 0 0,0 0 0,1 0 0,-1 0-1,0 0 1,1 0 0,-1 0 0,0 0-1,0 1 1,0-1 0,0 0 0,0 0-1,0 1 1,0-1 0,0 1 0,0-1 0,0 1-1,0-1 1,0 1 0,-1-1 0,1 1-1,0 0 1,0 0 0,0 0 0,0 0-1,-1 0 1,1 0 0,0 0 0,-3 0 0,-35 4 365,28-1-392,0 1 0,0 0 0,0 1 0,1 0 0,-1 1 0,1 0 0,1 1 0,-1 0 0,1 0 0,0 1 0,1 0 0,-8 10 0,8-10-8,1 0 1,0 1-1,1 0 1,0 1 0,0-1-1,1 1 1,0 1-1,1-1 1,0 0-1,1 1 1,0 0-1,-3 19 1,6-28-76,0 1 0,0-1 0,0 1 0,0-1 0,1 0 0,-1 1 0,1-1 0,-1 0 0,1 0 0,0 1 0,0-1 0,0 0 0,0 0 0,0 0 0,1 0 0,-1 0 0,0 0 0,1 0 0,0-1 0,-1 1 0,4 2 0,-1-2 0,0 1 0,0-1 0,0 0 0,1 0 0,-1-1 0,1 1 0,-1-1 0,1 0 0,-1 0 0,8 0 0,-3 0 0,0-1 0,0 0 0,0 0 0,0-1 0,0 0 0,0-1 0,0 0 0,-1 0 0,1-1 0,-1 0 0,12-6 0,-15 5 0,1-1 0,-1 1 0,0-1 0,0 0 0,-1-1 0,1 1 0,-1-1 0,5-10 0,-8 15 0,0 0 0,-1 0 0,1 0 0,0 0 0,-1 0 0,1 0 0,-1 0 0,1-1 0,-1 1 0,0 0 0,1 0 0,-1 0 0,0-1 0,0 1 0,0 0 0,0 0 0,0 0 0,0-1 0,0 1 0,0 0 0,0 0 0,-1-1 0,1 1 0,-1 0 0,1 0 0,-1 0 0,1 0 0,-1 0 0,1 0 0,-1 0 0,0 0 0,0 0 0,1 0 0,-1 0 0,0 0 0,0 0 0,0 1 0,0-1 0,0 0 0,0 1 0,0-1 0,0 0 0,-1 1 0,1-1 0,0 1 0,0 0 0,0 0 0,0-1 0,-1 1 0,1 0 0,0 0 0,0 0 0,-3 0 0,-39 3 0,42-3 0,-1 0 0,1 1 0,-1-1 0,1 1 0,0-1 0,-1 1 0,1 0 0,0-1 0,0 1 0,-1 0 0,1 0 0,0 0 0,0 0 0,0 0 0,0 0 0,0 0 0,0 0 0,0 1 0,1-1 0,-1 0 0,0 0 0,1 1 0,-1-1 0,1 0 0,-1 1 0,0 2 0,2-3 0,0 0 0,0 0 0,0 0 0,0 0 0,0-1 0,0 1 0,0 0 0,0-1 0,0 1 0,0-1 0,0 1 0,0-1 0,0 1 0,1-1 0,-1 0 0,0 1 0,0-1 0,0 0 0,1 0 0,-1 0 0,0 0 0,0 0 0,1 0 0,-1 0 0,2-1 0,38-2 0,1-8 0,-33 8 0,1 0 0,-1 0 0,1 1 0,-1 1 0,11-1 0,-19 2 0,0 1 0,-1-1 0,1 0 0,0 1 0,0-1 0,-1 1 0,1-1 0,0 1 0,-1 0 0,1-1 0,0 1 0,-1 0 0,1-1 0,-1 1 0,1 0 0,-1 0 0,0-1 0,1 1 0,-1 0 0,0 0 0,1 0 0,-1 0 0,0-1 0,0 1 0,0 0 0,0 0 0,0 0 0,0 0 0,0 0 0,0 1 0,-1 35 0,0-31 0,-13 60 67,11-55-135,0 0 0,0 0 1,1 1-1,-1 18 0,3-30-66,0 0 1,0 0-1,0 1 1,0-1-1,0 0 1,0 0 0,0 1-1,0-1 1,0 0-1,0 0 1,0 1-1,1-1 1,-1 0-1,0 0 1,0 0-1,0 1 1,0-1-1,1 0 1,-1 0 0,0 0-1,0 1 1,0-1-1,1 0 1,-1 0-1,0 0 1,0 0-1,0 0 1,1 0-1,-1 1 1,0-1 0,0 0-1,1 0 1,-1 0-1,0 0 1,0 0-1,1 0 1,-1 0-1,0 0 1,0 0-1,1 0 1,-1 0-1,0 0 1,0 0 0,1-1-1,-1 1 1,0 0-1,0 0 1,1 0-1,-1 0 1,0 0-1,0 0 1,0-1-1,1 1 1,-1 0-1,11-8-8877</inkml:trace>
</inkml:ink>
</file>

<file path=ppt/ink/ink13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14:55.37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2 4164,'0'-1'352,"3"1"-512,-1 0-2691</inkml:trace>
</inkml:ink>
</file>

<file path=ppt/ink/ink13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15:01.24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148 27 2146,'0'0'4196,"30"-25"9758,-27 23-8412,-5 8-5252,0 0 0,-1-1 0,0 1 0,0-1 1,-1 1-1,0-1 0,0 0 0,0 0 0,0-1 0,-1 1 1,1-1-1,-7 4 0,5-3-58,-15 15 197,11-9-201,0-2 1,-1 1-1,-1-1 0,1-1 0,-20 12 1,30-20-220,1 0 0,0 0-1,0 0 1,0 0 0,0 0 0,0 0 0,0 0 0,0 0 0,0 0 0,0 0 0,-1 0 0,1 0 0,0 0 0,0 0 0,0 0 0,0 1 0,0-1 0,0 0 0,0 0 0,-1 0 0,1 0 0,0 0 0,0 0 0,0-1 0,0 1-1,0 0 1,0 0 0,0 0 0,-1 0 0,1 0 0,0 0 0,0 0 0,0 0 0,0 0 0,0 0 0,0 0 0,0 0 0,0 0 0,0 0 0,0 0 0,-1-1 0,1 1 0,0 0 0,0 0 0,0 0 0,0 0 0,0 0 0,0 0-1,0 0 1,0 0 0,0-1 0,0 1 0,0 0 0,0 0 0,0 0 0,0 0 0,0 0 0,0 0 0,0 0 0,0-1 0,0 1 0,0 0 0,0 0 0,0 0 0,5-13 107,10-12-238,0 3-21,-11 14 115,1 0-1,1-1 1,0 2 0,0-1-1,0 1 1,11-9-1,-14 66-414,-3 43 1778,0-93-1335,1 0 0,-1 0 0,0 1 0,0-1 0,0 0 0,0 0 0,0 1 0,0-1 0,0 0 0,1 0 0,-1 0 0,0 0 0,0 1 0,0-1 0,1 0 0,-1 0 0,0 0 0,0 0 0,0 0 0,1 0 0,-1 1 0,0-1 0,0 0 0,1 0 0,-1 0 0,0 0 0,0 0 0,0 0 0,1 0 0,-1 0 0,0 0 0,0 0 0,1 0 0,-1 0 0,0 0 0,0 0 0,1 0 0,-1-1 0,0 1 0,0 0 0,0 0 0,1 0 0,-1 0 0,0 0 0,0 0 0,0-1 0,1 1 0,-1 0 0,0 0 0,0 0 0,0 0 0,0-1 0,1 1 0,-1 0 0,12-12 0,-10 2 0,1 0 0,-2 0 0,1 0 0,-1-19 0,-1 24 0,0 0 0,0 0 0,0 0 0,-1 0 0,0 0 0,0 0 0,0 0 0,-1 0 0,0 0 0,0 0 0,-3-5 0,5 9 0,-1 0 0,1 0 0,-1 1 0,1-1 0,-1 0 0,1 0 0,-1 0 0,0 1 0,1-1 0,-1 0 0,0 1 0,1-1 0,-1 1 0,0-1 0,0 1 0,0-1 0,0 1 0,0-1 0,1 1 0,-1 0 0,0 0 0,0-1 0,0 1 0,0 0 0,0 0 0,0 0 0,0 0 0,0 0 0,0 0 0,0 0 0,0 0 0,0 1 0,0-1 0,0 0 0,0 1 0,0-1 0,1 0 0,-1 1 0,0-1 0,0 1 0,0-1 0,1 1 0,-1 0 0,0-1 0,0 1 0,1 0 0,-1-1 0,1 1 0,-1 0 0,1 0 0,-1 0 0,1-1 0,-1 2 0,-2 3 0,1 0 0,-1 0 0,1 0 0,0 0 0,1 1 0,-1-1 0,1 0 0,-1 7 0,2-8 0,0 0 0,-1 1 0,2-1 0,-1 1 0,0-1 0,1 1 0,0-1 0,0 0 0,0 1 0,0-1 0,1 0 0,0 0 0,0 0 0,0 0 0,5 7 0,-5-9 0,1 1 0,0-1 0,0 1 0,1-1 0,-1 0 0,0 0 0,1 0 0,-1-1 0,1 1 0,0-1 0,-1 0 0,1 0 0,0 0 0,0 0 0,0-1 0,0 1 0,0-1 0,5 0 0,-7 0 0,1 0 0,-1 0 0,1-1 0,-1 1 0,0-1 0,1 1 0,-1-1 0,1 0 0,-1 1 0,0-1 0,0 0 0,0-1 0,1 1 0,-1 0 0,3-3 0,-4 3 0,-1 0 0,1 0 0,-1 0 0,1 0 0,-1 0 0,1 0 0,-1 0 0,0-1 0,1 1 0,-1 0 0,0 0 0,0 0 0,0 0 0,0 0 0,0-1 0,0 1 0,0 0 0,0 0 0,-1 0 0,1 0 0,0 0 0,-1-1 0,1 1 0,-1 0 0,1 0 0,-1 0 0,1 0 0,-1 0 0,0 0 0,1 1 0,-1-1 0,0 0 0,0 0 0,0 0 0,0 1 0,-1-2 0,-11-9 0,-2 0 0,1 1 0,-1 1 0,0 0 0,-1 1 0,0 1 0,-1 0 0,1 1 0,-28-5 0,207 34 0,-132-15-1054,-18-5-1213,0 0 0,1 0 0,22 0 0,-22-3-7662</inkml:trace>
</inkml:ink>
</file>

<file path=ppt/ink/ink13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15:01.58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 48 21268,'-5'-48'4132,"8"50"-2434,7 13-641,0 10 64,1 3-192,-3 4-641,-1 4-128,-2 4-128,1-1 0,-2-1-96,2 0-1441,-1-6-2916,2-5-5028</inkml:trace>
</inkml:ink>
</file>

<file path=ppt/ink/ink13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14:28.89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0 3491,'0'0'22203,"7"12"-20682,12 16-773,2 0 0,1-2 0,29 28 0,90 75 117,39 40-585,-159-147-1136,-15-17-1874,-13-16-560,-37-31-4872,11 16 2162</inkml:trace>
</inkml:ink>
</file>

<file path=ppt/ink/ink13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14:29.28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164 338 6854,'-11'-3'1800,"-56"-17"2109,-12-10 4855,79 30-8691,0 0 1,-1 0-1,1 0 1,0 0-1,0 0 1,-1 0-1,1 0 1,0 0-1,0 0 0,0 0 1,-1 0-1,1 0 1,0 0-1,0 0 1,0 0-1,-1 0 1,1 0-1,0 1 1,0-1-1,0 0 1,-1 0-1,1 0 0,0 0 1,0 0-1,0 1 1,0-1-1,-1 0 1,1 0-1,0 0 1,0 1-1,0-1 1,0 0-1,0 0 1,0 0-1,0 1 0,0-1 1,0 0-1,0 0 1,-1 0-1,1 1 1,0-1-1,0 0 1,0 0-1,0 1 1,1-1-1,-1 0 1,0 0-1,0 0 1,0 1-1,0-1 0,0 0 1,0 0-1,0 0 1,0 1-1,0-1 1,0 0-1,1 0 1,-1 0-1,0 0 1,0 1-1,0-1 1,0 0-1,1 0 0,-1 0 1,0 0-1,0 0 1,1 1-1,8 17 761,-2-8-370,1-1 0,0 0-1,0 0 1,1-1-1,16 13 1,-22-19-382,0-1 0,-1 1 0,1-1 0,0 1 1,0-1-1,0 0 0,0 0 0,0 0 0,0-1 0,0 1 0,0-1 0,4 1 1,-5-1-13,-1-1 0,1 1 0,0 0 0,0-1 0,0 0 0,-1 1 0,1-1 0,0 0 0,-1 0 0,1 0 0,0 0 1,-1 0-1,0 0 0,1 0 0,-1 0 0,1-1 0,-1 1 0,0-1 0,0 1 0,0-1 0,0 1 0,1-3 1,3-6-58,-1 0 0,0-1 1,0 0-1,-1 0 0,0 0 1,-1 0-1,0 0 0,-1 0 1,-1 0-1,1-1 0,-2 1 1,0 0-1,-3-16 0,1 6-18,-2 1 0,-1-1-1,0 2 1,-2-1 0,0 1-1,-14-25 1,19 39 5,2 3 0,0 0 0,0-1 0,-1 1 0,1 0 0,0 0 0,-1 0 0,0 0 0,0 0 0,1 0 0,-1 1 0,0-1 0,0 0 0,-5-2 0,7 7 0,0-1 0,0 1 0,1-1 0,-1 1 0,0-1 0,1 1 0,0-1 0,-1 0 0,1 0 0,0 1 0,0-1 0,2 3 0,7 7-289,1-1 0,0-1 1,0 0-1,1 0 0,0-1 0,1 0 1,0-1-1,26 11 0,120 41-5631,-139-54 5038,28 9-7750</inkml:trace>
</inkml:ink>
</file>

<file path=ppt/ink/ink13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14:30.45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12 110 6374,'0'0'10186,"11"-7"-7480,36-22-154,-45 27-2368,-1 1 0,1 0 0,0 0 0,-1 0 0,1 0 1,0 0-1,0 1 0,-1-1 0,1 1 0,0-1 0,0 1 0,0-1 0,0 1 0,0 0 0,0 0 0,0 0 0,0 0 1,0 0-1,-1 1 0,1-1 0,0 1 0,4 0 0,-5 1-88,0-1-1,0 0 1,1 1-1,-1-1 1,0 1 0,0-1-1,0 1 1,-1 0-1,1-1 1,0 1-1,-1 0 1,1 0 0,-1-1-1,1 1 1,-1 0-1,0 0 1,0 0 0,0 3-1,0 7 127,-1 0 0,0 0 1,-1 0-1,-1 0 0,-4 13 0,-5 6-74,-1-1 1,-2-1-1,-1 0 1,-21 26-1,37-54-174,0 0 0,-1 0 0,1 0 0,0 0 1,-1-1-1,1 1 0,-1 0 0,1 0 0,-1-1 0,0 1 0,1 0 0,-1-1 0,0 1 0,0-1 1,1 1-1,-1-1 0,0 1 0,0-1 0,0 1 0,1-1 0,-3 1 0,3-18-1837,13-32-1453,24-49-3546,12-29-2174,-11 47 12890,-38 80-3766,0 0-1,0 0 1,0 0 0,0 0-1,0 0 1,0-1 0,0 1-1,0 0 1,0 0-1,0 0 1,0 0 0,0 0-1,0 0 1,0-1 0,0 1-1,0 0 1,0 0-1,0 0 1,0 0 0,0 0-1,1 0 1,-1 0 0,0 0-1,0 0 1,0-1-1,0 1 1,0 0 0,0 0-1,0 0 1,0 0 0,0 0-1,1 0 1,-1 0-1,0 0 1,0 0 0,0 0-1,0 0 1,0 0 0,0 0-1,1 0 1,-1 0-1,0 0 1,0 0 0,0 0-1,0 0 1,0 0 0,0 0-1,0 0 1,1 0-1,-1 0 1,0 0 0,0 0-1,0 0 1,0 0 0,0 0-1,0 1 1,0-1-1,0 0 1,1 0 0,-1 0-1,0 0 1,0 0 0,0 0-1,0 0 1,0 0-1,3 13 1741,-2 18-611,-1-30-1034,-10 137 5282,5-90-3529,2 79 0,12-95-1759,-9-32-209,0 1 0,1 0 0,-1 0-1,0-1 1,1 1 0,-1-1 0,1 1 0,-1 0 0,0-1 0,1 1 0,0-1 0,-1 1 0,1-1 0,-1 1 0,1-1 0,0 1 0,-1-1 0,1 0 0,0 1 0,-1-1 0,1 0 0,0 1 0,-1-1 0,1 0 0,0 0 0,0 0 0,-1 0 0,1 0 0,0 0 0,0 0-1,-1 0 1,1 0 0,0 0 0,0 0 0,-1 0 0,1-1 0,0 1 0,-1 0 0,2-1 0,-1 0-12,-1 0 0,1 0 0,-1 1-1,1-1 1,-1 0 0,1 0 0,-1 0 0,1-1 0,-1 1 0,0 0-1,0 0 1,1 0 0,-1 0 0,0 0 0,0 0 0,0 0-1,0 0 1,0 0 0,0-1 0,-1 1 0,1 0 0,-1-2-1,-9-24-636,4 20 706,-1 1 1,0 0-1,0 0 1,0 1-1,-1 0 1,0 0-1,0 1 1,0 0-1,0 0 1,-1 1-1,0 0 1,1 0-1,-1 1 1,0 0-1,0 1 1,0 0-1,-15 0 1,24 2-1,0-1 1,0 0 0,0 0-1,-1 0 1,1 1-1,0-1 1,0 0 0,-1 0-1,1 1 1,0-1 0,0 0-1,0 0 1,0 1-1,0-1 1,0 0 0,-1 1-1,1-1 1,0 0 0,0 0-1,0 1 1,0-1-1,0 0 1,0 1 0,0-1-1,0 0 1,0 1-1,0-1 1,0 0 0,1 1-1,-1-1 1,0 0 0,0 0-1,0 1 1,0-1-1,0 0 1,1 0 0,-1 1-1,0-1 1,0 0 0,0 0-1,1 1 1,-1-1-1,0 0 1,0 0 0,1 0-1,-1 1 1,0-1 0,0 0-1,1 0 1,-1 0-1,0 0 1,1 0 0,-1 0-1,0 0 1,1 0 0,-1 0-1,0 0 1,0 0-1,1 0 1,-1 0 0,0 0-1,1 0 1,-1 0 0,1 0-1,10 1 80,0-2 0,0 1 0,0-1 0,0-1 0,0 0-1,0 0 1,0-1 0,-1-1 0,1 1 0,-1-2 0,0 0 0,0 0-1,10-7 1,-20 12-108,1 0 0,-1-1 0,0 1 0,0 0 0,1 0 0,-1 0 0,0 0 0,1 0 0,-1 0 0,0 0 0,1 0 0,-1 0 0,0 0 0,1 0 0,-1 0 0,0 0 0,1 0 0,-1 0 0,0 0 0,1 0 0,-1 0 0,0 0 0,1 0 0,-1 1 0,0-1 0,1 0 0,-1 0 0,0 0 0,0 0 0,1 1 0,-1-1 0,0 0 0,0 0 0,0 1 0,1-1 0,-1 0-1,0 0 1,0 1 0,0-1 0,0 0 0,1 1 0,-1-1 0,0 0 0,0 1 0,0-1 0,0 0 0,0 1 0,5 27-4,1 7 84,-5-34-73,-1 0 0,0 0 0,0 0 1,1 0-1,-1 0 0,1 0 0,-1 0 0,1 0 0,0 0 0,-1 0 1,1 0-1,0 0 0,-1 0 0,1-1 0,0 1 0,0 0 0,0 0 1,0-1-1,0 1 0,0-1 0,1 2 0,0-2 10,-1 0 1,1 0-1,-1 0 0,1 0 0,-1 0 1,1 0-1,-1 0 0,1-1 0,-1 1 0,1-1 1,-1 1-1,1-1 0,-1 1 0,0-1 0,1 0 1,-1 0-1,0 1 0,0-1 0,1 0 1,-1 0-1,0 0 0,0 0 0,0-1 0,0 1 1,0 0-1,1-3 0,22-45 190,-5 11-167,-16 82-325,-3-32 385,1 0 0,0 0 0,1 0 0,1 0 1,7 21-1,-10-31-86,1 0 1,0 0 0,-1-1-1,1 1 1,0 0-1,0 0 1,0-1-1,0 1 1,0-1-1,1 1 1,-1-1 0,0 1-1,1-1 1,-1 0-1,1 0 1,0 0-1,-1 0 1,1 0-1,0 0 1,-1 0 0,1 0-1,0 0 1,0-1-1,0 1 1,0-1-1,0 0 1,0 1-1,-1-1 1,1 0 0,0 0-1,0 0 1,0-1-1,0 1 1,0 0-1,0-1 1,0 1-1,0-1 1,0 1 0,-1-1-1,1 0 1,0 0-1,-1 0 1,1 0-1,0 0 1,-1 0-1,3-2 1,0-1-285,1 1 0,-1-1 0,0 0 0,0 0 0,0 0 0,-1 0 0,0-1 0,5-7 0,-3 2-1182,0 0 0,0-1-1,-1 0 1,-1 0-1,5-22 1,-3-3-7503</inkml:trace>
</inkml:ink>
</file>

<file path=ppt/ink/ink13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14:30.85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36 1 18898,'0'0'8872,"-2"11"-7655,3 23-420,0-1-1,2 1 0,13 56 0,-15-82-767,5 43 199,-5-38-186,0-1 1,0 0-1,1 0 0,1 0 0,0 0 1,0-1-1,8 18 0,-9-79-1531,-4 43 1456,1 0 1,-1-1 0,0 1-1,0 0 1,-1 0 0,0 0-1,0 0 1,-1 1-1,0-1 1,0 1 0,0 0-1,-1 0 1,0 1 0,0-1-1,-1 1 1,-11-9 0,17 14 50,-1 0 0,1-1 0,0 1-1,-1 0 1,1 0 0,0-1 0,-1 1 0,1 0 0,0 0 0,-1 0 0,1-1 0,-1 1 0,1 0 0,0 0 0,-1 0-1,1 0 1,-1 0 0,1 0 0,0 0 0,-1 0 0,1 0 0,-1 0 0,1 0 0,0 0 0,-1 0 0,1 0 0,-1 0 0,1 1-1,0-1 1,-1 0 0,1 0 0,0 0 0,-1 1 0,1-1 0,0 0 0,-1 0 0,1 1 0,0-1 0,-1 0 0,1 1 0,0-1-1,0 0 1,0 1 0,-1-1 0,1 0 0,0 1 0,0-1 0,0 0 0,0 1 0,0-1 0,-1 1 0,1-1 0,0 0-1,0 1 1,0-1 0,0 1 0,0-1 0,0 1 0,0-1 0,1 0 0,-1 1 0,0-1 0,0 0 0,0 1 0,0-1 0,0 1-1,1-1 1,-1 0 0,1 1 0,13 27 94,-7-23-120,1 0 0,-1 0 1,1-1-1,0 1 0,1-2 0,-1 1 0,0-1 0,1-1 0,0 0 0,12 2 0,37 0-3647,-5-8-7331,-30-4 635</inkml:trace>
</inkml:ink>
</file>

<file path=ppt/ink/ink13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14:31.65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139 23 4805,'0'0'14130,"-8"6"-10969,-37 23-92,43-26-2746,0 0-1,0-1 1,0 1 0,1 1 0,-1-1-1,1 0 1,0 0 0,0 0-1,-1 4 1,-5 12 806,7-19-1177,1 0-116,0 0 161,0-1-1,0 1 1,0-1-1,0 0 0,0 1 1,0-1-1,0 0 0,0 0 1,0 1-1,-1-1 1,1 0-1,0 0 0,-1 0 1,1 0-1,0 0 1,0-1-1,-1 0 7,1 1-1,0 0 1,0-1 0,0 1 0,0 0-1,-1 0 1,2 0 0,-1 0-1,0 0 1,0 0 0,0 0 0,0 0-1,1 0 1,-1 0 0,0 0 0,1 1-1,-1-1 1,1 1 0,1-1-1,-7 1 132,0 1-1,0 0 0,0 0 0,1 1 1,-1-1-1,0 1 0,0 0 0,1 0 0,-1 0 1,1 0-1,0 1 0,0 0 0,0-1 1,0 1-1,0 0 0,0 0 0,1 0 0,-1 1 1,1-1-1,0 1 0,0-1 0,-2 7 1,-19 46 158,22-52-284,0-1-1,0 1 1,0 0 0,1 0 0,-1 0-1,1 0 1,0 0 0,0 0-1,0 0 1,1 0 0,-1 0 0,1-1-1,1 5 1,-1-7-8,0 0 0,0 0 0,0 0 0,0 0 0,1 0 0,-1 0 0,0-1 0,0 1 0,1 0 0,-1-1 0,0 1 0,1-1 0,-1 1 0,1-1 0,-1 0 0,0 0 0,1 0 0,-1 1 0,1-1 0,-1-1 0,1 1 0,-1 0 0,1 0 0,-1 0 0,2-1 0,36-11 0,-28 5 0,-1 0 0,0-1 0,0 0 0,-1 0 0,0-1 0,-1-1 0,0 1 0,0-2 0,-1 1 0,0-1 0,-1 1 0,0-2 0,-1 1 0,5-15 0,-15 43 0,2 0 0,0 0 0,1 1 0,0 30 0,3-47 0,-4-34 0,1 29 0,1-1 0,-1 1 0,1 0 0,0 0 0,1-1 0,-1 1 0,1 0 0,0-1 0,0 1 0,1-8 0,-1 11 0,1-1 0,0 1 0,-1-1 0,1 1 0,0-1 0,0 1 0,-1 0 0,1 0 0,0-1 0,0 1 0,1 0 0,-1 0 0,0 0 0,0 0 0,1 0 0,-1 0 0,0 0 0,1 1 0,-1-1 0,1 0 0,-1 1 0,1-1 0,-1 1 0,1 0 0,-1-1 0,1 1 0,-1 0 0,1 0 0,-1 0 0,4 0 0,14 0-1879,1-1-1,-1-1 1,30-7-1,-42 7 1179,-1 0-1,0 0 1,0 0 0,0-1-1,0 0 1,0 0 0,0-1-1,-1 0 1,0 0-1,1 0 1,-1 0 0,-1-1-1,1 0 1,4-7 0,5-12-5572</inkml:trace>
</inkml:ink>
</file>

<file path=ppt/ink/ink13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14:32.02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22 1 9737,'0'0'15145,"-3"9"-13597,-2 9-1052,1 0-1,0 0 1,1 0-1,0 32 0,5 88 2545,0-52-2220,-2-86-820,0 1 0,0-1 0,0 1 0,0-1 0,0 0 0,0 1 0,0-1 0,0 1 0,0-1 0,0 0 0,0 1 0,1-1 0,-1 1 0,0-1 0,0 0 0,0 1 0,1-1 0,-1 0 0,0 0 0,1 1 0,-1-1 0,0 0 0,1 1 0,-1-1 0,0 0 0,1 0 0,-1 0 0,0 1 0,1-1 0,-1 0 0,0 0 0,1 0 0,-1 0 0,1 0 0,-1 0 0,1 0 0,-1 0 0,0 0 0,1 0 0,-1 0 0,1 0 0,-1 0 0,0 0 0,1 0 0,-1 0 0,1 0 0,-1 0 0,0-1 0,1 1 0,-1 0 0,0 0 0,1-1 0,-1 1 0,0 0 0,1 0 0,-1-1 0,0 1 0,1 0 0,-1-1 0,0 1 0,0 0 0,0-1 0,1 0 0,22-20 0,13-31 0,-1-2 0,49-106 0,-83 158-379,-7 10-11240,4-5 8963,-8 7-7353</inkml:trace>
</inkml:ink>
</file>

<file path=ppt/ink/ink13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14:32.35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47 15951,'0'0'7207,"0"61"-4068,0-43-801,0-3-929,11-3-800,-4-6-449,5-1-320,0-5-1377,-1 0-1987,-1-10-2177,-4-12-4389</inkml:trace>
  <inkml:trace contextRef="#ctx0" brushRef="#br0" timeOffset="1">125 1 14157,'0'0'5926,"-25"55"-2883,23-39-1570,2-6-672,0-1-609,7-5-256,4-3-961,-1-1-1505,-3 0-1954</inkml:trace>
</inkml:ink>
</file>

<file path=ppt/ink/ink13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14:32.69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87 17681,'0'0'7628,"10"6"-6379,-3-2-1112,1-1-1,0 0 0,0 0 0,0 0 0,0-1 1,0 0-1,0-1 0,13 1 0,-18-2-54,-1 0-1,1 0 1,0 0 0,-1 0-1,1-1 1,0 0-1,-1 1 1,1-1-1,-1 0 1,1 0 0,-1 0-1,1 0 1,-1-1-1,0 1 1,0-1-1,1 1 1,-1-1 0,0 0-1,-1 0 1,1 0-1,0 0 1,0 0-1,-1 0 1,1 0 0,-1-1-1,0 1 1,0 0-1,0-1 1,0 1-1,0-1 1,0 0 0,-1 1-1,1-1 1,-1 0-1,0 1 1,0-6-1,1 7-50,-1-1-1,0 0 1,0 0-1,0 0 1,0 0-1,0 0 0,0 0 1,-1 0-1,1 1 1,-1-1-1,1 0 0,-1 0 1,0 0-1,0 1 1,0-1-1,0 0 0,0 1 1,0-1-1,0 1 1,0-1-1,-1 1 0,1 0 1,0-1-1,-1 1 1,1 0-1,-1 0 1,0 0-1,1 0 0,-1 0 1,0 1-1,1-1 1,-1 0-1,0 1 0,0-1 1,0 1-1,0 0 1,0-1-1,1 1 0,-1 0 1,0 0-1,0 0 1,0 1-1,0-1 0,0 0 1,0 1-1,1-1 1,-1 1-1,0-1 1,0 1-1,0 0 0,1 0 1,-1 0-1,1 0 1,-1 0-1,-2 2 0,-1 3-18,-1-1-1,1 1 1,0 0-1,0 0 0,1 0 1,0 1-1,0 0 0,0 0 1,1 0-1,0 0 1,0 0-1,1 1 0,0-1 1,0 1-1,1-1 0,0 1 1,0 0-1,1-1 1,0 1-1,0 0 0,1 0 1,2 8-1,-2-13-53,1 0 0,0 0 0,-1-1 0,1 1 0,0 0 0,1-1 0,-1 0 0,0 1 0,1-1 0,-1 0 0,1 0 0,0 0 0,-1-1 0,1 1 0,0-1 0,0 1 0,0-1 0,0 0 0,1 0 0,-1-1 0,0 1 0,0 0 0,0-1 0,1 0 0,-1 0 0,5 0 0,0 0-433,0 0 1,-1 0-1,1-1 1,-1 0 0,1 0-1,-1 0 1,1-1-1,-1-1 1,0 1 0,12-6-1,10-14-9636</inkml:trace>
</inkml:ink>
</file>

<file path=ppt/ink/ink13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14:33.68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11 0 15150,'0'0'7367,"-10"62"-6982,11-42-97,2 4 288,3 1-31,-1 2-417,-1 1-96,1-4-993,-1-8-2754</inkml:trace>
</inkml:ink>
</file>

<file path=ppt/ink/ink13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14:25.52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42 0 8616,'0'0'2034,"-1"11"-635,-6 39-45,-21 189 1963,24-221-2238,2-6-5132,2-18-3447</inkml:trace>
</inkml:ink>
</file>

<file path=ppt/ink/ink13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15:04.84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1 531 11147,'0'0'9390,"7"-8"-9033,0-1-261,1 2 0,0-1-1,0 1 1,1 0-1,0 1 1,0 0 0,0 0-1,1 1 1,0 0 0,10-3-1,670-235 765,-627 224-764,1-2 536,0 2-1,2 3 0,131-13 0,191 37-275,-254-1-312,539-4 3405,-198-49-2947,-310 23 819,184 0 0,-244 25-1224,38-1-933,-49-7-2514,-46-3-387,-4-6-2568</inkml:trace>
</inkml:ink>
</file>

<file path=ppt/ink/ink13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15:05.21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 18962,'0'0'-10378</inkml:trace>
</inkml:ink>
</file>

<file path=ppt/ink/ink13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15:06.10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0 12075,'0'0'4917,"10"9"-3374,24 19-1179,2-2 0,1-2 0,0-1 0,2-2 0,1-1 0,0-3 0,1-1 0,76 19 0,4-8-377,244 24 1,537-10 199,196-70 2180,-886 18-1814,-91 6-17,1 5 1,-1 5-1,144 26 1,-91 4-490,119 18 440,-237-50 384,-44-3-751,-1 0 0,0 0 0,0 1 0,0 1-1,0 0 1,0 0 0,0 1 0,-1 1 0,1 0-1,-1 0 1,0 1 0,16 10 0,34 32-648,-41-30-2561,-1 1-3758,-7-6-1897</inkml:trace>
</inkml:ink>
</file>

<file path=ppt/ink/ink13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15:07.33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118 1 18225,'0'0'9732,"2"11"-8152,-1 0-1362,-1 0 0,0-1 0,0 1 0,-1 0-1,0-1 1,-1 1 0,0 0 0,0-1 0,-8 18-1,-26 41 139,27-54-286,0 0-1,1 1 1,0 0 0,1 0-1,1 1 1,1 0-1,0 0 1,1 0-1,-1 20 1,5-36-70,0 1 0,0-1 0,0 0 0,1 1 0,-1-1 0,1 1 0,-1-1 0,1 0 0,0 1 0,-1-1 0,1 0 0,0 0 0,0 1 0,0-1 0,0 0 0,0 0 0,0 0 0,0 0 0,0 0 0,0 0 0,1-1 0,-1 1 0,0 0 0,1-1 0,-1 1 0,0 0 0,1-1 0,-1 0 0,1 1 0,-1-1 0,1 0 0,1 0 0,56 3 0,-43-4 0,35-3-91,-1-1 0,0-4 1,0-1-1,71-25 0,-121 35 76,13-4-3049,-6-2-2099,-1-1-3053</inkml:trace>
</inkml:ink>
</file>

<file path=ppt/ink/ink13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15:07.88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77 25 23414,'0'0'6993,"-1"9"-5423,-5 23-1327,-1 0 0,-21 57 0,-6 23-182,54-198-61,13-106 0,-33 202 0,0 0 0,0 0 0,1-1 0,0 1 0,1 0 0,0-1 0,5 15 0,-5-22 0,-1 1 0,1 0 0,0 0 0,0-1 0,0 1 0,0-1 0,0 1 0,0-1 0,1 0 0,-1 0 0,1 0 0,0 0 0,-1-1 0,1 1 0,0-1 0,0 1 0,0-1 0,0 0 0,0 0 0,0 0 0,0-1 0,1 1 0,-1-1 0,0 0 0,0 0 0,5 0 0,-2 0 0,-1 0 0,0-1 0,1 1 0,-1-1 0,0 0 0,1-1 0,-1 1 0,0-1 0,0 0 0,0 0 0,0-1 0,-1 1 0,1-1 0,-1 0 0,1-1 0,3-3 0,3-4 0,-2-1 0,1 1 0,-2-2 0,10-17 0,10-13 0,-27 50 0,0 0 0,0 0 0,0 1 0,-1-1 0,0 0 0,-2 13 0,-15 55 0,11-49 0,0-1 0,2 1 0,-3 39 0,7-63-24,0-1-1,0 1 1,0 0-1,1-1 1,-1 1-1,0 0 1,0-1 0,1 1-1,-1-1 1,1 1-1,0-1 1,-1 1 0,1-1-1,0 1 1,0-1-1,2 3 1,17 3-3191,-8-7-6608</inkml:trace>
</inkml:ink>
</file>

<file path=ppt/ink/ink13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15:10.07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137 27 14446,'0'0'5423,"8"-5"-2871,28-15-833,-36 20-1671,0 0-1,0 0 0,1-1 1,-1 1-1,0 0 0,1 0 1,-1 0-1,0 0 0,0 0 1,1 0-1,-1 0 0,0 0 1,1 0-1,-1 0 0,0 0 1,1 0-1,-1 0 0,0 0 1,0 0-1,1 0 0,-1 0 1,0 1-1,1-1 1,-1 0-1,0 0 0,0 0 1,1 0-1,-1 0 0,0 1 1,0-1-1,0 0 0,1 0 1,-1 1-1,0-1 0,0 0 1,0 0-1,0 1 0,1-1 1,-1 0-1,0 0 0,0 1 1,0-1-1,0 0 0,0 1 1,0-1-1,0 0 1,0 0-1,0 1 0,0-1 1,0 0-1,0 1 0,0-1 1,0 0-1,0 0 0,0 1 1,0-1-1,0 1 0,-2 16 496,-5 4-10,0 1 1,-1-1 0,-1 0 0,-1 0 0,-1-1 0,-1-1-1,-1 0 1,0-1 0,-24 26 0,37-44-534,0 0 0,0 0 0,0 0 0,0 0 0,-1 0 0,1 0 0,0 1 0,0-1 0,0 0 0,0 0 0,0 0 0,0 0 0,0 0 0,0 0 0,0 0 0,0 0 0,-1 0 0,1 0 0,0 0 0,0 0 0,0 0 0,0 0 0,0 0 0,0 0 0,0 0 0,-1 0 0,1 0 0,0 0 0,0 0 0,0 0 0,0 0 0,0 0 0,0 0 0,0 0 0,0 0 0,-1 0 0,1 0 0,0 0 0,0 0 0,0 0 0,0 0 0,0 0 0,0 0 0,0-1 0,0 1 0,0 0 0,0 0 0,0 0 0,-1 0 0,1 0 0,0 0 0,0 0 0,0 0 0,0 0 0,0-1 0,0 1 0,0 0 0,0 0 0,0 0 0,0 0 0,0 0 0,0 0 0,0-1 0,-1-11 0,1 11 0,0 0 0,0 0 0,1 0 0,-1 0 0,0 0 0,0 0 0,-1 0 0,1 0 0,0 0 0,0 0 0,0 0 0,-1 0 0,1 0 0,0 0 0,-1 0 0,1 0 0,-1 0 0,1 1 0,-1-1 0,1 0 0,-2-1 0,2 2 0,-1 0 0,1 0 0,0 0 0,0 0 0,0 0 0,0 0 0,-1 0 0,1 0 0,0 0 0,0 0 0,0 0 0,0 0 0,-1 0 0,1 0 0,0 0 0,0 0 0,0 0 0,0 0 0,0 0 0,-1-1 0,1 1 0,0 0 0,0 0 0,0 0 0,0 0 0,0 0 0,0 0 0,-1 0 0,1-1 0,0 1 0,0 0 0,0 0 0,0 0 0,0 0 0,0 0 0,0-1 0,0 1 0,0 0 0,0 0 0,0 0 0,0 0 0,0-1 0,0 1 0,0 0 0,0 0 0,0 0 0,0 0 0,0-1 0,0 1 0,7-12 0,15-12 0,-20 22 0,20-19-36,-13 13 5,0-1 0,-1 1-1,0-2 1,13-18 0,-43 61 81,0-2 0,-37 39 0,10-11-8,69-84-81,-4 7-36,-1-1-1,-1 0 1,-1-1-1,12-25 1,-23 42 53,-18 61 423,15-55-397,0 1 1,0-1 0,0 1-1,1 0 1,-1-1 0,1 1-1,0 0 1,0-1 0,1 6-1,-1-8-4,1 0 0,-1 0 0,0 0-1,1-1 1,-1 1 0,1 0 0,-1 0-1,1 0 1,-1 0 0,1-1 0,0 1-1,-1 0 1,1-1 0,0 1 0,0 0-1,-1-1 1,1 1 0,0-1 0,0 1-1,0-1 1,0 0 0,0 1 0,0-1-1,0 0 1,0 0 0,0 1-1,0-1 1,-1 0 0,1 0 0,0 0-1,0 0 1,0 0 0,0 0 0,0-1-1,0 1 1,2-1 0,-2 1 0,0-1 0,0 1 0,0-1 0,0 0 0,0 1 0,0-1 0,0 0 0,0 0 0,-1 0 0,1 0 0,0 0 0,-1 0 0,1 0 0,0 0 0,-1 0 0,1 0 0,-1 0 0,1-1 0,-1 1 0,0 0 0,0 0 0,1 0 0,-1-1 0,0 1 0,0-2 0,1-38 0,-1 33 0,0 5 0,0 1 0,0-1 0,-1 0 0,1 0 0,-1 0 0,1 1 0,-1-1 0,0 0 0,0 0 0,0 1 0,0-1 0,-1 1 0,1-1 0,-1 1 0,1 0 0,-1-1 0,0 1 0,0 0 0,0 0 0,0 0 0,0 0 0,-1 1 0,1-1 0,0 1 0,-1-1 0,1 1 0,-6-2 0,-2 0 0,0 0 0,0 1 0,0 0 0,-1 1 0,1 0 0,-14 1 0,24 0 0,1 0 0,-1 1 0,0-1 0,0 0 0,0 0 0,1 0 0,-1 0 0,0 0 0,0 0 0,0 1 0,1-1 0,-1 0 0,0 0 0,0 0 0,0 0 0,0 1 0,0-1 0,1 0 0,-1 0 0,0 1 0,0-1 0,0 0 0,0 0 0,0 0 0,0 1 0,0-1 0,0 0 0,0 0 0,0 1 0,0-1 0,0 0 0,0 0 0,0 1 0,0-1 0,0 0 0,0 0 0,0 0 0,0 1 0,-1-1 0,1 0 0,0 0 0,0 0 0,0 1 0,0-1 0,0 0 0,-1 0 0,1 0 0,0 1 0,0-1 0,0 0 0,0 0 0,-1 0 0,1 0 0,0 0 0,0 0 0,0 0 0,-1 1 0,1-1 0,0 0 0,0 0 0,-1 0 0,1 0 0,-1 0 0,18 12 0,13 5 1,-13-6-3,1-1-1,0 0 1,1-2-1,0 0 1,0-1-1,24 5 1,-43-12-4,1 0-1,-1 0 1,0 0 0,0 0-1,0 0 1,1 0 0,-1 0-1,0 0 1,0 0 0,0 0-1,1 0 1,-1 0 0,0 0-1,0 0 1,0 0 0,1 0-1,-1 0 1,0 0 0,0 0-1,0 0 1,1 0 0,-1 0-1,0 0 1,0 0 0,0 0-1,0-1 1,1 1 0,-1 0-1,0 0 1,0 0-1,0 0 1,0 0 0,0-1-1,1 1 1,-1 0 0,0 0-1,0 0 1,0-1 0,0 1-1,0 0 1,0 0 0,0 0-1,0-1 1,0 1 0,-5-12-40,-12-10 73,11 16-19,-12-13 15,-2 0-1,1 2 1,-2 0 0,-45-28 0,168 82 15,11 14-5029,-64-28 586,-30-15-4937</inkml:trace>
</inkml:ink>
</file>

<file path=ppt/ink/ink13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15:10.68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 17681,'0'0'4836,"0"5"-2337,2 13-930,0 6 65,-2 5-353,2 1-608,-1 4-513,1-5-128,3 0-192,1-8-1954,0-7-3588</inkml:trace>
</inkml:ink>
</file>

<file path=ppt/ink/ink13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15:18.80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707 18 6566,'0'0'14355,"0"-1"-14274,0 1 0,0-1-1,0 1 1,0 0 0,0-1-1,0 1 1,-1-1 0,1 1 0,0 0-1,0-1 1,-1 1 0,1 0 0,0-1-1,0 1 1,-1 0 0,1 0-1,0-1 1,-1 1 0,1 0 0,-1 0-1,1-1 1,0 1 0,-1 0-1,1 0 1,-1 0 0,1 0 0,0 0-1,-1-1 1,1 1 0,-1 0 0,1 0-1,-1 0 1,-154-2 4569,-78 2-3161,83 0-1195,149 0-241,6 0 75,361 3-934,-575 6 1714,34-8-129,513-6-3106,-307 3 2395,-30 2-61,1 0 0,-1 0 1,0 0-1,1-1 0,-1 1 1,0 0-1,1 0 1,-1-1-1,0 1 0,0 0 1,1-1-1,-1 0 0,0 1 1,0-1-1,0 0 1,0 1-1,0-1 0,2-1 1,-49-1 216,-420 3 988,439 1-1069,39 0-1186,42 0-3716,-24-1 371,-1 0-1580</inkml:trace>
</inkml:ink>
</file>

<file path=ppt/ink/ink13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15:19.45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474 25 8680,'9'-6'838,"10"-7"5861,-11 7-697,-21 14-4049,-43 23-1360,-2-2 0,-1-3-1,-1-3 1,-76 19 0,29-8-258,87-23-150,20-10-178,0-1 1,0 0-1,0 1 1,0-1-1,0 0 1,0 1-1,0-1 1,0 1-1,0-1 1,0 0-1,0 1 1,0-1-1,0 0 1,0 0-1,0 1 1,1-1-1,-1 0 1,0 1-1,0-1 1,0 0-1,1 0 1,-1 1 0,0-1-1,0 0 1,1 0-1,-1 1 1,0-1-1,1 0 1,-1 0-1,0 0 1,0 0-1,1 1 1,-1-1-1,1 0 1,44 13 597,-34-10-446,191 37 1167,56 14-1883,-254-52 84,28 10-1364,-19 1-5964</inkml:trace>
</inkml:ink>
</file>

<file path=ppt/ink/ink13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15:32.35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136 52 8360,'0'0'9588,"3"-8"-7651,0 0-1325,-3 5-362,1 0 0,-1 0 0,1 0 1,0 1-1,0-1 0,1 1 0,-1-1 1,0 0-1,1 1 0,-1 0 0,5-5 1,-6 20 7040,1 31-5400,-10-11-1870,-2 0 0,-1-1 0,-1-1 0,-27 46 0,19-39-31,-31 81 0,52-119 10,0 1 0,0 0 0,-1-1 0,1 1 0,0-1 0,0 1 0,0 0 0,-1-1 0,1 1 0,0 0 0,0 0 0,0-1 0,0 1 0,0 0 0,1-1 0,-1 1 0,0 0 0,0-1 0,0 1 0,1-1 0,-1 1 0,0 0 0,0-1 0,1 1 0,-1-1 0,1 1 0,-1 0 0,0-1 0,1 1 0,-1-1 0,1 0 0,-1 1 0,2 0 0,0 0 0,0-1 0,1 1 0,-1-1 0,0 1 0,1-1 0,-1 0 0,0 0 0,0 0 0,1 0 0,3-1 0,66-18 0,-62 16 0,76-26 0,-33 11 0,108-24 0,-161 42-14,0 0 0,-1 0 0,1 1 0,0-1 0,0 0 1,0 0-1,0 0 0,-1 1 0,1-1 0,0 0 0,0 0 0,0 0 0,0 1 0,0-1 0,-1 0 0,1 0 1,0 1-1,0-1 0,0 0 0,0 0 0,0 0 0,0 1 0,0-1 0,0 0 0,0 0 0,0 1 0,0-1 0,0 0 1,0 0-1,0 1 0,0-1 0,0 0 0,1 0 0,-1 1 0,0-1 0,0 0 0,0 0 0,0 1 0,0-1 1,1 0-1,-1 0 0,0 0 0,0 0 0,0 1 0,0-1 0,1 0 0,-1 0 0,0 0 0,0 0 0,1 0 1,-1 1-1,0-1 0,0 0 0,0 0 0,1 0 0,-1 0 0,0 0 0,1 0 0,-1 0-71,-1 1 0,1-1 1,0 0-1,0 1 0,0-1 0,-1 1 0,1-1 0,0 0 0,-1 0 1,1 1-1,0-1 0,-1 0 0,1 1 0,0-1 0,-1 0 0,1 0 1,0 0-1,-1 0 0,1 1 0,-1-1 0,1 0 0,-1 0 0,1 0 1,0 0-1,-1 0 0,1 0 0,-1 0 0,1 0 0,-1 0 0,1 0 0,0 0 1,-1 0-1,1 0 0,-1 0 0,1-1 0,0 1 0,-1 0 0,1 0 1,-1 0-1,1-1 0,0 1 0,-1 0 0,1 0 0,0-1 0,-1 0 1,1-10-7524</inkml:trace>
</inkml:ink>
</file>

<file path=ppt/ink/ink13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15:33.05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44 45 7911,'0'0'8451,"1"-8"-7794,1-27 775,-1 33 1618,0 29-42,-2-12-2249,-1 0 0,-1 0 0,0 0 1,0 0-1,-9 20 0,6-21-141,2 0-1,0 1 0,0-1 0,2 1 0,-2 21 0,11-44-2731,15-5-6274,-14 8 3494,1 0-7865</inkml:trace>
</inkml:ink>
</file>

<file path=ppt/ink/ink13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15:34.10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120 25 9513,'0'0'21375,"-5"4"-20580,-8 7-543,1 1 0,-21 25-1,-23 22 78,68-71-329,-1 0 0,0 0 0,14-22 0,26-29 0,-51 85 0,-4-8 0,-2-1 0,0 0 0,0 0 0,-1-1 0,-15 19 0,-1 5 0,23-29 0,11-8 0,11-9 0,-18 6 0,1 1 0,-1-1 0,0 0 0,-1 0 0,1-1 0,-1 1 0,1-1 0,-2 0 0,1 1 0,0-1 0,-1-1 0,0 1 0,0 0 0,0 0 0,1-12 0,-26 31 0,18-9 0,0 0 0,0 0 0,1 1 0,-1 0 0,1 0 0,0 0 0,1 1 0,0-1 0,0 1 0,0 0 0,0 0 0,-1 12 0,10-23 0,0-6 0,-5 3 0,0 1 0,-1-1 0,1 0 0,-2 0 0,1 0 0,-1 0 0,0 0 0,0 1 0,-1-1 0,-3-8 0,-2-1 0,0 0 0,-17-23 0,14 22 0,22 33 0,0 0 0,1 0 0,1-1 0,0-1 0,1 0 0,1-1 0,0-1 0,28 16 0,-51-40-7666,0-1-2375,4 4-2681</inkml:trace>
</inkml:ink>
</file>

<file path=ppt/ink/ink13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15:34.46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31 1 13869,'0'0'18407,"-4"9"-17980,1-4-466,-17 47 232,19-49-238,1-1 0,-1 1 0,1 0 0,-1-1 0,1 1-1,0 0 1,0-1 0,0 1 0,0 0 0,1-1 0,-1 1 0,1 0 0,-1-1 0,1 1 0,0-1-1,0 1 1,0-1 0,1 1 0,-1-1 0,1 0 0,1 3 0,-1-4-182,11 12-3549,-3-6-1900,6-2-5940</inkml:trace>
</inkml:ink>
</file>

<file path=ppt/ink/ink13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10:03.47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173 76 16752,'0'0'2477,"-1"-8"-251,0 3-1788,0 1 1,-1 0-1,1-1 0,-1 1 1,1 0-1,-1 0 0,-1 0 1,1 0-1,-5-7 0,5 10-339,1-1 0,0 1 0,-1 0 0,1-1-1,-1 1 1,0 0 0,0 0 0,1 0 0,-1 0 0,0 0-1,0 0 1,0 0 0,0 1 0,0-1 0,0 1 0,0-1-1,0 1 1,0 0 0,0 0 0,0 0 0,0 0 0,0 0-1,0 0 1,0 1 0,0-1 0,0 1 0,0-1 0,0 1-1,0 0 1,-2 1 0,0 1-89,0 0 0,0 0 1,0 0-1,0 1 0,1-1 0,0 1 1,0 0-1,0 0 0,0 0 0,0 0 1,1 1-1,0-1 0,-4 9 0,-19 65 390,25-75-377,-2 4 74,-10 44 554,11-48-589,1 1 1,-1-1 0,1 0 0,0 0 0,0 0-1,0 1 1,0-1 0,1 0 0,-1 0 0,1 0-1,0 1 1,1 3 0,-1-6-28,0 0-1,0 0 1,0-1 0,1 1-1,-1 0 1,0 0-1,0-1 1,1 1 0,-1-1-1,0 1 1,1-1 0,-1 1-1,0-1 1,1 0 0,-1 0-1,0 0 1,1 0-1,-1 0 1,1 0 0,-1 0-1,0 0 1,1 0 0,-1-1-1,0 1 1,1-1 0,-1 1-1,0-1 1,1 1-1,-1-1 1,0 0 0,0 1-1,0-1 1,2-2 0,39-28 490,-29 19-523,-1 0 1,-1-1-1,0-1 1,-1 0-1,0 0 1,-1-1-1,-1 0 1,0-1-1,-1 0 1,-1 0-1,-1 0 1,8-33-1,-27 118-2,9-48 0,0 0 0,2 0 0,0 0 0,1 35 0,2-55-19,0 0 0,0 1 1,0-1-1,0 0 0,0 1 0,1-1 1,-1 0-1,1 1 0,-1-1 0,1 0 0,-1 0 1,1 1-1,0-1 0,-1 0 0,1 0 1,0 0-1,0 0 0,0 0 0,0 0 1,0 0-1,0 0 0,0-1 0,0 1 0,0 0 1,2 0-1,0 0-97,0 0 0,0-1 0,0 1 0,-1-1 0,1 0 0,0 0 0,0 0 1,0 0-1,0 0 0,0-1 0,4-1 0,0 1-343,-1-1 0,1-1 0,-1 1-1,0-1 1,0 0 0,0-1 0,0 1 0,0-1 0,-1 0 0,5-5 0,6-13-7058</inkml:trace>
</inkml:ink>
</file>

<file path=ppt/ink/ink13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10:03.83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53 0 18481,'0'0'10320,"-2"14"-9039,-4 26-987,-14 92 901,-4 168 1,24-300-1256,0 1-1,0 0 1,0 0 0,0 0 0,0 0-1,0-1 1,0 1 0,0 0 0,1 0-1,-1 0 1,0-1 0,0 1 0,1 0-1,-1 0 1,1-1 0,-1 1-1,0 0 1,1-1 0,-1 1 0,1 0-1,0-1 1,-1 1 0,1-1 0,-1 1-1,1-1 1,0 1 0,0-1 0,-1 1-1,1-1 1,0 0 0,0 1-1,-1-1 1,1 0 0,0 0 0,0 1-1,0-1 1,1 0 0,-1 0-205,1 0 0,-1-1 0,1 1 0,-1 0 0,1-1 0,-1 1-1,1-1 1,-1 1 0,1-1 0,-1 0 0,0 1 0,1-1 0,-1 0 0,0 0 0,0 0 0,1 0 0,-1 0 0,0 0 0,1-2 0,11-17-6654</inkml:trace>
</inkml:ink>
</file>

<file path=ppt/ink/ink13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10:04.17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90 0 21044,'0'0'11130,"-8"10"-10622,-64 72-423,72-81-86,0-1 1,0 0-1,-1 0 1,1 0-1,0 1 1,0-1-1,0 0 1,0 0-1,-1 1 1,1-1-1,0 0 0,0 0 1,0 1-1,0-1 1,0 0-1,0 1 1,0-1-1,0 0 1,0 1-1,0-1 1,0 0-1,0 0 0,0 1 1,0-1-1,0 0 1,0 1-1,0-1 1,0 0-1,0 0 1,0 1-1,0-1 1,1 0-1,-1 0 0,0 1 1,0-1-1,0 0 1,0 0-1,1 1 1,-1-1-1,0 0 1,0 0-1,1 0 0,-1 1 1,20 5-62,30-4-115,-43-1 130,5-1-37,-1 1 0,1 0-1,-1 1 1,0 0 0,1 1-1,13 6 1,-23-9 85,0 1 0,1 0 0,-1 0 0,0 0 0,0 0 0,0 1 0,0-1 0,0 0 0,-1 1 0,1-1 0,0 1 0,-1 0 0,1 0 0,-1 0 0,0-1 0,1 1 1,-1 0-1,0 1 0,0-1 0,0 0 0,0 0 0,-1 0 0,1 0 0,-1 1 0,1-1 0,-1 0 0,0 1 0,0-1 0,0 0 0,0 1 0,0-1 0,0 0 0,-1 1 0,1-1 0,-1 0 0,1 0 0,-1 1 0,-2 2 1,1-1 27,-1 0 0,0 0 1,0 0-1,0 0 1,0-1-1,-1 1 1,1-1-1,-1 0 0,0 0 1,0 0-1,0-1 1,-1 1-1,1-1 1,0 0-1,-1 0 0,0-1 1,-6 2-1,-4 2 54,-1-2-1,0 0 1,-31 2-1,39-5-205,-16 0-2069,24 0 2001,-1-1 0,0 1 0,1 0 0,-1-1 0,0 1-1,1 0 1,-1-1 0,0 1 0,1 0 0,-1-1 0,1 1-1,-1-1 1,1 1 0,-1-1 0,1 0 0,-1 1 0,1-1 0,0 1-1,-1-1 1,1 0 0,0 1 0,-1-1 0,1 0 0,0 1-1,0-1 1,0 0 0,0 0 0,-1 0 0,1-15-10497</inkml:trace>
</inkml:ink>
</file>

<file path=ppt/ink/ink13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10:05.56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66 137 4356,'-2'-4'6152,"8"-5"-3711,9-8-577,-15 16-1276,22-28 3835,-21 28-4043,0-1 0,0 1 1,0-1-1,0 1 1,-1-1-1,1 1 0,0-1 1,-1 0-1,1 1 0,-1-1 1,0 0-1,0 0 1,1 1-1,-1-1 0,0 0 1,0 0-1,-1-3 1,-1 5-233,0 0 0,0-1 0,0 1 0,1 0 1,-1 0-1,0 0 0,0 0 0,0 0 1,0 0-1,0 0 0,0 1 0,0-1 0,0 1 1,1-1-1,-1 1 0,-3 1 0,0 2-124,-1 1-1,1-1 1,0 1 0,0 0-1,1 0 1,-1 1-1,1-1 1,1 1 0,-1 0-1,1 0 1,0 0-1,0 1 1,0-1 0,-1 9-1,-1 1 62,1 0 0,1 0 0,1 0 1,-2 31-1,4-45-64,0 0 0,0-1 0,1 1 0,-1 0 0,0-1 0,0 1 0,1-1 0,-1 1 0,1-1 0,-1 1 0,1 0 0,0-1 0,-1 0 1,1 1-1,0-1 0,0 1 0,0-1 0,0 0 0,0 0 0,1 0 0,-1 0 0,0 0 0,1 0 0,-1 0 0,0 0 0,1 0 0,-1 0 0,1-1 0,-1 1 0,1-1 1,-1 1-1,1-1 0,0 1 0,-1-1 0,1 0 0,0 0 0,-1 0 0,1 0 0,-1 0 0,1 0 0,0 0 0,-1-1 0,1 1 0,0-1 0,1 0 0,5-1 171,-1 0 0,0 0 0,1-1 0,-1 1 0,0-2 0,0 1 0,-1-1 0,11-8 0,-7 3-177,0 0 1,-1-1 0,-1 0 0,1-1 0,-2 0 0,1 0 0,6-15-1,-11 20-16,0-1-1,-1 1 1,1 0-1,-1-1 1,-1 1-1,1-1 1,-1 0-1,0 1 1,-1-1-1,1 0 1,-1 0-1,-1 0 1,1 1-1,-1-1 1,0 0-1,-3-7 1,3 11-2,0 1 1,-1-1-1,1 1 1,-1 0-1,1 0 1,-1 0-1,0 0 1,0 0-1,0 0 1,0 1-1,0-1 1,0 1-1,0-1 1,-1 1-1,1 0 1,0 0-1,-1 0 1,1 0-1,-1 0 1,0 0-1,1 1 1,-1-1-1,1 1 1,-1 0-1,0 0 1,1 0-1,-1 0 1,0 0-1,1 0 0,-1 1 1,1-1-1,-1 1 1,0 0-1,1 0 1,0 0-1,-1 0 1,1 0-1,0 1 1,-1-1-1,1 1 1,0-1-1,0 1 1,0 0-1,0 0 1,0 0-1,1 0 1,-1 0-1,1 0 1,-1 0-1,1 0 1,0 1-1,-2 3 1,2-4-195,1 0 0,-1-1 0,1 1 0,-1 0 1,1 0-1,0-1 0,-1 1 0,1 0 1,0 0-1,0 0 0,0-1 0,1 1 0,-1 0 1,0 0-1,1 0 0,-1-1 0,1 1 0,-1 0 1,1-1-1,0 1 0,0 0 0,0-1 1,0 1-1,0-1 0,0 0 0,0 1 0,0-1 1,1 0-1,-1 1 0,1-1 0,-1 0 1,1 0-1,-1 0 0,2 0 0,5 2-1007,-1-1-1,0-1 1,1 1 0,-1-1-1,0-1 1,1 1 0,8-2-1,24 1-5009</inkml:trace>
</inkml:ink>
</file>

<file path=ppt/ink/ink13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10:06.40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238 38 20083,'0'0'2594,"-11"-6"17,3 1-2182,1 1 0,-1 0 0,-1 0 0,1 1-1,0 0 1,-1 0 0,-10-1 0,15 3-360,0 1 1,-1 0-1,1 0 0,0 0 0,0 0 0,0 1 1,0 0-1,0 0 0,0 0 0,0 0 1,0 1-1,0-1 0,0 1 0,0 0 0,1 0 1,-1 0-1,1 1 0,0-1 0,-1 1 0,1 0 1,-4 4-1,0 3-17,-1-1 0,2 1 0,-1 0 0,1 1 0,1-1 1,-7 20-1,9-24-22,1 1 0,0-1 1,1 1-1,-1 0 1,1-1-1,1 1 0,-1 0 1,1 0-1,0 0 1,1-1-1,0 1 0,0 0 1,2 7-1,-2-12-20,0 0 0,0 0 0,1-1 0,-1 1 0,0 0 0,1-1 0,-1 0 0,1 1 0,-1-1 0,1 0 0,0 1 0,-1-1-1,1 0 1,0-1 0,0 1 0,0 0 0,0 0 0,0-1 0,0 1 0,0-1 0,0 1 0,0-1 0,0 0 0,0 0 0,0 0 0,3-1 0,3 1 47,0-1 1,0 1-1,-1-2 1,1 1-1,14-6 1,-8 0-10,0 0-1,0-1 1,-1 0 0,0-1 0,-1-1-1,0 0 1,0 0 0,-1-1 0,-1-1-1,0 0 1,0 0 0,-1-1 0,-1 0-1,0-1 1,-1 0 0,0 0 0,6-20-1,-11 17 167,-2 17-213,0 0 1,-1 0-1,1 0 0,0 0 0,-1 0 1,1 0-1,0 0 0,0 0 1,-1 0-1,1 0 0,0 0 1,-1 0-1,1 0 0,0 0 1,-1 0-1,1 0 0,0 0 0,0 0 1,-1 0-1,1 0 0,0 1 1,-1-1-1,1 0 0,0 0 1,0 0-1,-1 0 0,1 1 0,0-1 1,0 0-1,0 0 0,-1 1 1,1-1-1,0 0 0,0 0 1,0 1-1,0-1 0,0 0 1,-1 0-1,1 1 0,0-1 0,0 0 1,0 1-1,0-1 0,0 0 1,0 1-1,-12 15-13,6-5 12,0 1 0,1-1 0,0 1 0,1 0 0,1 0 0,-1 0 0,2 0 0,0 1 0,-1 15 0,3-27 0,0 0 0,0 0 0,0 0 0,0 0 0,0 0 0,0 0 0,0 0 0,0 0 0,1 0 0,-1 0 0,0-1 0,1 1 0,-1 0 0,1 0 0,-1 0 0,1 0 0,-1 0 0,1-1 0,-1 1 0,1 0 0,0-1 0,-1 1 0,1 0 0,0-1 0,0 1 0,-1-1 0,1 1 0,0-1 0,1 1 0,0 0 0,1-1 0,-1 0 0,0 0 0,1 0 0,-1 0 0,0 0 0,1 0 0,-1 0 0,0-1 0,1 1 0,3-2 0,2-1 0,-1 0 0,0-1 0,1 0 0,-1 0 0,0 0 0,7-7 0,-4 1 0,0 0 0,-1 0 0,0-1 0,-1 0 0,0-1 0,-1 0 0,0 0 0,-1-1 0,9-25 0,-30 84 0,11-35 0,0 0 0,1 1 0,0-1 0,0 1 0,0 22 0,3-33 0,0-1 0,0 1 0,1 0 0,-1-1 0,0 1 0,1 0 0,-1-1 0,1 1 0,-1-1 0,1 1 0,-1-1 0,1 1 0,0-1 0,-1 1 0,1-1 0,-1 1 0,1-1 0,0 0 0,-1 1 0,1-1 0,0 0 0,0 0 0,-1 1 0,1-1 0,0 0 0,0 0 0,-1 0 0,1 0 0,0 0 0,0 0 0,-1 0 0,1 0 0,0 0 0,0-1 0,-1 1 0,2 0 0,31-9 0,-21 1 0,0-1 0,0 0 0,-1-1 0,0 0 0,-1-1 0,0 0 0,-1 0 0,0-1 0,-1 0 0,-1-1 0,8-14 0,-19 66 0,2-31 0,-2 2 0,1-1 0,1 1 0,-1 0 0,2 0 0,-1 0 0,1 0 0,1 0 0,0 15 0,1-24-103,-1 0 1,1 0-1,-1 0 1,1 0-1,0 0 1,-1 0-1,1 0 1,0 0-1,-1 0 1,1 0-1,0-1 1,0 1-1,0 0 1,0-1-1,0 1 0,0 0 1,0-1-1,0 0 1,0 1-1,0-1 1,0 1-1,0-1 1,0 0-1,0 0 1,0 0-1,1 0 1,-1 1-1,1-2 1,35-1-7068,-14-5-2866</inkml:trace>
</inkml:ink>
</file>

<file path=ppt/ink/ink13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10:06.83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179 1 21428,'0'0'6657,"-5"14"-5712,-13 47-411,3 0 0,2 0 0,3 1-1,2 1 1,4-1 0,3 72 0,4-112-581,-1-24-70,-7-38-183,-7 5 216,-2 1 0,-29-52 0,10 23 709,33 63-622,-1-1-1,1 1 0,0-1 1,-1 0-1,1 1 1,0-1-1,0 1 0,0-1 1,-1 0-1,1 0 1,0 1-1,0-1 0,0 0 1,0 1-1,0-1 0,0 0 1,0 1-1,0-1 1,1 0-1,-1 1 0,0-1 1,0 0-1,0 1 1,1-1-1,-1 0 0,0 1 1,1-1-1,-1 1 1,1-1-1,-1 1 0,0-1 1,1 1-1,-1-1 0,1 1 1,0-1-1,-1 1 1,2-1-1,1-1 1,0 1-1,0 0 1,1 0-1,-1 0 1,1 1-1,-1-1 1,1 1-1,5 0 1,72 7-26,-37 1-1811,66 8-11007,-71-14 1123</inkml:trace>
</inkml:ink>
</file>

<file path=ppt/ink/ink13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10:07.69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110 209 20467,'0'0'8334,"-10"-1"-7277,4 1-971,4-1-59,-1 0 1,0 1-1,1-1 1,-1 1 0,0 0-1,1 0 1,-1 0-1,0 0 1,1 1-1,-1-1 1,0 1-1,1-1 1,-1 1 0,1 0-1,-1 0 1,1 0-1,-1 1 1,1-1-1,0 0 1,-1 1-1,1 0 1,0-1 0,0 1-1,0 0 1,0 0-1,1 0 1,-1 0-1,0 0 1,-1 4-1,-1 1 147,1 0-1,0 1 0,1-1 0,-1 1 0,-1 13 0,3-20-149,1 0 1,0 1-1,-1-1 1,1 1 0,0-1-1,0 0 1,0 1-1,0-1 1,0 1-1,0-1 1,0 1 0,1-1-1,-1 0 1,0 1-1,1-1 1,-1 0-1,1 1 1,-1-1 0,1 0-1,0 1 1,0-1-1,0 0 1,-1 0-1,1 0 1,0 0 0,0 0-1,0 0 1,1 0-1,-1 0 1,0 0-1,0 0 1,0-1 0,1 1-1,-1-1 1,0 1-1,1-1 1,-1 1-1,2 0 1,4-1-25,-1 0 0,0 0 0,0 0 0,0 0 0,0-1 0,0 0 0,1 0 0,-2-1 0,1 0 0,0 0 0,0 0 0,10-6 0,-6 2 0,-1-1 0,1 0 0,-1 0 0,0-1 0,-1 0 0,10-13 0,-1-1 0,-1-1 0,-1-1 0,-1 0 0,20-51 0,-30 66 0,-1 0 0,1 0 0,-2 0 0,1 0 0,-1-1 0,1-18 0,-3 28 0,0 0 0,0 0 0,0 0 0,0 0 0,0-1 0,0 1 0,0 0 0,0 0 0,0 0 0,0-1 0,0 1 0,0 0 0,0 0 0,0 0 0,0 0 0,0-1 0,0 1 0,0 0 0,0 0 0,0 0 0,0 0 0,-1-1 0,1 1 0,0 0 0,0 0 0,0 0 0,0 0 0,0 0 0,0-1 0,-1 1 0,1 0 0,0 0 0,0 0 0,0 0 0,0 0 0,-1 0 0,1 0 0,0 0 0,0 0 0,0 0 0,-1 0 0,1 0 0,0 0 0,0 0 0,-1 0 0,-9 6 0,-9 12 0,7-3 0,1 0 0,0 1 0,1 0 0,1 0 0,0 1 0,2 1 0,0-1 0,0 1 0,2 1 0,0-1 0,2 1 0,-1 0 0,1 24 0,3-41 0,0 1 0,0-1 0,0 1 0,1-1 0,-1 1 0,1-1 0,0 0 0,-1 1 0,1-1 0,0 0 0,0 1 0,1-1 0,-1 0 0,0 0 0,1 0 0,0 0 0,-1 0 0,1 0 0,0 0 0,0-1 0,2 2 0,0 0 0,0-1 0,1 0 0,-1 0 0,1-1 0,-1 1 0,1-1 0,-1 0 0,1 0 0,0-1 0,8 1 0,-4-1 0,1-1 0,-1 1 0,0-1 0,0-1 0,0 0 0,0 0 0,0-1 0,-1 0 0,1-1 0,-1 0 0,14-8 0,-13 4 0,0 0 0,0-1 0,0 0 0,13-19 0,-19 24 0,-1 1 0,0 0 0,0 0 0,0-1 0,0 1 0,-1-1 0,1 1 0,-1-1 0,0 0 0,0 1 0,0-1 0,-1 0 0,0 0 0,1 0 0,-1 1 0,0-1 0,-1 0 0,1 0 0,-2-7 0,1 10 0,0 0 0,0 0 0,0 0 0,0 0 0,0 1 0,0-1 0,0 0 0,0 0 0,-1 1 0,1-1 0,0 1 0,0-1 0,-1 1 0,1-1 0,0 1 0,-1 0 0,1 0 0,0 0 0,-1-1 0,1 1 0,0 0 0,-1 1 0,1-1 0,-1 0 0,1 0 0,0 1 0,0-1 0,-1 0 0,-1 2 0,-37 14 0,31-9 0,0 0 0,1 1 0,0 0 0,-11 15 0,17-21 0,0 0 0,0 1 0,0-1 0,1 1 0,-1-1 0,1 1 0,-1 0 0,1 0 0,0-1 0,0 1 0,0 0 0,1 0 0,-1 0 0,1 0 0,0 0 0,-1 0 0,1 0 0,1 0 0,-1 0 0,0 0 0,1 0 0,1 4 0,-1-5 0,0-1 0,0 1 0,0-1 0,1 0 0,-1 1 0,1-1 0,-1 0 0,1 0 0,-1 0 0,1 0 0,0-1 0,-1 1 0,1 0 0,0-1 0,0 1 0,0-1 0,-1 1 0,1-1 0,0 0 0,3 0 0,44-1 0,-41 1 0,10-3 0,0 0 0,0-1 0,-1-1 0,20-7 0,-23 6 0,2 1 0,-1 1 0,1 0 0,-1 1 0,26-2 0,-41 5 0,1 0 0,-1 0 0,1 0 0,0 0 0,-1 0 0,1 0 0,0 0 0,-1 1 0,1-1 0,-1 0 0,1 0 0,0 0 0,-1 1 0,1-1 0,-1 0 0,1 1 0,-1-1 0,1 0 0,-1 1 0,1-1 0,-1 1 0,1-1 0,-1 1 0,0-1 0,1 1 0,-1-1 0,0 1 0,1 0 0,-1-1 0,0 1 0,0 0 0,1 24 0,0 2 0,-1-27 0,1 1 0,-1 0 0,0 0 0,1-1 0,-1 1 0,1-1 0,-1 1 0,1 0 0,-1-1 0,1 1 0,-1-1 0,1 1 0,-1-1 0,1 1 0,0-1 0,-1 1 0,1-1 0,0 0 0,-1 1 0,1-1 0,0 0 0,-1 1 0,1-1 0,0 0 0,0 0 0,-1 0 0,1 0 0,0 0 0,0 0 0,1 0 0,18-2 0,0-1 0,-1 0 0,1-2 0,-1 0 0,0-1 0,20-9 0,57-17 0,-85 30 0,28-4 0,-37 6 0,-1 0 0,0 0 0,0 0 0,1 1 0,-1-1 0,0 1 0,1-1 0,-1 1 0,0-1 0,0 1 0,0-1 0,0 1 0,0 0 0,0 0 0,1 0 0,-2 0 0,1 0 0,0 0 0,0 0 0,0 0 0,0 0 0,-1 0 0,1 0 0,0 0 0,0 3 0,-1-3-3,1 0-1,-1 0 1,1-1-1,0 1 1,-1 0 0,1 0-1,0 0 1,-1-1 0,1 1-1,0 0 1,0-1-1,0 1 1,0 0 0,0-1-1,-1 1 1,1-1-1,0 0 1,0 1 0,0-1-1,0 0 1,0 1 0,0-1-1,2 0 1,31-1-634,-31 0 388,0 1 0,1-1 0,-1 1 0,0 0 0,0 0 0,0 0-1,0 0 1,1 1 0,-1-1 0,0 1 0,0 0 0,3 1 0</inkml:trace>
</inkml:ink>
</file>

<file path=ppt/ink/ink13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10:08.65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1 208 8296,'5'-12'4879,"36"-78"11066,-31 67-12298,-22 109-3647,8-63 0,0-1 0,1 1 0,2 0 0,0-1 0,1 1 0,6 37 0,-6-58 0,0-1 0,1 0 0,-1 0 0,0 1 0,1-1 0,0 0 0,-1 0 0,1 0 0,0 1 0,-1-1 0,1 0 0,0 0 0,0 0 0,0 0 0,0-1 0,0 1 0,0 0 0,0 0 0,0-1 0,0 1 0,0 0 0,0-1 0,1 1 0,-1-1 0,0 1 0,0-1 0,1 0 0,-1 0 0,0 1 0,1-1 0,-1 0 0,0 0 0,1 0 0,-1 0 0,0-1 0,0 1 0,1 0 0,-1 0 0,0-1 0,0 1 0,3-2 0,1 0 0,0 0 0,0 0 0,0-1 0,0 0 0,0 0 0,0 0 0,-1-1 0,7-6 0,3-6 0,-1 0 0,-1-1 0,-1 0 0,0-1 0,-1-1 0,-1 1 0,-1-2 0,-1 1 0,0-1 0,-2 0 0,0 0 0,3-29 0,-11 102 0,2-1 0,9 89 0,-7-137 0,-1 0 0,1-1 0,0 1 0,0-1 0,0 1 0,0-1 0,0 1 0,1-1 0,0 0 0,-1 0 0,1 0 0,1 0 0,-1 0 0,0 0 0,1 0 0,-1-1 0,1 1 0,0-1 0,0 0 0,0 0 0,0 0 0,0 0 0,0 0 0,0-1 0,1 1 0,-1-1 0,1 0 0,-1 0 0,1 0 0,0 0 0,-1-1 0,8 0 0,-4 0 0,-1-1 0,1 0 0,-1 0 0,1-1 0,-1 1 0,1-2 0,-1 1 0,0-1 0,0 0 0,0 0 0,-1 0 0,1-1 0,-1 0 0,1 0 0,-1-1 0,-1 1 0,7-8 0,-3 1 0,-1-1 0,0 1 0,0-1 0,-2-1 0,1 1 0,-2-1 0,1 0 0,-2 0 0,4-26 0,-4 17 0,-1 0 0,-1 0 0,-1 0 0,-1 0 0,-6-30 0,7 50-20,0 0-1,0 0 1,0 0-1,-1 0 1,1 0 0,-1 0-1,0 0 1,1 0-1,-1 0 1,0 0 0,0 1-1,0-1 1,0 0 0,-1 0-1,1 1 1,0-1-1,-1 1 1,1-1 0,-1 1-1,1 0 1,-1 0-1,0 0 1,0-1 0,-2 0-1,3 3-31,-1-1-1,1 0 1,-1 1-1,1-1 1,-1 0-1,1 1 1,-1 0-1,1-1 1,-1 1 0,1 0-1,0 0 1,0 0-1,-1 0 1,1 0-1,0 0 1,0 0-1,0 0 1,0 1-1,0-1 1,0 0-1,0 0 1,1 1-1,-1-1 1,0 1 0,1-1-1,-1 1 1,1-1-1,0 1 1,-1-1-1,1 1 1,0 2-1,-6 46-7437,8-17-2588,1-17-530</inkml:trace>
</inkml:ink>
</file>

<file path=ppt/ink/ink13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10:09.67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1 487 20275,'0'0'11312,"10"2"-10308,-3-1-996,0-1 1,0 1-1,0-1 0,0 0 1,1-1-1,-1 0 1,0 0-1,0-1 0,-1 1 1,1-1-1,0-1 0,0 0 1,-1 0-1,0 0 1,1 0-1,-1-1 0,-1 0 1,1 0-1,0-1 1,8-9-1,-9 9-8,1-1 0,-1 0 0,1 0 0,-2 0 0,1 0 0,-1-1 0,0 0 0,0 0 0,-1 0 0,0-1 0,0 1 0,-1-1 0,0 0 0,0 1 0,-1-1 0,0 0 0,0 0 0,-1-9 0,0 16 0,0-1 0,0 1 0,0 0 0,0 0 0,0-1 0,0 1 0,0 0 0,-1 0 0,1-1 0,0 1 0,-1 0 0,1 0 0,-1 0 0,0-1 0,1 1 0,-1 0 0,0 0 0,0 0 0,1 0 0,-1 0 0,0 1 0,0-1 0,0 0 0,0 0 0,0 0 0,0 1 0,-1-1 0,1 1 0,0-1 0,0 1 0,0-1 0,0 1 0,-1 0 0,1-1 0,0 1 0,-1 0 0,1 0 0,0 0 0,-2 0 0,0 0 0,0 1 0,0-1 0,0 1 0,0-1 0,1 1 0,-1 0 0,0 0 0,0 0 0,1 1 0,-1-1 0,0 1 0,1-1 0,0 1 0,-1 0 0,1 0 0,-3 3 0,-4 6 0,1 1 0,1 0 0,0 0 0,1 1 0,0-1 0,1 1 0,0 1 0,1-1 0,1 1 0,0-1 0,1 1 0,0 0 0,1 0 0,1 22 0,0-34 0,1 0 0,-1 0 0,0 0 0,1 0 0,0 0 0,-1 0 0,1 0 0,0 0 0,0 0 0,0 0 0,0 0 0,0 0 0,1-1 0,-1 1 0,0-1 0,1 1 0,0-1 0,-1 1 0,1-1 0,3 2 0,-1 0 0,1-1 0,0 0 0,0-1 0,0 1 0,0-1 0,0 0 0,0 0 0,8 0 0,1-1 0,-1 0 0,1-1 0,0 0 0,-1-1 0,26-7 0,-26 4 0,0-1 0,-1 0 0,0-1 0,0 0 0,0-1 0,-1 0 0,0-1 0,0 0 0,-1-1 0,-1 0 0,0 0 0,14-21 0,-12 15 0,-1 0 0,-1-1 0,-1 0 0,0-1 0,-1 0 0,-1 0 0,-1-1 0,6-31 0,-10 31 0,-4 8 0,-1 15 0,3-3 0,-4 7 0,-1 1 0,1 1 0,1-1 0,0 0 0,0 1 0,1 0 0,0 0 0,-2 19 0,1-4 0,2 1 0,1 38 0,1-62 0,0 0 0,0-1 0,0 1 0,1 0 0,-1 0 0,0 0 0,1 0 0,-1-1 0,1 1 0,0 0 0,0 0 0,-1-1 0,1 1 0,0-1 0,0 1 0,1 0 0,-1-1 0,0 0 0,0 1 0,1-1 0,-1 0 0,1 0 0,-1 0 0,1 0 0,-1 0 0,1 0 0,0 0 0,-1 0 0,1-1 0,0 1 0,0-1 0,0 1 0,-1-1 0,1 0 0,0 1 0,0-1 0,0 0 0,0 0 0,0-1 0,-1 1 0,1 0 0,3-1 0,2-1 0,-1 1 0,0-1 0,1 0 0,-1 0 0,0-1 0,0 0 0,-1 0 0,1 0 0,-1-1 0,1 1 0,6-7 0,-2-2 0,1-1 0,-2 0 0,1-1 0,-2 0 0,0 0 0,-1-1 0,6-16 0,32-116 0,-34 102 0,26-63 0,-43 171 0,1-21 0,1 0 0,3 0 0,1 0 0,2-1 0,2 1 0,2 0 0,17 66 0,-10-88-144,-10-18-108,-9-11-185,-62-69-4563,0-1 336,29 23 4943,43 50 6017,12 3-3998,22 3-2146,-31 0 551,33 1-206,14 0-1491,-19-3-4194,-18-1-1298</inkml:trace>
</inkml:ink>
</file>

<file path=ppt/ink/ink13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10:10.41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41 0 12876,'-1'0'389,"-1"0"1,0 0-1,1 1 0,-1-1 1,1 0-1,-1 1 0,1-1 0,-1 0 1,1 1-1,-1 0 0,1-1 0,0 1 1,-1 0-1,1 0 0,0 0 1,-1 0-1,1 0 0,0 0 0,0 0 1,0 0-1,0 0 0,0 1 0,0-1 1,0 0-1,0 1 0,1-1 1,-1 0-1,1 1 0,-1-1 0,0 3 1,0 2 727,0 1 1,0-1-1,1 0 1,-1 0 0,1 0-1,2 11 1,-2-16-1118,0 0 0,0 0 0,1 0 0,-1-1 0,0 1 0,1 0 0,-1 0 0,0-1 0,1 1 0,-1 0 0,1 0 0,-1-1 0,1 1 0,-1-1 0,1 1 0,-1 0 0,1-1 0,0 1 0,-1-1 0,1 1 0,0-1 0,0 0 0,-1 1 0,1-1 0,0 0 0,1 1 0,29 0 0,-22-3 0,-1 0 0,1 0 0,0-1 0,13-6 0,5-6 0,-19 9 0,0 1 0,0 0 0,0 1 0,1 0 0,0 0 0,0 1 0,0 0 0,15-2 0,-22 5 0,-1 0 0,1 1 0,-1-1 0,1 1 0,-1-1 0,1 1 0,-1 0 0,1-1 0,-1 1 0,0 0 0,1 0 0,-1 0 0,0 0 0,0 0 0,0 0 0,0 0 0,0 1 0,0-1 0,0 0 0,0 1 0,0-1 0,0 1 0,-1-1 0,1 0 0,-1 1 0,1-1 0,0 3 0,13 54 0,-10-37 0,-4-18 3,1-1-1,0 1 1,-1-1-1,1 0 1,0 1 0,0-1-1,0 0 1,1 1-1,-1-1 1,1 0 0,-1 0-1,1 0 1,-1 0-1,1-1 1,0 1 0,3 2-1,-3-3 2,-1-1 0,1 1-1,0-1 1,-1 1 0,1-1 0,0 0-1,0 1 1,-1-1 0,1 0-1,0 0 1,0 0 0,-1-1 0,1 1-1,0 0 1,0-1 0,-1 1 0,1-1-1,2 0 1,8-6-28,-1 0-1,0 0 1,0-1-1,-1 0 1,13-13 0,12-9-474,-22 24-2288,1 2-3684,-1 2-2002</inkml:trace>
</inkml:ink>
</file>

<file path=ppt/ink/ink13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10:11.09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64 262 21300,'0'0'10677,"-8"5"-10522,6-4-144,-1 0 5,-1 1 1,1 0 0,0 0-1,-1 0 1,1 1 0,0-1-1,0 1 1,1-1 0,-1 1 0,1 0-1,-1 0 1,1 0 0,0 0-1,0 1 1,0-1 0,1 0 0,-1 1-1,1-1 1,-1 1 0,1 0-1,1 0 1,-2 6 0,39-12 223,-10-11-393,-23 10 111,1 1-1,-1-1 1,1 1 0,0 0-1,0 0 1,-1 1-1,2-1 1,-1 1 0,8-1-1,33 17-90,-37-16 8,0 1 0,0-1 0,1-1-1,-1 0 1,-1 0 0,1-1 0,0 0 0,0 0 0,-1-1-1,0 0 1,0-1 0,0 0 0,0 0 0,-1-1 0,0 1-1,0-2 1,-1 1 0,1-1 0,-1 0 0,-1 0 0,8-12 0,0-1-764,-1 0 0,-1-1 0,-1 0 0,-1 0 0,-1-1 0,-1 0 0,7-35 0,-15 45 1137,-9 32 448,-11 38 1013,12-26-285,1 1 0,1-1 1,2 1-1,-1 34 0,6-66-1416,0 0 0,0 0 0,0-1 1,0 1-1,0 0 0,0 0 0,0 0 0,0-1 0,0 1 0,0 0 0,1 0 0,-1-1 0,0 1 0,0 0 0,1 0 0,-1-1 1,1 1-1,-1-1 0,1 1 0,-1 0 0,1-1 0,-1 1 0,1-1 0,-1 1 0,1-1 0,0 1 0,-1-1 0,1 1 0,1-1 0,-1 1 11,1-1 0,-1 0 0,1 0-1,0 0 1,-1 0 0,1 0 0,0 0-1,-1-1 1,1 1 0,0-1 0,-1 1-1,1-1 1,1 0 0,3-2 23,0 0 0,0 0 1,0-1-1,-1 0 0,0 0 1,8-7-1,17-26-42,44-73 0,-9 13 0,-76 112-3493,-12 18-7476,5-11 2337</inkml:trace>
</inkml:ink>
</file>

<file path=ppt/ink/ink13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10:11.46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0 17168,'0'0'12236,"64"39"-12204,-47-33-1698,0-2-2498,-1-4-2594</inkml:trace>
</inkml:ink>
</file>

<file path=ppt/ink/ink13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10:11.79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141 1 23158,'0'0'5893,"-17"62"-4932,11-24-384,3 6-193,3 0-127,0-1-161,0-1 0,0-6-96,0-4-289,0-8-607,0-5-866,0-7-1057,0-8-288,-7-7-9256</inkml:trace>
  <inkml:trace contextRef="#ctx0" brushRef="#br0" timeOffset="1">0 225 6438,'0'0'24343,"80"-48"-23862,-40 48-385,4 0-192,0 0-2147,-1-5-5059</inkml:trace>
</inkml:ink>
</file>

<file path=ppt/ink/ink13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10:14.76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8 17617,'0'0'182,"0"-1"0,0 1 1,0 0-1,0-1 0,0 1 0,0 0 1,0-1-1,0 1 0,0 0 1,1 0-1,-1-1 0,0 1 0,0 0 1,0-1-1,1 1 0,-1 0 0,0 0 1,0-1-1,1 1 0,-1 0 1,0 0-1,0 0 0,1-1 0,-1 1 1,0 0-1,1 0 0,-1 0 1,0 0-1,1 0 0,-1 0 0,0 0 1,1 0-1,-1 0 0,0 0 1,1 0-1,-1 0 0,0 0 0,1 0 1,-1 0-1,0 0 0,1 0 1,-1 0-1,0 0 0,1 0 0,-1 0 1,0 1-1,1-1 0,-1 0 1,0 0-1,0 0 0,1 1 0,-1-1 1,1 1-1,7 26 2693,-3 37-2125,-5 101-2303,3-205-16768,-8 4 7110</inkml:trace>
</inkml:ink>
</file>

<file path=ppt/ink/ink13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10:15.11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24 18 14670,'0'0'13260,"-23"-17"-14188,30 30-1763,9-4-1889,7-1-1602</inkml:trace>
</inkml:ink>
</file>

<file path=ppt/ink/ink13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10:15.45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80 0 11339,'0'0'11883,"-5"8"-8765,-4 6-1956,0-1 1,-1 0 0,-1-1-1,-22 19 1,31-27-1126,1-3-277,27-5-1169,-17 4 1316,-1 1 1,0 0-1,0 1 1,0-1-1,0 1 1,-1 1-1,1 0 1,0 0-1,-1 0 1,0 1-1,0 0 1,0 0-1,8 8 1,-10-9 99,0 0 1,-1 1 0,0 0 0,0-1-1,0 2 1,0-1 0,-1 0 0,0 1 0,1 0-1,-2 0 1,1 0 0,0 0 0,-1 0 0,0 0-1,-1 1 1,1-1 0,-1 1 0,0-1 0,0 1-1,0 6 1,-2-10 87,0 0 0,0 1 0,0-1 1,0 1-1,-1-1 0,1 0 0,-1 0 0,1 0 0,-1 0 0,0 0 0,0 0 0,0 0 0,0-1 0,0 1 1,0-1-1,0 1 0,0-1 0,-1 0 0,1 0 0,-1 0 0,1 0 0,-1 0 0,-3 0 0,-6 2 164,1 0-1,-1 0 0,-21 1 0,30-4-292,0 0 0,0 1-1,0-1 1,0-1-1,0 1 1,0 0 0,0-1-1,0 1 1,1-1 0,-1 0-1,0 0 1,0 0 0,1 0-1,-1 0 1,-4-3-1,7 2-180,-1 1 0,0-1 0,0 0-1,1 1 1,-1-1 0,1 0 0,-1 1-1,1-1 1,0 0 0,0 0 0,-1 1-1,1-1 1,0 0 0,1 0 0,-1 1-1,0-1 1,0 0 0,1 1 0,-1-1-1,1 0 1,0 1 0,-1-1 0,1 0-1,0 1 1,0-1 0,0 1 0,2-3-1,38-51-7962,-16 21 1612</inkml:trace>
</inkml:ink>
</file>

<file path=ppt/ink/ink13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10:15.85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100 1 9097,'0'0'19084,"-1"13"-18112,-5 63 67,1-25-531,2 59 0,3-96-678,1-1 1,1 0 0,0 0 0,0 0 0,1 0 0,1 0-1,0-1 1,1 1 0,11 20 0,-16-33 21,1-1-1335,-1 1 1335,0 0-1,0 0 1,0 0 0,0 0-1,1 0 1,-1 0 0,0 0 0,0 0-1,0 0 1,0 0 0,0 0 0,0 0-1,0 0 1,0 0 0,1 0-1,-1 0 1,0 0 0,0 0 0,0 0-1,0 0 1,0 0 0,0 1 0,0-1-1,0 0 1,1 0 0,-1 1-1335,0-1 1335,0 0-1,0 0 1,-2-18-3279,-12-26 52,-35-42 1879,14 28 4523,8 0 7373,54 57-7704,-8 2-2669,0 1 0,30 7 1,35 3-5945,-45-12-2128</inkml:trace>
</inkml:ink>
</file>

<file path=ppt/ink/ink13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10:16.76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170 272 15022,'0'0'2397,"5"-8"817,15-24-37,-19 31-2992,0-1 0,-1 1 0,1 0 0,0 0 1,-1 0-1,1 0 0,0 0 0,-1-1 0,1 1 0,-1 0 0,0-1 0,1 1 0,-1 0 0,0 0 0,0-1 1,0 1-1,0-1 0,0 1 0,0 0 0,0-1 0,-1 1 0,1 0 0,0 0 0,-1-1 0,1 1 0,-1 0 1,1 0-1,-1-1 0,0 1 0,1 0 0,-1 0 0,0 0 0,-1-2 0,-3 2-112,0 0-1,1 0 1,-1 1-1,0-1 1,1 1 0,-1 0-1,0 0 1,1 0-1,-1 1 1,0 0-1,1 0 1,-1 0-1,1 0 1,-1 1 0,1 0-1,0 0 1,-1 0-1,1 0 1,0 1-1,0-1 1,1 1-1,-1 0 1,-5 6 0,-1-1-82,1 2 1,-1-1 0,2 1 0,-1 1 0,1-1 0,1 1 0,-8 15-1,14-25 12,1 1 0,-1-1 0,0 0 0,0 1 0,1-1 0,-1 0 0,1 1 0,-1-1 0,1 1 0,0-1-1,-1 1 1,1-1 0,0 1 0,0-1 0,0 1 0,0-1 0,0 1 0,1-1 0,-1 1 0,0-1 0,1 1 0,-1-1 0,1 2-1,1-2 15,-1 0 0,0-1 0,0 1 0,0-1-1,0 1 1,0-1 0,1 1 0,-1-1-1,0 0 1,0 0 0,1 1 0,-1-1 0,0 0-1,1 0 1,-1 0 0,0 0 0,0-1 0,1 1-1,-1 0 1,2-1 0,7-2 72,0 0 0,-1-1-1,0 0 1,0 0 0,15-10 0,-5 1-87,0-2 1,-2 0-1,1-1 0,-2-1 0,0 0 1,-1-1-1,-1-1 0,-1 0 1,-1-1-1,0-1 0,-1 0 0,-2 0 1,14-44-1,-21 41-2,-2 24 0,0 0 0,0 0 0,-1 0 0,1 0 0,0 0 0,0 0 0,-1 0 0,1 0 0,0 0 0,-1 0 0,1 0 0,0 0 0,0 0 0,-1 0 0,1 0 0,0 0 0,0 0 0,-1 0 0,1 0 0,0 0 0,0 0 0,-1 1 0,1-1 0,0 0 0,0 0 0,0 0 0,-1 0 0,1 1 0,0-1 0,0 0 0,0 0 0,0 1 0,-1-1 0,1 0 0,0 0 0,0 0 0,0 1 0,0-1 0,0 1 0,-25 41 0,11-9 0,-4 9 0,-15 50 0,29-81 0,1 1 0,1-1 0,0 1 0,0-1 0,1 1 0,1 0 0,0-1 0,0 1 0,4 21 0,-3-31 0,0 0 0,0 0 0,0-1 0,0 1 0,1 0 0,-1 0 0,0-1 0,1 1 0,-1-1 0,1 1 0,-1-1 0,1 0 0,0 0 0,0 1 0,0-1 0,-1 0 0,1-1 0,0 1 0,0 0 0,0 0 0,0-1 0,0 0 0,1 1 0,-1-1 0,0 0 0,0 0 0,0 0 0,0 0 0,0 0 0,0 0 0,0-1 0,0 1 0,4-2 0,2 1 0,0-1 0,0 0 0,-1-1 0,1 1 0,0-1 0,-1-1 0,11-6 0,-10 5 0,0-2 0,0 1 0,-1-1 0,0 0 0,0 0 0,-1-1 0,1 0 0,-2 0 0,1-1 0,-1 1 0,-1-1 0,1 0 0,-2 0 0,1-1 0,-1 1 0,0-1 0,-1 0 0,0 0 0,0-15 0,-2 24 0,0 1 0,0-1 0,0 0 0,0 0 0,0 1 0,0-1 0,0 0 0,0 1 0,0-1 0,0 0 0,0 1 0,0-1 0,-1 0 0,1 1 0,0-1 0,-1 1 0,1-1 0,0 0 0,-1 1 0,1-1 0,-1 1 0,1-1 0,0 1 0,-1-1 0,1 1 0,-1-1 0,0 1 0,1 0 0,-1-1 0,0 1 0,-20 5 0,-18 27 0,33-25 0,-2 0 0,1 0 0,1 0 0,-1 1 0,1 0 0,0 0 0,1 1 0,0-1 0,1 1 0,-1 0 0,-4 17 0,10-25 0,0 0 0,-1 0 0,1 0 0,0-1 0,0 1 0,0 0 0,0 0 0,0-1 0,0 1 0,0-1 0,0 1 0,0-1 0,0 1 0,0-1 0,0 1 0,1-1 0,-1 0 0,0 0 0,0 0 0,0 1 0,0-1 0,1 0 0,-1-1 0,0 1 0,0 0 0,0 0 0,1 0 0,-1-1 0,1 1 0,43-6 0,52-23 0,-74 20 0,1 2 0,47-10 0,-73 16 0,0 1 0,-1-1 0,1 0 0,0-1 0,0 1 0,0 0 0,0 0 0,0-1 0,0 0 0,0 1 0,1-1 0,-1 0 0,0 0 0,1 1 0,0-1 0,-1 0 0,1-1 0,0 1 0,0 0 0,0 0 0,0 0 0,1-1 0,-1 1 0,0-4 0,-17-63 0,18 68 0,-1 0 0,1 0 0,0 0 0,0-1 0,0 1 0,-1 0 0,1 0 0,0 0 0,0 0 0,1 0 0,-1 0 0,0 0 0,0 0 0,0-1 0,1 1 0,-1 0 0,1 0 0,-1 0 0,1 0 0,-1 0 0,1 0 0,-1 1 0,1-1 0,0 0 0,0 0 0,-1 0 0,1 0 0,0 1 0,0-1 0,0 0 0,2 0 0,0 0 0,1 1 0,0-1 0,0 1 0,-1 0 0,1 1 0,0-1 0,-1 0 0,1 1 0,5 2 0,43 10-730,46 8-4802,-36-16-2812</inkml:trace>
</inkml:ink>
</file>

<file path=ppt/ink/ink13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10:17.51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0 18449,'0'0'5894,"7"54"-4869,-5-6 320,4 7-384,-2 5-673,3 2-256,2-7 33,0-6-194,2-8-415,-1-9-737,-1-8-513,-2-12-1313,-5-9-1249</inkml:trace>
</inkml:ink>
</file>

<file path=ppt/ink/ink13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10:17.85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16 199 15439,'-3'-8'2557,"1"5"-2281,0 0 1,1 0-1,0 0 0,-1-1 1,1 1-1,0 0 1,1 0-1,-1-1 1,1 1-1,-1 0 0,1-1 1,0 1-1,0 0 1,0-1-1,1 1 1,-1 0-1,1-1 0,0 1 1,0 0-1,0 0 1,0-1-1,0 1 1,1 0-1,0 0 0,-1 0 1,1 1-1,0-1 1,0 0-1,1 1 1,-1-1-1,5-3 0,12-6-93,0 1-1,0 1 0,1 0 0,0 1 0,0 2 0,1 0 1,0 1-1,1 1 0,-1 1 0,1 1 0,0 1 0,0 0 1,0 2-1,0 1 0,31 4 0,-51-4-181,1-1 0,-1 0 0,1 0 0,-1 1 0,1-1 0,-1 1 0,0 0 0,1 0 0,-1 0 0,0 0 0,0 0 0,0 0 0,0 1 0,0-1 0,0 0 0,0 1 0,0 0 0,0 0 0,-1-1 0,1 1 0,-1 0 0,1 0 0,-1 0 0,0 1 0,0-1 0,0 0 0,0 0 0,0 1 0,0-1 0,-1 0 0,1 1 0,-1-1 0,0 1-1,1-1 1,-1 1 0,-1 3 0,0 0 93,0 0 0,-1-1-1,0 1 1,0 0 0,0-1-1,-1 0 1,0 1 0,0-1-1,0 0 1,-1-1 0,0 1 0,1-1-1,-2 1 1,-4 3 0,-7 7-90,-1-1 0,0-1 0,-1 0 0,-1-2 0,1 0 0,-2-1 1,0-1-1,-21 7 0,59-24-8124,11-13 2239,-4 3 98,5 0-2849</inkml:trace>
</inkml:ink>
</file>

<file path=ppt/ink/ink13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10:18.44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2 13261,'0'0'3534,"3"9"-155,3 16-1679,-1 2 0,-1-1 1,-1 0-1,-2 1 0,-1 27 0,5 64 302,-5-116-1989,0 0 1,0 0-1,0 0 0,1 0 0,-1 0 0,1-1 0,-1 1 0,1 0 1,0 0-1,0 0 0,-1 0 0,1-1 0,1 1 0,-1-1 0,0 1 1,0 0-1,0-1 0,1 0 0,2 3 0,-3-4-9,-1 0-1,1 0 0,-1 1 1,1-1-1,-1 0 1,1 0-1,-1 0 0,1 0 1,-1 0-1,1 0 0,-1 0 1,1 0-1,-1 0 1,1-1-1,-1 1 0,1 0 1,-1 0-1,0 0 1,1-1-1,-1 1 0,1 0 1,-1 0-1,1-1 0,-1 1 1,0 0-1,1-1 1,10-21 31,-6-1-35,-1 1 0,-1-1 0,-1 0 0,0 0 0,-2 0 0,-1 0 0,-1 0 0,-8-37 0,6 51 0,3 20 0,5 23 0,-3-30 0,1-1 0,-1 0 0,0 0 0,1 0 0,0 0 0,-1 0 0,1 0 0,0 0 0,1 0 0,-1-1 0,0 1 0,1-1 0,0 0 0,-1 0 0,1 0 0,0 0 0,0 0 0,0 0 0,0-1 0,0 1 0,1-1 0,-1 0 0,0 0 0,1 0 0,-1-1 0,0 1 0,1-1 0,-1 0 0,1 0 0,-1 0 0,1 0 0,-1-1 0,1 1 0,-1-1 0,5-1 0,0-1 0,-2 0 0,1 0 0,0-1 0,0 0 0,-1 0 0,0 0 0,0-1 0,0 0 0,-1 0 0,1-1 0,-1 1 0,-1-1 0,1 0 0,-1-1 0,6-9 0,10-48 0,-18 51 0,-11 44 0,3-8 0,1 0 0,1 1 0,2-1 0,0 1 0,1 24 0,1-47 0,0 1 0,0-1 0,0 1 0,0-1 0,0 0 0,1 1 0,-1-1 0,0 0 0,1 1 0,-1-1 0,1 0 0,0 1 0,-1-1 0,1 0 0,0 0 0,0 0 0,-1 1 0,1-1 0,0 0 0,0 0 0,0 0 0,1-1 0,-1 1 0,2 1 0,-1-1 0,0-1 0,0 1 0,0-1 0,1 0 0,-1 0 0,0 0 0,0 0 0,0 0 0,0 0 0,1 0 0,-1-1 0,0 1 0,0-1 0,3-1 0,2-1 0,1-1 0,0 0 0,-1 0 0,0 0 0,0-1 0,-1 0 0,9-8 0,-3-3 0,0-1 0,-1 0 0,0 0 0,-2-1 0,0 0 0,-1-1 0,0 0 0,7-33 0,-17 62 0,2 0 0,-1 1 0,1-1 0,3 17 0,-1 5 0,-3-17-130,2 31-1277,-1-45 1337,0-1-1,0 1 1,0 0 0,1 0-1,-1 0 1,0 0 0,1 0-1,-1 0 1,0-1 0,1 1-1,-1 0 1,1 0 0,-1 0-1,1-1 1,0 1 0,-1 0-1,1-1 1,0 1-1,-1-1 1,1 1 0,0 0-1,0-1 1,-1 0 0,1 1-1,0-1 1,0 1 0,0-1-1,0 0 1,0 0 0,0 0-1,0 1 1,-1-1 0,1 0-1,0 0 1,0 0 0,0 0-1,0 0 1,0-1 0,1 1-1,10-7-4963,-2-11-1788</inkml:trace>
</inkml:ink>
</file>

<file path=ppt/ink/ink13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10:18.77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14 1 15791,'0'0'7111,"-13"47"-6695,14-30-384,16-1-801,2-5-1825,1-7-2467,1 1-4836</inkml:trace>
</inkml:ink>
</file>

<file path=ppt/ink/ink13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10:19.10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50 0 13933,'0'0'8002,"-6"12"-5711,1-3-2069,-1 2 493,0 0 0,1 0 0,0 1 0,1 0 0,1 0-1,-1 0 1,-1 21 0,5-33-727,0 1-1,0-1 1,0 1-1,0-1 1,1 0-1,-1 1 1,0-1-1,0 0 1,0 1-1,1-1 1,-1 0-1,0 1 1,1-1-1,-1 0 1,0 1-1,1-1 1,-1 0-1,0 0 1,1 0-1,-1 1 1,1-1-1,-1 0 1,0 0-1,1 0 1,-1 0-1,1 0 1,-1 0-1,1 0 1,-1 0-1,0 0 1,1 0-1,-1 0 1,1 0-1,-1 0 1,1 0-1,-1 0 1,0 0-1,1-1 1,-1 1-1,1 0 1,-1 0-1,0 0 1,1-1-1,29-10-492,-11 4 55,-18 7 439,0 0 0,0 0-1,1 0 1,-1 0 0,0 0 0,0 1 0,0-1 0,0 0 0,0 0 0,0 1 0,0-1 0,0 1 0,0-1-1,0 1 1,0-1 0,0 1 0,0-1 0,-1 1 0,1 0 0,0 0 0,0-1 0,-1 1 0,1 0-1,0 0 1,-1 0 0,1 0 0,0 1 0,0 1 87,0 0 0,0 0 0,-1 0 0,1 0 0,-1 0-1,0 1 1,0-1 0,0 0 0,0 0 0,-1 4 0,0-2-8,1 0 0,-2 0 0,1 1 1,-1-1-1,1 0 0,-1-1 0,-1 1 0,1 0 1,-1-1-1,1 1 0,-1-1 0,-1 0 0,-3 4 1,6-7-367,0 0 0,0 0 0,0 0 0,-1-1-1,1 1 1,0 0 0,-1-1 0,1 0 0,0 1 0,-1-1 0,1 0 0,-1 1 0,1-1 0,-1 0 0,1 0 0,-3 0 0,-8-4-6551</inkml:trace>
</inkml:ink>
</file>

<file path=ppt/ink/ink13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10:20.05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38 158 7815,'0'0'14051,"-7"-10"-11755,-20-34-658,26 42-1564,1 1 0,-1 0 0,1-1 0,0 1 0,-1-1 0,1 1 0,0 0-1,0-1 1,0 1 0,0-1 0,0 1 0,0 0 0,0-1 0,0 1 0,1-1-1,-1 1 1,1 0 0,-1-1 0,1 1 0,-1 0 0,1-1 0,0 1 0,-1 0-1,1 0 1,0 0 0,0 0 0,0 0 0,0 0 0,0 0 0,0 0 0,0 0 0,0 0-1,1 0 1,-1 1 0,2-2 0,3-1 114,-1 0 1,1 1-1,-1 0 1,1 0-1,11-2 1,-14 3-154,0 0 1,0 1-1,1 0 1,-1-1-1,0 1 1,0 0-1,1 1 1,-1-1-1,0 0 1,0 1-1,1 0 1,-1 0-1,0 0 1,0 0-1,0 0 1,0 1-1,0-1 1,-1 1-1,1 0 1,0 0-1,-1 0 1,1 0-1,-1 0 1,0 1-1,1-1 1,-1 1-1,2 3 1,0 2-20,0 1 1,-1 0-1,0 0 1,0 0-1,-1 0 1,0 0-1,-1 0 1,1 14-1,-1-15 16,-1-1-23,0 1 0,1-1 0,0 0 1,0 0-1,1 0 0,0 0 0,5 12 0,-6-17-4,1 0 1,-1-1 0,1 1-1,-1-1 1,1 1-1,0-1 1,-1 0-1,1 1 1,0-1 0,0 0-1,0 0 1,0 0-1,0-1 1,0 1-1,0 0 1,0-1 0,0 1-1,1-1 1,-1 0-1,0 0 1,0 0-1,0 0 1,1 0-1,-1 0 1,0-1 0,0 1-1,0-1 1,0 1-1,0-1 1,0 0-1,3-1 1,12-5 47,0-2 0,-1 0 0,1-1 0,-2 0 0,0-1 0,0-1 0,-1 0 0,0-1-1,-1-1 1,-1 0 0,16-23 0,-25 32-8,0 0 0,-1 0-1,0-1 1,0 1 0,0 0 0,2-10-1,-4 14-44,0 1-1,0-1 1,1 0-1,-1 1 1,0-1-1,0 0 1,0 0-1,0 1 1,0-1-1,0 0 1,0 1-1,0-1 1,0 0-1,0 0 1,0 1-1,-1-1 1,1 0-1,0 1 1,0-1-1,-1 0 1,1 1-1,0-1 1,-1 0-1,1 1 1,-1-1-1,1 1 1,-1-1-1,1 1 1,-1-1-1,1 1 1,-1-1-1,0 1 1,1-1-1,-1 1 1,0 0-1,1 0 1,-1-1-1,0 1 1,1 0-1,-1 0 1,0-1-1,1 1 1,-1 0-1,0 0 1,0 0-1,1 0 1,-1 0-1,0 0 1,0 1-1,1-1 1,-1 0-1,0 0 1,1 0-1,-1 1 1,0-1-1,1 0 1,-1 1-1,0-1 1,0 1-1,-1 0-26,1 0 1,-1 0-1,1 0 0,-1 0 0,1 0 0,-1 0 1,1 0-1,0 1 0,0-1 0,-1 0 1,1 1-1,0-1 0,0 1 0,1-1 0,-1 1 1,0 0-1,0-1 0,1 1 0,-1 0 0,1 0 1,0-1-1,-1 1 0,1 0 0,0 0 0,0 0 1,0-1-1,0 1 0,0 0 0,1 0 1,-1 0-1,0-1 0,1 1 0,-1 0 0,1-1 1,0 1-1,0 0 0,0-1 0,-1 1 0,1-1 1,1 1-1,-1-1 0,0 1 0,0-1 0,0 0 1,1 0-1,-1 0 0,1 0 0,-1 0 0,1 0 1,-1 0-1,1 0 0,0 0 0,2 0 1,5 1-762,0-1 1,-1-1-1,1 0 1,0 0-1,-1-1 1,1 0 0,-1 0-1,1-1 1,-1 0-1,1 0 1,-1-1 0,0 0-1,0-1 1,-1 1-1,1-2 1,-1 1 0,1-1-1,-1 0 1,-1-1-1,1 1 1,-1-1-1,0-1 1,0 1 0,-1-1-1,7-10 1,-6-2 4612,-6 19-3701,0-1 1,0 1-1,-1 0 1,1 0-1,0 0 1,0-1-1,0 1 1,0 0-1,0 0 1,0 0-1,0 0 1,-1 0-1,1-1 1,0 1-1,0 0 1,0 0-1,0 0 1,-1 0-1,1 0 1,0 0-1,0 0 1,0-1-1,-1 1 1,1 0-1,0 0 1,0 0-1,0 0 1,-1 0-1,1 0 1,0 0-1,0 0 1,0 0-1,-1 0 1,1 0-1,0 0 1,0 0-1,0 0 1,-1 1-1,1-1 1,0 0-1,0 0 1,0 0-1,-1 0 1,-15 11 4788,6 2-4828,4-4 613,0 0 0,1 0 0,0 1-1,1 0 1,0 0 0,0 0-1,1 1 1,1-1 0,-3 20 0,5-29-673,1-1 1,-1 1 0,0-1 0,1 1 0,-1-1 0,0 0 0,1 1 0,-1-1-1,1 0 1,-1 0 0,1 1 0,-1-1 0,0 0 0,1 0 0,-1 1 0,1-1 0,-1 0-1,1 0 1,-1 0 0,1 0 0,-1 0 0,1 0 0,-1 0 0,1 0 0,-1 0-1,1 0 1,0 0 0,-1 0 0,1 0 0,-1 0 0,0-1 0,1 1 0,0 0-1,20-6 355,34-29-149,-48 30-288,0-1 1,1 1-1,-1 0 1,1 1-1,0-1 0,0 2 1,1-1-1,-1 1 1,1 0-1,0 1 1,17-3-1,-25 5 46,0 0 0,1 0 1,-1 1-1,0-1 0,0 0 0,0 0 1,0 1-1,1-1 0,-1 1 0,0-1 1,0 1-1,0-1 0,0 1 0,0 0 0,0-1 1,0 1-1,0 0 0,0 0 0,-1 0 1,1-1-1,0 1 0,0 0 0,0 2 1,11 29 14,-11-28 34,0 0 1,0 0-1,0 0 0,1 0 1,0 0-1,0 0 1,4 6-1,-5-9-16,0 0 0,0 0 0,1 0 0,-1 0 0,0 0 0,1 0 0,-1 0 0,1-1 0,-1 1 0,1 0 0,-1-1 0,1 1 0,-1-1 0,1 0 0,-1 0 0,1 1 0,0-1 0,-1 0 0,1 0 0,0-1 0,-1 1 0,1 0 0,-1 0 0,1-1 0,2 0 0,27-11-712,-9 3-3183,-11 4-976,4-2-4792</inkml:trace>
</inkml:ink>
</file>

<file path=ppt/ink/ink13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10:20.86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1 102 17360,'0'0'14537,"1"14"-13827,2 50-533,-3-24-183,2 1 1,12 62-1,-14-102 6,0 0 0,0-1 0,0 1 0,0 0 0,0 0 0,0-1 0,0 1 0,0 0 0,1-1 0,-1 1 0,0 0 0,0-1 0,1 1 0,-1 0 0,0-1 0,1 1 0,-1-1 0,0 1 0,1 0 0,-1-1 0,1 1 0,-1-1 0,1 1 0,0-1 0,-1 0 0,1 1 0,-1-1 0,1 0 0,0 1 0,-1-1 0,1 0 0,0 0 0,-1 1 0,1-1 0,0 0 0,-1 0 0,1 0 0,0 0 0,0 0 0,-1 0 0,1 0 0,0 0 0,-1 0 0,1 0 0,0-1 0,-1 1 0,1 0 0,0 0 0,-1-1 0,1 1 0,0 0 0,-1-1 0,2 0 0,0-1 0,1 0 0,-1-1 0,1 1 0,-1-1 0,0 0 0,0 1 0,0-1 0,0 0 0,2-6 0,3-10 0,-1 0 0,-1-1 0,-1 1 0,-1-1 0,-1 0 0,-1-1 0,0 1 0,-1 0 0,-2 0 0,0 0 0,-1 0 0,0 0 0,-2 0 0,-9-23 0,14 42 0,0 0 0,0 1 0,0-1 0,0 1 0,-1-1 0,1 0 0,0 1 0,0-1 0,-1 1 0,1-1 0,0 1 0,0-1 0,-1 1 0,1-1 0,-1 1 0,1-1 0,-1 1 0,1-1 0,-1 1 0,1 0 0,-1-1 0,1 1 0,-1 0 0,1 0 0,-1-1 0,1 1 0,-1 0 0,1 0 0,-2-1 0,-3 17 0,3 29 0,2-43 0,0 0 0,1 1 0,-1-1 0,1 0 0,-1 1 0,1-1 0,0 0 0,0 0 0,0 0 0,0 1 0,0-1 0,1 0 0,-1 0 0,1-1 0,-1 1 0,1 0 0,0 0 0,-1-1 0,1 1 0,0-1 0,0 0 0,0 1 0,0-1 0,1 0 0,-1 0 0,0 0 0,0 0 0,1-1 0,-1 1 0,0-1 0,1 1 0,-1-1 0,0 0 0,1 0 0,3 0 0,2 0 0,1 0 0,-1-1 0,0 0 0,0 0 0,0-1 0,1 0 0,-1 0 0,-1-1 0,11-4 0,-6 0 0,-1 0 0,0-1 0,0 0 0,0-1 0,-1 0 0,-1 0 0,0-1 0,0-1 0,11-17 0,-19 68 0,-10 25-361,3-32-392,2 0 0,1 0-1,3 41 1,0-72 435,0 0 1,0 0-1,0 0 0,0 0 1,1 0-1,-1 0 0,1 0 0,-1 0 1,1-1-1,0 1 0,0 0 1,0 0-1,0-1 0,0 1 0,0 0 1,0-1-1,1 1 0,-1-1 1,0 1-1,1-1 0,-1 0 1,1 0-1,0 0 0,-1 0 0,1 0 1,0 0-1,0 0 0,0 0 1,-1-1-1,1 1 0,0 0 0,0-1 1,0 0-1,3 1 0,22-1-5431</inkml:trace>
</inkml:ink>
</file>

<file path=ppt/ink/ink14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10:21.19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93 1 12300,'0'0'12646,"-9"7"-11450,2-1-976,-1 0-1,2 1 1,-1-1-1,1 1 1,0 0-1,0 1 1,1 0-1,0-1 1,1 2-1,-1-1 1,2 0-1,-1 1 1,1 0-1,0 0 1,1 0-1,-2 13 1,4-22-209,0 1 0,0-1 0,1 0 0,-1 1 0,0-1 0,0 1 0,1-1 0,-1 0 0,0 1 0,0-1 0,1 0 0,-1 1 0,0-1 0,1 0 0,-1 1 0,0-1 0,1 0 0,-1 0 0,1 0 0,-1 1 0,0-1 0,1 0 0,-1 0 1,1 0-1,-1 0 0,1 0 0,-1 0 0,0 0 0,1 0 0,-1 0 0,1 0 0,-1 0 0,1 0 0,-1 0 0,1 0 0,-1 0 0,0 0 0,1 0 0,-1-1 0,1 1 0,-1 0 0,0 0 0,1 0 0,-1-1 0,1 1 0,-1 0 0,0-1 0,1 1 0,21-13 479,-12 4-379,0-1 1,0 0-1,11-17 0,19-20 47,-34 47-536,-3 11 220,-2 19 159,-2-23 0,0 19-9,0-19-54,0 0 1,0 0-1,1 1 0,0-1 1,0 0-1,1 0 1,0 1-1,0-1 1,1 0-1,0 0 1,3 7-1,-4-13-169,0 0 1,0 0-1,0 0 0,0 0 1,0 0-1,0-1 0,1 1 1,-1 0-1,0-1 0,1 1 1,-1-1-1,0 1 0,1-1 0,-1 0 1,0 1-1,1-1 0,-1 0 1,1 0-1,-1 0 0,0 0 1,1 0-1,-1-1 0,1 1 1,-1 0-1,3-1 0,0-1-603,-1 1-1,1-1 0,0 1 0,-1-1 0,1 0 0,-1 0 0,0 0 0,4-4 0,16-18-8672</inkml:trace>
</inkml:ink>
</file>

<file path=ppt/ink/ink14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10:21.56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145 1 15535,'0'0'5872,"-12"7"-3811,5-3-1856,-59 41 1647,59-40-1516,0 1 1,0 0 0,0 0 0,1 1-1,-1 0 1,2 0 0,-9 13 0,18-19-356,-1-1 0,1 1 1,-1-1-1,1 1 0,-1-1 1,1 0-1,-1-1 0,1 1 1,4-2-1,12-3-453,1 2 0,-1-1 0,1 2 0,-1 1 0,1 1-1,22 2 1,-42-2 556,1 0 0,-1 0-1,1 1 1,-1-1 0,1 0-1,-1 1 1,0 0 0,1-1-1,-1 1 1,0 0 0,1-1-1,-1 1 1,0 0 0,0 0-1,0 0 1,0 0 0,1 0-1,-1 1 1,-1-1-1,1 0 1,0 0 0,0 1-1,0-1 1,-1 0 0,1 1-1,-1-1 1,1 0 0,-1 1-1,1-1 1,-1 1 0,0-1-1,0 1 1,0-1 0,0 1-1,0-1 1,0 1 0,0-1-1,0 1 1,-1-1 0,1 1-1,-1-1 1,1 1 0,-1-1-1,1 1 1,-2 0-1,0 4 297,0-1-1,-1 0 0,0 1 0,0-1 0,0-1 0,0 1 0,-1 0 0,0-1 0,0 0 1,-6 6-1,4-6-402,0 0 0,0 0 0,0-1 0,-1 1 0,1-1 0,-1-1 0,0 1-1,0-1 1,0 0 0,0-1 0,0 0 0,0 0 0,-1 0 0,1-1 0,-9-1 0,16 1-194,-1 0-1,1 0 0,0-1 1,-1 1-1,1-1 0,0 1 1,-1 0-1,1-1 1,0 1-1,0-1 0,-1 1 1,1-1-1,0 1 0,0 0 1,0-1-1,0 1 0,0-1 1,0 1-1,0-1 1,0 1-1,0-1 0,0 1 1,0-1-1,0 1 0,0-1 1,0 1-1,0-1 0,0 1 1,0-1-1,1 1 0,-1 0 1,0-1-1,0 1 1,1-1-1,-1 1 0,0 0 1,0-1-1,1 1 0,-1 0 1,1-1-1,-1 1 0,0 0 1,1-1-1,0 1 1,14-18-6966,3 4-1940</inkml:trace>
</inkml:ink>
</file>

<file path=ppt/ink/ink14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10:22.07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164 25 15759,'0'0'9411,"-9"-4"-7638,-3 0-1075,0 0-1,0 1 1,0 0 0,-19-1 0,28 3-636,0 1 1,1-1 0,-1 1 0,0 0 0,1 0 0,-1 0 0,0 0 0,0 1-1,1-1 1,-1 1 0,1-1 0,-1 1 0,0 0 0,1 0 0,-1 0 0,1 0-1,0 1 1,-1-1 0,1 1 0,0-1 0,0 1 0,0 0 0,0 0 0,0 0 0,0 0-1,1 0 1,-1 0 0,1 0 0,-1 1 0,1-1 0,0 0 0,0 1 0,-1 2-1,2-3-54,0-1-1,0 0 0,0 1 0,1-1 0,-1 0 0,1 0 0,-1 0 0,1 1 0,-1-1 0,1 0 0,-1 0 0,1 0 0,0 0 1,0 0-1,0 0 0,0 0 0,-1 0 0,1 0 0,0-1 0,1 1 0,-1 0 0,0-1 0,0 1 0,0 0 0,0-1 0,0 1 1,1-1-1,-1 0 0,0 1 0,3-1 0,49 12-63,-43-10 47,38 8-514,-47-10 945,-33-2-278,34 2-2063,7-3-8681,-6-1 3613</inkml:trace>
</inkml:ink>
</file>

<file path=ppt/ink/ink14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10:23.04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130 236 10314,'0'0'21812,"-6"0"-21630,0 1-169,1 0 0,0 0 0,0 1 0,0 0 0,0 0 0,0 0 0,1 0 1,-1 1-1,1 0 0,-1 0 0,1 0 0,0 0 0,0 1 0,0 0 0,1 0 0,-1 0 0,1 0 0,0 0 0,-4 8 0,3-6 2,0 1-1,0 1 0,0-1 0,1 0 0,0 1 0,0 0 0,1 0 0,0 0 0,0 0 1,1 0-1,0 0 0,1 0 0,0 12 0,0-19-14,0 1 0,1-1 0,-1 1 0,1-1 0,-1 1 0,1-1 0,0 1 0,-1-1 0,1 1 0,0-1 0,0 0 0,0 1 0,0-1 0,0 0 0,0 0 0,0 0 0,1 0 0,-1 0 0,0 0 0,0 0 0,1 0 0,-1 0 0,3 0 0,0 1 0,1-1 0,-1 0 0,1 0 0,-1-1 0,1 1 0,-1-1 0,1 0 0,6-1 0,1 0 0,-1-1 0,1-1 0,-1 1 0,0-2 0,0 0 0,11-5 0,-4-2 0,1 0 0,-2-2 0,0 0 0,-1-1 0,0 0 0,-1-1 0,0-1 0,-2-1 0,14-19 0,-18 22 0,0-1 0,-1-1 0,0 1 0,-1-1 0,-1 0 0,-1-1 0,0 1 0,-1-1 0,-1 0 0,0 0 0,0-29 0,-3 45 0,0-1 0,0 0 0,0 0 0,0 0 0,0 1 0,0-1 0,0 0 0,-1 0 0,1 1 0,-1-1 0,1 0 0,-1 1 0,0-1 0,0 1 0,1-1 0,-1 1 0,0-1 0,0 1 0,-1-1 0,1 1 0,0 0 0,0 0 0,-1-1 0,1 1 0,-1 0 0,1 0 0,-1 1 0,1-1 0,-1 0 0,1 0 0,-1 1 0,0-1 0,0 1 0,1-1 0,-1 1 0,0 0 0,0 0 0,1 0 0,-1 0 0,0 0 0,0 0 0,1 0 0,-1 0 0,0 1 0,0-1 0,-1 1 0,-4 1 0,1 0 0,-1 0 0,1 1 0,-1 0 0,1 0 0,0 0 0,0 1 0,0 0 0,1 0 0,0 0 0,-6 6 0,1 2 0,0 1 0,1 0 0,0 0 0,1 1 0,-9 20 0,13-27 0,2 1 0,-1-1 0,1 1 0,0 0 0,0 0 0,1 0 0,0 0 0,1 0 0,-1 0 0,2 0 0,-1 0 0,3 13 0,-1-17 0,-1-1 0,1 0 0,0 0 0,0 1 0,0-1 0,0-1 0,1 1 0,-1 0 0,1 0 0,0-1 0,0 0 0,0 1 0,0-1 0,0 0 0,0-1 0,0 1 0,1 0 0,-1-1 0,1 0 0,-1 0 0,1 0 0,0 0 0,-1-1 0,1 1 0,0-1 0,3 0 0,3 1 0,0 0 0,0-1 0,1-1 0,-1 1 0,0-2 0,0 1 0,0-2 0,14-4 0,36-29 0,-59 37 0,0 1 0,-1-1 0,1 1 0,-1-1 0,1 1 0,-1-1 0,0 1 0,0-1 0,1 1 0,-1-1 0,0 1 0,-1 2 0,1-3 0,-4 32 0,2-24 0,1 0 0,0 0 0,0 0 0,1 0 0,1 11 0,0-19 0,-1 0 0,1 0 0,0 0 0,0 1 0,0-1 0,0 0 0,0 0 0,1 0 0,-1 0 0,0 0 0,0-1 0,1 1 0,-1 0 0,0-1 0,1 1 0,-1-1 0,1 1 0,-1-1 0,1 1 0,-1-1 0,1 0 0,-1 0 0,1 0 0,-1 0 0,1 0 0,-1 0 0,1 0 0,1-1 0,45-7 0,-38 4 0,-1-1 0,0 0 0,0-1 0,12-10 0,-13 9 0,1 1 0,0 0 0,-1 1 0,14-7 0,-21 15 0,-1 0 0,0 0 0,1 0 0,0-1 0,0 1 0,0 0 0,0-1 0,0 1 0,0 0 0,1-1 0,2 4 0,-2-5 0,1 1 0,-1-1 0,1 0 0,-1 0 0,1-1 0,0 1 0,0 0 0,-1-1 0,1 0 0,0 1 0,0-1 0,0 0 0,-1-1 0,1 1 0,0 0 0,0-1 0,4-1 0,51-19 0,-39 12 0,-10 6 0,0-1 0,0 1 0,0 0 0,0 1 0,0 0 0,1 1 0,-1 0 0,1 0 0,11 1 0,-19 1 0,0-1 0,-1 1 0,1 0 0,-1-1 0,1 1 0,-1 0 0,0 0 0,1 0 0,-1 0 0,0 1 0,0-1 0,1 0 0,-1 1 0,0-1 0,0 0 0,-1 1 0,1-1 0,0 1 0,0-1 0,-1 1 0,1 0 0,-1-1 0,1 1 0,-1 0 0,0-1 0,0 1 0,0 0 0,1-1 0,-2 1 0,1 2 0,0-2 0,0 1 0,1-1 0,-1 1 0,1-1 0,-1 1 0,1-1 0,0 0 0,0 1 0,0-1 0,0 0 0,0 0 0,0 1 0,1-1 0,2 3 0,5-3-1702,-1-12-5169,-5-3-988</inkml:trace>
</inkml:ink>
</file>

<file path=ppt/ink/ink14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10:23.36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 22037,'0'0'7271</inkml:trace>
</inkml:ink>
</file>

<file path=ppt/ink/ink14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10:24.02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45 17072,'0'0'13287,"8"1"-12443,-5-1-786,1 0 0,-1 1 0,1-2 0,-1 1 0,1 0-1,-1-1 1,1 1 0,-1-1 0,1 0 0,-1 0 0,0-1 0,0 1 0,1-1 0,-1 1 0,0-1 0,0 0 0,0 0 0,-1 0 0,1-1-1,0 1 1,-1-1 0,0 1 0,1-1 0,-1 0 0,0 0 0,2-5 0,-11 25-125,1 1-1,1 0 1,0 0-1,1 0 1,1 1 0,1 0-1,0 19 1,2-36 69,-1 1 0,1-1 1,0 0-1,0 1 0,0-1 1,1 1-1,-1-1 0,1 1 1,-1-1-1,1 0 0,0 1 1,0-1-1,0 0 0,0 0 1,0 0-1,0 0 0,1 0 0,-1 0 1,1 0-1,-1 0 0,1 0 1,0 0-1,0-1 0,0 1 1,0-1-1,0 0 0,2 2 1,1-2 29,0 1 0,0-1 1,0 0-1,0-1 1,0 1-1,0-1 0,0 0 1,0 0-1,0-1 0,0 1 1,0-1-1,8-3 1,7-3-27,-1-1 1,0-1 0,-1 0 0,0-2-1,-1 0 1,0-1 0,0-1 0,19-19 0,26-18-15,-61 76 8,-6-7 0,4-16 0,0 0 0,0 1 0,0-1 0,0 1 0,0-1 0,1 1 0,0-1 0,-1 1 0,1 0 0,1-1 0,-1 1 0,2 6 0,0-10 0,0 1 0,0-1 0,0 0 0,0 0 0,0 0 0,0 0 0,0-1 0,0 1 0,1 0 0,-1-1 0,0 0 0,0 1 0,0-1 0,0 0 0,-1 0 0,3-1 0,30-16-13,-24 11-8,0 1 1,0 0-1,1 1 0,0 1 0,0-1 1,0 2-1,0-1 0,1 2 1,0-1-1,-1 2 0,18-1 0,-27 2 21,0 1-1,-1-1 1,1 1 0,0-1-1,-1 1 1,1 0-1,0 0 1,-1 0-1,1 0 1,-1 0-1,0 0 1,1 1-1,-1-1 1,0 0 0,0 1-1,0-1 1,0 0-1,0 1 1,0 0-1,0-1 1,0 1-1,-1-1 1,1 1-1,0 0 1,-1 0-1,0-1 1,1 1 0,-1 0-1,0 0 1,0 0-1,0-1 1,0 1-1,-1 2 1,6 18-1449,5-8-3284,-6-14-2453</inkml:trace>
</inkml:ink>
</file>

<file path=ppt/ink/ink14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10:24.70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 1 15086,'0'0'13528,"-1"11"-12776,-3 38 91,2 0-1,2 0 0,11 79 0,-11-126-841,1 1 1,-1-1-1,1 1 1,-1 0-1,1-1 1,0 1-1,0-1 1,0 1-1,0-1 1,1 0-1,-1 0 0,1 1 1,-1-1-1,1 0 1,0 0-1,0 0 1,0-1-1,0 1 1,0 0-1,0-1 1,4 3-1,-2-3 0,-1 0-1,0-1 1,1 1-1,-1-1 1,0 0-1,1 0 1,-1 0-1,0 0 1,1-1-1,-1 1 1,0-1-1,1 0 1,-1 0-1,6-2 1,5-5-2,1 1-1,-1-2 1,0 0 0,-1 0-1,21-20 1,-19 11 1,-13 15 0,0 1 0,0-1 0,0 0 0,1 0 0,-1 1 0,1-1 0,-1 1 0,1 0 0,0 0 0,0 0 0,0 0 0,0 1 0,6-3 0,-7 45 0,-6 2-1679,3-33 783,0 1 1,0-1-1,1 1 1,0-1-1,2 11 1,-2-21 672,0 1 1,0 0-1,1-1 0,-1 1 1,0-1-1,0 1 0,1-1 1,-1 1-1,0-1 0,1 0 1,-1 1-1,1-1 0,-1 1 1,0-1-1,1 0 0,-1 1 1,1-1-1,-1 0 0,1 1 1,-1-1-1,1 0 0,0 0 1,-1 0-1,1 1 0,-1-1 1,1 0-1,-1 0 0,1 0 1,0 0-1,-1 0 0,1 0 1,-1 0-1,1 0 0,-1 0 1,1 0-1,0-1 0,0 1 1,19-3-7167</inkml:trace>
</inkml:ink>
</file>

<file path=ppt/ink/ink14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10:25.05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170 0 14958,'0'0'2296,"-9"3"-545,-3 3-1104,1-1 1,-1 2 0,1-1 0,1 2-1,-1-1 1,1 2 0,-15 15-1,19-19-315,0 1-1,1 0 1,0 1-1,1-1 1,-1 1-1,1 0 0,0 0 1,1 0-1,-1 1 1,2-1-1,-1 1 1,1 0-1,0-1 0,1 1 1,-1 9-1,2-16-279,1-1 0,-1 1 0,1 0-1,0 0 1,-1-1 0,1 1 0,0-1-1,-1 1 1,1 0 0,0-1 0,0 1 0,0-1-1,0 0 1,0 1 0,-1-1 0,1 0-1,0 0 1,0 1 0,0-1 0,0 0-1,0 0 1,0 0 0,0 0 0,0 0 0,0 0-1,0 0 1,0-1 0,1 1 0,32-4 961,-26 0-962,1 1 0,-1-1 1,0 0-1,0-1 1,0 0-1,-1 0 0,1-1 1,-1 0-1,8-9 0,-12 12-40,0 1-1,0-1 1,-1 0-1,1 0 0,-1-1 1,0 1-1,0 0 1,0-1-1,0 0 0,0 1 1,-1-1-1,1 0 1,-1 0-1,0 0 0,-1 0 1,1 0-1,-1 0 1,1 0-1,-1 0 0,0 0 1,-1 0-1,1 0 1,-2-6-1,0 8-14,0-1 0,-1 0 0,1 1 0,-1 0 0,1-1 0,-1 1 0,0 0 0,0 1 0,0-1 1,0 0-1,0 1 0,0-1 0,0 1 0,-1 0 0,1 0 0,0 1 0,-1-1 0,1 1 0,0-1 0,-1 1 0,1 0 0,-4 1 0,6-1-64,1 0 1,0 0-1,0 0 0,-1 0 0,1 0 0,0 0 0,-1 0 0,1 0 1,0 0-1,0 0 0,-1 0 0,1 0 0,0 0 0,0 0 1,-1 1-1,1-1 0,0 0 0,0 0 0,-1 0 0,1 1 0,0-1 1,0 0-1,0 0 0,0 0 0,-1 1 0,1-1 0,0 0 1,0 0-1,0 1 0,0-1 0,0 0 0,0 0 0,-1 1 0,1-1 1,0 0-1,0 1 0,0-1 0,0 0 0,0 0 0,0 1 1,0-1-1,0 0 0,0 0 0,0 1 0,1-1 0,-1 0 0,0 1 1,0-1-1,0 0 0,0 0 0,0 1 0,0-1 0,1 0 0,-1 0 1,0 0-1,0 1 0,0-1 0,1 0 0,-1 0 0,0 0 1,0 1-1,0-1 0,1 0 0,-1 0 0,0 0 0,0 0 0,1 0 1,-1 1-1,18 13-4609,6-5-15,3-2-1891</inkml:trace>
</inkml:ink>
</file>

<file path=ppt/ink/ink14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10:25.66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 1 12684,'0'0'13805,"3"10"-12513,0 17-686,0-1 0,-2 0-1,-1 1 1,-2-1 0,-4 32 0,-2 62 745,7-118-1351,1 0 0,0 0 0,0 0 0,1 0 0,-1 0 0,0 0 0,1 0 0,-1 0 0,1 0 0,-1 0 0,1-1 0,0 1 0,0 0 0,0 0 0,0-1 0,0 1 0,0 0 0,1-1 0,-1 1 0,0-1 0,1 0 0,-1 1 0,1-1 0,0 0 0,1 1 0,0-1 0,0 0 0,0 0 0,0-1 0,0 1 0,0-1 0,0 0 0,-1 0 0,1 0 0,0 0 0,0 0 0,0-1 0,0 1 0,0-1 0,0 0 0,0 0 0,-1 0 0,5-2 0,7-5 0,1-1 0,-1 0 0,-1-1 0,25-23 0,-10 8 0,-28 24 0,0 1 0,1 0 0,-1 0 0,0-1 0,0 1 0,1 0 0,-1 0 0,0-1 0,1 1 0,-1 0 0,0 0 0,1 0 0,-1-1 0,0 1 0,1 0 0,-1 0 0,0 0 0,1 0 0,-1 0 0,0 0 0,1 0 0,-1 0 0,1 0 0,-1 0 0,0 0 0,1 0 0,-1 0 0,0 0 0,1 0 0,-1 0 0,0 0 0,1 1 0,-1-1 0,0 0 0,1 0 0,-1 0 0,0 1 0,1-1 0,-1 0 0,0 0 0,0 1 0,1-1 0,-1 0 0,0 0 0,0 1 0,1-1 0,-1 0 0,0 1 0,0-1 0,5 29 0,-9 36 0,-6-3-577,26-69-11434,-4-6 2274</inkml:trace>
</inkml:ink>
</file>

<file path=ppt/ink/ink14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10:26.18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15 161 11851,'0'0'13864,"-4"9"-11633,1-2-2010,2-5-101,0 0 0,0 0 0,0 0 0,0 1 0,1-1 0,-1 0 0,1 1 0,-1-1 0,1 1 0,0 3 0,0-5-57,1 0-1,-1 0 0,1 0 0,0 0 1,-1 0-1,1 0 0,0 0 1,0 0-1,0 0 0,0-1 0,0 1 1,0 0-1,0 0 0,0-1 1,0 1-1,0-1 0,0 1 0,0-1 1,0 0-1,0 1 0,0-1 1,1 0-1,-1 0 0,0 0 0,0 0 1,0 0-1,1 0 0,-1 0 1,0 0-1,0 0 0,2-1 0,6 1 26,1 0 0,-1-1 0,1-1 0,-1 1 0,1-1 0,-1-1 0,0 0 0,0 0 0,12-7 0,-18 8-73,1 0 0,-1 0 0,0 0 0,0 0 0,0-1 0,0 1 0,-1-1 1,1 0-1,-1 0 0,1 0 0,-1 0 0,0 0 0,0 0 0,-1-1 0,1 1 0,-1-1 0,1 1 0,-1-1 0,0 0 0,0 1 1,-1-1-1,1 0 0,-1 0 0,0 1 0,0-1 0,-1-7 0,1 10-15,0 1 0,-1-1 0,1 0 0,0 1 0,-1-1 0,1 0 0,0 1 0,-1-1 0,1 1 0,-1-1 0,1 1 0,-1-1 0,1 1 0,-1-1 0,1 1 0,-1-1 0,0 1 0,1 0 0,-1-1 0,0 1 0,1 0 0,-1 0 0,0-1 0,1 1 0,-1 0 0,0 0 0,1 0 0,-1 0 0,0 0 0,0 0 0,1 0 0,-1 0 0,0 0 0,1 0 0,-1 0 0,0 1 0,1-1 0,-2 1 0,-28 12 0,24-8 0,0 0 0,1 1 0,0 0 0,0 1 0,0-1 0,0 1 0,1 0 0,0 0 0,1 0 0,0 0 0,0 1 0,0-1 0,1 1 0,0 0 0,-1 12 0,3-19 0,0 0 0,1-1 0,-1 1 0,1 0 0,-1 0 0,1 0 0,-1-1 0,1 1 0,-1 0 0,1-1 0,0 1 0,-1 0 0,1-1 0,0 1 0,-1-1 0,1 1 0,0-1 0,0 0 0,0 1 0,-1-1 0,1 0 0,0 1 0,0-1 0,0 0 0,0 0 0,0 0 0,0 0 0,-1 1 0,1-2 0,0 1 0,0 0 0,1 0 0,37-2 0,-35 2 0,21-5 0,47-13 0,-56 13 0,0 0 0,0 1 0,0 1 0,1 0 0,0 1 0,-1 1 0,22 1 0,-25 13 0,-6-6 0,-2-13 0,-2-12 0,0 0 0,-1 0 0,-1-24 0,-1 25 0,1 0 0,0 0 0,8-32 0,-9 48-94,1 0 0,-1 0 0,1 1 0,-1-1 0,1 0 0,-1 0 0,1 1-1,0-1 1,-1 0 0,1 1 0,0-1 0,0 1 0,-1-1 0,1 1 0,0-1 0,0 1 0,0 0 0,0-1 0,0 1 0,-1 0 0,1 0-1,0 0 1,0 0 0,0-1 0,0 1 0,0 0 0,0 1 0,0-1 0,0 0 0,0 0 0,0 0 0,-1 0 0,1 1 0,2 0-1,35 13-6478,-30-10 4476,15 3-5639</inkml:trace>
</inkml:ink>
</file>

<file path=ppt/ink/ink14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10:26.56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10 21877,'0'0'10890,"51"-7"-10890,-11 4 0,9 3-641,11 0-2017,-4 0-2979,6 0-4613</inkml:trace>
</inkml:ink>
</file>

<file path=ppt/ink/ink14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10:29.35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36 1 19731,'0'0'3955,"-2"13"-2988,-3 43 1566,5 105 1,24 70-1414,-19-195-1129,7 45 250,-10-74-146,-1-9 6,-3-45 106,-13-92-268,-3-76-1058,17 193 1014,4-54-147,-3 70 237,1 1 0,0-1 0,1 1 0,-1-1 0,1 1 0,0-1 0,0 1-1,1 0 1,-1 0 0,6-7 0,-7 11 17,0-1 0,1 1 0,-1 0 0,0 0 0,1-1 0,0 1 0,-1 0 0,1 1 0,0-1 0,-1 0 0,1 0 0,0 1 1,0-1-1,-1 1 0,1-1 0,0 1 0,0 0 0,0 0 0,0 0 0,0 0 0,-1 0 0,1 0 0,0 0 0,0 1 0,0-1 0,0 1 0,-1-1 0,1 1 0,0 0 0,0 0 0,-1-1 0,1 1 0,-1 0 0,3 2 0,6 4 40,1 1 0,-1 0-1,16 18 1,-19-19 8,104 96 36,-110-103-84,-1 1 0,1-1 0,0 1 0,-1-1 1,1 1-1,-1-1 0,1 1 0,-1-1 0,1 1 0,-1 0 0,0-1 1,1 1-1,-1 0 0,0-1 0,1 1 0,-1 0 0,0-1 1,0 1-1,1 0 0,-1 0 0,0-1 0,0 1 0,0 0 0,0-1 1,0 1-1,0 0 0,0 0 0,-1-1 0,1 1 0,0 0 0,0 0 1,0-1-1,-1 1 0,1 0 0,0-1 0,-1 1 0,1 0 0,-1-1 1,1 1-1,-1-1 0,1 1 0,-1-1 0,1 1 0,-1-1 1,1 1-1,-1-1 0,0 1 0,1-1 0,-1 0 0,-1 1 0,-42 12 309,36-11-277,-40 8 92,-1-2 1,0-2 0,-50-1 0,107-6-1972,0 0 1,0 0-1,0-1 1,-1 0 0,11-5-1,-9 4-413,27-10-8317</inkml:trace>
</inkml:ink>
</file>

<file path=ppt/ink/ink14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10:29.96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 52 5157,'0'0'22768,"-1"8"-21428,-4 216 2162,6-231-3502,0 1 0,0-1 0,1 1 0,0-1 0,5-10 0,3-15 0,-3-4 0,-2-1 0,0-51 0,-4 47 0,-8 155 0,7-113 0,0 0 0,1 0 0,-1 1 0,0-1 0,1 0 0,-1 0 0,0 0 0,1 0 0,-1-1 0,1 1 0,-1 0 0,1 0 0,0 0 0,-1 0 0,1 0 0,0-1 0,0 1 0,0 0 0,-1-1 0,1 1 0,0 0 0,0-1 0,0 1 0,0-1 0,0 0 0,0 1 0,0-1 0,0 0 0,0 0 0,0 1 0,0-1 0,0 0 0,1 0 0,-1 0 0,0 0 0,0 0 0,0 0 0,0-1 0,0 1 0,0 0 0,0-1 0,0 1 0,0 0 0,0-1 0,1 0 0,4-1 0,0 0 0,0 0 0,0-1 0,0 0 0,-1 0 0,10-6 0,31-44 0,-21 22 0,-25 30 0,0 1 0,0 0 0,1 0 0,-1 0 0,0 0 0,0 0 0,0 0 0,0 0 0,1 0 0,-1 0 0,0 0 0,0 0 0,0 0 0,0 0 0,1 0 0,-1 0 0,0 0 0,0 0 0,0 0 0,0 1 0,1-1 0,-1 0 0,0 0 0,0 0 0,0 0 0,0 0 0,0 0 0,0 0 0,1 0 0,-1 1 0,0-1 0,0 0 0,0 0 0,0 0 0,0 0 0,0 0 0,0 1 0,0-1 0,0 0 0,0 0 0,0 0 0,1 0 0,-1 1 0,0-1 0,0 0 0,0 0 0,0 0 0,0 0 0,0 1 0,-1-1 0,1 0 0,0 0 0,0 0 0,0 0 0,0 1 0,0-1 0,0 0 0,3 23 0,-2 26 0,-1-48 0,-4 139 0,11-123-2653,-6-16 2390,-1 0 0,1-1 0,0 1 0,-1-1 0,1 0-1,0 1 1,-1-1 0,1 1 0,0-1 0,0 0 0,-1 0 0,1 1 0,0-1 0,0 0 0,-1 0 0,1 0 0,0 0 0,0 0 0,0 0 0,-1 0 0,1 0-1,0 0 1,0 0 0,0 0 0,-1-1 0,1 1 0,0 0 0,0-1 0,-1 1 0,1 0 0,0-1 0,-1 1 0,1-1 0,0 1 0,0-2 0,9-12-9907</inkml:trace>
</inkml:ink>
</file>

<file path=ppt/ink/ink14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10:30.29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19 0 20403,'0'0'9417,"-18"76"-9321,18-37-96,0 1-32,0-5-1089,12-3-1697,2-8-1699,0-8-3682</inkml:trace>
</inkml:ink>
</file>

<file path=ppt/ink/ink14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10:30.84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 21428,'0'0'4452,"13"9"-3651,-9-6-722,8 5 59,0 0 1,0-1-1,0-1 0,1 0 0,0 0 1,0-1-1,16 3 0,85 11-70,-73-13-873,1 1 1,-1 2 0,55 19 0,-95-27 797,0-1 0,1 1 0,-1-1 0,0 1 0,0-1 0,0 1 1,1 0-1,-1-1 0,0 1 0,0 0 0,0 0 0,0 0 0,0 0 1,0 0-1,-1 0 0,1 0 0,0 0 0,0 0 0,-1 0 0,1 0 0,-1 1 1,1-1-1,-1 0 0,1 3 0,-1-2 46,0 0 0,-1 0 0,1-1-1,-1 1 1,1 0 0,-1 0 0,0 0 0,1 0 0,-1-1 0,0 1 0,0 0 0,0-1 0,-1 1-1,1-1 1,-2 2 0,-8 8 382,0-1-1,-1 0 0,-20 12 1,20-14-263,-37 25 1226,-68 33 1,44-30-4362</inkml:trace>
</inkml:ink>
</file>

<file path=ppt/ink/ink14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10:31.81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 1 12107,'0'0'10554,"2"15"-10196,7 84 578,-5-1-1,-5 1 1,-12 102-1,6-105-726,14-106 138,4-17 168,-1-2 1,-1 1 0,-2-1 0,-1 0 0,4-59 0,8-34-222,-13 100-303,0 0 0,1 1-1,2-1 1,0 1 0,19-34-1,-25 50-12,1 1 0,0-1 0,0 1 0,0-1 0,1 1-1,0 0 1,0 0 0,0 0 0,0 1 0,0-1 0,1 1 0,0 0-1,-1 1 1,1-1 0,0 1 0,0 0 0,1 0 0,-1 0-1,0 1 1,1 0 0,-1 0 0,0 0 0,1 1 0,-1-1-1,1 2 1,-1-1 0,1 0 0,-1 1 0,6 1 0,-7-1 24,-1 1 1,0-1-1,0 0 0,0 1 1,0 0-1,0 0 1,0 0-1,-1 0 1,1 0-1,-1 0 1,1 1-1,-1-1 0,0 1 1,0 0-1,0-1 1,0 1-1,0 0 1,-1 0-1,1 1 0,-1-1 1,0 0-1,0 0 1,0 1-1,0-1 1,-1 0-1,1 1 1,-1-1-1,0 1 0,0-1 1,0 0-1,0 1 1,-1-1-1,1 1 1,-1-1-1,0 0 0,0 0 1,0 1-1,-1-1 1,1 0-1,-1 0 1,1 0-1,-1 0 1,0 0-1,0-1 0,-5 5 1,-10 7 171,-2-1 0,1-1 0,-2 0 0,0-1 0,0-2-1,-1 0 1,0-1 0,0-1 0,-1-1 0,0-1 0,-40 5 0,61-10-236,1-1 0,-1 1 0,0 0 0,0 0 0,1 0 0,-1-1 0,0 1 0,0 0-1,1-1 1,-1 1 0,0 0 0,0-1 0,1 1 0,-1-1 0,1 1 0,-1-1 0,0 0 0,1 1 0,-1-1 0,1 1 0,0-1 0,-1 0-1,1 0 1,-1 1 0,1-1 0,0 0 0,0 0 0,-1 1 0,1-1 0,0 0 0,0 0 0,0 0 0,0 1 0,0-1 0,0 0 0,0 0-1,0 0 1,0 1 0,0-1 0,0 0 0,1 0 0,-1 1 0,0-1 0,1 0 0,-1 0 0,0 1 0,2-2 0,18-38-4966,-11 28 2234,1 1 1,1 0 0,13-11-1,11-2-7936</inkml:trace>
</inkml:ink>
</file>

<file path=ppt/ink/ink14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10:32.40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38 54 17905,'0'0'10154,"-1"8"-9455,-35 320 3310,65-418-4009,-19 41 0,-2 0 0,-2-1 0,-2 1 0,-3-53 0,-7 150 0,4-35 0,0-1 0,0 1 0,2 0 0,1 26 0,-1-36 0,0-1 0,1 1 0,0-1 0,-1 1 0,1-1 0,0 1 0,0-1 0,0 0 0,1 1 0,-1-1 0,0 0 0,1 0 0,0 0 0,-1 0 0,1 0 0,0 0 0,0-1 0,0 1 0,0-1 0,0 1 0,1-1 0,-1 0 0,0 1 0,1-1 0,-1 0 0,0-1 0,1 1 0,-1 0 0,1-1 0,2 1 0,2 0 0,0-1 0,-1 0 0,1 0 0,0 0 0,0-1 0,-1 0 0,1 0 0,-1 0 0,1-1 0,-1 0 0,1-1 0,-1 1 0,11-8 0,-2 0 0,0 0 0,0-2 0,23-24 0,-38 36 0,0 0 0,0 0 0,0 0 0,0-1 0,1 1 0,-1 0 0,0 0 0,0-1 0,0 1 0,1 0 0,-1 0 0,0 0 0,0 0 0,0 0 1,1-1-1,-1 1 0,0 0 0,0 0 0,1 0 0,-1 0 0,0 0 0,1 0 0,-1 0 0,0 0 0,0 0 0,1 0 0,-1 0 0,0 0 0,0 0 0,1 0 0,-1 0 0,0 0 0,1 0 0,-1 0 0,0 0 0,0 1 0,1-1 0,-1 0 0,0 0 0,0 0 0,0 0 0,1 1 1,-1-1-1,0 0 0,0 0 0,0 0 0,1 1 0,-1-1 0,0 0 0,0 1 0,5 22-23,-4 43-263,-1-49 59,-1 17-616,0-17-674,1 1-1,0-1 1,1 1 0,7 31 0,8-12-5727</inkml:trace>
</inkml:ink>
</file>

<file path=ppt/ink/ink14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15:42.67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25 8488,'0'0'96,"75"-15"-3331,-38 5 0</inkml:trace>
</inkml:ink>
</file>

<file path=ppt/ink/ink14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15:43.81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0 138 3876,'0'0'10650,"8"-2"-9791,100-17 257,1 5-1,110 0 0,-50 4-1263,-140 5 98,-23 2 65,-20 0-44,-144-1 1027,-287 28 0,438-21-1028,27 0 122,34-1 161,649-51 57,-699 49-310,31-6 195,-29 2-39,-23 0-37,-148 0 563,-290 28 1,420-21-591,12-1-16,8-1-28,-1 0-1,1 1 1,-24 7 0,40-9-49,-1 0 0,0 0 0,0 0 1,0 0-1,0 0 0,0 0 0,0 0 0,0 0 0,0 0 0,0 0 0,0 0 0,0 1 0,0-1 1,1 0-1,-1 0 0,0 0 0,0 0 0,0 0 0,0 0 0,0 0 0,0 0 0,0 1 1,0-1-1,0 0 0,0 0 0,0 0 0,0 0 0,0 0 0,0 0 0,0 0 0,0 1 1,0-1-1,0 0 0,0 0 0,-1 0 0,1 0 0,0 0 0,0 0 0,0 0 0,0 0 1,0 1-1,0-1 0,0 0 0,0 0 0,0 0 0,0 0 0,0 0 0,0 0 0,-1 0 1,1 0-1,0 0 0,0 0 0,0 0 0,0 0 0,0 0 0,0 0 0,0 0 0,-1 0 1,1 0-1,0 0 0,0 0 0,13 3-19,330 1-364,-231-7 64,273-12 149,-382 14 425,-9 0-85,-28-2-19,-50-1-131,-56 2 387,-228 6 1169,649-4-3182,156-42-1793,-409 34 3436,-31 4 92,-18 2 103,-354 1 2252,272 6-1576,-168 30 0,245-26-2026,23-7-1980,16-5-1950,25-12-4176</inkml:trace>
</inkml:ink>
</file>

<file path=ppt/ink/ink14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16:27.37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0 9545,'0'0'9833,"51"17"-9705,-24-13-31,8 0-97,4-2-737,1-2-1345,3 0-1922</inkml:trace>
</inkml:ink>
</file>

<file path=ppt/ink/ink14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16:27.74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41 12908,'0'0'2402,"55"21"-1857,-24-19-257,8-2-224,6 0-1281,4 0-1313,-1 0-577,0-9 192,-2-1-3523</inkml:trace>
  <inkml:trace contextRef="#ctx0" brushRef="#br0" timeOffset="1">666 0 8264,'0'0'5701,"57"6"-5028,-32-6-257,3 0-63,7 0-225,5 0-64,4 0-192,4 0-801,2 0-352,1 0-1026,-3 0-1825,1 0-2690</inkml:trace>
</inkml:ink>
</file>

<file path=ppt/ink/ink14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16:28.09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0 108 5573,'0'0'2691,"67"-4"-1378,-41-1-416,-2-2 160,5 1 0,0 1-609,4 0-352,2 1-64,2 0 0,4 2-32,-1-2-704,3 1-1538,4-2-2691</inkml:trace>
  <inkml:trace contextRef="#ctx0" brushRef="#br0" timeOffset="1">996 22 7687,'0'0'4933,"61"-11"-4260,-35 8-33,6 0-223,2 2-33,7 0-320,3 0-448,4 1-1570,1 0-993,0-1-1826</inkml:trace>
</inkml:ink>
</file>

<file path=ppt/ink/ink14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16:29.92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0 16528,'0'0'15737,"0"5"-15310,0 2-408,5 89 56,-5-90-77,1 0 1,0 0 0,1 0 0,-1 0-1,1-1 1,0 1 0,1 0 0,-1-1-1,1 1 1,0-1 0,1 0 0,-1 0-1,1 0 1,4 4 0,-6-8 1,0 0 0,0 0 0,0 0 0,0 0 0,1 0 0,-1 0 0,0-1 0,0 1 0,1-1 0,-1 1 0,0-1 0,1 0 0,-1 0 0,0 0 0,1 0 0,-1-1 0,0 1 0,1 0 0,-1-1 0,0 0 0,1 0 0,-1 1 0,0-1 0,0-1 0,0 1 0,0 0 0,0 0 0,0-1 0,0 1 0,2-4 0,8-5 0,-1-1 0,0 0 0,12-17 0,-19 23 0,63-91 0,-64 161 0,-5-36 0,1-21 0,0-1 0,1 1 0,0-1 0,0 1 0,0 0 0,1-1 0,0 1 0,1-1 0,0 0 0,0 1 0,5 10 0,-6-17 0,0 0 0,0 0 0,0 0 0,0 0 0,0 0 0,0 0 0,0-1 0,0 1 0,1 0 0,-1-1 0,0 1 0,0 0 0,1-1 0,-1 0 0,1 1 0,-1-1 0,0 0 0,1 0 0,-1 0 0,1 0 0,-1 0 0,0 0 0,1 0 0,-1 0 0,1 0 0,-1-1 0,0 1 0,1-1 0,-1 1 0,0-1 0,0 1 0,1-1 0,-1 0 0,0 0 0,2-1 0,38-33 0,-23 14 0,-1-1 0,-1-1 0,0-1 0,-2 0 0,16-37 0,-28 54-4080</inkml:trace>
</inkml:ink>
</file>

<file path=ppt/ink/ink14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16:30.27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 2242,'0'0'30311,"1"11"-30118,-1 154-172,4-151-3152,-4-14 2946,1 0 1,-1 0-1,0 1 0,0-1 0,1 0 1,-1 0-1,0 0 0,1 1 0,-1-1 1,0 0-1,0 0 0,1 0 0,-1 0 1,0 0-1,1 0 0,-1 0 0,0 0 1,1 0-1,-1 0 0,0 0 0,1 0 1,-1 0-1,0 0 0,1 0 0,-1 0 1,0 0-1,1 0 0,-1 0 0,0 0 1,0-1-1,1 1 0,-1 0 0,0 0 1,1 0-1,-1-1 0,0 1 0,0 0 1,1 0-1,-1-1 0,0 1 0,0-1 1,7-10-10995</inkml:trace>
</inkml:ink>
</file>

<file path=ppt/ink/ink14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16:31.58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125 1 10826,'0'0'15994,"-6"11"-15236,-112 166 3614,117-176-4051,3-7-278,-1 0 0,1 0 0,0 0 0,1 1 0,-1-1 0,1 1 0,0 0 0,1-1 0,5-6 0,6-11 23,26-65-205,-55 152-5,10-52 175,1-6-11,1-1-1,0 1 0,0 0 1,1 1-1,-1-1 1,1 0-1,1 0 0,-1 0 1,1 1-1,0-1 0,1 0 1,0 7-1,0-12-19,-1-1 0,1 1 0,-1-1 0,1 1 0,-1-1 0,1 1 0,0-1 0,-1 1 0,1-1 0,0 0 0,-1 1 0,1-1 0,0 0 0,-1 1 0,1-1 0,0 0 0,-1 0 0,1 0 0,0 0 0,0 0 0,-1 0 0,1 0 0,0 0 0,0 0 0,-1 0 0,1 0 0,0 0 0,0-1 0,-1 1 0,1 0 0,0 0 0,-1-1 0,2 0 0,0 1 0,-1-1 0,0 0 0,1 1 0,-1-1 0,0 0 0,0 0 0,1 0 0,-1 0 0,0 0 0,0 0 0,0 0 0,0 0 0,0 0 0,0 0 0,0-1 0,1-1 0,0-45 0,-1 47 0,-1 1 0,0-1 0,0 0 0,0 0 0,0 0 0,0 0 0,0 0 0,0 0 0,0 0 0,0 1 0,-1-1 0,1 0 0,0 0 0,0 0 0,-1 0 0,1 0 0,-1 1 0,1-1 0,-1 0 0,1 0 0,-1 1 0,1-1 0,-1 0 0,0 1 0,1-1 0,-1 1 0,0-1 0,0 1 0,1-1 0,-1 1 0,0-1 0,0 1 0,0 0 0,1-1 0,-1 1 0,0 0 0,0 0 0,0 0 0,0 0 0,0 0 0,0 0 0,0 0 0,1 0 0,-1 0 0,-1 0 0,0 4 0,1-1 0,0 1 0,0-1 0,0 1 0,1 0 0,-1-1 0,1 1 0,0 0 0,0-1 0,0 1 0,1 0 0,-1 0 0,2 5 0,0-5 0,0 0 0,1-1 0,-1 1 0,1 0 0,0-1 0,0 0 0,0 1 0,0-1 0,1-1 0,-1 1 0,1 0 0,0-1 0,0 1 0,0-1 0,0 0 0,0-1 0,8 3 0,-12-34 0,-2 22 0,-1 1 0,0-1 0,0 1 0,-1 0 0,0 0 0,0 0 0,-1 0 0,-8-9 0,-48-47 0,42 48 0,17 14 0,12 8 0,12 10 0,0-2 0,0-1 0,2 0 0,-1-2 0,40 15 0,-59-27-176</inkml:trace>
</inkml:ink>
</file>

<file path=ppt/ink/ink14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16:41.45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54 12 9993,'0'0'4575,"-9"-2"-2076,0-1-1728,-26-3 2611,42 21 19,13-2-2969,0-1 0,1-1 0,1-2 0,-1 0 0,1-1 0,35 8 0,-16-4-344,16 6-868,73 13 0,-67-24-3639,1-8-4619,-37-3-1084</inkml:trace>
</inkml:ink>
</file>

<file path=ppt/ink/ink14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16:41.77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171 1 11819,'0'0'6588,"9"0"-5499,-2 1-935,0 1 1,0-1-1,0 1 1,-1 1 0,1-1-1,0 1 1,-1 0-1,0 0 1,0 1-1,0 0 1,0 0 0,0 0-1,-1 1 1,0 0-1,0 0 1,0 0-1,0 1 1,-1-1 0,0 1-1,0 0 1,4 11-1,-7-15-26,0 0-1,0 1 0,0-1 0,0 0 0,0 1 0,-1-1 1,1 1-1,-1-1 0,0 1 0,1 0 0,-1-1 0,0 1 1,-1-1-1,1 1 0,0 0 0,-1-1 0,0 1 0,1-1 1,-1 0-1,0 1 0,0-1 0,0 1 0,-1-1 1,1 0-1,-1 0 0,1 0 0,-1 0 0,1 0 0,-1 0 1,0 0-1,0-1 0,0 1 0,0-1 0,0 1 0,-1-1 1,-4 2-1,-8 4 506,0-1 0,-1-1 0,0 0 0,-29 4 0,19-4-267,-1 0-211,-40 10 864,62-14-1348,1 0 0,-1 1 0,1 0 0,-1 0 0,1 0 0,0 0 0,0 1 0,0-1 0,0 1 0,-5 5 0,22-7-17212</inkml:trace>
</inkml:ink>
</file>

<file path=ppt/ink/ink14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16:43.04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0 10282,'0'0'10073,"3"10"-8535,4 29-155,-2 0 0,-2 0 0,-2 59 0,1 19 2005,-2-117-3371,1 0 1,-1-1-1,0 1 0,0 0 0,1-1 1,-1 1-1,0 0 0,1-1 0,-1 1 0,1 0 1,-1 0-1,0-1 0,1 1 0,-1 0 1,1 0-1,-1 0 0,0-1 0,1 1 0,-1 0 1,1 0-1,-1 0 0,1 0 0,-1 0 1,1 0-1,-1 0 0,0 0 0,1 0 1,-1 0-1,1 0 0,-1 1 0,1-1 0,-1 0 1,0 0-1,1 0 0,-1 0 0,1 1 1,-1-1-1,0 0 0,1 0 0,-1 1 0,0-1 1,1 0-1,-1 1 0,0-1 0,1 0 1,-1 1-1,0-1 0,0 1 0,1-1 1,-1 0-1,0 1 0,0-1 0,0 1 0,0-1 1,0 1-1,0-1 0,0 0 0,1 1 1,-1-1-1,0 1 0,-1-1 0,1 1 1,0-1-1,0 1 0,0 0 0,22-32 800,22-70-817,-33 74 0,0 0 0,27-44 0,-38 70 0,0 0 0,1 1 0,-1-1 0,1 0 0,-1 0 0,0 1 0,1-1 0,0 0 0,-1 1 0,1-1 0,-1 1 0,1-1 0,0 1 0,-1-1 0,1 1 0,0-1 0,-1 1 0,1-1 0,0 1 0,0 0 0,0 0 0,-1-1 0,1 1 0,0 0 0,0 0 0,0 0 0,0 0 0,-1 0 0,1 0 0,1 0 0,0 1 0,-1 0 0,1 0 0,-1 0 0,0 0 0,0 0 0,0 0 0,0 1 0,0-1 0,0 0 0,0 1 0,0-1 0,0 1 0,0-1 0,0 3 0,16 53 0,-9-10-27,-1 0 1,0 59-1,-6-113-2303,1 1 0,-1 0 0,1 1 0,0-1 0,1 0 0,-1 1-1,6-9 1,-6 11 1187,11-19-7820</inkml:trace>
</inkml:ink>
</file>

<file path=ppt/ink/ink14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16:44.00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86 13965,'0'0'13955,"9"5"-12834,31 11-224,-38-15-847,0 0 1,0-1 0,0 1 0,0-1-1,0 0 1,0 0 0,0 1-1,0-2 1,0 1 0,0 0 0,0 0-1,0-1 1,0 1 0,0-1-1,0 1 1,0-1 0,0 0 0,0 0-1,0 0 1,0 0 0,-1 0-1,1 0 1,0 0 0,-1-1 0,1 1-1,-1-1 1,1 1 0,-1-1-1,0 1 1,0-1 0,2-3 0,-1 2 24,0-1 0,-1 1 1,1 0-1,-1-1 1,0 1-1,0 0 0,0-1 1,0 0-1,-1 1 1,1-1-1,-1 1 0,0-1 1,0 0-1,-1 1 1,0-7-1,1 9-75,-1 1 0,1-1 0,0 1 0,-1 0 0,1-1 0,0 1 0,-1 0 0,1 0 0,0-1 0,-1 1 0,1 0 0,-1 0 0,1-1 0,-1 1 0,1 0 0,0 0 0,-1 0 0,1 0 0,-1 0 0,1 0 0,-1 0 0,1 0 0,-1 0 0,1 0 0,-1 0 0,1 0 0,0 0 0,-1 0 0,1 0 0,-1 0 0,1 0 0,-1 0 0,1 1 0,-1-1 0,1 0 0,0 0 0,-1 1 0,1-1 0,0 0 0,-1 1 0,1-1 0,-17 13 0,3 2 0,1 1 0,1 0 0,1 1 0,0 0 0,-10 22 0,22-39 0,1 0 0,-1 0 0,0 0 0,0 0 0,1 0 0,-1-1 0,0 1 0,0 0 0,1-1 0,-1 0 0,0 1 0,0-1 0,0 1 0,0-1 0,0 0 0,0 0 0,0 0 0,1-1 0,-2 12 0,1-1 0,-1 0 0,2 0 0,-1 0 0,1 0 0,1 0 0,0 0 0,7 16 0,-9-22 0,1 0 0,0 0 0,0 0 0,0 0 0,0-1 0,0 1 0,1-1 0,-1 1 0,1-1 0,-1 0 0,1 0 0,0 0 0,0 0 0,0 0 0,0-1 0,0 1 0,1-1 0,-1 0 0,0 0 0,1 0 0,-1 0 0,0-1 0,1 0 0,-1 1 0,1-1 0,-1 0 0,5-1 0,-4 0 0,1-1 0,-1 1 0,0-1 0,1 0 0,-1 0 0,0-1 0,0 1 0,0-1 0,-1 0 0,1 0 0,0 0 0,-1 0 0,0-1 0,0 0 0,0 1 0,0-1 0,3-7 0,4-6 0,-1 0 0,13-35 0,-16 35 0,-1 0 0,-1 0 0,0-1 0,-2 0 0,1 0 0,-2-20 0,-24 92 0,19-37 0,0-1 0,1 1 0,1 0 0,1 0 0,0 0 0,4 34 0,-3-49 0,0-1 0,0 0 0,0 0 0,0 0 0,1 0 0,-1 0 0,0 0 0,0 0 0,1 0 0,-1 0 0,1 0 0,-1 0 0,1 0 0,-1 0 0,1 0 0,0 0 0,0 0 0,-1 0 0,1-1 0,0 1 0,0 0 0,0-1 0,0 1 0,0 0 0,-1-1 0,1 1 0,2 0 0,0-1 0,-1 0 0,0 0 0,0 0 0,1 0 0,-1 0 0,0-1 0,0 1 0,1-1 0,-1 1 0,0-1 0,0 0 0,4-2 0,2-1 0,0-1 0,0-1 0,0 1 0,0-1 0,9-10 0,0-7 0,-1-1 0,-2-1 0,16-33 0,-31 63 0,-3 10 3,1 0-1,0 0 0,1 1 1,0 0-1,2 26 1,0-39-5,0 1-1,1-1 1,-1 0 0,1 1 0,0-1 0,0 0 0,1 0-1,-1 0 1,1 0 0,-1 0 0,1 0 0,0 0 0,0 0-1,0-1 1,1 1 0,-1-1 0,1 1 0,-1-1 0,1 0-1,0 0 1,-1 0 0,1 0 0,0-1 0,0 1 0,1-1 0,-1 0-1,0 0 1,0 0 0,1 0 0,-1-1 0,0 1 0,1-1-1,3 0 1,18 1-2824,-24-2 2194,0 1 0,1 0 0,-1-1 0,0 1 0,1-1 0,-1 1 0,0-1 0,0 0 0,0 0 0,1 1 0,-1-1 0,0 0 0,0 0 0,0 0 0,0 0 0,1-2 0,9-18-11716</inkml:trace>
</inkml:ink>
</file>

<file path=ppt/ink/ink14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16:44.57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1 141 19378,'0'0'10656,"9"5"-9754,-1-2-780,1 1-1,0-2 1,-1 1 0,1-1 0,1 0-1,-1-1 1,0 0 0,12 0 0,-18-1-103,-1 0 0,1 0 1,0-1-1,0 1 0,-1 0 1,1-1-1,0 0 0,-1 1 1,1-1-1,-1 0 1,1-1-1,-1 1 0,1 0 1,-1-1-1,0 1 0,1-1 1,-1 0-1,0 1 0,0-1 1,0 0-1,-1 0 0,1-1 1,0 1-1,-1 0 0,0 0 1,1-1-1,-1 1 0,0-1 1,0 1-1,0-1 1,0 0-1,-1 1 0,1-1 1,-1 0-1,0 1 0,0-1 1,0-5-1,0 8-19,0-1 0,0 1 0,0 0 0,0-1 0,1 1 0,-2-1 0,1 1 0,0 0 0,0-1 0,0 1 0,0-1 0,0 1 0,0-1 0,0 1 0,0 0 0,-1-1 0,1 1 0,0 0 0,0-1 0,-1 1 0,1 0 0,0-1 0,0 1 0,-1 0 0,1-1 0,0 1 0,-1 0 0,1 0 0,0 0 0,-1-1 0,1 1 0,0 0 0,-1 0 0,0 0 0,-14 5 0,-14 18 0,23-15 0,0 1 0,1-1 0,0 1 0,-8 16 0,13-24 0,-1 0 0,1 0 0,-1 0 0,1 0 0,-1 0 0,1 1 0,0-1 0,-1 0 0,1 0 0,0 1 0,0-1 0,0 0 0,0 0 0,0 1 0,0-1 0,1 0 0,-1 0 0,0 1 0,0-1 0,1 0 0,-1 0 0,1 0 0,-1 0 0,1 0 0,0 0 0,-1 1 0,1-1 0,0 0 0,0-1 0,0 1 0,0 0 0,-1 0 0,1 0 0,0 0 0,1-1 0,-1 1 0,0-1 0,0 1 0,0 0 0,0-1 0,0 0 0,1 1 0,-1-1 0,0 0 0,0 0 0,0 1 0,3-1 0,31 2 0,-1-1 0,37-4 0,6 0 0,-76 3 0,0 0 0,0-1 0,-1 1 0,1-1 0,0 1 0,-1-1 0,1 0 0,0 1 0,-1-1 0,1 1 0,0-1 0,-1 0 0,1 0 0,-1 1 0,1-1 0,-1 0 0,0 0 0,1 0 0,-1 1 0,0-1 0,0 0 0,1 0 0,-1 0 0,0-1 0,5-28 0,-5 26 0,2-43 0,-3 38 0,1 0 0,0 0 0,1 0 0,0 0 0,2-9 0,-2 16 0,0 1 0,0-1 0,0 1 0,0-1 0,0 1 0,0 0 0,1-1 0,-1 1 0,0 0 0,1 0 0,-1 0 0,1 0 0,0 0 0,-1 0 0,1 0 0,0 0 0,-1 1 0,1-1 0,0 1 0,0-1 0,-1 1 0,1 0 0,3 0 0,51-2 0,-41 2 0,-2 0-37,63-2-1850,0-9-3396,-30-1-3781</inkml:trace>
</inkml:ink>
</file>

<file path=ppt/ink/ink14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16:45.55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230 19 16752,'0'0'8467,"-12"-5"-7725,5 2-650,5 2-78,-1-1 0,1 1-1,-1 0 1,1 0 0,-1 0 0,1 0-1,-1 0 1,0 1 0,1-1 0,-1 1 0,0 0-1,0-1 1,1 1 0,-1 1 0,0-1-1,0 0 1,1 1 0,-1-1 0,0 1 0,1 0-1,-1 0 1,0 0 0,1 0 0,-1 0-1,1 1 1,-4 2 0,-9 10 207,1 1 1,0 0-1,1 1 1,1 0-1,1 1 0,-10 20 1,15-26-60,1-1-1,0 1 1,1 1 0,0-1 0,1 0 0,0 1-1,1 0 1,0 0 0,1 0 0,0 0 0,2 20-1,-1-30-150,0-1 0,1 1 1,-1 0-1,0-1 0,1 1 0,0 0 0,-1-1 0,1 1 0,0-1 0,0 1 0,0-1 0,0 1 0,0-1 0,0 0 0,1 0 0,-1 1 1,0-1-1,1 0 0,-1 0 0,0 0 0,4 1 0,-2-1 22,1 1 0,0-1 1,0 0-1,0 0 0,0-1 0,0 1 1,0-1-1,0 0 0,5 0 0,-1 0 40,0-1-1,0-1 0,0 1 0,-1-1 0,1 0 0,-1-1 0,1 0 0,-1 0 0,10-6 1,-13 6-33,0 0 0,0-1 1,-1 1-1,1 0 1,-1-1-1,0 0 1,0 0-1,0 0 1,-1 0-1,1-1 0,-1 1 1,2-8-1,-3 11-29,-1-1 0,0 1 0,0 0 1,1 0-1,-1 0 0,0 0 0,0 0 0,0 0 0,-1-1 0,1 1 0,0 0 0,0 0 0,-1 0 0,1 0 0,0 0 0,-1 0 0,1 0 0,-1 0 0,1 0 0,-1 0 0,-1-2 0,0 2-12,0 0-1,0 0 0,0-1 1,1 1-1,-2 1 0,1-1 1,0 0-1,0 0 0,0 1 1,0-1-1,0 1 0,0 0 1,-1 0-1,1-1 0,-4 2 1,-32 6-170,37-7 170,1 0 0,-1 1 0,0-1-1,0 0 1,0 1 0,1-1-1,-1 1 1,0-1 0,0 1 0,1-1-1,-1 1 1,1-1 0,-1 1-1,0 0 1,1-1 0,-1 1 0,1 0-1,-1 0 1,1-1 0,0 1-1,-1 0 1,1 0 0,0 0 0,-1 0-1,1-1 1,0 1 0,0 0-1,0 0 1,0 0 0,0 0 0,0 0-1,0 0 1,0-1 0,0 1-1,0 0 1,1 0 0,-1 0 0,0 0-1,1-1 1,-1 1 0,1 1-1,3-1 18,-1 0-1,1 0 1,0-1-1,-1 1 1,1-1 0,0 0-1,0 0 1,-1 0-1,1 0 1,7-3-1,-3 1 22,0 0-1,-1-1 0,1-1 1,-1 1-1,13-9 0,-15 8-33,1 1 0,0-1 0,0 1 1,0 0-1,1 1 0,-1 0 0,0 0 0,12-2 0,-17 4-19,0 1-1,0 0 1,0-1 0,0 1 0,0 0 0,0 0-1,0-1 1,0 1 0,0 0 0,0 0 0,0 0 0,-1 0-1,1 0 1,0 1 0,-1-1 0,1 0 0,-1 0-1,1 0 1,-1 0 0,1 1 0,-1-1 0,0 0 0,0 0-1,1 1 1,-1-1 0,0 0 0,-1 2 0,5 44 79,-4-42-68,0 111 362,1-116-441,-1 0 0,0 1 0,1-1 0,-1 0 0,1 0 0,-1 0 0,0 0-1,1 0 1,-1 0 0,1 0 0,-1 0 0,0 0 0,1 0 0,-1 0 0,1 0-1,-1 0 1,0-1 0,1 1 0,-1 0 0,0 0 0,1 0 0,-1 0 0,0-1-1,1 1 1,-1 0 0,0 0 0,1-1 0,-1 1 0,0 0 0,0-1 0,1 1 0,-1 0-1,0-1 1,0 1 0,0 0 0,1-1 0,-1 1 0,0 0 0,0-1 0,15-16-3604,1-12-2872,-2-11-4283</inkml:trace>
</inkml:ink>
</file>

<file path=ppt/ink/ink14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16:45.90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53 1 16560,'0'0'6897,"-4"11"-3737,-8 25-1622,2 1-1,2 0 1,-7 76-1,13-84-1520,1-21-46,1 0 0,-1 1 1,1-1-1,0 1 0,1-1 0,0 0 1,0 1-1,1-1 0,0 0 1,6 14-1,-8-21-80,0-1-1,1 0 0,-1 1 1,0-1-1,0 0 1,1 0-1,-1 1 1,0-1-1,0 0 1,1 0-1,-1 1 1,0-1-1,0 0 1,1 0-1,-1 0 1,0 1-1,1-1 1,-1 0-1,0 0 0,1 0 1,-1 0-1,0 0 1,1 0-1,-1 0 1,1 0-1,-1 0 1,0 0-1,1 0 1,-1 0-1,0 0 1,1 0-1,-1 0 1,0 0-1,1 0 1,-1-1-1,0 1 1,1 0-1,-1 0 0,0 0 1,1-1-1,-1 1 1,0 0-1,0 0 1,1 0-1,-1-1 1,0 1-1,0 0 1,0-1-1,1 1 1,-1 0-1,0-1 1,0 1-1,0-1 1,9-17-3784,-4-8-852,1-4-1352</inkml:trace>
</inkml:ink>
</file>

<file path=ppt/ink/ink14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16:46.25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67 6022,'0'0'18871,"10"4"-18497,4 2-305,1-1 1,0 0 0,0-2 0,0 1-1,0-2 1,1 0 0,20 0 0,-31-2 23,0-1 1,0 1 0,0-1 0,1 0 0,-1 0-1,-1 0 1,1-1 0,0 0 0,0 0 0,0 0-1,-1 0 1,6-4 0,-7 3 104,-1 1 0,1-1 0,-1 0 0,0 0 0,0 0 0,0 0 0,0 0 1,0 0-1,0 0 0,-1-1 0,0 1 0,1-1 0,-1 1 0,-1-1 0,1 1 0,0-1 0,-1 1 0,0-1 0,0-6 0,0 10-174,0 0 0,0-1 0,0 1 0,-1-1 0,1 1 0,0 0 0,0-1 0,0 1 0,-1-1 0,1 1 0,0 0 0,-1-1-1,1 1 1,0 0 0,-1-1 0,1 1 0,0 0 0,-1 0 0,1-1 0,0 1 0,-1 0 0,1 0 0,-1 0 0,1 0 0,-1 0 0,1-1 0,0 1-1,-1 0 1,1 0 0,-1 0 0,1 0 0,-1 0 0,1 0 0,-1 0 0,1 0 0,0 1 0,-1-1 0,1 0 0,-1 0 0,1 0 0,-1 0 0,1 1-1,0-1 1,-1 0 0,1 0 0,-1 1 0,-22 12-113,18-7 129,-1-1 1,1 2-1,0-1 0,1 1 1,-1 0-1,1 0 0,1 0 1,-1 0-1,1 0 0,1 1 1,-1 0-1,1-1 0,1 1 1,-1 0-1,1 0 0,1 0 1,-1 11-1,2-18-40,-1 1 0,1-1 0,0 0 0,-1 1 0,1-1 0,0 0 0,-1 0 0,1 1 0,0-1 0,0 0 0,0 0 0,0 0 0,0 0 0,1 0 0,-1 0 0,0-1 0,0 1 0,1 0 0,-1 0 0,0-1 0,1 1 0,-1-1 0,0 1 0,1-1 0,-1 0 0,1 0 0,-1 1 0,1-1 0,-1 0 0,1 0 0,-1 0 0,1-1 0,1 1 0,3 0 0,1-1 0,-1 1 0,1-1 0,-1-1 0,0 1 0,11-5 0,-7 0 0,0 0 0,0-1 0,0 0 0,-1 0 0,0-1 0,-1 0 0,1-1 0,-2 0 0,1-1 0,-1 1 0,-1-1 0,0-1 0,0 1 0,6-16 0,-16 42 0,1 0 0,1 1 0,0-1 0,2 1 0,1 20 0,-1-36-132,0 1 0,1 0 0,0-1 0,-1 1 0,1 0 0,0-1 0,0 1 0,0-1 0,0 1 0,0-1 0,0 0 0,0 1 0,0-1 0,1 0 0,-1 0 0,1 0 0,-1 0 0,0 0 0,1 0 0,0 0 0,-1 0 0,1-1 0,-1 1 0,1-1 0,0 1 0,0-1 0,-1 0 0,1 1 0,0-1 0,0 0 0,-1 0 0,1 0 0,3-1 0,-2 1-292,0 0 1,1 0 0,-1-1-1,0 1 1,0-1-1,0 0 1,0 1 0,0-2-1,0 1 1,-1 0-1,1 0 1,0-1 0,-1 0-1,1 1 1,0-1-1,-1 0 1,0 0 0,0-1-1,3-1 1,6-21-8658</inkml:trace>
</inkml:ink>
</file>

<file path=ppt/ink/ink14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16:46.58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 16560,'0'0'10345,"9"60"-12266,10-46-1731,2 0-2402,0-1-4484</inkml:trace>
</inkml:ink>
</file>

<file path=ppt/ink/ink14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16:46.92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56 238 13869,'0'0'9817,"-6"10"-8722,3-6-1048,-31 58 1943,32-58-1865,0 1 0,0-1 0,1 1 0,-1 0 0,1-1 0,0 1 0,1 0 0,-1 0 1,1 0-1,0 0 0,0 0 0,0 0 0,1 0 0,1 6 0,-1-10-110,0 1 1,0-1-1,0 0 1,0 1-1,0-1 0,0 0 1,0 0-1,0 0 1,1 0-1,-1 0 0,0 0 1,1 0-1,-1 0 1,0 0-1,1-1 1,-1 1-1,1 0 0,0-1 1,-1 1-1,1-1 1,-1 0-1,1 0 1,0 0-1,-1 1 0,1-1 1,0-1-1,-1 1 1,2 0-1,1 0 83,0-1 0,0 1 1,0-1-1,0 0 0,0 0 0,0 0 0,0-1 0,-1 1 0,1-1 0,5-3 1,4-7 3,0-1 1,-1 0-1,0-1 0,-1 0 1,-1-1-1,0 0 1,-1-1-1,8-17 1,-6 9-72,-1-1 0,-1 1 0,-1-2 1,8-48-1,-15 67-25,0 1 0,-1 0 0,1-1 0,-1 1 0,-1-1 0,-1-11 0,2 16-10,-1 1 1,1 0 0,-1 0-1,1 0 1,-1 0-1,0 0 1,1 0 0,-1 0-1,0 0 1,0 0 0,0 0-1,0 0 1,0 0 0,0 0-1,0 0 1,0 1-1,0-1 1,0 0 0,0 1-1,0-1 1,-1 1 0,1 0-1,0-1 1,0 1 0,-1 0-1,1 0 1,0-1 0,-1 1-1,1 0 1,0 0-1,0 1 1,-1-1 0,1 0-1,0 0 1,0 1 0,-1-1-1,1 0 1,0 1 0,0-1-1,-2 2 1,-5 2 10,0 0-1,1 0 1,0 0 0,0 1-1,0 0 1,1 1 0,0-1-1,0 1 1,-9 12 0,4-5 222,1 0-1,1 1 1,-16 29 0,24-41-220,0 0 0,0-1 0,1 1 0,-1 0 0,0 0 0,1-1-1,-1 1 1,1 0 0,0 0 0,0 0 0,-1 0 0,1 0 0,0 0 0,1-1 0,-1 1 0,0 0 0,1 0-1,-1 0 1,1 0 0,-1-1 0,1 1 0,0 0 0,-1 0 0,1-1 0,0 1 0,0-1 0,0 1-1,1-1 1,-1 1 0,3 1 0,2 2-44,1-1-1,1 1 0,-1-2 1,1 1-1,15 4 1,-14-5-170,-1 0 0,0 1 1,0 0-1,13 7 0,-17-7 171,0 0 0,0 0 0,-1 0 0,1 1 0,-1-1 0,0 1 0,0 0 0,-1 0 0,1 0 0,-1 0 0,0 0 0,-1 0-1,1 1 1,-1-1 0,0 1 0,0-1 0,0 10 0,9 36-1627,-10-49 1331,1-1-1,-1 0 1,0 0 0,1 0-1,-1 0 1,1 0 0,-1 0-1,1 0 1,0 0 0,-1 0-1,1 0 1,0 0-1,0 0 1,-1 0 0,1-1-1,0 1 1,0 0 0,0 0-1,0-1 1,0 1 0,0-1-1,0 1 1,1-1 0,-1 1-1,0-1 1,0 0 0,0 0-1,0 1 1,1-1 0,-1 0-1,0 0 1,0 0-1,2-1 1,14 1-5377</inkml:trace>
</inkml:ink>
</file>

<file path=ppt/ink/ink14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16:48.09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132 96 9161,'0'0'15961,"-10"1"-14407,5 0-1375,1-1 0,-1 1-1,0 0 1,0 1 0,1-1 0,-1 1 0,1 0 0,-1 0-1,1 0 1,-5 4 0,6-4-117,1 0-1,0 0 1,0 1 0,0-1-1,0 1 1,0 0 0,1-1-1,-1 1 1,1 0 0,0 0-1,0 0 1,0 0-1,0 0 1,0 0 0,1 0-1,-1 0 1,1 1 0,0-1-1,0 0 1,1 6 0,1-5-85,0-1 0,0 1 1,0-1-1,1 0 1,-1 0-1,1 0 0,0 0 1,0-1-1,0 1 1,0-1-1,1 1 0,-1-1 1,1 0-1,-1-1 1,7 3-1,20 15-939,-25-13 842,0 0 1,0 0-1,-1 0 1,0 1 0,0-1-1,-1 1 1,1 0-1,-2 0 1,1 0-1,-1 1 1,0-1-1,0 0 1,0 8-1,0 3 294,0 0-1,-2 0 0,0 0 0,-4 26 1,3-36 45,-1 1 0,-1-1 0,0 1 0,0-1 0,0 0 0,-1 0 0,0-1 0,-1 1 0,0-1-1,0 0 1,-9 9 0,11-12-102,-1 0 0,1 0-1,-1 0 1,-1-1-1,1 0 1,0 0-1,-1 0 1,1 0 0,-1-1-1,0 1 1,0-1-1,0-1 1,0 1 0,0-1-1,0 0 1,-1 0-1,1 0 1,0-1-1,-8 0 1,11 0-117,1-1 0,0 0 0,0 0 0,-1 1 0,1-1 0,0 0 0,0 0 0,0 0 0,0-1 0,0 1 0,0 0 0,1 0 0,-1 0 0,0-1 0,0 1 0,1 0 0,-1-1 0,1 1 0,-1-1 0,1 1 0,0-1 0,0 1 0,0-1 0,-1 1 0,1-1 0,0 1 0,1-3 0,3-44 0,4 26 0,2 1 0,1 0 0,0 0 0,1 2 0,2-1 0,0 2 0,23-25 0,3-6 0,0 3 0,-28 33 0,0 0 0,-1 0 0,0-1 0,-1-1 0,0 0 0,8-18 0,-18 33 0,0 0 0,0-1 0,0 1 0,0 0 0,0 0 0,0-1 0,0 1 0,0 0 0,0 0 0,0 0 0,0 0 0,0-1 0,-1 1 0,1 0 0,0 0 0,0 0 0,0-1 0,0 1 0,0 0 0,0 0 0,0 0 0,-1 0 0,1-1 0,0 1 0,0 0 0,0 0 0,0 0 0,-1 0 0,1 0 0,0 0 0,0 0 0,0 0 0,0-1 0,-1 1 0,1 0 0,0 0 0,0 0 0,0 0 0,-1 0 0,1 0 0,0 0 0,0 0 0,0 0 0,-1 0 0,1 0 0,0 0 0,0 0 0,0 1 0,-1-1 0,1 0 0,0 0 0,0 0 0,0 0 0,0 0 0,-1 0 0,1 0 0,0 0 0,0 1 0,0-1 0,0 0 0,0 0 0,-1 0 0,1 0 0,0 1 0,-7 4 0,1 1 0,0 0 0,0 1 0,0-1 0,1 1 0,-1 0 0,2 1 0,-1-1 0,1 1 0,0 0 0,1 0 0,0 0 0,0 0 0,1 0 0,0 1 0,0 0 0,0 14 0,2-22 0,0 0 0,1 0 0,-1-1 0,0 1 0,1 0 0,-1-1 0,1 1 0,-1 0 0,1-1 0,-1 1 0,1-1 0,-1 1 0,1 0 0,0-1 0,-1 0 0,1 1 0,0-1 0,-1 1 0,1-1 0,0 0 0,-1 1 0,1-1 0,0 0 0,0 0 0,0 0 0,-1 0 0,1 0 0,0 0 0,0 0 0,-1 0 0,1 0 0,0 0 0,1 0 0,31-6 0,-23 2 0,-1-1 0,-1 0 0,1 0 0,-1-1 0,0-1 0,0 1 0,0-1 0,-1 0 0,0-1 0,6-9 0,-3 3 0,0 1 0,-2-1 0,0-1 0,0 1 0,8-26 0,-17 42 0,-4 12 0,0 0 0,1 1 0,0-1 0,-2 29 0,5-42 0,1 1 0,0 0 0,0-1 0,0 1 0,0 0 0,0-1 0,1 1 0,-1 0 0,0-1 0,1 1 0,-1-1 0,1 1 0,0 0 0,-1-1 0,1 0 0,0 1 0,0-1 0,0 1 0,0-1 0,0 0 0,0 0 0,0 1 0,1-1 0,-1 0 0,0 0 0,1 0 0,-1 0 0,1-1 0,-1 1 0,1 0 0,-1-1 0,1 1 0,0-1 0,-1 1 0,1-1 0,-1 0 0,1 1 0,0-1 0,0 0 0,-1 0 0,1 0 0,0-1 0,-1 1 0,1 0 0,-1-1 0,1 1 0,0-1 0,1 0 0,4-1 0,0 0 0,-1-1 0,1 0 0,-1 0 0,1 0 0,-1-1 0,0 0 0,-1 0 0,1-1 0,7-7 0,36-54 0,-53 80 0,1 1 0,1 0 0,-1 16 0,3-29 0,0 0 0,0 0 0,0 0 0,0-1 0,0 1 0,1 0 0,-1 0 0,0-1 0,1 1 0,-1 0 0,1 0 0,0-1 0,0 1 0,-1-1 0,1 1 0,0-1 0,0 1 0,1-1 0,-1 1 0,0-1 0,0 0 0,1 0 0,-1 1 0,1-1 0,-1 0 0,1 0 0,1 1 0,2-1 0,-1 0 0,1 0 0,-1-1 0,1 1 0,0-1 0,-1 0 0,1 0 0,-1 0 0,1-1 0,5 0 0,-5-1 0,0 0 0,0 0 0,0 0 0,0-1 0,-1 0 0,1 1 0,-1-2 0,1 1 0,-1 0 0,0-1 0,0 0 0,-1 0 0,1 0 0,-1 0 0,0-1 0,0 1 0,0-1 0,-1 0 0,1 0 0,2-9 0,0 0 0,0 0 0,-1 0 0,0-1 0,-1 1 0,-1-1 0,1-21 0,-3 27 0,0-15 0,0 24 0,0 0 0,0-1 0,0 1 0,0-1 0,0 1 0,0 0 0,0-1 0,0 1 0,0 0 0,0-1 0,0 1 0,0-1 0,0 1 0,-1 0 0,1-1 0,0 1 0,0 0 0,0-1 0,-1 1 0,1 0 0,0 0 0,0-1 0,-1 1 0,1 0 0,0 0 0,-1-1 0,1 1 0,0 0 0,-1 0 0,1 0 0,0-1 0,-1 1 0,1 0 0,0 0 0,-1 0 0,1 0 0,0 0 0,-1 0 0,0 0 0,0 5 0,1 0 0,-1 0 0,1 0 0,0 0 0,0 0 0,0 0 0,1 0 0,1 8 0,0-10 0,-1 0 0,1 0 0,-1 0 0,1 0 0,0 0 0,0 0 0,1-1 0,-1 1 0,0-1 0,1 0 0,0 1 0,-1-1 0,1 0 0,0-1 0,0 1 0,0 0 0,0-1 0,0 0 0,1 1 0,-1-1 0,0-1 0,5 2 0,-5-2 0,0 1 0,-1-1 0,1 0 0,-1 0 0,1-1 0,0 1 0,-1 0 0,1-1 0,-1 0 0,1 1 0,-1-1 0,1 0 0,-1 0 0,0 0 0,1-1 0,-1 1 0,0-1 0,0 1 0,0-1 0,0 0 0,0 1 0,0-1 0,-1 0 0,1 0 0,-1 0 0,1-1 0,-1 1 0,0 0 0,0 0 0,2-4 0,-1-17-3026,-3 20 2055,0 0 0,0 0 0,0 1-1,0-1 1,-1 1 0,1-1 0,-1 1 0,1 0 0,-4-4 0,-3-3-7816</inkml:trace>
</inkml:ink>
</file>

<file path=ppt/ink/ink14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16:48.43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9 1 15246,'-1'32'9911,"-1"9"-4247,-2 40-2892,3-40-3421,1 1 0,10 76 0,-5-90-594,-4-16-199,1-1 1,0 0-1,7 18 1,-9-29 1284,0 0 0,0 0 0,0 0 0,0 0 0,0-1 0,0 1 0,0 0 0,0 0 0,0 0 1,0 0-1,0 0 0,0 0 0,0 0 0,1-1 0,-1 1 0,0 0 0,0 0-470,0 0 470,0 0 0,0 0 0,1 0 0,-1 0 0,0 0 0,0 0 0,0-1 0,0 1 0,0 0 1,0 0-1,0 0 0,1 0 0,-1 0 0,0 0 0,0 0 0,0 0 0,0 0 0,0 0 0,0 0 0,1 0 1,-1 1-1,0-1 0,0 0 0,0 0 0,0 0 0,0 0 0,0 0 0,0 0 0,1 0 0,0-14-5811</inkml:trace>
</inkml:ink>
</file>

<file path=ppt/ink/ink14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16:49.17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102 369 8456,'0'0'21380,"-8"-6"-21385,6 5 8,0-1 0,-1 0 1,1 1-1,-1-1 0,0 1 0,1 0 1,-1 0-1,0 0 0,1 0 0,-1 0 0,-3 0 1,4 2 3,0-1-1,0 0 1,0 1 0,0 0 0,1-1 0,-1 1 0,0 0-1,0 0 1,0 0 0,1 0 0,-1 0 0,1 1 0,-1-1-1,1 0 1,-1 1 0,1-1 0,0 1 0,0 0 0,0-1-1,0 1 1,0 0 0,0-1 0,-1 4 0,-1 1 55,-1 0 0,1 1 0,1 0 1,-1-1-1,1 1 0,1 0 0,-1 0 1,1 1-1,0-1 0,1 0 0,-1 0 0,1 0 1,2 8-1,-2-13-36,1 1 1,-1-1-1,1 0 0,0 0 1,-1 0-1,1 0 1,0 0-1,0 0 0,1-1 1,-1 1-1,0 0 1,1 0-1,-1-1 0,1 1 1,-1-1-1,1 1 0,0-1 1,2 2-1,-1-2 5,1 0 0,-1 0 0,0 0 0,1 0 0,-1-1 0,0 1 0,1-1 0,-1 0 0,1 0 0,-1 0 0,1 0 0,-1-1 0,1 1 0,-1-1 0,4-1 0,1-1 9,0-1 1,-1 1-1,0-1 0,1 0 0,-1-1 0,-1 0 0,1 0 1,-1-1-1,0 1 0,0-1 0,-1-1 0,1 1 0,-1-1 1,7-13-1,-1 2 8,-1-1 0,-1 0 0,-1-1 0,10-34 1,-12 30-44,-1-1 0,-1 1 1,-2-1-1,1-34 0,-3 52-5,0 1 0,0 0 0,-1-1-1,1 1 1,-1-1 0,-1 1 0,1 0-1,-1 0 1,0 0 0,0 0 0,-1 0 0,0 0-1,0 1 1,-1-1 0,1 1 0,-1 0-1,0 0 1,0 0 0,-1 0 0,1 1-1,-1 0 1,-6-4 0,8 6 0,-1 0 0,0 1 0,1 0 0,-1-1 0,0 1 0,0 1 0,0-1 0,0 1 0,0-1 0,0 1 0,0 0 0,0 0 0,0 1 0,0-1 0,0 1 0,1 0 0,-1 0 0,0 0 0,0 1 0,0-1 0,1 1 0,-1 0 0,1 0 0,0 0 0,-1 0 0,1 1 0,0-1 0,0 1 0,0 0 0,1 0 0,-1 0 0,1 0 0,0 1 0,0-1 0,0 0 0,0 1 0,-2 4 0,2-3 0,-1 0 0,1 0 0,0 0 0,0 0 0,0 0 0,1 0 0,0 1 0,0-1 0,0 0 0,0 1 0,1-1 0,0 1 0,0-1 0,1 1 0,0-1 0,0 0 0,0 1 0,0-1 0,1 0 0,0 0 0,0 0 0,0 0 0,1 0 0,-1 0 0,1-1 0,6 8 0,1-5-59,-1 0 1,1-1-1,1 0 0,-1 0 0,1-1 1,20 6-1,-20-7-31,0 0 0,0 0 0,-1 1 0,0 0 0,0 1 0,19 14 0,-27-15-13,1-1 0,0 1 0,-1 0 0,0-1 0,0 1 0,0 0 0,-1 1 0,0-1 0,0 0 0,0 0 0,0 0 0,-1 1 0,0-1 0,0 0 0,0 1 0,-1-1 0,-1 6 0,1 14-4294,4-32-4026,2-16 5063,-4 19 1679,5-25-3924</inkml:trace>
</inkml:ink>
</file>

<file path=ppt/ink/ink14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16:49.82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77 67 8712,'4'-10'2269,"2"-3"-1085,2-8 522,1-2 2536,-15 42 2040,0 13-4314,-1-2-1089,-2 20 115,2 0 1,3 1-1,2 79 1,-1 16-6356,0-164 4512,0 1 1,-1-1-1,-1 1 0,-10-26 0,9 28 985,0 0 1,2 0-1,0 0 0,0-1 0,-2-31 0,7 46-70,0 0-1,-1 1 1,1-1 0,0 0 0,0 1 0,-1-1-1,1 0 1,0 1 0,0-1 0,0 1 0,0-1-1,0 1 1,0 0 0,0-1 0,0 1 0,0 0 0,0 0-1,0 0 1,0 0 0,0 0 0,0 0 0,0 0-1,0 0 1,0 0 0,0 0 0,2 1 0,33 3-247,-18 0-38,2 0-1796,-1 0-1,1-2 1,36 1 0,-50-3 1976,-1-1 1,1 0 0,-1 0 0,1 0-1,-1 0 1,0-1 0,10-5-1,-12 6 649,0-1-1,0 0 1,0 0 0,0-1-1,0 1 1,-1-1-1,1 1 1,-1-1-1,0 0 1,0 0-1,0 0 1,0 0-1,2-5 1,-12 14 4088,-20 18-3951,26-22-672,-1 1-1,1 0 1,0 0 0,0 0 0,0 0-1,0 0 1,0 0 0,1 1 0,-1-1-1,1 1 1,0-1 0,0 1 0,1-1-1,-1 1 1,1 0 0,-1-1 0,1 1-1,0 0 1,1-1 0,0 6 0,0-5-110,1-1 1,0 1 0,0-1-1,0 0 1,0 0 0,1 0 0,-1 0-1,1-1 1,0 1 0,0 0-1,0-1 1,0 0 0,0 0 0,0 0-1,1 0 1,-1 0 0,1-1-1,6 3 1,-1-1-32,-1 0 0,0 1 1,0 0-1,13 9 0,-20-12 75,0-1 0,0 1 1,0 0-1,0-1 0,0 1 0,0 0 1,-1-1-1,1 1 0,0 0 0,0 0 1,-1 0-1,1 0 0,-1 0 0,1 0 1,-1 0-1,1 0 0,-1 0 0,1 0 1,-1 0-1,0 0 0,0 0 0,1 0 1,-1 0-1,0 0 0,0 1 0,0-1 1,0 0-1,-1 0 0,1 0 0,0 0 1,0 0-1,-1 0 0,1 0 0,0 0 1,-1 0-1,1 0 0,-1 0 0,1 0 1,-1 0-1,0 0 0,1 0 0,-1 0 1,0-1-1,0 1 0,0 0 1,1 0-1,-1-1 0,0 1 0,-2 0 1,-5 5 87,-1 0 0,0 0 0,-1-1 0,1-1 0,-1 0 0,0 0 1,-20 5-1,-13-8-2764,29-7-4775,6-9-8413</inkml:trace>
</inkml:ink>
</file>

<file path=ppt/ink/ink14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16:50.51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 0 18674,'-7'458'14093,"7"-455"-14098,0 0-1,0 0 1,1 0 0,-1 0-1,1 0 1,-1-1 0,1 1-1,0 0 1,0 0 0,0 0-1,1-1 1,-1 1 0,1-1-1,-1 1 1,1-1 0,0 1-1,2 1 1,-3-3-8,0-1 1,-1 1-1,1-1 1,0 0-1,0 1 0,0-1 1,0 0-1,0 1 1,-1-1-1,1 0 0,0 0 1,0 0-1,0 1 1,0-1-1,0 0 1,0-1-1,0 1 0,0 0 1,0 0-1,1-1 1,1 0-33,-1 0 0,0 0 1,0 0-1,0 0 0,0-1 0,0 1 1,0-1-1,-1 0 0,1 1 1,-1-1-1,3-3 0,39-66-8365,-35 55 5198,12-18-5057</inkml:trace>
</inkml:ink>
</file>

<file path=ppt/ink/ink14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16:50.85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95 17 9737,'0'0'14868,"-8"9"-13566,-5 5-1011,-34 42 1221,44-52-1417,0 1 1,0 0 0,0 0 0,0 0 0,1 1-1,0-1 1,0 0 0,1 1 0,-1-1 0,1 1 0,0 8-1,1-13-61,0 0-1,0 0 1,1-1-1,-1 1 0,1-1 1,-1 1-1,0 0 1,1-1-1,-1 1 1,1-1-1,0 1 0,-1-1 1,1 1-1,-1-1 1,1 1-1,0-1 1,-1 1-1,1-1 0,0 0 1,-1 0-1,1 1 1,0-1-1,0 0 1,-1 0-1,1 0 1,0 0-1,0 0 0,-1 0 1,1 0-1,0 0 1,0 0-1,-1 0 1,1 0-1,0 0 0,0-1 1,31-7 1496,-27 3-1475,0 0 1,0-1 0,0 1 0,0-1 0,-1 0 0,0 0 0,0 0 0,0-1 0,-1 0 0,0 1 0,-1-1 0,1 0 0,-1 0 0,-1-1-1,1 1 1,-1 0 0,-1 0 0,1-1 0,-1 1 0,-1-8 0,1 14-56,0 0 0,0 0 0,0 0 0,0 0 0,-1 0 0,1 0 0,0 0 0,-1 0 0,1 0 0,0 0 0,-1 0 0,0 0 0,1 0 0,-1 0 0,1 0 0,-1 0 0,0 1 0,0-1 0,1 0 0,-1 1 0,0-1 0,0 0 0,0 1 0,0-1 0,0 1 0,0-1 0,0 1 0,0 0 0,0-1 0,0 1 0,0 0 0,0 0 0,0 0 0,0 0 0,0 0 0,0 0 0,0 0 0,0 0 0,0 0 0,0 0 0,0 0 0,0 1 0,0-1 0,0 0 0,0 1 0,-2 0 0,1 0 0,-1 0 0,0 1 0,0-1 0,0 1 0,1-1 0,-1 1 0,1 0 0,-1 0 0,1 0 0,0 0 0,-1 0 0,1 1 0,0-1 0,1 1 0,-4 4 0,4-6-138,0 1 0,1-1 0,-1 1 0,0 0 0,1 0 0,-1-1 0,1 1 0,-1 0 0,1 0 0,0 0 0,0-1 0,0 1 0,0 0 0,0 0-1,0 0 1,0 0 0,1-1 0,-1 1 0,1 0 0,-1 0 0,1-1 0,0 1 0,-1 0 0,1-1 0,0 1 0,0-1 0,0 1 0,0-1 0,1 1 0,-1-1 0,0 0 0,1 1 0,-1-1 0,0 0 0,1 0 0,0 0 0,-1 0 0,1 0 0,0-1 0,-1 1 0,1 0 0,0-1 0,0 1-1,-1-1 1,1 0 0,0 0 0,0 1 0,2-1 0,3 0-690,0 0 0,0 0 1,0 0-1,0-1 0,0 0 0,0 0 0,0-1 0,0 0 0,0 0 0,-1 0 0,12-7 1,12-13-6370</inkml:trace>
</inkml:ink>
</file>

<file path=ppt/ink/ink14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16:51.32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102 1 10378,'0'0'10981,"-9"7"-8872,2-3-1743,1 1 0,-1 1 0,1-1 0,1 1 0,-1 0 0,1 1 0,0-1 0,0 1 0,1 0 0,0 0 0,0 1 0,1-1 0,-4 12 0,2 2 132,0 0-1,2 1 1,0-1 0,1 38-1,2-49-367,0-1 0,1 1-1,0 0 1,0-1 0,1 1 0,1-1-1,0 1 1,0-1 0,1 0 0,0 0-1,0 0 1,10 14 0,-13-22-130,0 0 0,0 0 0,0 0 0,0 0 0,0 0 0,0 0 0,0 0 0,0 0 0,0-1 0,0 1 0,1 0 0,-1-1 0,0 1 0,0-1 0,1 1 0,-1-1 0,0 0 0,1 0 0,-1 1 0,0-1 0,1 0 0,-1 0 0,0 0 0,2-1 0,0 1 0,-1-1 0,1 0 0,-1 0 0,1 0 0,-1-1 0,0 1 0,0-1 0,1 1 0,-1-1 0,0 0 0,3-3 0,3-5 0,1-1 0,-1 0 0,11-21 0,-18 29 0,-1 2 0,0 1 0,0-1 0,0 1 0,0 0 0,1-1 0,-1 1 0,0-1 0,0 1 0,0-1 0,0 1 0,0 0 0,1-1 0,-1 1 0,0-1 0,0 1 0,1 0 0,-1-1 0,0 1 0,1 0 0,-1-1 0,0 1 0,1 0 0,-1-1 0,0 1 0,1 0 0,-1 0 0,1 0 0,-1-1 0,0 1 0,1 0 0,-1 0 0,1 0 0,-1 0 0,1 0 0,-1 0 0,1 0 0,-1 0 0,1 0 0,1 22 0,-12 53 0,7-58 0,3-14 0,-1 3 0,0 0 0,0 0 0,1 1 0,0-1 0,1 12 0,0-17 0,-1 0 0,0 0 0,0 0 0,1 0 0,-1 0 0,1 0 0,-1 0 0,1 0 0,-1 0 0,1-1 0,0 1 0,-1 0 0,1 0 0,0-1 0,0 1 0,0-1 0,-1 1 0,1 0 0,0-1 0,0 1 0,0-1 0,0 0 0,0 1 0,0-1 0,0 0 0,0 0 0,0 1 0,0-1 0,0 0 0,0 0 0,0 0 0,0 0 0,0 0 0,0 0 0,0-1 0,0 1 0,0 0 0,0 0 0,0-1 0,0 1 0,0-1 0,0 1 0,0-1 0,5-2 3,-1 0 0,0 0 0,0 0 0,-1 0 0,1-1 0,-1 1 0,5-7 0,-6 7-11,0 0-1,0 0 1,0 0 0,0 1-1,0-1 1,1 1 0,-1-1-1,1 1 1,0 0-1,0 1 1,-1-1 0,1 1-1,0-1 1,6 0 0,-10 3-265,1 0 0,0-1 0,0 1 0,-1 0 0,1 0 0,0 0 0,-1 0 0,1 0 1,-1 0-1,1 0 0,-1 0 0,1 0 0,-1 0 0,0 0 0,0 0 0,1 0 0,-1 0 1,0 1-1,0-1 0,0 0 0,0 0 0,0 0 0,-1 1 0,4 17-4874,-3-19 4879,0 1 1,0-1 0,0 0-1,0 0 1,0 1 0,0-1 0,0 0-1,0 0 1,1 0 0,-1 1 0,0-1-1,0 0 1,0 0 0,0 0 0,0 1-1,1-1 1,-1 0 0,0 0 0,0 0-1,0 1 1,0-1 0,1 0 0,-1 0-1,0 0 1,0 0 0,1 0 0,-1 0-1,0 0 1,0 0 0,1 1 0,-1-1-1,0 0 1,0 0 0,1 0 0,-1 0-1,0 0 1,0 0 0,1 0 0,-1 0-1,0-1 1,0 1 0,0 0 0,1 0-1,-1 0 1,0 0 0,6-4-4020</inkml:trace>
</inkml:ink>
</file>

<file path=ppt/ink/ink14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16:51.69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11 46 5605,'0'0'4938,"4"-9"-293,0-5-4596,4-6 5362,-7 17-2578,-1 5-339,-7 25-373,1-10-1723,3-7 283,0-1 0,0 0 0,1 1 0,0 0 0,0 10 0,4-21-665,1 1-1,-1-1 1,0 0-1,0 0 1,0 0 0,0 0-1,0 0 1,0 0-1,0-1 1,0 1-1,2-3 1,14-14-16,-13 11 0,1 1 0,0-1 0,1 1 0,0 0 0,0 1 0,0 0 0,0 0 0,1 0 0,10-4 0,-17 9 0,0 1 0,-1-1 0,1 0 0,-1 1 0,1-1 0,-1 0 0,1 1 0,-1-1 0,1 1 0,-1-1 0,1 1 0,-1-1 0,0 1 0,1-1 0,-1 1 0,0-1 0,1 1 0,-1 0 0,0-1 0,0 1 0,0-1 0,1 1 0,-1 0 0,0-1 0,0 1 0,0 0 0,0-1 0,0 1 0,0 0 0,0-1 0,0 1 0,-1 0 0,1 32 0,0-26 0,-6 64-1463</inkml:trace>
</inkml:ink>
</file>

<file path=ppt/ink/ink14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16:52.03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0 23094,'0'0'8200,"12"50"-8136,-4-10 0,3 3 0,-1 4-32,0-2 32,-3-3-288,1-1-833,-2-2-1506,-4-6-1921,-2-1-2723</inkml:trace>
</inkml:ink>
</file>

<file path=ppt/ink/ink14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16:52.40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 17072,'0'0'9225</inkml:trace>
</inkml:ink>
</file>

<file path=ppt/ink/ink14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17:03.25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323 0 6374,'-17'7'9249,"-10"7"-4426,-80 50-3158,60-36 375,22-14-1231,14-8-527,0 0 0,0 0 0,0 1 0,1 0 0,0 1-1,1 0 1,-12 13 0,20-20-271,1 0 0,-1 0 0,0 0-1,1 0 1,0 0 0,-1 0 0,1 0 0,-1 0 0,1 0-1,0 0 1,0 0 0,0 1 0,0-1 0,0 0 0,0 0 0,0 0-1,0 0 1,0 0 0,0 0 0,0 0 0,1 0 0,-1 0-1,0 0 1,1 0 0,-1 0 0,1 0 0,0 0 0,-1 0-1,1 0 1,-1 0 0,1 0 0,0 0 0,0-1 0,0 1-1,-1 0 1,1 0 0,0-1 0,0 1 0,0-1 0,0 1 0,0-1-1,0 1 1,2 0 0,57 19 197,-43-16-188,-9-1-13,10 2-10,-1 2-1,31 14 1,-45-19 1,-1-1-1,1 1 1,0-1-1,-1 1 1,1 0-1,-1 0 1,1 0-1,-1 0 1,0 0 0,0 1-1,0-1 1,0 1-1,0-1 1,0 1-1,-1 0 1,1-1-1,-1 1 1,0 0-1,0 0 1,0 0 0,0 0-1,-1 0 1,1 1-1,-1 2 1,-1-2 64,0-1 1,0 0-1,0 1 0,-1-1 1,1 0-1,-1 0 1,0 0-1,0-1 1,0 1-1,-1 0 0,1-1 1,0 1-1,-1-1 1,0 0-1,1 0 1,-1 0-1,-5 2 0,-59 32 1274,57-32-1180,-83 38 1088,92-42-1126,5 1-219,1 0 0,-1-1-1,1 1 1,-1-1 0,1 0 0,-1 0 0,7-2 0,-1 1-201,-4 2 215,-1-1 0,1 0 0,0 1 0,0 0 0,0 1-1,-1-1 1,1 1 0,-1 0 0,1 1 0,-1-1 0,0 1-1,0 0 1,0 0 0,0 1 0,-1-1 0,7 7 0,-9-8 84,-1 0 1,1 0 0,-1 1 0,1-1 0,-1 0 0,0 1-1,0-1 1,0 1 0,0-1 0,0 1 0,-1-1 0,1 1-1,-1 0 1,0-1 0,1 1 0,-1 0 0,0-1 0,-1 1-1,1 0 1,0-1 0,-1 1 0,0 0 0,1-1 0,-1 1-1,0-1 1,0 1 0,0-1 0,-1 0 0,1 1 0,-1-1-1,1 0 1,-1 0 0,0 0 0,0 0 0,0 0 0,0 0-1,-2 1 1,-12 10 429,1-1 0,-31 19 1,-14 9 815,60-40-1240,-1 0-1,1 1 1,0-1-1,0 0 1,-1 0-1,1 0 1,0 0-1,0 0 1,0 0-1,-1 1 1,1-1-1,0 0 1,0 0-1,0 0 1,0 0-1,0 1 1,-1-1-1,1 0 1,0 0-1,0 0 1,0 1-1,0-1 1,0 0-1,0 0 1,0 1-1,0-1 1,0 0-1,0 0 1,0 1-1,0-1 1,0 0-1,0 0 1,0 1-1,0-1 1,0 0-1,0 0 1,0 1-1,0-1 1,0 0-1,0 0 1,0 0-1,0 1 1,1-1-1,-1 0 1,0 0-1,0 0 1,0 1-1,0-1 1,1 0-1,-1 0 1,0 0-1,0 0 1,0 0-1,1 1 1,-1-1-1,0 0 1,0 0-1,0 0 1,1 0-1,-1 0 1,0 0-1,0 0 1,1 0-1,-1 0 1,21 4 17,-17-4 16,186 30-101,-64 1-5913,-90-22-519,-1-5-5434</inkml:trace>
</inkml:ink>
</file>

<file path=ppt/ink/ink14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14:25.15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79 1 4548,'0'12'3075,"-13"284"2599,6-169-2945,2 14-4416,3-34-8541,1-82 7366</inkml:trace>
  <inkml:trace contextRef="#ctx0" brushRef="#br0" timeOffset="1">20 941 7143,'0'0'3011,"-11"64"-1154,7-36-127,3 2-865,-1-3-417,2-2-352,0 1-64,0-1-320,0 0-1153,0-2-1282,-1 2-2113</inkml:trace>
</inkml:ink>
</file>

<file path=ppt/ink/ink14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14:24.47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0 7399,'0'0'9897,"0"50"-9736,3-32-97,-2-2-32,1 1-32,0-5 32,-2-2 0,3-2-32,-3-6 32,2 1-96,1-3-3780</inkml:trace>
</inkml:ink>
</file>

<file path=ppt/ink/ink14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14:24.80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 1 3683,'0'0'7111,"0"60"-5701,0-35-161,-2-1 1057,1 4-1121,1 7-769,0-1-255,0 4-161,1 2-513,5 0-896,2 3-1506,-2-3-1729</inkml:trace>
</inkml:ink>
</file>

<file path=ppt/ink/ink14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16:28.44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0 8456,'0'0'4420,"69"4"-2690,-46-3-769,3 2-64,4 1-417,5 2-416,3-1-32,2 0-288,3 2-673,2-2-769,3-2-1088,-3-2-1474,5-1-737</inkml:trace>
</inkml:ink>
</file>

<file path=ppt/ink/ink14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16:28.79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41 7399,'0'0'8904,"57"3"-7494,-39-3 31,2-3-160,3-1-576,3 0-481,2 1-160,2-1-64,-1 1-288,2-1-993,-7-3-1121,0-4-3748</inkml:trace>
</inkml:ink>
</file>

<file path=ppt/ink/ink14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17:09.02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22 0 7239,'0'0'10153,"-20"52"-9928,19-30-129,1 3-32,0-2 32,0 0-384,0 0-449,0 0-352,1 1-32,1 2-1057,-1 1-2691</inkml:trace>
</inkml:ink>
</file>

<file path=ppt/ink/ink14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17:09.46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20 1 10474,'-2'16'940,"-6"29"993,-1 64-1,8-96-1904,1-1 0,1 1-1,0-1 1,1 1-1,0-1 1,1 0-1,0 0 1,1 0 0,1 0-1,6 13 1,-5-12-6183,-1 6 4109,-1 5 3546,-1 8 8174,-3-61-9402,0-79-4612,0 69 166</inkml:trace>
</inkml:ink>
</file>

<file path=ppt/ink/ink14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17:09.84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32 0 9545,'0'0'7271,"-4"9"-7031,-15 26 128,17-29-201,1-1-1,-1 1 1,1-1-1,0 1 0,0-1 1,1 1-1,0 0 1,0-1-1,0 1 0,1 0 1,-1-1-1,4 10 1,-2 0 18,22 132-412,8 75-565,-27 7-5696,-5-207 5347,0 59-3578</inkml:trace>
</inkml:ink>
</file>

<file path=ppt/ink/ink14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17:10.19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13 164 8584,'0'0'10506,"-12"-60"-9353,12 44-384,0 3-641,0-1-96,0 1-64,0-1-1185,0-1-1794,0-3-5701</inkml:trace>
</inkml:ink>
</file>

<file path=ppt/ink/ink14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17:10.54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 81 8808,'0'0'833,"0"-59"1441,0 42-384,0 12 1121,0 17-2338,0 16-481,0 12 0,0 7-32,0 6-128,0 6 32,-3 3-64,3 2-224,0 2-1410,-2-2-1601,1 4-1986</inkml:trace>
</inkml:ink>
</file>

<file path=ppt/ink/ink14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17:10.98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9 36 9257,'0'0'15865,"-2"-8"-15459,0-4-1769,-1-4 6053,1 55-1045</inkml:trace>
</inkml:ink>
</file>

<file path=ppt/ink/ink14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17:04.39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258 64 8520,'0'0'2637,"11"-8"508,57-45 2513,-61 50-80,-11 14-4087,-14 13-750,-65 57 777,-97 74 0,121-108-1591,65-53-5835,12-16 1484,6-8-117,1-1-1422</inkml:trace>
</inkml:ink>
</file>

<file path=ppt/ink/ink14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17:04.74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 11627,'0'0'14488,"2"10"-13052,3 50 191,-5-44-1458,0 0 1,2-1-1,0 1 0,0-1 1,1 1-1,1-1 1,1 0-1,0 0 0,11 21 1,-8-24-338,1-1 0,0 1 0,20 18-1,15 2-8047</inkml:trace>
</inkml:ink>
</file>

<file path=ppt/ink/ink14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17:05.08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21 11883,'0'0'16976,"77"20"-16367,-36-19-385,4-1-160,-4 0 32,-3 0-480,2 0-1538,-3 0-1281,-4-9-1185,1-5-1281,-6-4-5126</inkml:trace>
</inkml:ink>
</file>

<file path=ppt/ink/ink14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17:05.42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19 1 16143,'0'0'8734,"-3"12"-7319,-11 75 425,13-80-1739,0 1-1,1-1 0,0 0 0,1 1 1,0-1-1,0 0 0,0 0 0,1 1 1,0-1-1,0 0 0,1-1 1,3 8-1,-5-12-42,0-1 0,0 0-1,1 0 1,-1 1 0,0-1 0,0 0 0,1 0 0,-1 0 0,0 0-1,1 0 1,-1-1 0,1 1 0,-1 0 0,1-1 0,-1 1 0,1-1-1,0 1 1,-1-1 0,1 0 0,0 0 0,-1 0 0,1 0 0,0 0-1,-1 0 1,1 0 0,0 0 0,-1-1 0,1 1 0,0-1 0,-1 1-1,1-1 1,-1 1 0,1-1 0,-1 0 0,1 0 0,-1 0 0,3-2 0,6-4 242,0-1 1,0 0-1,15-17 1,-21 20-387,59-64 102,-61 96-187,-10 12 193,4-23 0,1 0-1,0 0 0,1 1 0,1-1 1,0 1-1,3 23 0,-1-39-21,-1 0 0,1 0 0,-1 0 0,1 0 0,0 0 0,-1 1 0,1-1 0,0 0 0,0-1 0,0 1 0,0 0 0,0 0 0,0 0 0,0 0 0,0-1 0,0 1 0,0-1 0,0 1 0,0-1 0,1 1 0,-1-1 0,0 1 0,0-1 0,0 0 0,1 0 0,-1 0 0,0 0 0,1 0 0,-1 0 0,0 0 0,0 0 0,1 0 0,-1 0 0,0-1 0,0 1 0,0-1 0,2 0 0,3 0 0,-1 0 0,1-1 0,0 0 0,-1 0 0,0-1 0,10-5 0,1-5 0,-1-1 0,0-1 0,-1 0 0,-1-1 0,0 0 0,-1-1 0,-1 0 0,-1-1 0,0-1 0,-1 0 0,11-36 0,-18 52-637,-2 9-1218,0 14-5465</inkml:trace>
</inkml:ink>
</file>

<file path=ppt/ink/ink14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17:20.82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248 28 3812,'0'0'2434,"-8"-1"-1308,-31-8 1909,25 4-425,0 2 0,-1 0 0,1 0 0,-1 1 0,-18 1 0,32 1-2564,1 0-1,0 0 1,-1 0-1,1 1 1,0-1-1,-1 0 0,1 0 1,0 1-1,-1-1 1,1 0-1,0 0 1,0 1-1,-1-1 1,1 0-1,0 1 1,0-1-1,0 0 0,-1 1 1,1-1-1,0 1 1,0-1-1,0 0 1,0 1-1,0-1 1,0 1-1,0-1 1,0 0-1,0 1 0,0-1 1,0 1-1,0-1 1,0 0-1,0 1 1,0-1-1,0 0 1,0 1-1,0-1 1,1 1-1,-1-1 0,0 0 1,0 1-1,1 0 1,11 15 983,2-9-818,0-1 0,1-1-1,0 0 1,0-1 0,17 2-1,-15-3-163,-1 1 1,0 0-1,0 1 0,22 10 1,-37-15-41,-1 0 1,1 0-1,-1 1 1,1-1 0,-1 0-1,0 0 1,1 0 0,-1 0-1,0 1 1,1-1 0,-1 0-1,1 0 1,-1 1 0,0-1-1,1 0 1,-1 1-1,0-1 1,0 0 0,1 1-1,-1-1 1,0 0 0,0 1-1,0-1 1,1 1 0,-1-1-1,0 0 1,0 1-1,0-1 1,0 1 0,0-1-1,0 1 1,0-1 0,0 1-1,0-1 1,0 0 0,0 1-1,0-1 1,0 1-1,0-1 1,0 1 0,0-1-1,-1 0 1,1 1 0,0-1-1,0 1 1,0-1 0,-1 0-1,1 1 1,0-1-1,-1 0 1,1 1 0,0-1-1,-1 0 1,1 0 0,0 1-1,-1-1 1,1 0 0,0 0-1,-1 0 1,1 1 0,-1-1-1,1 0 1,-1 0-1,-32 13 701,28-11-607,-269 97 817,308-110-3877,26-17-9344,-25 5-4145</inkml:trace>
</inkml:ink>
</file>

<file path=ppt/ink/ink14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17:22.12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363 78 9289,'0'0'4650,"6"-8"-1912,2-1-1827,-5 6-400,0 0 0,0 0 1,0-1-1,-1 0 1,1 1-1,-1-1 1,3-7-1,-11 12 5144,-25 15-4898,-221 190 1930,140-112-2294,162-139-7617,72-88 0,-71 75 2261,-14 14 3919,-6 6 2960,-9 14 3885,-21 30-435,-5 28-3557,-1-12-1116,1-1 0,1 1 0,0 0 0,2 41 0,2-51-912,1 1-1,0-1 0,0 0 0,1 0 0,1-1 0,0 1 0,1-1 0,0 1 0,0-1 0,10 13 1,-11-18-1327,-20-8-19944</inkml:trace>
</inkml:ink>
</file>

<file path=ppt/ink/ink14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17:22.46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 11819,'0'0'14510,"62"9"-13613,-26-9-449,1-4-352,2 3-64,2 1-128,0 0-1633,-2 0-1506,-3 0-769,-5 0-2210,-6 0-4580</inkml:trace>
</inkml:ink>
</file>

<file path=ppt/ink/ink14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17:22.87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66 0 15855,'0'0'8061,"-3"9"-6748,-25 142 2380,8 91-2250,14-159 292,0-184-1068,5 59-667,0 15 0,1 0 0,0 0 0,3 0 0,0 0 0,9-35 0,-10 56 0,0 1 0,0-1 0,0 0 0,1 1 0,0 0 0,0 0 0,0 0 0,1 0 0,-1 0 0,1 1 0,1-1 0,-1 1 0,0 0 0,1 0 0,0 1 0,0 0 0,0-1 0,0 1 0,0 1 0,1-1 0,0 1 0,-1 0 0,1 1 0,0-1 0,0 1 0,0 0 0,-1 0 0,1 1 0,12 0 0,-17 0 0,0 0 0,0 0 0,0 0 0,1 0 0,-1 0 0,0 0 0,0 0 0,0 1 0,0-1 0,0 0 0,0 1 0,0-1 0,0 1 0,0-1 0,0 1 0,0-1 0,0 1 0,0 0 0,0-1 0,0 1 0,0 0 0,-1 0 0,1 0 0,0 0 0,-1 0 0,1 0 0,-1 0 0,1 0 0,-1 0 0,1 0 0,-1 0 0,1 0 0,-1 0 0,0 0 0,0 0 0,0 0 0,1 0 0,-1 1 0,0-1 0,-1 0 0,1 0 0,0 0 0,0 0 0,0 0 0,-1 2 0,0 1 0,0-1 0,0 1 0,0-1 0,-1 1 0,1-1 0,-1 0 0,0 0 0,0 1 0,0-1 0,0-1 0,-1 1 0,1 0 0,-5 4 0,-2-2-2,0 1 0,0-1 1,0 0-1,-1-1 0,1 0 0,-1-1 1,0 1-1,0-2 0,0 0 0,-1 0 0,-19 0 1,63-21-12555,-5 6 2007</inkml:trace>
</inkml:ink>
</file>

<file path=ppt/ink/ink14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17:24.15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20 70 5093,'0'0'8611,"3"-8"-5926,1 0-1491,11-26 829,-10 15 8138,-9 74-9359,-3 1 0,-15 59 1,8-44-210,26-121-593,35-90 0,-39 118 0,-14 43 0,0-5 0,1 1 0,0 0 0,2-1 0,0 1 0,-1 21 0,6-38 0,-1 1 0,1-1 0,0 0 0,-1 0 0,1 0 0,0 0 0,-1-1 0,1 1 0,-1 0 0,1-1 0,0 1 0,-1-1 0,1 1 0,-1-1 0,1 0 0,-1 0 0,3-1 0,7-8 0,1 0 0,-1 0 0,-1-1 0,0 0 0,16-25 0,15-17 0,-41 88 0,-4-13 7,-1 3-50,0 1 0,0 40-1,5-65-31,0 0-1,0-1 1,0 1 0,0 0-1,0-1 1,0 1-1,0 0 1,0-1-1,0 1 1,1-1 0,-1 1-1,0 0 1,0-1-1,1 1 1,-1-1 0,0 1-1,1-1 1,-1 1-1,1-1 1,-1 1-1,1-1 1,-1 1 0,1-1-1,-1 1 1,1-1-1,-1 0 1,1 1 0,0-1-1,20 2-6505,-16-2 4384,9 0-5549</inkml:trace>
</inkml:ink>
</file>

<file path=ppt/ink/ink14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17:28.96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941 1 7303,'0'0'1612,"-6"9"1201,-12 22-1370,1 1 1,2 1-1,1 0 0,-17 63 0,-27 158 555,45-190-1880,-59 342 346,-35 155 1965,105-554-2379,-202 765 3466,37-353-1718,46-130 10,92-210-1011,-32 141 0,60-215-792,-1 0 1,1 0-1,1 1 1,-1-1-1,1 1 1,0-1-1,0 1 1,0-1-1,1 0 1,1 7-1,0-9-6,-1-1 1,1 1-1,-1-1 1,1 1-1,0-1 1,0 0-1,0 0 0,0 0 1,0 0-1,0 0 1,1-1-1,-1 1 1,1-1-1,-1 1 0,1-1 1,0 0-1,-1 0 1,1 0-1,0 0 1,3 0-1,48 11 1,0-2 0,100 5 0,-44-6 0,-55-2-276,25 3-1903,0-3-1,0-4 0,83-7 0,-102-9-2732,-22-1-1371,-3-3-5301</inkml:trace>
</inkml:ink>
</file>

<file path=ppt/ink/ink14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17:29.34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342 0 21044,'0'0'1286,"9"9"118,-2-3-1159,0 0-1,0 1 1,-1 0-1,0 0 1,0 1-1,-1 0 1,0 0-1,0 0 1,-1 0-1,0 1 1,0 0-1,-1-1 1,0 1-1,1 12 1,-3-8-11,-2 0 0,0 0 0,0 0 0,-1 0 0,-1 0 0,0 0-1,-1-1 1,0 1 0,-1-1 0,0 0 0,-1 0 0,0-1 0,-1 0 0,0 0 0,-10 10 0,-17 21 110,-2-2 0,-53 44 0,78-74-304,-23 22-132,-38 33-490,23-26-4173,31-28-3653,6-9-8819</inkml:trace>
</inkml:ink>
</file>

<file path=ppt/ink/ink14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17:30.32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65 59 14894,'0'0'1949,"6"-9"602,18-28 1,-24 36-2408,1 0 0,-1 1 0,1-1-1,-1 0 1,1 0 0,0 0 0,-1 1 0,1-1 0,0 1 0,0-1-1,-1 0 1,1 1 0,0-1 0,0 1 0,0-1 0,0 1-1,0 0 1,0-1 0,0 1 0,2 0 0,6 11 1445,-3 25-65,-7-5-1168,-2 0 1,-1 0-1,-1 0 1,-2-1-1,-1 0 0,-1 0 1,-17 38-1,12-35-50,2 0 0,2 1 0,1 1 0,1-1 0,-3 46 0,10-79-345,1 1 0,0 0 0,0-1 1,0 1-1,1 0 0,-1-1 0,0 1 0,0 0 0,1-1 1,-1 1-1,1-1 0,0 1 0,-1 0 0,1-1 0,0 0 0,0 1 1,0-1-1,0 1 0,0-1 0,0 0 0,0 0 0,1 0 1,-1 0-1,0 0 0,3 2 0,0-2-175,-1 1-1,1-1 1,0 0-1,-1 0 1,1-1-1,0 1 1,0-1-1,0 0 1,0 0 0,-1 0-1,5-1 1,5-1-800,0 0-1,0-1 1,-1-1 0,1 0 0,-1 0 0,14-8 0,20-16-7010</inkml:trace>
</inkml:ink>
</file>

<file path=ppt/ink/ink14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17:30.66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187 1 20083,'0'0'2370,"-12"1"-245,3 0-1880,1 0 0,-1 1 0,1 0 0,-1 1 0,1 0 0,0 0 0,0 1 0,0 0 0,1 0 0,-1 1 0,1-1 0,0 2 0,0-1 0,1 1 0,0 0-1,0 1 1,-10 12 0,12-13-161,1 0-1,-1 0 1,1 1-1,0-1 1,0 1-1,1 0 1,0-1-1,0 1 0,1 0 1,0 0-1,0 1 1,0 9-1,1-14-55,0 0 0,1-1 0,-1 1 0,1 0 0,-1-1-1,1 1 1,0-1 0,0 1 0,0-1 0,0 1 0,1-1 0,-1 1 0,1-1 0,-1 0-1,1 0 1,0 0 0,0 0 0,0 0 0,0 0 0,0-1 0,0 1 0,0-1-1,1 1 1,-1-1 0,0 0 0,1 0 0,-1 0 0,1 0 0,0 0 0,-1 0 0,1-1-1,0 1 1,-1-1 0,5 0 0,-1 1 17,-1-1 1,1 0-1,0 0 0,0-1 0,0 0 0,-1 0 1,1 0-1,0 0 0,-1-1 0,1 0 1,-1 0-1,0-1 0,1 1 0,-1-1 1,0 0-1,-1 0 0,1-1 0,0 0 1,-1 0-1,0 0 0,0 0 0,0 0 0,-1-1 1,1 0-1,-1 0 0,0 0 0,0 0 1,-1 0-1,0 0 0,0-1 0,0 1 1,0-1-1,-1 0 0,0 1 0,0-1 1,-1 0-1,0-11 0,1 13-45,-1 1 0,0-1 0,0 1 0,-1-1 0,1 1 0,-1 0 0,1-1 0,-1 1 0,0 0 0,0-1 0,-1 1 0,-2-6 0,3 8 0,-1 0 0,1-1 0,0 1 0,-1 0 0,1 0 0,-1 0 0,1 0 0,-1 0 0,0 1 0,1-1 0,-1 0 0,0 1 0,0-1 0,1 1 0,-1 0 0,0 0 0,0-1 0,0 1 0,1 0 0,-1 0 0,0 1 0,0-1 0,1 0 0,-1 1 0,0-1 0,-3 2 0,3-2-182,1 1-1,-1-1 1,1 1-1,0 0 1,-1-1-1,1 1 1,0 0-1,-1 0 1,1 0 0,0 0-1,0 0 1,0 0-1,-1 0 1,1 0-1,0 0 1,1 1-1,-1-1 1,0 0 0,0 1-1,1-1 1,-1 1-1,0-1 1,1 1-1,-1-1 1,1 1 0,0-1-1,0 1 1,-1-1-1,1 1 1,0 0-1,0-1 1,1 1-1,-1-1 1,0 1 0,0-1-1,1 1 1,-1-1-1,1 1 1,-1-1-1,1 1 1,0-1-1,0 0 1,-1 1 0,1-1-1,0 0 1,0 0-1,0 1 1,0-1-1,1 0 1,-1 0-1,0 0 1,0 0 0,1 0-1,-1-1 1,0 1-1,2 0 1,20 1-4996,5-1-2915</inkml:trace>
</inkml:ink>
</file>

<file path=ppt/ink/ink14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17:31.26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141 1 18610,'0'0'4452,"-11"5"-2466,4-2-1623,0 1 0,1-1 0,-1 2 0,1-1 0,0 1 0,0 0 0,0 0 0,1 0 0,-1 1 0,1 0 0,1 0 0,-1 1 0,1-1 0,0 1 0,-3 7 0,-1 7-177,1 1 0,1-1-1,1 1 1,0 0 0,-1 39 0,5 116 504,3-88-584,-3-63-106,3 29 0,-2-54 0,0 0 0,1-1 0,-1 1 0,0 0 0,1-1 0,-1 1 0,1 0 0,-1-1 0,1 1 0,-1 0 0,1-1 0,-1 1 0,1-1 0,-1 1 0,1-1 0,0 1 0,-1-1 0,1 1 0,0-1 0,-1 0 0,1 0 0,0 1 0,0-1 0,0 0 0,-1 0 0,1 0 0,0 1 0,0-1 0,-1 0 0,1 0 0,0 0 0,0-1 0,0 1 0,-1 0 0,1 0 0,0 0 0,0-1 0,-1 1 0,1 0 0,0 0 0,0-1 0,-1 1 0,1-1 0,-1 1 0,1-1 0,0 1 0,0-1 0,32-24 0,31-52 0,-46 54 0,0 1 0,23-21 0,-41 43 0,0 0 0,0 0 0,0 0 0,0-1 0,0 1 0,1 0 0,-1 0 0,0 0 0,0 0 0,0-1 0,1 1 0,-1 0 0,0 0 0,0 0 0,1 0 0,-1 0 0,0 0 0,0 0 0,1 0 0,-1 0 0,0 0 0,0 0 0,1 0 0,-1 0 0,0 0 0,0 0 0,1 0 0,-1 0 0,0 0 0,0 0 0,1 0 0,-1 0 0,0 0 0,0 0 0,1 0 0,-1 0 0,0 1 0,0-1 0,1 0 0,-1 0 0,0 0 0,0 0 0,0 1 0,5 15 0,-4 30 0,-2-36 0,1 13 0,-1-16 0,0 1 0,1-1 0,1 0 0,-1 0 0,1 0 0,0 0 0,2 8 0,-2-13 0,0-1 0,0 1 0,0-1 0,0 1 0,0-1 0,0 0 0,1 1 0,-1-1 0,0 0 0,1 0 0,-1 0 0,0 0 0,1 0 0,-1 0 0,1 0 0,0-1 0,-1 1 0,1 0 0,0-1 0,-1 0 0,1 1 0,0-1 0,0 0 0,-1 0 0,1 0 0,0 0 0,0 0 0,-1 0 0,1 0 0,0-1 0,-1 1 0,1-1 0,0 1 0,2-2 0,5-1 0,0-1 0,0 0 0,0 0 0,0-1 0,-1 0 0,0-1 0,15-12 0,-13 9 0,0 2 0,0-1 0,23-11 0,-32 19 0,0 0 0,-1-1 0,1 1 0,0 0 0,-1-1 0,1 1 0,0 0 0,0 0 0,-1 0 0,1 0 0,0 0 0,0 0 0,0 0 0,-1 0 0,1 0 0,0 0 0,0 0 0,-1 0 0,1 1 0,0-1 0,0 0 0,-1 1 0,1-1 0,0 0 0,-1 1 0,1-1 0,-1 1 0,1-1 0,0 1 0,-1-1 0,1 1 0,-1-1 0,1 1 0,-1 0 0,0-1 0,1 1 0,-1 0 0,1-1 0,-1 1 0,0 0 0,0 0 0,1 1 0,-1-1 0,1 0 0,-1 0 0,1 1 0,-1-1 0,1 0 0,0 0 0,-1 0 0,1 0 0,0 0 0,0 0 0,0 0 0,-1 0 0,1-1 0,0 1 0,1 0 0,-1 0 0,0-1 0,0 1 0,0-1 0,0 1 0,0-1 0,1 1 0,-1-1 0,0 0 0,0 1 0,0-1 0,2 0 0,85-5 0,-87 5-30,0 0 0,-1 0 0,1 0 0,0 0 0,-1 0 0,1 0 0,-1 1 0,1-1 0,0 0 0,-1 0 0,1 0 0,-1 1 0,1-1 0,0 0 0,-1 1 0,1-1 0,-1 0 0,1 1 0,-1-1 0,1 1 0,-1-1 0,0 1 0,1-1 0,-1 1 0,1-1 0,-1 1 0,0-1 0,0 1 0,1 0 0,-1-1 0,0 2 0,1 22-2984,-1-23 2618,0 1 0,-1-1 1,1 0-1,0 1 0,0-1 1,0 0-1,0 1 1,0-1-1,0 0 0,0 1 1,0-1-1,1 0 1,-1 0-1,0 1 0,1-1 1,-1 0-1,1 0 0,0 1 1,-1-1-1,1 0 1,0 0-1,1 2 0</inkml:trace>
</inkml:ink>
</file>

<file path=ppt/ink/ink14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17:35.68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253 53 10282,'1'-2'726,"1"0"-1,-1 1 1,1-1 0,-1 0 0,0 0 0,0 0 0,0 0-1,0 0 1,0 0 0,0 0 0,0 0 0,-1-1 0,1 1 0,-1 0-1,0 0 1,0-1 0,0-3 0,-1 5-553,0 0-1,0 0 1,-1 0-1,1 0 1,0 0-1,-1 0 1,1 0 0,-1 0-1,0 1 1,1-1-1,-1 1 1,1-1 0,-1 1-1,0 0 1,1-1-1,-1 1 1,0 0 0,1 0-1,-1 0 1,0 0-1,0 0 1,-2 1 0,-5 1-107,1 0 0,0 0 1,0 0-1,0 1 1,0 0-1,1 1 1,-1-1-1,1 2 1,0-1-1,0 1 1,1 0-1,-1 0 1,1 1-1,0 0 0,0 0 1,1 0-1,0 1 1,0-1-1,-6 13 1,11-18-69,-1 0 0,1 0 1,0 1-1,0-1 0,0 0 1,0 0-1,0 0 1,0 1-1,0-1 0,0 0 1,0 0-1,1 0 0,-1 1 1,0-1-1,1 0 0,-1 0 1,1 0-1,-1 0 0,1 0 1,0 0-1,-1 0 0,1 0 1,0 0-1,0 0 0,0 0 1,0-1-1,0 1 0,0 0 1,0 0-1,0-1 0,0 1 1,0-1-1,0 1 1,1 0-1,47 15 174,-35-13-153,0 1-33,0 1 0,0 1-1,0 0 1,20 13 0,-31-18 13,0 1 0,0 1 0,0-1 0,-1 0 1,1 1-1,-1-1 0,1 1 0,-1 0 0,0 0 0,0 0 1,2 5-1,-3-6 22,-1-1 1,1 1-1,-1 0 0,0 0 1,0 0-1,0 0 1,0 0-1,0 0 0,0-1 1,0 1-1,0 0 1,-1 0-1,1 0 1,-1 0-1,0-1 0,1 1 1,-1 0-1,0 0 1,0-1-1,0 1 0,0-1 1,0 1-1,-2 1 1,-1 1 85,0 0 1,-1 0-1,0-1 0,1 0 1,-1 1-1,0-2 1,0 1-1,0-1 1,-1 1-1,1-2 1,-1 1-1,1 0 0,-1-1 1,-9 1-1,-12 1 799,-49-2 0,51-1-774,17 0-193,3 0-201,0 0 0,0 0 1,0 0-1,0-1 0,0 1 0,0-1 0,-8-3 0,13 4 182,-1-1-1,0 1 0,0 0 0,1-1 1,-1 1-1,0-1 0,1 0 1,-1 1-1,1-1 0,-1 1 0,0-1 1,1 0-1,-1 0 0,1 1 1,0-1-1,-1 0 0,1 0 0,0 1 1,-1-1-1,1-1 0,0-1-54,0 1 0,0 0 0,0 0 0,0 0 0,0 0 0,1 0 1,-1 0-1,1 0 0,0 0 0,-1 0 0,1 0 0,1-2 0,39-52-9736,-12 23 1292</inkml:trace>
</inkml:ink>
</file>

<file path=ppt/ink/ink14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17:36.45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32 0 15791,'0'0'9556,"0"9"-8638,-3 454 5584,4-503-6502,0 22 0,0-1 0,-2 1 0,0-1 0,-1 1 0,-1 0 0,-8-29 0,11 46 0,0 1 0,0 0 0,0-1 0,0 1 0,0 0 0,0-1 0,0 1 0,0 0 0,0-1 0,0 1 0,0 0 0,0-1 0,0 1 0,0 0 0,0-1 0,-1 1 0,1 0 0,0-1 0,0 1 0,0 0 0,-1 0 0,1-1 0,0 1 0,0 0 0,-1 0 0,1 0 0,0-1 0,-1 1 0,1 0 0,0 0 0,0 0 0,-1 0 0,1-1 0,0 1 0,-1 0 0,1 0 0,0 0 0,-1 0 0,0 0 0,-3 15 0,2 25 0,2-37 0,1 1 0,-1-1 0,1 1 0,0-1 0,0 1 0,0-1 0,0 0 0,0 1 0,1-1 0,0 0 0,-1 0 0,1 0 0,0 0 0,1 0 0,-1-1 0,0 1 0,1-1 0,0 1 0,-1-1 0,1 0 0,0 0 0,0 0 0,0 0 0,0-1 0,1 1 0,-1-1 0,0 0 0,1 0 0,-1 0 0,1 0 0,-1 0 0,1-1 0,6 0 0,-2 1 0,1 0 0,-1-1 0,1 0 0,-1-1 0,1 0 0,-1 0 0,1-1 0,-1 0 0,0 0 0,0-1 0,0 0 0,0-1 0,10-6 0,-10 5 0,-2-1 0,1 0 0,0-1 0,-1 0 0,0 0 0,-1 0 0,0 0 0,0-1 0,0 0 0,-1 0 0,0-1 0,-1 1 0,5-17 0,-31 53 0,-12 46 0,32-69 0,2 0 0,-1 0 0,1 0 0,-1 0 0,1 0 0,1 0 0,-1 1 0,1-1 0,0 0 0,0 1 0,0-1 0,1 0 0,1 7 0,-1-10 0,0-1 0,1 0 0,-1 1 0,0-1 0,0 0 0,1 0 0,-1 0 0,1 0 0,-1 0 0,1 0 0,-1-1 0,1 1 0,-1 0 0,1-1 0,0 0 0,-1 1 0,1-1 0,0 0 0,-1 1 0,1-1 0,0 0 0,0 0 0,2-1 0,43-6 0,-39 4 0,0 0 0,-1 0 0,0-1 0,0 0 0,0-1 0,0 1 0,-1-1 0,11-10 0,40-55 0,-42 50 0,-18 60 0,2-36 0,-3 13-56,0 1 1,1 0-1,1 0 1,1 24-1,1-40 19,0 1 0,0 0 0,1 0 1,-1 0-1,1 0 0,0-1 0,0 1 0,0 0 0,0-1 1,0 1-1,1-1 0,-1 1 0,1-1 0,-1 1 0,4 2 0,-3-4-11,0 0 0,0 0 0,0 0 0,0 0 0,0 0-1,0 0 1,0-1 0,1 1 0,-1-1 0,0 1 0,0-1 0,1 0-1,-1 0 1,0 0 0,1 0 0,-1 0 0,0-1 0,0 1-1,1-1 1,-1 1 0,0-1 0,3-1 0,-3 1-487,0 0 0,-1 0 1,1 0-1,-1-1 0,0 1 1,1 0-1,-1-1 0,0 1 1,0-1-1,1 1 0,-1-1 0,-1 1 1,1-1-1,0 0 0,0 1 1,0-1-1,-1 0 0,1 0 1,-1-2-1,1 4 472,7-30-10235</inkml:trace>
</inkml:ink>
</file>

<file path=ppt/ink/ink14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17:36.78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22 0 18321,'0'0'9449,"-22"62"-9513,37-43-1986,5-1-1601,1-2-2659,0-2-7399</inkml:trace>
</inkml:ink>
</file>

<file path=ppt/ink/ink14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17:37.36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163 202 19250,'0'0'10965,"-8"9"-10719,-23 28-209,30-35-34,0 0 0,-1 0-1,1 1 1,0-1 0,0 1 0,0-1-1,1 1 1,-1-1 0,1 1 0,-1 0-1,1-1 1,0 1 0,0-1-1,0 1 1,0 0 0,0-1 0,2 5-1,-1 6-24,1 6 14,0 0 0,1-1-1,2 1 1,0-1 0,0 0 0,2 0 0,16 32 0,-11-25 22,-1 1 1,12 42 0,-22-63 37,0 0 1,-1 1-1,1-1 1,-1 0 0,0 0-1,0 0 1,0 0 0,-1 0-1,0 0 1,0 0 0,0 0-1,-1 0 1,0 0-1,0 0 1,0 0 0,0-1-1,-1 1 1,0-1 0,1 0-1,-2 0 1,1 0 0,0 0-1,-1 0 1,0-1 0,0 0-1,0 0 1,0 0-1,0 0 1,-1 0 0,1-1-1,-1 0 1,0 0 0,0 0-1,1 0 1,-1-1 0,0 0-1,-1 0 1,1 0-1,0-1 1,0 0 0,0 0-1,-10-1 1,11 1-53,0-1 0,1 0 0,-1 1 0,0-1 0,1-1 0,-1 1 0,0 0 0,1-1 0,0 0 0,-1 0 0,1 0 0,0 0 0,0-1 0,0 1 0,0-1 0,1 0 0,-1 1 0,1-1 0,-1 0 0,1-1 0,0 1 0,0 0 0,1-1 0,-1 1 0,1-1 0,-1 1 0,1-1 0,0 0 0,0 1 0,0-8 0,0 2 0,0 1 0,1-1 0,0 1 0,1 0 0,-1-1 0,2 1 0,-1 0 0,1 0 0,0-1 0,1 1 0,0 1 0,0-1 0,6-9 0,134-178-609,-104 148 373,-2-1 0,-2-2 0,-2-1 1,33-72-1,-57 97 420,-10 20 84,-9 14-112,2 4-87,-1 0 0,2 1-1,0 0 1,0 0-1,1 1 1,1-1 0,0 1-1,-6 29 1,7-15 72,0-1-1,2 0 1,2 55-1,1-72-140,1-1 0,0 1 0,0 0 0,1-1 0,0 0 0,0 0 0,1 0 0,0 0 0,1 0 0,0-1 0,0 1 0,1-1 0,0-1 0,1 1 0,-1-1 0,1 0 0,1-1 0,11 9 0,-19-15 0,0 0 0,0 0 0,0 1 0,1-1 0,-1 0 0,0 0 0,0 0 0,0 0 0,1 1 0,-1-1 0,0 0 0,0 0 0,0 0 0,1 0 0,-1 0 0,0 0 0,0 1 0,1-1 0,-1 0 0,0 0 0,0 0 0,1 0 0,-1 0 0,0 0 0,0 0 0,1 0 0,-1 0 0,0 0 0,0 0 0,1 0 0,-1 0 0,0-1 0,0 1 0,1 0 0,-1 0 0,0 0 0,0 0 0,0 0 0,1 0 0,-1-1 0,0 1 0,0 0 0,0 0 0,1 0 0,-1 0 0,0-1 0,0 1 0,0 0 0,0 0 0,0-1 0,0 1 0,1 0 0,-1 0 0,0-1 0,-5-19 0,-17-21 0,-23-16 0,-2 2 0,-73-65 0,119 120 0,1 0 0,0 0 0,0 0 0,0 0 0,-1 0 0,1-1 0,0 1 0,0 0 0,0 0 0,0 0 0,-1 0 0,1 0 0,0-1 0,0 1 0,0 0 0,0 0 0,0 0 0,0-1 0,-1 1 0,1 0 0,0 0 0,0-1 0,0 1 0,0 0 0,0 0 0,0-1 0,0 1 0,0 0 0,0 0 0,0 0 0,0-1 0,0 1 0,0 0 0,0 0 0,1-1 0,-1 1 0,0 0 0,0 0 0,0 0 0,0-1 0,0 1 0,0 0 0,0 0 0,1 0 0,-1-1 0,16-3 0,31 5 0,-36-1 0,98 6-2021,55 0-8797,-101-9-7188</inkml:trace>
</inkml:ink>
</file>

<file path=ppt/ink/ink14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17:39.16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39 30 17489,'-2'1'7059,"-9"15"-6234,6-3-465,0 1-1,1 1 0,0-1 0,2 1 1,-1-1-1,2 1 0,0 0 1,0 0-1,3 23 0,-1-37-323,-1 0 0,1 0 1,0 0-1,-1 0 0,1 0 0,0 0 0,0 0 1,0 0-1,0-1 0,0 1 0,0 0 0,0-1 0,0 1 1,0 0-1,0-1 0,0 0 0,0 1 0,0-1 1,0 1-1,0-1 0,0 0 0,1 0 0,-1 0 0,0 0 1,0 0-1,0 0 0,1 0 0,-1 0 0,0 0 1,2-1-1,37-8 972,-27 2-897,-1-1 1,0 0-1,0-1 1,-1 0-1,0 0 0,-1-1 1,0-1-1,0 0 1,-1 0-1,-1-1 0,0 0 1,0-1-1,-2 1 1,7-17-1,-26 123-111,12-88 0,-1 5 0,1 0 0,0 0 0,1 0 0,0 0 0,3 19 0,-2-28 0,0 1 0,-1-1 0,1 0 0,0 0 0,0 0 0,0 1 0,0-1 0,1 0 0,-1 0 0,0 0 0,1-1 0,0 1 0,-1 0 0,1 0 0,0-1 0,0 1 0,0-1 0,0 0 0,0 0 0,0 1 0,0-1 0,0-1 0,1 1 0,-1 0 0,0 0 0,1-1 0,-1 1 0,0-1 0,1 0 0,-1 0 0,5 0 0,-3 0 0,1 0 0,-1-1 0,1 1 0,0-1 0,-1 0 0,1-1 0,-1 1 0,0-1 0,1 0 0,-1 0 0,0 0 0,0 0 0,0-1 0,-1 1 0,1-1 0,0 0 0,-1 0 0,0-1 0,0 1 0,0-1 0,0 1 0,0-1 0,-1 0 0,0 0 0,4-9 0,-1 1 0,0-1 0,-1 0 0,-1 0 0,0-1 0,0 1 0,-2-1 0,1-22 0,-2 35 0,0 0 0,1 0 0,-1 0 0,0 0 0,0 0 0,0 0 0,0 0 0,0 0 0,0 0 0,-1 0 0,1 0 0,0 0 0,0 0 0,-1 0 0,1 0 0,-1 0 0,1 0 0,-1 0 0,1 0 0,-1 0 0,1 0 0,-1 1 0,0-1 0,1 0 0,-1 0 0,0 1 0,0-1 0,0 1 0,0-1 0,0 0 0,1 1 0,-1 0 0,0-1 0,0 1 0,0-1 0,0 1 0,0 0 0,0 0 0,0 0 0,0 0 0,0 0 0,0 0 0,0 0 0,-1 0 0,1 0 0,0 0 0,0 0 0,0 1 0,0-1 0,0 0 0,0 1 0,1-1 0,-1 1 0,0-1 0,0 1 0,0-1 0,0 1 0,-1 0 0,1 0 0,0 0 0,0-1 0,0 1 0,0 0 0,0 0 0,0 0 0,0 0 0,0 0 0,0 0 0,0 0 0,1 0 0,-1 0 0,0 0 0,1 0 0,-1 1 0,0-1 0,1 0 0,0 0 0,-1 1 0,1-1 0,0 0 0,0 1 0,-1-1 0,1 0 0,0 1 0,0-1 0,1 0 0,-1 1 0,0-1 0,0 0 0,1 1 0,-1-1 0,0 0 0,1 0 0,-1 1 0,1-1 0,0 0 0,0 0 0,-1 0 0,1 0 0,0 0 0,0 0 0,0 0 0,0 0 0,0 0 0,1 1 0,4 1 0,0 0 0,0-1 0,0 1 0,1-1 0,-1-1 0,1 1 0,-1-1 0,1 0 0,-1 0 0,13-1 0,-5 0 0,0-1 0,1 0 0,-1-1 0,16-4 0,-21 3 0,0 0 0,-1-1 0,1 0 0,-1 0 0,0-1 0,15-11 0,-20 14 0,0-1 0,0 1 0,0-1 0,0 0 0,0 0 0,-1 0 0,1-1 0,-1 1 0,0-1 0,0 1 0,0-1 0,-1 1 0,1-1 0,-1 0 0,0 0 0,0 0 0,1-8 0,-2 12 0,0-1 0,0 0 0,0 1 0,-1-1 0,1 0 0,0 1 0,0-1 0,-1 1 0,1-1 0,0 1 0,-1-1 0,1 1 0,-1-1 0,1 1 0,-1-1 0,1 1 0,-1-1 0,1 1 0,-1 0 0,1-1 0,-1 1 0,1 0 0,-1-1 0,0 1 0,1 0 0,-1 0 0,0 0 0,1-1 0,-1 1 0,0 0 0,1 0 0,-1 0 0,0 0 0,1 0 0,-1 0 0,0 1 0,1-1 0,-1 0 0,0 0 0,1 0 0,-1 0 0,1 1 0,-1-1 0,0 0 0,1 1 0,-1-1 0,1 1 0,-1-1 0,-31 17 0,20-6 0,0-1 0,-18 23 0,27-29 0,-1 0 0,1 1 0,1-1 0,-1 0 0,1 1 0,0-1 0,0 1 0,0 0 0,0 0 0,1 0 0,0 0 0,-1 8 0,2-12 0,0 0 0,0 0 0,1 0 0,-1-1 0,0 1 0,0 0 0,1 0 0,-1-1 0,1 1 0,-1 0 0,0 0 0,1-1 0,0 1 0,-1-1 0,1 1 0,-1 0 0,1-1 0,0 1 0,-1-1 0,1 1 0,0-1 0,-1 0 0,1 1 0,0-1 0,0 0 0,0 1 0,-1-1 0,1 0 0,0 0 0,0 0 0,0 0 0,1 0 0,36 1 0,-25-2 0,6 0 0,0-1 0,0-1 0,31-9 0,-31 7 0,0 0 0,0 2 0,33-2 0,-51 5 0,0 0 0,0 0 0,0 0 0,0 0 0,0 0 0,0 1 0,0-1 0,0 1 0,0-1 0,0 0 0,0 1 0,0 0 0,0-1 0,0 1 0,0 0 0,0-1 0,0 1 0,0 0 0,-1 0 0,1 0 0,0 0 0,-1-1 0,2 3 0,10 28 0,2 6 0,-13-36 0,0 0 0,0 1 0,0-1 0,0 0 0,0 0 0,0 0 0,0 0 0,0 0 0,1 0 0,-1 0 0,0 0 0,1 0 0,-1-1 0,0 1 0,1 0 0,-1-1 0,1 0 0,-1 1 0,1-1 0,0 0 0,2 1 0,2-2 0,0 0 0,0 0 0,0 0 0,0-1 0,-1 1 0,1-2 0,0 1 0,-1 0 0,0-1 0,1 0 0,-1-1 0,0 1 0,0-1 0,-1 0 0,1 0 0,-1 0 0,0 0 0,5-8 0,-2 4 0,1 0 0,0 1 0,1 0 0,13-9 0,-19 64 0,-4-47 0,1 1 0,0 0 0,0 0 0,0 0 0,0 0 0,0 0 0,0 0 0,1-1 0,-1 1 0,1 0 0,-1 0 0,1 0 0,0-1 0,0 1 0,-1 0 0,1-1 0,0 1 0,0 0 0,1-1 0,-1 1 0,0-1 0,1 0 0,-1 1 0,0-1 0,1 0 0,-1 0 0,1 0 0,0 0 0,-1 0 0,1 0 0,0-1 0,0 1 0,0-1 0,-1 1 0,1-1 0,0 1 0,0-1 0,0 0 0,0 0 0,0 0 0,0 0 0,2-1 0,3 0 0,-1 0 0,1-1 0,0 1 0,0-2 0,-1 1 0,1-1 0,-1 0 0,1 0 0,-1-1 0,7-6 0,24-24 0,-29 26 0,0-1 0,1 1 0,0 1 0,0 0 0,15-9 0,-21 46 0,-3-17 7,-1-5-1,1-1-1,0 1 1,0 0-1,3 15 1,-2-22-10,-1 0 0,0 0-1,0 0 1,1 0 0,-1 0 0,1 0 0,-1 0-1,1-1 1,-1 1 0,1 0 0,-1 0 0,1 0-1,0 0 1,0-1 0,-1 1 0,1 0 0,0 0 0,0-1-1,0 1 1,0-1 0,0 1 0,0-1 0,0 1-1,0-1 1,0 0 0,0 1 0,0-1 0,0 0-1,0 0 1,0 0 0,0 0 0,0 0 0,0 0-1,0 0 1,0 0 0,0 0 0,0 0 0,0-1-1,0 1 1,0 0 0,0-1 0,0 1 0,1-1 0,0-1-639,0 0 1,0 1-1,0-1 1,0 0 0,-1 0-1,1 0 1,-1 0 0,0 0-1,1 0 1,-1-1 0,0 1-1,0 0 1,0-1 0,-1 1-1,1-1 1,0 1 0,-1-1-1,1-2 1,0-2-1829,6-24-11948</inkml:trace>
</inkml:ink>
</file>

<file path=ppt/ink/ink14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17:39.50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24 1 17585,'-10'0'4420,"5"0"-192,-1 1-1762,3 10-1249,3 2-480,0 2-545,6 2-224,9-2-1441,3 4-2051,4-3-1985,1 0-2274</inkml:trace>
</inkml:ink>
</file>

<file path=ppt/ink/ink14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17:39.97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164 72 12812,'0'0'10906,"-1"10"-8674,-4 23-735,-9 113 1987,15-94-3384,1-20-133,-2 0 0,-4 33 1,3-58 107,0 1 0,-1 0 0,0-1 0,0 1 0,0-1 0,-1 1 0,0-1-1,-1 0 1,1 0 0,-1-1 0,-1 1 0,1-1 0,-8 9 0,11-14-63,0 0 0,-1 0 0,1 1-1,0-1 1,0 0 0,0 0 0,-1 0-1,1 0 1,0-1 0,-1 1 0,1 0-1,-1 0 1,1-1 0,-1 1 0,1-1-1,-1 0 1,1 1 0,-1-1 0,0 0-1,1 0 1,-1 0 0,1 0 0,-1 0 0,0 0-1,1 0 1,-1-1 0,1 1 0,-1 0-1,0-1 1,1 0 0,-1 1 0,1-1-1,0 0 1,-1 1 0,1-1 0,0 0-1,-1 0 1,1 0 0,0-1 0,0 1-1,0 0 1,0 0 0,0-1 0,0 1 0,0 0-1,0-1 1,0-2 0,-4-4 19,1-1 1,0 1-1,1-1 1,0 0-1,0-1 1,-2-16-1,4 14-31,0 0 0,0 1 0,1-1 0,1 0 0,0 0 0,0 1 0,2-1 0,-1 0 0,1 1 0,1 0 0,0 0 0,0 0 0,10-16 0,-4 12 0,1 0 0,0 1 0,2 0 0,-1 0 0,2 1 0,-1 1 0,32-21 0,-9 10 0,-25 18 0,0-2 0,-1 0 0,0 0 0,0-1 0,17-17 0,-27 25 0,0 0 0,1-1 0,-1 1 0,0 0 0,0 0 0,1 0 0,-1-1 0,0 1 0,0 0 0,0 0 0,1 0 0,-1-1 0,0 1 0,0 0 0,0 0 0,0-1 0,0 1 0,0 0 0,1-1 0,-1 1 0,0 0 0,0 0 0,0-1 0,0 1 0,0 0 0,0-1 0,0 1 0,0 0 0,0-1 0,0 1 0,0 0 0,-1 0 0,1-1 0,0 1 0,0 0 0,0 0 0,0-1 0,0 1 0,-1 0 0,1 0 0,0-1 0,0 1 0,0 0 0,0 0 0,-1-1 0,-16 1 0,-22 12 0,37-11 0,0 1 0,1-1 0,-1 0 0,0 0 0,1 1 0,-1-1 0,1 1 0,-1-1 0,1 1 0,0 0 0,-1 0 0,1-1 0,0 1 0,0 0 0,1 0 0,-1 0 0,0 0 0,1 0 0,-1 0 0,0 3 0,2-4 0,0 1 0,0-1 0,0 0 0,0 1 0,0-1 0,0 0 0,0 0 0,0 1 0,1-1 0,-1 0 0,0 0 0,1 0 0,-1-1 0,1 1 0,-1 0 0,1 0 0,-1-1 0,1 1 0,0-1 0,-1 1 0,1-1 0,0 0 0,-1 0 0,4 0 0,329 53 0,-332-52 0,0 0 0,-1-1 0,1 1 0,0-1 0,0 0 0,0 1 0,0-1 0,-1 0 0,1 0 0,0 0 0,0 0 0,0-1 0,0 1 0,0 0 0,-1-1 0,1 1 0,0-1 0,0 0 0,-1 0 0,1 1 0,0-1 0,-1 0 0,1-1 0,-1 1 0,1 0 0,-1 0 0,0 0 0,0-1 0,2-1 0,-2-1 0,0 1 0,0-1 0,0 1 0,-1-1 0,0 0 0,0 1 0,0-1 0,0 1 0,0-1 0,-1 1 0,1-1 0,-1 0 0,0 1 0,0 0 0,-3-6 0,1 1 0,-1 0 0,-1 1 0,1 0 0,-1 0 0,-9-11 0,8 11 0,0 0 0,1-1 0,0 1 0,-5-12 0,11 19 0,0-1 0,0 0 0,1 1 0,-1-1 0,0 0 0,1 1 0,-1-1 0,1 1 0,-1 0 0,0 0 0,1-1 0,-1 1 0,1 0 0,-1 0 0,1 0 0,-1 1 0,2-1 0,-2 0 0,189 16-2450,-144-16-5574</inkml:trace>
</inkml:ink>
</file>

<file path=ppt/ink/ink14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17:41.09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233 257 8072,'5'-25'10353,"-9"4"-3424,3 20-6731,1 0 1,-1-1-1,0 1 1,0 0-1,0 0 1,0-1-1,0 1 1,0 0-1,0 0 0,-1 0 1,1 0-1,0 1 1,-1-1-1,1 0 1,0 0-1,-1 1 0,1-1 1,-1 1-1,1-1 1,-1 1-1,1 0 1,-1 0-1,1-1 0,-1 1 1,0 0-1,-1 1 1,-6-1-122,0 2 0,0-1 1,1 1-1,-1 0 0,1 1 1,-1 0-1,1 1 0,0 0 1,0 0-1,0 0 0,1 1 1,0 0-1,-1 1 0,-6 6 0,8-6-21,0 0 0,0 0 0,0 0 0,1 1 0,0 0 0,0 0 0,0 0 0,1 0 0,0 1 0,1 0 0,0 0 0,0 0 0,1 0 0,0 0 0,-2 9 0,4-15-56,0-1 0,0 0 0,0 0 0,0 0 0,0 0 0,0 0 0,1 0 0,-1 1 0,0-1 0,0 0 0,1 0 0,-1 0 0,1 0 0,-1 0 0,1 0 0,-1 0 0,1 0 0,0 0 0,-1 0 0,1-1 0,0 1 0,0 0 0,0 0 0,0-1 0,0 1 0,0 0 0,1 0 0,1 0 0,1 0 0,-1 0 0,0 0 0,0-1 0,1 1 0,-1-1 0,0 0 0,1 0 0,5-1 0,3 0 0,1-2 0,-1 1 0,0-2 0,18-7 0,-1-2 0,-1-2 0,0-2 0,-1 0 0,-1-2 0,34-30 0,-45 34 0,0 0 0,0-1 0,-2-1 0,0 0 0,-1 0 0,-1-1 0,0-1 0,-2 0 0,9-23 0,-16 38 0,-1 1 0,1-1 0,-1 1 0,0-1 0,0 0 0,0 1 0,0-1 0,-1 0 0,0 1 0,1-1 0,-1 0 0,-1 0 0,0-6 0,0 10 0,0 1 0,0-1 0,0 0 0,0 1 0,0 0 0,0-1 0,0 1 0,0-1 0,0 1 0,0 0 0,0 0 0,0 0 0,0-1 0,0 1 0,1 0 0,-1 0 0,-1 2 0,-17 28 0,1 1 0,1 0 0,2 1 0,2 1 0,-12 41 0,22-67 0,0 0 0,1 1 0,0-1 0,1 1 0,0-1 0,0 1 0,1 11 0,0-17 0,0-1 0,1 0 0,-1 0 0,1 0 0,-1 0 0,1 0 0,0 0 0,0 0 0,0 0 0,0 0 0,0-1 0,1 1 0,-1 0 0,0-1 0,1 1 0,-1-1 0,1 1 0,0-1 0,-1 0 0,1 1 0,0-1 0,0 0 0,0 0 0,0 0 0,0-1 0,0 1 0,0 0 0,0-1 0,0 1 0,0-1 0,0 0 0,0 0 0,4 0 0,45 0-2558,-47 0 1793,0-1 0,0 0 0,0 0 1,0 0-1,0 0 0,0 0 1,0-1-1,-1 0 0,1 0 0,5-4 1,9-10-13730</inkml:trace>
</inkml:ink>
</file>

<file path=ppt/ink/ink14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17:41.54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0 0 1153</inkml:trace>
</inkml:ink>
</file>

<file path=ppt/ink/ink14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17:42.15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66 156 5701,'0'0'2664,"4"-10"-272,7-21-577,10-26 2980,2-1 5384,-23 65-5330,-6 38-4509,-76 249-300,69-233-43,3 0 1,-3 120-1,25-218 3,-10 28-193,1-11-3695,1 0 0,10-29 0,-4 26-4146</inkml:trace>
</inkml:ink>
</file>

<file path=ppt/ink/ink14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17:42.54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158 0 19731,'0'0'12203,"-8"2"-11482,-5 2-693,-1 1 0,1 1 0,0 0 0,-13 9 0,20-13-30,1 1 0,0 1 0,0-1 1,0 1-1,0 0 0,1 0 0,-1 0 0,1 1 0,0-1 0,1 1 0,-1 0 1,1 0-1,0 1 0,-3 5 0,6-10 2,0 0 0,0 0 0,1 0 0,-1 0 0,0 0 0,1 0 0,-1 0 0,0 0 0,1 0 0,-1 0 0,1 0 0,-1-1 0,1 1 0,0 0 0,-1 0 0,1-1 0,0 1 0,0 0 0,-1-1 0,1 1 0,0-1 0,0 1 0,0-1 0,0 1 0,0-1 0,0 1 0,0-1 0,0 0 0,0 0 0,0 0 0,0 1 0,0-1 0,0 0 0,0 0 0,1 0 0,48 5 0,-40-5 0,-6 1 0,17 0 0,-1 1 0,-1 2 0,1 0 0,24 8 0,-40-10 0,0-1 0,0 1 0,0 0 0,-1 0 0,1 1 0,-1-1 0,1 1 0,-1-1 0,0 1 0,0 0 0,5 6 0,-7-6 0,1-1 0,-1 1 0,0-1 0,0 1 0,0-1 0,-1 1 0,1 0 0,-1-1 0,1 1 0,-1 0 0,0-1 0,0 1 0,0 0 0,0-1 0,-1 1 0,1 0 0,-1-1 0,0 1 0,1 0 0,-3 3 0,0 0 0,0 0 0,-1-1 0,0 1 0,0-1 0,0 0 0,-1 0 0,0 0 0,0-1 0,0 0 0,0 0 0,-1 0 0,0 0 0,1-1 0,-1 0 0,0 0 0,-1-1 0,1 1 0,-8 0 0,0 2 0,-1-2 0,1 0 0,-1 0 0,0-1 0,0-1 0,0-1 0,-17-1 0,31 1-145,0-1 0,-1 1 0,1 0 0,0 0 0,-1-1 0,1 1 0,0-1 0,0 1 0,-1-1 1,1 0-1,0 1 0,0-1 0,0 0 0,0 0 0,0 0 0,0 0 0,0 0 0,0 0 0,0 0 0,0 0 0,1 0 0,-1 0 0,0 0 0,1-1 0,-1 1 0,1 0 0,-1 0 1,1-1-1,-1 1 0,1 0 0,0-1 0,0-1 0,-1-11-7884</inkml:trace>
</inkml:ink>
</file>

<file path=ppt/ink/ink14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17:43.72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129 231 5509,'0'0'7389,"6"-10"-3583,-1 2-2901,18-29 1250,-17 4 2146,-6 32-4185,-1 0-1,1 1 0,-1-1 0,1 0 1,-1 0-1,1 1 0,-1-1 0,0 0 1,1 1-1,-1-1 0,0 0 0,0 1 0,1-1 1,-1 1-1,0-1 0,0 1 0,0 0 1,0-1-1,1 1 0,-1 0 0,0 0 1,0-1-1,0 1 0,0 0 0,0 0 0,0 0 1,0 0-1,0 0 0,0 0 0,0 1 1,1-1-1,-1 0 0,-1 1 0,-36 7 1199,31-4-1154,0 1 0,0 0 0,0 0 0,0 0 0,1 1-1,-1 0 1,2 0 0,-1 0 0,1 1 0,0 0 0,0 0 0,1 1 0,-1-1 0,2 1 0,-1 0-1,1 0 1,1 0 0,-1 0 0,1 1 0,-2 16 0,5-24-158,-1 1 1,1-1 0,-1 0-1,1 0 1,0 1-1,-1-1 1,1 0-1,0 0 1,0 0-1,0 0 1,-1 0 0,1 0-1,1 0 1,-1 0-1,0 0 1,0 0-1,0 0 1,0-1 0,0 1-1,1-1 1,-1 1-1,0-1 1,1 1-1,-1-1 1,0 0-1,1 1 1,-1-1 0,0 0-1,1 0 1,-1 0-1,1 0 1,-1 0-1,0 0 1,1-1-1,1 1 1,7-1 1,0 0 0,0 0 0,-1-1 0,12-3 0,-1-3-4,-1 0 0,1-2 0,-1 0 0,-1-1 0,0-1 0,0-1 0,-1-1 0,-1 0 0,0-1 0,-1 0 0,-1-1 0,-1-1 0,0-1 0,-1 0 0,15-28 0,-25 42 0,0 0 0,0 0 0,-1-1 0,1 1 0,-1 0 0,0-1 0,0 1 0,0 0 0,-1-1 0,1 1 0,-1-1 0,-1-8 0,0 13 0,0 0 0,0 0 0,0 0 0,0 0 0,0 0 0,0 1 0,0-1 0,1 0 0,-1 1 0,0-1 0,0 1 0,0-1 0,0 1 0,1-1 0,-1 1 0,0-1 0,1 1 0,-1 0 0,0-1 0,1 1 0,-1 0 0,0 1 0,-11 17 0,2 1 0,0-1 0,2 2 0,0-1 0,1 1 0,1 1 0,1-1 0,1 1 0,-3 40 0,7-61 0,0 6 0,-1 0 0,1 0 0,0 1 0,1-1 0,0 0 0,2 7 0,-3-12 0,1 0 0,0 0 0,0 0 0,0 0 0,0-1 0,0 1 0,0 0 0,1-1 0,-1 1 0,1-1 0,-1 1 0,1-1 0,-1 0 0,1 1 0,0-1 0,0 0 0,-1 0 0,1 0 0,0-1 0,0 1 0,0 0 0,0-1 0,0 1 0,0-1 0,3 1 0,4-1 0,1 1 0,-1-2 0,0 1 0,1-1 0,-1-1 0,0 1 0,1-2 0,-1 1 0,-1-1 0,1-1 0,0 1 0,-1-2 0,1 1 0,-1-1 0,8-6 0,-10 7 0,0-1 0,0 0 0,0 0 0,-1 0 0,1 0 0,-1-1 0,-1 0 0,1 0 0,-1 0 0,0-1 0,-1 1 0,1-1 0,-1 0 0,0 0 0,-1 0 0,0-1 0,0 1 0,-1 0 0,2-11 0,-3 18 0,0-1 0,0 1 0,0 0 0,0-1 0,0 1 0,0 0 0,0 0 0,0-1 0,0 1 0,-1 0 0,1-1 0,0 1 0,0 0 0,0 0 0,0-1 0,0 1 0,0 0 0,-1 0 0,1-1 0,0 1 0,0 0 0,0 0 0,-1 0 0,1-1 0,0 1 0,0 0 0,-1 0 0,1 0 0,0 0 0,0-1 0,-1 1 0,1 0 0,0 0 0,0 0 0,-1 0 0,1 0 0,0 0 0,-1 0 0,1 0 0,0 0 0,0 0 0,-1 0 0,1 0 0,0 0 0,-1 0 0,1 0 0,0 0 0,0 0 0,-1 1 0,1-1 0,0 0 0,0 0 0,-1 0 0,1 0 0,0 0 0,0 1 0,-1-1 0,1 0 0,0 0 0,0 1 0,0-1 0,-1 0 0,1 0 0,0 1 0,-15 14 0,10-9 0,0 0 0,1 1 0,1 0 0,-1 0 0,1 0 0,0 0 0,0 0 0,1 1 0,0-1 0,0 1 0,1 0 0,0 0 0,1 14 0,0-20 0,1-1 0,-1 1 0,1-1 0,0 0 0,0 0 0,0 0 0,0 1 0,0-1 0,0 0 0,0 0 0,0 0 0,0 0 0,1 0 0,-1-1 0,0 1 0,0 0 0,1-1 0,-1 1 0,1-1 0,-1 1 0,0-1 0,1 1 0,-1-1 0,1 0 0,-1 0 0,1 0 0,-1 0 0,1 0 0,1 0 0,48-4 0,-36 0 0,-1 0 0,0-1 0,0-1 0,0 0 0,0-1 0,-1 0 0,0-1 0,-1-1 0,0 0 0,0-1 0,-1 0 0,0 0 0,0-1 0,-2-1 0,1 0 0,8-15 0,-17 27 0,-1-1 0,1 0 0,0 1 0,-1-1 0,1 0 0,-1 0 0,0 0 0,1 0 0,-1 1 0,1-1 0,-1 0 0,0 0 0,0 0 0,1 0 0,-1 0 0,0 0 0,0 0 0,0 0 0,0 0 0,0 0 0,0 0 0,-1 0 0,1 0 0,0 0 0,0 1 0,-1-1 0,1 0 0,0 0 0,-1 0 0,1 0 0,-1 0 0,1 1 0,-1-1 0,0 0 0,1 0 0,-1 1 0,-1-2 0,1 2 0,-1 0 0,1 0 0,-1 0 0,0 0 0,1 0 0,-1 0 0,0 0 0,1 1 0,-1-1 0,1 0 0,-1 1 0,1-1 0,-1 1 0,1 0 0,-1 0 0,1-1 0,-1 1 0,1 0 0,0 0 0,0 0 0,-1 0 0,0 2 0,-7 5 0,1 1 0,1 0 0,-1 0 0,1 1 0,1-1 0,0 2 0,-8 17 0,13-26 0,-1 0 0,1 0 0,0 1 0,1-1 0,-1 1 0,0-1 0,1 0 0,-1 1 0,1-1 0,0 1 0,0-1 0,0 1 0,0-1 0,0 1 0,1-1 0,-1 1 0,1-1 0,-1 1 0,1-1 0,0 0 0,0 0 0,0 1 0,0-1 0,1 0 0,-1 0 0,1 0 0,-1 0 0,1 0 0,-1 0 0,1 0 0,0-1 0,0 1 0,0-1 0,0 1 0,0-1 0,0 0 0,1 0 0,-1 0 0,0 0 0,1 0 0,3 1 0,7 2-560,0-1 0,1-1 0,-1 0 0,18 1 0,-26-3-119,0 0-1,1 0 1,-1 0 0,0-1-1,1 0 1,-1 0 0,0 0 0,0-1-1,0 0 1,0 1 0,0-2-1,0 1 1,7-5 0,13-16-16543</inkml:trace>
</inkml:ink>
</file>

<file path=ppt/ink/ink14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17:44.11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0 23510,'0'0'8488</inkml:trace>
</inkml:ink>
</file>

<file path=ppt/ink/ink14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17:44.45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0 15118,'0'0'12124,"0"15"-11083,16 211 1240,-9-180-4668,19 66 0,-32-130-11776</inkml:trace>
</inkml:ink>
</file>

<file path=ppt/ink/ink14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17:45.40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23 206 12075,'0'0'2990,"-4"-10"432,1 4-2793,1 2-267,-1 1 0,2-1 0,-1 1 0,0-1 0,1 0 0,0 0 0,0 0 0,0 0 0,0 1 0,1-1 0,-1 0 0,1 0 0,0-1 0,0 1 0,1 0 0,-1 0 0,1 0 1,0 1-1,0-1 0,3-7 0,1 4-98,2 0 1,-1 1-1,1 0 0,0 0 1,0 1-1,0 0 1,1 0-1,0 1 1,0-1-1,0 2 1,11-4-1,3-1-156,1 1-1,0 1 1,27-2-1,-33 5-100,1 1-1,0 1 1,-1 1-1,1 0 1,0 2 0,28 4-1,-41-5-13,-1 1-1,1-1 0,0 1 1,-1 0-1,1 0 0,-1 0 1,0 0-1,0 1 0,0-1 1,0 1-1,0 0 0,0 1 1,-1-1-1,0 1 0,1-1 1,-1 1-1,-1 0 0,1 0 1,0 0-1,-1 1 0,0-1 1,0 1-1,0-1 0,-1 1 1,0 0-1,0-1 0,0 1 1,1 8-1,-2-7 62,0 1 1,0-1-1,0 1 1,-1-1-1,0 1 0,0-1 1,-1 1-1,1-1 1,-1 0-1,-1 1 1,1-1-1,-1 0 1,0-1-1,-1 1 0,1 0 1,-1-1-1,0 0 1,-1 0-1,1 0 1,-1-1-1,0 1 1,0-1-1,-8 5 0,2-2 56,0-1 0,-1 0-1,1-1 1,-1 0-1,0-1 1,-1-1-1,1 1 1,0-2-1,-1 0 1,0 0-1,-16-1 1,29-1-152,-1 0 0,1 1 0,-1-1 0,0 0 0,1 0 0,-1 0 0,1 0 0,-1 0 0,0 0 0,1 0 0,-1 0 0,1 0 0,-1 0 0,0 0 0,1 0 0,-1 0 0,1 0 1,-1 0-1,0-1 0,1 1 0,-1 0 0,1 0 0,-1-1 0,1 1 0,-1-1 0,1 1 0,-1 0 0,1-1 0,0 1 0,-1-1 0,1 1 0,-1-1 0,1 1 0,0-1 0,0 1 0,-1-1 0,1 1 0,0-1 0,0 1 0,-1-1 0,1 0 0,0 1 0,0-1 0,0 1 0,0-1 0,0 0 0,0 1 0,0-2 0,1 1-172,0-1-1,0 1 0,0 0 1,0-1-1,0 1 0,0 0 0,0-1 1,0 1-1,0 0 0,1 0 1,-1 0-1,1 0 0,-1 0 0,0 0 1,1 1-1,2-2 0,21-5-2842,0 1 0,1 0-1,0 3 1,0 0 0,32 0 0,23 3 532,-51 0 4122,-28 0-1202,-1 0-1,1 0 1,-1 0 0,1 0 0,0 0 0,-1 1 0,1-1 0,-1 0 0,1 1 0,-1 0 0,1-1-1,-1 1 1,1 0 0,-1-1 0,0 1 0,1 0 0,-1 0 0,0 0 0,0 0 0,0 0-1,0 1 1,2 1 0,-2 0 95,0-1 0,0 1-1,0-1 1,0 1 0,0 0-1,-1-1 1,0 1 0,1 0-1,-1 0 1,0 0 0,0-1-1,-1 5 1,-2 8 1144,0 1 0,-1 0 0,-11 25 1,10-27-975,1-3-271,1 0 0,0 0 0,1 0-1,0 1 1,0 17 0,2-28-389,0-1 0,0 0 0,0 1 0,0-1 0,0 0 0,0 0 0,0 1 0,0-1 0,0 0 0,0 1 0,0-1 0,0 0 0,0 1 0,0-1 0,0 0 0,0 0 0,0 1 0,0-1 0,0 0 0,1 0 0,-1 1 0,0-1 0,0 0 0,0 0 0,1 1 0,-1-1 0,0 0 0,0 0 0,0 0 0,1 0 0,-1 1 0,0-1 0,1 0 0,-1 0 0,0 0 0,0 0 0,1 0 0,10-6 0,9-17 0,-15 7 0,-1-1 0,0 0 0,-1 0 0,-1 0 0,-1-1 0,0 1 0,-3-23 0,2 5 0,-1 55 0,0-10 0,0 0 0,1 0 0,0-1 0,1 1 0,0 0 0,3 12 0,-3-19 0,0 0 0,0 1 0,1-1 0,-1 0 0,1 0 0,0 0 0,0 0 0,0 0 0,0-1 0,0 1 0,1-1 0,-1 1 0,1-1 0,0 0 0,-1 0 0,1 0 0,0 0 0,0 0 0,1-1 0,-1 1 0,0-1 0,0 0 0,1 0 0,-1 0 0,5 0 0,-1 0 0,1 0 0,-1-1 0,1 0 0,-1 0 0,1-1 0,-1 0 0,1 0 0,-1-1 0,0 0 0,1 0 0,-1-1 0,0 0 0,-1 0 0,1-1 0,0 1 0,-1-2 0,0 1 0,0-1 0,0 1 0,-1-2 0,1 1 0,-1 0 0,0-1 0,-1 0 0,1-1 0,-1 1 0,-1 0 0,1-1 0,-1 0 0,0 0 0,-1 0 0,1 0 0,-1-1 0,1-12 0,-4 8 0,-8 24 0,-8 25 0,0 32 0,17-67 0,-1 0 0,1 0 0,-1 0 0,1 0 0,0-1 0,0 1 0,0 0 0,0 0 0,0 0 0,0 0 0,0 0 0,1 0 0,-1 0 0,1 0 0,-1-1 0,1 1 0,0 0 0,-1 0 0,1-1 0,0 1 0,0 0 0,1-1 0,-1 1 0,0-1 0,0 1 0,1-1 0,-1 0 0,1 0 0,-1 0 0,1 1 0,-1-1 0,3 1 0,4-1 0,-1-1 0,1 1 0,-1-1 0,1 0 0,-1-1 0,1 0 0,-1 0 0,1-1 0,-1 1 0,0-2 0,0 1 0,0-1 0,0 0 0,0 0 0,-1-1 0,1 0 0,-1 0 0,7-7 0,-5 5 0,0-1 0,-1 1 0,0-1 0,0-1 0,0 0 0,-1 0 0,0 0 0,-1 0 0,6-13 0,-18 41 0,2-1 0,0 1 0,1 0 0,1 1 0,-1 27 0,4-46-153,0-1-1,1 0 1,-1 0 0,0 1-1,1-1 1,-1 0 0,1 0 0,0 0-1,-1 0 1,1 0 0,0 0-1,-1 0 1,1 0 0,0 0-1,0 0 1,0 0 0,0 0 0,0-1-1,0 1 1,0 0 0,0-1-1,0 1 1,0-1 0,0 1-1,1-1 1,-1 1 0,0-1-1,0 0 1,0 0 0,1 0 0,-1 1-1,0-1 1,0 0 0,1 0-1,-1-1 1,0 1 0,0 0-1,1 0 1,-1-1 0,0 1 0,0 0-1,0-1 1,0 1 0,0-1-1,2-1 1,16-10-6632</inkml:trace>
</inkml:ink>
</file>

<file path=ppt/ink/ink14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17:45.76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39 1 11627,'0'0'11659,"-39"48"-11563,40-27-64,16 1-448,5 0-1602,3-4-641,1-3-1825,1-4-2338</inkml:trace>
</inkml:ink>
</file>

<file path=ppt/ink/ink14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17:46.10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80 1 10474,'0'0'20126,"-8"8"-19075,-6 5-540,-32 36 94,47-48-625,0 0-1,0 0 1,0 0 0,0-1 0,0 1-1,0 0 1,0-1 0,0 1 0,0 0-1,1-1 1,-1 0 0,0 1 0,0-1-1,3 1 1,-4-1-7,21 6-838,-1 0 0,31 16-1,-48-20 869,1-1 0,-1 1-1,1 0 1,-1 0-1,0 0 1,0 0 0,0 1-1,0-1 1,0 1-1,0 0 1,-1 0 0,1 0-1,-1 0 1,0 0-1,0 0 1,0 1 0,-1-1-1,1 1 1,-1-1-1,1 1 1,-1 0 0,1 5-1,-3-7 32,1 0 0,0 0 0,0 0 0,-1-1 0,1 1 0,-1 0-1,1 0 1,-1-1 0,0 1 0,0 0 0,0-1 0,0 1 0,0-1 0,0 1 0,0-1-1,0 0 1,-1 1 0,1-1 0,-3 2 0,-1 0 103,1 0 0,-1 0 0,-1 0 0,1-1 1,0 0-1,-8 2 0,-2 0 170,-1-1 0,1 0 1,-30 0-1,42-3-370,-13-2-2437,16 2 2263,-1 0 0,1-1 0,-1 1 0,1 0 0,-1-1 0,1 1 0,0 0 0,-1-1 0,1 1 0,0-1 0,-1 1 0,1-1 0,0 1 0,-1-1 0,1 1 0,0-1 0,0 1 0,0-1 0,-1 1 0,1-1 0,0 1 0,0-1 0,0 0 0,0 0 0,0-12-9724</inkml:trace>
</inkml:ink>
</file>

<file path=ppt/ink/ink14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17:48.00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0 172 4869,'1'-18'1163,"0"-1"0,8-31 0,17-34 10514,-27 97-5486,3 24-4346,0 0-811,-2 87 578,0-123-1601,0 1 1,0-1-1,0 1 0,0-1 1,1 1-1,-1-1 0,0 1 1,1-1-1,0 0 0,-1 1 0,1-1 1,0 1-1,-1-1 0,1 0 1,0 0-1,0 1 0,0-1 1,0 0-1,0 0 0,0 0 1,0 0-1,1 0 0,-1 0 0,0-1 1,1 1-1,-1 0 0,0 0 1,1-1-1,-1 1 0,1-1 1,-1 0-1,1 1 0,-1-1 1,1 0-1,-1 0 0,1 0 0,-1 0 1,1 0-1,-1 0 0,1 0 1,-1 0-1,1-1 0,-1 1 1,1-1-1,-1 1 0,2-2 1,6 0 116,0-1 0,-1-1 1,0 1-1,1-1 1,-1-1-1,10-7 1,5-6-43,-1-1 1,-2-1-1,0-1 1,19-26-1,-39 47-85,0 0 0,1 0 0,-1-1-1,0 1 1,0 0 0,0 0 0,0-1 0,0 1-1,0 0 1,0 0 0,1-1 0,-1 1 0,0 0-1,0 0 1,0 0 0,1-1 0,-1 1 0,0 0-1,0 0 1,0 0 0,1 0 0,-1 0 0,0-1-1,0 1 1,1 0 0,-1 0 0,0 0 0,1 0-1,-1 0 1,0 0 0,0 0 0,1 0 0,-1 0-1,0 0 1,0 0 0,1 0 0,-1 0 0,0 0-1,1 0 1,-1 0 0,0 0 0,0 1 0,1-1-1,-1 0 1,0 0 0,0 0 0,0 0 0,1 0-1,-1 1 1,0-1 0,0 0 0,0 0 0,1 1 0,4 22 51,-4 48 32,-1-56-77,0-5-7,-1-6 0,1 1 0,0-1 0,0 0 0,1 1 0,-1-1 0,1 1 0,0-1 0,2 6 0,-2-8 0,0-1 0,0 0 0,0 0 0,0 0 0,0 0 0,0 0 0,0-1 0,1 1 0,-1 0 0,0 0 0,0-1 0,1 1 0,-1-1 0,1 1 0,-1-1 0,0 0 0,1 1 0,-1-1 0,1 0 0,-1 0 0,1 0 0,-1 0 0,0 0 0,1 0 0,-1 0 0,1-1 0,-1 1 0,1-1 0,-1 1 0,2-1 0,5-2 0,-1 0 0,1 0 0,-1-1 0,0 0 0,0 0 0,9-8 0,-12 9 0,1-1 0,-1 0 0,1 1 0,0 0 0,1 0 0,-1 1 0,0-1 0,1 1 0,-1 0 0,1 1 0,0-1 0,0 1 0,10-1 0,-15 3 0,0-1 0,0 1 0,1 0 0,-1-1 0,0 1 0,0 0 0,0 0 0,0 0 0,0 0 0,0 0 0,0 0 0,0 0 0,0 0 0,0 0 0,0 0 0,-1 0 0,1 1 0,0-1 0,-1 0 0,1 0 0,-1 1 0,0-1 0,1 3 0,8 42 0,-7-32 0,-2-12 0,1 1 0,-1-1 0,0 0 0,1 0 0,0 0 0,-1 0 0,1 1 0,0-1 0,0 0 0,0 0 0,0-1 0,0 1 0,1 0 0,-1 0 0,1 0 0,-1-1 0,1 1 0,-1-1 0,1 1 0,0-1 0,0 0 0,0 0 0,0 0 0,0 0 0,0 0 0,0 0 0,3 1 0,-1-2 0,0 0 0,1 0 0,-1-1 0,0 1 0,0-1 0,0 0 0,0 0 0,0-1 0,0 1 0,0-1 0,0 0 0,-1 0 0,1 0 0,3-3 0,31-25 0,-32 24 0,0 0 0,1 1 0,-1 0 0,1 0 0,0 0 0,1 1 0,-1 0 0,1 0 0,16-5 0,-24 9 0,1 1 0,0-1 0,0 0 0,-1 0 0,1 1 0,0-1 0,0 0 0,-1 1 0,1-1 0,0 1 0,-1-1 0,1 1 0,-1-1 0,1 1 0,-1-1 0,1 1 0,-1-1 0,1 1 0,-1 0 0,1-1 0,-1 1 0,0 0 0,1 0 0,-1-1 0,0 1 0,0 0 0,1 0 0,-1-1 0,0 1 0,0 0 0,0 0 0,0 0 0,0-1 0,0 1 0,-1 1 0,2 44 0,-1-19 0,0-26-73,0-1-1,0 1 1,0-1-1,0 0 1,1 1-1,-1-1 1,0 0 0,0 1-1,0-1 1,1 0-1,-1 1 1,0-1-1,1 0 1,-1 1 0,0-1-1,1 0 1,-1 0-1,0 1 1,1-1-1,-1 0 1,0 0 0,1 0-1,-1 0 1,1 0-1,-1 1 1,0-1 0,1 0-1,-1 0 1,1 0-1,-1 0 1,0 0-1,1 0 1,-1 0 0,1 0-1,-1-1 1,0 1-1,1 0 1,-1 0-1,1 0 1,-1 0 0,0 0-1,1-1 1,-1 1-1,0 0 1,1 0-1,-1-1 1,0 1 0,1 0-1,-1 0 1,0-1-1,0 1 1,1 0-1,-1-1 1,0 1 0,0 0-1,1-2 1,16-17-9301,-2-10-3972</inkml:trace>
</inkml:ink>
</file>

<file path=ppt/ink/ink14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17:48.35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 13229,'0'0'15855</inkml:trace>
</inkml:ink>
</file>

<file path=ppt/ink/ink14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17:48.98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51 112 15567,'0'0'10084,"-1"13"-8856,-45 351 3939,42-337-4896,12-38-41,11-35-10,-6-2-220,-3 0 0,-1 0 0,-3-1 0,-1 0 0,-3 0 0,-6-72 0,0 137 0,2 30 0,1-43 0,1 0 0,0 0 0,0 1 0,0-1 0,0 0 0,1 1 0,0-1 0,-1 0 0,1 0 0,0 0 0,0 0 0,1 0 0,-1 0 0,1 0 0,-1 0 0,1 0 0,0 0 0,0-1 0,0 1 0,1-1 0,-1 0 0,1 1 0,-1-1 0,1 0 0,0-1 0,-1 1 0,1 0 0,6 2 0,-1-3 0,0 0 0,0-1 0,0 0 0,0 0 0,0-1 0,0 0 0,0 0 0,-1 0 0,1-1 0,0-1 0,-1 1 0,1-1 0,-1-1 0,0 1 0,0-1 0,0 0 0,-1-1 0,1 1 0,7-9 0,-3 4 0,-1-1 0,0-1 0,-1 0 0,0-1 0,-1 1 0,0-1 0,0-1 0,-2 0 0,11-25 0,-20 111 0,-25 24 0,19-75 0,2 0 0,1 1 0,1 0 0,1 0 0,1 0 0,-1 30 0,4-52-137,1 1 0,-1-1 0,1 0 0,-1 0 0,1 0 0,-1-1 0,1 1 1,0 0-1,-1 0 0,1 0 0,0 0 0,0-1 0,0 1 0,-1 0 0,1 0 0,0-1 0,0 1 0,0-1 0,0 1 0,0-1 0,0 0 0,0 1 0,1-1 1,-1 0-1,0 0 0,0 1 0,0-1 0,0 0 0,0 0 0,0 0 0,0 0 0,1-1 0,-1 1 0,0 0 0,0 0 0,0-1 0,2 0 0,3 0-1120,-1 0 0,1 0 0,0-1 0,-1 0 0,1 0 0,6-4 0,13-11-6905</inkml:trace>
</inkml:ink>
</file>

<file path=ppt/ink/ink14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17:49.36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134 0 17360,'0'0'12385,"-9"2"-11733,2 0-571,0 1-1,0 0 1,0 0 0,0 1 0,0-1-1,1 2 1,-1-1 0,1 1 0,0 0-1,1 0 1,-1 0 0,1 1 0,0 0 0,0 0-1,1 0 1,0 1 0,0 0 0,0 0-1,1 0 1,0 0 0,0 0 0,-2 14 0,4-20-76,1 1 1,0-1 0,0 0 0,0 1 0,0-1 0,0 0 0,0 0 0,0 1 0,1-1 0,-1 0 0,0 0 0,1 1 0,-1-1-1,1 0 1,-1 0 0,1 0 0,-1 1 0,1-1 0,0 0 0,0 0 0,-1 0 0,1 0 0,0 0 0,0-1 0,0 1 0,0 0 0,0 0-1,0-1 1,1 1 0,-1 0 0,0-1 0,0 1 0,0-1 0,1 1 0,-1-1 0,0 0 0,0 0 0,1 1 0,-1-1 0,0 0-1,0 0 1,1 0 0,-1 0 0,0-1 0,1 1 0,-1 0 0,0-1 0,0 1 0,2-1 0,6-1 25,-1 0 0,0-1-1,0 0 1,0 0 0,0-1 0,12-7 0,-6 2-31,0-1 0,-1-1 0,0 0 0,0-1 0,-1 0 0,-1-1 0,0 0 0,-1-1 0,10-16 0,-46 59 0,24-25-1,-2 1-77,0 1 0,0 1 1,0-1-1,1 1 0,0-1 1,1 1-1,-1 0 0,1 0 1,1 0-1,-1 0 0,1 0 0,0 0 1,1 12-1,1-17-87,-1-1 0,1 0 0,0 0 0,0 0 0,0-1 0,0 1 0,0 0 0,0 0 0,0 0 0,0-1 0,0 1 0,0 0 0,0-1 0,1 1 0,-1-1 0,0 0 0,0 1 0,1-1 0,-1 0 0,0 0 0,0 1-1,1-1 1,-1 0 0,0 0 0,1-1 0,-1 1 0,0 0 0,0 0 0,1-1 0,-1 1 0,2-1 0,43-14-4361,-35 8 2156,1 0 0,-1 0 0,19-18-1,0-4-3485</inkml:trace>
</inkml:ink>
</file>

<file path=ppt/ink/ink14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17:49.69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115 67 480,'0'0'6791,"2"-10"-1869,6-32-966,-8 42-3778,0-1-1,1 1 1,-1-1 0,0 1 0,0-1 0,0 1 0,0-1 0,0 1 0,0-1 0,0 1-1,0-1 1,0 1 0,0 0 0,0-1 0,0 1 0,0-1 0,0 1 0,0-1 0,0 1 0,-1-1-1,1 1 1,0-1 0,0 1 0,-1-1 0,1 1 0,0 0 0,0-1 0,-1 1 0,1 0 0,0-1-1,-2 0 1,-12 6 1823,-13 16-929,10-5-410,10-11-253,0 2 1,1-1-1,-1 1 1,1 0-1,0 0 1,1 1-1,0 0 1,0 0-1,-4 9 1,38-15-170,24-11-504,-44 7-60,-1 0 0,1 0-1,0 1 1,-1 0 0,1 0-1,0 1 1,0 0-1,0 1 1,14 2 0,-22-2 329,1 0 0,-1 0 1,0-1-1,1 1 0,-1 0 1,0 0-1,0 0 1,0 0-1,0 0 0,0 0 1,0 1-1,0-1 0,0 0 1,0 0-1,-1 1 0,1-1 1,0 1-1,-1-1 0,1 0 1,-1 1-1,1-1 1,-1 1-1,0-1 0,0 1 1,0-1-1,0 1 0,0 0 1,0-1-1,0 1 0,0-1 1,0 1-1,-1-1 0,1 1 1,-1-1-1,0 3 1,-1 1 240,0 0 0,0 0 0,0 1 0,0-1 0,-1 0 0,0-1 0,0 1 0,-6 6 0,-2 0 407,0-1-1,-1-1 1,-13 9-1,22-16-617,0 1 0,0-1-1,-1-1 1,1 1 0,-1 0 0,1-1-1,-1 0 1,1 0 0,-1 0-1,0 0 1,0 0 0,1-1 0,-1 0-1,0 0 1,0 0 0,0 0 0,-5-1-1,8 0-185,0 0-1,1 0 0,-1 0 0,0 1 0,0-1 1,1 0-1,-1 0 0,1 0 0,-1 0 1,1 0-1,0-1 0,-1 1 0,1 0 1,0 0-1,0 0 0,-1 0 0,1 0 1,0 0-1,0 0 0,0-1 0,1 1 0,-1 0 1,0 0-1,1-1 0,6-30-5700,7 10 1042,4 0-1569</inkml:trace>
</inkml:ink>
</file>

<file path=ppt/ink/ink14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17:50.27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233 292 14670,'0'0'10399,"-12"-1"-9630,3 1-717,0 1 1,0-1 0,0 1 0,0 1-1,0-1 1,0 1 0,0 1 0,1 0-1,-1 0 1,1 1 0,0 0-1,0 0 1,1 1 0,-1 0 0,-12 11-1,13-11 78,1 1-1,0 0 0,0 0 1,1 1-1,0 0 1,0-1-1,0 2 0,1-1 1,0 0-1,0 1 0,1 0 1,0 0-1,1 0 1,-1 0-1,1 0 0,0 9 1,2-15-125,1 0 0,-1 0 0,1 0 0,-1-1 0,1 1 1,0 0-1,0 0 0,-1-1 0,1 1 0,1-1 0,-1 1 1,0-1-1,0 1 0,0-1 0,1 1 0,-1-1 0,1 0 1,-1 0-1,1 0 0,0 0 0,-1 0 0,1 0 0,0 0 0,-1-1 1,1 1-1,0-1 0,0 1 0,0-1 0,0 0 0,0 1 1,-1-1-1,5 0 0,7 1-62,0-1-1,0 0 1,19-3 0,-20 1-56,1-2 0,-1 1 0,1-2 0,-1 0 0,-1 0 1,1-1-1,-1 0 0,0-1 0,0 0 0,-1-1 0,0 0 0,0-1 0,15-18 0,-8 8 65,-1-1 0,-1 0 0,-1-1 0,-1-1 0,-1 0 0,11-28 0,-19 40 61,-1-1 0,0 1 0,-1-1 0,0 1 0,-1-1 0,0 0 0,-1 1 0,0-1 0,0 0 0,-1 1 0,-1-1 0,-2-10 0,3 16 25,0 0 1,-1 1-1,1 0 0,-1-1 0,0 1 0,0 0 0,-1 0 0,1 0 1,-1 0-1,0 0 0,0 0 0,0 1 0,-1 0 0,1 0 0,-1-1 1,0 2-1,1-1 0,-1 0 0,0 1 0,-1 0 0,1 0 0,0 0 1,-1 1-1,1-1 0,-1 1 0,1 0 0,-1 0 0,0 1 1,-5-1-1,6 1 5,0 1 1,0 0 0,0-1 0,0 1 0,0 1-1,0-1 1,0 1 0,0-1 0,0 1-1,1 0 1,-1 0 0,1 1 0,-1-1-1,1 1 1,0 0 0,0 0 0,0 0-1,1 0 1,-1 0 0,1 0 0,-1 1-1,1-1 1,-2 5 0,0 0 32,0 0 0,1 0-1,-1 1 1,2-1 0,-1 1 0,1-1 0,0 1 0,1 0-1,0 0 1,0 9 0,2-15-67,-1 0-1,1-1 1,-1 1 0,1-1-1,0 1 1,0-1 0,0 1-1,0-1 1,1 1 0,-1-1-1,1 0 1,-1 0-1,1 0 1,0 0 0,0 0-1,0 0 1,0 0 0,0-1-1,0 1 1,1-1 0,-1 1-1,0-1 1,1 0-1,-1 0 1,1 0 0,-1 0-1,5 0 1,10 4-135,1-1 1,-1-2-1,23 2 1,-4 0-864,-31-3 874,0-1 1,-1 1-1,1 0 1,-1 1-1,0-1 1,1 1-1,-1 0 1,0 0-1,0 0 0,0 0 1,0 1-1,0 0 1,-1 0-1,5 4 1,-7-5 171,1 1 0,-1 0 1,1-1-1,-1 1 0,0 0 0,0 0 1,0 0-1,-1 0 0,1 0 1,-1 0-1,0 0 0,0 0 1,0 0-1,0 0 0,0 0 0,0 0 1,-1 0-1,0 0 0,1 0 1,-1 0-1,0 0 0,-3 4 1,-4 12 616,-1-1 1,-16 24 0,-10 19-217,35-61-495,-1 0 0,1 1 0,0-1-1,0 0 1,0 0 0,-1 0 0,1 0 0,0 0 0,0 0 0,0 1 0,0-1-1,-1 0 1,1 0 0,0 0 0,0 1 0,0-1 0,0 0 0,0 0 0,0 0 0,-1 1-1,1-1 1,0 0 0,0 0 0,0 0 0,0 1 0,0-1 0,0 0 0,0 0-1,0 1 1,0-1 0,0 0 0,0 0 0,0 1 0,0-1 0,0 0 0,1 0-1,-1 0 1,0 1 0,0-1 0,0 0 0,0 0 0,0 0 0,0 1 0,0-1 0,1 0-1,-1 0 1,0 0 0,0 0 0,0 1 0,0-1 0,1 0 0,-1 0 0,0 0-1,0 0 1,0 0 0,1 0 0,-1 0 0,0 0 0,1 1 0,16-11-2978,19-22-4801,-12 7-549</inkml:trace>
</inkml:ink>
</file>

<file path=ppt/ink/ink14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17:50.75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82 1 6118,'0'0'20782,"-9"10"-19276,1-2-1229,1 0 0,1 0 0,-1 1 1,1 0-1,0 0 0,1 1 0,1-1 0,-1 1 1,1 0-1,1 0 0,0 1 0,0-1 1,1 1-1,-1 12 0,3-22-272,0 0 0,-1 0 0,1 0 0,0 0 0,0 0 0,0 0 0,1 0 0,-1 0 0,0 0 0,0 0 0,0 0-1,1 0 1,-1 0 0,1 0 0,-1 0 0,1-1 0,-1 1 0,1 0 0,-1 0 0,1 0 0,0 0 0,-1-1 0,1 1 0,0 0 0,0-1 0,1 2 0,29-2 64,-23-2-69,0-1 0,1-1 0,-2 1 0,1-1 0,0 0 0,-1-1 0,0 0 0,0 0 0,0-1 0,0 0 0,-1 0 0,0 0 0,7-11 0,30-25 0,-43 42 0,0 0 0,1 1 0,-1-1 0,0 0 0,0 0 0,1 0 0,-1 0 0,0 0 0,0 0 0,1 1 0,-1-1 0,0 0 0,0 0 0,1 0 0,-1 1 0,0-1 0,0 0 0,0 0 0,1 0 0,-1 1 0,0-1 0,0 0 0,0 1 0,0-1 0,0 0 0,1 0 0,-1 1 0,0-1 0,0 0 0,0 1 0,0-1 0,0 0 0,0 0 0,0 1 0,0-1 0,0 0 0,0 1 0,0-1 0,-1 0 0,1 1 0,0-1 0,0 0 0,0 0 0,0 1 0,0-1 0,0 0 0,-1 0 0,1 1 0,-2 16 0,-2-5 0,3-8 0,-1-1 0,1 1 0,-1 0 0,1-1 0,1 1 0,-1 0 0,0 0 0,1 0 0,0 0 0,0 0 0,0 0 0,0 0 0,2 4 0,-1-7 0,0-1 0,0 1 0,0-1 0,0 1 0,0-1 0,1 1 0,-1-1 0,0 0 0,0 0 0,1 0 0,-1 1 0,0-1 0,0 0 0,1 0 0,-1-1 0,0 1 0,0 0 0,1 0 0,0-1 0,27-7 0,0-5 0,-18 7 0,0 1 0,0 0 0,1 1 0,0 0 0,-1 1 0,1 0 0,21-2 0,-33 5 0,0 0 0,1 0 0,-1 0 0,1 0 0,-1 0 0,0 0 0,1 0 0,-1 1 0,1-1 0,-1 0 0,0 0 0,1 0 0,-1 0 0,0 1 0,1-1 0,-1 0 0,0 0 0,1 1 0,-1-1 0,0 0 0,0 1 0,1-1 0,-1 0 0,0 1 0,0-1 0,1 0 0,-1 1 0,0-1 0,0 1 0,0-1 0,0 0 0,0 1 0,0-1 0,0 1 0,-2 21 0,-13 15 0,9-27 0,3-5 0,1 0 0,-1-1 0,0 0 0,-1 0 0,1 0 0,-6 5 0,7-13-1790,1-6-5323,1-9-1216</inkml:trace>
</inkml:ink>
</file>

<file path=ppt/ink/ink14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17:51.10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 9641,'0'0'20564,"25"40"-39046</inkml:trace>
</inkml:ink>
</file>

<file path=ppt/ink/ink14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17:51.57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33 74 17328,'0'0'12273,"1"8"-10874,-1-5-1314,0-1 10,0 1 1,0-1 0,0 0-1,1 1 1,-1-1 0,1 0 0,-1 1-1,1-1 1,0 0 0,0 0-1,2 4 1,-1-5-69,-1 1-1,1-1 1,0 0 0,-1 0 0,1 0-1,0 0 1,0 0 0,0 0-1,0 0 1,0-1 0,0 1-1,0-1 1,0 0 0,0 1 0,0-1-1,0 0 1,0 0 0,1 0-1,3-1 1,-2 0-27,0 0 0,0-1 0,0 1 0,0-1 0,0 0 0,0 0 0,-1 0 0,1 0 0,-1-1 0,1 1 0,-1-1 0,0 0 0,0 0 0,0 0 0,0-1 0,0 1 0,-1-1 0,0 1 0,0-1 0,0 0 0,0 0 0,0 0 0,-1 0 0,0 0 0,0 0 0,0 0 0,0-1 0,0 1 0,-1 0 0,0 0 0,0-1 0,0 1 0,-2-7 0,2 10 0,0 0 0,-1 1 0,1-1 0,-1 0 0,1 1 0,-1-1 0,1 0 0,-1 1 0,1-1 0,-1 0 0,0 1 0,1-1 0,-1 1 0,0-1 0,1 1 0,-1-1 0,0 1 0,0 0 0,0-1 0,1 1 0,-1 0 0,0 0 0,0 0 0,0-1 0,0 1 0,0 0 0,1 0 0,-1 0 0,0 0 0,0 1 0,0-1 0,0 0 0,-1 0 0,-28 11 0,19-4 0,0 2 0,1 0 0,0 0 0,-16 20 0,21-24 0,1 0 0,1 0 0,-1 1 0,1-1 0,0 1 0,0 0 0,0-1 0,1 1 0,0 0 0,0 1 0,1-1 0,-2 9 0,3-14 0,0 0 0,0 0 0,0 0 0,1 0 0,-1 0 0,0 0 0,0 0 0,1 0 0,-1 0 0,1 0 0,-1 0 0,1 0 0,-1-1 0,1 1 0,-1 0 0,1 0 0,0-1 0,-1 1 0,1 0 0,0-1 0,0 1 0,-1-1 0,1 1 0,0-1 0,0 1 0,1 0 0,33 4 0,-25-5 0,0-1 0,1 0 0,-1-1 0,18-5 0,-13 0 0,0-1 0,0 0 0,-1-1 0,15-12 0,29-17 0,-58 38 0,0 0 0,1 0 0,-1 0 0,0 0 0,1-1 0,-1 1 0,1 0 0,-1 0 0,0 0 0,1 0 0,-1 0 0,1 0 0,-1 0 0,0 0 0,1 0 0,-1 0 0,1 0 0,-1 0 0,0 0 0,1 1 0,-1-1 0,1 0 0,-1 0 0,0 0 0,1 0 0,-1 1 0,0-1 0,1 0 0,-1 0 0,0 1 0,1-1 0,-1 0 0,0 1 0,0-1 0,1 0 0,-1 1 0,0-1 0,0 0 0,0 1 0,1-1 0,-1 1 0,0-1 0,0 0 0,0 1 0,0-1 0,0 1 0,0-1 0,0 0 0,0 1 0,0-1 0,0 1 0,0-1 0,0 0 0,0 1 0,0-1 0,-1 1 0,1-1 0,0 0 0,0 1 0,0-1 0,0 0 0,-1 1 0,-4 25 0,4-22 0,-1-1 0,1 0 0,1 1 0,-1-1 0,0 1 0,1-1 0,0 1 0,0 5 0,0-8 0,1 0 0,-1 0 0,1-1 0,0 1 0,-1 0 0,1 0 0,0-1 0,0 1 0,-1 0 0,1-1 0,0 1 0,0-1 0,0 1 0,0-1 0,0 0 0,0 1 0,0-1 0,0 0 0,-1 0 0,1 1 0,0-1 0,0 0 0,0 0 0,0 0 0,0 0 0,0 0 0,0 0 0,0-1 0,0 1 0,0 0 0,0 0 0,0-1 0,2 0 0,6-1 0,0-1 0,0 0 0,0-1 0,0 0 0,10-6 0,-13 6 0,1 1 0,0-1 0,1 1 0,-1 0 0,0 1 0,1-1 0,0 1 0,14-1 0,-21 4 0,-1-1 0,1 1 0,-1 0 0,1 0 0,-1 0 0,1 0 0,-1 0 0,0-1 0,0 1 0,1 0 0,-1 0 0,0 0 0,0 0 0,0 0 0,0 0 0,0 0 0,0 0 0,0 0 0,-1 0 0,1 0 0,0-1 0,0 1 0,-1 0 0,0 1 0,-5 24 0,-2-10-347,-4 10-4233,13-34-4426</inkml:trace>
</inkml:ink>
</file>

<file path=ppt/ink/ink14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17:52.48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156 41 7335,'9'-20'11416,"-3"6"-2228,-7 13-9050,1 1 0,0-1-1,-1 1 1,1-1 0,-1 1 0,1-1 0,-1 1 0,0 0 0,1-1 0,-1 1 0,1 0 0,-1 0-1,0-1 1,1 1 0,-1 0 0,0 0 0,1 0 0,-1 0 0,1 0 0,-1 0 0,0 0-1,1 0 1,-1 0 0,0 0 0,1 0 0,-2 0 0,-8 0-53,-1 0 0,1 1 0,0 0 0,0 0 0,0 1 0,0 0 0,0 1 0,0 0 0,1 1 0,-1 0 0,1 0 0,-17 12 0,26-16-87,-1 0 0,1 1 0,-1-1 0,1 0 0,-1 1 0,1-1 0,-1 0 0,1 1 0,-1-1 0,1 1 0,-1-1 0,1 1 0,0-1 0,-1 1 0,1-1 0,0 1 0,0-1 0,-1 1 0,1 0 0,0-1 0,0 1 0,0-1 0,0 1 0,0 0 0,0-1 0,-1 1 0,2-1 0,-1 1 0,0 0 0,0-1 0,0 1 0,0 0 0,19 12-156,43 3-188,-48-13 286,-2 0 10,68 21-167,-75-22 194,0 0 1,0 1-1,0-1 1,-1 1-1,1 0 1,-1 0-1,0 0 1,0 1-1,0-1 1,0 1 0,-1 0-1,1 0 1,2 6-1,-5-9 30,0 0 0,0 0 0,-1 1 0,1-1 0,0 0 0,-1 1 0,0-1 0,1 0 0,-1 1 0,0-1 0,1 1 0,-1-1 0,0 1 0,0-1 0,0 0 0,0 1 0,-1-1 0,1 1 0,0-1 0,-1 1 0,1-1 0,0 0 0,-1 1 0,0-1 1,-1 3-1,0-2 24,0 0 1,0 0 0,0-1 0,0 1-1,-1 0 1,1-1 0,-1 0 0,1 1-1,-1-1 1,1 0 0,-1 0 0,-4 0-1,-8 2 123,0 0 1,0-2-1,-25 0 0,39-1-154,-10 0-182,1 0 1,-1-1-1,0-1 1,1 0-1,-16-5 1,25 7 127,-1 0 1,0-1-1,1 1 0,-1-1 1,0 1-1,1-1 1,-1 0-1,1 0 0,-1 0 1,1 0-1,-1 0 0,1 0 1,0 0-1,-1 0 1,1-1-1,0 1 0,0 0 1,0-1-1,0 1 0,0-1 1,0 1-1,0-1 0,1 1 1,-1-1-1,0 0 1,1 1-1,0-1 0,-1 0 1,1 0-1,0 1 0,0-1 1,0 0-1,0 0 1,0 1-1,0-1 0,0 0 1,1 0-1,-1 1 0,1-1 1,-1 0-1,1 1 0,1-3 1,1 0-721,0 0 0,0 1 0,0 0 0,1-1-1,0 1 1,0 0 0,0 0 0,0 1 0,0-1 0,0 1 0,0 0 0,1 0 0,5-1 0,-3 0-625,24-10-5968</inkml:trace>
</inkml:ink>
</file>

<file path=ppt/ink/ink14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17:52.80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70 85 11211,'0'0'10014,"9"2"-6266,-3-1-3133,2 2 243,0-1 0,1-1 0,0 1 0,-1-1-1,16-1 1,-22 0-821,0 0-1,0 0 0,0 0 1,0-1-1,0 1 0,0-1 1,0 0-1,0 1 1,-1-1-1,1 0 0,0 0 1,0 0-1,-1 0 0,1-1 1,0 1-1,-1 0 0,1-1 1,-1 1-1,0-1 0,1 1 1,-1-1-1,0 0 1,0 1-1,0-1 0,0 0 1,0 0-1,0 0 0,-1 0 1,1 0-1,-1 0 0,1 0 1,-1 0-1,0-3 1,1 3-37,-1 0 0,0 1 1,0-1-1,0 0 1,0 0-1,0 0 0,0 1 1,0-1-1,-1 0 1,1 0-1,-1 0 0,1 1 1,-1-1-1,0 0 0,0 1 1,0-1-1,1 1 1,-1-1-1,-1 1 0,1-1 1,0 1-1,0 0 1,-1-1-1,1 1 0,0 0 1,-1 0-1,1 0 1,-1 0-1,1 0 0,-1 0 1,0 1-1,1-1 1,-1 0-1,0 1 0,0-1 1,0 1-1,1 0 0,-1 0 1,0 0-1,0-1 1,0 2-1,-1-1 0,-3 0-1,0 0-1,1 1 0,-1 0 0,1 0 0,-1 0 0,1 1 0,0 0 0,0 0 0,0 0 0,0 1 0,0-1 0,0 1 0,-5 4 0,3 0 56,0 0 0,0 1 0,0 0-1,1 0 1,0 0 0,1 1 0,-7 12 0,10-15-29,-1-1 0,1 1 0,1-1 0,-1 1 0,1 0 0,0-1 0,0 1 0,0 0 0,1 0 0,0 0 0,0 0 0,1 0 0,-1 0 0,3 7 0,-2-11-25,1 1 0,-1 0 0,1-1 0,-1 1 0,1-1 0,0 0 0,0 0 0,0 1 0,1-1 0,-1 0 0,0-1 0,1 1 0,-1 0 0,1-1 0,0 0 0,-1 1 0,1-1 0,0 0 0,0 0 0,0-1 0,0 1 0,0 0 0,0-1 0,4 0 0,13 2 0,-1-1 0,31-3 0,-37 1 0,49-8-1696,-53 7 1019,-1-1 1,0 0-1,0 0 1,0-1-1,0 0 1,-1 0-1,1 0 1,-1-1-1,7-7 1,5-9-7102</inkml:trace>
</inkml:ink>
</file>

<file path=ppt/ink/ink14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17:53.39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94 1 1057,'0'0'28261,"-2"9"-27460,-78 304 1847,77-303-2648,0 0 0,1 1 0,1 0 0,-1 17 0,2-28 0,0 1 0,0 0 0,1-1 0,-1 1 0,0-1 0,0 1 0,1-1 0,-1 1 0,1-1 0,-1 1 0,0-1 0,1 1 0,-1-1 0,1 1 0,-1-1 0,1 0 0,-1 1 0,1-1 0,0 0 0,-1 1 0,1-1 0,-1 0 0,1 0 0,0 0 0,-1 0 0,1 1 0,-1-1 0,1 0 0,0 0 0,-1 0 0,1 0 0,0 0 0,-1-1 0,1 1 0,-1 0 0,1 0 0,0 0 0,-1 0 0,1-1 0,-1 1 0,2-1 0,28-9 0,17-21 0,0-2 0,-3-2 0,68-68 0,-100 92-57,-7 7-206,0 0 0,0 0-1,0-1 1,0 0-1,-1 0 1,0 0 0,0-1-1,-1 1 1,4-8-1,-13 13-9283,5 0 7932,-15 0-7562</inkml:trace>
</inkml:ink>
</file>

<file path=ppt/ink/ink15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17:53.76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9 1 16912,'0'0'7527,"-8"51"-4292,8-36-1249,1 0-416,7-2-674,4-2-543,1 0-257,0-6-288,0 2-865,1-5-609,-1-2-1473,3 0-1601,0-4-2723</inkml:trace>
</inkml:ink>
</file>

<file path=ppt/ink/ink15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17:54.13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164 1 17296,'0'0'8761,"-4"13"-7566,-18 65 1477,-19 120 0,36-159-4156,0 47 0,5-91 536,-1 0-1,0 0 1,0 1-1,0-1 1,-1 0-1,-3-7 1,-27-48-490,11 30 1365,-2-3 6958,59 34-4516,45 9 0,-22-2-5620,1-5-6676,-38-3 2912</inkml:trace>
</inkml:ink>
</file>

<file path=ppt/ink/ink15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17:54.89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125 82 13805,'0'0'14761,"-9"0"-14195,2 0-370,1 1 1,-1-1-1,0 2 1,1-1-1,-1 0 1,1 1 0,0 0-1,-1 1 1,-6 3-1,10-4-126,0-1 0,0 1-1,0 0 1,1 0-1,-1 1 1,0-1-1,1 0 1,0 1 0,0-1-1,-1 1 1,1 0-1,1 0 1,-1 0-1,0 0 1,1 0-1,0 0 1,-1 0 0,1 0-1,0 1 1,1-1-1,-1 0 1,1 1-1,-1 5 1,8-7-70,-6-2 0,-1 0 0,0 0 0,1 0 0,-1 0 0,1 0 0,-1 0 0,1 0 0,-1 0 0,1 0 0,-1 0 0,0 0 0,1 0 0,-1 0 0,1 0 0,-1 0 0,1 0 0,-1 1 0,0-1 0,1 0 0,-1 0 0,0 0 0,1 1 0,-1-1 0,1 0 0,-1 1 0,0-1 0,0 0 0,1 1 0,-1-1 0,0 0 0,0 1 0,1-1 0,-1 0 0,0 1 0,0-1 0,0 1 0,0-1 0,1 1 0,-1-1 0,0 1 0,-2 23 0,2-19 0,-1 0 0,1-1 0,0 1 0,0 0 0,0 0 0,1-1 0,0 7 0,0-10 0,0 1 0,-1-1 0,1 0 0,0 1 0,0-1 0,0 0 0,0 0 0,0 0 0,0 0 0,0 0 0,0 0 0,0 0 0,1 0 0,-1 0 0,0-1 0,0 1 0,1 0 0,-1-1 0,1 1 0,-1-1 0,1 1 0,-1-1 0,0 0 0,1 0 0,-1 0 0,1 1 0,-1-1 0,3-1 0,-1 1 0,0 0 0,1 0 0,-1 0 0,0 0 0,1-1 0,-1 0 0,0 0 0,0 0 0,0 0 0,0 0 0,1 0 0,-2-1 0,1 0 0,0 1 0,0-1 0,0 0 0,3-4 0,-2 1 0,0 1 0,-1-1 0,1 0 0,-1 0 0,0-1 0,0 1 0,-1 0 0,0-1 0,2-6 0,1-8 0,-1-1 0,-1 1 0,-1-1 0,0-32 0,45 52 0,-40 1 0,1 0 0,0 0 0,0 0 0,0 1 0,0 0 0,14 4 0,-20-5 0,0 1 0,0 0 0,-1 0 0,1 0 0,0 0 0,-1 0 0,1 1 0,-1-1 0,1 0 0,-1 1 0,1-1 0,-1 1 0,0-1 0,0 1 0,0-1 0,0 1 0,0 0 0,0 0 0,0 0 0,-1-1 0,1 1 0,-1 0 0,1 0 0,-1 0 0,0 0 0,0 0 0,0 0 0,0 3 0,-1 3 0,0 0 0,0-1 0,-1 1 0,0-1 0,0 0 0,-1 1 0,0-1 0,0 0 0,0-1 0,-8 12 0,-8 17 0,111-232 0,-91 195 0,-1 0 0,1 0 0,-1 1 0,1-1 0,0 0 0,0 0 0,0 0 0,0 0 0,0 1 0,0-1 0,1 0 0,-1 1 0,0-1 0,1 1 0,-1-1 0,1 1 0,-1 0 0,1 0 0,0 0 0,0 0 0,0 0 0,-1 0 0,5-1 0,-1 2 0,-1 1 0,0 0 0,0 0 0,0 0 0,0 1 0,0-1 0,0 1 0,0 0 0,0 0 0,6 5 0,0-1-159,-5-3-539,0 0 1,0 0 0,0 0-1,0-1 1,0 0-1,0 0 1,10 2-1,-1-3-6792</inkml:trace>
</inkml:ink>
</file>

<file path=ppt/ink/ink15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19:29.11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68 214 3716,'0'0'5984,"-8"-1"-4527,8 1-1527,-37-10 2469,36 9-2218,-1 1 0,1 0 0,0-1 0,0 1 0,0 0 0,0-1 0,0 0 0,0 1 0,0-1 0,0 0 1,0 1-1,0-1 0,0 0 0,1 0 0,-1 0 0,0 1 0,0-1 0,1 0 0,-1 0 0,1 0 0,-1-1 0,1 1 1,-1 0-1,1 0 0,-1 0 0,1 0 0,0 0 0,0 0 0,0-1 0,-1 1 0,1 0 0,0 0 0,1 0 0,-1 0 1,0-1-1,0 1 0,0 0 0,1 0 0,0-2 0,4 1-151,0 1 0,-1 0 0,1 0 0,0 0 0,0 1 0,0-1 0,0 1 0,0 1 0,0-1 0,6 2 0,-4-2 46,123 0 698,168-20 1,14-2-429,60 12 5,274-3 830,-177-7-600,-326 11-452,161 0-71,83-5 295,-102-8-217,431 22 0,120 9 1674,-500-37-1554,17 26-297,-226 4-259,-164-2-2327,14 0-4719</inkml:trace>
</inkml:ink>
</file>

<file path=ppt/ink/ink15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20:26.28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224 273 8392,'0'0'9529,"8"-2"-9054,36-5 122,0 2-1,1 2 1,-1 2-1,47 5 1,-38-2-585,343 23 765,31 2 352,923-27 1508,-266-35-2179,-615 16-361,95 1 261,-1354 26-125,-378-4-210,-44-51-4,-252-3-38,1428 50 19,12-1-20,-1 1-1,1 1 1,0 1-1,-1 1 1,-24 7-1,50-10 7,-1 0-1,0 0 1,0 0-1,0 0 1,1 0-1,-1 1 1,0-1-1,0 0 1,0 0 0,1 0-1,-1 1 1,0-1-1,0 0 1,0 0-1,0 0 1,0 1-1,0-1 1,1 0-1,-1 0 1,0 1 0,0-1-1,0 0 1,0 0-1,0 1 1,0-1-1,0 0 1,0 0-1,0 1 1,0-1-1,0 0 1,0 0-1,0 1 1,0-1 0,-1 0-1,1 0 1,0 1-1,0-1 1,0 0-1,0 0 1,0 1-1,0-1 1,-1 0-1,1 0 1,0 0-1,0 0 1,0 1 0,-1-1-1,1 0 1,0 0-1,0 0 1,0 0-1,-1 0 1,1 1-1,0-1 1,0 0-1,-1 0 1,1 0-1,23 6-171,114 12 205,254-1-1,-287-16-7,3579-59 53,-3572 53-60,675-58 8,-769 61-11,7-1 4,-1-1 0,40-13 0,-42 4-34,-21 12 26,1 1 0,-1 0 0,0-1-1,0 1 1,0-1 0,0 1 0,0 0 0,0-1-1,0 1 1,0-1 0,0 1 0,0-1 0,0 1-1,0 0 1,0-1 0,-1 1 0,1-1-1,0 1 1,0 0 0,0-1 0,0 1 0,-1 0-1,1-1 1,0 1 0,0 0 0,-1-1 0,1 1-1,0 0 1,-1-1 0,1 1 0,-1 0-1,-3-3-52,0 1 0,-1-1 0,1 1-1,-1 1 1,1-1 0,-1 0 0,-6 0-1,-81-12-1033,0 5 0,-1 3 0,-94 7 0,114-1 336,-409 20-4376,203 2 1356</inkml:trace>
</inkml:ink>
</file>

<file path=ppt/ink/ink15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20:28.51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245 243 17328,'0'0'486,"-11"-5"977,3 1-1072,-1 0 0,0 1 1,0 0-1,0 1 0,-1 0 0,-14-1 1,20 2-258,-1 1 1,1 0-1,-1 1 1,0-1-1,1 1 1,-1 0 0,1 0-1,-1 1 1,1-1-1,0 1 1,0 0 0,-1 0-1,1 0 1,1 0-1,-1 1 1,0 0-1,0 0 1,-5 6 0,2-2 29,0 1 1,0 1-1,1-1 1,0 1-1,1 1 1,0-1-1,0 1 1,1-1 0,0 1-1,1 0 1,0 1-1,1-1 1,0 1-1,0-1 1,1 1-1,1 13 1,0-23-136,0 0 0,1 0 0,-1 0 0,1-1 1,0 1-1,-1 0 0,1 0 0,0-1 0,-1 1 0,1 0 0,0-1 0,0 1 1,-1-1-1,1 1 0,0-1 0,0 1 0,0-1 0,0 0 0,0 1 0,0-1 1,0 0-1,0 0 0,0 0 0,0 0 0,0 0 0,-1 0 0,1 0 0,0 0 1,0 0-1,0 0 0,0 0 0,0 0 0,0-1 0,0 1 0,0 0 1,1-1-1,37-13 1124,-5-6-942,-2-1 0,-1-2-1,0-1 1,-2-1-1,-1-2 1,-1-1 0,-1-1-1,-2-1 1,0-1 0,27-50-1,-17 8 259,-31 62-205,-22 47-148,11-18-116,-3 2 0,1 1 0,1 0 0,1 1 0,1 0 0,0 0 0,2 1 0,-5 42 0,10-63 0,0 0 0,0 0 0,1 0 0,-1 0 0,0-1 0,1 1 0,-1 0 0,1 0 0,-1 0 0,1 0 0,0-1 0,0 1 0,0 0 0,0-1 0,0 1 0,0-1 0,1 1 0,-1-1 0,0 0 0,1 1 0,1 0 0,1 0 0,-1 0 0,0 0 0,1-1 0,-1 0 0,1 1 0,-1-1 0,1-1 0,0 1 0,0 0 0,5-1 0,0 0 0,-1 0 0,1-1 0,0 0 0,-1 0 0,1-1 0,-1 0 0,0 0 0,1-1 0,9-5 0,-8 1 0,1 0 0,-2 0 0,1-1 0,-1 0 0,0-1 0,11-14 0,-17 19 0,1 0 0,-1 0 0,0-1 0,0 1 0,-1-1 0,1 0 0,-1 0 0,0 0 0,-1 0 0,1 0 0,-1 0 0,0 0 0,0-1 0,0 1 0,-1 0 0,0-1 0,0-5 0,-1 10 0,1 1 0,-1 0 0,1 0 0,0-1 0,-1 1 0,1 0 0,-1 0 0,1-1 0,0 1 0,-1 0 0,1 0 0,-1 0 0,1 0 0,-1 0 0,1 0 0,-1 0 0,1 0 0,-1 0 0,1 0 0,0 0 0,-1 0 0,1 0 0,-1 0 0,1 0 0,-1 1 0,1-1 0,0 0 0,-1 0 0,1 0 0,-1 1 0,1-1 0,0 0 0,-1 0 0,1 1 0,0-1 0,-1 1 0,-16 10 0,0 7 0,0 0 0,-24 35 0,36-45 0,0-1 0,0 1 0,1 0 0,0 0 0,0 1 0,1-1 0,0 1 0,1-1 0,0 1 0,-2 17 0,4-24 0,1-1 0,-1 1 0,1-1 0,-1 0 0,1 1 0,0-1 0,-1 0 0,1 0 0,0 1 0,0-1 0,0 0 0,0 0 0,0 0 0,0 0 0,0 0 0,0 0 0,1 0 0,-1-1 0,0 1 0,0 0 0,1-1 0,-1 1 0,0-1 0,1 1 0,-1-1 0,1 0 0,-1 1 0,3-1 0,53 8 0,-36-7 0,-4 2-287,74 6-7684,-62-9 1495</inkml:trace>
</inkml:ink>
</file>

<file path=ppt/ink/ink15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20:28.85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162 1 20595,'0'0'2552,"-11"1"267,-4 2-1982,1 0 1,0 0-1,-22 9 0,31-10-664,0 0-1,1 0 1,-1 0 0,1 1-1,-1-1 1,1 1-1,0 0 1,0 0 0,0 1-1,1-1 1,-1 1-1,1 0 1,0 0-1,0 0 1,0 0 0,-4 9-1,6-12-169,1 0 0,0-1 0,0 1 0,0-1 0,0 1 0,0 0 0,0 0 0,0-1 0,0 1 0,0 0 0,0-1 0,0 1 0,1-1 0,-1 1 0,0 0 0,0-1 0,1 1 0,-1 0 0,0-1 0,1 1 0,-1-1 0,0 1 0,1-1-1,-1 1 1,1-1 0,-1 1 0,1-1 0,-1 0 0,1 1 0,-1-1 0,1 0 0,0 1 0,-1-1 0,1 0 0,-1 1 0,1-1 0,0 0 0,-1 0 0,1 0 0,0 0 0,-1 0 0,2 0 0,37 2 128,-29-2-118,20 1-108,57 3-596,-81-4 651,0 1 0,-1 0 0,1 1 0,0-1 0,-1 1 1,1 0-1,-1 0 0,0 1 0,0 0 0,0-1 0,8 7 0,-12-8 55,-1 0-1,1 0 0,0-1 1,-1 1-1,1 0 0,0 0 1,-1 0-1,0 0 0,1 0 0,-1 0 1,1 0-1,-1 0 0,0 0 1,0 0-1,0 0 0,0 0 1,1 0-1,-1 0 0,0 0 1,-1 0-1,1 0 0,0 0 1,0 0-1,0 1 0,-1-1 1,1 0-1,0-1 0,-1 1 1,1 0-1,-1 0 0,1 0 1,-1 0-1,0 0 0,1 0 1,-1-1-1,0 1 0,0 0 1,1 0-1,-1-1 0,0 1 1,0-1-1,0 1 0,0-1 1,0 1-1,0-1 0,-1 1 1,-51 24 801,49-23-795,-17 7-21,-1-2 0,0 0 0,0-1 0,0-1 0,-27 2 0,46-7 8,2 0-92,1 0 0,0 0 0,-1 0 1,1 0-1,-1 0 0,1 0 1,0 0-1,-1 0 0,1 0 1,-1 0-1,1 0 0,0 0 0,-1 0 1,1 0-1,-1 0 0,1 0 1,0 0-1,-1-1 0,1 1 1,-1 0-1,1 0 0,0 0 1,-1-1-1,1 1 0,0 0 0,-1 0 1,1-1-1,0 1 0,0 0 1,-1-1-1,1 1 0,0 0 1,0-1-1,0 1 0,-1-1 0,0-13-6871</inkml:trace>
</inkml:ink>
</file>

<file path=ppt/ink/ink15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20:29.58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117 1 21044,'0'0'1687,"0"10"26,-2 23 236,-2 0 0,-16 64 0,11-61-1595,2 1-1,1 0 0,0 40 1,5-70-341,1 16 86,0-22-101,0-1 0,0 1 0,0-1-1,0 1 1,0-1 0,0 1 0,0-1 0,0 1 0,0-1-1,1 1 1,-1-1 0,0 1 0,0-1 0,0 1-1,1-1 1,-1 0 0,0 1 0,1-1 0,-1 1 0,0-1-1,1 0 1,-1 1 0,0-1 0,1 0 0,-1 1-1,1-1 1,-1 0 0,0 1 0,1-1 0,-1 0 0,1 0-1,0-1-163,0 0 0,0 0 0,0 0 0,0 0 0,0 0 0,-1 0 0,1-1 0,0 1 0,-1 0 0,1-1 0,-1 1 0,0 0 0,1-1 0,-1 1 1,0 0-1,0-1 0,0 1 0,0-1 0,0 1 0,0 0 0,0-1 0,-1-1 0,0-38-3939,-3 21 1183,0 0 1,-1 0-1,-1 1 0,-14-33 0,-2-4 685,7-2 8342,15 56-5625,-1 1 0,1-1 0,0 0 0,0 0-1,0 1 1,0-1 0,0 0 0,1 0-1,-1 0 1,0 1 0,1-1 0,-1 0 0,1 1-1,0-1 1,-1 0 0,3-2 0,-2 2-120,1 1 0,0-1 0,-1 0 0,1 1-1,0-1 1,0 1 0,0 0 0,0 0 0,0 0 0,0 0 0,4-2 0,6 0 232,0 1 1,0 0-1,0 0 1,16 0-1,0 0 615,117-12 559,-49 10-7076,-96 4 5212,8 1-4631</inkml:trace>
</inkml:ink>
</file>

<file path=ppt/ink/ink15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20:29.94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25 15983,'0'0'8168,"54"16"-5606,-12-16-127,8-7-1378,2-4-865,1 4-128,-3-2-865,-10 5-2306,-11 2-1954,-14 2-1985</inkml:trace>
</inkml:ink>
</file>

<file path=ppt/ink/ink15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20:30.27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0 206 9417,'0'0'17585,"57"42"-15632,-8-53-1088,4-2-641,4 0-192,-1 0-1153,-5 3-2466,-7-2-2243,-8 0-3394</inkml:trace>
  <inkml:trace contextRef="#ctx0" brushRef="#br0" timeOffset="1">721 1 17617,'0'0'4441,"-12"10"-2866,-33 34 317,2 3-1,-72 99 1,62-63-1406,52-81-1389,2-72-11994,0 32 4334</inkml:trace>
</inkml:ink>
</file>

<file path=ppt/ink/ink15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20:30.62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0 11147,'0'0'15022,"53"53"-13645,-39-32-384,5 2-448,5-4-321,4-3-160,2-6-1634,2-5-1473,0-5-1185,-6 0-2242</inkml:trace>
</inkml:ink>
</file>

<file path=ppt/ink/ink15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20:30.97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54 32 14542,'0'0'7479,"-4"14"-6182,-9 34 132,3 2 1,1 0-1,-1 56 0,9-57-511,7 49-1,-4-80-692,0-1-1,2 0 0,0 0 1,1 0-1,1 0 1,10 20-1,-16-36-221,0-1 0,0 0 0,0 1 0,0-1 0,0 1-1,0-1 1,0 0 0,0 1 0,0-1 0,0 0 0,0 1 0,0-1-1,1 0 1,-1 1 0,0-1 0,0 0 0,0 0 0,0 1-1,1-1 1,-1 0 0,0 1 0,0-1 0,1 0 0,-1 0 0,0 0-1,1 1 1,-1-1 0,0 0 0,1 0 0,-1 0 0,0 0 0,1 1-1,-1-1 1,0 0 0,1 0 0,-1 0 0,0 0 0,1 0-1,-1 0 1,0 0 0,1 0 0,-1 0 0,0 0 0,1 0 0,-1 0-1,0 0 1,1-1 0,-1 1 0,0 0 0,1 0 0,-1 0 0,0 0-1,1-1 1,-1 1 0,0 0 0,0 0 0,1 0 0,-1-1-1,0 1 1,0 0 0,1-1 0,-1 1 0,0 0 0,0 0 0,0-1-1,1 0 1,5-23 132,0-49-135,-5-76 0,-2 95 0,1 1 0,3-1 0,16-84 0,-18 136 0,-1-1 0,1 1 0,-1 0 0,1 0 0,0-1 0,0 1 0,0 0 0,1 0 0,-1 0 0,0 0 0,1 0 0,-1 0 0,1 1 0,-1-1 0,1 0 0,0 1 0,0 0 0,0-1 0,0 1 0,0 0 0,0 0 0,0 0 0,0 0 0,1 0 0,-1 0 0,0 1 0,5-1 0,-3 0 0,1 1 0,0 0 0,0 1 0,-1-1 0,1 1 0,0 0 0,-1 0 0,1 1 0,-1-1 0,1 1 0,-1 0 0,0 0 0,7 5 0,-7-5 0,0 1 0,0 0 0,0 0 0,-1 1 0,1-1 0,-1 1 0,0-1 0,0 1 0,0 0 0,0 1 0,-1-1 0,0 0 0,3 8 0,-4-10 0,0 1 0,-1 0 0,1 0 0,-1 0 0,0 0 0,0 0 0,0 0 0,0-1 0,0 1 0,-1 0 0,1 0 0,-1 0 0,0 0 0,0-1 0,0 1 0,0 0 0,0-1 0,-1 1 0,1-1 0,-1 1 0,0-1 0,0 0 0,1 0 0,-5 4 0,-4 2 0,-1-1 0,0 1 0,0-2 0,0 0 0,-1 0 0,1-1 0,-2 0 0,1-1 0,0-1 0,-1 0 0,1 0 0,-1-1 0,0-1 0,0 0 0,0-1 0,0-1 0,-15-1 0,17-2-2258,11 4 2117,0 0 0,-1 0 0,1-1 0,0 1 1,0 0-1,-1 0 0,1 0 0,0 0 0,0-1 0,0 1 0,0 0 0,-1 0 0,1-1 0,0 1 0,0 0 0,0 0 0,0-1 0,0 1 0,0 0 0,0 0 0,0-1 0,0 1 0,0 0 0,0 0 0,-1-1 0,2 1 0,-1 0 0,0-1 0,0 1 1,0 0-1,0 0 0,0-1 0,0 1 0,0 0 0,0 0 0,0-1 0,0 1 0,1 0 0,-1 0 0,0-1 0,0 1 0,0 0 0,0 0 0,1 0 0,-1-1 0,0 1 0,0 0 0,0 0 0,1 0 0,-1 0 0,0 0 0,0-1 0,1 1 0,-1 0 1,0 0-1,1 0 0,14-6-7824</inkml:trace>
</inkml:ink>
</file>

<file path=ppt/ink/ink15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20:32.09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228 295 4516,'0'0'14932,"-8"-9"-11959,3 4-2610,-1 0 0,1 0 0,-1 0 0,0 1 0,0 0 0,0 0 0,-14-6 0,17 9-286,-1 0 1,1 0 0,-1 0 0,0 0-1,1 1 1,-1-1 0,1 1 0,-1 0 0,0 0-1,1 0 1,-1 1 0,0-1 0,1 1 0,-1 0-1,1 0 1,-1 0 0,1 1 0,-1-1 0,1 1-1,0 0 1,0-1 0,-5 5 0,2-1-7,-1 1 0,1-1 0,0 1 0,1 1-1,-1-1 1,1 1 0,1 0 0,-1 0 0,1 0 0,0 1 0,1 0 0,0 0 0,0-1 0,1 2 0,-1-1 0,0 9 0,4-16-35,-1-1 0,0 1 0,1 0 0,-1-1 0,1 1 0,-1-1 0,1 1 0,-1 0 0,1-1 0,-1 1 0,1-1 0,0 1 0,-1-1 0,1 0 0,0 1 0,-1-1 0,1 0 0,0 1 0,0-1 0,-1 0 0,1 0 0,0 0 0,0 1 0,-1-1 0,1 0 0,0 0 0,0 0 0,-1 0 0,1 0 0,0-1 0,0 1 0,-1 0 0,1 0 0,0 0 0,0-1 0,-1 1 0,1 0 0,0-1 0,0 0 0,35-11 777,24-20-333,-46 23-468,1 0 0,-1 1 0,1 1 0,1 1 0,-1 0-1,1 1 1,0 0 0,20-2 0,-34 7-19,-1 0 0,1 1 0,0-1 0,0 0 0,0 1-1,-1-1 1,1 1 0,0 0 0,-1-1 0,1 1 0,-1 0 0,1 0 0,-1 0 0,1 0-1,-1 0 1,0 1 0,1-1 0,-1 0 0,0 1 0,0-1 0,0 0 0,0 1 0,0-1-1,0 1 1,0 0 0,-1-1 0,1 1 0,0 0 0,-1-1 0,0 1 0,1 0-1,-1 0 1,0 0 0,0-1 0,0 1 0,0 2 0,1 7 30,-1 0-1,-1 0 1,1 0 0,-6 20 0,6-30 57,2-2-18,-1 0 0,0 0 0,1 0 0,-1 0 0,0-1 0,0 1 0,0-1 0,0 1 0,0-1 0,0 1 0,0-1 0,-1 1 0,1-3 0,2-1 63,9-18-129,-1-1 1,-1 0-1,-1-1 0,6-27 1,2-7-1682,-16 57 1436,0 0 0,0 0 0,0 0 0,0 0 1,0 1-1,0-1 0,1 0 0,-1 1 0,1-1 0,-1 1 1,1-1-1,-1 1 0,1 0 0,0 0 0,0 0 1,0 0-1,2-1 0,41-12-3251,-38 13 2988,-1-1 0,1 0 0,0 0 0,0-1 0,7-3 0,-9 2 418,0 0 0,0 0 0,-1 0 0,1-1 0,-1 0 0,0 0 0,0 0 0,5-10 0,-8 13 290,1-1 0,-1 0 0,1 1 0,-1-1 0,0 0 0,0 0 1,-1 0-1,1 0 0,0 0 0,-1 0 0,0 0 0,0 0 0,0 0 0,0 0 0,0-1 0,-1 1 0,1 0 0,-1 0 0,-2-5 0,3 8-173,0 0-1,0 0 1,-1 0-1,1-1 0,0 1 1,-1 0-1,1 0 1,0 0-1,-1 0 1,1 0-1,0 0 1,-1 0-1,1 0 1,0 0-1,-1 0 0,1 0 1,0 0-1,0 0 1,-1 0-1,1 0 1,0 1-1,-1-1 1,1 0-1,0 0 0,-1 0 1,1 0-1,0 1 1,0-1-1,-1 0 1,1 0-1,0 0 1,0 1-1,0-1 1,-1 0-1,1 0 0,0 1 1,0-1-1,0 0 1,0 1-1,-1-1 1,1 0-1,0 1 1,0-1-1,0 0 0,0 1 1,0-1-1,-9 16 76,-3 16 616,2 0-1,1 0 0,1 1 1,2 1-1,1-1 0,2 1 1,1 53-1,13-44-525,-11-42-177,0 0-1,1 0 1,-1 0-1,0 0 1,1 0-1,-1 0 1,1 0-1,-1 0 1,1 0-1,0-1 1,-1 1-1,1 0 1,0 0-1,0-1 1,-1 1-1,1 0 1,0-1-1,0 1 1,0-1-1,0 1 1,0-1-1,0 1 1,0-1-1,0 0 1,0 1-1,0-1 1,0 0-1,0 0 1,0 0-1,0 0 1,0 0-1,0 0 1,0 0-1,0 0 1,0 0-1,0 0 1,0-1-1,2 0 1,-2 0 11,0-1 0,0 1 0,1-1 0,-1 0 0,0 0 0,-1 1 0,1-1 1,0 0-1,0 0 0,-1 0 0,1 0 0,-1 0 0,0 0 0,1 0 0,-1 0 0,0 0 0,0 0 0,-1-4 0,-3-40 87,0 33-110,-1 1 0,0-1 0,-1 1 0,0-1 0,-1 2 0,-1-1 0,1 1 0,-2 0 0,0 1 0,-17-17 0,-15-19 514,93 45 1292,79 4-1562,-64-1-1894,-1-2-4436,-27 0-1499</inkml:trace>
</inkml:ink>
</file>

<file path=ppt/ink/ink15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20:32.81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323 15 11915,'1'0'250,"-1"0"-1,0-1 1,0 1-1,1 0 1,-1-1-1,0 1 1,0 0-1,0-1 1,0 1-1,0-1 1,0 1 0,0 0-1,1-1 1,-1 1-1,0 0 1,0-1-1,0 1 1,0-1-1,-1 1 1,1 0-1,0-1 1,0 1-1,0 0 1,0-1-1,0 1 1,0 0-1,-1-1 1,1 1-1,0 0 1,0-1-1,0 1 1,-1 0-1,1-1 1,0 1 0,-1 0-1,1 0 1,0-1-1,0 1 1,-1 0-1,1 0 1,0 0-1,-1-1 1,1 1-1,-1 0 1,1 0-1,-1 0 1,-27 2 2584,-29 16-2560,36-8-64,0 1 0,1 0 1,0 2-1,1 0 0,0 1 1,1 1-1,1 1 0,1 1 1,-20 23-1,36-39-201,-1-1-1,1 1 1,0-1-1,-1 1 1,1 0-1,0-1 1,-1 1-1,1-1 1,0 1 0,0 0-1,0-1 1,0 1-1,-1 0 1,1-1-1,0 1 1,0 0-1,0-1 1,0 1 0,1 0-1,-1-1 1,0 1-1,0-1 1,0 1-1,0 0 1,1-1-1,-1 1 1,0 0 0,0-1-1,1 1 1,-1-1-1,1 1 1,-1-1-1,0 1 1,1-1 0,-1 1-1,1-1 1,-1 0-1,1 1 1,0-1-1,-1 1 1,1-1-1,-1 0 1,1 0 0,-1 1-1,1-1 1,0 0-1,-1 0 1,1 0-1,0 0 1,-1 0-1,1 0 1,0 0 0,-1 0-1,1 0 1,0 0-1,-1 0 1,2 0-1,55-1 191,-37 0-168,25 0-16,-19 0-41,50 4 0,-75-3 29,0 0 1,0 0-1,0 0 1,0 0 0,0 0-1,0 0 1,-1 1-1,1-1 1,0 0 0,0 1-1,0-1 1,0 0-1,0 1 1,0-1 0,-1 1-1,1-1 1,0 1-1,0 0 1,-1-1 0,1 1-1,0 0 1,-1-1-1,1 1 1,-1 0 0,1 0-1,-1 0 1,1-1-1,-1 1 1,1 0 0,-1 0-1,0 0 1,0 0-1,1 0 1,-1 0 0,0 0-1,0 0 1,0 0-1,0 0 1,0 0 0,0 0-1,0-1 1,0 1-1,-1 0 1,1 0 0,0 0-1,-1 0 1,1 0-1,0 0 1,-1 0 0,0 1-1,-2 2 151,1 0-1,-1 0 0,1 0 1,-1 0-1,0 0 1,-1-1-1,1 1 0,-7 4 1,-3-1-16,1 0 0,-1-1 1,-1-1-1,1 0 1,-1 0-1,0-2 0,0 0 1,0 0-1,-1-1 0,1-1 1,-27-1-1,38-1-239,0 1 1,0-1-1,0 1 0,0-1 1,0 0-1,0 0 0,0-1 1,0 1-1,1-1 0,-1 1 1,0-1-1,1 0 0,-1 0 1,1 0-1,0 0 0,0 0 1,0-1-1,-3-3 1,4 4-9,0 1 1,0 0 0,0-1 0,0 0 0,1 1 0,-1-1 0,0 1 0,1-1 0,-1 0 0,1 1 0,0-1 0,0 0 0,-1 1 0,1-1 0,0 0-1,0 0 1,1 1 0,-1-1 0,0 0 0,1 1 0,-1-1 0,1 0 0,-1 1 0,1-1 0,0 1 0,-1-1 0,1 1 0,0-1 0,0 1 0,0 0 0,0-1-1,1 1 1,-1 0 0,0 0 0,3-2 0,4-3-2023,1 1 0,0 1 0,0 0 0,14-5 0,14-2-7291</inkml:trace>
</inkml:ink>
</file>

<file path=ppt/ink/ink15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20:33.16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88 178 17328,'0'0'10303,"8"-6"-8824,-3 3-1271,13-12 223,0 0 1,18-19-1,-33 31-410,0 0-1,1 0 1,-2 0-1,1-1 1,0 1-1,-1-1 1,1 0-1,-1 1 1,0-1-1,0 0 1,-1 0 0,1 0-1,-1-1 1,0 1-1,0 0 1,0 0-1,-1-1 1,1 1-1,-1-1 1,0 1 0,-1-5-1,0 8-17,0-1-1,-1 1 1,1 0-1,0 0 1,-1 0 0,1 0-1,-1 0 1,1 0-1,-1 0 1,1 0-1,-1 1 1,0-1 0,1 1-1,-1-1 1,0 1-1,1 0 1,-1-1 0,0 1-1,0 0 1,1 0-1,-1 0 1,-3 1-1,-42 5-13,39-2 39,0 0 0,0 0 0,1 1 0,-1 0 0,1 1 1,0-1-1,1 1 0,-1 1 0,1-1 0,1 1 0,-1 0 0,1 1 0,0-1 0,1 1 0,0 0 0,0 0 0,0 0 0,1 1 1,1-1-1,-1 1 0,2 0 0,-1-1 0,1 1 0,0 0 0,1 0 0,0 10 0,0-17-16,1 0 0,-1 0 0,1 0 0,-1 0 0,1 0 0,0 0 0,-1 0 0,1 0 0,0 0 0,0-1 0,0 1 0,1 0 0,-1-1 0,0 1 0,1-1 0,-1 1 0,1-1 0,-1 0 0,1 0 0,2 2 0,0-1 11,1 0 1,-1 0 0,1-1 0,-1 1 0,1-1-1,-1 0 1,1-1 0,8 1 0,-2 0-142,0-2 1,0 0-1,0 0 0,0-1 1,0 0-1,0-1 1,13-5-1,-13 3-738,0 0 0,0-2 1,-1 1-1,0-1 0,0-1 0,14-13 0,-17 14-1373,0-1 0,0 0 0,-1-1 0,10-16 0,2-16-10877</inkml:trace>
</inkml:ink>
</file>

<file path=ppt/ink/ink15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20:33.52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66 1 15855,'0'0'4719,"-3"11"-2381,-15 54 1166,6-26-1960,2 0 0,2 1-1,-6 79 1,13-116-1536,1 0 0,0 0 1,0 0-1,1 0 0,-1 0 0,1 0 1,0 0-1,-1 0 0,1 0 1,0 0-1,1-1 0,-1 1 0,0 0 1,3 2-1,-3-4-6,0 0-1,0-1 1,1 1-1,-1 0 1,0-1-1,1 1 1,-1-1 0,0 1-1,1-1 1,-1 0-1,1 0 1,-1 1-1,1-1 1,-1 0 0,1 0-1,-1-1 1,0 1-1,1 0 1,-1 0 0,1-1-1,-1 1 1,0 0-1,1-1 1,-1 0-1,0 1 1,1-1 0,-1 0-1,0 0 1,0 1-1,0-1 1,1 0-1,0-2 1,22-17-2,-1 0 0,-1-2 0,-1-1 0,-1-1 0,28-43 0,-23 33 0,51-77-368,-78 119-7240,-3 7 1261,-8 5-4057</inkml:trace>
</inkml:ink>
</file>

<file path=ppt/ink/ink15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20:33.86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9 77 9737,'0'0'9545,"-8"56"-6278,15-52-1281,8-4-192,7 0-769,4-5-801,4-12-320,-2-5-1570,0-4-1633,-2-5-2754,-3-4-7304</inkml:trace>
</inkml:ink>
</file>

<file path=ppt/ink/ink15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20:34.22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161 1 15182,'-5'9'3075,"1"-1"-2282,-17 33 2732,2 0 0,-19 61 0,35-90-3367,-1 1 0,1-1 0,1 1 1,0-1-1,1 1 0,1 0 0,0 0 1,0-1-1,1 1 0,1 0 0,0-1 1,1 1-1,0-1 0,6 14 0,-1-13-1162,-3-14-3483,-7-22-1990,-3 10 4727,-1 0 0,-1 0 0,0 0 0,-14-18 0,0 6 3748,-1 6 5917,90 27-7282,2 0-5446,6-8-2991,-38 0 3752</inkml:trace>
</inkml:ink>
</file>

<file path=ppt/ink/ink15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20:34.55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156 40 10378,'0'0'16020,"-10"2"-15411,-1 0-349,0 1 1,0 0-1,1 1 0,-1 0 1,-14 9-1,20-11-183,0 1-1,0 0 1,0 1 0,0-1-1,1 1 1,0 0 0,-1 0-1,1 0 1,1 1 0,-1-1-1,0 1 1,1 0-1,0 0 1,-4 11 0,7-16-72,0 1 0,-1-1 1,1 1-1,0-1 0,0 0 0,0 1 0,0-1 1,0 1-1,0-1 0,0 1 0,0-1 1,0 1-1,1-1 0,-1 0 0,0 1 1,0-1-1,0 1 0,0-1 0,1 1 1,-1-1-1,0 0 0,0 1 0,1-1 1,-1 0-1,0 1 0,1-1 0,-1 0 1,0 1-1,1-1 0,-1 0 0,1 1 1,20 4 7,33-5-734,-40 0 76,163-10-1892,-104 5 4444,-73 5-1873,0 0 1,1 0-1,-1 0 0,0 0 1,0-1-1,1 1 1,-1 0-1,0 0 0,0 0 1,1-1-1,-1 1 1,0 0-1,0 0 0,0 0 1,1-1-1,-1 1 1,0 0-1,0 0 0,0-1 1,0 1-1,0 0 1,0 0-1,1-1 1,-1 1-1,0 0 0,0-1 1,0 1-1,0 0 1,0 0-1,0-1 0,0 1 1,0 0-1,0-1 1,0 1-1,-1 0 0,1 0 1,0-1-1,0 1 1,0 0-1,0 0 0,0-1 1,0 1-1,-1 0 1,1 0-1,0-1 0,0 1 1,0 0-1,-1 0 1,1 0-1,0-1 1,0 1-1,0 0 0,-1 0 1,1 0-1,0 0 1,0-1-1,-1 1 0,1 0 1,-1 0-1,-18-19 2494,15 15-2257,-1-1-271,-1 0 0,1 0 0,1-1 0,-1 1 0,1-1 0,0-1 0,0 1 0,0 0 0,1-1 0,0 0 0,1 0 0,-1 1 0,1-2 0,-1-11 0,9 18 0,0 0 0,1 1 0,-1-1 0,1 1 0,11 1 0,62 7-1854,-50-3-843,0-2 0,49-2 0,-53-4-5551</inkml:trace>
</inkml:ink>
</file>

<file path=ppt/ink/ink15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20:35.27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183 19 14446,'0'0'13874,"-11"-3"-12625,0-1-1040,0 1 1,0 0-1,0 1 0,-18-1 0,26 3-191,-1 0 0,0 0 1,1 0-1,-1 0 0,0 1 0,1 0 0,-1-1 0,1 1 0,-1 1 0,1-1 1,-1 0-1,1 1 0,0 0 0,0 0 0,-1 0 0,1 0 0,1 0 0,-1 0 1,0 1-1,1-1 0,-1 1 0,-2 4 0,5-7-15,-1 1-1,1 0 1,0-1 0,0 1 0,-1 0-1,1-1 1,0 1 0,0 0 0,0 0-1,0-1 1,0 1 0,0 0-1,0 0 1,0-1 0,0 1 0,0 0-1,0-1 1,0 1 0,1 0-1,-1-1 1,0 1 0,1 0 0,-1-1-1,0 1 1,1 0 0,-1-1 0,1 1-1,-1-1 1,0 1 0,1-1-1,0 1 1,-1-1 0,1 1 0,-1-1-1,1 1 1,0-1 0,-1 0-1,1 1 1,0-1 0,-1 0 0,1 0-1,0 1 1,-1-1 0,1 0 0,0 0-1,0 0 1,-1 0 0,1 0-1,1 0 1,48 7 114,-38-6-114,16 2 0,-17-3-23,0 1-1,0 0 0,0 1 1,-1 0-1,1 0 0,0 1 1,-1 1-1,0 0 0,1 0 1,11 8-1,-21-12 28,-1 0-1,1 1 1,-1-1 0,0 1-1,1-1 1,-1 1 0,1-1-1,-1 1 1,0-1 0,1 1-1,-1-1 1,0 1 0,0-1-1,0 1 1,1-1 0,-1 1-1,0 0 1,0-1 0,0 1-1,0-1 1,0 1 0,0 0-1,0-1 1,0 1 0,0-1-1,0 1 1,0 0 0,0-1-1,-1 1 1,1-1 0,0 1-1,0-1 1,-1 1 0,1-1-1,0 1 1,0-1 0,-1 1-1,1-1 1,-1 1 0,1-1-1,-1 1 1,1-1 0,0 0-1,-1 1 1,1-1 0,-1 0-1,0 1 1,1-1 0,-1 0-1,1 0 1,-1 1 0,1-1-1,-1 0 1,0 0 0,1 0-1,-1 0 1,0 0 0,-36 10 898,-20-3-1012,-98-1 0,171-17-8408,-3 1 4256,15-5-4635</inkml:trace>
</inkml:ink>
</file>

<file path=ppt/ink/ink15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20:35.64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 18129,'0'0'12898,"3"8"-12583,1 13-155,-1 0 0,-1 0-1,0 1 1,-2-1 0,-1 0 0,-4 30 0,-1 43 146,12-24-3178,-3-56 884,0-1 1,1 0-1,0 1 0,1-1 1,10 16-1,-7-15-13387</inkml:trace>
</inkml:ink>
</file>

<file path=ppt/ink/ink15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20:35.99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0 20531,'0'0'11275,"53"42"-28123</inkml:trace>
</inkml:ink>
</file>

<file path=ppt/ink/ink15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21:16.78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 6694,'7'3'770,"0"0"-1,1 0 0,-1-1 1,1 0-1,0 0 0,-1-1 1,1 0-1,13 0 1,71-5 2853,-25 0-2538,621-3 1485,483 6-2167,-547 27-308,398 8 744,715-34-107,-1300-14-492,-1 0 1500,-429 15-1708,-8 1-32,-14 4-161,-29 5-1226,-1-8-1618,-6-3-2110</inkml:trace>
</inkml:ink>
</file>

<file path=ppt/ink/ink15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21:22.74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392 124 6502,'0'0'11318,"-7"0"-10833,-21-1-111,112-16 1703,15 8-1683,170 7 0,-128 4 243,39 9-246,-6-1-56,391-16 1206,-75 0-872,17 6-224,1356-9 317,-1504 5-737,744-32 152,-1095 36-152,34-5-7,-41 5-8,0 0-1,0 0 1,0 0 0,0 0-1,0 0 1,0-1-1,0 1 1,1 0-1,-1-1 1,0 1-1,0-1 1,-1 1-1,1-1 1,0 0-1,0 1 1,0-1-1,0 0 1,0 1-1,-1-1 1,1 0-1,0 0 1,-1 0-1,1 0 1,0 0-1,-1 0 1,1 0 0,0-2-1,-2 2-7,1 0 1,-1 0-1,1 1 0,-1-1 1,1 0-1,-1 0 1,1 0-1,-1 0 0,0 1 1,0-1-1,1 0 0,-1 1 1,0-1-1,0 1 0,0-1 1,0 1-1,1-1 0,-1 1 1,0-1-1,0 1 0,0 0 1,0-1-1,0 1 1,-2 0-1,-31-6-34,31 5 37,-109-8-24,-172 7 0,137 4 4,-608 11 1,-4 1 17,557-14-4,-1109-12-169,139 3-481,930 18 549,1 11 1,1 11 0,-286 74-1,502-99 36,-77 24-532,92-27 492,1 1 0,0-1 0,0 1 0,0 0 0,1 1 0,0 0 0,-1 0 0,2 1 0,-8 7 0,13-12 96,0 0 0,0 0 0,0 0 0,1 0 1,-1 0-1,0 0 0,1 0 0,-1 1 0,1-1 0,0 0 0,-1 1 0,1-1 0,0 0 1,0 1-1,-1-1 0,1 0 0,0 1 0,0-1 0,1 0 0,-1 1 0,0-1 1,0 0-1,1 0 0,-1 1 0,0-1 0,1 0 0,0 0 0,-1 1 0,1-1 1,0 0-1,-1 0 0,1 0 0,0 0 0,0 0 0,0 0 0,0 0 0,0 0 1,0 0-1,0-1 0,0 1 0,0 0 0,1-1 0,-1 1 0,0-1 0,3 2 1,7 3 29,1 0 0,0 0 0,21 4 1,-28-7-43,78 17 47,1-3 0,89 4 0,176-3-75,-332-16 41,1485 0-145,-1-50 180,-1045 32-101,2285-139-736,-2681 154 200,-42 2-335,1 0 1,-1-2-1,0 0 1,23-6-1,-28 0-4099</inkml:trace>
</inkml:ink>
</file>

<file path=ppt/ink/ink15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21:54.12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892 133 865,'-218'-6'323,"-50"1"1851,92 16 2039,98 0-2652,-12 1 1465,28-9 2204,71 3-4576,11 1-539,63-6 921,104-12-1,-23-1-655,433 5 1128,243-13-769,-642 7-389,1208-50 843,-802 62-1161,859 6 69,-464-9 22,-835 3-155,-163 1-32,-12 2-70,-62 5 221,0-2 0,-98-7-1,63 0-25,-314-15-61,65 1-32,284 14 53,-1949-19-678,1466 50 566,264-9-2528,2-11-6143,221-8 1502</inkml:trace>
</inkml:ink>
</file>

<file path=ppt/ink/ink15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21:55.42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2664 377 2851,'2'-10'1106,"-1"-1"0,-1 1 0,0 0 0,0-1 1,-1 1-1,-3-14 0,3 19-895,-1 0-1,0 0 1,-1 0-1,1 0 1,-1 1-1,0 0 1,0-1-1,-1 1 1,1 0-1,-1 0 1,0 1-1,0-1 1,0 1-1,-7-5 1,-20-11 340,0 1 0,-2 2 0,1 1 0,-2 1 0,-63-16 0,-183-27 66,267 55-617,-135-21 161,-188-5 0,264 27-141,-1 4 0,1 2 0,0 4 0,-121 30 0,98-11 137,1 4 0,2 5 1,-128 70-1,158-72-123,3 3 0,1 2 0,2 3 0,2 3 0,-80 86 0,110-106-18,2 2 1,2 0-1,0 1 0,-18 37 1,31-50-1,0 0-1,1 0 1,0 0 0,2 0 0,-1 1 0,2 0 0,1 0 0,0 0-1,1 0 1,1 28 0,1-40 15,0 1 0,1-1 0,0 1 1,0-1-1,0 0 0,0 1 0,1-1 0,0 0 0,0-1 0,0 1 0,1 0 0,-1-1 0,1 0 1,0 0-1,0 0 0,1 0 0,-1-1 0,1 1 0,0-1 0,0-1 0,5 3 0,15 7 155,0-1 0,0-2-1,31 8 1,-35-11-107,613 179 908,-541-159-901,1-4 1,1-5-1,0-3 0,1-5 1,165-5-1,-205-8 209,-1-3 1,1-2-1,-1-3 0,-1-2 1,65-26-1,-32 5 312,-2-4 0,107-67 0,-141 76-319,-1-3 1,-2-2-1,63-58 0,-98 79-237,0 0 0,0-1 1,-2-1-1,0 0 0,0 0 0,9-22 0,-16 26-20,1 1 1,-1 0-1,-1-1 1,0 0-1,-1 0 1,0 0 0,-1 0-1,0 0 1,-1 0-1,-1 0 1,-1-13 0,-1 11 1,-1 1 1,0-1-1,-1 0 1,0 1-1,-2 0 1,1 1 0,-1-1-1,-1 1 1,0 1-1,-1-1 1,0 1 0,-13-12-1,-6-3-22,-1 1 0,-1 1 0,-46-28 0,35 27-123,-2 3-1,0 1 1,-1 2 0,-1 2-1,-1 3 1,-74-16 0,34 17-2094,0 4 0,-155 2 0,113 12-2401,0 4-4015</inkml:trace>
</inkml:ink>
</file>

<file path=ppt/ink/ink15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24:04.30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0 446 6854,'0'0'3620,"9"-2"-3070,128-43 743,-78 24 25,0 3 0,95-17 0,-74 26-925,1 5-1,0 3 1,125 14-1,-119-7 543,152-8 0,87-29-352,23-1-148,-87 20-309,448-32 351,2389-134 612,-2431 163-1006,204-1-43,429 53 160,-450-6-138,531 32 86,-377-12-136,468 31 491,-1227-67-494,1517 54 133,2-54-22,-392-33-79,-425 2 35,215 15-12,-1134 6-115,-29-5 7,0 0 1,1 1 0,-1-1-1,0 0 1,1 0 0,-1 0-1,0 0 1,1 1 0,-1-1-1,0 0 1,0 1 0,1-1-1,-1 0 1,0 0 0,0 1-1,1-1 1,-1 0 0,0 1-1,0-1 1,0 0 0,1 1-1,-1-1 1,0 0 0,0 1-1,0-1 1,0 1 0,0-1-1,0 0 1,0 1 0,0-1-1,0 1 1,0-1 0,0 1-1,-2 0-186,1 1-1,0 0 1,-1-1 0,0 0-1,1 1 1,-1-1-1,0 0 1,0 0-1,0 0 1,1 0-1,-1 0 1,0 0 0,0 0-1,-1-1 1,1 1-1,0-1 1,0 1-1,0-1 1,-3 0-1,-37 2-4520</inkml:trace>
</inkml:ink>
</file>

<file path=ppt/ink/ink15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24:27.22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97 1 21140,'0'0'699,"-4"9"422,-12 26 88,3 1-1,1 0 1,-10 50-1,13-37-778,2 0 0,-1 64 0,8-66-405,1 0 1,16 93 0,8-42-3403,-23-88-1413,-7-11 1670,-10-13-595,11 10 2528,-23-23-5603</inkml:trace>
</inkml:ink>
</file>

<file path=ppt/ink/ink15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24:27.58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76 13293,'0'0'12684,"57"-4"-10282,22 4-384,15-9-769,13-4-769,3 0-351,-6 2-97,-7 4-129,-15 4-1600,-10-3-2467,-10-4-4548</inkml:trace>
</inkml:ink>
</file>

<file path=ppt/ink/ink15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24:28.52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43 22133,'0'0'2819,"61"1"-1762,6-10-96,23-3-1,13 3-351,6 0-449,-3 4-128,-7 5-897,-14 0-1889,-21 0-2852,-14 0-6661</inkml:trace>
</inkml:ink>
</file>

<file path=ppt/ink/ink15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24:29.96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1 387 15214,'3'-11'716,"0"0"-538,2 1 0,-1-1 0,2 1 0,-1 0 0,1 0 0,1 1 0,0-1 0,0 2 0,1-1 0,0 1 1,0 0-1,1 0 0,16-10 0,21-12 13,1 3 0,2 1 1,0 2-1,2 3 1,0 2-1,1 2 0,87-16 1,-39 16-135,1 5 1,0 4 0,121 6-1,-213 2-44,-1 1-1,1 0 0,-1 0 1,0 1-1,1 0 0,14 5 0,-22-6 15,1-1 0,-1 1-1,1 0 1,-1 0 0,1 0-1,-1 0 1,0 0 0,1 0 0,-1 0-1,0 0 1,0 1 0,0-1-1,0 0 1,0 1 0,0-1-1,0 1 1,0-1 0,-1 1-1,1-1 1,0 1 0,-1 0-1,0-1 1,1 1 0,-1 0-1,0-1 1,0 1 0,0 0-1,0 0 1,0-1 0,0 1-1,0 0 1,-1-1 0,1 1-1,0 0 1,-1-1 0,0 1-1,1-1 1,-1 1 0,-2 2 0,-7 13 222,-2-1 0,1 0 0,-2-1 0,0 0 0,-1-1 0,-1-1 0,-19 15 0,2-1 11,-201 172 889,-105 94 182,234-195-572,-100 124 1,177-190-467,2 1 1,-26 43 0,46-67-220,0-1 0,1 1 0,0 1 0,0-1 0,1 1 0,0-1 0,0 1 0,1 0 0,1 0 0,-1 0 0,2 0 0,-1 0 0,2 0 0,1 18 0,-1-24-43,1 0 0,-1 1-1,1-1 1,0 0 0,0 0 0,0 0 0,1 0 0,-1 0-1,1-1 1,0 1 0,0-1 0,0 0 0,0 0 0,5 3-1,-1 0 11,1-1 0,0-1 0,1 1 0,-1-1-1,1-1 1,13 4 0,9 1 34,0-2-1,1-2 1,33 1-1,56-1-814,145-12-1,-10-25-8449,-157 13-2309</inkml:trace>
</inkml:ink>
</file>

<file path=ppt/ink/ink15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24:30.29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49 17 28027,'0'0'4740,"-49"31"-4740,49-27 0,0-2 0,10-2 0,8 0-160,3-15-6310,7-23-10122</inkml:trace>
</inkml:ink>
</file>

<file path=ppt/ink/ink15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25:52.28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 5605,'0'0'-1793</inkml:trace>
</inkml:ink>
</file>

<file path=ppt/ink/ink15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26:04.24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 13132,'0'0'5414,"16"5"-6151,-14-1-2274</inkml:trace>
</inkml:ink>
</file>

<file path=ppt/ink/ink15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27:12.87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44 73 8040,'0'0'4916,"-8"2"-3165,1-2-2060,-20 4 2820,25-3-763,19 0-482,462-9 4396,240-24-3504,483-9-1901,16 98 1451,-1169-52-1705,846 74 138,2-54 115,-463-57-145,-159 6-56,-48 15 1965,-129 10-4601,-97-9-9675</inkml:trace>
</inkml:ink>
</file>

<file path=ppt/ink/ink15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28:45.68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639 60 9833,'0'0'3118,"-9"-6"-1287,-4-2-1450,0 1 0,-1 0 0,1 1 1,-1 1-1,-1 0 0,1 1 0,0 1 0,-1 0 0,-29-2 1,29 5-56,0 0 0,0 1 0,1 0-1,-1 1 1,0 1 0,1 1 0,-1 0 0,1 1 0,0 0 0,0 1 0,1 1 0,0 0 0,0 0 0,1 2 0,-17 13 0,10-7-298,1 1 1,1 0-1,1 2 0,0 0 0,1 0 0,1 2 0,1-1 1,0 2-1,-10 25 0,12-20-29,1 2 0,1-1-1,2 1 1,1 1 0,1-1 0,1 1 0,0 35-1,3-34 38,2 0-1,0 0 1,2 1-1,1-1 1,15 51-1,-14-65 1,2 0 0,0 0-1,0 0 1,2-1 0,0 0-1,0-1 1,2 0 0,0-1-1,0 0 1,1 0-1,22 17 1,-16-16-21,0 0 0,2-2 0,-1 0 0,1-1-1,1-1 1,0-1 0,0 0 0,1-2 0,44 9 0,-48-14 37,1 0 0,0-1 0,-1-1 1,1 0-1,0-2 0,-1 0 0,1-1 0,-1-1 1,0-1-1,0 0 0,0-1 0,26-14 1,-9 1 108,-2-1 0,0-1 0,-1-2 1,-1-2-1,-1 0 0,-1-2 0,-2-2 1,-1 0-1,-1-2 0,21-33 0,-32 42-16,0 0 0,-2-2 0,-1 1 0,0-1 0,-2-1 0,-1 0 0,-1 0 0,-1 0 0,-1-1 0,-1 0 0,-2 0 0,0 0 0,-2 0 0,-1 0 0,-1-1 0,-5-24 0,3 37-243,1 0 1,-2 1-1,0-1 0,0 1 0,-1 0 0,-1 1 0,0 0 1,-1 0-1,0 0 0,-1 1 0,0 0 0,-1 1 1,0 0-1,0 0 0,-1 1 0,-1 1 0,1 0 0,-1 0 1,-1 1-1,-23-10 0,15 10-139,-1 0 1,1 1-1,-1 1 1,0 1-1,0 1 0,-1 1 1,1 1-1,0 1 0,-1 1 1,1 1-1,0 1 1,-37 9-1,15 3-1308,2 1-1,-1 2 1,-54 32-1,-12 14-5303</inkml:trace>
</inkml:ink>
</file>

<file path=ppt/ink/ink15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28:51.86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117 33 7687,'-10'0'913,"-8"0"-282,-70 5 5844,100-6-5731,1 2 0,0-1 0,20 5 0,16 1-501,1243 15 256,-884-23-918,881-44 674,-946 28 1716,-230 15-759,-113 3-1213,0 0 0,0 1 1,0-1-1,0 0 1,0 0-1,0 1 1,1-1-1,-1 0 1,0 0-1,0 1 1,0-1-1,0 0 1,0 0-1,0 1 1,0-1-1,0 0 0,-1 0 1,1 1-1,0-1 1,0 0-1,0 0 1,0 1-1,0-1 1,0 0-1,0 0 1,0 0-1,-1 1 1,1-1-1,0 0 1,0 0-1,0 0 0,-1 1 1,1-1-1,0 0 1,0 0-1,0 0 1,-1 0-1,1 0 1,0 0-1,0 1 1,-1-1-1,1 0 1,0 0-1,0 0 0,-1 0 1,-12 10-120,-31 5-2254,13-13-3579,11-2-4911</inkml:trace>
</inkml:ink>
</file>

<file path=ppt/ink/ink15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33:48.72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63 1054 8968,'-8'1'2082,"-13"1"-1684,-12 0 5399,61-13-3060,293-74-508,649-184-1255,1064-266 2047,-1980 522-2874,24-4 450,0-3 0,122-51 0,-199 71-537,1 0-1,-1-1 1,1 1-1,-1-1 1,0 0 0,1 1-1,-1-1 1,1 0 0,-1 0-1,0 0 1,0 0-1,0 0 1,0 0 0,1 0-1,-1 0 1,-1-1-1,1 1 1,0 0 0,0-1-1,0 1 1,-1 0 0,2-4-1,-3 4-48,0 0 0,1 0-1,-1 1 1,0-1 0,0 0-1,0 0 1,0 0 0,0 1 0,0-1-1,0 0 1,0 1 0,-1-1-1,1 1 1,0-1 0,0 1-1,0 0 1,-1-1 0,1 1 0,0 0-1,0 0 1,-1 0 0,1 0-1,0 0 1,0 0 0,-1 0-1,-1 1 1,-55 2-6166,41-2 187</inkml:trace>
</inkml:ink>
</file>

<file path=ppt/ink/ink15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34:04.31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23 0 6342,'0'0'11563,"5"13"-10570,-5-4-128,-2 4-385,-2 6-288,-4 3-128,2-1-672,2-7-2243,1-8-5541</inkml:trace>
</inkml:ink>
</file>

<file path=ppt/ink/ink15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34:22.18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0 127 8296,'0'0'15161,"22"-30"-11622,-22 30-3475,1-1 0,-1 1 1,1 0-1,0 0 0,-1 0 0,1-1 0,-1 1 0,1 0 0,-1-1 1,1 1-1,-1-1 0,1 1 0,-1-1 0,0 1 0,1 0 0,-1-1 1,0 1-1,1-1 0,-1 0 0,0 1 0,1-1 0,-1 1 0,0-1 0,0 1 1,0-1-1,0 0 0,1 1 0,-1-1 0,0 0 0,0 1 0,0-1 1,0 1-1,-1-2 0,-3 4 579,2 15-776,1-16 136,1 0 0,0-1 0,0 1 0,0 0-1,0 0 1,0-1 0,0 1 0,0 0 0,0-1 0,0 1 0,0 0 0,1-1 0,-1 1 0,0 0 0,0-1 0,1 1 0,-1 0 0,0-1 0,1 1 0,-1 0 0,0-1 0,1 1 0,-1-1-1,1 1 1,-1-1 0,1 1 0,0-1 0,0 1 0,15-10 171,-13 6-144,0-1 0,0 1 1,-1-1-1,1 0 0,-1 0 0,0 0 0,0 0 0,0-1 0,1-4 0,-3 8-21,1 0-1,-1 0 0,0 0 1,1 0-1,-1 0 0,0-1 0,0 1 1,0 0-1,0 0 0,0 0 1,0 0-1,-1-1 0,1 1 1,0 0-1,0 0 0,-1 0 1,1 0-1,-1 0 0,1 0 1,-1 0-1,0 0 0,1 0 1,-2-1-1,1 1 8,0 1 0,0 0 0,0 0 0,0-1 1,0 1-1,0 0 0,0 0 0,0 0 0,1 0 0,-1 0 1,0 1-1,0-1 0,0 0 0,0 0 0,0 1 0,0-1 1,0 0-1,0 1 0,0-1 0,0 1 0,0 0 0,-4 2 39,0 0 0,1 0-1,0 1 1,0-1-1,0 1 1,0 0-1,0 1 1,-5 7 0,6 6 93,14-13 184,-9-6-296,0 1 1,0-1-1,0 1 0,0-1 1,0 0-1,0 1 0,0-1 0,0 0 1,0 0-1,0-1 0,-1 1 1,1 0-1,0 0 0,1-3 1,12-21 139,-18 24-97,-9 16-46,9-10-24,0 0 1,0 0-1,1 1 0,-1-1 1,1 0-1,0 1 0,-2 9 1,4-15-9,0 0 0,0 1 0,0-1 0,0 0 0,1 1 0,-1-1 0,0 0 0,0 0 0,0 1 0,0-1 1,0 0-1,0 0 0,1 1 0,-1-1 0,0 0 0,0 0 0,0 1 0,1-1 0,-1 0 0,0 0 0,0 0 1,1 0-1,-1 1 0,0-1 0,0 0 0,1 0 0,-1 0 0,0 0 0,0 0 0,1 0 0,-1 0 0,0 0 0,1 0 1,-1 0-1,0 0 0,0 0 0,1 0 0,-1 0 0,0 0 0,1 0 0,-1 0 0,0 0 0,0 0 0,1 0 1,-1 0-1,0 0 0,0-1 0,1 1 0,-1 0 0,0 0 0,0 0 0,1-1 0,-1 1 0,14-7 26,-8 4-27,0-1 0,0-1 0,-1 1 0,1-1 0,-1 0 0,0 0 0,-1-1 0,1 1 0,-1-1 0,0 0 0,0 0 0,-1-1 0,0 1 0,0-1 0,0 1 0,-1-1 0,0 0 0,0 0 0,0-12 0,-3 19 0,0 0 0,0 0 0,0 0 0,-1 0 0,1 0 0,0 0 0,0 0 0,-1 0 0,1 0 0,0 1 0,0-1 0,0 0 0,0 1 0,-1-1 0,1 1 0,0 0 0,0-1 0,0 1 0,-1 1 0,-6 5 0,0 1 0,0 0 0,1 1 0,1 0 0,-1 0 0,1 0 0,1 1 0,0 0 0,-6 15 0,11-24 0,0-1 0,0 0 0,0 0 0,0 1 0,0-1 0,0 0 0,0 0 0,0 1 0,0-1 0,0 0 0,0 0 0,0 0 0,0 1 0,0-1 0,0 0 0,0 0 0,1 1 0,-1-1 0,0 0 0,0 0 0,0 0 0,0 0 0,0 1 0,1-1 0,-1 0 0,0 0 0,0 0 0,0 0 0,1 0 0,-1 1 0,0-1 0,0 0 0,0 0 0,1 0 0,-1 0 0,0 0 0,0 0 0,1 0 0,-1 0 0,0 0 0,0 0 0,1 0 0,-1 0 0,0 0 0,0 0 0,0 0 0,1 0 0,-1 0 0,0 0 0,0 0 0,1 0 0,-1-1 0,0 1 0,0 0 0,1 0 0,10-5 0,-11 5 0,5-2 0,-1-1 0,0 0 0,0-1 0,0 1 0,0-1 0,0 0 0,-1 1 0,1-2 0,-1 1 0,0 0 0,0-1 0,-1 1 0,0-1 0,1 0 0,-1 0 0,-1 0 0,2-6 0,-3 11 0,0-1 0,0 1 0,0 0 0,0 0 0,0 0 0,0-1 0,0 1 0,-1 0 0,1 0 0,0 0 0,0 0 0,0-1 0,0 1 0,0 0 0,-1 0 0,1 0 0,0 0 0,0 0 0,0 0 0,-1 0 0,1-1 0,0 1 0,0 0 0,0 0 0,-1 0 0,1 0 0,0 0 0,0 0 0,0 0 0,-1 0 0,1 0 0,0 0 0,0 0 0,0 0 0,-1 0 0,1 0 0,0 1 0,0-1 0,0 0 0,-1 0 0,1 0 0,0 0 0,0 0 0,0 0 0,-1 0 0,1 1 0,0-1 0,0 0 0,0 0 0,0 0 0,0 0 0,-1 0 0,1 1 0,0-1 0,0 0 0,0 0 0,0 0 0,0 1 0,0-1 0,0 0 0,0 0 0,0 1 0,-11 9 0,7-5-300,0 0 1,0 1-1,1-1 0,0 1 0,0 0 1,0 0-1,1 0 0,0 1 1,0-1-1,0 1 0,1-1 0,0 1 1,-1 11-1,2-18 68,1 1 0,-1-1 0,0 1 0,0-1-1,0 1 1,0-1 0,1 0 0,-1 1 0,0-1 0,0 1 0,1-1 0,-1 1-1,0-1 1,1 0 0,-1 1 0,0-1 0,1 1 0,-1-1 0,1 0 0,-1 0-1,0 1 1,1-1 0,-1 0 0,1 0 0,-1 1 0,1-1 0,-1 0 0,1 0-1,-1 0 1,1 0 0,-1 0 0,1 0 0,-1 0 0,1 0 0,-1 0 0,1 0-1,-1 0 1,2 0 0,0 0-676,15 0-10175</inkml:trace>
</inkml:ink>
</file>

<file path=ppt/ink/ink15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32:33.84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 18257,'0'0'5435,"9"3"-3375,15 5-901,2-1-1,40 6 1,131 3-490,-115-11-228,28 4-1135,1-5 0,130-12 0,-149-9-4007,-33-1-1627,-26 3-73</inkml:trace>
</inkml:ink>
</file>

<file path=ppt/ink/ink15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32:34.18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188 22 12876,'0'0'8050,"8"-1"-7201,110-16 3358,-86 14-3984,1 2 0,0 2-1,60 8 1,-90-9-213,1 1 0,-1-1-1,0 1 1,1 0 0,-1 0-1,0 0 1,0 0-1,0 0 1,0 1 0,0 0-1,0-1 1,0 1 0,0 0-1,-1 1 1,1-1-1,-1 0 1,0 1 0,0-1-1,1 1 1,-1 0 0,-1-1-1,1 1 1,0 0-1,-1 0 1,0 0 0,1 1-1,-1-1 1,0 0 0,-1 0-1,1 1 1,-1-1 0,1 0-1,-1 1 1,0 5-1,-2 0 78,1 0-1,-1 1 0,0-1 0,-1 0 1,0 0-1,-1 0 0,0-1 0,0 1 1,-1-1-1,0 0 0,-8 10 0,-26 25 436,-2-1-1,-2-1 1,-2-3-1,-69 46 1,46-35-1276,-68 65 0,111-91-3703,6-10-3295</inkml:trace>
</inkml:ink>
</file>

<file path=ppt/ink/ink15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32:34.78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498 0 20628,'0'0'2023,"-13"11"-1463,-171 151 1215,-117 96-1078,337-308-7909,0 5 2717,6-8-1634</inkml:trace>
</inkml:ink>
</file>

<file path=ppt/ink/ink15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32:35.14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 9705,'0'0'10148,"5"14"-8295,-1-6-1547,0 3-17,0-1 0,0 1-1,-1 0 1,0 0 0,-1 0-1,0 0 1,0 18 0,-3 23 190,4 1 1,11 71 0,-11-108-511,0 1-1,2-1 1,0 0-1,0-1 1,2 1-1,0-1 1,0 0 0,1-1-1,1 0 1,1 0-1,19 21 1,-28-35 214,4 7-3333,-12-6-5270,-11-8-804</inkml:trace>
</inkml:ink>
</file>

<file path=ppt/ink/ink15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32:35.47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67 15855,'0'0'10154,"96"29"-8585,-35-33-608,9-10-609,6-4-224,-1 3-96,-4 1-512,-8 3-2243,-11 1-2626,-8 1-3459</inkml:trace>
</inkml:ink>
</file>

<file path=ppt/ink/ink15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32:35.81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63 144 18033,'-7'10'1778,"-1"5"-1018,1-1 1,0 1 0,0 0 0,2 1-1,0 0 1,0-1 0,2 2-1,0-1 1,-1 21 0,3-7-214,0 53-128,1-77-404,1 1-1,0-1 0,0 1 1,1-1-1,-1 1 1,1-1-1,1 0 1,-1 0-1,7 10 0,-9-16-10,0 1 0,0-1 0,0 0 0,0 1 0,0-1 0,1 0-1,-1 1 1,0-1 0,0 0 0,1 1 0,-1-1 0,0 0 0,0 0-1,1 1 1,-1-1 0,0 0 0,1 0 0,-1 0 0,0 1 0,1-1-1,-1 0 1,1 0 0,-1 0 0,0 0 0,1 0 0,-1 0 0,1 0-1,-1 0 1,0 0 0,1 0 0,-1 0 0,0 0 0,1 0 0,-1 0 0,1 0-1,-1 0 1,0 0 0,1-1 0,9-15 219,-1-29 192,-8 43-387,48-433 602,-43 414-677,-5 21 46,-1-1-1,0 1 0,0 0 1,0 0-1,0 0 0,1 0 1,-1 0-1,0 0 1,0 0-1,0 0 0,1 0 1,-1-1-1,0 1 0,0 0 1,1 0-1,-1 0 1,0 0-1,0 0 0,0 0 1,1 0-1,-1 1 0,0-1 1,0 0-1,1 0 1,-1 0-1,0 0 0,0 0 1,0 0-1,1 0 0,-1 0 1,0 0-1,0 1 1,0-1-1,0 0 0,1 0 1,-1 0-1,0 0 0,0 1 1,0-1-1,0 0 0,0 0 1,0 0-1,1 1 1,16 36-70,-9-17 169,-3-12-45,0 0 0,1 0 0,0-1-1,0 1 1,1-1 0,0-1 0,0 1-1,1-1 1,-1 0 0,1-1 0,1 0-1,-1 0 1,1-1 0,0 0 0,14 4 0,-17-6-26,1 0 0,0 0 0,-1-1 0,1 0 0,0 0 0,-1-1 0,1 0 0,0 0 1,-1-1-1,1 0 0,0 0 0,-1 0 0,1-1 0,-1 0 0,1 0 0,-1 0 1,0-1-1,0 0 0,0-1 0,0 1 0,-1-1 0,10-8 0,-15 11-17,1 0-1,0-1 0,0 1 1,1 0-1,-1 0 0,0 0 1,0-1-1,0 1 0,1 0 0,-1 1 1,1-1-1,-1 0 0,0 0 1,1 1-1,-1-1 0,3 0 1,-11 25-58,-1-3 23,-11 32-5,1 1 1,4 0 0,-11 75-1,21-97-3042,3 64 0,6-47-4519</inkml:trace>
</inkml:ink>
</file>

<file path=ppt/ink/ink15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32:48.34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11 1 17392,'0'0'7448,"1"8"-6173,5 115 2682,13 73-3048,-6-78-890,-11-93-1400,0 1 0,-4 40 0,2-65 1257,1-1-1,-1 0 1,0 1-1,0-1 1,0 1-1,0-1 1,0 0-1,-1 1 0,1-1 1,0 1-1,0-1 1,0 0-1,0 1 1,0-1-1,0 0 1,-1 1-1,1-1 0,0 0 1,0 1-1,-1-1 1,1 0-1,0 1 1,0-1-1,-1 0 1,1 1-1,0-1 1,-1 0-1,1 0 0,0 0 1,-1 1-1,1-1 1,-1 0-1,1 0 1,0 0-1,-1 0 1,1 0-1,-1 0 0,1 0 1,0 0-1,-1 0 1,1 0-1,-1 0 1,1 0-1,0 0 1,-1 0-1,1 0 1,-1 0-1,1 0 0,0 0 1,-1-1-1,1 1 1,0 0-1,-1 0 1,1 0-1,0-1 1,-1 1-1,1 0 0,0 0 1,-1-1-1,1 1 1,0 0-1,-1-1 1,-18-21-7484,3-9-2578</inkml:trace>
</inkml:ink>
</file>

<file path=ppt/ink/ink15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32:48.71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56 366 12684,'0'0'4970,"-9"-1"-2477,7 0-2331,0 1 1,-1-1-1,1 1 1,0 0-1,-1 0 0,1 0 1,0 0-1,0 0 0,-1 1 1,1-1-1,0 1 0,-1-1 1,-2 3-1,3-2-14,1 1 0,0-1-1,0 1 1,0-1 0,0 1 0,0 0-1,0-1 1,1 1 0,-1 0 0,1 0-1,-1 0 1,1 0 0,-1 0-1,1-1 1,0 1 0,0 0 0,0 0-1,0 0 1,0 0 0,1 0 0,-1 0-1,1 0 1,0 3 0,0-1-15,0 0 1,-1 0-1,2 0 1,-1 0-1,0 0 1,1 0-1,0 0 1,0 0-1,0-1 0,0 1 1,0-1-1,1 1 1,0-1-1,-1 0 1,1 0-1,0 0 1,1 0-1,-1-1 1,0 1-1,1-1 1,0 0-1,-1 0 0,1 0 1,0-1-1,0 1 1,0-1-1,5 1 1,-3-1 27,0 0 0,0-1 1,0 0-1,0 0 0,0 0 0,1-1 1,-1 0-1,0 0 0,-1-1 1,1 1-1,0-1 0,0-1 0,-1 1 1,1-1-1,-1 0 0,0 0 0,0 0 1,6-6-1,6-7-161,0-1 0,-1 0 0,-1-1 0,-1-1 0,-1 0 0,-1-1 0,0 0 0,-1-1 0,8-25 0,-8 18 0,-2-1 0,-1-1 0,-1 0 0,-1 0 0,-2 0 0,0-46 0,-3 93-189,1 0 1,1 0-1,1 0 0,0 0 0,1-1 1,0 1-1,2-1 0,0-1 1,10 17-1,-7-13-397,1-1-1,1-1 1,1 0 0,0-1 0,1-1 0,1 0-1,28 22 1,8-4-6066</inkml:trace>
</inkml:ink>
</file>

<file path=ppt/ink/ink15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34:45.82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17 98 9449,'0'0'13378,"9"-4"-12876,-7 4-431,40-16 31,-40 15-63,0 1-1,0-1 1,0 0-1,0 0 1,0 0-1,0 0 1,-1 0-1,1-1 1,0 1-1,-1 0 1,1-1-1,-1 0 1,1 1-1,-1-1 1,0 0-1,1 1 1,-1-1-1,0 0 1,0 0-1,1-3 1,-4 4 89,0 1-1,0 0 1,0 0 0,0 0 0,0 0-1,0 0 1,0 0 0,0 0-1,0 1 1,0-1 0,1 1 0,-4 0-1,-24 34 616,20-14-479,9-20-255,0-1 0,-1 1 0,2-1 0,-1 0-1,0 1 1,0-1 0,0 1 0,0-1 0,0 1 0,0-1 0,0 0-1,0 1 1,1-1 0,-1 0 0,0 1 0,0-1 0,0 1 0,1-1-1,-1 0 1,0 0 0,1 1 0,-1-1 0,0 0 0,1 1 0,-1-1 0,0 0-1,1 0 1,-1 0 0,0 1 0,1-1 0,-1 0 0,1 0 0,-1 0-1,0 0 1,1 0 0,-1 0 0,1 0 0,-1 0 0,1 0 0,6 1 47,-1-1 1,1 0-1,-1 0 1,1-1-1,-1 0 1,1 0 0,-1 0-1,0-1 1,1 0-1,5-3 1,-10 4-43,1-1 0,0 1-1,-1 0 1,1-1 0,-1 0 0,0 0 0,0 1 0,0-1-1,0-1 1,0 1 0,0 0 0,0 0 0,-1-1 0,1 1 0,-1-1-1,1 1 1,-1-1 0,0 0 0,0 0 0,0 1 0,-1-1-1,1 0 1,-1 0 0,1 0 0,-1-3 0,-1 4-12,1 0 1,-1 0 0,0 0-1,0 0 1,0 0-1,0 0 1,0 0 0,0 0-1,0 0 1,-1 1-1,1-1 1,0 0-1,-1 1 1,0-1 0,1 1-1,-1 0 1,0-1-1,0 1 1,0 0 0,0 0-1,0 0 1,0 1-1,0-1 1,0 0 0,0 1-1,0-1 1,0 1-1,0 0 1,0-1-1,-1 1 1,1 0 0,-3 1-1,0-2 8,0 1 0,0 0 0,0 0 0,0 0 0,0 1 0,0-1 0,0 1 0,0 1-1,0-1 1,0 1 0,1-1 0,-1 2 0,-7 3 0,10-4 28,0 0-1,-1 0 1,1 0-1,0 0 1,0 1-1,1-1 1,-1 1-1,0 0 1,1-1-1,0 1 1,-1 0 0,1 0-1,0 0 1,1 0-1,-2 3 1,2-5-11,0 0 0,1 0 0,-1 0 0,0 0 0,0 0 1,1 0-1,-1 0 0,0 1 0,1-1 0,-1 0 0,1 0 1,0 0-1,-1 0 0,1-1 0,0 1 0,-1 0 0,1 0 0,0 0 1,0-1-1,0 1 0,0 0 0,0-1 0,0 1 0,0 0 1,0-1-1,0 1 0,0-1 0,0 0 0,0 1 0,0-1 1,0 0-1,0 0 0,1 0 0,-1 0 0,0 0 0,0 0 0,0 0 1,0 0-1,2 0 0,14 0 144,-11 1-143,0 0 0,0 0 0,-1-1 1,1 0-1,0 0 0,0-1 0,0 0 0,0 0 1,0 0-1,-1-1 0,1 1 0,-1-1 1,9-5-1,-47 16 36,19-2 7,0 1 1,0 1-1,-15 13 0,25-19-316,0 1-1,1-1 0,-1 1 0,1 0 1,0 0-1,0 0 0,1 0 0,-1 0 1,1 1-1,0-1 0,0 1 0,0 0 1,1-1-1,-2 9 0,1-4-6197</inkml:trace>
</inkml:ink>
</file>

<file path=ppt/ink/ink15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34:48.69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62 40 11082,'0'0'8467,"1"-9"-6625,0 5-2199,5-23 4088,-3 59 1388,-3-30-5082,0-1-1,0 1 0,0 0 0,0-1 1,1 1-1,-1-1 0,1 1 0,-1-1 1,1 1-1,0-1 0,-1 1 0,1-1 1,0 1-1,0-1 0,0 0 0,0 0 1,0 1-1,0-1 0,0 0 1,1 0-1,-1 0 0,0 0 0,1 0 1,1 1-1,0-1 24,1 0-1,-1 1 1,1-1 0,-1-1-1,1 1 1,-1 0 0,1-1 0,-1 0-1,1 0 1,0 0 0,4 0-1,-5 0-32,0 0 0,0-1 0,0 1-1,0-1 1,0 1 0,0-1-1,0 0 1,0 0 0,-1 0-1,1 0 1,0-1 0,-1 1-1,1-1 1,0 0 0,-1 0-1,0 0 1,1 0 0,-1 0-1,0 0 1,0 0 0,0-1-1,-1 1 1,1-1 0,0 1-1,-1-1 1,0 0 0,0 0 0,2-5-1,-3 7-22,0 0-1,0 0 1,0 0-1,-1 1 1,1-1-1,0 0 1,-1 0-1,1 0 1,0 1-1,-1-1 1,1 0-1,-1 0 1,1 1-1,-1-1 1,0 0-1,1 1 1,-1-1-1,0 1 1,1-1-1,-1 1 1,0-1-1,0 1 1,1-1-1,-1 1 1,0 0-1,0-1 1,0 1-1,0 0 1,1 0-1,-1 0 1,0 0-1,-2 0 1,-35-2 3,29 2 57,3 1-48,0-1 0,1 1-1,-1 0 1,0 0 0,0 0 0,0 1 0,1 0-1,-1 0 1,1 0 0,0 1 0,-8 5 0,10-6-11,0 0 0,0 0 0,1 0 0,-1 1 1,1-1-1,-1 1 0,1 0 0,0 0 0,0-1 1,0 1-1,1 1 0,-1-1 0,1 0 1,-1 0-1,1 1 0,0-1 0,0 0 0,1 1 1,-1-1-1,0 7 0,2-8-5,0-1 0,0 1 0,0 0 0,0 0 0,0 0 0,0-1 0,0 1 0,1 0 0,-1-1 0,1 1 0,-1-1 0,1 0 0,-1 1 0,1-1 0,0 0 0,-1 0 0,1 0 0,0 0 0,0 0 0,0-1 0,0 1 0,0 0 0,0-1 0,0 0 0,0 1 0,0-1 0,0 0 0,3 0 0,3 1 0,0 0 0,0-1 0,0 0 0,0 0 0,0 0 0,12-3 0,-18 2 0,0 0 0,-1 0 0,1 0 0,-1 0 0,1 0 0,-1-1 0,1 1 0,-1 0 0,0-1 0,0 1 0,1 0 0,-1-1 0,0 0 0,0 1 0,-1-1 0,1 0 0,0 1 0,0-1 0,-1 0 0,1 0 0,-1 0 0,0 1 0,1-1 0,-1 0 0,0 0 0,0 0 0,0 0 0,0 0 0,-1 1 0,1-1 0,0 0 0,-1 0 0,0 0 0,1 1 0,-1-1 0,0 0 0,0 0 0,1 1 0,-2-1 0,1 1 0,0-1 0,0 1 0,0-1 0,-1 1 0,1 0 0,0 0 0,-1 0 0,1-1 0,-1 1 0,-2-1 0,-1 1 0,1 1 0,-1-1 0,1 1 0,-1 0 0,1 0 0,-1 0 0,1 1 0,-1 0 0,1 0 0,-1 0 0,1 0 0,-9 4 0,11-4 0,1 0 0,-1 0 0,0 0 0,1 0 0,-1 0 0,1 0 0,-1 1 0,1-1 0,0 0 0,-1 1 0,1-1 0,0 1 0,0 0 0,0-1 0,0 1 0,0 0 0,0 0 0,1-1 0,-1 1 0,1 0 0,-1 0 0,1 0 0,-1 0 0,1 0 0,0 0 0,0 0 0,0 0 0,0 0 0,1 0 0,-1-1 0,0 1 0,2 3 0,-1-3 0,0-1 0,1 1 0,-1-1 0,1 0 0,-1 0 0,1 0 0,-1 1 0,1-2 0,0 1 0,-1 0 0,1 0 0,0 0 0,0-1 0,0 1 0,0-1 0,0 0 0,-1 1 0,1-1 0,0 0 0,0 0 0,4 0 0,42-2 0,-46 2 0,1-1 0,0 0 0,-1 0 0,1 0 0,-1-1 0,0 1 0,1 0 0,-1-1 0,0 0 0,0 1 0,0-1 0,0 0 0,0 0 0,0 0 0,0 0 0,-1-1 0,1 1 0,-1 0 0,0-1 0,1 1 0,-1-1 0,0 1 0,-1-1 0,1 0 0,0 1 0,-1-1 0,1 0 0,-1 1 0,0-1 0,0 0 0,0 0 0,0 1 0,-1-1 0,0-5 0,0 7 0,1 0 0,-1 0 0,1 1 0,-1-1 0,0 0 0,1 0 0,-1 0 0,0 1 0,0-1 0,1 0 0,-1 1 0,0-1 0,0 1 0,0-1 0,0 1 0,0-1 0,0 1 0,0 0 0,0-1 0,0 1 0,0 0 0,0 0 0,0 0 0,0 0 0,0 0 0,0 0 0,0 0 0,0 0 0,0 0 0,0 0 0,0 0 0,0 1 0,0-1 0,0 0 0,-1 1 0,-37 15 0,26-7 0,0 0 0,0 2 0,-18 18 0,27-25 0,0 0 0,0 0 0,1 1 0,-1-1 0,1 1 0,1 0 0,-1 0 0,0-1 0,1 2 0,0-1 0,1 0 0,-1 0 0,1 1 0,-1 6 0,2-11 0,0 0 0,0 0 0,0-1 0,0 1 0,1 0 0,-1 0 0,0 0 0,1 0 0,-1 0 0,0 0 0,1 0 0,-1-1 0,1 1 0,0 0 0,-1 0 0,1-1 0,-1 1 0,1 0 0,0-1 0,0 1 0,-1 0 0,1-1 0,0 1 0,0-1 0,1 1 0,31 5 0,-27-6 0,0 0 0,-1 0 0,1-1 0,-1 0 0,1 0 0,-1 0 0,0 0 0,1-1 0,6-4 0,-10 5 0,0 0 0,0-1 0,0 1 0,0-1 0,0 0 0,-1 0 0,1 1 0,-1-1 0,1 0 0,-1 0 0,0-1 0,1 1 0,-1 0 0,0 0 0,-1-1 0,1 1 0,0 0 0,-1-1 0,1 1 0,-1 0 0,0-1 0,0 1 0,0-1 0,0 1 0,0-1 0,0 1 0,-1 0 0,0-3 0,1 4 0,-1 0 0,1 0 0,-1 0 0,0 0 0,1 0 0,-1 0 0,0 0 0,0 0 0,1 0 0,-1 0 0,0 1 0,0-1 0,0 0 0,0 1 0,0-1 0,0 1 0,0-1 0,0 1 0,0-1 0,0 1 0,-1 0 0,0-1 0,-1 1 0,1 0 0,-1 0 0,1 1 0,-1-1 0,1 0 0,-1 1 0,1 0 0,-1 0 0,1-1 0,0 1 0,-1 1 0,1-1 0,0 0 0,-3 3 0,-4 2 0,0 1 0,0 0 0,1 1 0,1 0 0,-1 0 0,-10 16 0,16-22 0,1 0 0,-1 0 0,1 0 0,-1 1 0,1-1 0,0 1 0,0-1 0,0 1 0,0-1 0,1 1 0,-1 0 0,1-1 0,-1 1 0,1 0 0,0-1 0,0 1 0,0 0 0,1-1 0,-1 1 0,1 0 0,-1-1 0,1 1 0,0 0 0,0-1 0,0 1 0,0-1 0,0 0 0,1 1 0,-1-1 0,1 0 0,-1 0 0,4 4 0,11 6-1628,-13-9 262,1-1 1,-1 1 0,0 0 0,0 0-1,0 0 1,0 0 0,3 5-1</inkml:trace>
</inkml:ink>
</file>

<file path=ppt/ink/ink15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36:45.56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149 32 9961,'0'0'12562,"-8"0"-10630,5 0-1759,0 0 1,0 1-1,0-1 0,0 1 1,1-1-1,-1 1 1,0 0-1,0 0 0,1 0 1,-1 0-1,0 1 0,1-1 1,-1 1-1,-2 2 0,3-2 56,-1 1 0,1 0 0,0 1-1,0-1 1,0 0 0,1 1 0,-1-1-1,1 1 1,-1-1 0,1 1 0,0-1-1,1 1 1,-1 6 0,-1 0 27,1 0 0,1 0-1,0 0 1,1 0 0,2 15 0,-3-23-239,0-1 1,0 0-1,0 1 0,0-1 1,1 0-1,-1 0 1,0 1-1,1-1 0,-1 0 1,1 0-1,0 0 1,-1 0-1,1 0 0,0 1 1,-1-1-1,1 0 1,0 0-1,0-1 0,0 1 1,0 0-1,0 0 0,0 0 1,0-1-1,0 1 1,0 0-1,0-1 0,1 1 1,-1-1-1,0 0 1,0 1-1,0-1 0,1 0 1,-1 1-1,0-1 1,1 0-1,-1 0 0,0 0 1,0 0-1,1-1 1,-1 1-1,0 0 0,0 0 1,1-1-1,-1 1 1,0-1-1,0 1 0,0-1 1,0 1-1,1-1 1,-1 0-1,0 0 0,0 1 1,0-1-1,-1 0 1,3-2-1,0 0-17,1 0 0,0-1 0,-1 0 0,1 1 0,-1-2 0,0 1 0,-1 0 0,1 0 0,-1-1 0,0 1 0,0-1 0,0 0 0,0 0 0,1-7 0,-1-2 0,1-1 0,-2 1 0,0-27 0,0 40 0,-1-1 0,0 1 0,0-1 0,0 1 0,0-1 0,0 1 0,-1-1 0,1 1 0,0-1 0,-1 1 0,1 0 0,-1-1 0,1 1 0,-1-1 0,0 1 0,1 0 0,-1 0 0,0-1 0,0 1 0,0 0 0,0 0 0,0 0 0,0 0 0,0 0 0,0 0 0,-1 0 0,1 1 0,0-1 0,0 0 0,-1 1 0,1-1 0,-1 1 0,1-1 0,0 1 0,-1-1 0,1 1 0,-1 0 0,1 0 0,-1 0 0,1 0 0,-1 0 0,-2 1 0,0-1 0,0 1 0,1 0 0,-1 0 0,0 1 0,0-1 0,1 1 0,-1 0 0,1 0 0,0 0 0,0 0 0,0 1 0,0-1 0,0 1 0,0 0 0,-3 4 0,0 2 0,0 1 0,0 0 0,1 0 0,0 1 0,1-1 0,0 1 0,1 0 0,0 0 0,0 0 0,1 1 0,1-1 0,0 1 0,1 19 0,0-30 0,0 1 0,1-1 0,-1 1 0,0 0 0,1-1 0,-1 1 0,1-1 0,-1 0 0,1 1 0,0-1 0,-1 1 0,1-1 0,0 0 0,0 1 0,0-1 0,0 0 0,0 0 0,0 0 0,0 0 0,1 0 0,-1 0 0,0 0 0,3 1 0,-1-1 0,0 0 0,0-1 0,0 1 0,0 0 0,0-1 0,0 0 0,0 0 0,1 0 0,-1 0 0,0 0 0,4-2 0,1 1 0,-1-1 0,0 0 0,0 0 0,0-1 0,0 0 0,-1-1 0,1 1 0,-1-1 0,10-8 0,-10 7 0,-1-1 0,1 0 0,-2-1 0,1 1 0,-1-1 0,0 0 0,0 0 0,-1 0 0,0 0 0,0-1 0,0 1 0,-1-1 0,0 0 0,-1 1 0,0-1 0,0 0 0,-1 0 0,0-10 0,0 17 0,0-1 0,0 1 0,-1 0 0,1-1 0,0 1 0,0-1 0,-1 1 0,1 0 0,-1-1 0,1 1 0,-1 0 0,0 0 0,1-1 0,-1 1 0,0 0 0,0 0 0,0 0 0,0 0 0,0 0 0,0 0 0,0 0 0,0 0 0,0 1 0,-1-1 0,1 0 0,0 1 0,-1-1 0,1 1 0,0-1 0,-1 1 0,1 0 0,0-1 0,-1 1 0,1 0 0,0 0 0,-1 0 0,1 0 0,-3 0 0,0 1 0,0-1 0,1 1 0,-1 0 0,1 0 0,-1 1 0,1-1 0,-1 0 0,1 1 0,0 0 0,-1 0 0,1 0 0,0 0 0,-4 5 0,-4 6 0,0 0 0,2 1 0,-1 0 0,2 1 0,0 0 0,0 0 0,2 1 0,0 0 0,1 0 0,0 0 0,1 0 0,-3 31 0,7-45 0,0-1 0,0 0 0,-1 1 0,1-1 0,0 0 0,0 1 0,0-1 0,1 0 0,-1 1 0,0-1 0,0 0 0,1 1 0,-1-1 0,1 0 0,-1 1 0,1-1 0,-1 0 0,1 0 0,0 0 0,0 0 0,-1 0 0,1 0 0,0 0 0,0 0 0,0 0 0,0 0 0,0 0 0,0 0 0,1-1 0,-1 1 0,0 0 0,0-1 0,0 1 0,1-1 0,-1 0 0,0 1 0,1-1 0,-1 0 0,0 0 0,1 1 0,-1-1 0,0 0 0,1 0 0,-1-1 0,0 1 0,2 0 0,2-1 0,-1 0 0,1-1 0,0 1 0,-1-1 0,0 0 0,1 0 0,-1 0 0,0 0 0,0-1 0,0 0 0,-1 0 0,5-3 0,-3-1 0,0 0 0,-1 0 0,0-1 0,0 1 0,0-1 0,-1 0 0,0 0 0,-1 0 0,0 0 0,0-1 0,-1 1 0,1-16 0,-2 20 0,0 0 0,0 0 0,0 1 0,-1-1 0,0 0 0,1 0 0,-1 0 0,-1 1 0,1-1 0,0 0 0,-1 1 0,-4-7 0,5 8 0,-1 0 0,0 0 0,0 1 0,0-1 0,0 1 0,0-1 0,0 1 0,0 0 0,-1-1 0,1 1 0,0 0 0,-1 1 0,1-1 0,0 0 0,-1 1 0,1-1 0,-1 1 0,1 0 0,-1 0 0,0 0 0,-3 0 0,2 1 0,-1 0 0,1 1 0,-1-1 0,1 1 0,0 0 0,0 0 0,0 0 0,0 1 0,0-1 0,0 1 0,1 0 0,-1 0 0,1 0 0,0 1 0,0-1 0,0 1 0,0-1 0,1 1 0,-5 8 0,2-2 0,0 0 0,0-1 0,1 2 0,1-1 0,0 0 0,0 1 0,-2 15 0,5-24 0,0-1 0,-1 1 0,1 0 0,0 0 0,0 0 0,1 0 0,-1 0 0,0-1 0,1 1 0,-1 0 0,1 0 0,-1-1 0,1 1 0,0 0 0,0 0 0,0-1 0,0 1 0,0-1 0,0 1 0,0-1 0,0 0 0,0 1 0,1-1 0,-1 0 0,1 0 0,-1 0 0,1 0 0,-1 0 0,1 0 0,0 0 0,-1 0 0,1-1 0,0 1 0,0-1 0,0 1 0,-1-1 0,1 0 0,0 0 0,0 1 0,0-1 0,0-1 0,-1 1 0,1 0 0,2-1 0,5 0 0,0 0 0,-1-1 0,1 0 0,-1 0 0,0-1 0,0 0 0,0 0 0,10-7 0,-8 4 0,-1-1 0,1 0 0,-2-1 0,1 0 0,-1 0 0,0-1 0,-1 0 0,13-19 0,-16 21 0,-1 1 0,1-1 0,-2 0 0,1 0 0,0 0 0,-1 0 0,-1-1 0,1 1 0,-1-1 0,0 1 0,-1-1 0,0 1 0,0-1 0,-3-14 0,3 20 0,-1 0 0,1-1 0,-1 1 0,0 0 0,0 0 0,0 0 0,0 0 0,0 0 0,-1 0 0,1 0 0,0 0 0,-1 1 0,0-1 0,1 0 0,-1 1 0,0-1 0,0 1 0,0 0 0,1 0 0,-2 0 0,1 0 0,0 0 0,0 0 0,0 0 0,0 0 0,0 1 0,-1 0 0,1-1 0,0 1 0,-1 0 0,1 0 0,0 0 0,0 0 0,-1 0 0,-2 1 0,-2 0 0,0 1 0,0-1 0,0 1 0,1 1 0,-1-1 0,1 1 0,-1 0 0,1 0 0,0 1 0,-8 6 0,5-2-92,1 0-1,0 1 1,0 0-1,1 1 1,0-1-1,0 1 1,1 1-1,1-1 1,-9 22-1,13-29-8,0 0 0,0-1 0,0 1 0,1 0 0,-1 0 0,1 0 0,-1 0 0,1 0 0,0 0 0,0 0 0,0 0 0,1 0 0,-1 0 0,1 0 0,0 0 0,0 0 0,0 0 0,0 0 0,0 0 0,0-1 0,1 1 0,-1 0 0,1-1-1,0 0 1,0 1 0,0-1 0,0 0 0,0 0 0,0 0 0,1 0 0,-1 0 0,1 0 0,-1-1 0,1 1 0,0-1 0,0 0 0,-1 0 0,1 0 0,0 0 0,0 0 0,0-1 0,5 1 0,29 5-8307</inkml:trace>
</inkml:ink>
</file>

<file path=ppt/ink/ink15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26:13.03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20 1888 1698,'-2'2'457,"0"0"1,1 0-1,-1 0 1,0 0 0,1 1-1,0-1 1,-1 0 0,1 1-1,0-1 1,0 1-1,0-1 1,0 1 0,1 0-1,-1-1 1,1 1-1,0 0 1,-1 4 2514,5-9-2813,0 0 0,0 0 0,0-1-1,-1 1 1,1-1 0,-1 0 0,0 0 0,0 0 0,0-1-1,0 1 1,-1-1 0,5-6 0,0 1 72,67-92 233,-5-2 0,72-143 1,-64 112-115,162-213-1,130-98-2900,-287 349 2824,4 3 1,4 3-1,136-103 1,-220 189-287,-4 3 20,0 0 1,0 0 0,0-1 0,0 1 0,0-1 0,0 1-1,0-1 1,-1 1 0,1-1 0,-1 0 0,1 0 0,-1 0-1,0 0 1,1 0 0,0-4 0,-29 6-3131,10 0-854</inkml:trace>
</inkml:ink>
</file>

<file path=ppt/ink/ink15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26:13.59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77 69 8392,'0'0'3774,"-2"-9"-2151,-1-2-1036,1 5-184,1 1 0,-1-1-1,1 1 1,1-1 0,-1 1-1,1-9 1,0 13 189,3 18-346,-2 17 55,-1 0-1,-1 0 0,-2 0 1,-1 0-1,-2-1 1,-16 51-1,-5 37 613,26-114-855,0-2-35,-1 0-1,2-1 1,-1 1 0,1 0 0,0 0 0,0 0-1,1 9 1,-1-13-27,1 0 0,0 1-1,-1-1 1,1 0 0,0 0-1,0 1 1,0-1 0,0 0 0,0 0-1,0 0 1,0 0 0,0-1-1,0 1 1,1 0 0,-1 0-1,0-1 1,0 1 0,1 0 0,-1-1-1,1 0 1,-1 1 0,0-1-1,1 0 1,-1 1 0,1-1 0,-1 0-1,1 0 1,-1 0 0,0-1-1,3 1 1,12-2 40,1-1 0,-1 0 0,0-1 0,-1-1 0,1 0 0,-1-2 0,25-12 0,31-12 7,4 6-352,40-14-3840,-59 15-1381</inkml:trace>
</inkml:ink>
</file>

<file path=ppt/ink/ink15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26:14.53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0 13293,'0'0'11210,"3"8"-11140,2 15 11,-1 0 1,2 43 0,-5-45-219,0-1 0,2 1-1,0-1 1,1 0 0,1 0 0,9 21-1,-4-31-2675,-10-10 2588,0 0 0,1 0-1,-1 0 1,1-1 0,-1 1 0,0 0 0,1 0 0,-1-1-1,0 1 1,0 0 0,1-1 0,-1 1 0,0 0 0,0-1 0,1 1-1,-1 0 1,0-1 0,0 1 0,0-1 0,0 1 0,1 0-1,-1-1 1,0 1 0,0-1 0,0 1 0,0-1 0,0 1 0,0 0-1,0-1 1,0 1 0,0-1 0,0 1 0,-1-1 0,1-22-9320</inkml:trace>
</inkml:ink>
</file>

<file path=ppt/ink/ink15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26:14.89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57 15150,'0'0'10122,"56"-21"-9097,-22 20-224,4 0-481,5-2-192,2-1-32,-3-1-32,-1-2-384,-9 1-993,-10 1-577,-10 1-1057</inkml:trace>
</inkml:ink>
</file>

<file path=ppt/ink/ink15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26:15.24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5 120 15022,'0'0'11755,"72"-40"-9929,-34 16-1153,2 2-609,-3 4-32,-4 7-513,-9 6-1152,-9 5-834,-11 1-800,-4 14-736,-12 3-1058,-10 3-4580</inkml:trace>
  <inkml:trace contextRef="#ctx0" brushRef="#br0" timeOffset="1">0 262 7751,'0'0'17905,"65"23"-17200,-33-33-641,-2-1-64,2 5-737,-3-2-1088,-2 0-1186,-6-2-2627,-1-3-5957</inkml:trace>
</inkml:ink>
</file>

<file path=ppt/ink/ink15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26:15.61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11 8 17200,'0'0'2365,"-2"9"-801,-6 26-309,7-34-1170,1 0 0,0 1 0,0-1-1,0 1 1,0-1 0,0 0 0,1 1 0,-1-1 0,0 1 0,0-1 0,1 0 0,-1 1-1,1-1 1,0 0 0,-1 0 0,1 1 0,0-1 0,0 0 0,-1 0 0,1 0 0,0 0-1,0 0 1,0 0 0,0 0 0,1 0 0,-1 0 0,0 0 0,0-1 0,0 1 0,1-1-1,-1 1 1,0-1 0,1 1 0,-1-1 0,0 1 0,1-1 0,-1 0 0,1 0 0,2 0-1,3 1 132,1-1-1,0 1 0,-1-1 0,1-1 1,12-2-1,-12 0-112,1 0 0,-1 0 0,0-1 1,0-1-1,0 1 0,-1-1 0,13-11 0,-14 11-77,-1 0 0,1 1 0,0 0 0,0 0 0,0 0 0,1 1 0,-1 0 1,1 0-1,0 1 0,-1-1 0,1 1 0,11-1 0,-17 3-15,1 1-1,-1-1 1,0 1 0,0-1 0,0 1-1,0-1 1,0 1 0,0 0 0,0-1 0,0 1-1,0 0 1,0 0 0,0 0 0,0 0-1,0 0 1,0 0 0,-1 0 0,1 0 0,0 0-1,-1 0 1,1 0 0,-1 0 0,1 1 0,-1-1-1,0 0 1,0 0 0,1 3 0,6 47 832,-3-27-344,-5-23-477,2 0-1,-1 0 1,0 0 0,0 0-1,0 0 1,0-1 0,1 1-1,-1 0 1,0 0 0,1 0 0,-1 0-1,0-1 1,1 1 0,-1 0-1,1 0 1,0-1 0,-1 1-1,1 0 1,-1-1 0,1 1-1,0-1 1,0 1 0,-1-1-1,1 1 1,0-1 0,0 1 0,0-1-1,-1 0 1,1 1 0,0-1-1,0 0 1,0 0 0,0 0-1,0 0 1,0 0 0,0 0-1,-1 0 1,1 0 0,0 0-1,0 0 1,0 0 0,0 0 0,0-1-1,0 1 1,-1 0 0,1-1-1,0 1 1,0-1 0,0 1-1,-1-1 1,1 1 0,0-1-1,-1 1 1,1-1 0,0 0 0,-1 1-1,1-1 1,-1 0 0,1 0-1,3-3-211,0 1 0,-1-1 0,0 0 1,0 0-1,0 0 0,0 0 0,-1-1 0,0 1 0,4-9 0,-3-25-7620,-3 19 689</inkml:trace>
</inkml:ink>
</file>

<file path=ppt/ink/ink15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26:15.96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0 140 17457,'0'0'5797,"61"-31"-6470,-44 31-2017,-1 0-2051,1 0-5252</inkml:trace>
  <inkml:trace contextRef="#ctx0" brushRef="#br0" timeOffset="1">239 14 17360,'0'0'7522,"0"11"-6609,-2 39 486,0-15-792,1 0 1,1 1-1,11 63 0,-11-97-560,0 0 1,0-1-1,1 1 1,-1 0-1,1 0 1,-1-1-1,1 1 1,-1-1-1,1 1 1,0-1-1,0 1 1,0-1-1,0 1 1,0-1-1,0 0 1,0 1-1,1-1 1,-1 0-1,0 0 1,1 0-1,-1 0 1,1 0-1,-1 0 1,1-1-1,-1 1 1,1 0-1,0-1 1,-1 1-1,1-1 1,0 1-1,-1-1 1,1 0-1,0 0 1,0 0-1,-1 0 1,1 0-1,0 0 1,0-1-1,-1 1 1,1 0-1,0-1 1,-1 1-1,1-1 1,-1 0-1,1 0 1,0 1-1,-1-1 1,0 0-1,1 0 1,-1 0-1,0-1 1,1 1-1,-1 0 1,0 0-1,0-1 1,0 1-1,0-1 1,1-1-1,13-20-80,-1-1 0,0-1 0,-2 0 0,-1-1 0,-2 0 0,0 0 0,-1-1 0,-2 0-1,4-38 1,-10 64-2219</inkml:trace>
</inkml:ink>
</file>

<file path=ppt/ink/ink15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26:16.33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0 14830,'0'0'10410,"30"51"-8104,-18-39-993,3-2-992,1 3-225,0-3-288,2-1-1602,-4-4-1794,-1-1-2561,-3-4-6343</inkml:trace>
</inkml:ink>
</file>

<file path=ppt/ink/ink15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26:16.78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131 21 17969,'0'0'8654,"-9"-4"-7421,-30-11-363,37 15-843,0-1 1,0 1-1,0 0 1,0 0-1,0 0 1,0 0-1,-1 0 1,1 0-1,0 0 1,0 1-1,0-1 1,0 1-1,0 0 1,0-1-1,0 1 1,0 0-1,0 0 1,0 0-1,1 0 1,-1 1-1,0-1 1,0 0-1,1 1 1,-1-1-1,1 1 1,0 0-1,-1-1 1,1 1-1,0 0 1,-1 2-1,-2 2 16,1 1 0,0 0 0,0-1 0,0 1 0,1 0 0,-3 14 0,5-19-29,-1 0 1,0 0-1,1 0 1,0 0-1,0 0 1,-1 0-1,1 0 0,1 0 1,-1 0-1,0 1 1,0-1-1,1 0 1,-1 0-1,1 0 1,0 0-1,-1 0 0,1 0 1,0-1-1,0 1 1,0 0-1,0 0 1,3 2-1,-1-2 27,0-1 0,0 0 1,0 0-1,1 0 0,-1 0 0,0 0 0,0-1 1,1 1-1,-1-1 0,0 0 0,1 0 1,-1 0-1,0-1 0,6 0 0,2-2 11,0-1 0,0 1 0,0-2 0,0 0 0,-1 0 0,0 0 0,0-2 0,0 1 0,-1-1 0,0 0 0,13-14 0,-7 7-7,2 1 0,21-14-1,-38 27-43,0 0 0,1-1 0,-1 1 0,1 0-1,-1-1 1,1 1 0,-1 0 0,1 0 0,-1-1 0,1 1 0,-1 0-1,1 0 1,-1 0 0,1 0 0,-1 0 0,1 0 0,0 0 0,-1 0-1,1 0 1,-1 0 0,1 0 0,-1 0 0,1 0 0,-1 0 0,1 0-1,-1 1 1,1-1 0,-1 0 0,1 0 0,-1 1 0,1-1 0,-1 0-1,1 1 1,-1-1 0,1 0 0,-1 1 0,1 0 0,7 24 244,-8-23-217,0 0 0,0 0 0,0-1 0,0 1 0,0 0 0,1 0 0,-1 0 0,1-1 0,-1 1 0,1 0 1,0 0-1,-1-1 0,1 1 0,0-1 0,0 1 0,0-1 0,1 1 0,-1-1 0,0 1 0,0-1 0,1 0 0,-1 0 0,1 0 0,-1 0 1,1 0-1,-1 0 0,1 0 0,0 0 0,-1-1 0,4 2 0,1-3-25,-1 0 0,0 0 0,1 0-1,-1-1 1,0 0 0,0 0 0,1 0 0,-2-1 0,1 0 0,0 0-1,0 0 1,-1 0 0,6-6 0,-6 5-4,0 0 1,1 1-1,-1 0 1,1 0-1,0 0 1,0 0-1,0 1 0,0-1 1,0 1-1,0 1 1,1-1-1,-1 1 1,9-1-1,-13 2 1,1 0 0,0 1 0,-1-1 0,1 1 0,-1-1 0,1 1 0,-1 0 0,0-1 0,1 1 0,-1 0 0,1 0 0,-1 0 0,0 0 0,0 0 0,0 1 0,0-1 0,0 0 0,0 0 0,0 1 0,0-1 0,0 1 0,0 1 0,0-2 0,0 1 0,0 0 0,0-1 0,0 1 0,0 0 0,1-1 0,-1 1 0,0-1 0,1 0 0,-1 1 0,1-1 0,-1 0 0,1 0 0,0 0 0,-1 0 0,1 0 0,0-1 0,0 1 0,0 0 0,-1-1 0,5 1 0,2-1 0,0-1 0,0 0 0,0 0 0,0-1 0,0 0 0,0-1 0,0 0 0,0 0 0,-1 0 0,12-8 0,-10 6 0,1 0 0,1 0 0,-1 1 0,18-5 0,-27 9-41,0 0 0,0 0-1,0 0 1,-1 1 0,1-1 0,0 0 0,0 0-1,0 1 1,-1-1 0,1 0 0,0 1 0,0-1-1,-1 1 1,1-1 0,0 1 0,0-1 0,-1 1-1,1 0 1,-1-1 0,1 1 0,-1 0 0,1-1-1,-1 1 1,1 0 0,-1 0 0,0-1 0,1 1-1,-1 0 1,0 0 0,1 0 0,-1 0 0,0-1-1,0 1 1,0 0 0,0 0 0,0 1 0,3 38-4251,-3-37 3798</inkml:trace>
</inkml:ink>
</file>

<file path=ppt/ink/ink15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26:17.70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54 14061,'0'0'12519,"8"-7"-10864,25-16-753,-33 23-886,1-1 0,0 1 1,-1 0-1,1 0 0,-1 0 0,1 0 0,0 0 1,-1 0-1,1 0 0,-1 0 0,1 0 0,0 0 1,-1 1-1,1-1 0,-1 0 0,1 0 1,-1 0-1,1 1 0,-1-1 0,1 0 0,-1 1 1,1-1-1,-1 0 0,1 1 0,-1-1 0,0 1 1,1-1-1,-1 1 0,1-1 0,-1 1 1,0-1-1,0 1 0,1-1 0,-1 1 0,0-1 1,0 1-1,1 0 0,7 26 262,-6-21-163,2 9 34,-3-9-122,1-1-1,-1 1 1,1-1 0,0 0-1,1 0 1,5 9 0,-7-13-13,0 0 0,0 0 0,0 1 1,0-2-1,1 1 0,-1 0 1,0 0-1,1 0 0,-1 0 1,1-1-1,-1 1 0,0-1 1,1 1-1,-1-1 0,1 0 1,0 1-1,-1-1 0,1 0 1,-1 0-1,1 0 0,-1 0 0,1 0 1,-1-1-1,1 1 0,-1 0 1,1-1-1,-1 1 0,1-1 1,-1 1-1,3-2 0,5-3 87,0-1-1,-1 1 0,0-1 0,0-1 1,0 0-1,6-7 0,-9 8-104,0 1 1,0 0-1,0 0 0,0 0 1,1 1-1,0 0 0,0 0 0,0 0 1,0 1-1,1 0 0,0 0 0,-1 0 1,1 1-1,11-2 0,-17 4-3,-1 0 0,1 0 0,0 0 0,-1 0 0,1 0 0,-1 0-1,1 0 1,0 0 0,-1 1 0,1-1 0,-1 0 0,1 0 0,-1 1 0,1-1 0,-1 0 0,1 1-1,-1-1 1,1 0 0,-1 1 0,0-1 0,1 1 0,-1-1 0,1 1 0,-1-1 0,0 1-1,0-1 1,1 1 0,-1-1 0,0 1 0,0 0 0,1-1 0,-1 1 0,0 0 0,0 26 7,2 4 392,-2-31-368,0 1 1,1 0-1,-1-1 1,1 1-1,-1 0 1,1-1-1,-1 1 1,1-1-1,-1 1 1,1-1-1,0 1 1,-1-1-1,1 1 1,0-1-1,-1 0 1,1 0-1,0 1 1,-1-1-1,1 0 1,0 0-1,0 1 1,0-1-1,-1 0 1,1 0-1,0 0 1,0 0-1,-1 0 1,1 0-1,0-1 1,0 1-1,-1 0 1,1 0-1,0 0 1,0-1-1,-1 1 1,2-1-1,6-2-9,1-1 0,-1 0 0,0-1 0,0 1 0,0-2 1,-1 1-1,13-12 0,-15 11-14,1 1 1,0-1-1,1 1 1,-1 1-1,1-1 1,0 1-1,0 1 1,0-1-1,1 1 1,-1 0-1,16-3 1,-22 6-2,1 0 0,-1 0 0,0 0 0,0 0 0,0 0 0,1 0 0,-1 0 0,0 0 0,0 1 0,0-1 0,0 0 0,0 1 0,1-1 0,-1 1 0,0-1 0,0 1 0,0 0 0,0-1 0,-1 1 0,1 0 0,0 0 0,0 0 0,0-1 0,0 1 0,-1 0 0,1 0 0,0 0 0,-1 0 0,1 0 0,-1 1 0,0-1 0,1 1 0,5 46 0,-1-10 0,-5-38-84,1 1-1,-1-1 1,1 1 0,-1-1 0,1 1-1,-1-1 1,1 1 0,0-1 0,-1 1-1,1-1 1,0 0 0,0 1-1,-1-1 1,1 0 0,0 0 0,0 0-1,-1 0 1,1 1 0,0-1 0,0 0-1,-1 0 1,1 0 0,0 0-1,0-1 1,-1 1 0,1 0 0,0 0-1,0 0 1,-1-1 0,1 1-1,0 0 1,0-1 0,0 0 0,23-13-5640,-11-1-2070,0-1-5803</inkml:trace>
</inkml:ink>
</file>

<file path=ppt/ink/ink15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26:18.51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80 9929,'0'0'20681,"10"4"-20126,-4-2-512,0 0-1,1-1 0,-1 1 0,0-1 0,0-1 0,1 1 1,-1-1-1,1 0 0,-1 0 0,0-1 0,1 0 0,-1 0 0,0-1 1,0 1-1,0-1 0,0-1 0,0 1 0,6-5 0,25-21 149,-35 27-186,-1 0 0,0 0 0,0 0 0,0 0 0,0 0 0,0 0 0,0 0 0,-1 0 0,1-1 0,0 1 0,0 0 0,-1 0 0,1-1 0,-1 1 0,1 0 0,-1-1 0,0 1 0,1 0 1,-1-1-1,0 1 0,0-1 0,0 1 0,0 0 0,0-1 0,0 1 0,-1-1 0,1 1 0,0 0 0,-2-3 0,1 3-25,0 1 0,0-1 0,0 1 1,0-1-1,0 1 0,0-1 0,0 1 0,-1 0 0,1 0 1,0 0-1,0 0 0,0 0 0,-1 0 0,1 0 0,0 0 0,0 0 1,0 0-1,0 1 0,-1-1 0,1 0 0,0 1 0,0-1 1,0 1-1,0-1 0,-1 2 0,-28 14-57,-34 30 599,59-43-474,0 1 1,0 1-1,1-1 0,0 1 0,0-1 0,0 1 0,0 0 1,1 1-1,0-1 0,-4 9 0,7-13-87,0 0-1,-1 1 1,1-1-1,0 0 1,0 0-1,0 1 1,0-1-1,0 0 1,0 0-1,1 1 1,-1-1-1,0 0 1,1 0 0,-1 0-1,1 0 1,-1 1-1,1-1 1,-1 0-1,1 0 1,0 0-1,0 0 1,-1 0-1,1 0 1,1 1-1,2 0-231,-1 1 0,1 0 0,0-1 0,-1 0-1,1 0 1,0 0 0,6 2 0,1-1-359,0 0 0,0 0 1,0-1-1,22 2 0,-29-6 755,0 0 0,0 1-1,0-2 1,0 1-1,0 0 1,-1-1 0,1 0-1,4-4 1,12-8 1834,9-5-1154,-1 0 0,-1-2 1,26-27-1,-50 47-802,-3 2-3,0-1 0,1 1 0,-1 0 0,0-1 0,1 1 0,-1-1 0,0 1 0,1 0 0,-1 0 0,1-1 0,-1 1 0,0 0 0,1 0 0,-1-1 0,1 1 0,-1 0 0,1 0 0,-1 0 0,1 0 0,-1 0 0,1 0 0,-1 0 0,1 0 0,-1 0 0,1 0 0,-1 0 0,0 0 0,1 0 0,-1 0 0,1 0 0,-1 0 0,1 1 0,6 15 0,-7 34 0,0-41 0,0-8 0,0 0 0,0-1 0,0 1 0,0-1 0,0 1 0,0 0 0,0-1 0,0 1 0,0 0 0,0-1 0,1 1 0,-1-1 0,0 1 0,0 0 0,1-1 0,-1 1 0,0-1 0,1 1 0,-1-1 0,1 1 0,-1-1 0,0 1 0,1-1 0,-1 1 0,1-1 0,0 0 0,-1 1 0,1-1 0,-1 0 0,1 1 0,-1-1 0,2 0 0,24-4 0,31-26 0,-50 25 0,1 0 4,-5 3-7,-1 0-1,1 0 1,0 0 0,-1 0 0,1 0 0,0 1 0,0 0 0,0-1 0,0 1 0,0 0 0,0 0 0,1 1-1,-1-1 1,4 0 0,-6 6-237,0-1-1,-1 1 1,1-1-1,-1 1 1,0 0-1,0-1 1,-2 9 0,1-2-1750,1-7 1364,0-4 411,0 0 0,0 1 1,0-1-1,0 0 0,0 1 1,-1-1-1,1 0 1,0 1-1,0-1 0,0 1 1,0-1-1,0 0 0,1 1 1,-1-1-1,0 0 1,0 1-1,0-1 0,0 0 1,0 1-1,0-1 0,0 0 1,1 1-1,-1-1 1,0 0-1,0 0 0,1 1 1,-1-1-1,0 0 0,0 0 1,1 1-1,-1-1 1,0 0-1,0 0 0,1 0 1,-1 1-1,0-1 0,1 0 1,-1 0-1,0 0 1,1 0-1,-1 0 0,0 0 1,1 0-1,-1 0 1,1 0-1,-1 0 0,0 0 1,1 0-1,-1 0 0,0 0 1,1 0-1,12 0-6912</inkml:trace>
</inkml:ink>
</file>

<file path=ppt/ink/ink15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26:18.85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96 0 17200,'0'0'10138,"-9"4"-9759,5-3-337,-45 25 711,47-25-733,-1 1 1,1 0 0,0-1 0,-1 1 0,1 0 0,0 0 0,0 0-1,0 0 1,1 1 0,-1-1 0,0 0 0,1 1 0,0-1 0,-1 1-1,1 0 1,0-1 0,1 1 0,-1 0 0,-1 4 0,5-6-12,-1 0-1,1 0 1,0 0 0,0 0 0,-1-1 0,1 1 0,0-1 0,0 0 0,-1 0 0,1 0-1,5-1 1,-4 1-19,32-1-176,-25-1 191,0 2 0,1-1 0,-1 2 0,0-1 1,14 4-1,-24-4 29,-1 0 1,0 1-1,0-1 0,1 0 1,-1 1-1,0-1 1,0 1-1,1-1 0,-1 0 1,0 1-1,0-1 1,0 1-1,0-1 0,0 0 1,0 1-1,0-1 0,0 1 1,0-1-1,0 1 1,0-1-1,0 1 0,0-1 1,0 0-1,0 1 0,0-1 1,0 1-1,0-1 1,-1 1-1,1-1 0,0 0 1,0 1-1,0-1 0,-1 0 1,1 1-1,0-1 1,-1 0-1,1 1 0,0-1 1,-1 0-1,1 1 0,-1-1 1,-13 16 758,5-8-1347,-48 41 2838,25-29-4830,2-10-7705,21-10-4728</inkml:trace>
</inkml:ink>
</file>

<file path=ppt/ink/ink15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26:19.95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110 97 7271,'0'0'23681,"-9"1"-23574,-28 3-65,20 7 142,15-8 151,7-8-53,-3 1-317,1 1-1,-1 0 1,1-1-1,0 1 1,0 0-1,0 1 1,1-1 0,-1 1-1,1-1 1,0 1-1,-1 0 1,1 0-1,0 1 1,0-1-1,8-1 1,-10 3-1,0-1 0,0 1 0,0 0 0,0 0 1,1 0-1,-1 1 0,0-1 0,0 1 0,0-1 0,0 1 0,0-1 0,0 1 1,0 0-1,0 0 0,0 0 0,-1 0 0,1 0 0,0 1 0,-1-1 0,1 1 1,0-1-1,-1 1 0,0-1 0,1 1 0,-1 0 0,0-1 0,0 1 1,0 0-1,0 0 0,0 0 0,0 0 0,0 3 0,5 13 173,-1 0 0,-1 1 0,-1-1 0,-1 1-1,0 0 1,-1 0 0,-1 0 0,-1 0 0,-1-1 0,0 1-1,-1 0 1,-2-1 0,1 1 0,-2-1 0,-1-1-1,0 1 1,-1-1 0,-13 21 0,20-36-136,-1 0-1,1 0 1,0 0-1,-1 0 1,1 0-1,-1 0 1,0 0 0,0-1-1,0 1 1,0-1-1,0 1 1,0-1-1,0 0 1,0 0 0,0 0-1,-1 0 1,1 0-1,0 0 1,-1 0-1,1-1 1,0 0 0,-1 1-1,1-1 1,-1 0-1,1 0 1,-1 0-1,1 0 1,0-1 0,-1 1-1,1-1 1,-1 1-1,1-1 1,0 0-1,-3-1 1,1 0-1,1-1 0,-1 1-1,1-1 1,0 0 0,0 0 0,0 0 0,1 0-1,-1 0 1,1 0 0,-1-1 0,1 1 0,0-1-1,1 0 1,-1 1 0,0-1 0,1 0 0,0 0-1,0 0 1,-1-7 0,2 5 0,1-1 0,-1 1 0,1-1 0,0 1 0,1 0 0,-1-1 0,1 1 0,0 0 0,1 0 0,-1 0 0,1 0 0,1 1 0,-1-1 0,1 1 0,0 0 0,0 0 0,9-8 0,10-10 0,2 3 0,36-26 0,-29 22 0,6-3 0,-18 13 0,-1 0 0,-1 0 0,0-2 0,-1 0 0,27-33 0,-43 48 0,0-1 0,0 0 0,0 1 0,0-1 0,0 0 0,0 1 0,0-1 0,0 0 0,-1 0 0,1 0 0,-1 0 0,0 0 0,1 0 0,-1 0 0,0 0 0,0 0 0,0-2 0,-1 3 0,1 0 0,0 0 0,-1 0 0,1 1 0,-1-1 0,0 0 0,1 0 0,-1 1 0,1-1 0,-1 0 0,0 1 0,0-1 0,1 0 0,-1 1 0,0-1 0,0 1 0,0-1 0,0 1 0,0 0 0,1-1 0,-1 1 0,0 0 0,0 0 0,-2 0 0,-1-1 0,1 1 0,-1 0 0,0 0 0,0 1 0,0-1 0,0 1 0,1 0 0,-1 0 0,0 0 0,1 0 0,-1 1 0,1-1 0,-1 1 0,1 0 0,0 0 0,-4 3 0,0 1 0,1 0 0,0 1 0,0 0 0,1 0 0,-5 8 0,8-12 0,0 0 0,0 0 0,1 0 0,-1 1 0,1-1 0,0 0 0,0 1 0,0-1 0,1 0 0,-1 1 0,1-1 0,0 1 0,0-1 0,0 1 0,1 6 0,0-9 0,0 0 0,0 0 0,0 0 0,0 0 0,1 0 0,-1-1 0,0 1 0,1 0 0,-1-1 0,0 1 0,1-1 0,-1 1 0,1-1 0,-1 1 0,1-1 0,-1 0 0,0 0 0,1 0 0,-1 0 0,1 0 0,1 0 0,43-2 0,-37 2 0,27-4 0,42-9 0,-47 7 0,0 1 0,45-1 0,-88-17 0,-32-40 0,44 63-46,0 0 0,0 0 0,0 0 0,0 0 0,0 0 0,0 0 0,1 0 0,-1-1 0,0 1 0,0 0 0,0 0 0,0 0 0,0 0 0,0 0 0,0 0 0,0 0 0,0 0 0,0 0 0,0 0 0,0-1 0,0 1 0,0 0 0,0 0 0,0 0 0,0 0 0,0 0 0,0 0 0,0 0 0,0 0 0,0 0 0,0-1 0,0 1 0,0 0 0,0 0 0,0 0 0,0 0 0,15 9-3906,13 7-2475,-4-7 59</inkml:trace>
</inkml:ink>
</file>

<file path=ppt/ink/ink15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26:20.32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71 34 14157,'0'0'17238,"-9"1"-16731,6-1-473,0 0 0,0 0 0,1 0 0,-1 1 0,0-1 0,0 1 0,0 0 0,1 0 0,-1 0 1,1 0-1,-1 0 0,0 1 0,1-1 0,0 1 0,-3 1 0,3 0-17,0-1-1,1 1 1,-1-1 0,1 1 0,-1-1 0,1 1 0,0 0 0,0 0-1,0 0 1,1 0 0,-1 0 0,1-1 0,-1 1 0,1 0 0,0 0-1,0 0 1,0 0 0,1 4 0,0-6-17,-1 0 0,1 0 0,-1 0 0,1 0 0,-1-1 0,1 1 0,0 0 0,0 0 0,-1-1 0,1 1 0,0 0 0,0-1 0,0 1 0,0-1 0,-1 1 0,1-1 0,0 1 0,0-1 0,0 0 0,0 1 0,0-1 0,0 0 0,0 0 0,0 0 0,0 0 0,0 0 0,1 0 0,-1 0 0,1 0 0,34-2 0,-27-1 0,-1 0 0,0 0 0,0 0 0,0-1 0,-1 0 0,1-1 0,-1 0 0,0 0 0,0 0 0,-1-1 0,0 0 0,0 0 0,0-1 0,-1 0 0,0 0 0,0 0 0,0 0 0,4-11 0,-7 11-16,-21 62-1123,15-46 649,0 1 0,0 0 0,1 0 0,-2 13 0,4-20 77,1 0 0,0 0 0,0 1 0,0-1 1,0 0-1,1 1 0,-1-1 0,1 0 0,0 0 0,2 6 1,-2-7 22,1 0 0,0 0 0,0-1 0,0 1 0,0 0 0,0-1 0,1 1 0,-1-1 0,0 1 0,1-1 0,-1 0 1,1 0-1,-1 0 0,1-1 0,0 1 0,-1 0 0,1-1 0,0 0 0,-1 0 0,1 0 0,0 0 0,-1 0 0,4-1 0,22 1-6512</inkml:trace>
</inkml:ink>
</file>

<file path=ppt/ink/ink15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26:20.66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141 191 8456,'0'0'11910,"-9"0"-9332,4 0-2382,-1 1 0,1 0 0,0 0-1,-1 1 1,1 0 0,0-1 0,0 2-1,0-1 1,0 1 0,0-1 0,0 1-1,1 1 1,-1-1 0,1 1-1,0-1 1,0 1 0,1 0 0,-1 1-1,1-1 1,-5 9 0,4-9-83,1 0-1,0-1 1,0 2 0,1-1-1,-1 0 1,1 1 0,0-1 0,0 1-1,1-1 1,-1 1 0,1 0-1,0 0 1,0 0 0,1 0-1,-1 0 1,1 0 0,1 6 0,0-10-98,-1 0 1,1 0 0,0 0 0,0 0 0,1 0 0,-1 0-1,0 0 1,0-1 0,0 1 0,0 0 0,1-1 0,-1 1 0,0-1-1,1 1 1,-1-1 0,0 0 0,1 0 0,-1 0 0,0 1 0,1-1-1,-1 0 1,1-1 0,-1 1 0,2 0 0,39-6 399,-31 1-377,1 0 0,-1-1 0,0 0 0,0-1 0,-1 0 0,0-1 0,0 0 0,0 0 0,-1-1 0,8-11 0,4-6 59,-1 0 1,27-49-1,-38 60 202,0-1 0,-1 1 0,-1-1 0,-1-1 0,0 1 0,4-22 0,-25 52-213,-6 15-103,10-9 17,-48 94 0,53-102 0,1 1 0,1 0 0,0 1 0,1-1 0,0 1 0,1 0 0,-1 15 0,3-28-47,0 1 0,1-1 0,-1 1 1,0-1-1,0 0 0,1 1 0,-1-1 0,0 0 0,1 1 0,0-1 1,-1 0-1,1 0 0,0 1 0,-1-1 0,1 0 0,0 0 0,0 0 0,0 0 1,0 0-1,0 0 0,0 0 0,0 0 0,1-1 0,-1 1 0,0 0 1,0-1-1,1 1 0,-1-1 0,0 1 0,1-1 0,-1 0 0,0 1 1,1-1-1,-1 0 0,1 0 0,-1 0 0,0 0 0,1 0 0,-1 0 1,1 0-1,-1-1 0,0 1 0,3-1 0,2 0-416,-1-1-1,1 1 1,-1-1 0,0 0-1,1 0 1,-1 0 0,0-1-1,0 0 1,0 0 0,4-4-1,11-14-6839,-1-2-2802</inkml:trace>
</inkml:ink>
</file>

<file path=ppt/ink/ink15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26:21.01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0 118 18610,'0'0'12150,"13"6"-10778,-3-1-1105,-6-2-245,1 0-1,0-1 1,-1 0 0,1 0-1,0 0 1,0 0 0,0-1-1,0 0 1,1 0 0,-1 0-1,0 0 1,0-1-1,1 0 1,-1 0 0,0-1-1,7-1 1,1-2-22,0-1 0,-1 0 0,1-1 0,-1-1 0,20-13 0,-27 16 0,0 0 0,1 0 0,-2 0 0,1-1 0,0 1 0,-1-1 0,0 0 0,0-1 0,0 1 0,-1-1 0,0 0 0,0 1 0,0-1 0,1-8 0,-3 14 0,-1-1 0,0 1 0,0-1 0,0 1 0,0-1 0,0 1 0,0-1 0,0 0 0,0 1 0,0-1 0,0 1 0,0-1 0,0 1 0,0-1 0,0 1 0,0-1 0,-1 1 0,1-1 0,0 1 0,0-1 0,-1 1 0,1-1 0,0 1 0,-1-1 0,1 1 0,-1-1 0,1 1 0,0 0 0,-1-1 0,1 1 0,-1 0 0,1-1 0,-1 1 0,1 0 0,-2-1 0,-24 2 0,-26 18 0,35-8 0,0 1 0,0 1 0,1 0 0,-24 27 0,35-36 0,1 2 0,0-1 0,-1 1 0,2-1 0,-1 1 0,1 0 0,0 1 0,0-1 0,0 0 0,1 1 0,0 0 0,1-1 0,-1 1 0,1 0 0,0 0 0,1 0 0,0 0 0,1 7 0,0-10 7,0 0 0,1 0 0,-1-1 0,1 1 1,0 0-1,0-1 0,1 1 0,-1-1 0,1 0 0,0 1 0,-1-1 0,1 0 1,1-1-1,-1 1 0,0-1 0,1 1 0,-1-1 0,1 0 0,0 0 0,6 2 0,5 2-337,1-1-1,0 0 0,31 5 0,8-5-5072,4-4-3619</inkml:trace>
</inkml:ink>
</file>

<file path=ppt/ink/ink15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26:23.18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66 0 18930,'0'0'2434,"-7"60"-1121,-3-28-384,-1 7-224,-1 3-449,2 3-224,2-1 32,2-7 0,4-5-96,2-6-128,0-11-416,0-7-449,5-8-2018,-2-18 576,-3-9-1921,0-9-3299</inkml:trace>
</inkml:ink>
</file>

<file path=ppt/ink/ink15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26:23.56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26 14478,'0'0'12556,"59"-20"-10859,-27 17-576,8 2-480,1-1-449,-2 2-160,-3 0-32,-8 0-769,-8 0-1024,-10 6-1282,-10 4-737,0 3-288,-15 1-1441,-5-4-1858</inkml:trace>
</inkml:ink>
</file>

<file path=ppt/ink/ink15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26:23.88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45 1 10794,'0'0'11948,"72"24"-9738,-28-24-385,5-3-928,-1-3-641,-2-1-192,-7 5-64,-11 2-384,-5 0-1474,-12 4-320,-9 6-1954,-2 3-1985</inkml:trace>
  <inkml:trace contextRef="#ctx0" brushRef="#br0" timeOffset="1">1 238 9289,'0'0'14317,"75"-1"-12619,-33-8-577,4 0-448,0 0-577,-3 2-32,-6 2-1185,-5 2-1506,-6-2-2530,-6-1-3010</inkml:trace>
</inkml:ink>
</file>

<file path=ppt/ink/ink15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26:24.24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17 17489,'0'0'3299,"61"3"-1762,-17-3-608,5-1-128,2-4-545,1 1-192,-9 1-608,-6 1-3140,-10 0-1857,-14 0-5157</inkml:trace>
</inkml:ink>
</file>

<file path=ppt/ink/ink15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26:24.58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39 17424,'0'0'3492,"70"1"-1474,-21-3 256,5-5-609,4-1-544,1 0-576,-5 3-481,-8 4-448,-9 1-1634,-5-1-1826,-5-7-5060</inkml:trace>
</inkml:ink>
</file>

<file path=ppt/ink/ink15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26:25.43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40 4837,'0'0'17792,"3"9"-16601,5 17-581,-1 1 1,-2-1-1,0 1 0,1 48 1,-7 120 1040,-2-170-1569,1-3 1046,12-39 331,43-170-466,-39 128-702,34-91 0,-46 146-315,0 0 1,0 0-1,0 1 1,1-1-1,-1 1 1,1-1-1,0 1 0,0 0 1,0 0-1,0 0 1,0 0-1,1 0 0,-1 1 1,1 0-1,0 0 1,0 0-1,6-2 1,-8 3 11,0 1 0,0-1 0,0 1 0,0 0 0,0 0 0,0 0 0,0 0 0,0 0 0,1 0 1,-1 0-1,0 1 0,0-1 0,0 1 0,0 0 0,0 0 0,0-1 0,-1 1 0,1 0 0,0 1 1,0-1-1,-1 0 0,1 0 0,0 1 0,-1-1 0,0 1 0,1-1 0,-1 1 0,0 0 0,0 0 0,1-1 1,-1 1-1,-1 0 0,1 0 0,0 0 0,0 0 0,0 4 0,0-2 27,0 1 0,-1-1 0,1 1 0,-1-1-1,0 1 1,0-1 0,-1 1 0,1-1 0,-1 1 0,0-1 0,0 0-1,0 1 1,-1-1 0,1 0 0,-1 0 0,0 0 0,-1 0 0,1 0-1,-1-1 1,1 1 0,-1 0 0,0-1 0,0 0 0,-1 0 0,1 0-1,-1 0 1,1-1 0,-6 4 0,0 0-14,0 0 0,-1-1 0,1 0 0,-1 0 0,0-1 0,0 0 0,-1-1 0,1 0 0,-1-1 0,0 0 0,-12 0 0,35-5-5141,10-8 1699,-8 3 961,15-4-3253,4-1-3892</inkml:trace>
</inkml:ink>
</file>

<file path=ppt/ink/ink15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26:26.33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193 10 12780,'0'0'8675,"-9"-3"-7565,5 2-1048,1 0 0,0 0-1,0 0 1,-1 0 0,1 1-1,0-1 1,-1 1 0,1 0-1,-1 0 1,1 0 0,0 0-1,-1 1 1,1 0 0,0-1-1,-1 1 1,1 0 0,0 1-1,0-1 1,0 0 0,0 1-1,0 0 1,0 0 0,0 0-1,0 0 1,1 0 0,-1 0-1,1 1 1,-4 4 0,-6 6 326,1 0 0,1 1 1,0 0-1,-12 22 0,18-29-186,1 1 0,-1-1 0,2 1 1,-1 0-1,1 0 0,0 0 0,0 0 0,1 1 0,0-1 0,1 0 0,0 11 1,0-18-182,0 0 0,1 0 0,-1-1 0,0 1 0,1 0 0,-1 0 0,0 0 0,1 0 0,-1 0 0,1-1 0,-1 1 0,1 0 1,0 0-1,-1-1 0,1 1 0,0 0 0,-1-1 0,1 1 0,0-1 0,0 1 0,0-1 0,-1 1 0,1-1 0,0 0 0,1 1 1,31 2 694,-23-3-507,-1-2 1,1 1-1,-1-1 1,15-5-1,-16 3-158,0 0 0,1 0 0,-1-1 0,0 0 0,-1-1 1,0 1-1,9-10 0,-13 12-23,1-1 0,-1 1 0,0-1 0,0 0 1,-1 0-1,1 0 0,-1 0 0,0-1 0,0 1 0,0-1 1,-1 1-1,1-1 0,-1 0 0,0 1 0,0-9 1,-1 13-31,0-1 0,0 1 0,0 0 0,0 0 0,0-1 0,0 1 0,0 0 1,0-1-1,0 1 0,0 0 0,0-1 0,0 1 0,0 0 0,0 0 0,0-1 1,0 1-1,-1 0 0,1 0 0,0-1 0,0 1 0,0 0 0,-1 0 0,1-1 1,0 1-1,0 0 0,0 0 0,-1 0 0,1-1 0,0 1 0,0 0 1,-1 0-1,1 0 0,0 0 0,-1 0 0,1 0 0,0 0 0,0 0 0,-1-1 1,-13 6-128,-10 15-6,20-14 148,0 0 0,1 0 0,0 0 0,0 0 0,1 1 0,-3 8 0,5-14-7,-1 0 1,1 0-1,0 0 0,0 0 0,0 0 1,0 0-1,-1 1 0,1-1 0,1 0 0,-1 0 1,0 0-1,0 0 0,0 0 0,1 0 1,-1 0-1,0 0 0,1 0 0,-1 0 0,1 0 1,-1 0-1,1 0 0,-1 0 0,1-1 1,0 1-1,-1 0 0,1 0 0,0 0 0,0-1 1,0 1-1,0-1 0,0 1 0,-1 0 1,1-1-1,0 0 0,0 1 0,0-1 0,0 1 1,0-1-1,1 0 0,-1 0 0,0 0 1,0 0-1,0 0 0,0 0 0,0 0 0,0 0 1,1 0-1,5 0 39,-1 0 0,0-1 0,1 1 0,-1-1 1,0-1-1,0 1 0,0-1 0,0 0 0,0-1 0,10-4 0,-16 7-62,1 0-1,-1 1 0,1-1 0,-1 1 1,1-1-1,-1 1 0,1 0 0,-1-1 1,0 1-1,1-1 0,-1 1 0,0 0 0,1-1 1,-1 1-1,0 0 0,0-1 0,0 1 1,0 0-1,0-1 0,1 1 0,-1 0 1,0-1-1,-1 1 0,1 0 0,0 0 1,0-1-1,0 1 0,0 0 0,0-1 1,-1 1-1,0 1 0,-2 28 42,-5 21-955,8-50 741,0 0-1,0 0 0,0 0 0,0 0 0,0 0 0,0 0 0,0 0 0,0 0 0,1 0 1,-1 0-1,0-1 0,0 1 0,1 0 0,-1 0 0,1 0 0,-1 0 0,1 0 0,0 0 1,0-1-70,0 0 1,0 0 0,0 0 0,-1 0 0,1 0-1,0-1 1,0 1 0,0 0 0,0-1 0,0 1 0,-1-1-1,1 1 1,0-1 0,0 1 0,-1-1 0,1 1-1,0-1 1,-1 0 0,1 1 0,-1-1 0,1 0 0,-1 0-1,1 0 1,-1 1 0,1-2 0,11-17-5352</inkml:trace>
</inkml:ink>
</file>

<file path=ppt/ink/ink15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26:26.67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 18097,'0'0'10890,"31"0"-21812,-24 0 2882</inkml:trace>
</inkml:ink>
</file>

<file path=ppt/ink/ink15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26:27.05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265 5 18449,'0'0'2328,"-9"-2"240,4 1-2447,-1 1 0,1-1 1,-1 1-1,1 0 0,-1 0 1,0 0-1,1 1 0,-1 0 0,1 0 1,0 0-1,-1 1 0,1 0 1,0 0-1,0 0 0,0 0 1,0 1-1,-8 6 0,-4 5 359,0 1-1,1 1 1,1 0 0,0 1-1,-13 21 1,22-30-339,1 0 0,0 1 0,0-1 0,1 1 0,0 0-1,1 0 1,0 1 0,1-1 0,-1 1 0,2-1 0,-1 1 0,2 0 0,-1-1 0,2 13 0,-1-20-131,0 0 1,1 0 0,-1 0-1,1 0 1,-1 0-1,1 0 1,0 0 0,0-1-1,0 1 1,0 0 0,0 0-1,1-1 1,-1 1 0,0-1-1,1 1 1,-1-1 0,1 0-1,-1 1 1,1-1 0,0 0-1,2 1 1,0 0 25,1 0-1,-1-1 1,0 0 0,1 0 0,0 0-1,-1 0 1,1-1 0,-1 0-1,7 0 1,-2-1 17,0 0 0,0 0 0,0-1 0,-1 0 0,1 0 0,-1-1 0,1 0 0,-1-1 0,12-6 0,9-20 172,-28 29-217,0 0-1,0 0 0,0 0 1,0 0-1,0-1 1,-1 1-1,1 0 1,0-1-1,-1 1 0,1-1 1,-1 1-1,1 0 1,-1-1-1,0 1 0,0-1 1,0 0-1,0 1 1,0-1-1,0 1 1,0-1-1,0 1 0,0-1 1,-1 1-1,0-2 1,1 2-12,-1 1 1,0-1-1,1 0 1,-1 1-1,0-1 1,0 1-1,0-1 1,0 1-1,0-1 0,1 1 1,-1 0-1,0-1 1,0 1-1,0 0 1,0 0-1,0 0 1,0 0-1,0 0 1,0 0-1,0 0 1,0 0-1,0 0 1,0 0-1,0 0 1,0 1-1,0-1 1,0 0-1,0 1 1,0-1-1,1 1 1,-1-1-1,-1 2 1,-27 17-90,25-14 114,2-4 11,0 1 0,0 0 0,1-1 0,-1 1 0,0 0 0,1 0 0,-1 1 1,1-1-1,0 0 0,0 0 0,-1 1 0,2-1 0,-2 4 0,6-6 21,0 0 0,0 0-1,1 0 1,-1-1 0,0 0 0,0 0-1,5-1 1,127-72-1377,-135 75 1293,-1-1 0,1 1-1,-1-1 1,1 1 0,-1-1 0,1 1 0,-1-1-1,1 1 1,-1 0 0,1-1 0,-1 1 0,0 0-1,1-1 1,-1 1 0,0 0 0,0-1-1,1 1 1,-1 0 0,0 0 0,0-1 0,0 1-1,0 0 1,0 0 0,0-1 0,0 1 0,0 0-1,0 0 1,-1-1 0,1 1 0,0 0-1,0-1 1,-1 2 0,-3 30 159,-4 2 63,3-19 64,1 1 0,1-1 0,-2 32 1,5-47-337,1 1 0,-1-1 0,0 0 0,0 1 0,0-1 0,0 0 0,1 0 0,-1 1 0,0-1 0,0 0 0,0 0 0,1 1 0,-1-1 0,0 0 1,0 0-1,1 0 0,-1 1 0,0-1 0,1 0 0,-1 0 0,0 0 0,1 0 0,-1 0 0,0 0 0,1 0 0,-1 0 0,0 1 0,1-1 0,-1 0 0,0 0 0,1-1 0,-1 1 1,1 0-1,8-3-6376,2-11-4332</inkml:trace>
</inkml:ink>
</file>

<file path=ppt/ink/ink15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26:27.98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0 9961,'0'0'15578,"1"10"-14559,3 27-297,-2 0 0,-5 67-1,0-12-2886,5-71-759,-2-17-1219</inkml:trace>
</inkml:ink>
</file>

<file path=ppt/ink/ink15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26:28.32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15 11979,'0'0'12268,"50"-15"-11499,-17 19-97,8-1-480,7-3-127,3 0-1122,-3 0-2243,-1 0-3874</inkml:trace>
</inkml:ink>
</file>

<file path=ppt/ink/ink15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26:28.95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 1 12684,'0'0'9940,"2"9"-9043,6 73 636,-3 1 1,-3-1-1,-11 88 1,5-139-1382,-3 18 179,8-42 457,5-23 749,108-338-1233,-111 346-449,0 0-1,0 1 1,1-1-1,0 1 1,0 0-1,9-12 1,-10 17 90,-1 0 1,0 0-1,1 0 1,-1 0-1,1 0 1,0 1-1,0-1 1,0 1-1,-1 0 1,1-1-1,0 2 0,1-1 1,-1 0-1,0 0 1,0 1-1,0 0 1,0 0-1,0 0 1,7 0-1,-9 0 49,-1 1 0,1-1 1,0 0-1,0 0 0,0 0 0,0 0 0,0 1 0,-1-1 0,1 0 0,0 1 0,0-1 0,0 1 0,-1-1 0,1 1 0,0-1 1,-1 1-1,1 0 0,0-1 0,-1 1 0,1 0 0,-1-1 0,1 1 0,-1 0 0,0 0 0,1 0 0,-1-1 0,1 1 0,-1 0 0,0 0 1,0 0-1,0 0 0,0 0 0,1-1 0,-1 1 0,0 0 0,0 0 0,-1 0 0,1 0 0,0 0 0,0 0 0,0-1 0,0 1 1,-1 0-1,1 0 0,-1 0 0,1 0 0,0-1 0,-1 1 0,1 0 0,-2 0 0,0 4 18,0-1-1,0 0 1,-1 0 0,1 0-1,-1 0 1,0 0 0,-1 0-1,-3 3 1,-14 6 575,-1-2 0,-44 17 1,32-15-3450,28-11-2674,27-2 225,4-5-1960</inkml:trace>
</inkml:ink>
</file>

<file path=ppt/ink/ink15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26:29.39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70 0 11018,'0'0'6577,"-2"10"-3609,-3 19-511,-2-1 0,-10 28 0,8-32-1779,1 0-1,2 1 0,1 0 1,0 0-1,0 28 0,5-53-671,0 1 0,-1-1 0,1 0 1,0 1-1,0-1 0,0 1 0,0-1 0,0 1 0,0-1 0,0 0 0,0 1 0,0-1 0,0 1 0,0-1 0,1 1 0,-1-1 0,0 0 0,0 1 1,0-1-1,0 0 0,1 1 0,-1-1 0,0 1 0,0-1 0,1 0 0,-1 1 0,0-1 0,1 0 0,-1 0 0,0 1 0,1-1 0,-1 0 0,0 0 1,1 0-1,-1 1 0,0-1 0,1 0 0,-1 0 0,1 0 0,-1 0 0,1 0 0,-1 0 0,0 0 0,1 0 0,-1 0 0,1 0 0,-1 0 0,1 0 1,-1 0-1,0 0 0,1 0 0,-1 0 0,1 0 0,-1 0 0,0-1 0,1 1 0,-1 0 0,0 0 0,1-1 0,-1 1 0,0 0 0,1 0 0,-1-1 1,0 1-1,1-1 0,20-23 362,-14 0-368,-2-1 0,0 1 0,-2-1 0,-1 1 0,0-1 0,-4-32 0,2 25 0,-2 29-70,-4 9-86,-5 13-93,10-17 253,1 0-1,-1 0 1,0 1 0,1-1 0,-1 0 0,1 0-1,0 0 1,-1 1 0,1-1 0,0 0 0,1 0-1,-1 0 1,0 1 0,0-1 0,2 3 0,-2-4 1,1-1 1,-1 1 0,1 0 0,0-1 0,-1 1 0,1-1 0,-1 1 0,1-1 0,0 1-1,0-1 1,-1 0 0,1 1 0,0-1 0,0 0 0,-1 1 0,1-1 0,0 0 0,0 0-1,0 0 1,-1 0 0,1 0 0,0 0 0,0 0 0,0 0 0,0 0 0,-1 0 0,2-1-1,5-1 27,0 0-1,0-1 0,0 0 0,0 0 0,-1 0 1,1-1-1,9-7 0,8-10-31,-19 15 0,0 1 0,0 0 0,1 1 0,0-1 0,0 1 0,0 0 0,12-5 0,-16 14 0,-1-1 0,0 2 0,0-1 0,0 0 0,-1 0 0,0 0 0,-1 10 0,1-11 0,-5 139-331,5-142 229,3 15-2297,5-11-2301,7-4-3431</inkml:trace>
</inkml:ink>
</file>

<file path=ppt/ink/ink15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26:30.93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 18834,'0'0'8808,"1"0"-8788,-1 0-1,1 0 1,-1 0-1,1 0 1,-1 0 0,0 0-1,1 0 1,-1 1-1,1-1 1,-1 0-1,1 0 1,-1 1 0,0-1-1,1 0 1,-1 0-1,1 1 1,-1-1-1,0 0 1,1 1 0,-1-1-1,0 1 1,0-1-1,1 0 1,-1 1-1,0-1 1,0 1 0,0-1-1,1 1 1,-1 0-1,-12 35 249,15-19-1804,-2-16 1287,-1-1-1,1 1 1,-1-1-1,1 0 0,-1 1 1,1-1-1,-1 0 1,1 1-1,0-1 0,-1 0 1,1 0-1,-1 0 0,1 1 1,0-1-1,-1 0 1,1 0-1,0 0 0,-1 0 1,1 0-1,0 0 0,-1 0 1,1 0-1,0 0 1,-1-1-1,1 1 0,0 0 1,19-7-8666</inkml:trace>
</inkml:ink>
</file>

<file path=ppt/ink/ink15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26:32.36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1 126 8040,'3'-9'3523,"8"-19"-1361,23-61 10228,-31 148-10094,-6-3-2040,-10 62 0,4-45 33,9-71-118,1-11 240,4-26 808,4-52 535,-7 54-1754,-1 22 0,0 1 0,-1 0 0,0-1 0,0 1 0,-1-1 0,-4-19 0,5 57-193,-1-25 174,1 0 1,0 0 0,-1 0 0,1 0 0,0 1-1,0-1 1,0 0 0,0 0 0,1 1 0,-1-1-1,0 0 1,1 0 0,0 0 0,-1 0 0,1 0-1,0 0 1,0 0 0,3 4 0,-2-4 28,1 0 0,0 1 0,-1-1 0,1 0 0,0 0 1,0-1-1,0 1 0,0-1 0,1 1 0,-1-1 0,0 0 0,1 0 1,-1-1-1,0 1 0,1-1 0,-1 1 0,1-1 0,-1 0 0,1-1 0,-1 1 1,1 0-1,-1-1 0,0 0 0,1 0 0,-1 0 0,6-3 0,3 0 35,-1-2-1,0 1 0,0-1 0,0-1 1,19-15-1,-7-5-90,-8 13-70,-14 16 108,-1-1-1,1 1 1,0-1-1,-1 0 1,1 1 0,-1-1-1,0 1 1,1-1 0,-1 1-1,0 0 1,0-1 0,0 1-1,0-1 1,0 1-1,0-1 1,-1 3 0,-4 211 29,4-213-88,1 0-1,0 1 1,1-1-1,-1 0 1,0 1-1,1-1 1,-1 0-1,1 0 1,0 1-1,0-1 1,0 0-1,0 0 1,0 0-1,0 0 1,0 0-1,1 0 1,-1 0-1,1-1 1,-1 1-1,1 0 1,0-1-1,-1 1 1,1-1-1,0 0 1,4 2-1,-3-2-405,-1 0 0,1 0-1,0-1 1,-1 1-1,1-1 1,0 0-1,0 0 1,0 0-1,-1 0 1,1 0-1,0-1 1,0 1 0,-1-1-1,6-1 1,15-11-6371</inkml:trace>
</inkml:ink>
</file>

<file path=ppt/ink/ink15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26:32.74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33 18738,'0'0'4740,"51"2"-4227,-11-2 448,7-7-449,4-1-416,0 0-64,-4 4-865,-11 2-2145,-9-1-770,-12 0-2530</inkml:trace>
</inkml:ink>
</file>

<file path=ppt/ink/ink15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26:33.09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44 15919,'0'0'2851,"78"1"-1474,-38-1-576,6-2-321,-3-4-384,1 1-256,-6 0-1633,-2-3-1475,-8 0-447,-2-3-2531</inkml:trace>
</inkml:ink>
</file>

<file path=ppt/ink/ink15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26:33.43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 2 11723,'0'0'3486,"11"0"-977,9 0-1269,-4-1-674,1 1 0,-1 0 0,1 1 1,31 7-1,-44-7-562,-1 0-1,1 0 1,-1 0 0,1 0 0,-1 1 0,0-1 0,0 1 0,0 0 0,0 0-1,0 0 1,0 1 0,0-1 0,-1 0 0,1 1 0,-1 0 0,0 0-1,0 0 1,0 0 0,0 0 0,0 0 0,0 0 0,-1 1 0,0-1 0,0 0-1,0 1 1,0-1 0,0 1 0,-1-1 0,1 1 0,-1 6 0,-1-3 238,1 1 0,-2 0 0,1 0 0,-1 0 0,-1-1 0,1 1-1,-1-1 1,0 0 0,-1 0 0,0 0 0,0 0 0,-9 10 0,-8 9 1250,-43 39-1,25-26-1010,25-23-481,-5 4-421,6-9-2949,7-10-2811</inkml:trace>
</inkml:ink>
</file>

<file path=ppt/ink/ink15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26:35.08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400 2 9865,'-11'0'310,"-1"-1"-198,0 1-1,0 0 1,0 1-1,1 0 1,-1 1-1,0 0 1,1 1 0,-1 0-1,-21 10 1,16-2 162,0 1 1,0 1 0,2 0-1,0 1 1,0 0 0,1 2-1,1 0 1,1 0 0,0 1-1,1 0 1,1 1 0,0 0-1,2 1 1,-11 33 0,7-12-16,2 0 1,2 0-1,1 1 1,2 0-1,2 0 1,4 57-1,0-75-258,1 0 0,1 0 0,2 0 1,0 0-1,1 0 0,1-1 0,2 0 0,0-1 0,1 1 0,1-2 0,22 32 1,-26-42-24,1-1 0,0 0 1,0 0-1,1-1 0,1 0 0,-1 0 1,1-1-1,0-1 0,0 0 1,1 0-1,0-1 0,0 0 1,0-1-1,1 0 0,0-1 1,-1 0-1,1-1 0,0 0 1,0-1-1,0 0 0,1-1 1,-1 0-1,0-1 0,14-3 0,-8 0 119,-1-1 0,1-1 0,-1-1 0,-1 0 0,1-1 0,-1-1 0,0 0-1,-1-1 1,0-1 0,-1 0 0,0-1 0,22-25 0,-14 12 7,-1-1-1,-1-1 1,-2-1 0,0-1 0,-2-1 0,14-34-1,-20 37 96,-1 0 0,-1 0 0,-1-1 0,-2 0-1,0 0 1,-2 0 0,-1 0 0,-4-54 0,0 68-129,0 1 0,-1-1 0,0 1 0,-1-1 0,0 1 0,-1 0 0,-1 1 0,-13-22 0,14 25-81,-2 1 0,1 0 0,-1 1-1,0 0 1,-1 0 0,1 0 0,-1 1 0,-1 0 0,1 1-1,-1-1 1,0 2 0,0-1 0,-12-3 0,7 4-262,0 0 0,0 1 0,-1 0 0,1 1 0,-1 1 1,1 0-1,-1 1 0,0 1 0,1 0 0,-1 1 0,1 0 0,0 2 1,-1-1-1,1 2 0,-24 10 0,13-2-177,2 0 0,0 1 0,0 2 0,1 0 1,1 1-1,1 1 0,-30 35 0,-8 17-2315</inkml:trace>
</inkml:ink>
</file>

<file path=ppt/ink/ink15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26:37.29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430 100 13229,'0'0'2733,"0"-9"101,1 0-2480,0 3 198,0 1 0,-1 0 0,0-1 0,0 1 0,0-1 0,-1 1-1,-1-7 1,2 10-391,-1 0 0,0 0-1,0 1 1,0-1 0,0 0-1,0 1 1,0-1 0,0 1-1,-1-1 1,1 1 0,0-1-1,-1 1 1,1 0 0,-1 0-1,0 0 1,1 0 0,-1 0-1,0 0 1,0 0 0,1 0-1,-1 1 1,0-1 0,0 1-1,0-1 1,0 1 0,0 0-1,-3 0 1,-6 0-57,1 1-1,-1 0 1,1 1 0,0 0 0,0 0-1,0 1 1,0 1 0,0-1-1,0 2 1,1-1 0,0 1 0,0 1-1,0 0 1,1 0 0,0 1 0,-10 9-1,-13 14 386,2 1 0,-40 54 0,53-63-173,1 0 0,-17 32 1,28-48-296,1 0 1,1 0-1,-1 1 0,1-1 1,0 1-1,0-1 1,1 1-1,0-1 1,0 1-1,0 0 0,1-1 1,0 1-1,1 0 1,-1 0-1,3 7 0,-2-11-17,1 0 0,0-1 0,-1 1 0,1-1 0,0 1 0,0-1 0,1 0 0,-1 0 0,0 0 0,1 0 0,0 0 0,-1 0 0,1-1 0,0 0 0,0 1 0,0-1 0,-1 0 0,1 0 0,0 0 0,1-1-1,-1 1 1,0-1 0,0 0 0,4 0 0,2 1 7,0-1-1,0 0 0,0 0 1,0-1-1,0-1 0,0 1 1,12-5-1,-15 4-10,0 0 0,0-1 0,0 0 0,-1 0 0,1-1 0,-1 1 0,0-1 0,0 0 0,0-1 0,0 1 0,-1-1 0,0 0 0,0 0 0,0 0 0,0-1 0,-1 1 0,0-1 0,0 0 0,-1 0 0,1 0 0,-1 0 0,-1-1 0,1 1 0,-1 0 0,0-1 0,0 1 0,-1-8 0,0 13 0,0 0 0,0 0 0,0 0 0,0-1 0,0 1 0,-1 0 0,1 0 0,0 0 0,-1 0 0,1-1 0,0 1 0,-1 0 0,0 0 0,1 0 0,-1 0 0,0 0 0,1 0 0,-1 0 0,0 0 0,0 1 0,0-1 0,0 0 0,0 0 0,0 1 0,0-1 0,0 0 0,0 1 0,0-1 0,0 1 0,0 0 0,0-1 0,-1 1 0,1 0 0,0 0 0,0-1 0,0 1 0,-1 0 0,1 0 0,0 0 0,0 1 0,0-1 0,-1 0 0,1 0 0,0 1 0,0-1 0,-1 1 0,-1 0 0,0-1 0,0 1 0,1 0 0,-1 1 0,0-1 0,1 0 0,0 1 0,-1 0 0,1-1 0,0 1 0,-1 0 0,1 0 0,0 0 0,0 0 0,1 1 0,-1-1 0,0 0 0,1 1 0,-2 3 0,2-4 0,1-1 0,-1 0 0,1 0 0,0 0 0,0 1 0,0-1 0,-1 0 0,1 0 0,0 1 0,1-1 0,-1 0 0,0 1 0,0-1 0,0 0 0,1 0 0,-1 1 0,1-1 0,-1 0 0,1 0 0,-1 0 0,1 0 0,0 0 0,-1 0 0,1 0 0,0 0 0,0 0 0,0 0 0,1 1 0,1 0 0,0 0 0,1-1 0,-1 0 0,0 1 0,1-1 0,-1 0 0,1-1 0,-1 1 0,1 0 0,4-1 0,11 0 0,0 0 0,36-7 0,-14-5 0,-34 10 0,0-1 0,1 1 0,-1 0 0,1 1 0,11-1 0,-19 2 0,1 1 0,0-1 0,0 1 0,-1 0 0,1-1 0,-1 1 0,1 0 0,0 0 0,-1-1 0,1 1 0,-1 0 0,0 0 0,1 0 0,-1-1 0,0 1 0,1 0 0,-1 0 0,0 0 0,0 0 0,0 0 0,0 0 0,0 0 0,0 0 0,0 0 0,0-1 0,0 2 0,-1 35 0,1-29 0,-11 61-665,8-56 265,0-1 0,1 1 0,1 0 0,0-1 1,1 14-1,0-25 231,0-1 1,0 0-1,0 1 1,0-1 0,1 1-1,-1-1 1,0 1-1,0-1 1,1 0 0,-1 1-1,0-1 1,0 0-1,1 1 1,-1-1-1,0 0 1,1 1 0,-1-1-1,1 0 1,-1 0-1,0 1 1,1-1-1,-1 0 1,1 0 0,-1 0-1,0 0 1,1 0-1,-1 1 1,1-1-1,-1 0 1,1 0 0,-1 0-1,1 0 1,-1 0-1,1 0 1,-1 0-1,1-1 1,-1 1 0,0 0-1,1 0 1,0 0-1,20-9-5577,1-8-2913</inkml:trace>
</inkml:ink>
</file>

<file path=ppt/ink/ink15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26:37.62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24 21236,'0'0'11531,"75"-9"-11531,-38 3 0,-2 2 0,4 0 0,-6 4 0,-5 0 0,-7 0-2018,-9 3-2178,-11 5-1537,-1 0-1858</inkml:trace>
</inkml:ink>
</file>

<file path=ppt/ink/ink15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26:37.99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40 13741,'0'0'12011,"59"6"-9704,-12-8-354,6-6-864,4-1-832,-2 1-321,-1 2-1602,-6 1-2754,-5 2-3492,-8-2-1889</inkml:trace>
</inkml:ink>
</file>

<file path=ppt/ink/ink15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26:38.74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56 0 21236,'0'0'1698,"-25"50"-225,17-20 257,-2 5-577,5 3-481,-1-1-543,4-2-33,2-3-64,0-9-737,5-5-352,5-5-480,1-9-641,-1-4-673,-2-8-801,-5-10-3907</inkml:trace>
</inkml:ink>
</file>

<file path=ppt/ink/ink15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26:39.07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24 16560,'0'0'8071,"57"-11"-6982,-23 7 161,2 0-738,3 0-416,-6 4-96,-5 0-897,-5 0-544,-8 0-1250,-7 0-1024,-8 9-2371</inkml:trace>
</inkml:ink>
</file>

<file path=ppt/ink/ink15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26:39.41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147 19 13741,'0'0'11403,"66"9"-9545,-31-17-1154,2 1-576,-4 1-224,-2 1-1121,-10 3-641,-11 2-1313</inkml:trace>
  <inkml:trace contextRef="#ctx0" brushRef="#br0" timeOffset="1">1 237 15855,'0'0'8168,"68"-1"-6631,-21-9-544,6-3-480,4 0-353,-4 0-96,-5 4-801,-8 4-1473,-13 4-1730,-11 1-928,-7 0-1506</inkml:trace>
</inkml:ink>
</file>

<file path=ppt/ink/ink15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26:39.76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52 14510,'0'0'10121,"73"0"-8039,-16-8-32,10-1-737,5-3-640,1 2-449,-6 4-192,-4 0-288,-10 5-1089,-9 1-1122,-8 0-896,-4 0-416,-2 0-513,-1 0-1442,-2 0-1152</inkml:trace>
</inkml:ink>
</file>

<file path=ppt/ink/ink15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26:40.20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54 0 10698,'0'0'9412,"-4"9"-7272,-3 12-829,1 0-1,1 1 0,0-1 1,-2 44-1,3 104-271,2-36-964,4-166 309,11-146 163,-9 149-586,1 0 0,2 0 1,1 0-1,11-29 0,-17 55 4,0 1 1,0-1-1,0 1 1,0 0-1,0 0 1,1 0-1,-1 0 1,1 0-1,0 0 0,0 1 1,0-1-1,0 1 1,1 0-1,-1 0 1,1 0-1,-1 0 1,1 1-1,-1-1 1,6 0-1,-7 1 21,0 1-1,0 0 1,1-1 0,-1 1-1,0 0 1,0 0-1,0 1 1,0-1 0,0 0-1,0 1 1,0-1 0,0 1-1,0 0 1,0 0 0,0-1-1,0 1 1,0 1-1,0-1 1,-1 0 0,1 0-1,0 1 1,-1-1 0,1 1-1,-1-1 1,1 1 0,-1-1-1,0 1 1,0 0-1,0 0 1,0 0 0,0 0-1,0 0 1,0 0 0,-1 0-1,1 0 1,0 2 0,-1-1 23,1-1 1,-1 0 0,0 0 0,1 0 0,-1 0-1,0 0 1,0 1 0,-1-1 0,1 0 0,0 0 0,-1 0-1,1 0 1,-1 0 0,0 0 0,1 0 0,-1 0 0,0 0-1,0 0 1,-1 0 0,1 0 0,-2 2 0,-1 0 86,0 0 1,-1-1-1,1 1 1,0-1-1,-1 0 1,0 0-1,0-1 1,-7 3-1,-8 3 232,0-2 0,-1-1 0,-30 4 0,29-5-1609,31-6-4739,37-7-6036,-14 0 1700</inkml:trace>
</inkml:ink>
</file>

<file path=ppt/ink/ink15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26:40.65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193 0 15599,'0'0'5909,"-9"2"-3720,-1 1-1847,-1 1 1,1 0-1,0 1 1,1 0-1,-1 0 0,1 1 1,0 0-1,0 1 0,1 0 1,0 0-1,0 1 1,1 0-1,0 0 0,-8 12 1,-18 39 752,31-55-1022,0 1 1,1-1-1,0 1 1,0-1-1,0 1 0,0-1 1,0 1-1,1 0 1,0 0-1,0-1 1,0 1-1,2 5 1,-1-9-41,0 1 0,0-1 0,0 1 0,0-1 0,0 1 0,1-1 0,-1 0 0,1 0 0,-1 0 0,1 0 0,-1 0 0,1 0 0,0 0 0,-1 0 0,1 0 0,0-1 0,-1 1 0,1-1 0,0 1 0,0-1 1,0 0-1,0 0 0,0 0 0,-1 0 0,5 0 0,48-6 661,-50 5-678,-1-1 1,1 1-1,-1-1 1,1 0-1,-1 0 1,0-1-1,0 1 0,0 0 1,0-1-1,0 0 1,0 0-1,2-3 1,-4 4-12,0 1 0,1-1 0,-1 0 0,0 0 0,0 0 0,0 0 0,0 0 0,-1 0 1,1 0-1,0-1 0,-1 1 0,0 0 0,1 0 0,-1 0 0,0-1 0,0 1 0,0 0 0,0 0 1,-1-1-1,1 1 0,0 0 0,-2-4 0,1 5-5,0 0 0,0 0 0,0 0 0,1 0 0,-1 0 0,0 0 0,0 0 0,0 0 0,0 0 0,-1 1 0,1-1 0,0 0 0,0 1 0,0-1 0,-1 1 0,1-1 0,0 1 0,-1 0 0,1-1 0,0 1 0,-1 0 0,1 0 0,0 0 0,-1 0 0,1 0 0,0 0 0,-1 1 0,1-1 0,0 0 0,0 1 0,-1-1 0,1 1 0,-2 0 0,2-1 0,-1 1 0,0 0 0,0-1 0,1 1 0,-1 0 0,1 0 0,-1 0 0,1 0 0,-1 0 0,1 1 0,-1-1 0,1 0 0,0 1 0,0-1 0,0 1 0,0-1 0,0 1 0,0-1 0,0 1 0,0 0 0,1-1 0,-1 1 0,1 0 0,-1 3 0,1-5 0,0 1 0,1 0 0,-1-1 0,1 1 0,-1 0 0,1-1 0,-1 1 0,1-1 0,-1 1 0,1-1 0,-1 1 0,1-1 0,0 1 0,-1-1 0,1 0 0,0 1 0,-1-1 0,1 0 0,0 1 0,0-1 0,-1 0 0,1 0 0,0 0 0,0 0 0,-1 0 0,1 0 0,0 0 0,0 0 0,0 0 0,0 0 0,32-1 0,-28 1 0,5-2 2,-1 0 0,1 0 0,0-1-1,-1 0 1,0 0 0,12-7 0,-10 5-19,0 0 1,0 1-1,21-5 1,-32 9-9,0 0 0,1 0 0,-1 0 1,1 0-1,-1 0 0,1 0 1,-1 0-1,1 0 0,-1 0 0,1 0 1,-1 0-1,0 0 0,1 0 1,-1 0-1,1 0 0,-1 0 1,1 1-1,-1-1 0,0 0 0,1 0 1,-1 1-1,1-1 0,-1 0 1,0 0-1,1 1 0,-1-1 0,0 0 1,0 1-1,1-1 0,-1 1 1,0-1-1,0 0 0,1 1 0,-1-1 1,0 1-1,0-1 0,0 1 1,0-1-1,-2 25-285,-16 24-1064,10-26-727,5-7-4361</inkml:trace>
</inkml:ink>
</file>

<file path=ppt/ink/ink15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26:41.19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11 16688,'0'0'9096,"63"0"-7110,-29 0-737,5 0-736,3 0-449,1 0-64,0 0-1025,-5 0-1537,-3 0-1602,-9-2-2242,-8-7-7976</inkml:trace>
</inkml:ink>
</file>

<file path=ppt/ink/ink15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26:41.52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9 17072,'0'0'6246,"79"-8"-5189,-43 8 128,5 0 192,0 4-448,-2 6-736,-1 1-225,-10-2-1474,-6-3-2498,-7-6-5701</inkml:trace>
</inkml:ink>
</file>

<file path=ppt/ink/ink15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26:42.54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43 95 13421,'0'0'15444,"12"-1"-14537,224-33 1257,-85 9-3015,-323 40 969,106-5 183,-98 12 855,286-51-1049,-36 19-345,128 0 1,-212 10 280,-40 3 68,-52-2 0,56-3-41,1 3 0,-39 5 0,57-4-70,-21 3 0,0 2 0,-41 13 0,152-25 0,-23-3-18,293-44-386,-469 67 481,-257 28 268,408-47-337,1-1 1,27-8-1,30-6-140,103 2-3632,-105 12-4013,-78 4 3528,-13 0 1308,4 1 2257,-18-4-3496</inkml:trace>
</inkml:ink>
</file>

<file path=ppt/ink/ink15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26:43.15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122 0 16688,'0'0'8803,"-2"10"-7634,-44 151 885,29-112-1244,2 0 1,2 1 0,3 1-1,-8 92 1,44-185-811,107-318 0,-110 292 0,-23 66 0,1 0 0,0-1 0,-1 1 0,1 0 0,0 0 0,0 0 0,0 0 0,0 0 0,0 0 0,1 0 0,-1 0 0,1 0 0,-1 0 0,1 1 0,0-1 0,-1 1 0,5-3 0,-4 4 0,-1 0 0,1 0 0,-1 1 0,0-1 0,1 1 0,-1-1 0,1 1 0,-1-1 0,0 1 0,1 0 0,-1-1 0,0 1 0,1 0 0,-1 0 0,0 0 0,0 0 0,0 0 0,0 1 0,0-1 0,0 0 0,0 0 0,-1 1 0,1-1 0,0 0 0,-1 1 0,1-1 0,0 2 0,5 9 0,1 0 0,-2 0 0,0 1 0,0-1 0,4 23 0,-8-32 0,0 1 0,-1-1 0,1 1 0,-1-1 0,0 1 0,0 0 0,-1-1 0,1 1 0,-1 0 0,1-1 0,-1 1 0,0-1 0,-1 0 0,1 1 0,0-1 0,-1 0 0,0 1 0,0-1 0,0 0 0,0-1 0,0 1 0,-1 0 0,1 0 0,-1-1 0,-5 5 0,-7 1-117,1-1-1,-1 0 1,-1-1-1,1-1 1,-1 0-1,0-1 1,0-1-1,0 0 1,0-2 0,-1 1-1,-26-3 1,54-2-6865,10-7 2554,-1 1 613,13-2-2677</inkml:trace>
</inkml:ink>
</file>

<file path=ppt/ink/ink15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26:43.67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77 1 13229,'0'0'11349,"-1"11"-9481,-5 17-756,-2-1-1,0 0 1,-2 0-1,-22 45 1,21-50-639,11-13-268,9-14-120,4-9-85,-1 0 0,-1-1 0,0 0 0,-1-1 0,-1 0 0,0-1 0,-1 1 0,-1-2 0,0 1 0,7-34 0,-18 68 0,0 0 0,1-1 0,1 1 0,0-1 0,1 20 0,1-35 0,1 0 0,-1 0 0,1 0 0,-1 0 0,1 0 0,0 0 0,0 0 0,-1 0 0,1 0 0,0-1 0,0 1 0,0 0 0,0 0 0,0-1 0,0 1 0,0-1 0,0 1 0,0-1 0,0 1 0,0-1 0,0 0 0,1 1 0,-1-1 0,0 0 0,0 0 0,0 0 0,1 0 0,-1 0 0,0 0 0,0 0 0,0 0 0,0 0 0,1-1 0,-1 1 0,1-1 0,45-12 0,-33 2 0,-1 0 0,1 0 0,-2-1 0,0-1 0,0 0 0,17-27 0,-41 58-177,-6 8-1977,0 1-1,2 0 1,1 2-1,-19 49 1,32-73-4642</inkml:trace>
</inkml:ink>
</file>

<file path=ppt/ink/ink16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26:44.49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0 105 8808,'1'1'9781,"7"-1"-3909,25 1-2224,45-3-3303,228-47 2460,-139 19-3842,0 7-6460,-159 22 7251,-2 0-2811</inkml:trace>
</inkml:ink>
</file>

<file path=ppt/ink/ink16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26:45.14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86 13004,'0'0'15636,"4"12"-14990,2 5-495,-1-1-1,-1 2 0,-1-1 1,0 0-1,0 28 1,-4 118 409,10-170 43,2-10-394,46-118-5,-40 91-533,2 0-1,37-63 0,-55 104 315,1 1 1,-1-1-1,1 1 0,-1 0 1,1 0-1,0 0 0,0 0 1,0 0-1,0 0 1,0 0-1,1 1 0,-1-1 1,1 1-1,-1-1 0,1 1 1,-1 0-1,1 0 1,-1 0-1,1 1 0,0-1 1,4 0-1,-5 1 6,0 1 0,0 0 0,0-1 0,-1 1 0,1 0 0,0 0 0,-1 0-1,1 0 1,0 0 0,-1 1 0,1-1 0,-1 0 0,0 1 0,1-1 0,-1 1 0,0-1 0,0 1 0,0 0 0,0-1-1,0 1 1,-1 0 0,1 0 0,0 0 0,-1 0 0,1 0 0,-1 0 0,0-1 0,1 1 0,-1 0 0,-1 3 0,2-2 22,-1 1 1,0-1-1,0 0 0,0 0 1,0 1-1,0-1 1,-1 0-1,0 0 1,0 1-1,0-1 1,0 0-1,0 0 1,0 0-1,-1 0 1,1 0-1,-1-1 1,0 1-1,-3 3 1,1-2 44,-1 0-1,0 1 1,0-1 0,0-1 0,0 1 0,-1-1 0,1 0-1,-12 4 1,0-1 0,-1-1-1,1-1 0,0 0 1,-1-2-1,-35 2 1,51-7-3562,10-3 608,12-4-1152,9 3-884,7 0-1981</inkml:trace>
</inkml:ink>
</file>

<file path=ppt/ink/ink16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26:45.61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145 1 128,'0'0'26986,"-9"4"-26469,-1 1-229,0 0-1,0 1 0,1 1 0,0 0 0,0 0 0,1 0 0,-15 18 0,18-19-86,0 0-1,0 1 1,1-1-1,-1 1 1,2 0-1,-1 1 1,1-1-1,0 0 1,0 1-1,1 0 0,0 0 1,1-1-1,-2 15 1,4-21-200,-1 1 0,1-1 0,-1 1 1,1-1-1,0 0 0,0 0 0,-1 1 0,1-1 0,0 0 0,0 0 1,0 0-1,0 0 0,0 0 0,0 0 0,0 0 0,1 0 0,-1 0 1,0-1-1,1 1 0,-1 0 0,0-1 0,1 1 0,-1-1 0,0 0 1,1 1-1,-1-1 0,1 0 0,-1 0 0,1 0 0,-1 0 0,1 0 1,-1 0-1,0 0 0,3-1 0,3 1-2,0-1 0,-1 1 0,1-1-1,-1-1 1,1 1 0,10-5 0,-13 5 1,-1-1 0,1 0 0,-1 0 0,0-1 0,1 1 0,-1-1 0,0 1 0,-1-1 0,1 0 0,0 0 0,-1 0 0,1 0 0,-1-1 0,0 1 0,0-1 0,-1 1 0,1-1 0,-1 0 0,1 0 0,-1 0 0,0 1 0,0-7 0,-2 9 0,0 1 0,0 0 0,1-1 0,-1 1 0,0 0 0,0-1 0,0 1 0,0 0 0,0 0 0,0 0 0,0 0 0,0 0 0,0 0 0,0 0 0,0 0 0,0 0 0,0 0 0,0 0 0,0 1 0,0-1 0,0 0 0,0 1 0,0-1 0,0 1 0,1-1 0,-1 1 0,0 0 0,0-1 0,1 1 0,-1 0 0,0-1 0,0 1 0,1 0 0,-1 0 0,1-1 0,-1 1 0,1 0 0,-1 0 0,1 0 0,-1 1 0,2-1 0,0 0 0,-1 0 0,1 0 0,0 0 0,0 0 0,-1-1 0,1 1 0,0 0 0,0 0 0,0-1 0,0 1 0,0-1 0,0 1 0,0-1 0,0 1 0,0-1 0,1 1 0,-1-1 0,0 0 0,0 0 0,0 0 0,0 0 0,0 0 0,1 0 0,-1 0 0,0 0 0,0 0 0,0 0 0,0 0 0,2-1 0,43-5 0,-16-3 10,-23 6-20,-1 1 1,1-1-1,0 2 0,0-1 1,14 0-1,-20 3 9,0 0 1,-1 0-1,1 0 1,0 0-1,0 1 1,-1-1-1,1 0 1,-1 0-1,1 1 0,-1-1 1,1 1-1,-1-1 1,0 0-1,0 1 1,1-1-1,-1 1 1,0-1-1,-1 1 1,1-1-1,0 0 1,-1 2-1,-1 37 61,-3-17-542,3-18 17,1 0 0,0-1 0,0 1 0,0 0 0,0 0 1,1 0-1,0 0 0,1 6 0</inkml:trace>
</inkml:ink>
</file>

<file path=ppt/ink/ink16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26:46.31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10 91 19410,'0'0'7239,"-2"8"-5675,-6 26-533,8-33-985,0-1 0,0 1 0,0-1 1,0 1-1,1-1 0,-1 1 0,0-1 0,0 1 1,0 0-1,0-1 0,1 1 0,-1-1 0,0 1 1,0-1-1,1 1 0,-1-1 0,0 0 0,1 1 1,-1-1-1,0 1 0,1-1 0,-1 0 0,1 1 1,-1-1-1,1 0 0,-1 1 0,1-1 1,-1 0-1,1 0 0,-1 0 0,1 1 0,-1-1 1,1 0-1,-1 0 0,1 0 0,-1 0 0,1 0 1,0 0-1,-1 0 0,1 0 0,-1 0 0,1 0 1,-1 0-1,1 0 0,-1-1 0,2 1 0,23-7 975,-20 4-997,-1 0 0,0 0-1,0 0 1,-1-1 0,1 1 0,0-1 0,-1 0-1,0 0 1,0 0 0,0-1 0,3-8 0,-4 10-22,0-1 1,-1 1-1,0-1 1,1 1-1,-2-1 1,1 0-1,0 1 1,-1-1-1,1 0 1,-1 1-1,0-1 1,0 0-1,-1 0 1,1 1-1,-1-1 1,1 0-1,-3-4 1,3 7-3,-1 0 0,1 0 0,0 0 0,-1 0 0,1 1 0,-1-1 0,1 0 0,-1 0 0,0 1 0,1-1 0,-1 0 0,0 1 0,1-1 0,-1 1 0,0-1 0,0 1 0,0-1 0,1 1 0,-1 0 0,0-1 0,0 1 0,0 0 0,0-1 0,0 1 0,0 0 0,0 0 0,1 0 0,-1 0 0,0 0 0,0 0 0,0 0 0,0 0 0,0 0 0,0 1 0,0-1 0,0 0 0,0 1 0,1-1 0,-1 0 0,0 1 0,0-1 0,0 1 0,1-1 0,-1 1 0,0 0 0,1-1 0,-2 2 0,-2 2 0,0-1 0,1 1 0,-1 0 0,1 0 0,0 0 0,0 0 0,-3 6 0,4-5 0,0 1 0,0-1 0,0 0 0,1 1 0,0 0 0,0-1 0,0 12 0,3-16-203,0 0 0,0 0-1,0-1 1,0 1 0,0-1 0,0 0-1,0 0 1,0 0 0,0 0 0,0 0 0,1 0-1,-1 0 1,0-1 0,3 0 0,1-2-1144,-1 0-1,0 0 1,0-1 0,0 1 0,0-1 0,-1 0-1,5-5 1,-6 6 370,22-24-13688</inkml:trace>
</inkml:ink>
</file>

<file path=ppt/ink/ink16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26:47.32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41 127 5990,'3'-10'11552,"2"-13"-9232,4-16 5729,-9 39-7944,0 0 0,0 0 0,0 0 0,0 0 0,0 0-1,0 0 1,0 0 0,0 0 0,0 0 0,0 0 0,1 0 0,-1 0 0,0 0 0,0 0 0,0 0 0,-2 28 323,-54 348 2113,66-437-2489,-3-1 0,-2-1 0,-5-81 0,-6 116-52,2 28 0,2 15 0,2 3 0,-1-13 0,1 1 0,0 0 0,0-1 0,0 1 0,1-1 0,0 1 0,2 5 0,-3-9 0,1-1 0,0 1 0,0-1 0,0 1 0,0-1 0,0 0 0,0 1 0,1-1 0,-1 0 0,0 0 0,1 0 0,-1 0 0,0 0 0,1 0 0,-1 0 0,1-1 0,0 1 0,-1 0 0,1-1 0,0 0 0,-1 1 0,1-1 0,0 0 0,-1 0 0,1 1 0,0-1 0,3-1 0,3 0 0,0 0 0,0-1 0,1 0 0,-1 0 0,0-1 0,-1 0 0,1 0 0,-1-1 0,1 0 0,-1 0 0,0-1 0,0 0 0,7-8 0,13-11 0,38-44 0,-65 67 0,47-60 0,-45 84 0,-35 137 22,23-123-46,2 0-1,1 1 0,1 0 0,1 60 1,12-56-1827,9-20-3927,9-9-5486</inkml:trace>
</inkml:ink>
</file>

<file path=ppt/ink/ink16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26:49.97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253 61 16496,'-10'9'421,"-5"5"-206,1 1 0,0 0 1,1 2-1,1-1 0,1 2 0,-15 27 0,3 14 595,3 1 0,3 1 0,2 0 0,-9 76-1,-8 254-147,31-375-670,-1 18 23,-2 27 7,6 84 0,-1-140-26,-1-1 1,1 1-1,0-1 0,0 1 1,0-1-1,1 0 1,-1 1-1,1-1 1,0 0-1,0 0 1,1 0-1,-1-1 1,1 1-1,0 0 1,0-1-1,0 0 1,1 0-1,-1 0 1,1 0-1,-1 0 1,1-1-1,0 1 0,0-1 1,0 0-1,0 0 1,1-1-1,5 2 1,10 2 98,0-2 0,0 0 0,1-1 0,37-2 0,-34 0 94,648-25 1161,-264 5-1691,437-32-1217,-575 37 2554,1 12 1,490 58-1,-299 7-920,679 61 537,-411-113 780,-675-12-1349,0-2-1,0-3 0,-1-2 1,0-3-1,0-2 1,62-25-1,-103 33-32,0-1-1,0 0 1,0 0-1,-1-1 0,0-1 1,-1 0-1,0-1 1,0 0-1,-1-1 0,-1 0 1,1 0-1,-2-1 1,0 0-1,0-1 0,-1 0 1,5-13-1,-1-1-52,-1 0 0,-2 0 0,0-1 0,-2 0 0,-2-1-1,0 1 1,0-35 0,-4 18 51,-2-1-1,-2 1 1,-2 0-1,-20-75 1,12 56 56,-9-79 0,16 85-51,5 52-25,1 1-1,-1-1 1,1 0-1,-2 1 0,1-1 1,-1 1-1,1-1 1,-1 1-1,-1 0 1,1 1-1,-1-1 1,0 0-1,0 1 1,0 0-1,-1 0 1,1 0-1,-1 1 1,0-1-1,0 1 1,0 0-1,-1 0 1,1 1-1,-7-3 1,-15-3-83,0 0 1,-1 1 0,-48-4 0,34 5 64,-62-11 52,-405-54 248,-398 0-245,-2 37 1,-502 61-43,-23 4 166,1049-63-750,134-7-6568,247 38 6877,-7-1-1500,0 0 0,0-1 0,0 0 0,-12-6 0,4-4-8384</inkml:trace>
</inkml:ink>
</file>

<file path=ppt/ink/ink16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26:50.89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0 21556,'0'0'6300,"0"8"-6210,0 4-50,5 129 43,-3-124-12,0 0 1,1 0 0,1 0 0,0-1 0,1 0-1,12 25 1,-17-40-27,1 0 0,0 0 0,0 1 0,-1-1-1,1 0 1,0 0 0,0 0 0,0 0 0,0 0 0,0 0 0,1 0 0,-1 0-1,0 0 1,0 0 0,0-1 0,1 1 0,-1-1 0,0 1 0,1-1 0,-1 1-1,1-1 1,-1 0 0,1 1 0,-1-1 0,0 0 0,1 0 0,-1 0 0,1 0-1,-1-1 1,1 1 0,-1 0 0,1 0 0,-1-1 0,0 1 0,1-1 0,-1 1-1,0-1 1,1 0 0,-1 0 0,0 1 0,0-1 0,0 0 0,0 0 0,0 0-1,0 0 1,0 0 0,1-2 0,6-4 295,-1 0 1,-1-1-1,1 0 0,-1 0 1,7-12-1,-4 2-340,-1-1 0,-1 0 0,0 0 0,-1-1 0,-1 1 0,-1-1 0,-1 0 0,-1-1 0,0 1 0,-2-23 0,-3 62-375,2-14 121,0 0 0,1-1 0,-1 1 0,1 0 0,0 0 0,0-1 0,1 1 0,0 5 0,0-8 162,0-1 1,-1 1 0,1-1-1,0 1 1,0-1-1,0 1 1,0-1 0,0 1-1,1-1 1,-1 0 0,0 0-1,1 0 1,-1 1-1,1-1 1,-1-1 0,1 1-1,-1 0 1,1 0 0,0-1-1,-1 1 1,1 0 0,0-1-1,0 0 1,-1 1-1,1-1 1,0 0 0,0 0-1,-1 0 1,3 0 0,48-1-6725,-18-9-1070,-2-5-3720</inkml:trace>
</inkml:ink>
</file>

<file path=ppt/ink/ink16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26:51.39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130 0 15182,'0'0'5798,"-9"9"-4063,4-5-1600,-51 57 2521,51-56-2395,1 0 0,1 0 0,-1 0 0,1 0-1,0 1 1,0 0 0,0-1 0,1 1 0,0 0-1,0 0 1,1 0 0,-2 7 0,3-12-249,0-1 0,0 0 0,0 1 0,0-1 0,0 0 0,0 1 0,0-1 0,1 1 0,-1-1 0,0 0 0,0 1 0,0-1 0,0 0 0,0 1 0,1-1 0,-1 0 0,0 1 0,0-1 0,1 0 0,-1 1-1,0-1 1,1 0 0,-1 0 0,0 1 0,0-1 0,1 0 0,-1 0 0,1 0 0,-1 1 0,0-1 0,1 0 0,-1 0 0,0 0 0,1 0 0,-1 0 0,1 0 0,-1 0 0,1 0 0,21-5 370,17-18 114,33-57-352,-69 126-1014,-12 365 2616,9-405-1726,0 8 5,0 0 0,0 0 1,-1 0-1,-1 0 0,-4 15 1,5-26 6,1-1 1,-1 0 0,0 0-1,0 1 1,0-1 0,0 0-1,0 0 1,0 0 0,-1 0-1,1 0 1,-1-1 0,1 1-1,-1 0 1,1-1 0,-1 1 0,0-1-1,0 1 1,0-1 0,0 0-1,0 0 1,0 0 0,0 0-1,-1 0 1,1 0 0,0-1-1,0 1 1,-1-1 0,1 1-1,0-1 1,-1 0 0,1 0-1,0 0 1,-1 0 0,1-1 0,0 1-1,-1-1 1,1 1 0,-4-2-1,2 0-28,1 0 0,-1 0 0,0-1 0,1 1 0,-1-1-1,1 0 1,0 0 0,0 0 0,0 0 0,0 0 0,0-1 0,1 1 0,-1-1-1,1 0 1,0 0 0,0 1 0,1-2 0,-2-4 0,-2-3-7,1 0 1,1 0-1,0 0 1,1-1-1,-1-13 1,3 20 5,0-1 1,0 1-1,0 0 0,1-1 1,0 1-1,1 0 0,-1 0 1,1-1-1,0 1 0,1 0 0,-1 1 1,1-1-1,5-7 0,2 0-48,2 0 0,-1 0 0,23-18 0,-26 23-8,13-10-1697,-1-2-1,-1-1 1,21-28 0,-29 31-159,0 1 0,-1-2 0,-1 1 0,-1-1 0,7-22 0,-1-8-4657</inkml:trace>
</inkml:ink>
</file>

<file path=ppt/ink/ink16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26:51.73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11 70 13837,'0'0'17275,"-10"8"-17002,11-12-5203,1 0 3465,1-1 0,-2 1 0,1 0 0,0-1 0,-1 1 0,0-1 0,0 1 0,0-1 0,-1 0 0,1-5 0,-1-8-6152</inkml:trace>
</inkml:ink>
</file>

<file path=ppt/ink/ink16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26:52.11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19 1 11211,'0'0'16890,"-1"0"-16835,1 0 1,-1 0-1,1-1 0,-1 1 0,1 0 1,-1 0-1,1 0 0,-1 0 0,1 0 1,-1 0-1,1 0 0,-1 0 0,1 1 1,-1-1-1,1 0 0,-1 0 0,1 0 0,0 0 1,-1 1-1,1-1 0,-1 0 0,1 1 1,-1-1-1,1 0 0,-1 1 0,0 3-23,0 1-1,0-1 1,0 1-1,0 0 1,1-1-1,0 1 1,0 0 0,0-1-1,2 9 1,-1 6 111,-3 82 112,5 114-403,4-182-1738,4-22-2034,6-9-4650,-2-5-5011</inkml:trace>
  <inkml:trace contextRef="#ctx0" brushRef="#br0" timeOffset="1">162 397 21076,'0'0'8808,"-18"50"-8295,18-47-353,2-3-320,8 0-1282,-1-7-2433,2-12-3813</inkml:trace>
</inkml:ink>
</file>

<file path=ppt/ink/ink16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26:52.59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17 0 13869,'0'0'11371,"-16"82"-11115,16-41-32,0 4-96,0-2-96,0-6-256,6-6-544,1-4-578,-1-12-1344,-4-9-641</inkml:trace>
</inkml:ink>
</file>

<file path=ppt/ink/ink16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26:53.34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91 9673,'0'0'12652,"5"-9"-10623,-2 4-1841,-1 0 1,1 0 0,1 0-1,-1 1 1,1-1-1,0 1 1,0 0 0,0 0-1,0 1 1,1-1 0,-1 1-1,1 0 1,0 0-1,0 0 1,0 1 0,0 0-1,1 0 1,-1 0 0,0 1-1,11-2 1,8-1 95,0 1 1,1 1-1,27 1 1,-45 1-374,1 1 0,-1-1 1,1 1-1,-1 1 0,0-1 1,1 1-1,-1 0 0,0 1 1,0 0-1,-1 0 0,1 0 1,0 1-1,-1 0 0,8 7 1,-12-9 39,0-1 0,-1 1 0,1 0 0,-1 0 1,1 0-1,-1 0 0,0 0 0,0 0 0,0 0 1,0 0-1,0 0 0,0 1 0,-1-1 0,1 0 1,-1 1-1,0-1 0,1 0 0,-1 1 0,0-1 1,-1 1-1,1 2 0,-1-1 57,-1 0 0,1 0-1,-1 0 1,0 0 0,0 0 0,0 0 0,0-1-1,-1 1 1,1-1 0,-7 6 0,-1 1 184,-1 0 0,-1-1 0,0-1 1,0 0-1,-25 12 0,36-20-215,-1 0-1,1 1 0,-1-1 1,1 1-1,0-1 1,-1 1-1,1 0 1,0-1-1,-1 1 1,1 0-1,0 0 1,0 0-1,0 0 0,0 0 1,0 0-1,0 0 1,0 0-1,0 0 1,0 0-1,1 1 1,-2 1-1,3-2-103,0 1-1,0-1 1,0 0-1,0 0 1,1 0 0,-1 0-1,0 0 1,1 0-1,-1 0 1,1 0 0,-1 0-1,1-1 1,-1 1-1,2 0 1,17 9-54,-6-2 5,0 1 1,0 1-1,-1 0 0,0 0 1,21 24-1,-29-30 175,-1 2 0,0-1 0,-1 0 0,1 1 0,-1 0 0,0-1 0,0 1 0,-1 0-1,0 1 1,0-1 0,0 0 0,-1 1 0,0-1 0,0 1 0,-1-1 0,0 1 0,-1 12 0,1-16 149,-1 0 1,0 0 0,-1 0 0,1-1-1,0 1 1,-1 0 0,0 0 0,1-1 0,-1 1-1,0-1 1,0 0 0,-1 0 0,1 1-1,0-1 1,-1 0 0,1-1 0,-1 1-1,0 0 1,1-1 0,-1 0 0,0 1 0,0-1-1,0 0 1,0-1 0,0 1 0,-5 0-1,-9 2 419,-1 0-1,1-2 0,-23 0 1,35-1-561,3 0 17,0 0 0,-1 0 0,1 0 0,-1 0 0,1-1 0,0 1 0,-1 0 0,1-1 0,0 0 0,0 0 0,0 0 0,-1 0 0,1 0 0,0 0 0,-3-3 0,4 3-115,0 0 0,1 0 0,-1 0 0,0 0 0,1 0 0,-1 0-1,0 0 1,1-1 0,0 1 0,-1 0 0,1 0 0,0-1 0,-1 1 0,1 0 0,0 0 0,0-1 0,0 1 0,0 0 0,0-1 0,1-1 0,0-1-324,1-1 1,-1 1-1,1 0 0,0 1 1,0-1-1,0 0 0,1 0 1,-1 1-1,1 0 0,0-1 1,0 1-1,0 0 0,0 0 1,1 1-1,5-5 0,117-59-9106,-65 36 8816,-2-3 6648,-57 41-919,-1 27-4009,-2-18 8,0-7-641,1 1 0,0-1 0,0 0 0,1 0 0,3 14 0,-4-22-320,0-1-1,1 1 1,-1-1-1,1 0 1,0 1-1,-1-1 0,1 0 1,0 1-1,0-1 1,0 0-1,0 0 1,0 0-1,0 0 0,0 0 1,0 0-1,0 0 1,0 0-1,1 0 0,-1-1 1,0 1-1,1 0 1,-1-1-1,0 1 1,1-1-1,-1 0 0,1 1 1,-1-1-1,1 0 1,-1 0-1,1 0 1,-1 0-1,1 0 0,-1 0 1,0 0-1,1 0 1,-1-1-1,1 1 1,-1-1-1,1 1 0,-1-1 1,0 1-1,1-1 1,-1 0-1,2-1 0,6-4 60,0 0 0,-1-1 0,0 1 0,-1-2 0,1 1 0,-1-1 0,-1 0 0,1 0 0,-1-1 0,-1 0 0,0 0 0,0 0 0,-1-1 0,0 0 0,0 1 0,-1-1 0,-1-1 0,2-12 0,-3 23-124,-1 0-1,0-1 1,0 1 0,0-1 0,0 1 0,0 0-1,1-1 1,-1 1 0,0 0 0,0-1-1,0 1 1,0 0 0,0-1 0,0 1-1,0-1 1,0 1 0,-1 0 0,1-1-1,0 1 1,0 0 0,0-1 0,0 1-1,0 0 1,-1-1 0,1 1 0,0 0-1,0-1 1,0 1 0,-1 0 0,1-1-1,0 1 1,-1 0 0,1 0 0,0 0 0,0-1-1,-1 1 1,-10 10-214,-9 24-32,0 36-896,18-64 752,1 0-1,0 0 0,1-1 0,-1 1 1,1 0-1,0 0 0,1 0 1,0 0-1,-1-1 0,4 9 1,-3-13 1,1 1 0,-1 0 0,1-1 0,0 1 0,0-1 0,0 1 0,0-1 1,0 0-1,0 0 0,0 0 0,0 0 0,1 0 0,-1-1 0,0 1 1,0-1-1,1 1 0,-1-1 0,0 0 0,1 0 0,-1 0 0,0 0 0,1 0 1,-1 0-1,0-1 0,1 1 0,3-3 0,26-7-5789</inkml:trace>
</inkml:ink>
</file>

<file path=ppt/ink/ink16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26:53.71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155 125 9929,'0'0'4784,"-9"2"-1768,3-1-2745,1 0 0,-1 0 0,1 1 1,0 0-1,0 0 0,0 0 0,0 1 0,0-1 0,1 1 1,-1 0-1,1 1 0,-1-1 0,1 1 0,0 0 1,1 0-1,-1 0 0,1 0 0,0 1 0,-3 4 1,-1 1 133,0 1 1,1 0 0,0 0-1,1 0 1,1 1 0,-1-1 0,2 1-1,0 0 1,0 1 0,1-1-1,-1 22 1,3-33-370,1 0-1,-1 0 1,1 0 0,-1 0-1,1 0 1,-1 1-1,1-1 1,-1 0-1,1 0 1,0 0 0,0 0-1,0-1 1,-1 1-1,1 0 1,0 0 0,0 0-1,0-1 1,0 1-1,0 0 1,1-1-1,-1 1 1,0-1 0,0 0-1,0 1 1,0-1-1,0 0 1,1 1-1,-1-1 1,0 0 0,0 0-1,1 0 1,-1 0-1,0 0 1,0-1 0,0 1-1,2-1 1,4 1 177,-1-1 0,0 0 0,0-1 0,0 0 0,0 1 0,8-5 0,2-4-139,0-1 0,0 0 0,-1-1 0,-1-1 0,0 0 0,-1-1 0,-1 0 0,0-1 0,0-1 0,-2 1 0,0-2 0,-1 0 0,0 0 0,-2 0 0,0-1 0,-1 0 0,0 0 0,-2-1 0,0 0 0,1-23 0,-5 42-82,0-1 0,0 1 0,1 0 1,-1-1-1,0 1 0,0 0 0,0-1 0,0 1 1,0 0-1,0-1 0,0 1 0,0 0 0,0-1 1,0 1-1,0 0 0,-1-1 0,1 1 1,0 0-1,0-1 0,0 1 0,0 0 0,0 0 1,-1-1-1,1 1 0,0 0 0,0 0 0,0-1 1,-1 1-1,1 0 0,0 0 0,0-1 1,-1 1-1,1 0 0,0 0 0,-1 0 0,1 0 1,-1-1-1,-9 10-282,-9 19 43,7-6 285,0 0 0,2 1 0,0 0-1,1 1 1,2 0 0,0 0 0,2 1 0,0 0 0,-1 37 0,6-60-96,0 0 1,1 0 0,-1 0-1,0-1 1,0 1-1,1 0 1,-1 0-1,1-1 1,0 1 0,-1 0-1,1-1 1,0 1-1,0 0 1,0-1-1,0 0 1,0 1 0,0-1-1,1 1 1,-1-1-1,0 0 1,1 0-1,-1 0 1,1 0 0,-1 0-1,1 0 1,-1 0-1,1-1 1,0 1-1,-1 0 1,1-1-1,0 1 1,0-1 0,-1 0-1,1 0 1,0 0-1,0 1 1,0-2-1,0 1 1,-1 0 0,1 0-1,0 0 1,0-1-1,-1 1 1,3-2-1,3 1-630,0-1-1,0 0 1,0-1-1,0 1 0,-1-1 1,1-1-1,-1 1 1,1-1-1,-1 0 1,6-5-1,-4-1-1056,1 0 1,-1 0-1,0 0 1,9-19-1,3-9-3711</inkml:trace>
</inkml:ink>
</file>

<file path=ppt/ink/ink16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26:54.55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103 254 10346,'0'0'9358,"-9"11"-7783,-1 0-1121,2-1 0,-1 1 0,1 1 0,1-1 1,0 1-1,1 1 0,0-1 0,1 1 0,1 0 0,0 0 0,0 1 1,1-1-1,-2 28 0,6-31-351,1 0 0,0-1 1,0 1-1,1 0 0,0-1 0,1 1 1,0-1-1,0 0 0,1 0 1,11 14-1,-10-14-127,0 0 1,-1 1 0,0 0-1,0-1 1,-1 2 0,0-1-1,-1 0 1,0 1-1,2 16 1,-4-20 24,-1 1-1,-1-1 1,1 1 0,-1-1 0,0 0-1,-1 1 1,0-1 0,0 0-1,-4 10 1,4-14 12,1 0-1,-1-1 1,0 1-1,0 0 1,0 0 0,0-1-1,0 1 1,0-1 0,-1 0-1,1 0 1,-1 0-1,0 0 1,1 0 0,-1 0-1,0-1 1,0 1-1,0-1 1,0 0 0,-1 0-1,1 0 1,0 0-1,0-1 1,-5 1 0,8-1 10,-1 0 1,0 0 0,1 0 0,-1 0 0,0 0-1,1 0 1,-1 0 0,0-1 0,1 1-1,-1 0 1,1 0 0,-1-1 0,0 1 0,1 0-1,-1-1 1,1 1 0,-1-1 0,1 1-1,-1-1 1,1 1 0,-1-1 0,1 1 0,0-1-1,-1 1 1,1-1 0,0 1 0,-1-1-1,1 0 1,-5-26 209,12-26-210,-2 38-23,1 0 1,1 1 0,0 0 0,0 0 0,1 1 0,19-23 0,70-67-95,-72 80 83,-1-1-1,-2-1 1,0 0 0,18-31-1,-38 52 13,0 0 0,0 0 0,0 0 0,0 0 0,-1 0 0,0 0 0,0-1 0,0 1 0,0 0 0,-1-1 0,0-7 0,0 11-4,0 0 0,0 0 1,0 0-1,-1 0 1,1 0-1,0 0 1,-1 0-1,1 0 1,0 0-1,-1 0 1,1 0-1,-1 1 1,0-1-1,1 0 1,-1 0-1,0 1 0,1-1 1,-1 0-1,0 1 1,0-1-1,-1 0 1,0 0-6,0 1 1,1 0-1,-1-1 1,0 1-1,0 0 0,0 0 1,0 0-1,0 0 1,0 0-1,0 0 1,0 1-1,1-1 1,-1 1-1,0-1 0,-2 2 1,-1 0 34,0 0 1,1 1-1,-1 0 1,1 0-1,0 0 0,0 0 1,0 1-1,0 0 1,1-1-1,-1 1 0,1 1 1,0-1-1,0 0 1,-3 9-1,2-6 42,0 0 0,1 1-1,0 0 1,1 0 0,0 0 0,0 0 0,0 0-1,0 13 1,2-19-62,0-1 0,0 0 0,0 0 0,1 0 0,-1 0 0,0 1 0,0-1 0,1 0 0,-1 0 0,1 0-1,-1 0 1,1 0 0,-1 0 0,1 0 0,0 0 0,0 0 0,-1 0 0,1 0 0,0-1 0,0 1 0,0 0 0,0 0 0,0-1 0,0 1 0,0-1-1,1 1 1,1 1-12,1-1-1,0 0 1,-1 0-1,1-1 0,0 1 1,-1-1-1,1 0 0,6 0 1,-2-1-213,1 0 1,0 0 0,-1-1 0,0 0-1,1 0 1,-1-1 0,8-4 0,-4-1-420,0 0 1,-1 0 0,12-12 0,-9 6-996,-1-1 1,0 0-1,-1-1 1,0-1-1,-2 1 1,17-37-1,-18 32 771,-1-1 0,-1 0 0,7-37-1,-7-3 3456,-10 2 4183,1 56-3453,-3 10-2556,-2 9-749,-3 35 781,2-1 1,3 1 0,1 1 0,3-1-1,5 57 1,10-44-683,-7-40-4517,-10-38 4016,-1 0 1,0 0 0,-1 0-1,-1 1 1,0 0 0,-1 0-1,0 1 1,-18-25-1,12 18 1812,1 0-1,-17-38 0,29 58-1314,0-1 0,-1 0 0,1 0 0,0 1 0,0-1 0,-1 0 0,1 0 0,0 0 0,0 0 0,0 1 0,0-1 0,0 0 0,0 0 0,0 0 0,1 0 0,-1 1 0,0-1 0,0 0 0,1 0-1,-1 0 1,0 1 0,1-1 0,-1 0 0,1 1 0,-1-1 0,1 0 0,0 0 0,25-9 884,45 10-1597,-53 2 746,70 0-4866,-39-2-1271</inkml:trace>
</inkml:ink>
</file>

<file path=ppt/ink/ink16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26:55.25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40 0 1249,'-13'5'1570,"6"2"-545,-4-1-897,3 2-609</inkml:trace>
</inkml:ink>
</file>

<file path=ppt/ink/ink16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26:56.16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132 167 5189,'0'0'1030,"4"-8"1340,1 0-1735,25-55 5155,-28 58-4350,0-1 0,0 0 0,-1 0 0,1 1 0,0-13 0,-2 17-1373,-1 1 0,1 0 0,0-1 0,0 1 0,0 0 0,0-1 0,0 1 0,-1 0 0,1 0 0,0-1 0,0 1 0,0 0 0,-1-1 0,1 1 0,0 0 0,-1 0 0,1 0 0,0-1 0,0 1 0,-1 0 0,1 0 0,0 0 0,-1 0 0,1 0 0,0-1 0,-1 1 0,1 0 0,0 0 0,-1 0 0,1 0 0,-1 0 0,1 0 0,0 0 0,-1 0 0,1 0 0,0 1 0,-1-1 0,1 0 0,0 0 0,-1 0 0,1 0 0,0 0 0,-1 0 0,1 1 0,0-1 0,0 0 0,-1 0 0,1 1 0,0-1 0,0 0 0,-1 0 0,1 1 0,-18 11 98,-81 114 75,98-126-144,22-17 433,-19 15-533,1-1 1,-1 1 0,1 0-1,0 0 1,0 0-1,0 0 1,0 0 0,1 1-1,3-2 1,-7 3-8,1 0 0,0 0 0,0 0-1,0 0 1,0 0 0,0 0 0,0 0 0,-1 1-1,1-1 1,0 0 0,0 0 0,0 1 0,0-1 0,-1 1-1,1-1 1,0 0 0,0 1 0,-1 0 0,1-1 0,0 1-1,-1-1 1,1 1 0,-1 0 0,1-1 0,-1 1 0,1 0-1,-1 0 1,1-1 0,-1 1 0,0 0 0,1 0 0,-1 0-1,0-1 1,0 1 0,1 0 0,-1 0 0,0 0 0,0 0-1,0 1 1,5 25 32,-2 0 1,0 0-1,-2 1 0,-1-1 0,-1 0 1,-5 35-1,3-44 170,-1-1-1,0 1 1,-1-1 0,-1 0 0,-1 0 0,0-1-1,-1 1 1,-1-2 0,0 1 0,-18 20 0,27-34-178,-1-1 1,0 0 0,0 1-1,0-1 1,0 0-1,0 0 1,-1 0 0,1 0-1,0 0 1,0 0-1,-1 0 1,1 0 0,-1 0-1,1-1 1,-1 1 0,1 0-1,-1-1 1,1 0-1,-1 1 1,1-1 0,-3 0-1,4 0-12,-1-1 1,0 1-1,0-1 0,0 1 0,1-1 1,-1 0-1,0 0 0,1 1 0,-1-1 0,1 0 1,-1 0-1,1 0 0,-1 0 0,1 0 0,-1 0 1,1 0-1,0 1 0,0-1 0,-1 0 0,1 0 1,0 0-1,0 0 0,0-2 0,0-5-13,0 1-1,0 0 0,0 0 0,1 0 0,1-1 1,-1 1-1,1 0 0,3-9 0,11-10-11,1 1 0,1 0-1,1 2 1,1 0 0,41-36-1,13-15 38,-55 54 1,6-8 3,31-42 0,-51 63-1,1-1 0,-2 0 0,1-1 0,-1 1 0,0-1 0,-1 0 0,0 0 0,-1 0 0,1 0 0,0-17 0,-2 25-13,-1 0 1,0 1 0,0-1-1,0 1 1,0-1-1,0 0 1,0 1-1,0-1 1,0 1-1,0-1 1,-1 0-1,1 1 1,0-1-1,0 1 1,0-1-1,-1 0 1,1 1-1,0-1 1,-1 1-1,1-1 1,0 1-1,-1-1 1,1 1-1,-1-1 1,1 1-1,0 0 1,-1-1-1,1 1 1,-1 0-1,0-1 1,0 1-1,-20 5-15,-18 24 35,34-24-15,1 0 0,-1 0 0,1 0 1,0 0-1,1 1 0,-1 0 0,1-1 0,0 1 0,1 0 1,-1 1-1,1-1 0,0 0 0,1 1 0,-1 7 1,2-13-9,0 0 1,1 0 0,-1 0 0,0 0-1,1 0 1,0 0 0,-1 0 0,1 0 0,-1 0-1,1 0 1,0-1 0,0 1 0,-1 0 0,1-1-1,0 1 1,0 0 0,0-1 0,0 1-1,0-1 1,0 1 0,0-1 0,0 1 0,0-1-1,0 0 1,0 0 0,0 1 0,0-1-1,0 0 1,1 0 0,40 3 106,-36-3-109,246 0-308,-251 1 320,0-1 1,-1 0-1,1 0 0,0 0 1,0 0-1,0 0 0,0 0 1,0 0-1,0 0 0,0-1 1,0 1-1,-1 0 0,1 0 0,0-1 1,0 1-1,0-1 0,0 1 1,-1 0-1,1-1 0,0 0 1,0 1-1,-1-1 0,1 1 1,-1-1-1,1 0 0,0 1 1,-1-1-1,1 0 0,-1 0 0,1 0 1,-1-1 38,0 0 0,0 0 0,0 0 0,0 0 0,-1 0 0,1 1 1,0-1-1,-1 0 0,0 0 0,1 1 0,-1-1 0,0 0 0,0 1 0,-1-3 0,-7-9 385,0 0-1,-19-20 1,23 28-394,-7-9-40,8 8 0,1 1 0,-2 0 0,1 0 0,0 1 0,-1-1 0,0 1 0,-9-6 0,53 34-6753,-29-20 4556,0-1-1,1 0 1,-1-1 0,14 2 0,16-3-9884</inkml:trace>
</inkml:ink>
</file>

<file path=ppt/ink/ink16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26:56.48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144 9 19763,'-9'3'1868,"0"0"-1490,1 1 0,0 0 0,0 0 0,0 1 0,0 0 0,1 1-1,0-1 1,0 1 0,0 1 0,1-1 0,0 1 0,0 0 0,1 0 0,0 1 0,0 0 0,1 0-1,0 0 1,-5 13 0,8-17-330,0-1-1,-1 1 0,1 0 0,0 0 1,1 0-1,-1 0 0,1 0 1,0 0-1,0 0 0,0 0 1,1 7-1,0-9-36,0-1 0,0 1 0,0-1 0,0 1 0,0-1 0,0 0 0,0 1 0,0-1 0,1 0 0,-1 0 0,0 0 0,1 0 0,-1 0 0,1 0 0,-1-1 0,1 1 0,-1 0 0,1-1 0,0 1 0,-1-1 0,1 1 0,0-1 0,-1 0 0,1 0 0,0 0-1,-1 0 1,1 0 0,3 0 0,3-1 72,1-1 0,-1 1 0,1-2 0,-1 1 0,0-1 0,1 0 0,-1-1 0,-1 1 0,1-2 0,-1 1 0,1-1 0,-1 0 0,-1-1 0,1 0-1,10-11 1,-1-1 65,0-1 0,-1 0 0,-1-1 0,16-31-1,-21 30-275,-14 22-384,-19 31 143,13-14 178,-30 54 339,39-67-414,0 0 0,0 0 0,0 0 0,1 0 0,-1 1 0,1-1 0,0 0 0,1 1-1,-1-1 1,1 1 0,0-1 0,2 7 0,-2-11 49,1 1-1,0-1 0,0 0 0,0 0 0,0 0 1,0 1-1,1-1 0,-1 0 0,0 0 0,1-1 0,-1 1 1,0 0-1,1 0 0,-1-1 0,1 1 0,-1-1 1,1 1-1,-1-1 0,1 1 0,-1-1 0,1 0 0,0 0 1,-1 0-1,1 0 0,-1 0 0,1 0 0,-1-1 1,1 1-1,2-1 0,51-12-5435,-18-7 133</inkml:trace>
</inkml:ink>
</file>

<file path=ppt/ink/ink16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26:57.14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169 133 11403,'0'0'3192,"-11"7"-667,-6 6-1571,0 0-1,0 2 1,-25 28-1,35-36-575,1 0 0,-1 1 0,1 0 0,1 1 0,-1-1 0,2 1 0,-1 0 0,1 0 0,0 0 0,1 1 0,0-1 0,-1 12 0,4-20-337,0 0 0,0 0 0,0-1 0,0 1 0,0 0 0,1 0 0,-1 0 0,0-1 0,1 1 0,-1 0 0,0 0 0,1-1 0,-1 1 0,1 0 0,-1-1 0,1 1 0,0 0 0,-1-1 0,1 1 0,-1-1 0,1 1 0,0-1 0,0 1 0,-1-1 0,1 0 0,0 1 0,0-1 0,-1 0 0,1 0-1,0 1 1,0-1 0,0 0 0,0 0 0,-1 0 0,1 0 0,0 0 0,0 0 0,0 0 0,0 0 0,-1-1 0,1 1 0,0 0 0,1-1 0,40-12 1338,-23 2-1316,0-2-1,-1 0 1,-1-1-1,0 0 1,-1-2-1,-1 0 1,0 0-1,-1-2 1,-1 0-1,0 0 1,-2-1-1,0-1 1,-1 0-1,-1 0 0,-1-1 1,8-28-1,-16 47-76,1 1 0,0-1 0,-1 0 0,1 0 0,-1 0 0,1 0 0,-1 0 0,0 0 0,0 1 0,0-1 0,0 0-1,0 0 1,-1 0 0,1 0 0,0 0 0,-2-2 0,1 4-2,1 0-1,-1 0 1,0 0-1,0 0 1,0 1-1,0-1 1,0 0 0,1 1-1,-1-1 1,0 0-1,0 1 1,0-1-1,1 1 1,-1 0 0,0-1-1,1 1 1,-1-1-1,0 1 1,1 0-1,-1-1 1,1 1 0,-1 1-1,-44 60-159,44-59 227,-21 31 255,-18 39-1,34-62-125,1 0 1,1 1 0,0 0-1,1 0 1,0 0-1,1 0 1,-2 25 0,4-36-171,0 0 0,0 1 0,0-1-1,0 0 1,0 1 0,1-1 0,-1 0 0,0 1 0,1-1 0,-1 0 0,1 0 0,-1 1 0,1-1 0,0 0 0,0 0 0,-1 0 0,1 0-1,0 0 1,0 0 0,0 0 0,0 0 0,0 0 0,0 0 0,0-1 0,2 2 0,0-1 17,1 0 0,-1 0 0,0 0-1,1 0 1,-1-1 0,0 0 0,1 1 0,-1-1 0,1 0 0,3-1 0,2 0-5,0-1 0,1 0 1,-1 0-1,0-1 0,0 0 0,16-8 1,-13 4-156,-1 0 0,1-1 0,-1 0 0,-1-1 0,0 0 0,0-1 0,-1 0 0,0 0 0,14-22 0,-21 26 107,-9 62-81,8-56 124,0 1 1,-1-1-1,1 1 0,0 0 1,-1-1-1,1 0 0,0 1 1,0-1-1,-1 1 0,1-1 1,0 0-1,0 1 0,0-1 1,-1 0-1,1 0 0,0 0 1,0 0-1,0 0 0,0 0 1,0 0-1,-1 0 1,1 0-1,0 0 0,0 0 1,0 0-1,0-1 0,-1 1 1,1 0-1,1-1 0,28-8 344,7-21-217,-36 29-134,0 1 0,0-1 0,0 0 0,0 0 0,0 0 0,0 0 0,0 0 0,0 0 0,-1 0 0,1 0 0,0 0 0,-1-1 0,1 1 0,-1 0 0,1 0 0,-1-1 0,0 1 0,1 0 0,-1 0 0,0-1 1,0 1-1,0 0 0,0-1 0,0 1 0,0 0 0,0-1 0,0 1 0,-1 0 0,1-1 0,-1 1 0,1 0 0,-2-3 0,1 3-13,-1 0-1,1 1 1,0-1-1,-1 0 1,1 0 0,-1 1-1,1-1 1,-1 1-1,0-1 1,1 1-1,-1 0 1,1 0 0,-1 0-1,0 0 1,1 0-1,-1 0 1,0 0 0,1 0-1,-1 0 1,1 1-1,-1-1 1,-2 2 0,0-1 11,0 0 0,0 1 1,0 0-1,0 0 1,0 0-1,1 0 1,-6 4-1,3 1 26,0-1-1,0 1 0,1 0 1,0 0-1,0 0 0,1 1 1,0-1-1,0 1 1,1 0-1,0 1 0,-3 10 1,5-16-24,0 0 0,1 0 0,-1 0 1,1 0-1,0 0 0,0 0 0,0 0 1,0 0-1,0 0 0,1 0 0,-1-1 0,1 1 1,0 0-1,0 0 0,0 0 0,0 0 1,0-1-1,0 1 0,1-1 0,0 1 1,-1-1-1,1 1 0,0-1 0,0 0 0,0 0 1,0 0-1,1 0 0,-1 0 0,1-1 1,-1 1-1,1-1 0,-1 1 0,1-1 1,0 0-1,5 2 0,42 5-1897,3-13-6390,-13-10-8881</inkml:trace>
</inkml:ink>
</file>

<file path=ppt/ink/ink16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26:58.20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74 127 15054,'-13'48'10443,"-20"96"-9916,9-38 237,20-79-201,13-40 1117,15-42 321,-9 9-1554,-2 0 1,-3-1-1,7-63 0,-8-25-2044,-10 176 1340,-1-28 262,2 0 1,-1 0-1,1 0 1,1 0-1,0-1 0,1 1 1,0 0-1,1-1 1,9 23-1,-11-32 21,1-1 0,0 1 0,0-1 0,0 0 0,0 0 0,0 0 1,0 0-1,0 0 0,1-1 0,-1 1 0,1-1 0,-1 1 0,1-1 0,0 0 0,0 0 0,-1 0 0,1 0 0,0-1 0,0 1 0,0-1 0,0 0 0,0 1 0,0-1 0,0-1 0,0 1 0,0 0 0,-1-1 0,1 1 0,0-1 0,0 0 0,0 0 0,-1 0 0,5-3 0,5-1 118,1-1-1,-2 0 1,1-1-1,-1-1 1,19-16-1,-18 14-143,-1-1 0,0 0 0,-1 0 0,0-1 0,-1-1 0,0 0 0,-1 0 0,12-28 0,-24 53 0,-47 146 0,45-132 0,0 0 0,1 0 0,2 0 0,-1 39 0,4-65 0,0 1 0,0-1 0,1 1 0,-1-1 0,0 1 0,0 0 0,0-1 0,1 1 0,-1-1 0,0 1 0,1-1 0,-1 1 0,0-1 0,1 0 0,-1 1 0,1-1 0,-1 1 0,0-1 0,1 0 0,-1 1 0,1-1 0,-1 0 0,1 1 0,0-1 0,-1 0 0,1 0 0,-1 0 0,1 1 0,-1-1 0,1 0 0,0 0 0,-1 0 0,1 0 0,-1 0 0,1 0 0,-1 0 0,1 0 0,0-1 0,-1 1 0,1 0 0,-1 0 0,1 0 0,-1 0 0,1-1 0,-1 1 0,1 0 0,-1-1 0,1 1 0,-1 0 0,1-1 0,-1 1 0,1-1 0,29-20 0,-20 8 0,0 0 0,-1-1 0,0 0 0,-1-1 0,-1 1 0,0-2 0,-1 1 0,4-17 0,-29 157 0,18-76-6542,1-49 6382,0 1 1,0-1-1,0 1 1,0-1 0,0 0-1,0 1 1,0-1-1,0 1 1,0-1-1,1 0 1,-1 1-1,0-1 1,0 0 0,0 1-1,1-1 1,-1 0-1,0 1 1,0-1-1,1 0 1,-1 1-1,0-1 1,0 0 0,1 0-1,-1 1 1,0-1-1,1 0 1,-1 0-1,1 0 1,-1 0-1,0 1 1,1-1 0,-1 0-1,1 0 1,0-1-135,1 0 0,-1 1 1,1-1-1,-1 0 1,0 0-1,1 0 0,-1 0 1,0 0-1,0-1 1,0 1-1,0 0 0,0-1 1,0 1-1,0-2 1,12-19-7747</inkml:trace>
</inkml:ink>
</file>

<file path=ppt/ink/ink16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26:58.69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60 43 18514,'0'0'8050,"-3"8"-7580,-6 29 379,0 0-1,-5 75 1,-4 25 1190,12-90-1692,19-48-155,-3-7-131,-1 0 0,0-1 0,0-1 0,-1 1 0,0-1 0,-1-1-1,0 1 1,10-22 0,-9 19-21,20-33-306,-2-2 0,-2-1 0,-2-1 0,16-57 0,-47 124-6666,-18 13 1687,10-11 1674,-6 12-4451,0 0 4173,14-17 4371,1-1 0,-12 27 0,17-33 348,0 0 0,1 0 0,0-1 0,0 2 0,1-1 0,0 0 0,0 0 0,1 0 0,-1 0 0,2 1 0,-1-1 0,1 0 0,0 0 0,1 0 0,-1 0 0,1 0 0,1 0 0,-1 0 0,5 6 0,-4-6-752,32 50 1822,-33-55-2111,-1-1 0,1 1 0,0 0 0,-1-1 0,1 1 1,0-1-1,0 1 0,0-1 0,0 0 0,4 2 0,-5-3-86,0 0 0,0 0 0,0 1 0,0-1-1,0 0 1,0 0 0,0 0 0,0 0 0,0-1 0,0 1 0,0 0-1,0 0 1,0-1 0,0 1 0,0 0 0,0-1 0,0 1 0,0-1-1,0 1 1,-1-1 0,1 0 0,0 1 0,0-1 0,-1 0 0,2 0-1,9-17-5683</inkml:trace>
</inkml:ink>
</file>

<file path=ppt/ink/ink16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26:59.05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42 1 6246,'0'0'5434,"-2"9"-3944,-8 44 1464,3 0 0,0 74 0,7-133-6075,0 3 2337,0-1 0,0 1-1,0-1 1,-1 1-1,1-1 1,-1 1-1,0-1 1,-2-5-1,-6-11-3731</inkml:trace>
</inkml:ink>
</file>

<file path=ppt/ink/ink16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26:59.43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56 3331,'0'0'19427,"2"-2"-18557,1-1-669,0 2 0,-1-1 1,1 0-1,0 1 0,0-1 1,1 1-1,-1 0 0,0 0 1,0 0-1,1 0 0,-1 1 1,0-1-1,1 1 0,-1 0 1,0 0-1,1 0 0,-1 0 1,5 2-1,-1-2-178,0 0 0,-1 0 1,1 0-1,0-1 0,-1 0 0,12-3 0,-7 0-1079,15-7-3618,-10 1-2733,-7 2-2747</inkml:trace>
</inkml:ink>
</file>

<file path=ppt/ink/ink16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26:59.76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109 76 14798,'0'0'9945,"-10"-3"-9341,6 1-564,2 1-22,0 0 0,0 1 0,0-1 0,0 0 0,0 1 0,0-1 0,0 1 0,0-1-1,0 1 1,0 0 0,0 0 0,0 0 0,0 0 0,0 0 0,0 0 0,-1 1 0,1-1-1,0 1 1,0 0 0,0-1 0,1 1 0,-1 0 0,0 0 0,0 0 0,0 0 0,1 1 0,-1-1-1,0 0 1,1 1 0,-1-1 0,1 1 0,0-1 0,-1 1 0,1 0 0,0 0 0,0-1-1,-1 3 1,-2 5 342,0 0-1,1-1 0,-1 1 0,2 0 1,-1 0-1,1 1 0,-1 16 1,3-24-301,0 1 0,0-1 0,0 1 0,0-1 0,0 1 0,0-1 0,1 1 1,-1-1-1,1 0 0,0 1 0,-1-1 0,1 0 0,0 1 0,1-1 1,-1 0-1,0 0 0,1 0 0,-1 0 0,1 0 0,-1 0 0,1 0 0,0-1 1,0 1-1,0-1 0,0 1 0,0-1 0,0 0 0,0 1 0,1-1 0,-1 0 1,0-1-1,1 1 0,3 1 0,6-1 24,-1 0 1,1-1-1,-1 0 0,1-1 1,-1 0-1,1-1 0,-1 0 1,0-1-1,0 0 1,0-1-1,0 0 0,17-9 1,-23 11-62,-1 0 0,0-1 0,1 1 0,-1-1 0,0 0 1,-1 0-1,1-1 0,0 1 0,-1-1 0,0 1 0,0-1 1,0 0-1,0 0 0,0-1 0,-1 1 0,0 0 0,0-1 1,0 0-1,-1 1 0,1-1 0,-1 0 0,0 0 0,-1 0 1,1 0-1,-1 1 0,0-1 0,0 0 0,0 0 0,-1 0 0,0 0 1,0 0-1,-2-6 0,1 6-324,0 1-1,-1-1 1,0 0-1,0 1 1,0 0-1,0 0 1,-1 0 0,1 0-1,-1 0 1,0 1-1,-1 0 1,1 0 0,0 0-1,-1 0 1,1 0-1,-1 1 1,0 0-1,0 0 1,-8-1 0,10 1 12,0 2 0,0-1-1,0 0 1,-1 1 0,1-1 0,0 1 0,0 0 0,0 0 0,-1 0 0,1 0 0,0 1 0,0-1 0,0 1 0,-1 0 0,1 0 0,0 0 0,0 0 0,1 1 0,-1-1 0,0 1 0,0 0-1,1 0 1,-1 0 0,1 0 0,-1 0 0,1 0 0,0 1 0,0-1 0,0 1 0,0-1 0,0 1 0,-1 4 0,-2 7-8017</inkml:trace>
</inkml:ink>
</file>

<file path=ppt/ink/ink16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27:00.11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31 1 21909,'0'0'5797,"-29"60"-5701,29-27-96,10 7-224,2-2-1281,3 1-1987,-3-3-1408,-3-8-2820</inkml:trace>
  <inkml:trace contextRef="#ctx0" brushRef="#br0" timeOffset="1">36 453 17521,'0'0'15246,"-35"22"-15246,35-33-6854,0-7-2531</inkml:trace>
</inkml:ink>
</file>

<file path=ppt/ink/ink16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27:16.22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 9353,'0'0'12812,"8"9"-11846,-7-8-927,3 4 136,1 1-1,0 0 0,-1 1 0,0-1 1,-1 1-1,1 0 0,-1-1 0,-1 1 1,1 1-1,-1-1 0,2 9 0,11 162 2589,-7 182-1,-8-316-2270,-3-24-129,-2-27 134,-5-33 132,5-17-629,1 0 0,10-113 0,-2 137 0,1 0 0,2 0 0,1 1 0,1 0 0,2 1 0,22-45 0,-29 69 0,0 0 0,0 0 0,0 0 0,1 1 0,0 0 0,1 0 0,-1 0 0,1 0 0,0 1 0,1 0 0,-1 0 0,1 1 0,14-7 0,-17 9 0,0 1 0,0 0 0,0 0 0,0 0 0,0 1 0,0-1 0,0 1 0,1 0 0,-1 0 0,0 1 0,0-1 0,0 1 0,0 0 0,0 0 0,0 0 0,0 0 0,0 1 0,0 0 0,0-1 0,-1 1 0,1 1 0,-1-1 0,0 1 0,1-1 0,-1 1 0,0 0 0,0 0 0,2 4 0,-2-4 0,0 0 0,0 0 0,0 1 0,-1-1 0,1 1 0,-1 0 0,0 0 0,0 0 0,0 0 0,-1 0 0,1 0 0,-1 0 0,0 0 0,-1 1 0,1-1 0,0 0 0,-1 1 0,0-1 0,0 0 0,-1 1 0,1-1 0,-1 0 0,0 1 0,-2 5 0,1-5 0,-1 0 0,0 0 0,-1 0 0,1-1 0,-1 1 0,1-1 0,-1 0 0,-1 0 0,1 0 0,-1-1 0,1 0 0,-1 1 0,0-2 0,0 1 0,0 0 0,0-1 0,-1 0 0,-6 1 0,-1 1 0,1-1 0,-1-1 0,0 0 0,0 0 0,0-2 0,0 0 0,-14-1 0,26 1-48,0 0 0,1 0 0,-1 1 0,0-1 0,0 0 0,1 0 0,-1 0 0,0 0 0,0 0 0,1-1 0,-1 1 0,0 0 0,1 0 0,-1 0 0,0-1 0,1 1 0,-1 0 0,0-1 0,1 1 0,-1-1 0,0 1 0,1 0-1,-1-1 1,1 1 0,-1-1 0,1 0 0,-1 1 0,1-1 0,-1 1 0,1-1 0,0 0 0,-1 1 0,1-1 0,0 0 0,0 1 0,-1-1 0,1 0 0,0 0 0,0 1 0,0-1 0,0 0 0,0 0 0,0 1 0,0-1 0,0 0 0,0 0 0,0 1 0,0-1 0,1 0 0,-1 1 0,0-1 0,0 0 0,1 1 0,-1-1 0,1 0 0,0-1 0,1-1-509,1 0 1,-1 0 0,1 0-1,0 0 1,0 1-1,0-1 1,0 1 0,0 0-1,6-3 1,25-9-6881,4 1-5076</inkml:trace>
</inkml:ink>
</file>

<file path=ppt/ink/ink16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27:17.33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15 10 16624,'-8'228'14663,"2"-170"-13183,19-101-1480,9-52 0,-17-63 0,-5 170 0,0 1 0,0 1 0,0-1 0,2 1 0,-1-1 0,7 21 0,-8-32 0,1 1 0,0-1 0,0 1 0,0-1 0,1 0 0,-1 1 0,1-1 0,-1 0 0,1 0 0,0 0 0,0 0 0,-1 0 0,1 0 0,1-1 0,-1 1 0,0-1 0,0 1 0,1-1 0,-1 0 0,0 0 0,1 0 0,-1 0 0,1 0 0,0-1 0,-1 1 0,1-1 0,0 0 0,-1 1 0,1-1 0,0 0 0,-1-1 0,1 1 0,-1 0 0,6-2 0,-3 1 0,0-1 0,-1 0 0,1 0 0,0 0 0,-1 0 0,0 0 0,1-1 0,-1 0 0,0 0 0,0 0 0,-1-1 0,1 1 0,-1-1 0,6-8 0,0-1 0,0 0 0,-2-1 0,10-21 0,-14 112 0,-3 43 0,0-120-102,0 1 1,-1-1-1,1 0 1,0 1-1,0-1 1,0 1-1,0-1 0,0 0 1,0 1-1,0-1 1,0 1-1,0-1 1,0 0-1,0 1 0,0-1 1,0 1-1,0-1 1,1 0-1,-1 1 1,0-1-1,0 0 0,0 1 1,1-1-1,-1 0 1,0 1-1,0-1 1,1 0-1,-1 1 0,0-1 1,0 0-1,1 0 1,-1 1-1,0-1 1,1 0-1,-1 0 1,0 0-1,1 0 0,-1 1 1,1-1-1,-1 0 1,0 0-1,1 0 1,-1 0-1,1 0 0,-1 0 1,0 0-1,2 0 1,-2-1-357,1 1-1,0-1 1,-1 1 0,1-1 0,0 1 0,-1-1 0,1 0 0,0 1 0,-1-1 0,1 0-1,-1 1 1,1-1 0,-1 0 0,0 0 0,1 0 0,-1 1 0,0-1 0,1 0 0,-1 0-1,0 0 1,0 0 0,0-1 0,1-23-14078</inkml:trace>
</inkml:ink>
</file>

<file path=ppt/ink/ink16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27:17.67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 15599,'0'0'16047,"14"69"-15983,-11-32-32,-3 1 0,1-1-192,2-2-1025,0-8-1378,5-9-2369,1-13-3012</inkml:trace>
</inkml:ink>
</file>

<file path=ppt/ink/ink16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27:18.17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0 16848,'0'0'13068,"14"6"-12246,25 10-535,0-2-1,54 11 1,-30-14-219,-32-6-263,-1 0 1,0 2-1,45 17 1,-73-23 189,-1-1-1,1 1 1,0-1-1,-1 1 1,0 0 0,1 0-1,-1-1 1,1 1 0,-1 0-1,0 0 1,0 1 0,1-1-1,-1 0 1,0 0-1,0 0 1,0 1 0,0-1-1,0 1 1,-1-1 0,1 1-1,0-1 1,-1 1-1,1-1 1,-1 1 0,0-1-1,1 1 1,-1 0 0,0-1-1,0 1 1,0 0 0,0-1-1,0 1 1,0 0-1,0-1 1,-1 1 0,1-1-1,-1 1 1,1 0 0,-1-1-1,0 1 1,1-1 0,-1 0-1,0 1 1,0-1-1,0 0 1,0 1 0,0-1-1,-2 2 1,-7 8 173,0 0 1,-1-1-1,0-1 1,-14 11-1,22-19-123,-21 17 18,-2-1 0,0-2 0,-1 0-1,0-2 1,-1-1 0,0-1 0,-56 13-1,84-24-373,-12 1-1182</inkml:trace>
</inkml:ink>
</file>

<file path=ppt/ink/ink16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27:19.16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74 0 20147,'0'0'3982,"-2"12"-2439,-10 60 612,-2 148-1,-3 31 61,-3-113-1838,13-80-238,5-44-98,3-15-27,25-125-14,6 0 0,71-180 0,-97 290 0,1 1 0,1 0 0,12-18 0,-17 29 0,-1 1 0,1 0 0,-1-1 0,1 1 0,0 1 0,0-1 0,1 0 0,-1 1 0,0-1 0,1 1 0,0 0 0,-1 0 0,1 1 0,0-1 0,0 1 0,0 0 0,0 0 0,0 0 0,5 0 0,-1 1 0,1 0 0,-1 1 0,1 0 0,-1 0 0,0 1 0,1 0 0,-1 1 0,12 4 0,-18-6 0,1 0 0,-1 0 0,0 1 0,1-1 0,-1 0 0,0 1 0,0-1 0,0 1 0,0 0 0,0 0 0,-1 0 0,1 0 0,0 0 0,-1 0 0,1 0 0,-1 0 0,0 1 0,0-1 0,0 0 0,0 1 0,0-1 0,-1 1 0,1-1 0,-1 1 0,1 0 0,-1-1 0,0 1 0,0-1 0,0 1 0,0 0 0,-1-1 0,0 3 0,0 0 0,-1-1 0,0 0 0,0 0 0,0-1 0,-1 1 0,1 0 0,-1-1 0,0 1 0,0-1 0,0 0 0,0 0 0,-1 0 0,-3 2 0,-55 32 0,55-33 0,-18 10 0,0-1 0,0-1 0,-1-2 0,-1-1 0,1-1 0,-1-1 0,-46 6 0,73-13-12,0 0-1,0 0 1,0 1-1,0-1 1,0 0-1,-1 0 1,1 0-1,0 0 1,0 0-1,0 0 1,0 0-1,0 0 1,0 0-1,0 0 1,-1 0-1,1 0 1,0 0-1,0 0 1,0 1-1,0-1 1,0 0-1,-1 0 1,1 0-1,0 0 1,0 0-1,0-1 1,0 1-1,0 0 1,0 0-1,-1 0 1,1 0-1,0 0 1,0 0-1,0 0 1,0 0-1,0 0 1,0 0-1,-1 0 1,1 0-1,0 0 1,0-1-1,0 1 1,0 0-1,0 0 1,0 0-1,0 0 1,0 0-1,0 0 1,0 0-1,0-1 1,0 1-1,0 0 1,-1 0-1,1 0 1,0 0-1,0 0 1,0 0-1,0-1 1,0 1-1,0 0 1,0 0 0,0 0-1,0 0 1,1 0-1,-1-1 1,11-6-2064,20-6-3443,9 2-529,6 0-2162</inkml:trace>
</inkml:ink>
</file>

<file path=ppt/ink/ink16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27:19.72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66 117 11211,'0'0'18342,"-2"13"-16804,-23 93-531,14-68-784,1 0 0,-7 65 0,19-100-223,4-8 0,3-8 0,1-9 0,-2 0 0,-1-1 0,0 0 0,-2 0 0,-1 0 0,3-33 0,-2-124 0,-6 153 0,1 37 0,0 5 0,0 0 0,1-1 0,0 1 0,1-1 0,6 22 0,-7-32 0,0-1 0,0 0 0,1 0 0,-1 0 0,1 0 0,0 0 0,0 0 0,0-1 0,0 1 0,1-1 0,-1 1 0,1-1 0,-1 0 0,1 0 0,0 0 0,0 0 0,0 0 0,0-1 0,0 1 0,0-1 0,0 0 0,1 0 0,-1 0 0,0 0 0,1-1 0,-1 1 0,0-1 0,1 0 0,4 0 0,-1-1 0,1 0 0,0 0 0,-1-1 0,1 0 0,-1 0 0,1-1 0,-1 0 0,0 0 0,0-1 0,0 0 0,-1 0 0,1 0 0,-1-1 0,0 0 0,8-10 0,5-4 0,-2-2 0,0 0 0,16-28 0,-38 92 0,-10 5 22,-22 92 46,34-123-137,0-1 1,1 1-1,1 0 1,1 0-1,1 0 1,3 23-1,4-19-3107,6-7-5301</inkml:trace>
</inkml:ink>
</file>

<file path=ppt/ink/ink16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32:31.45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0 15150,'0'0'3267,"5"75"-2626,-1-30-257,3 10-288,3 10-31,3 9-97,4 11-1058,-1 9-2177,0 7-3299</inkml:trace>
</inkml:ink>
</file>

<file path=ppt/ink/ink16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32:32.01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41 0 11275,'-30'211'3350,"28"-179"-3242,2-1 0,1 1 1,1-1-1,11 55 0,8 3-712,-5 1-1,-3 1 1,1 126-1,-50 491 2116,33-662-1047,-8 266-477,-1 11-983,2 3 5451,0 3-625,5-252-3602,4 0-1,2 0 1,4 0-1,16 76 1,-18-139-24,0 0 1,2-1-1,10 24 1,10 11-5438,-20-39-36</inkml:trace>
</inkml:ink>
</file>

<file path=ppt/ink/ink16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32:41.50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34 11179,'0'0'10249,"89"0"-9896,-23 0-257,15-1-32,11-4-32,7 1-577,5 0-1056,0-1-802,0-3-1536,-6 2-2147</inkml:trace>
</inkml:ink>
</file>

<file path=ppt/ink/ink16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32:41.93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1 169 13261,'9'-1'1713,"207"-23"2116,14 14-6668,-72 4-2101,168-12 2037,164-21 10973,70 25-13260,-108 9 4070,-201-11 3633,87-6-1903,0 10-6909,-267 11 1868</inkml:trace>
</inkml:ink>
</file>

<file path=ppt/ink/ink16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32:42.27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0 4068,'0'0'737,"90"0"-385,-43 0-288,-2 0-64,-1 4 0,0 5 96,2 0 352,3-1-319,-2 1-546,4-3-2562</inkml:trace>
</inkml:ink>
</file>

<file path=ppt/ink/ink16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32:42.60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 13004,'55'3'1185,"-2"-3"289,1 4-737,1 0 544,-3 1 609,-2-1 288,-4 2-641,0 2-864,-7-2-545,-4 3-96,-4 2 0,-2-4-64,-9 0-929,-2-5-865,-4-2-1729,-6-5-4389</inkml:trace>
</inkml:ink>
</file>

<file path=ppt/ink/ink16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32:43.54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0 8616,'71'0'3652,"-5"0"-1314,1 0-801,3 8-1056,1 3-385,7 2-64,8-1-737,7-1-2178,6-4-3939</inkml:trace>
</inkml:ink>
</file>

<file path=ppt/ink/ink16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32:43.89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 9801,'58'7'32,"-2"1"96,-2-3 481,-4-1 448,-3 2 448,-6-3 513,-5 0-608,-2 0-706,-4-1-287,1 1-193,-6-3-160,-4 0-1057,-4-13-5861</inkml:trace>
</inkml:ink>
</file>

<file path=ppt/ink/ink16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32:43.21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36 13997,'0'0'4933,"56"-27"-4709,-8 23-192,17 0 0,11 3-32,14 1-512,16 0-609,8 0-609,10 0-929,4 0-1472,5 0-1251</inkml:trace>
</inkml:ink>
</file>

<file path=ppt/ink/ink16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32:44.68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609 1 11371,'0'0'3923,"-9"5"-2743,-22 17-460,0 1-1,1 2 1,2 1 0,-27 31-1,-104 131 1733,148-174-2272,-20 25 112,1 1 0,2 2-1,-24 47 1,45-75-282,0 0-1,1 0 1,1 0 0,0 1 0,1 0-1,1 0 1,0 0 0,1 0 0,1 1 0,0-1-1,1 1 1,1-1 0,0 0 0,5 21-1,-3-28-2,0 1-1,1 0 0,0-1 0,0 0 0,1 0 1,0 0-1,1-1 0,0 1 0,0-1 0,0-1 0,15 13 1,9 4-3,54 32 1,-38-27-121,-36-21 52,0-1 0,-1 1 0,0 1 0,0 0 0,0 0 0,-1 0 0,-1 1 0,0 1 0,11 17 0,-15-22 47,-1-1 0,-1 1 0,1 0 0,-1 0 0,0 0 1,0 0-1,0 0 0,-1 0 0,0 0 0,0 0 0,0 0 1,0 0-1,-1 0 0,0 0 0,0 0 0,0 0 0,-1 0 1,1-1-1,-1 1 0,0 0 0,-1-1 0,1 1 0,-1-1 1,0 0-1,-3 4 0,-18 18 492,0-1 0,-2-1-1,-1-1 1,0-1 0,-2-2 0,-40 22-1,1 2 714,43-22-1175,25-13-501,15-3-494,21-1 348,-12-3-6,0 1 0,0 1 0,-1 2 0,44 15 0,-62-18 574,1-1-1,-1 1 1,0 0 0,0 0 0,0 1 0,0 0 0,0 0-1,-1 0 1,0 0 0,0 1 0,0 0 0,0-1 0,-1 1-1,0 1 1,0-1 0,0 0 0,0 1 0,-1-1 0,0 1 0,0 0-1,-1 0 1,0 0 0,0 0 0,1 11 0,-3-7 230,1 1 0,-1-1 0,-1 0 0,0 1 0,0-1 1,-1 0-1,0 0 0,-1 0 0,0-1 0,-1 1 0,0-1 0,-9 13 1,-11 12 1248,-53 56 0,41-49-677,26-27-484,-21 21 224,2 2 0,-27 43 0,49-67-465,1 1 0,0-1-1,1 1 1,0 1 0,1-1 0,1 1 0,0 0-1,1 0 1,1 0 0,-1 25 0,3-24 2,0 0 0,1-1-1,1 1 1,1-1 0,0 1 0,1-1 0,10 27 0,-10-35-11,-1 0 1,1 0 0,1-1-1,-1 1 1,1-1-1,1 0 1,-1 0-1,1 0 1,0-1 0,0 0-1,0 0 1,1-1-1,0 1 1,0-2 0,0 1-1,0-1 1,11 4-1,-4-3-352,0 0-1,1-1 1,-1-1-1,23 1 0,-27-2-700,1-2 0,-1 1 0,1-2-1,10-1 1,36-20-7757</inkml:trace>
</inkml:ink>
</file>

<file path=ppt/ink/ink16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32:45.27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355 0 16688,'0'0'4004,"-7"13"-2910,-331 470 5408,337-483-6600,1 1-1,-1-1 0,0 1 1,1-1-1,-1 1 1,1 0-1,-1-1 0,0 1 1,1 0-1,0-1 1,-1 1-1,1 0 1,-1 0-1,1 0 0,0-1 1,0 1-1,-1 0 1,1 0-1,0 0 1,0 0-1,0-1 0,0 1 1,0 1-1,19-14-3135,-6-2 768,-1 0-1,-1-1 1,15-25 0,8-21-8916</inkml:trace>
</inkml:ink>
</file>

<file path=ppt/ink/ink16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32:45.60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75 1 17168,'0'0'0,"-5"49"449,-11-13 544,3 5 192,-2 7 448,2 2 97,5-3-577,3 2-512,5-4-289,5-2-256,10-5 64,3-6-544,3-5-737,-3 0-737,-7-9-865,-6-5-1248,-5-6-2531</inkml:trace>
</inkml:ink>
</file>

<file path=ppt/ink/ink16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32:45.96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0 18193,'0'0'3652,"63"22"-2659,-12-13-737,8 0-160,8-2-448,7 0-1474,-2-5-1185,-1-2-2178,-14 0-5125</inkml:trace>
</inkml:ink>
</file>

<file path=ppt/ink/ink16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32:46.29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317 1 16560,'0'0'8130,"-12"3"-7794,5-1-298,0 0-1,0 0 0,0 1 1,0 0-1,1 0 1,-1 0-1,1 1 0,0 0 1,0 1-1,0-1 0,1 1 1,-1 0-1,-6 9 1,-21 30 582,1 2 0,3 1 0,2 1 0,2 1 0,-26 73 0,48-114-594,1 0 0,0 0 0,0 0 1,0 0-1,1 0 0,1 1 0,0 13 0,0-20-18,0 0 1,1 0 0,-1 0 0,1 0 0,0 0-1,-1 0 1,1 0 0,0 0 0,0 0 0,0 0-1,1-1 1,-1 1 0,0 0 0,1-1 0,-1 1-1,1-1 1,-1 1 0,1-1 0,0 0-1,0 0 1,-1 0 0,1 0 0,0 0 0,0 0-1,0 0 1,0-1 0,0 1 0,0-1 0,0 1-1,1-1 1,-1 0 0,0 0 0,3 0-1,5 0 44,-1-1-1,0 0 0,0 0 0,1-1 0,-1 0 0,0-1 0,-1 0 0,1 0 0,0-1 1,-1 0-1,0-1 0,0 0 0,0 0 0,12-11 0,-14 11-58,0 0 0,0 0 0,-1-1 0,1 0 0,-1 0 0,-1-1 0,1 0 0,-1 1 0,0-1 0,-1-1 0,1 1 0,-2 0 0,1-1 0,-1 0 0,0 1 0,0-1 0,0-12 0,-25 37-794,20-12 784,0 0 0,0 0-1,0 0 1,0 0 0,1 0-1,0 0 1,-2 7 0,4-11 15,-1 0 0,1 1 0,0-1 0,0 0 0,0 0 0,0 0 0,0 0 0,0 0 0,0 0 0,0 0 0,0 0 0,1 0 0,-1 0 0,0 0 0,1 0 0,-1 0 0,1 0 0,-1-1 0,1 1 0,-1 0 0,1 0 0,0 0 0,-1 0 0,1-1 0,0 1 0,0 0 0,-1-1 0,1 1 0,0 0 0,0-1 0,0 1 0,0-1 0,0 0 1,0 1-1,0-1 0,0 0 0,0 1 0,0-1 0,0 0 0,0 0 0,0 0 0,0 0 0,0 0 0,0 0 0,1 0 0,15-1 37,0 1 0,1-2 0,-1 0 0,-1-1-1,1-1 1,0-1 0,-1 0 0,27-13 0,-26 12-40,-17 6 4,0-1 0,1 1 0,-1 0 0,0 0 0,1 0 0,-1 0 0,0 0 0,0 0-1,1 0 1,-1 0 0,0 0 0,1 0 0,-1 0 0,0 0 0,0 0 0,1 0 0,-1 0-1,0 1 1,0-1 0,1 0 0,-1 0 0,0 0 0,0 0 0,1 0 0,-1 1 0,0-1-1,0 0 1,1 0 0,-1 0 0,0 1 0,0-1 0,0 0 0,0 0 0,1 1 0,-1-1-1,0 0 1,0 0 0,0 1 0,0-1 0,0 0 0,0 0 0,0 1 0,0-1 0,0 0 0,0 1-1,0-1 1,-1 25 157,-10 24 251,11-48-400,-7 24-207,1 1-1,2-1 0,1 1 0,-1 35 1,6-51-3448,3-8-1545</inkml:trace>
</inkml:ink>
</file>

<file path=ppt/ink/ink16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32:46.66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87 1 17200,'0'0'2915,"-22"77"-1442,17-36-255,0 5-1,4 2-224,-1 7-64,2 1-161,-2 3-127,-1 1-321,-1-2-224,0-3 0,-1-7-704,-2-10-1442,1-9-1249,-4-14-2371,-1-10-4419</inkml:trace>
</inkml:ink>
</file>

<file path=ppt/ink/ink16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32:47.00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 0 16432,'-1'11'1014,"-2"9"-170,1 0 1,1 0-1,1 0 1,1 0 0,1 0-1,0 0 1,2 0-1,0-1 1,7 21-1,-3-22-286,1 0-1,0 0 1,1-1 0,1-1-1,1 0 1,20 23 0,-27-34-418,1 0 1,-1 0 0,1 0 0,0-1 0,1 0-1,-1 0 1,0-1 0,1 0 0,9 4 0,-12-6-51,1 0 1,-1 0 0,0-1 0,1 1-1,-1-1 1,0 0 0,1 0 0,-1-1-1,1 1 1,-1-1 0,0 0 0,1 0 0,-1 0-1,0-1 1,0 0 0,7-3 0,14-13-93,-1 0 0,0-2 1,-2 0-1,0-2 0,32-41 1,-19 23-123,19-25-2005,-20 20-2575,9-10-4964</inkml:trace>
</inkml:ink>
</file>

<file path=ppt/ink/ink16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33:36.99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49 12396,'0'0'7142,"73"4"-5444,-28-4 897,9 0-674,9-7-351,2-2-577,2-1-705,0 1-256,-8-1 0,-8 4-96,-14 5-705,-13 1-992,-15 0-1218,-9 5-1377,-16 4-1602</inkml:trace>
</inkml:ink>
</file>

<file path=ppt/ink/ink16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33:37.32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66 15951,'0'0'9001,"62"13"-6375,-15-13-992,5-5-802,7-8-447,-2 4-289,-3-1-32,-7 1-1281,-14 1-2499,-10-2-2241,-10-4-4069</inkml:trace>
</inkml:ink>
</file>

<file path=ppt/ink/ink16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33:37.67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1 315 18514,'0'0'7959,"14"0"-5792,-2 1-1869,0 0 0,0-2 0,-1 1-1,1-1 1,0-1 0,0 0 0,-1-1 0,21-8-1,7-6-210,0-3-1,-2-1 1,0-1-1,-2-3 1,0 0-1,-2-2 1,-1-2-1,-1-1 1,36-45-1,-67 75-94,0-1 0,0 1 0,0 0 0,0 0 0,0-1 0,0 1 0,0 0 0,0 0 0,0-1 0,0 1 0,0 0 0,0 0 0,1 0-1,-1-1 1,0 1 0,0 0 0,0 0 0,0 0 0,1 0 0,-1-1 0,0 1 0,0 0 0,0 0 0,1 0 0,-1 0 0,0 0 0,0 0 0,0 0 0,1-1 0,-1 1 0,0 0 0,0 0 0,1 0 0,-1 0 0,0 0 0,0 0-1,1 0 1,-1 0 0,0 0 0,0 0 0,1 0 0,-1 1 0,0-1 0,0 0 0,0 0 0,1 0 0,-1 0 0,0 0 0,0 0 0,0 0 0,1 1 0,0 18-224,-10 44 217,6-40 178,-2 12 0,3 0 0,1 37 1,1-63-205,0 0 1,1 1 0,1-1-1,0 0 1,0 0 0,1 0 0,0 0-1,0-1 1,1 1 0,0-1-1,0 0 1,1 0 0,6 8 0,12 1-2939,2-12-3838</inkml:trace>
</inkml:ink>
</file>

<file path=ppt/ink/ink16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33:38.94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53 17072,'0'0'2402,"4"-8"241,12-27-102,-16 35-2482,0-1 0,0 1 0,0 0 0,0-1 0,0 1 0,0 0 0,0-1 0,1 1 0,-1 0 0,0-1 1,0 1-1,0 0 0,0-1 0,0 1 0,1 0 0,-1-1 0,0 1 0,0 0 0,1-1 0,-1 1 0,0 0 0,0 0 0,1-1 0,-1 1 0,0 0 0,0 0 0,1 0 0,-1 0 0,0-1 0,1 1 1,-1 0-1,1 0 0,-1 0 0,0 0 0,1 0 0,-1 0 0,0 0 0,1 0 0,-1 0 0,0 0 0,1 0 0,-1 0 0,1 0 0,-1 0 0,0 0 0,1 0 0,-1 0 0,0 1 0,1-1 0,-1 0 0,0 0 1,0 0-1,1 0 0,-1 1 0,0-1 0,1 0 0,-1 0 0,1 1 0,4 17 617,-5-18-629,10 72 789,-3 1 1,-4 0-1,-6 76 0,1-25-279,2-111-557,-1 0 0,1 0 0,0-1 0,3 21 0,-3-32 0,0 0 0,0 0 0,0 0 0,0 0 0,0-1 0,1 1 0,-1 0 0,0 0 0,0 0 0,1 0 0,-1 0 0,1 0 0,-1 0 0,1 0 0,-1 0 0,1-1 0,-1 1 0,1 0 0,0 0 0,-1-1 0,1 1 0,0 0 0,0-1 0,-1 1 0,1-1 0,0 1 0,0-1 0,0 0 0,0 1 0,0-1 0,0 0 0,0 1 0,0-1 0,0 0 0,0 0 0,0 0 0,0 0 0,0 0 0,0 0 0,0 0 0,0 0 0,-1 0 0,1-1 0,0 1 0,0 0 0,0-1 0,0 1 0,0 0 0,0-1 0,0 1 0,0-1 0,-1 1 0,1-1 0,0 0 0,0 1 0,0-2 0,13-11 0,-2-1 0,1 0 0,-2 0 0,0-1 0,0-1 0,13-29 0,-13 26 0,4-7 12,2 0-70,-2 0 0,-1-2-1,-1 1 1,-1-2 0,-2 1 0,10-41 0,-20 68-84,0-12-2197,-7 8-3043,-9 4-2920</inkml:trace>
</inkml:ink>
</file>

<file path=ppt/ink/ink16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33:39.29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0 16912,'0'0'13805,"67"53"-13677,-35-50-160,2 2-1345,1-5-2371,0 0-3266,-5 0-5638</inkml:trace>
</inkml:ink>
</file>

<file path=ppt/ink/ink16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33:39.65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82 1 20724,'0'0'6347,"-10"3"-5893,4 0-361,1 0 0,-1 0 0,0 0 0,1 0 0,0 1 0,0 0 0,-6 5 0,9-6-24,-1-1-1,1 0 0,0 1 0,1 0 1,-1-1-1,0 1 0,1 0 1,0 0-1,-1 0 0,1 0 1,0 0-1,1 0 0,-1 0 1,0 0-1,1 0 0,0 0 1,0 0-1,0 1 0,0-1 1,0 0-1,1 3 0,0-5-47,0 0 1,0 0-1,0 0 0,0 0 0,0 0 0,0 0 0,0-1 1,0 1-1,0 0 0,1-1 0,-1 1 0,0-1 1,0 1-1,1-1 0,-1 0 0,0 1 0,1-1 1,-1 0-1,0 0 0,1 0 0,-1 0 0,1 0 1,1-1-1,38-1 388,-30-1-364,1 0 0,-1-1 0,0 0 0,20-11 0,-23 10-53,0 1-1,0 0 1,0 1 0,0 0 0,1 0-1,-1 1 1,1 0 0,0 0-1,0 1 1,14 0 0,-21 1 45,-1 1 0,1 0 0,-1-1 0,1 1 0,-1 0 0,1 0 1,-1 0-1,0 1 0,0-1 0,1 0 0,-1 0 0,0 1 0,0-1 0,0 1 0,0-1 0,0 1 0,-1-1 1,1 1-1,0-1 0,-1 1 0,1 0 0,-1-1 0,1 3 0,-1-2 7,1 0 0,-1 0 0,1 1 0,-1-1-1,1 0 1,0-1 0,0 1 0,0 0 0,0 0 0,0 0 0,1-1 0,-1 1-1,1 0 1,-1-1 0,1 1 0,-1-1 0,1 0 0,0 1 0,-1-1 0,1 0-1,0 0 1,0 0 0,3 1 0,2-2-44,1 0 0,-1 0 0,0 0 0,1-1 0,-1 0 0,0 0 0,1-1 0,-1 0 0,0 0 0,0 0 0,0-1 0,-1-1 0,8-3 0,6-3 0,-4 7-1706,-12 12-2280,-4-8 3695,1 0 0,-1-1-1,0 1 1,0 0 0,0 0-1,1 0 1,-1 0-1,0-1 1,1 1 0,-1 0-1,1 0 1,-1-1-1,1 1 1,-1 0 0,1-1-1,0 1 1,-1 0-1,1-1 1,0 1 0,-1-1-1,2 1 1,11 3-6537</inkml:trace>
</inkml:ink>
</file>

<file path=ppt/ink/ink16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33:39.99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85 1 21717,'0'0'3907,"-10"1"-2423,-32 5-416,40-6-1045,1 0 0,0 0 0,-1 0 0,1 0 0,-1 1 0,1-1 0,0 1 0,-1-1 0,1 1 0,0-1 0,0 1 0,0 0 0,-1-1 0,1 1 0,0 0 0,0 0 0,0 0 0,0 0 0,0 0 0,0 0 0,0 0 0,1 0 0,-1 1 0,0-1 0,1 0 0,-1 0 1,1 1-1,-1-1 0,1 0 0,-1 1 0,1-1 0,0 0 0,0 1 0,0-1 0,0 1 0,0-1 0,0 0 0,0 1 0,0-1 0,0 1 0,1 1 0,0 0-70,1 0 1,-1-1 0,0 1-1,1 0 1,-1-1-1,1 1 1,0-1-1,0 1 1,0-1 0,0 0-1,0 0 1,0 0-1,1 0 1,-1 0 0,5 2-1,55 15-1306,-47-15 1187,0 0 0,-1 1-1,22 10 1,-35-15 261,0 1-1,0-1 0,0 1 1,-1-1-1,1 1 0,0 0 1,0-1-1,0 1 0,-1 0 1,1 0-1,-1 0 0,1-1 1,0 1-1,-1 0 0,1 0 1,-1 0-1,0 0 0,1 0 1,-1 0-1,0 0 0,0 0 1,1 0-1,-1 0 0,0 0 1,0 0-1,0 0 0,0 0 1,0 0-1,-1 0 0,1 0 1,0 0-1,0 0 0,-1 0 1,1 0-1,0 0 0,-1 0 1,1 0-1,-1 0 0,1 0 1,-1 0-1,0-1 0,1 1 1,-1 0-1,0 0 0,0-1 1,1 1-1,-1 0 0,-1 0 1,-41 33 1664,42-34-1777,-5 4 19,0 0 1,-1 0-1,0 0 1,1-1-1,-1 0 1,-1 0-1,1 0 1,0-1-1,-1-1 1,1 1-1,-1-1 1,1 0-1,-16-1 1,23 0-96,-1 0 0,0 0 0,1-1 0,-1 1 0,1 0 0,-1-1 0,1 1 0,-1 0 1,1-1-1,-1 1 0,1 0 0,0-1 0,-1 1 0,1-1 0,-1 1 0,1-1 0,0 1 0,-1-1 0,1 1 0,0-1 0,0 0 0,-1 1 0,1-1 0,0 1 0,0-1 1,0 1-1,0-1 0,0-1 0,0-18-6721,1 18 6035,3-19-9272</inkml:trace>
</inkml:ink>
</file>

<file path=ppt/ink/ink16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33:40.47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90 1 22101,'0'0'1852,"-10"9"497,0 0-1783,0 1 1,0 1-1,1 0 0,1 0 0,-11 17 1,17-24-449,0 0-1,1-1 1,-1 1 0,0 0 0,1 0 0,0 1 0,0-1-1,1 0 1,-1 0 0,1 0 0,0 7 0,0-8-108,1 0 0,-1-1 1,1 1-1,0-1 1,0 1-1,0-1 0,0 1 1,1-1-1,-1 0 0,0 0 1,1 0-1,0 1 0,0-1 1,-1-1-1,1 1 0,0 0 1,0 0-1,1-1 0,-1 1 1,4 1-1,0 1 13,0-1 1,0-1-1,0 1 0,0-1 1,0 0-1,0 0 0,0-1 1,1 0-1,-1 0 0,1 0 1,-1-1-1,1 0 0,-1 0 1,0 0-1,1-1 0,-1 0 1,1-1-1,-1 1 0,0-1 1,0 0-1,0-1 0,8-4 1,6-5 129,-1-1 0,-1-1 0,0-1 0,30-32 0,5-3-19,-53 49-134,0 1 0,0 0 0,0 0 0,0 0 0,0 0 0,1 0 0,-1-1 0,0 1 0,0 0 0,0 0 0,0 0 0,0 0 0,1 0 0,-1 0 0,0 0 0,0 0 0,0-1 0,0 1 0,1 0 0,-1 0 0,0 0 0,0 0 0,0 0 0,1 0 0,-1 0 0,0 0 0,0 0 0,0 0 0,0 0 0,1 0 0,-1 1 0,0-1 0,0 0 0,0 0 0,1 0 0,-1 0 0,0 0 0,0 0 0,0 0 0,0 0 0,0 0 0,1 1 0,-1-1 0,0 0 0,0 0 0,0 0 0,0 0 0,0 1 0,0-1 0,0 0 0,1 0 0,-1 0 0,0 1 0,1 17 0,-5 32 0,2-37 0,2-11 0,-1-1 0,1 1 0,0-1 0,0 1 0,0 0 0,0-1 0,0 1 0,0-1 0,0 1 0,1-1 0,-1 1 0,0-1 0,1 1 0,0-1 0,-1 1 0,1-1 0,0 1 0,0-1 0,-1 0 0,1 1 0,0-1 0,0 0 0,1 0 0,-1 0 0,0 0 0,0 0 0,2 1 0,2 0 0,0-1 0,0 0 0,0 0 0,0 0 0,0-1 0,0 1 0,8-2 0,-10 1 0,15-1 0,0-2 0,0 0 0,0-1 0,-1-1 0,1 0 0,-1-1 0,19-11 0,-17 9 0,0 0 0,1 1 0,0 1 0,38-7 0,-58 13 0,1 0 0,-1 0 0,1 0 0,-1 0 0,1 0 0,-1 0 0,1 1 0,-1-1 0,1 0 0,-1 0 0,1 0 0,-1 0 0,1 1 0,-1-1 0,1 0 0,-1 0 0,1 1 0,-1-1 0,1 0 0,-1 1 0,0-1 0,1 0 0,-1 1 0,0-1 0,1 1 0,-1-1 0,0 1 0,0-1 0,1 1 0,-1-1 0,0 1 0,0-1 0,0 1 0,1-1 0,-1 1 0,0-1 0,0 1 0,0 0 0,-1 28 0,1 2 0,2-30 0,0 0 0,0 0 0,0 0 0,0-1 0,0 1 0,1 0 0,-1-1 0,0 0 0,0 0 0,0 1 0,0-1 0,1 0 0,-1-1 0,0 1 0,3-1 0,2 1 0,7-2 0,0 1 0,0-2 0,0 0 0,-1-1 0,1 0 0,22-11 0,-23 10 0,0-1 0,0 2 0,0-1 0,1 2 0,-1 0 0,26-2 0,-30 17 299,-9-11-379,0 0-1,0 0 1,1 0 0,-1 0 0,0 0-1,1 0 1,-1 0 0,1 0 0,0 0-1,-1 0 1,1 0 0,0-1-1,-1 1 1,1 0 0,0 0 0,0 0-1,0-1 1,0 1 0,0-1-1,0 1 1,0-1 0,0 1 0,0-1-1,0 1 1,0-1 0,1 1 0,12-1-7981</inkml:trace>
</inkml:ink>
</file>

<file path=ppt/ink/ink16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33:41.26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 0 22357,'0'0'4079,"0"13"-2894,2 188 239,-6 302 2298,45-757-3722,-32 172 0,-6 44 0,2 0 0,1 0 0,1 0 0,19-51 0,-25 86 0,1 0 0,-1 0 0,1 0 0,0 0 0,-1 1 0,1-1 0,0 1 0,1-1 0,-1 1 0,0 0 0,1 0 0,-1 0 0,1 0 0,0 1 0,0-1 0,-1 1 0,1-1 0,0 1 0,0 0 0,0 0 0,0 0 0,1 1 0,-1-1 0,0 1 0,0-1 0,0 1 0,1 0 0,5 1 0,-7 0 0,1-1 0,-1 1 0,0-1 0,0 1 0,0 0 0,1 0 0,-1 0 0,0 0 0,0 0 0,0 1 0,-1-1 0,1 1 0,0-1 0,0 1 0,-1-1 0,1 1 0,-1 0 0,1 0 0,-1 0 0,0 0 0,0 0 0,0 0 0,0 0 0,0 0 0,0 1 0,-1-1 0,1 0 0,-1 0 0,0 1 0,1-1 0,-1 0 0,0 1 0,0-1 0,0 0 0,-1 1 0,1-1 0,-1 0 0,1 1 0,-2 1 0,0 1 0,0 0 0,0 1 0,-1-2 0,0 1 0,0 0 0,0 0 0,0-1 0,-1 0 0,0 0 0,0 0 0,0 0 0,0-1 0,-1 1 0,1-1 0,-1 0 0,0 0 0,0-1 0,-8 3 0,2 0 0,-1 0 0,0-1 0,0-1 0,0 0 0,0-1 0,-1 0 0,-14 0 0,6-10-3457,21 8 3336,0 0-1,0 0 1,-1-1-1,1 1 1,0 0-1,0-1 1,-1 1-1,1 0 1,0 0-1,0-1 1,0 1-1,0-1 1,-1 1-1,1 0 1,0-1-1,0 1 1,0 0-1,0-1 1,0 1-1,0-1 1,0 1-1,0 0 1,0-1-1,0 1 1,0 0-1,0-1 1,0 1 0,0-1-1,1 1 1,-1 0-1,0-1 1,0 1-1,0 0 1,0-1-1,1 1 1,-1 0-1,0 0 1,0-1-1,1 1 1,-1 0-1,0-1 1,1 1-1,-1 0 1,0 0-1,1 0 1,-1-1-1,0 1 1,1 0-1,-1 0 1,0 0-1,1 0 1,-1 0-1,0 0 1,1 0-1,0 0 1,15-6-7236</inkml:trace>
</inkml:ink>
</file>

<file path=ppt/ink/ink16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33:41.62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41 0 19506,'0'0'12674,"-7"10"-12167,3-5-474,0 1-23,0 0-1,0 0 1,1 0-1,-1 0 1,1 0-1,-3 10 1,6-14-11,-1 0 1,1 0-1,0-1 1,-1 1-1,1 0 0,0 0 1,0 0-1,0 0 1,0-1-1,1 1 1,-1 0-1,0 0 1,1 0-1,0-1 1,-1 1-1,1 0 1,0-1-1,0 1 1,0 0-1,0-1 1,0 1-1,0-1 0,0 0 1,0 1-1,1-1 1,-1 0-1,0 0 1,1 0-1,-1 0 1,1 0-1,0 0 1,-1 0-1,1 0 1,0 0-1,-1-1 1,3 1-1,5 2 1,-1-1 0,1 1 0,-1-2 0,1 1 0,-1-1 0,1-1 0,0 0 0,0 0 0,16-2 0,0-3 0,49-17 0,14-3 0,-85 25 0,0 0 0,0-1 0,1 1 0,-1 0 0,0 1 0,1-1 0,-1 0 0,0 1 0,0 0 0,1 0 0,-1 0 0,0 0 0,0 1 0,0-1 0,0 1 0,-1-1 0,1 1 0,0 0 0,3 3 0,-3-2 0,0-1 0,0 0 0,0 1 0,1-1 0,-1-1 0,1 1 0,-1 0 0,1-1 0,0 0 0,0 0 0,-1 0 0,1 0 0,8 0 0,-3-1-530,0 0 1,0 0-1,0-1 1,0-1-1,0 0 1,0 0-1,0 0 0,0-1 1,-1 0-1,0-1 1,1 0-1,-1 0 1,0-1-1,9-7 0,7-10-6901</inkml:trace>
</inkml:ink>
</file>

<file path=ppt/ink/ink16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33:42.49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62 121 3011,'0'0'25902,"-5"9"-24925,-5 11-669,2 1 1,1 0 0,1 1 0,0 0 0,2 0 0,-3 35 0,-1 114-998,8-169 650,0-1 1,0 0-1,0 1 1,0-1-1,0 0 0,0 1 1,0-1-1,1 0 1,-1 0-1,1 1 0,-1-1 1,1 0-1,-1 0 1,1 1-1,0-1 0,-1 0 1,1 0-1,0 0 0,0 0 1,0 0-1,0 0 1,0 0-1,0-1 0,0 1 1,0 0-1,0 0 1,0-1-1,1 1 0,-1-1 1,0 1-1,0-1 1,1 1-1,-1-1 0,0 0 1,1 0-1,-1 1 1,0-1-1,1 0 0,-1 0 1,0-1-1,1 1 1,-1 0-1,0 0 0,0 0 1,3-2-1,2 1-177,0 0 0,0-1 0,0-1 0,-1 1 0,1-1-1,-1 1 1,1-2 0,7-5 0,3-5-1249,-1-1 1,-1 0-1,0-1 0,-2-1 0,20-32 0,7-24 341,-5-1 4567,-33 84 1280,-4 41-4566,2-33 221,0 83 129,0-101-501,1 1 0,0 0-1,0 0 1,1 0 0,-1-1-1,0 1 1,0 0 0,0 0-1,1-1 1,-1 1-1,0 0 1,0 0 0,1-1-1,-1 1 1,1 0 0,-1-1-1,1 1 1,-1 0 0,1-1-1,-1 1 1,1-1-1,0 1 1,-1-1 0,1 1-1,0-1 1,-1 0 0,1 1-1,0-1 1,-1 0 0,2 1-1,0-1 58,0 0 0,0 0 0,1 0-1,-1 0 1,0 0 0,0-1 0,0 1 0,0-1 0,0 0-1,0 1 1,3-3 0,1 0 140,0-1 0,1 0 0,-1 0 0,-1 0 0,11-10 0,5-15 74,-2 0 0,-2-2 0,0 0 0,-2 0 0,-2-2 0,-1 0 0,-1 0 0,-2-1 0,5-35 0,-10 44-76,-7 37 107,-5 41 96,5 11-404,1 152 0,4-181 0,1-1 0,1 1 0,3-1 0,11 38 0,-13-62 0,-3-15 0,-5-18 0,-14-16 0,-2 1 0,-2 0 0,-1 2 0,-50-62 0,71 96 0,-24-29 0,75 30 0,23 3 92,-20-1-536,54-5 0,-88 2-387,-1-1 0,1-1-1,28-9 1,0-7-11063</inkml:trace>
</inkml:ink>
</file>

<file path=ppt/ink/ink16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32:03.23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27 0 18065,'0'0'529,"13"1"437,45 4 794,-2-1 565,93 17 1,-147-20-2314,0 0 1,0-1-1,0 1 0,0 0 0,0 1 1,0-1-1,-1 0 0,1 0 0,0 1 0,-1-1 1,1 1-1,-1 0 0,1-1 0,-1 1 1,0 0-1,0 0 0,0 0 0,0 0 0,0 0 1,0 0-1,0 0 0,-1 0 0,1 0 0,-1 0 1,1 0-1,-1 0 0,0 1 0,0-1 1,0 0-1,0 0 0,0 0 0,-1 0 0,1 1 1,-2 2-1,0 8 267,-1-1 1,-1 0 0,0 0-1,-9 18 1,-29 48 814,-82 113 1,-1 1-1917,121-184-255,-3 3-378,0-5-7475</inkml:trace>
</inkml:ink>
</file>

<file path=ppt/ink/ink16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32:04.41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8 69 22261,'0'44'122,"6"221"2140,-1-218-1899,1 0 1,3-1 0,23 74-1,33 42-360,-35-92 74,-32-113 2641,-71-276-1153,45 222-1536,-27-199 0,54 289-23,0 0 1,1 0-1,0 0 1,0 0 0,0 0-1,1 0 1,0 0-1,4-13 1,-4 18-10,1 0-1,-1-1 1,1 1 0,0 0-1,0-1 1,0 1-1,0 0 1,0 1 0,1-1-1,-1 0 1,1 1 0,-1-1-1,1 1 1,-1 0 0,1 0-1,0 0 1,-1 0-1,1 0 1,0 0 0,0 1-1,0-1 1,0 1 0,4 0-1,21-3-5,0 2 0,29 1 0,-47 1 5,-1 0 1,0 0 0,0 0-1,0 1 1,0 1 0,0 0-1,0 0 1,0 1 0,-1-1-1,9 7 1,-16-9 2,1 0-1,0 0 0,-1 0 1,0 1-1,1-1 0,-1 0 1,1 1-1,-1-1 1,0 1-1,0-1 0,0 1 1,0 0-1,0 0 1,-1-1-1,1 1 0,0 0 1,-1 0-1,1 0 1,-1 0-1,0 0 0,1 2 1,-2 0 20,1-1 1,-1 0 0,1 1-1,-1-1 1,0 0-1,-1 0 1,1 0 0,-1 0-1,1 0 1,-1 0-1,-3 4 1,-6 7 199,0-2 0,-2 0 0,-24 21 0,28-27-78,-66 50 456,-23 20-78,93-68-1611,14-9-1669,17-10-4687,7-7-822</inkml:trace>
</inkml:ink>
</file>

<file path=ppt/ink/ink16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32:05.02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0 126 19538,'0'0'2381,"0"13"342,7 123 2060,-6-121-4365,1 1 0,1-1-1,0 0 1,1 0 0,0 0 0,2 0-1,12 25 1,-18-39-418,0-1 0,1 1 0,-1-1 0,0 0 0,0 1 0,0-1 0,1 1 0,-1-1 0,0 0 0,1 1 0,-1-1 0,0 0 0,1 1 0,-1-1 0,0 0 0,1 0 0,-1 1 0,0-1 0,1 0 0,-1 0 0,1 0 0,-1 1 0,1-1 0,-1 0 0,0 0 0,1 0 0,-1 0 0,1 0 0,-1 0 0,1 0 0,0 0 0,5-13 0,-2-27 0,-4 38 0,2-33 0,-1 0 0,-3-1 0,0 1 0,-3 1 0,0-1 0,-3 1 0,-19-58 0,30 134 0,-1-37 0,0 0 0,0 1 0,1-1 0,0 0 0,0 0 0,0 0 0,1-1 0,0 1 0,0-1 0,0 0 0,0 0 0,1 0 0,-1-1 0,1 1 0,0-1 0,0 0 0,10 4 0,-12-6 0,1 0 0,0 0 0,-1 0 0,1 0 0,-1-1 0,1 1 0,0-1 0,0 0 0,-1 0 0,1-1 0,0 1 0,-1-1 0,1 0 0,0 1 0,-1-2 0,1 1 0,-1 0 0,1-1 0,-1 0 0,0 1 0,0-1 0,0 0 0,0-1 0,0 1 0,0-1 0,-1 1 0,1-1 0,3-5 0,2-3 0,-1-1 0,-1 0 0,0 0 0,-1 0 0,5-14 0,2-6 0,-12 31 0,0 1 0,0-1 0,0 1 0,0-1 0,0 1 0,0-1 0,0 1 0,1 0 0,-1-1 0,0 1 0,0-1 0,0 1 0,0-1 0,1 1 0,-1-1 0,0 1 0,0 0 0,1-1 0,-1 1 0,0 0 0,1-1 0,-1 1 0,1 0 0,-1-1 0,0 1 0,1 0 0,-1 0 0,1-1 0,-1 1 0,1 0 0,-1 0 0,0 0 0,1 0 0,-1-1 0,1 1 0,-1 0 0,1 0 0,-1 0 0,1 0 0,-1 0 0,1 0 0,-1 0 0,1 1 0,-1-1 0,1 0 0,-1 0 0,1 0 0,-1 0 0,1 1 0,-1-1 0,0 0 0,1 0 0,-1 1 0,1-1 0,-1 0 0,0 1 0,1-1 0,-1 0 0,0 1 0,1-1 0,-1 0 0,0 1 0,0-1 0,1 1 0,-1-1 0,0 1 0,0-1 0,0 1 0,15 36 0,-15-37 0,51 232-4799,-51-231 4589,3 32-6549,-8-14-3755,-8-11 4866</inkml:trace>
</inkml:ink>
</file>

<file path=ppt/ink/ink16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32:05.38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0 521 16816,'0'0'6737,"11"-4"-4970,171-81 2534,125-53-2570,-141 75-1584,44-18-1131,-76 18-3325,-132 62 4148,44-27-4076,-44 26 3637,1 1 0,-1-1 1,-1 0-1,1 0 0,0 0 1,0 0-1,-1 0 0,1 0 0,-1 0 1,0 0-1,0-1 0,1 1 1,-2 0-1,1-1 0,0 1 0,0-1 1,0-3-1,-3-4-2838,-11 5 1949</inkml:trace>
</inkml:ink>
</file>

<file path=ppt/ink/ink16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32:05.87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1 132 18738,'0'0'2968,"6"13"-875,16 39 238,-3 0 0,22 98 0,6 132-933,-63-453-821,1 53-1023,1-200 0,14 315 436,0 0-1,0 0 0,0 0 0,1 0 0,-1-1 0,1 1 0,0 0 0,0 0 0,0 0 0,0 0 0,0 0 0,1 1 0,-1-1 0,1 0 0,0 1 0,0-1 0,0 1 0,0-1 0,0 1 0,5-4 0,-4 5-8,1-1 0,-1 1 0,1-1 0,0 1 0,-1 0 1,1 1-1,0-1 0,0 0 0,-1 1 0,1 0 0,0 0 0,0 0 0,0 1 0,-1-1 0,1 1 0,0 0 0,5 1 0,-3 0 15,1 1 1,-1-1-1,1 1 0,-1 0 0,0 0 0,0 1 0,-1 0 0,1 0 0,-1 0 1,0 1-1,0 0 0,0 0 0,-1 0 0,5 6 0,-6-7 16,-1 0 1,0 1-1,0-1 1,0 0-1,0 1 0,-1-1 1,1 1-1,-1-1 0,0 1 1,-1 0-1,1-1 0,-1 1 1,0 0-1,0 0 0,-1-1 1,1 1-1,-1 0 0,0-1 1,0 1-1,0-1 0,-4 9 1,-3 2 59,-1 0 0,0-1 0,-1 0 0,0 0 0,-1-1 0,-1-1 0,0 1 0,0-2 0,-1 0 1,-1 0-1,0-2 0,0 1 0,-31 13 0,44-23-191,0 1 0,0 0 0,0-1 0,0 0 0,0 1 0,0-1 0,0 0 0,0 1 0,0-1 0,0 0 0,-1 0 0,1 0 0,0 0 0,0 0 0,0 0 0,0 0 0,-1 0 0,1-1 0,0 1 0,0 0 0,0-1 0,0 1 0,0-1 0,0 1 0,0-1 0,0 0 0,0 1-1,0-1 1,0 0 0,0 1 0,0-1 0,1 0 0,-1 0 0,-1-2 0,1 1-720,1-1 0,-1 0 0,1 0 0,-1 0 0,1 0-1,0 0 1,0 0 0,0 0 0,0 0 0,1 0 0,-1 0-1,1 0 1,1-3 0,10-22-12539</inkml:trace>
</inkml:ink>
</file>

<file path=ppt/ink/ink16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32:06.46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104 0 7495,'0'0'12786,"-9"5"-10187,4-3-2265,0 0 1,-1 1-1,2-1 0,-1 1 0,0 0 0,1 1 1,-1-1-1,1 1 0,0 0 0,0 0 0,1 0 1,-1 1-1,1-1 0,0 1 0,0 0 0,0 0 0,1 0 1,0 0-1,-3 10 0,-1 9 294,2 0 0,1 0-1,1 0 1,2 45 0,0-67-626,0 0 0,0 0 0,0 0 0,0 0 0,0 0 0,1 0 0,-1 0 0,1-1 0,-1 1-1,1 0 1,0 0 0,0 0 0,0 0 0,0-1 0,0 1 0,0 0 0,0-1 0,0 1 0,1-1 0,-1 1 0,1-1 0,-1 0 0,1 0 0,0 1 0,-1-1 0,1 0 0,0-1 0,0 1 0,-1 0 0,1 0-1,0-1 1,0 1 0,0-1 0,0 0 0,0 1 0,0-1 0,0 0 0,0 0 0,0 0 0,4-1 0,-1 0-3,-1 0 0,1 0 0,0 0 0,-1-1 0,1 0 0,-1 0 0,0 0 0,0 0 1,0-1-1,0 1 0,0-1 0,0 0 0,0 0 0,-1-1 0,0 1 0,4-6 0,-5 5 1,0 0 0,0 1 0,-1-1 0,1 0 0,-1-1 0,0 1 0,-1 0 0,1 0 0,-1 0 0,1 0 0,-1-1 0,0 1 0,-1 0 0,0-6 0,0 9 0,1-1 0,0 1 0,-1 0 0,1 0 0,0 0 0,-1-1 0,0 1 0,1 0 0,-1 0 0,0 0 0,1 0 0,-1 0 0,0 0 0,0 0 0,0 0 0,0 0 0,0 1 0,0-1 0,0 0 0,-1 0 0,0 1 0,1-1 0,-1 1 0,0 0 0,1 0 0,-1 0 0,1 0 0,-1 0 0,0 1 0,1-1 0,-1 0 0,1 1 0,-1-1 0,1 1 0,-1-1 0,1 1 0,-1 0 0,1 0 0,-1 0 0,1 0 0,-2 1 0,0 1 0,0 1 0,0-1 0,0 1 0,1 0 0,-1 0 0,1 0 0,0 0 0,0 0 0,1 1 0,-1-1 0,1 1 0,0-1 0,0 1 0,0-1 0,1 1 0,-1-1 0,2 10 0,-1-13 0,0-1 0,0 1 0,0-1 0,0 1 0,0-1 0,0 1 0,0-1 0,0 1 0,0-1 0,0 1 0,0-1 0,1 1 0,-1-1 0,0 1 0,0-1 0,0 0 0,1 1 0,-1-1 0,0 1 0,1-1 0,-1 0 0,1 1 0,-1-1 0,0 0 0,1 1 0,-1-1 0,1 0 0,-1 0 0,1 1 0,-1-1 0,0 0 0,1 0 0,-1 0 0,1 0 0,0 1 0,23-6 0,19-20 0,-32 13 0,0-1 0,-1 0 0,9-15 0,29-34 0,-43 63 0,-2 11 0,-3 21 0,0-28 0,-11 175 0,11-180-62,0 0 0,0 0 0,0 0 0,0 1 0,0-1 0,0 0 0,0 0 0,0 1 0,0-1 0,0 0 0,0 0 0,0 1 0,0-1 0,0 0 0,0 0 0,0 0 0,0 1 0,0-1 0,1 0 0,-1 0 0,0 1 0,0-1 0,0 0 0,0 0 0,0 0 0,1 0 0,-1 1 0,0-1 0,0 0 0,0 0 0,1 0 0,-1 0 0,0 0 0,0 0 0,0 0 0,1 1 0,-1-1 0,0 0 0,0 0 0,1 0 0,-1 0 0,0 0-1,0 0 1,1 0 0,-1 0 0,0 0 0,0 0 0,1 0 0,-1 0 0,0-1 0,0 1 0,0 0 0,1 0 0,-1 0 0,0 0 0,13-10-10697,1-11-7552</inkml:trace>
</inkml:ink>
</file>

<file path=ppt/ink/ink16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31:51.87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87 130 8872,'0'0'19176,"4"3"-18413,-3-3-714,-1 1 0,1-1 0,0 1 0,0-1 0,0 1 0,-1-1-1,1 0 1,0 1 0,0-1 0,0 0 0,0 0 0,0 0 0,0 0 0,0 0-1,0 0 1,0 0 0,-1 0 0,1 0 0,0 0 0,0 0 0,0 0 0,0-1-1,0 1 1,0 0 0,0-1 0,-1 1 0,1-1 0,0 1 0,0-1 0,-1 1 0,1-1-1,0 0 1,1 0 0,-1-2 89,1 1-1,-1 0 1,0 0 0,1-1-1,-1 1 1,0-1-1,-1 1 1,1-1 0,0 0-1,-1 1 1,1-1 0,-1 0-1,0 1 1,0-4-1,0 5-133,0 1-1,0 0 1,0-1-1,-1 1 0,1 0 1,0 0-1,0-1 0,-1 1 1,1 0-1,0 0 0,-1-1 1,1 1-1,0 0 1,0 0-1,-1 0 0,1 0 1,0-1-1,-1 1 0,1 0 1,0 0-1,-1 0 0,1 0 1,0 0-1,-1 0 0,1 0 1,-1 0-1,1 0 1,0 0-1,-1 0 0,1 0 1,0 0-1,-1 0 0,1 0 1,0 1-1,-1-1 0,1 0 1,0 0-1,-1 0 1,1 0-1,0 1 0,0-1 1,-1 0-1,1 0 0,0 1 1,0-1-1,-1 0 0,1 0 1,0 1-1,0-1 1,0 0-1,-1 1 0,-15 11 52,13-8-55,-1-1 0,1 1 0,0 0 0,0 0 0,0 0 0,1 0 0,-1 0 0,1 0 0,0 1 0,0 0 0,1-1 0,-1 1 0,-1 8 0,4-13 0,-1 1 0,0-1 0,0 0 0,1 0 0,-1 1 0,0-1 0,1 0 0,-1 1 0,1-1 0,-1 0 0,0 0 0,1 0 0,-1 0 0,0 1 0,1-1 0,-1 0 0,1 0 0,-1 0 0,1 0 0,-1 0 0,0 0 0,1 0 0,-1 0 0,1 0 0,-1 0 0,1 0 0,-1 0 0,0-1 0,1 1 0,-1 0 0,1 0 0,-1 0 0,0 0 0,1-1 0,-1 1 0,0 0 0,1-1 0,16-6 0,-13 4 0,-1 0 0,1 0 0,-1 0 0,0 0 0,-1-1 0,1 1 0,0-1 0,-1 1 0,0-1 0,0 0 0,0 0 0,0 0 0,-1 0 0,1-1 0,-1 1 0,0 0 0,0 0 0,0-9 0,-1 13 0,-1 0 0,1-1 0,0 1 0,0 0 0,0 0 0,-1-1 0,1 1 0,0 0 0,0 0 0,-1 0 0,1-1 0,0 1 0,0 0 0,-1 0 0,1 0 0,0 0 0,-1-1 0,1 1 0,0 0 0,-1 0 0,1 0 0,0 0 0,-1 0 0,1 0 0,0 0 0,-1 0 0,1 0 0,0 0 0,-1 0 0,1 0 0,0 0 0,-1 1 0,1-1 0,0 0 0,-1 0 0,1 0 0,0 0 0,0 0 0,-1 1 0,1-1 0,0 0 0,-1 1 0,-14 7 0,10-4 0,0 1 0,0-1 0,1 1 0,0 0 0,-1 1 0,2-1 0,-1 1 0,1 0 0,-5 10 0,8-16 0,0 1 0,1-1 0,-1 1 0,0-1 0,1 0 0,-1 1 0,0-1 0,1 0 0,-1 1 0,1-1 0,-1 0 0,0 0 0,1 1 0,-1-1 0,1 0 0,-1 0 0,1 0 0,-1 0 0,1 1 0,-1-1 0,0 0 0,1 0 0,-1 0 0,1 0 0,-1 0 0,1 0 0,-1 0 0,1 0 0,-1 0 0,1-1 0,-1 1 0,1 0 0,-1 0 0,1 0 0,-1 0 0,0-1 0,2 1 0,-2 0 0,5-3 0,-1-1 0,1 1 0,0-1 0,-1 0 0,0 0 0,0 0 0,0 0 0,0-1 0,-1 0 0,0 0 0,0 0 0,0 0 0,0 0 0,-1 0 0,3-9 0,-24 25 0,-26 38 0,42-45 0,0 0 0,0 0 0,1 0 0,-1 0 0,1 0 0,0 0 0,0 1 0,1-1 0,-1 1 0,1-1 0,-1 10 0,3-14 0,0 1 0,0-1 0,0 1 0,0-1 0,0 0 0,0 1 0,0-1 0,0 0 0,1 0 0,-1 0 0,0 0 0,0 0 0,0 0 0,0 0 0,0 0 0,0 0 0,0-1 0,0 1 0,0 0 0,0-1 0,0 1 0,0-1 0,2 0 0,5-4 0,0 1 0,-1-2 0,1 1 0,-1-1 0,-1 0 0,1 0 0,10-14 0,-13 15 0,0 1 0,-1-2 0,1 1 0,-1 0 0,0-1 0,-1 1 0,1-1 0,-1 0 0,0 0 0,-1 0 0,1 0 0,0-9 0,-2 14 0,0 0 0,0 1 0,0-1 0,0 1 0,0-1 0,0 0 0,-1 1 0,1-1 0,0 1 0,0-1 0,0 0 0,-1 1 0,1-1 0,0 1 0,-1-1 0,1 1 0,-1-1 0,1 1 0,0 0 0,-1-1 0,1 1 0,-1-1 0,1 1 0,-1 0 0,1-1 0,-1 1 0,0 0 0,1 0 0,-1-1 0,0 1 0,-24 0 0,-23 15 0,41-11 0,1-1 0,0 1 0,0 0 0,0 0 0,0 1 0,1 0 0,-1 0 0,1 0 0,1 1 0,-1 0 0,-6 11 0,11-17 0,0 1 0,0-1 0,0 0 0,0 1 0,0-1 0,1 0 0,-1 1 0,0-1 0,0 0 0,1 1 0,-1-1 0,0 0 0,0 0 0,1 1 0,-1-1 0,0 0 0,1 0 0,-1 0 0,0 1 0,1-1 0,-1 0 0,0 0 0,1 0 0,-1 0 0,1 0 0,-1 0 0,0 0 0,1 0 0,-1 0 0,0 0 0,1 0 0,-1 0 0,1 0 0,-1 0 0,0 0 0,1 0 0,-1 0 0,0 0 0,1 0 0,-1-1 0,1 1 0,-1 0 0,1 0 0,20-6 0,-16 4 0,0 0 0,0-1 0,0 1 0,0-1 0,0 0 0,-1-1 0,1 1 0,-1-1 0,0 0 0,0 0 0,0 0 0,-1 0 0,1-1 0,-1 1 0,0-1 0,-1 0 0,1 0 0,-1 0 0,0-1 0,0 1 0,-1 0 0,1-1 0,-1 1 0,0-7 0,-1 11 0,0 0 0,-1 1 0,1-1 0,-1 0 0,1 0 0,-1 0 0,1 1 0,-1-1 0,0 0 0,1 1 0,-1-1 0,0 1 0,0-1 0,1 1 0,-1-1 0,0 1 0,0-1 0,0 1 0,0 0 0,0 0 0,1-1 0,-1 1 0,0 0 0,0 0 0,0 0 0,0 0 0,0 0 0,0 0 0,0 0 0,0 0 0,0 0 0,1 0 0,-1 1 0,0-1 0,0 0 0,0 1 0,0-1 0,0 1 0,-39 12 0,35-10 0,-1 0 0,1 0 0,0 1 0,0 0 0,0 0 0,1 0 0,-1 0 0,1 1 0,0 0 0,0 0 0,1 0 0,-1 0 0,1 1 0,0-1 0,1 1 0,-1 0 0,-2 11 0,5-16 1,0 0 0,0 0-1,1 0 1,-1 0 0,0 0 0,1 0 0,-1 0 0,1 0-1,-1 0 1,1 0 0,0-1 0,-1 1 0,1 0-1,0 0 1,-1-1 0,1 1 0,0 0 0,0-1 0,0 1-1,0-1 1,0 1 0,0-1 0,-1 1 0,1-1-1,0 1 1,0-1 0,0 0 0,0 0 0,1 0-1,-1 0 1,0 1 0,0-1 0,1-1 0,46 2-65,-36-1-17,31-2-1719,-1-9-5337,4-8-7063</inkml:trace>
</inkml:ink>
</file>

<file path=ppt/ink/ink16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31:52.90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1858 5157,'0'0'11194,"12"-5"-9256,276-141 4646,-13 6-5609,-198 103-870,1007-469-468,35 78-46,3 124 3899,13 57-996,-1001 218-3470,-175 21-8404,3 1 582</inkml:trace>
</inkml:ink>
</file>

<file path=ppt/ink/ink16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31:53.50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266 7 16143,'8'-1'999,"27"-5"202,-34 6-1161,0 0 1,0 0-1,0 0 1,0 0-1,0 1 1,0-1-1,0 0 1,0 0 0,0 1-1,-1-1 1,1 0-1,0 1 1,0-1-1,0 1 1,0-1-1,-1 1 1,1 0-1,0-1 1,0 1 0,-1 0-1,1-1 1,-1 1-1,1 0 1,-1 0-1,1 0 1,-1 0-1,1-1 1,-1 1-1,0 0 1,1 0-1,-1 0 1,0 0 0,0 0-1,1 0 1,-1 2-1,-1 36 629,1-34-443,-3 11 22,0 0-1,-1 0 1,0 0 0,-1-1 0,-1 1-1,-1-1 1,0-1 0,-1 1 0,-15 19-1,-14 17 448,-47 49 0,71-86-409,-18 20 192,19-24-325,2 1 0,0 0 0,0 0 0,1 1 0,0 0 0,1 1 0,0 0 0,1 0-1,-7 19 1,14-31-139,0 0-1,0 1 1,0-1 0,1 0-1,-1 0 1,0 0-1,0 0 1,1 0-1,-1 0 1,0 0-1,1 0 1,-1 0-1,1 0 1,0 0-1,-1 0 1,1 0-1,0 0 1,-1 0-1,1 0 1,0 0-1,0-1 1,0 1-1,0 0 1,0-1-1,0 1 1,0-1 0,0 1-1,0-1 1,0 1-1,0-1 1,0 0-1,0 1 1,0-1-1,0 0 1,0 0-1,1 0 1,-1 0-1,0 0 1,1 0-1,59 1 305,-52-1-221,67-7 243,-1-3-1,78-21 1,-28 5-265,154-27-2845,-139 18-2067</inkml:trace>
</inkml:ink>
</file>

<file path=ppt/ink/ink16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31:54.39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226 17 7559,'0'0'10330,"-12"-4"-6935,8 3-3275,-2-1-1,0 0-1,1 0 1,-1 1-1,0-1 1,0 1-1,1 1 1,-1-1-1,0 1 1,0 0-1,0 0 1,0 1-1,0 0 1,0 0-1,0 0 1,1 0-1,-1 1 1,0 0-1,1 1 1,0-1-1,-1 1 1,1 0-1,-6 5 0,4-2-73,0 1-1,1 0 1,0 0-1,0 1 1,1 0-1,0 0 1,0 0-1,1 1 1,0 0-1,0-1 0,1 1 1,-3 17-1,4-21-23,2 0 1,-1-1-1,0 1 0,1 0 0,0 0 0,0 0 0,0 0 0,1 0 0,0-1 0,0 1 1,0 0-1,0 0 0,1-1 0,0 1 0,0-1 0,0 0 0,0 1 0,1-1 0,-1 0 0,1 0 1,0 0-1,1-1 0,-1 1 0,0-1 0,1 0 0,4 3 0,12 5 65,0 0 1,0-2-1,32 10 0,40 18-8,-84-33-75,0 0 0,0 1 0,-1 0-1,0 0 1,0 1 0,-1 0 0,1 0 0,9 12 0,-14-14 107,1 0 0,0 1 0,-1-1 0,0 1 0,0-1 1,0 1-1,0 0 0,-1-1 0,0 1 0,0 0 0,0 0 0,-1 0 1,1 0-1,-1 0 0,-1 0 0,1 0 0,-1 0 0,1 0 0,-1 0 1,-1 0-1,1 0 0,-1 0 0,0-1 0,0 1 0,0-1 0,0 1 1,-1-1-1,0 0 0,0 0 0,0 0 0,-6 5 0,2-1 125,0-1-1,-1 0 1,0-1-1,0 0 1,-1 0-1,1-1 0,-1 0 1,0 0-1,-1-1 1,1 0-1,-1-1 1,0 0-1,0 0 1,-16 1-1,21-3-239,0 0 1,-1-1-1,1 0 1,0 0-1,0-1 0,0 1 1,-1-1-1,1 0 1,0 0-1,0-1 0,0 0 1,0 1-1,1-2 1,-1 1-1,0 0 0,1-1 1,0 0-1,0 0 1,-1-1-1,2 1 0,-1-1 1,0 1-1,1-1 1,0 0-1,0-1 0,0 1 1,0-1-1,0 1 1,1-1-1,0 0 0,0 1 1,1-1-1,-1 0 1,1-1-1,-1-5 1,1-2-687,0 1 1,0-1-1,1 1 1,4-24 0,-2 20-1251,2 1 0,0 0 0,10-24 0,19-31-7081</inkml:trace>
</inkml:ink>
</file>

<file path=ppt/ink/ink16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31:55.07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53 0 18770,'0'0'1660,"0"14"716,-4 37-364,-16 85 1,-5 32 2013,23-145-3708,1 1 0,1-1 1,1 1-1,1-1 1,6 26-1,-5-40-318,0 0 0,0-1 0,1 1 0,8 13 0,-11-21 0,0 1 0,0-1 0,0 0 0,0 1 0,0-1 0,0 0 0,0 0 0,0 0 0,1 0 0,-1 0 0,0 0 0,1 0 0,-1 0 0,3 0 0,-3-1 0,0 0 0,0 0 0,0 0 0,0 0 0,0 0 0,0-1 0,-1 1 0,1 0 0,0-1 0,0 1 0,0 0 0,-1-1 0,1 1 0,0-1 0,0 1 0,-1-1 0,1 0 0,0 1 0,-1-1 0,1 0 0,-1 1 0,1-1 0,-1 0 0,1 0 0,-1 1 0,0-1 0,1 0 0,-1 0 0,1-1 0,4-12 0,0 0 0,-1-1 0,-1 1 0,0-1 0,-1 0 0,1-20 0,-2 0 0,-6-56 0,4 90 0,2-3 0,-2 1 0,1-1 0,0 0 0,-1 1 0,0-1 0,1 1 0,-1 0 0,-1-1 0,1 1 0,0 0 0,-1-1 0,0 1 0,0 0 0,-4-5 0,6 9 0,-1-1 0,1 1 0,-1 0 0,0-1 0,1 1 0,-1 0 0,1-1 0,-1 1 0,1 0 0,0 0 0,-1-1 0,1 1 0,0 0 0,-1 0 0,1 0 0,0 0 0,0-1 0,0 1 0,0 0 0,0 0 0,0 0 0,0 0 0,0 0 0,0 0 0,-1 28 0,1-28 0,-1 9 0,1 1 0,1-1 0,0 1 0,0-1 0,1 1 0,5 17 0,-6-25 0,1 0 0,-1 0 0,1 0 0,0 0 0,0 0 0,0 0 0,0 0 0,0-1 0,1 1 0,-1-1 0,1 0 0,0 0 0,-1 0 0,1 0 0,0 0 0,0 0 0,0-1 0,1 0 0,-1 1 0,0-1 0,0 0 0,1-1 0,-1 1 0,6 0 0,-2 0 0,-1-1 0,1 0 0,0 0 0,-1-1 0,1 0 0,-1 0 0,1 0 0,-1-1 0,1 0 0,-1 0 0,0 0 0,0-1 0,0 0 0,0 0 0,-1-1 0,1 0 0,-1 0 0,0 0 0,0 0 0,0-1 0,-1 0 0,1 0 0,-1 0 0,6-10 0,-3 3 0,-1 0 0,0-1 0,0 1 0,-1-1 0,-1-1 0,0 1 0,-1-1 0,0 1 0,-1-1 0,1-26 0,-6 34 0,-1 16 0,-4 18 0,3-8 0,2 0 0,0 0 0,2 0 0,0 0 0,1 0 0,1 0 0,4 27 0,-4-45 0,0 1 0,0-1 0,-1 0 0,1 1 0,1-1 0,-1 0 0,0 0 0,1 0 0,-1 0 0,1 0 0,-1 0 0,1 0 0,0 0 0,0-1 0,0 1 0,0-1 0,0 1 0,0-1 0,0 0 0,1 0 0,2 1 0,-1-1 0,1 0 0,-1 0 0,1 0 0,-1-1 0,1 0 0,0 0 0,-1 0 0,1-1 0,-1 1 0,9-3 0,-2-1 0,0 1 0,0-2 0,0 1 0,-1-1 0,0-1 0,0 0 0,-1 0 0,15-13 0,-14 8 0,0-1 0,0 1 0,-1-2 0,-1 1 0,0-1 0,-1-1 0,-1 1 0,1-1 0,-2 0 0,0-1 0,-1 1 0,3-21 0,-13 74 0,1 0 0,1 41 0,4-78-3,0-1 1,0 0-1,0 1 1,0-1-1,1 1 1,-1-1-1,0 1 1,1-1-1,-1 0 1,0 1-1,1-1 1,0 0-1,-1 1 0,1-1 1,0 0-1,0 0 1,-1 1-1,1-1 1,0 0-1,0 0 1,0 0-1,1 0 1,-1 0-1,0-1 1,0 1-1,0 0 0,1 0 1,-1-1-1,0 1 1,1-1-1,-1 1 1,0-1-1,1 0 1,-1 1-1,1-1 1,-1 0-1,1 0 1,-1 0-1,0 0 0,3-1 1,-1 1-82,1 0 0,-1-1 0,0 0 0,0 1 1,0-1-1,0 0 0,0-1 0,0 1 0,-1-1 0,1 1 0,0-1 0,-1 0 1,1 0-1,-1 0 0,1 0 0,-1 0 0,0-1 0,2-2 0,-1-1-1436,0 0-1,-1 0 0,0 0 0,0 0 0,-1 0 0,1 0 0,-1-1 1,0-7-1,2-31-15124</inkml:trace>
</inkml:ink>
</file>

<file path=ppt/ink/ink16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31:55.42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0 18129,'0'0'5734,"28"54"-5286,-4-42-288,2-3-288,1-1-2082,0-3-1954,-1-2-2787</inkml:trace>
</inkml:ink>
</file>

<file path=ppt/ink/ink16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31:56.01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16 63 10826,'0'0'4031,"-2"11"-663,-4 19-1438,2 0-1,1 1 1,2 40 0,2-55-1539,1 1 0,0-1 0,2 0 0,-1 0 0,2 0 0,0 0 0,1 0 0,13 22 0,-11-25-363,0 1 1,-1 0 0,-1 0 0,0 0-1,-1 1 1,0 0 0,-1 0-1,-1 0 1,0 0 0,-1 0 0,-1 1-1,-1 27 1,0-41 17,0 0-1,0 0 1,-1 0-1,1 0 1,-1 0 0,1 0-1,-1 0 1,0 0-1,0 0 1,0 0-1,0 0 1,0-1 0,0 1-1,-3 2 1,3-3-12,0 0 1,1-1-1,-1 1 1,0-1-1,0 1 1,0-1-1,0 0 1,0 1-1,0-1 1,0 0-1,0 0 1,0 0-1,0 0 1,0 1-1,0-1 1,0-1-1,0 1 1,0 0 0,0 0-1,0 0 1,-1-1-1,-1 0 14,0-1 1,0 1-1,0-1 0,1 1 0,-1-1 1,0 0-1,1 0 0,0-1 1,-1 1-1,1 0 0,0-1 0,0 1 1,0-1-1,1 0 0,-1 1 0,-1-6 1,-3-9-152,1 0 1,0 0 0,2 0 0,0 0 0,1-1-1,0 1 1,2-1 0,0 1 0,1-1-1,0 1 1,2 0 0,0-1 0,1 1 0,11-28-1,-10 31 60,1 0 1,0 0-1,1 0 0,1 1 0,0 1 0,1-1 0,0 1 0,1 1 0,0 0 0,1 0 0,0 1 0,0 0 0,2 1 0,-1 0 0,1 1 0,0 1 0,19-9 1,-17 12 232,1 1 0,-1 0 0,1 2-1,-1-1 1,1 2 0,0 0 0,-1 1 0,1 0 0,18 5 0,-11-2 79,0-2-1,0-1 1,26-1-1,-28-4-268,-1 0 0,-1-2 0,1 0 0,-1-1 0,0-1 0,-1-1 0,22-13 0,-13 7 0,1 2 0,29-11 0,-57 24 0,1 0 0,-1-1 0,1 1 0,-1 0 0,1 0 0,-1 0 0,1 0 0,-1 0 0,1 0 0,-1 0 0,1 0 0,-1 0 0,1 0 0,-1 0 0,1 0 0,-1 0 0,1 1 0,-1-1 0,1 0 0,-1 0 0,1 0 0,-1 1 0,0-1 0,1 0 0,-1 1 0,1-1 0,-1 0 0,0 1 0,1-1 0,-1 0 0,0 1 0,1-1 0,-1 1 0,0-1 0,0 0 0,0 1 0,1-1 0,-1 1 0,0 0 0,4 26 0,1 1 0,-3-24-15,1 0 1,0-1-1,0 1 1,0-1-1,0 0 0,0 1 1,1-1-1,-1-1 0,1 1 1,0-1-1,-1 1 1,1-1-1,1 0 0,-1 0 1,0-1-1,0 1 0,9 1 1,9 1-177,1-1 0,34 1 1,22 3-304,-73-5 451,0-1 0,-1 1-1,1 0 1,0 1 0,-1-1 0,0 1 0,0 0 0,0 0 0,0 1 0,0 0 0,-1 0 0,1 0 0,-1 0 0,0 1-1,0-1 1,-1 1 0,1 0 0,-1 0 0,0 0 0,-1 1 0,1-1 0,-1 1 0,2 7 0,1 9 147,-1-1 1,-1 1 0,-1 0 0,-1 0-1,-2 23 1,0-37-73,0-1 1,0 1-1,-1-1 0,0 0 0,0 1 0,-1-1 1,1 0-1,-2 0 0,1-1 0,-1 1 1,-7 9-1,9-13 7,0 0-1,0 0 1,-1 0-1,1-1 1,-1 1 0,1-1-1,-1 0 1,0 1-1,0-1 1,0-1 0,0 1-1,0 0 1,0-1 0,0 1-1,-1-1 1,1 0-1,-1 0 1,1-1 0,-1 1-1,1-1 1,-1 1-1,1-1 1,-1 0 0,1 0-1,-1-1 1,1 1-1,-4-2 1,3 0-26,0 0 0,0 0 0,0-1-1,0 1 1,1-1 0,0 0 0,-1 0 0,1 0 0,0-1 0,0 1-1,1-1 1,-1 1 0,1-1 0,0 0 0,-3-6 0,0-2-1,0 1 0,1-1 0,0 0 1,-3-17-1,5 19-8,1 1 0,0 0 0,1-1 1,0 1-1,0-1 0,1 1 0,1 0 0,-1-1 0,1 1 1,1 0-1,0 0 0,0 0 0,1 1 0,0-1 0,0 1 1,11-16-1,-2 8-55,1 1 1,0 0-1,2 1 1,-1 1-1,1 0 1,33-19-1,8-4-3168,-20 10-4191,16-12-12651</inkml:trace>
</inkml:ink>
</file>

<file path=ppt/ink/ink16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31:56.74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0 181 16335,'12'52'9538,"7"25"-6941,20 87-1551,-13-62-63,-14-59-429,-1 1-1,-3 0 1,6 78 0,-26-183-489,0 12-77,-2-39 12,3-1 0,5 0 0,3-1 0,12-115 0,-8 193 0,1 1 0,0 0 0,1 0 0,0 0 0,0 0 0,1 1 0,1-1 0,10-17 0,-13 25 0,0 0 0,1-1 0,0 1 0,0 1 0,0-1 0,0 0 0,0 1 0,0-1 0,1 1 0,-1 0 0,1 0 0,0 0 0,-1 1 0,1-1 0,0 1 0,0 0 0,0 0 0,0 0 0,0 1 0,0 0 0,0-1 0,0 1 0,0 1 0,1-1 0,-1 0 0,0 1 0,4 1 0,-3-1 0,0 0 0,-1 0 0,1 1 0,0 0 0,-1 0 0,1 0 0,-1 0 0,0 1 0,1-1 0,-1 1 0,0 0 0,-1 1 0,1-1 0,0 1 0,-1-1 0,0 1 0,0 0 0,0 0 0,-1 0 0,1 1 0,-1-1 0,0 1 0,0-1 0,0 1 0,-1 0 0,0-1 0,0 1 0,0 0 0,0 0 0,-1 0 0,0 0 0,0 0 0,0 0 0,0 0 0,-1 0 0,0 0 0,0 0 0,0-1 0,-1 1 0,0 0 0,0-1 0,0 1 0,0-1 0,-1 1 0,1-1 0,-6 6 0,-6 6-291,-1-1 1,-1-1-1,-29 22 1,38-30-5,-1-2-1,1 1 1,-1-1 0,0 0 0,0 0 0,0-1 0,-1 0 0,1-1 0,-1 0 0,0 0 0,-12 1 0,11-7-6645,8-12-5408</inkml:trace>
</inkml:ink>
</file>

<file path=ppt/ink/ink16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31:57.51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1 162 13645,'0'0'2835,"0"-9"464,0-25 492,0 21-287,0 32-1831,0-5-1244,-1 17 155,2-1 0,0 1-1,3-1 1,7 33-1,-11-62-572,0-1 0,0 1 0,0 0 0,0-1 0,0 1 0,0 0 0,1-1 0,-1 1-1,0 0 1,0-1 0,1 1 0,-1-1 0,0 1 0,1-1 0,-1 1 0,1-1 0,-1 1 0,1-1-1,-1 1 1,1-1 0,-1 1 0,1-1 0,-1 0 0,1 1 0,-1-1 0,2 1 0,9-12 199,4-28-42,-11 18-168,0-1 0,-2 0 0,0 0 0,-2-35 0,-1 44 0,0 0 0,-1-1 0,0 1 0,-1 0 0,-1 0 0,0 1 0,-1-1 0,-10-20 0,15 33 0,0-1 0,-1 1 0,1 0 0,0 0 0,0-1 0,0 1 0,0 0 0,0-1 0,0 1 0,0 0 0,0-1 0,-1 1 0,1 0 0,0 0 0,0-1 0,0 1 0,0 0 0,-1 0 0,1 0 0,0-1 0,0 1 0,-1 0 0,1 0 0,0 0 0,-1 0 0,1-1 0,0 1 0,0 0 0,-1 0 0,1 0 0,0 0 0,-1 0 0,1 0 0,0 0 0,-1 0 0,1 0 0,0 0 0,0 0 0,-1 0 0,1 0 0,0 0 0,-1 0 0,1 0 0,0 0 0,-1 1 0,-4 17 0,4 34 0,1-47 0,1 3 0,-1 0 0,1 0 0,1 0 0,-1 1 0,2-1 0,-1-1 0,1 1 0,0 0 0,0-1 0,5 8 0,-6-12 0,-1-1 0,1 0 0,-1 1 0,1-1 0,0 0 0,0 0 0,0 0 0,0 0 0,0-1 0,1 1 0,-1 0 0,0-1 0,1 0 0,-1 0 0,1 1 0,-1-1 0,1-1 0,0 1 0,-1 0 0,1-1 0,0 1 0,0-1 0,0 0 0,-1 0 0,1 0 0,0 0 0,0 0 0,-1-1 0,1 1 0,0-1 0,0 0 0,-1 0 0,5-2 0,-1 0 0,-1-1 0,1 1 0,-1-1 0,0 0 0,0-1 0,0 0 0,-1 1 0,0-1 0,0-1 0,0 1 0,0-1 0,-1 1 0,0-1 0,5-12 0,1-5 0,-1 0 0,7-39 0,-15 62 0,0 0 0,0 0 0,0 0 0,0 0 0,0 0 0,0 0 0,0 0 0,1 0 0,-1 0 0,0 0 0,0 0 0,0 0 0,0 0 0,0 0 0,0 0 0,0 0 0,0 0 0,0 0 0,0 0 0,0 0 0,1 0 0,-1 0 0,0 0 0,0 0 0,0 0 0,0 0 0,0 0 0,0 0 0,0 0 0,0 0 0,0 0 0,0 0 0,1 0 0,-1 0 0,0 0 0,0 0 0,0 0 0,0 0 0,0 0 0,0 0 0,0 0 0,0 0 0,0 0 0,0-1 0,4 19 0,2 25 0,-5-29-4,-1 1-190,1 0 1,1-1-1,1 1 0,0-1 1,0 1-1,1-1 0,12 26 1,-5-29-3260,-2-7-2106,-1-4-3350</inkml:trace>
</inkml:ink>
</file>

<file path=ppt/ink/ink16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31:57.84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33 52 17649,'0'0'5381,"-31"-50"-1986,29 48-1569,4 18-1858,8 11 224,7 8-64,2 3-128,1 5 0,4-1-769,0-1-1024,0-3-1475,-3-5-3650</inkml:trace>
</inkml:ink>
</file>

<file path=ppt/ink/ink16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31:58.21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55 617 9129,'-8'4'5301,"-4"2"-5986,-23 12 13793,35-18-12873,24-16 1921,101-63-733,5 6-1,231-94 1,-36 47-2918,5 15-3718,-329 105 5192,175-60-9338,-120 36 936</inkml:trace>
</inkml:ink>
</file>

<file path=ppt/ink/ink16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31:58.97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24 0 15951,'0'0'11979,"-2"0"-11710,1 0 0,0 0 0,-1 1-1,1-1 1,0 0 0,0 0-1,-1 1 1,1-1 0,0 1-1,0-1 1,0 1 0,-1-1 0,1 1-1,0 0 1,0-1 0,0 1-1,-1 1 1,4 14-269,1 0 0,0-1 0,1 0 0,1 0 0,0 0 0,1 0 0,12 21 0,8 22 0,-3 8-1114,-3 0-1,-3 2 1,14 116-1,-32-192-717,-1 0-1,0 1 0,-1-1 0,1 1 0,-6-9 0,-12-27-8048</inkml:trace>
</inkml:ink>
</file>

<file path=ppt/ink/ink16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31:59.30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1 161 18353,'0'-10'2835,"-1"5"-2578,1 0 1,0 0-1,1 0 0,-1 0 0,1 0 0,0 0 1,1-1-1,-1 2 0,1-1 0,0 0 1,0 0-1,0 0 0,1 1 0,-1 0 1,1-1-1,0 1 0,1 0 0,-1 0 0,1 1 1,-1-1-1,1 1 0,0-1 0,0 1 1,1 1-1,-1-1 0,6-2 0,7-2-175,0 1-1,1 1 0,0 0 0,0 2 0,0 0 1,1 1-1,-1 0 0,1 2 0,-1 0 0,0 1 1,1 1-1,-1 1 0,32 8 0,-46-9-13,0-1 0,0 1-1,0 0 1,-1 0 0,1 0 0,-1 0-1,1 1 1,-1-1 0,0 1-1,0 0 1,0 0 0,0 0 0,-1 0-1,1 0 1,-1 1 0,0-1-1,0 1 1,0 0 0,0 0-1,-1-1 1,1 1 0,-1 0 0,0 0-1,-1 0 1,2 7 0,-3-7 11,1 1 0,-1 0-1,0 0 1,0 0 0,0 0 0,-1-1 0,1 1 0,-1 0 0,0-1 0,-1 0 0,1 1 0,-1-1 0,0 0 0,0 0 0,0-1-1,0 1 1,-1-1 0,0 1 0,1-1 0,-1 0 0,-5 2 0,-3 3-79,-1-1 0,0 0 0,0-1 0,-1 0 0,1-1 0,-1-1 0,0 0 0,-1-1 0,1-1 0,-1 0 0,1-1 0,-1 0 0,1-1 0,-1-1 0,1 0 0,-1-1 0,-14-4 0,25 4-144,0 0 0,0 0 0,0 0-1,0-1 1,0 1 0,0-1 0,1 0 0,-1 0 0,1 0 0,-5-7-1,7 9 88,0 0-1,0 0 0,1 0 0,-1 1 0,1-1 0,-1 0 0,0 0 0,1 0 0,0 0 0,-1 0 0,1 0 0,0 0 0,-1 0 0,1 0 0,0-1 0,0 1 0,0 0 0,0 0 0,0 0 0,0 0 0,0 0 0,0 0 0,1 0 0,-1 0 0,0 0 0,1 0 0,-1 0 0,0 0 0,1 0 0,-1 0 0,1 0 0,0 0 0,-1 0 0,1 0 0,0 0 0,-1 1 0,1-1 0,0 0 0,0 1 1,0-1-1,0 0 0,0 1 0,0-1 0,0 1 0,0-1 0,0 1 0,0 0 0,0-1 0,1 1 0,12-3-1512,-1 0-1,1 0 1,-1 2 0,1 0 0,0 0 0,18 2-1,-2 0-2182,11-1-2642</inkml:trace>
</inkml:ink>
</file>

<file path=ppt/ink/ink16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31:59.75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291 53 16367,'0'0'9177,"-11"-8"-7506,3 2-1397,-1 0-1,1 1 1,-1 1 0,0-1-1,0 1 1,-1 1 0,-14-4-1,18 6-215,0-1 0,0 2 0,1-1 0,-1 1-1,0 0 1,0 0 0,0 0 0,0 1 0,1 0-1,-1 0 1,0 1 0,0-1 0,1 1 0,0 1-1,-1-1 1,1 1 0,-7 4 0,5-2 42,0 2 0,0-1 0,1 1 0,0 0 0,0 0 0,0 1 0,1-1 0,0 1 0,0 1 0,1-1 0,0 1 0,1-1 0,0 1 0,0 0 0,1 0 0,0 0 0,1 1 0,0-1 1,0 0-1,1 1 0,0-1 0,3 16 0,-3-21-99,1 0 0,0 0 0,0-1 0,0 1 0,0-1 0,1 1 1,0-1-1,-1 1 0,1-1 0,1 0 0,-1 0 0,0 0 0,1 0 0,-1 0 0,1 0 1,0-1-1,0 0 0,4 3 0,0-1 0,-1 0-1,1-1 1,0 0-1,1 0 1,-1-1 0,0 0-1,1 0 1,14 1-1,-11-2 0,0 0 0,0-1-1,0-1 1,-1 1-1,1-2 1,0 1 0,0-1-1,-1-1 1,1 0 0,-1-1-1,0 0 1,0 0-1,11-8 1,-15 7 0,-1 0 0,0 0 0,0-1 0,-1 0 0,0 0 0,0 0 0,0-1 0,-1 1 0,1-1 0,-2 0 0,1 0 0,-1 0 0,3-14 0,-5 19 0,1 0 0,0-1 0,-1 1 0,0 0 0,0-1 0,0 1 0,0-1 0,0 1 0,0-1 0,0 1 0,-1 0 0,1-1 0,-1 1 0,0 0 0,1-1 0,-1 1 0,0 0 0,-1 0 0,1 0 0,0 0 0,-1 0 0,1 0 0,-1 0 0,1 0 0,-1 1 0,0-1 0,0 1 0,0-1 0,0 1 0,0-1 0,0 1 0,0 0 0,0 0 0,0 0 0,-1 0 0,1 1 0,0-1 0,-1 1 0,1-1 0,0 1 0,-1 0 0,1 0 0,-5 0 0,5 0 0,0 1 0,0 0 0,0-1 0,0 1 0,1 0 0,-1 0 0,0 0 0,1 0 0,-1 0 0,0 0 0,1 0 0,0 0 0,-1 1 0,1-1 0,0 1 0,-1-1 0,1 1 0,0-1 0,0 1 0,0 0 0,1-1 0,-1 1 0,0 0 0,1 0 0,-2 3 0,2-3 0,-1-1 0,1 0 0,-1 0 0,1 0 0,-1 0 0,1 0 0,0 0 0,0 1 0,0-1 0,0 0 0,-1 0 0,1 0 0,1 1 0,-1-1 0,0 0 0,0 0 0,0 0 0,1 1 0,-1-1 0,0 0 0,1 0 0,-1 0 0,1 0 0,0 0 0,-1 0 0,1 0 0,0 0 0,0 0 0,-1 0 0,1 0 0,0-1 0,0 1 0,0 0 0,0 0 0,0-1 0,0 1 0,2 0 0,2-1 0,0 0 0,0 0 0,1-1 0,-1 1 0,0-1 0,0-1 0,0 1 0,0-1 0,0 0 0,0 0 0,0 0 0,-1-1 0,1 1 0,-1-1 0,0 0 0,1 0 0,-1-1 0,4-4 0,-3 3 0,0 0 0,1 1 0,-1 0 0,1 0 0,0 1 0,0 0 0,0 0 0,0 0 0,1 1 0,7-3 0,-13 5 0,0 0 0,0 0 0,1 0 0,-1 0 0,0 0 0,0 0 0,0 0 0,0 1 0,1-1 0,-1 0 0,0 1 0,0-1 0,0 1 0,0-1 0,0 1 0,0-1 0,0 1 0,0 0 0,0 0 0,0-1 0,0 1 0,-1 0 0,1 0 0,0 0 0,0 0 0,-1 0 0,1 0 0,-1 0 0,1 0 0,-1 0 0,1 2 0,9 43 0,-8-34 0,4 49-1558,-5-44 99,0 0 1,1 0 0,1-1 0,1 1 0,0 0-1,8 17 1,-2-18-9357</inkml:trace>
</inkml:ink>
</file>

<file path=ppt/ink/ink16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32:09.96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54 777 4484,'0'0'3588,"-9"3"-2312,2-1-1790,-18 6 4957,13-3 399,29-8-2494,270-75 2810,-81 19-4155,377-83-661,271-72-246,-682 165-55,330-87-12,5 37 178,-471 94-207,-20 2-26,0 0 1,1 1 0,-1 1 0,1 0 0,-1 2 0,22 2 0,-57 10-2660,2-8 1097,-1-1-1,0-1 1,-26 2 0,-24 0-4786</inkml:trace>
</inkml:ink>
</file>

<file path=ppt/ink/ink16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32:10.38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417 85 12908,'0'0'4175,"7"-9"-3497,-1 2-456,0 1-1,0-1 1,0 1 0,1 1 0,0 0 0,0 0 0,1 0 0,-1 0-1,1 1 1,0 1 0,0-1 0,1 1 0,-1 1 0,1 0-1,-1 0 1,1 0 0,14 0 0,-19 2-163,0-1 0,-1 1 0,1 0 0,0 1 0,0-1 1,-1 1-1,1-1 0,0 1 0,-1 0 0,1 0 0,4 3 0,-6-3-52,-1 0-1,0 0 0,0 0 1,0 0-1,0 1 0,0-1 1,-1 0-1,1 1 0,0-1 1,-1 0-1,1 1 1,0-1-1,-1 1 0,0-1 1,1 1-1,-1-1 0,0 1 1,0-1-1,0 1 0,0-1 1,0 1-1,0-1 1,0 1-1,-1-1 0,1 1 1,0-1-1,-1 1 0,1-1 1,-1 1-1,0-1 0,0 2 1,-5 8 34,-1 0 0,0-1 1,0 0-1,-1 0 0,0 0 1,0-1-1,-1-1 0,-1 1 0,1-1 1,-13 7-1,-5 6 39,-230 170 1194,38-30 1023,216-160-2262,1 1 0,0-1 1,0 1-1,0 0 0,0 0 0,0 0 1,1 0-1,-1 0 0,0 0 0,1 0 1,-1 0-1,1 1 0,-1 2 0,2-5-31,0 1-1,0 0 0,0-1 1,0 1-1,1-1 0,-1 1 1,0-1-1,0 1 0,1-1 1,-1 1-1,0-1 1,1 1-1,-1-1 0,0 1 1,1-1-1,-1 1 0,1-1 1,-1 0-1,0 1 0,1-1 1,-1 0-1,1 1 1,0-1-1,-1 0 0,1 0 1,-1 1-1,1-1 0,-1 0 1,1 0-1,-1 0 0,1 0 1,0 0-1,-1 0 0,2 0 1,12 1 13,0-1 0,1 0-1,21-4 1,-32 3 15,274-44 277,-33 3-458,-45 15-1982,-67 8-2320,24-4-5879</inkml:trace>
</inkml:ink>
</file>

<file path=ppt/ink/ink16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32:12.88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0 22197,'0'0'160,"2"67"321,1-21 415,5 6-575,2 2-193,3 1-96,2-2-32,3-3-352,0-4-449,-1-6-609,-3-9-1152,-5-8-128,-6-12-706</inkml:trace>
</inkml:ink>
</file>

<file path=ppt/ink/ink16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32:13.21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78 341 9385,'-11'-15'1533,"0"0"-1,0-1 1,2 0 0,0-1 0,-10-27 0,17 39-1277,1 1 0,-1 0-1,1-1 1,1 1 0,-1-1 0,1 1 0,-1-1 0,1 1 0,0-1 0,1 1 0,-1-1 0,1 1 0,0-1 0,0 1 0,1 0 0,-1-1-1,1 1 1,0 0 0,0 0 0,0 0 0,0 0 0,1 1 0,0-1 0,0 1 0,0-1 0,0 1 0,0 0 0,1 0 0,3-2 0,11-7 101,0 2 1,0 0 0,1 1 0,0 1 0,1 1-1,-1 0 1,2 2 0,30-5 0,5 2 2,107 1-1,-148 6-354,0 2 0,-1 0 1,1 1-1,0 0 0,0 1 0,-1 0 0,20 9 0,-30-11-5,-1 1 0,1-1 0,-1 1 0,0 0 0,0 1 0,0-1 0,0 0 0,0 1 0,0 0 1,-1 0-1,1 0 0,-1 0 0,0 0 0,0 0 0,0 0 0,0 1 0,0-1 0,-1 1 0,1-1 0,-1 1 0,0 0 0,0-1 0,-1 1 0,1 0 0,-1 0 0,0 0 0,0 0 1,0-1-1,0 1 0,-1 0 0,1 0 0,-1 0 0,0-1 0,-2 5 0,0 1 62,-1 1-1,-1-1 1,0 0 0,0 0-1,0-1 1,-1 0-1,0 0 1,-1 0 0,0 0-1,0-1 1,-1 0 0,0-1-1,-10 7 1,-3 1 295,-1 0 0,-1-1-1,-48 19 1,61-28-410,0 0-1,0-1 1,0-1 0,0 1-1,-1-2 1,-17 2-1,28-3-1,0 0 0,-1 0 0,1 0 0,0 0 1,-1 0-1,1 0 0,0 0 0,-1 0 0,1 0 0,0 0 0,-1 0 0,1 0 0,0 0 0,0 0 0,-1 0 0,1 0 0,0-1 0,-1 1 0,1 0 0,0 0 0,0 0 0,-1 0 0,1-1 0,0 1 0,0 0 0,-1 0 0,1-1 0,0 1 0,0 0 0,0 0 0,-1-1 0,1 1 0,0 0 0,0-1 0,0 1 0,0 0 0,0-1 0,0 1 0,0 0 0,0-1 0,0 1 0,-1 0 0,2-1 0,-1 1 0,0 0 0,0-1 0,0 1 0,0 0 0,0-1 0,0 1 0,0 0 0,0 0 0,0-1 0,0 1 0,1 0 0,-1-1 0,0 1 0,0 0 0,0 0 0,1-1 0,-1 1 0,0 0 0,1-1 0,15-18-3467,50-37-9466,-26 25 1724</inkml:trace>
</inkml:ink>
</file>

<file path=ppt/ink/ink16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32:13.60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17 1 13485,'0'10'4527,"2"94"-401,-3-56-624,5 51 0,-3-86-3099,1 0-1,1 0 1,0-1 0,0 1 0,1-1 0,1 0-1,0 0 1,13 22 0,-17-32-403,1 1 0,0-1 0,0 0 0,0 0 0,1 1 0,-1-2 0,0 1 0,1 0 0,-1 0 0,1-1 0,0 1 0,4 1 0,-6-3 0,0 0 0,0 1 0,0-1 0,-1 0 0,1 0 0,0 0 0,0 0 0,0 0 0,0 0 0,0 0 0,0 0 0,-1 0 0,1-1 0,0 1 0,0 0 0,0-1 0,0 1 0,-1 0 0,1-1 0,0 1 0,0-1 0,-1 1 0,1-1 0,0 1 0,-1-1 0,1 0 0,-1 1 0,1-1 0,-1 0 0,1 0 0,-1 1 0,1-1 0,-1 0 0,0 0 0,1 0 0,-1 1 0,0-1 0,0 0 0,1 0 0,-1 0 0,0 0 0,0 0 0,0 1 0,0-3 0,0-14 0,0-1 0,0 1 0,-2-1 0,0 1 0,-1 0 0,-1 0 0,0 0 0,-2 0 0,0 1 0,0-1 0,-2 2 0,0-1 0,0 1 0,-2 0 0,0 1 0,-21-24 0,16 26 0,11 13 0,5 0 0,1 1 0,-1-1 0,0 0 0,1 0 0,-1 0 0,1 1 0,-1-2 0,1 1 0,-1 0 0,1 0 0,0 0 0,-1-1 0,1 1 0,0-1 0,0 1 0,1-1 0,13 3-954,-1-1 0,1-1 0,0-1 0,-1 0 0,1-1 0,0 0 0,21-6-1,-3-1-2574,0-2 0,39-17 0,-36 10-3074</inkml:trace>
</inkml:ink>
</file>

<file path=ppt/ink/ink16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32:13.94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106 8 4516,'0'0'8616,"-8"10"-3880,-3 5-3096,1 2 0,-11 22 1,17-31-1123,1-1 1,1 0 0,-1 1 0,1-1 0,0 1 0,1 0 0,0 0 0,0 0 0,1 0-1,0 11 1,1-18-493,-1 0-1,0 0 0,1 1 0,-1-1 1,1 0-1,-1 0 0,1 0 0,-1 0 1,1 0-1,0 0 0,-1 0 0,1 0 1,0 0-1,0 0 0,0 0 0,0 0 1,0-1-1,0 1 0,0 0 1,0-1-1,0 1 0,0-1 0,0 1 1,0-1-1,1 1 0,-1-1 0,0 0 1,0 0-1,0 0 0,1 1 0,-1-1 1,0 0-1,0 0 0,1-1 0,-1 1 1,0 0-1,0 0 0,0-1 0,1 1 1,-1 0-1,0-1 0,0 1 1,0-1-1,1 0 0,3-1 8,0 0-1,0 0 1,-1 0-1,1-1 1,-1 1 0,0-1-1,1 0 1,-1 0-1,6-7 1,-7 6-17,0-1 1,-1 1-1,0-1 0,1 0 0,-1 0 1,-1 0-1,1 0 0,-1 0 0,0 0 0,0 0 1,-1 0-1,1-1 0,-1 1 0,0 0 1,0 0-1,-1 0 0,0-1 0,0 1 1,0 0-1,0 0 0,-1 0 0,-3-7 1,3 9-9,1 0 0,-1 0 0,0 0 0,0 0 1,0 0-1,-1 0 0,1 1 0,-1-1 0,0 1 0,1 0 1,-1-1-1,0 1 0,0 0 0,0 1 0,-1-1 0,1 1 0,0-1 1,-1 1-1,1 0 0,-1 0 0,1 0 0,-1 1 0,1-1 1,-1 1-1,0 0 0,1 0 0,-1 0 0,1 1 0,-1-1 1,1 1-1,-1 0 0,1 0 0,-4 1 0,4-1-6,1 0 0,0 1 0,0-1-1,0 1 1,0-1 0,0 1 0,0 0 0,0 0-1,0-1 1,1 1 0,-1 0 0,1 1-1,0-1 1,-1 0 0,1 0 0,0 1 0,0-1-1,0 0 1,1 1 0,-2 2 0,2-3-1,-1-1 0,1 1 0,0 0 0,-1-1 0,1 1 0,0-1 1,0 1-1,0 0 0,0-1 0,0 1 0,1-1 0,-1 1 0,0 0 1,1-1-1,-1 1 0,1-1 0,0 1 0,-1-1 0,1 1 0,0-1 0,0 0 1,0 1-1,0-1 0,0 0 0,0 0 0,0 0 0,0 0 0,1 1 1,-1-2-1,0 1 0,1 0 0,1 1 0,7 1-333,0-1-1,0 1 1,0-2 0,1 0-1,-1 0 1,0 0 0,1-2 0,-1 1-1,1-1 1,-1-1 0,0 0-1,15-4 1,-1-2-1222,0 0-1,-1-2 1,0-1 0,22-13 0,12-13-6278</inkml:trace>
</inkml:ink>
</file>

<file path=ppt/ink/ink16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32:14.45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188 262 10730,'-13'8'7025,"2"0"-6227,-16 10 2161,-43 37 1,64-49-2544,0-1 0,0 1 0,1 0 0,-1 0 0,1 1 0,1 0 0,-1 0 0,1 0 0,0 0 0,1 1-1,0-1 1,0 1 0,-3 12 0,6-18-397,0-1-1,0 0 0,0 0 0,0 0 1,0 1-1,0-1 0,0 0 0,0 0 0,1 0 1,-1 0-1,0 0 0,1 1 0,-1-1 1,1 0-1,-1 0 0,1 0 0,0 0 1,-1 0-1,1 0 0,0 0 0,0-1 0,-1 1 1,1 0-1,2 1 0,-1-1-4,1 0 1,-1 1-1,1-1 0,0 0 1,-1-1-1,1 1 0,0 0 1,0-1-1,0 1 0,3-1 1,2 0-6,1 0 0,0-1 0,0 0 1,-1 0-1,1-1 0,10-3 0,-8 0-33,0-1-1,-1 0 0,1 0 0,-1-1 1,0 0-1,0-1 0,-1 0 1,0 0-1,-1-1 0,0-1 0,0 1 1,-1-1-1,0 0 0,-1-1 1,0 0-1,-1 0 0,0 0 0,7-23 1,-3 3 45,-2 0 0,-1 0 1,-1-1-1,-2 1 0,-1-1 1,-2-34-1,0 63-14,0 0 0,-1 0 1,1 0-1,-1 0 0,1 1 0,-1-1 0,0 0 1,0 1-1,0-1 0,-2-2 0,3 4 8,-1 0 1,1 0-1,-1 1 0,1-1 0,-1 0 0,1 1 1,-1-1-1,0 1 0,0-1 0,1 1 0,-1-1 0,0 1 1,0-1-1,1 1 0,-1 0 0,0-1 0,0 1 1,0 0-1,0 0 0,0-1 0,-1 1 0,0 1 18,0-1 1,0 1-1,0 0 0,0 0 0,0 0 1,0 0-1,0 0 0,1 0 0,-1 0 0,0 0 1,1 1-1,-1-1 0,1 1 0,-1-1 1,1 1-1,0 0 0,0 0 0,0-1 0,0 1 1,0 0-1,0 0 0,0 0 0,0 0 1,0 3-1,-5 12 20,1 1 1,0-1-1,2 1 1,0 0-1,1 0 1,0 1-1,2-1 1,0 0-1,5 31 1,-4-43-44,0 0 1,0 0-1,1 0 1,0 0-1,0 0 1,1 0-1,0-1 1,0 1-1,0-1 1,0 0-1,1 0 1,0 0-1,0 0 1,1-1-1,-1 1 1,1-1-1,0 0 0,0-1 1,0 1-1,0-1 1,1 0-1,-1 0 1,1-1-1,0 0 1,0 0-1,0 0 1,0-1-1,0 1 1,0-1-1,1-1 1,7 1-1,-6-1-10,0-1 0,0 1 0,-1-1 0,1 0 0,-1-1 0,1 0 0,-1 0 0,1-1 0,-1 0 0,0 0 0,0 0 0,-1-1 0,1 0 0,-1-1 0,0 1 0,0-1 0,0-1 0,0 1 0,-1-1 0,0 0 0,0 0 0,-1 0 0,0 0 0,0-1 0,0 0 0,-1 0 0,0 0 0,0 0 0,-1-1 0,0 1 0,0-1 0,-1 1 0,1-12 0,-19 48 0,14-21 0,1-1 0,0 1 0,1-1 0,0 1 0,0 0 0,0-1 0,2 15 0,-1-20 0,0-1 0,1 1 0,-1 0 0,1 0 0,-1 0 0,1 0 0,0 0 0,0 0 0,0-1 0,0 1 0,0 0 0,0 0 0,0-1 0,1 1 0,-1-1 0,0 0 0,1 1 0,-1-1 0,1 0 0,0 0 0,-1 0 0,1 0 0,0 0 0,0 0 0,0 0 0,0-1 0,-1 1 0,1 0 0,0-1 0,0 0 0,0 0 0,0 1 0,4-1 0,0-1 0,0 1 0,1-1 0,-1 0 0,0 0 0,0-1 0,0 0 0,0 0 0,0 0 0,0-1 0,-1 0 0,1 0 0,-1-1 0,0 1 0,0-1 0,0 0 0,0 0 0,6-9 0,0 1 0,0-1 0,-2 0 0,1-1 0,-2-1 0,12-23 0,-17 46 0,1 0 0,0-1 0,1 1 0,0-1 0,0 0 0,0 0 0,1 0 0,0-1 0,8 7 0,-5-9-161,0 0 0,0-1 0,0 0 0,0-1 0,0 0 0,1-1 0,-1 1 0,0-2 0,1 0 0,-1 0-1,12-1 1,-14 0-476,0 0 0,0-1-1,0 1 1,0-1-1,0-1 1,-1 1 0,1-1-1,-1 0 1,8-5-1,21-21-15014</inkml:trace>
</inkml:ink>
</file>

<file path=ppt/ink/ink16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32:15.09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14 1 16528,'0'0'12315,"-3"9"-11535,0 6-582,0 0 0,1 0 0,0 1 1,2 0-1,0-1 0,0 1 1,1-1-1,6 28 0,38 131 1162,-39-154-1360,-1-2 0,0 1 0,12 22 0,-16-38 0,0-1 0,0 1 0,0-1 0,1 1 0,-1-1 0,1 1 0,0-1 0,-1 0 0,1 0 0,0 0 0,0 0 0,1 0 0,-1 0 0,0-1 0,1 1 0,-1-1 0,1 1 0,-1-1 0,1 0 0,-1 0 0,1 0 0,5 1 0,-5-3 0,0 0 0,0 0 0,0 0 0,0 0 0,0 0 0,0-1 0,0 1 0,0-1 0,0 0 0,-1 1 0,1-1 0,-1-1 0,0 1 0,1 0 0,-1-1 0,0 1 0,0-1 0,-1 1 0,1-1 0,0 0 0,1-5 0,29-69 0,-31 76 0,10-38-31,-2-1 0,-1-1 0,-2 1 0,0-64 0,-11 171-3495,1-20-333,1 0 1,4 48-1,-1-94 3577,0 1 1,0-1-1,0 0 0,0 1 1,1-1-1,-1 1 1,0-1-1,1 1 0,-1-1 1,1 0-1,-1 1 1,1-1-1,0 0 0,-1 1 1,1-1-1,0 0 1,0 0-1,0 0 0,0 0 1,0 0-1,0 0 1,0 0-1,2 1 1,12 0-5698</inkml:trace>
</inkml:ink>
</file>

<file path=ppt/ink/ink16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32:15.63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38 1 4100,'0'0'16261,"-5"9"-15092,-1 4-705,1 0 0,0 0 0,1 1 1,0-1-1,1 1 0,1 0 0,0 0 1,1 0-1,0 0 0,1 1 0,1-1 1,3 22-1,3 7 477,1-1 1,2 1-1,16 43 1,-24-82-906,18 43 196,-19-45-222,0 0 1,0 0-1,1 0 0,-1 0 1,1 0-1,0 0 0,-1 0 1,1-1-1,0 1 0,0-1 1,0 1-1,0-1 0,0 0 0,0 0 1,0 0-1,1 0 0,2 1 1,-4-2 1,0-1 1,0 1 0,0 0-1,0-1 1,-1 1 0,1-1-1,0 1 1,0-1 0,0 1-1,-1-1 1,1 0 0,0 1-1,-1-1 1,1 0 0,0 0-1,-1 1 1,1-1 0,-1 0-1,1 0 1,-1 0 0,0 0 0,1 1-1,-1-1 1,0 0 0,0 0-1,1 0 1,-1 0 0,0 0-1,0 0 1,0 0 0,0 0-1,0 0 1,0 0 0,-1 0-1,1-2 1,-2-41 104,2 43-114,-3-16-117,-1 0 1,0 0-1,-1 1 0,-1 0 0,-1-1 0,0 2 0,-1-1 0,-15-22 0,9 26-35,10 21-25,5-6 174,-1 0-1,0-1 1,0 1 0,1-1 0,0 1 0,-1-1 0,1 1-1,0-1 1,0 0 0,0 1 0,1-1 0,1 3 0,1-1 16,0-1 0,1 1 0,-1-1 0,1 0 1,0 0-1,0 0 0,0-1 0,1 1 0,-1-1 0,1 0 1,-1-1-1,1 0 0,-1 0 0,1 0 0,0 0 0,-1-1 1,1 0-1,0 0 0,0 0 0,-1-1 0,1 0 0,0 0 1,5-2-1,-2 0 4,-1 1 0,0-1 0,0-1 0,0 1 0,0-2 0,0 1 0,-1-1 0,0 0 0,0 0 0,0-1 0,0 0 0,-1 0 0,0 0 0,7-12 0,9-39 74,-15 37-123,-12 48-100,1-12 255,1 0 0,1 0 0,0 0-1,1 0 1,1 0 0,0 1 0,1-1-1,5 23 1,-6-38-129,0 0-1,1 0 1,-1 0-1,0-1 1,0 1-1,1 0 1,-1 0-1,1 0 1,-1 0-1,0 0 1,1 0-1,0 0 1,-1-1-1,1 1 1,0 0-1,-1 0 1,1-1-1,0 1 1,0-1-1,-1 1 1,1 0-1,0-1 1,0 0-1,0 1 1,0-1-1,0 1 1,0-1-1,0 0 1,0 0-1,-1 1 1,1-1-1,0 0 1,0 0-1,0 0 1,0 0-1,0 0 1,0 0-1,0-1 1,0 1-1,0 0 1,0 0-1,0-1 1,0 1-1,0-1 1,0 1-1,0-1 1,0 1-1,-1-1 1,1 1-1,0-1 1,0 0-1,0 0 0,3-3-120,0 0 0,0 0 0,-1 0-1,0 0 1,0-1 0,0 1 0,4-9-1,-3 2-1321,-1 0-1,0 0 0,-1 0 1,-1-1-1,1 1 1,-2 0-1,0-17 1,0 23 767,0-42-6550</inkml:trace>
</inkml:ink>
</file>

<file path=ppt/ink/ink16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32:16.01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 0 13965,'0'0'4741,"-4"53"-3140,7-36-1280,13 0-225,7-3-32,2-5-929,10-4-865,2-1-2242,-1-4 225,-1 0-2435</inkml:trace>
</inkml:ink>
</file>

<file path=ppt/ink/ink16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32:16.35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103 68 10890,'0'0'11088,"-10"11"-8969,3-3-1857,-47 61 2158,50-62-2044,0-1 0,0 1 0,1 0 0,0 0 0,0 0 0,1 0 0,-1 1 0,1-1 0,1 1 0,-2 12 0,4-19-363,-1 0 1,0-1-1,0 1 1,0-1-1,1 1 1,-1-1-1,0 0 1,0 1 0,1-1-1,-1 1 1,0-1-1,1 1 1,-1-1-1,1 0 1,-1 1-1,0-1 1,1 0-1,-1 1 1,1-1 0,-1 0-1,1 0 1,-1 1-1,1-1 1,-1 0-1,1 0 1,-1 0-1,1 0 1,-1 0-1,1 0 1,-1 0 0,1 0-1,-1 0 1,1 0-1,0 0 1,-1 0-1,1 0 1,-1 0-1,1 0 1,-1-1 0,1 1-1,-1 0 1,1 0-1,-1-1 1,0 1-1,2-1 1,24-11 142,5-12-426,34-22-380,-61 44 239,1-1-1,0 1 1,0 0 0,0 0-1,0 0 1,0 1 0,0 0-1,0 0 1,0 0 0,0 1-1,1-1 1,6 2 0,-10-1 266,0 1-1,0 0 1,0-1 0,0 1 0,0 0 0,-1 0 0,1 0 0,0 0 0,-1 1-1,1-1 1,0 0 0,-1 1 0,0-1 0,1 1 0,1 3 0,-2-3-48,1 0 1,-1 0 0,1-1 0,0 1 0,0 0 0,-1 0-1,1-1 1,0 1 0,0-1 0,1 0 0,-1 1-1,0-1 1,0 0 0,1 0 0,-1-1 0,0 1-1,5 0 1,-3 0-234,-1-1-1,1 0 1,0 0-1,-1 0 1,1-1 0,0 1-1,-1-1 1,1 0-1,0 0 1,-1 0-1,1-1 1,-1 1 0,0-1-1,0 0 1,1 0-1,2-2 1,19-16-4411</inkml:trace>
  <inkml:trace contextRef="#ctx0" brushRef="#br0" timeOffset="1">483 1 12716,'0'0'5589,"-9"3"-3747,4-2-1608,-31 13 805,35-13-870,-1 0-1,1 0 1,-1 0 0,1 0-1,-1 0 1,1 0-1,0 1 1,-1-1 0,1 0-1,0 1 1,0-1 0,0 1-1,0-1 1,0 1 0,1 0-1,-1-1 1,0 1-1,1 0 1,-1-1 0,1 1-1,0 0 1,-1 3 0,2-5-152,-1 1 1,1 0-1,-1-1 1,1 1 0,-1-1-1,1 1 1,0-1-1,-1 1 1,1-1 0,0 1-1,-1-1 1,1 0-1,0 1 1,0-1 0,-1 0-1,1 1 1,0-1-1,0 0 1,0 0 0,-1 0-1,1 0 1,0 0-1,0 0 1,1 0 0,30 1-51,-22-1-6,-3 1-45,20-1-100,0 2-1,0 1 1,0 1-1,0 1 1,47 16 0,-73-20 278,0-1 0,0 0 0,0 0 1,0 1-1,0-1 0,0 1 1,0-1-1,0 1 0,0-1 0,0 1 1,0 0-1,-1-1 0,1 1 1,0 0-1,0 0 0,-1 0 0,1-1 1,0 1-1,-1 0 0,1 0 1,-1 0-1,1 0 0,-1 0 1,0 0-1,1 0 0,-1 0 0,0 0 1,0 0-1,0 0 0,1 1 1,-2 0 97,0 0 0,0 0 1,0 0-1,0 0 0,0-1 1,0 1-1,-1 0 0,1-1 1,0 1-1,-1-1 1,1 1-1,-1-1 0,0 0 1,-1 2-1,-10 5 601,-1-1 1,-26 12 0,24-12-817,0-1 0,0-1 0,0 0 0,-1-1 0,0 0 0,-21 1 0,38-5-67,0 0 0,0 0-1,-1 0 1,1 0-1,0 0 1,0 0-1,0 0 1,0 0 0,-1 0-1,1 0 1,0 0-1,0 0 1,0 0-1,0 0 1,-1 0 0,1 0-1,0 0 1,0 0-1,0 0 1,0-1 0,-1 1-1,1 0 1,0 0-1,0 0 1,0 0-1,0 0 1,0 0 0,0 0-1,-1-1 1,1 1-1,0 0 1,0 0-1,0 0 1,0 0 0,0 0-1,0-1 1,0 1-1,0 0 1,0 0 0,0 0-1,0 0 1,0-1-1,0 1 1,0 0-1,0 0 1,0 0 0,0 0-1,0-1 1,0 1-1,0 0 1,0 0-1,0 0 1,0-1 0,0-1-1514,1-11-6222</inkml:trace>
</inkml:ink>
</file>

<file path=ppt/ink/ink16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32:20.28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19 31 15182,'-15'-30'4040,"12"29"-2324,3 7-229,14 53 1779,-8-32-3520,41 256 4669,-47-281-4355,1-1-1,-1 1 1,0 0-1,1-1 1,-1 1-1,1-1 1,-1 1-1,1-1 0,0 1 1,0-1-1,0 1 1,0-1-1,0 0 1,0 1-1,0-1 1,0 0-1,0 0 1,2 2-1,-2-3-30,0 0 0,0 0 0,0 0 0,0 0 0,0 0 0,-1 0 1,1 0-1,0 0 0,0 0 0,0-1 0,0 1 0,0 0 0,-1 0 0,1-1 0,0 1 0,0 0 0,0-1 0,-1 1 0,1-1 0,0 1 0,-1-1 0,1 0 0,1-1 0,5-5 89,-1-2 0,1 1 0,-2-1 0,7-11 0,-7 12-58,-3 5-44,5-10 9,2 0 0,-1 0 0,2 1 0,14-15-1,-23 25-29,0 1-1,0-1 1,1 1-1,-1 0 0,1-1 1,-1 1-1,1 0 1,0 0-1,-1 0 0,1 0 1,0 0-1,0 0 0,0 1 1,-1-1-1,1 0 1,0 1-1,0 0 0,0-1 1,0 1-1,0 0 1,0 0-1,0 0 0,0 0 1,0 1-1,0-1 0,0 0 1,0 1-1,0-1 1,0 1-1,0 0 0,-1 0 1,1 0-1,0 0 1,0 0-1,-1 0 0,1 0 1,-1 0-1,1 1 1,-1-1-1,1 0 0,-1 1 1,0-1-1,2 4 0,2 1 21,-1 0 0,0 1 0,0-1-1,-1 1 1,0 0 0,0 0-1,0 1 1,-1-1 0,0 0-1,-1 1 1,0-1 0,0 1-1,0 0 1,-1-1 0,0 1-1,0 0 1,-4 14 0,3-16-2,-1 1 0,-1-1 1,1 0-1,-1 0 0,0 0 1,-1-1-1,1 1 1,-1-1-1,0 1 0,0-1 1,-1-1-1,0 1 0,1-1 1,-2 1-1,1-1 0,0-1 1,-1 1-1,0-1 0,1 0 1,-13 4-1,12-4-12,0-2 0,0 1 1,0 0-1,0-1 0,-1 0 0,1-1 0,0 0 0,-1 0 1,1 0-1,0 0 0,-1-1 0,1 0 0,0-1 0,0 1 1,0-1-1,-8-4 0,10 4-5,-1 0-1,1-1 1,0 1 0,1-1-1,-1 0 1,0 0 0,1 0-1,0-1 1,0 1 0,0-1-1,0 0 1,0 0-1,1 0 1,0 0 0,0 0-1,0 0 1,0-1 0,0 1-1,1-1 1,0 1 0,0-1-1,0-7 1,1 11-134,0 0-1,0-1 1,0 1 0,0 0 0,0 0-1,1 0 1,-1 0 0,1 0 0,-1 0-1,0 0 1,1-1 0,0 1-1,-1 0 1,1 0 0,0 1 0,-1-1-1,1 0 1,0 0 0,0 0 0,0 0-1,0 1 1,0-1 0,0 0 0,0 1-1,0-1 1,0 1 0,2-1 0,37-10-4745,-28 8 3595,65-20-8625,-36 6 1089</inkml:trace>
</inkml:ink>
</file>

<file path=ppt/ink/ink16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32:20.76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0 154 14670,'0'0'12476,"10"-2"-11441,1-1-870,0 0 0,-1 0 0,1-1 0,0 0 0,19-11 0,-27 13-79,1 0-1,-1-1 0,1 0 1,-1 1-1,0-1 0,0 0 1,0 0-1,0-1 0,-1 1 1,1-1-1,-1 1 0,0-1 0,0 0 1,0 0-1,-1 0 0,1 0 1,-1 0-1,0 0 0,0 0 1,-1 0-1,1 0 0,-1-6 0,1 9-64,-1-1 0,0 0-1,0 1 1,0-1-1,-1 1 1,1-1-1,0 0 1,-1 1-1,1-1 1,-1 1-1,1-1 1,-1 1 0,1-1-1,-1 1 1,0-1-1,0 1 1,0 0-1,-2-2 1,2 2 4,1 1 0,-1-1-1,0 1 1,0-1 0,0 1 0,0 0 0,0-1 0,0 1-1,0 0 1,0 0 0,0 0 0,0 0 0,0 0 0,0 0-1,0 0 1,0 0 0,0 0 0,0 1 0,0-1 0,0 0-1,-2 1 1,0 1 22,-1 0-1,1 0 1,0 0-1,0 0 1,0 0-1,0 1 0,0-1 1,0 1-1,1 0 1,-1 0-1,1 0 1,0 0-1,0 0 1,-2 5-1,-2 7-46,2-1 0,0 1 0,0 0 0,2 0 0,-1 0 0,2 1 0,0-1 0,1 0 0,4 30 0,-4-43 0,0 0 0,1-1 0,-1 1 0,1 0 0,-1 0 0,1-1 0,-1 1 0,1 0 0,0-1 0,0 1 0,0-1 0,0 1 0,0-1 0,0 1 0,0-1 0,0 0 0,1 0 0,-1 0 0,0 1 0,1-1 0,-1 0 0,1 0 0,-1-1 0,1 1 0,0 0 0,-1-1 0,1 1 0,0-1 0,0 1 0,-1-1 0,1 0 0,0 1 0,0-1 0,-1 0 0,1 0 0,0 0 0,0-1 0,0 1 0,-1 0 0,1-1 0,0 1 0,-1-1 0,1 0 0,2-1 0,3-1 0,0 0 0,0 0 0,0-1 0,-1 0 0,1 0 0,-1-1 0,-1 0 0,1 0 0,6-7 0,-2-3 0,0 0 0,-1-1 0,0 0 0,-2 0 0,0-1 0,-1 0 0,0 0 0,-1-1 0,-1 1 0,2-28 0,-5 65 0,0 0 0,7 34 0,-4-29 0,-3-17 2,0 1 0,1-1 1,0 0-1,1 0 0,0-1 0,0 1 0,8 14 0,-10-21-4,0 1 0,0-1 0,1 1 0,-1-1 0,0 1 0,1-1 0,-1 0-1,1 0 1,-1 0 0,1 0 0,-1 0 0,1 0 0,0 0 0,0-1 0,-1 1-1,1-1 1,0 1 0,0-1 0,0 1 0,0-1 0,-1 0 0,1 0 0,0 0 0,0 0-1,0 0 1,0-1 0,0 1 0,-1 0 0,1-1 0,0 0 0,0 1 0,-1-1 0,1 0-1,0 0 1,-1 0 0,1 0 0,0 0 0,-1 0 0,0 0 0,3-3 0,28-29-2833,-28 28 1503,-1-1 0,1 0-1,-1 0 1,-1-1 0,1 1 0,-1-1-1,0 1 1,1-9 0,1-21-9751</inkml:trace>
</inkml:ink>
</file>

<file path=ppt/ink/ink16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32:21.10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48 37 18930,'0'0'10025,"-48"-36"-8807,55 36-1347,9 0-1472,1 6-2115,1-1-2401,0 0-8233</inkml:trace>
</inkml:ink>
</file>

<file path=ppt/ink/ink16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32:21.62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49 19923,'0'0'1729,"0"9"-266,2 25 166,1 1-1,16 65 0,28 74-208,-38-142-1315,-5-13-73,1-1 0,1 0 1,0 0-1,2 0 0,0-1 1,15 23-1,-23-39-39,1 0 1,-1 1-1,1-1 1,0 0-1,-1 0 0,1-1 1,0 1-1,0 0 1,0 0-1,0 0 1,0 0-1,0-1 0,0 1 1,0 0-1,0-1 1,0 1-1,0-1 1,0 0-1,0 1 0,1-1 1,-1 0-1,0 1 1,0-1-1,0 0 1,1 0-1,-1 0 0,0 0 1,0 0-1,0 0 1,1-1-1,-1 1 1,0 0-1,0 0 0,0-1 1,0 1-1,0-1 1,1 1-1,-1-1 1,0 0-1,0 1 0,0-1 1,-1 0-1,1 0 1,0 0-1,0 1 0,0-1 1,0 0-1,-1 0 1,1 0-1,0 0 1,-1 0-1,1-1 0,-1 1 1,1 0-1,-1-1 1,5-8-173,0 0 1,-2 0 0,1-1-1,3-18 1,2-34-219,-3-1 1,-3 1-1,-3-1 1,-2 1-1,-4 0 1,-12-63-1,31 280 2906,36 60-73,-40-183-2015,2-1 1,0 0-1,2-1 1,31 51-1,-34-66-651,-13-21-313,-17-23-590,-5 8 598,0 0-1,-1 2 1,-1 0-1,-39-20 1,-59-25 2774,162 59-1299,63-11-4298,-2-6-6827,-48 9 1173</inkml:trace>
</inkml:ink>
</file>

<file path=ppt/ink/ink16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32:22.07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188 66 15150,'0'0'3887,"-11"0"-588,4 0-2939,-1 0 0,1 0 0,0 1 0,0 0 0,0 1 0,0-1 0,0 1 0,0 1 0,0-1 1,1 1-1,-1 0 0,1 1 0,0 0 0,0 0 0,0 0 0,0 0 0,1 1 0,0 0 0,-7 8 0,6-4-83,1 0-1,0 0 1,0 1-1,1-1 1,-4 13-1,6-17-198,1-1-1,0 1 0,0-1 1,0 1-1,1 0 0,-1-1 0,1 1 1,0 0-1,0-1 0,1 1 1,-1 0-1,1-1 0,0 1 1,2 4-1,-1-7-68,-1 0 0,0 0 0,1 0 0,0-1 0,0 1-1,-1-1 1,1 1 0,0-1 0,0 0 0,0 0 0,0 0 0,0 0 0,1 0 0,-1 0 0,0 0 0,0-1-1,1 1 1,-1-1 0,0 0 0,1 1 0,-1-1 0,0 0 0,1-1 0,-1 1 0,0 0 0,1-1 0,3 0 0,1-1 14,1 1 0,0-1 0,0-1 0,-1 0 0,0 0 0,14-8 0,-9 2-40,0-1 0,-1 0-1,0-1 1,-1-1 0,0 1 0,-1-1-1,0-1 1,-1 0 0,0 0 0,-1-1-1,-1 0 1,9-27 0,-10 39 32,1 12 22,9 33 64,1 4-30,-15-44-71,1 0 0,-1 0 0,0 0 0,1-1 0,0 1 0,-1 0 0,1-1 0,0 1 0,0-1 0,1 0 0,-1 0 0,0 0 0,1 0 0,-1 0 0,1 0 0,0-1 0,-1 1 0,1-1 0,0 0 0,0 0 0,0 0 0,0 0 0,0 0 0,0-1 0,0 1 0,0-1 0,1 0 0,-1 0 0,0 0 0,0 0 0,0 0 0,0-1 0,0 0 0,0 1 0,0-1 0,0 0 0,5-3 0,7-5 0,0 0 0,0-1 0,-1-1 0,-1-1 0,20-20 0,-2 2 0,-23 24-1128,0 0-1,0 0 1,1 1-1,0 0 1,0 1 0,0 0-1,1 0 1,13-3-1,-3 0-262,-10 3-722,1-1 1,-1 0-1,0-1 0,12-9 0,-21 15 2038,27-19-4036</inkml:trace>
</inkml:ink>
</file>

<file path=ppt/ink/ink16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32:22.46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68 331 13196,'0'0'9962,"-8"6"-8216,3-2-1553,0-1 1,1 0 0,0 1-1,0 0 1,0 0 0,0 0-1,1 0 1,0 0 0,-1 1-1,2 0 1,-1-1 0,0 1-1,1 0 1,0 1 0,0-1-1,1 0 1,-1 1 0,1-1-1,0 0 1,1 1 0,-1-1-1,1 1 1,0-1 0,1 8-1,0-11-170,-1-1-1,1 0 1,-1 1-1,1-1 0,-1 0 1,1 0-1,0 1 1,0-1-1,0 0 0,0 0 1,-1 0-1,2 0 1,-1 0-1,0 0 0,0 0 1,0 0-1,0 0 1,0-1-1,1 1 0,-1 0 1,0-1-1,1 1 1,-1-1-1,1 0 0,-1 1 1,0-1-1,1 0 1,-1 0-1,1 0 0,-1 0 1,1 0-1,-1 0 1,0 0-1,1 0 0,1-1 1,2 0-3,0 0-1,-1 0 1,1 0 0,-1-1-1,1 1 1,-1-1 0,0 0 0,1 0-1,5-5 1,2-5-36,0 0 0,-1-1 0,0 0 0,-1-1 0,-1-1 0,0 1 0,-1-1 0,0-1 1,-1 1-1,-1-1 0,-1 0 0,6-29 0,-1-1 535,-3-1 0,-2 0 0,-2-63 0,-6 195-385,0-50-118,2-1 0,5 66 0,-2-90-18,-1-1 0,1 1-1,1-1 1,0 0 0,0 0 0,1 0 0,0 0-1,0 0 1,1-1 0,0 0 0,1 0 0,0 0-1,0-1 1,14 14 0,-14-17-309,0 0 1,0-1-1,1 1 1,-1-1-1,1-1 1,-1 1-1,1-1 1,0 0-1,0-1 1,0 1-1,0-2 0,9 1 1,-14 0 108,1-1 0,-1 0 0,0 0 0,1 0 1,-1 0-1,0 0 0,1 0 0,-1-1 0,0 1 0,1-1 0,-1 0 0,0 1 1,0-1-1,1 0 0,-1-1 0,0 1 0,0 0 0,0 0 0,-1-1 1,1 1-1,0-1 0,0 0 0,-1 0 0,1 1 0,-1-1 0,1 0 0,-1 0 1,0 0-1,0 0 0,0-1 0,0 1 0,0 0 0,-1 0 0,1-1 1,-1 1-1,1 0 0,-1-1 0,0-3 0,0-15-8804</inkml:trace>
</inkml:ink>
</file>

<file path=ppt/ink/ink16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32:22.99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0 676 17905,'0'0'4447,"12"0"-2611,-11 0-1865,7 0 383,-1 0 0,0-1 1,1 1-1,-1-1 0,0-1 0,0 0 1,1 0-1,-1 0 0,-1 0 1,1-1-1,0 0 0,-1-1 1,1 0-1,7-5 0,-7 3-123,1 0-1,-1-1 0,-1 0 0,1 0 1,-1 0-1,-1-1 0,1 0 1,-1 0-1,0 0 0,-1 0 1,0-1-1,-1 0 0,5-16 1,-8 25-230,0-1 1,0 0 0,0 0-1,0 1 1,0-1 0,0 0 0,0 0-1,0 1 1,0-1 0,0 0-1,-1 0 1,1 1 0,0-1-1,-1 0 1,1 1 0,0-1 0,-1 1-1,1-1 1,-1 0 0,1 1-1,-1-1 1,1 1 0,-1-1-1,0 1 1,1-1 0,-1 1 0,1 0-1,-1-1 1,0 1 0,0 0-1,1 0 1,-1-1 0,0 1-1,1 0 1,-1 0 0,0 0 0,0 0-1,1 0 1,-1 0 0,0 0-1,0 0 1,1 0 0,-1 0-1,0 0 1,0 0 0,1 1 0,-1-1-1,0 0 1,1 0 0,-2 1-1,-1 0-3,-1 0 0,0 1 1,0-1-1,1 1 0,-1-1 0,1 1 0,0 0 0,-6 5 0,2 1 2,1 1 0,0-1 0,1 2 0,0-1 0,0 1 0,1-1 0,1 1 0,-1 1 0,1-1 0,1 0 0,0 1 0,1-1 0,0 1 0,0-1 0,2 20 0,-1-27 0,0-1 0,0 0 0,0 1 0,0-1 0,0 1 0,0-1 0,1 0 0,-1 0 0,1 1 0,0-1 0,0 0 0,0 0 0,0 0 0,0 0 0,0 0 0,0 0 0,1 0 0,-1 0 0,1 0 0,-1 0 0,1-1 0,0 1 0,2 1 0,-1-2 0,0 1 0,1-1 0,-1 0 0,0-1 0,1 1 0,-1 0 0,1-1 0,-1 0 0,0 0 0,1 0 0,-1 0 0,1-1 0,-1 1 0,4-2 0,7-2 0,-1 0 0,0-1 0,-1 0 0,1-1 0,-1 0 0,21-15 0,7-13 0,-2 0 0,-1-3 0,-2-1 0,-2-1 0,-1-2 0,-3-2 0,-1 0 0,-2-2 0,-2-1 0,31-82 0,-50 116 0,-1 0 0,0-1 0,0 0 0,-1 0 0,-1 0 0,0 0 0,-1 0 0,-1 0 0,-1-23 0,1 35 0,0 0 0,0 0 0,0 0 0,-1 0 0,1 0 0,0 0 0,0 0 0,-1 0 0,1 0 0,-1 0 0,1 1 0,-1-1 0,1 0 0,-1 0 0,0 1 0,1-1 0,-1 0 0,0 1 0,1-1 0,-1 0 0,0 1 0,0-1 0,0 1 0,1-1 0,-1 1 0,0 0 0,0-1 0,0 1 0,0 0 0,-1-1 0,-1 1 0,1 1 0,-1-1 0,1 0 0,-1 1 0,1 0 0,-1-1 0,1 1 0,-1 0 0,1 0 0,0 0 0,-3 2 0,-5 3 0,2 1 0,-1-1 0,1 1 0,-13 13 0,9-5 0,1 0 0,0 1 0,1 0 0,1 0 0,1 1 0,0 1 0,1-1 0,1 1 0,0 0 0,2 1 0,0-1 0,1 1 0,1 0 0,0 0 0,2 19 0,0-32 2,1 1 1,0-1-1,0 0 1,0 0-1,1 0 0,0 0 1,0 0-1,1-1 0,0 1 1,-1 0-1,2-1 1,-1 0-1,1 0 0,0 0 1,6 7-1,-3-6 2,0-1 0,1 1-1,0-1 1,0 0 0,0-1 0,0 1 0,1-2-1,-1 1 1,15 3 0,-2-3-46,0 0 0,0-2-1,0 0 1,1-1 0,-1-1 0,0-1-1,0-1 1,34-8 0,-1-7-2681,-7-8-5108</inkml:trace>
</inkml:ink>
</file>

<file path=ppt/ink/ink16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32:32.77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64 1 13613,'0'0'1057,"-43"76"-737,32-33 545,4 8 929,5 10-385,2 14-704,0 10-609,0 8-417,4 6-1440,1 7-1442,0-3-1634</inkml:trace>
</inkml:ink>
</file>

<file path=ppt/ink/ink16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32:33.10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 5349,'1'62'5285,"-1"-2"-2018,0-2-224,0 1-1025,0 0-1121,0 5-801,0 2-192,0-3-1506,6-5-1857,8-6-1762</inkml:trace>
  <inkml:trace contextRef="#ctx0" brushRef="#br0" timeOffset="1">100 818 11659,'0'0'2242,"0"77"-128,0-32 64,-3 0-416,0 0-833,-1-5-257,1-4-191,1-7-321,2-4-128,0-13-609</inkml:trace>
</inkml:ink>
</file>

<file path=ppt/ink/ink16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33:53.42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0 102 8104,'0'0'20446,"10"11"-19961,14 18-119,-1 1 0,37 66 0,35 90-50,-39-73-16,21 39 1702,-134-272-1983,27 53-22,11 27 3,-152-351 0,168 384 0,0-1 0,1 1 0,-1 0 0,2-1 0,-1 1 0,1-1 0,0 1 0,1-1 0,0-12 0,0 19 0,0 0 0,0 1 0,1-1 0,-1 0 0,0 1 0,1-1 0,-1 0 0,0 1 0,1-1 0,-1 1 0,1-1 0,-1 1 0,1-1 0,-1 1 0,1-1 0,0 1 0,-1-1 0,1 1 0,-1 0 0,1-1 0,0 1 0,-1 0 0,1 0 0,0 0 0,-1-1 0,1 1 0,0 0 0,0 0 0,-1 0 0,1 0 0,0 0 0,-1 0 0,1 0 0,0 0 0,0 0 0,-1 1 0,1-1 0,0 0 0,-1 0 0,1 1 0,0-1 0,1 1 0,0-1 0,0 1 0,-1 0 0,1-1 0,0 1 0,-1 0 0,1 0 0,-1 0 0,1 0 0,-1 0 0,1 1 0,-1-1 0,0 0 0,0 1 0,2 1 0,2 16 0,-1-1 0,-1 1 0,-1-1 0,-1 1 0,0 0 0,-1 0 0,-3 20 0,1 20 0,2-59 0,0 0 0,0 0 0,0 1 0,0-1 0,0 0 0,0 1 0,0-1 0,0 0 0,0 1 0,-1-1 0,1 0 0,0 1 0,0-1 0,0 0 0,0 0 0,0 1 0,-1-1 0,1 0 0,0 0 0,0 1 0,0-1 0,-1 0 0,1 0 0,0 1 0,0-1 0,-1 0 0,1 0 0,0 0 0,0 0 0,-1 1 0,1-1 0,0 0 0,-1 0 0,1 0 0,0 0 0,0 0 0,-1 0 0,1 0 0,0 0 0,-1 0 0,1 0 0,0 0 0,-1 0 0,1 0 0,0 0 0,-1 0 0,1 0 0,0 0 0,0 0 0,-1-1 0,1 1 0,0 0 0,-1 0 0,1 0 0,0 0 0,0-1 0,-1 1 0,1 0 0,0 0 0,0-1 0,0 1 0,-1 0 0,1 0 0,0-1 0,0 1 0,0 0 0,0 0 0,0-1 0,-1 1 0,-15-19 0,14 15-274,0 0 1,1 0-1,-1 0 1,1 0-1,0 0 1,0 0-1,1 0 1,-1 0-1,1 0 1,0-1-1,0 1 1,0 0-1,2-8 1,20-51-6879,-17 53 6063,7-19-6187</inkml:trace>
</inkml:ink>
</file>

<file path=ppt/ink/ink16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33:53.82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1 220 12844,'0'0'15722,"-1"9"-15178,3 50 138,-1-55-461,-1 1 0,1 0 0,0-1 0,0 1 0,0-1 0,1 1 0,0-1 0,-1 1 0,2-1 0,-1 0 0,0 0 1,5 6-1,-6-10-218,-1 1-1,1-1 1,0 1 0,-1-1 0,1 0 0,0 1 0,-1-1 0,1 0 0,0 0 0,-1 1 0,1-1 0,0 0 0,0 0 0,-1 0 0,1 0 0,0 0-1,0 0 1,-1 0 0,1 0 0,0 0 0,0 0 0,-1 0 0,1-1 0,0 1 0,-1 0 0,1 0 0,0-1 0,-1 1 0,1-1 0,0 1 0,-1 0 0,1-1-1,-1 1 1,1-1 0,-1 1 0,1-1 0,-1 0 0,1 1 0,-1-1 0,0 1 0,1-1 0,-1-1 0,18-31-26,-16 29 21,8-28 2,-8 24 0,0 1 0,1 0 0,-1 0 0,1 1 0,7-12 0,-10 17 0,0 1 0,1 0 0,-1-1 0,0 1 0,1 0 0,-1-1 0,1 1 0,-1 0 0,1 0 0,-1-1 0,1 1 0,-1 0 0,1 0 0,-1 0 0,0-1 0,1 1 0,-1 0 0,1 0 0,0 0 0,-1 0 0,1 0 0,-1 0 0,1 0 0,-1 0 0,1 1 0,-1-1 0,1 0 0,-1 0 0,0 0 0,1 0 0,-1 1 0,1-1 0,-1 0 0,1 0 0,-1 1 0,1-1 0,19 18 0,-2-4 0,-17-14 3,0 0 0,1 0 0,-1-1 0,0 1-1,0 0 1,1-1 0,-1 1 0,0-1 0,0 1 0,0-1 0,0 0 0,0 1 0,0-1-1,0 0 1,0 0 0,0 0 0,0 0 0,0 0 0,0 0 0,-1 0 0,1 0 0,0 0-1,-1 0 1,1 0 0,-1-1 0,1 1 0,-1 0 0,0 0 0,1 0 0,-1-1-1,0-1 1,12-50-339,-11 49 206,5-49-5994,-5 38 2278,0 0 0,-1 1 0,-4-25 0,-5 9-2074</inkml:trace>
</inkml:ink>
</file>

<file path=ppt/ink/ink16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33:54.57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23 292 2050,'0'0'4869,"-3"-10"-343,-3-6-2616,-1-8 327,1-4 3888,15 60 242,15 33-6623,-11-29 1026,-5-13-346,-5-11-305,1 0 0,0 0-1,1 0 1,0-1 0,1 1-1,0-2 1,1 1-1,0-1 1,1 0 0,11 12-1,-18-21-101,1 1 0,-1-1 0,0 0 0,1 0 0,-1 0 0,1 0 0,0 0 0,-1 0 0,1 0 0,0 0 0,-1-1 0,1 1-1,0 0 1,0-1 0,0 0 0,-1 1 0,1-1 0,0 0 0,0 0 0,0 0 0,3-1 0,-4 1 24,1-1 0,-1 0 1,0 0-1,1 0 0,-1 0 1,0 0-1,0-1 0,1 1 1,-1 0-1,0-1 0,0 1 0,-1 0 1,1-1-1,0 1 0,0-1 1,-1 1-1,1-1 0,0-3 1,2-9 211,-1 0 1,0 0-1,-1 0 1,-1-18 0,0 26-240,4-13-14,5 24 0,-9-5 0,1 1 0,-1-1 0,0 1 0,0-1 0,1 1 0,-1-1 0,0 0 0,1 1 0,-1-1 0,0 0 0,1 1 0,-1-1 0,1 0 0,-1 0 0,0 1 0,1-1 0,-1 0 0,1 0 0,-1 0 0,1 1 0,-1-1 0,1 0 0,-1 0 0,1 0 0,-1 0 0,1 0 0,-1 0 0,1 0 0,-1 0 0,1 0 0,-1 0 0,1 0 0,-1-1 0,1 1 0,-1 0 0,1 0 0,-1 0 0,1-1 0,-1 1 0,0 0 0,1 0 0,-1-1 0,1 1 0,-1 0 0,0-1 0,1 1 0,-1-1 0,0 1 0,1 0 0,-1-1 0,0 1 0,0-1 0,0 1 0,1-1 0,-1 1 0,0-1 0,0 1 0,0-1 0,0 1 0,0-1 0,7-25 0,-2 0 0,-1 0 0,-1-1 0,-1 0 0,-2 1 0,0-1 0,-2 1 0,-6-35 0,6 49 0,-1-8 0,-1 0 0,-12-35 0,14 130 0,5-55 0,1-1 0,1 1 0,1-1 0,1 0 0,1-1 0,0 0 0,1 0 0,1 0 0,1-1 0,0-1 0,1 0 0,1-1 0,1 0 0,20 18 0,-32-32 0,0 1 0,-1-1 0,1 0 0,0 0 0,0 0 0,0 0 0,0 0 0,0 0 0,0 0 0,0-1 0,4 1 0,-5-1 0,-1 0 0,0 0 0,1 0 0,-1 0 0,1 0 0,-1 0 0,0 0 0,1-1 0,-1 1 0,0 0 0,1 0 0,-1 0 0,0-1 0,1 1 0,-1 0 0,0 0 0,1-1 0,-1 1 0,0 0 0,0-1 0,1 1 0,-1 0 0,0-1 0,0 1 0,0 0 0,1-1 0,-1 1 0,0 0 0,0-1 0,0 1 0,0-1 0,0 1 0,0 0 0,0-1 0,0 0 0,0-2 0,-1-1 0,1 1 0,-1-1 0,0 1 0,0 0 0,0-1 0,0 1 0,-1 0 0,1 0 0,-1 0 0,0 0 0,-4-5 0,-17-17 0,-2 0 0,0 1 0,-2 1 0,-42-27 0,29 22 0,40 28 0,-1 0 0,1-1 0,0 1 0,-1 0 0,1 0 0,-1 0 0,1 0 0,-1-1 0,1 1 0,0 0 0,-1 0 0,1-1 0,-1 1 0,1 0 0,0-1 0,-1 1 0,1 0 0,0-1 0,0 1 0,-1-1 0,1 1 0,0 0 0,0-1 0,0 1 0,-1-1 0,1 1 0,0-1 0,0 1 0,0-1 0,0 1 0,0 0 0,0-1 0,0 1 0,0-1 0,0 1 0,0-1 0,0 1 0,0-1 0,0 1 0,0-1 0,1 1 0,-1-1 0,0 1 0,0 0 0,0-1 0,1 1 0,-1-1 0,0 1 0,1 0 0,-1-1 0,0 1 0,1 0 0,-1-1 0,0 1 0,1 0 0,-1 0 0,1-1 0,-1 1 0,0 0 0,1 0 0,-1 0 0,1-1 0,0 1 0,40-9 0,-24 6 0,45-16-1044,-3-9-3539,-20 1-3947</inkml:trace>
</inkml:ink>
</file>

<file path=ppt/ink/ink17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34:41.14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0 19635,'0'0'12876</inkml:trace>
</inkml:ink>
</file>

<file path=ppt/ink/ink17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34:31.17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1 182 15310,'0'0'12588,"92"-11"-11435,-23-14-256,8-5-416,3 0-385,-3 1-32,-14 5-256,-15 6-385,-16 7-192,-13 7-448,-15 4-1025,-11 5-4036,-15 3 257</inkml:trace>
</inkml:ink>
</file>

<file path=ppt/ink/ink17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34:31.52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1 225 16912,'0'0'10250,"82"-8"-8296,-15-20-577,9-7-769,3-1-447,-4 1-129,-16 7 32,-13 5-224,-18 10-673,-12 5-416,-14 3-1186,-14 2-5540,-10 1-161</inkml:trace>
</inkml:ink>
</file>

<file path=ppt/ink/ink17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34:31.87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0 396 7655,'0'0'20911,"11"-12"-19742,77-72-154,53-55 164,-116 108-900,-2-1 1,36-65-1,-59 97-279,1 0 0,-1 0 0,0 0 0,1 0 0,-1 0 0,1 0 0,-1 0 0,1 0 0,-1 1 0,0-1 0,1 0 0,-1 0 0,1 0 0,-1 1 0,0-1 0,1 0 0,-1 0 0,0 1 0,1-1 0,-1 0 0,0 1 0,0-1 0,1 0 0,-1 1 0,0-1 0,0 1 0,1-1 0,-1 0 0,0 1 0,0-1 0,0 1 0,0-1 0,0 0 0,0 1 0,0-1 0,0 1 0,0-1 0,0 1 0,11 25 0,-11-24 0,7 16-324,0-1 0,2 0 0,-1 0 0,2 0 0,0-1 0,22 25 1,-27-36-12,0 1 1,0-1 0,1-1 0,-1 1 0,1-1 0,0 0 0,0 0 0,1 0 0,-1-1 0,1 0-1,0-1 1,0 1 0,-1-1 0,2 0 0,-1-1 0,0 0 0,0 0 0,0-1 0,1 1 0,9-2 0,21-7-11587</inkml:trace>
</inkml:ink>
</file>

<file path=ppt/ink/ink17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34:34.19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61 265 11018,'2'0'9613,"14"-1"-5508,-13 0-3894,0 1 0,0-1 1,0 0-1,0 0 0,0 0 0,0 0 1,0 0-1,0-1 0,0 1 0,-1-1 1,1 0-1,3-3 0,2-5 53,0-1 1,-1 1-1,-1-1 0,1-1 0,-2 1 1,0-1-1,0 0 0,-1 0 0,-1 0 1,3-16-1,-5 24-146,-1-1 0,1 0 0,-1 1 0,0-1 0,0 0 0,-1 1 0,1-1 0,-1 1-1,0-1 1,-1 1 0,1-1 0,-1 1 0,-2-7 0,2 8-85,0 1 0,-1-1 0,1 1 0,0 0 0,-1-1 0,1 1 1,-1 0-1,0 0 0,0 0 0,0 1 0,0-1 0,0 1 0,0 0 0,0 0 0,0 0 0,0 0 0,-1 0 0,1 1 0,0-1 0,-1 1 0,-2 0 0,2 0-35,1 0-1,0 1 1,-1 0-1,1 0 1,0-1 0,0 2-1,0-1 1,0 0-1,0 1 1,0-1-1,0 1 1,0 0 0,1 0-1,-1 0 1,1 0-1,-1 1 1,1-1 0,0 1-1,0-1 1,0 1-1,0 0 1,1-1 0,-1 1-1,1 0 1,-2 5-1,-4 8-14,1 0-1,0 0 0,-4 28 1,6-29 9,2 1 0,0-1 1,0 1-1,2 0 1,0-1-1,3 24 1,-3-36 5,1 0 1,0 0 0,0 1 0,0-1 0,0 0-1,0 0 1,1-1 0,-1 1 0,1 0 0,0 0 0,0-1-1,0 1 1,0-1 0,0 1 0,5 2 0,-4-3 4,0-1 0,0 1 0,0-1 0,0 0 1,1 0-1,-1 0 0,0-1 0,0 1 1,1-1-1,-1 0 0,1 0 0,-1 0 1,0 0-1,1-1 0,-1 1 0,0-1 0,1 0 1,3-1-1,6-4 4,0 0 0,0 0-1,-1-1 1,0-1 0,-1 0 0,0-1 0,0 0 0,0-1 0,-1 0 0,-1 0-1,0-1 1,0-1 0,-1 1 0,-1-1 0,0 0 0,0-1 0,-1 0-1,-1 0 1,0 0 0,4-20 0,-11 61-7,1 0 0,1-1 0,4 35 0,-4-62 0,0 0 0,0 1 0,0-1 0,0 1 0,0-1 0,1 1 0,-1-1 0,0 0 0,0 1 0,0-1 0,0 1 0,1-1 0,-1 0 0,0 1 0,0-1 0,1 0 0,-1 1 0,0-1 0,1 0 0,-1 0 0,0 1 0,1-1 0,-1 0 0,0 0 0,1 1 0,-1-1 0,1 0 0,-1 0 0,0 0 0,1 0 0,-1 0 0,1 0 0,-1 0 0,1 0 0,-1 0 0,0 0 0,2 0 0,18-9 0,14-19 0,56-84 0,-57 69 0,-32 41 0,0 1 0,-1 0 0,1 0 0,0-1 0,0 1 0,0 0 0,1 0 0,-1 0 0,0 0 0,0 0 0,0 1 0,1-1 0,-1 0 0,0 1 0,1-1 0,1 0 0,-2 1 0,0 0 0,-1 0 0,1 0 0,-1 1 0,1-1 0,-1 0 0,1 1 0,-1-1 0,1 0 0,-1 1 0,1-1 0,-1 0 0,1 1 0,-1-1 0,0 1 0,1-1 0,-1 1 0,0-1 0,1 1 0,-1-1 0,0 1 0,0-1 0,1 1 0,-1-1 0,0 1 0,0-1 0,0 2 0,4 57 0,-4-42 0,1-11 0,-1 1 0,1-1 0,0 0 0,0 0 0,4 12 0,-5-17 0,1-1 0,-1 1 0,1 0 0,-1 0 0,0-1 0,1 1 0,0 0 0,-1-1 0,1 1 0,-1 0 0,1-1 0,0 1 0,-1-1 0,1 1 0,0-1 0,0 1 0,-1-1 0,1 0 0,0 1 0,1-1 0,0 0 0,-1 0 0,1 0 0,-1 0 0,1 0 0,-1-1 0,1 1 0,-1-1 0,1 1 0,-1-1 0,1 1 0,-1-1 0,0 0 0,1 0 0,-1 0 0,0 1 0,2-3 0,9-8 0,-1-1 0,0 0 0,16-23 0,7-10 0,-28 44-681,-7 13-1124,-9 16-3765,-3-12-1524</inkml:trace>
</inkml:ink>
</file>

<file path=ppt/ink/ink17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34:34.55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0 20563,'0'0'4965,"61"23"-17008</inkml:trace>
</inkml:ink>
</file>

<file path=ppt/ink/ink17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34:35.03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6 161 10122,'0'0'9246,"-2"10"-4810,-2 30-1980,4-38-2394,1-1 0,-1 0 1,0 0-1,1 0 1,-1 1-1,1-1 1,-1 0-1,1 0 1,0 0-1,-1 0 1,1 0-1,0 0 1,0 0-1,0 0 1,0 0-1,0-1 1,0 1-1,0 0 1,0 0-1,0-1 1,0 1-1,0-1 1,0 1-1,1-1 0,-1 1 1,0-1-1,0 0 1,0 0-1,1 0 1,-1 1-1,0-1 1,1 0-1,-1 0 1,0-1-1,2 1 1,43-7 826,-40 4-776,0 0-1,0-1 0,-1 1 1,1-2-1,-1 1 0,0 0 0,0-1 1,-1 0-1,0 0 0,1 0 1,-1-1-1,-1 0 0,1 1 0,-1-1 1,0 0-1,-1-1 0,1 1 1,-1 0-1,-1-1 0,1 1 0,-1-1 1,0 0-1,0 1 0,-1-1 1,0 0-1,0 0 0,-1 1 0,0-1 1,-2-10-1,3 16-112,0-1 0,0 1 0,-1-1 0,1 1 0,0 0 0,-1-1 0,1 1 0,-1-1 0,0 1 0,1 0 0,-1 0 0,0-1 0,0 1 0,1 0 0,-1 0 0,0 0 0,0 0 0,-1 0 0,1 0 0,0 0 0,0 0 0,0 0 0,-1 1 0,1-1 0,0 0 0,-1 1 0,1-1 0,0 1 0,-1-1 0,1 1 0,-1 0 0,1 0 0,-1 0 0,1-1 0,-1 1 0,1 1 0,-1-1 0,1 0 0,-2 1 0,0 0 0,0 0 0,0 0 0,0 1 0,0-1 0,0 1 0,1 0 0,-1 0 0,0 0 0,1 0 0,0 0 0,-1 1 0,1-1 0,0 1 0,0-1 0,0 1 0,-1 3 0,-3 8 0,0-1 0,1 1 0,0 0 0,2 0 0,-1 1 0,2-1 0,0 1 0,0 26 0,1-40 0,1 0 0,0 0 0,0 0 0,0 1 0,0-1 0,0 0 0,1 0 0,-1 0 0,0 0 0,0 0 0,1 1 0,-1-1 0,1 0 0,-1 0 0,1 0 0,-1 0 0,1 0 0,0 0 0,0 0 0,-1 0 0,1-1 0,0 1 0,0 0 0,0 0 0,0-1 0,0 1 0,0 0 0,2 0 0,0 0 0,-1-1 0,1 0 0,0 0 0,0 1 0,-1-2 0,1 1 0,0 0 0,-1 0 0,1-1 0,0 0 0,-1 1 0,4-2 0,5-3 0,0 0 0,0 0 0,0-1 0,17-13 0,16-20 0,-31 26 0,1 1 0,0 0 0,1 1 0,1 0 0,20-10 0,-35 20 0,1 0 0,-1 0 0,1 1 0,-1-1 0,1 0 0,-1 1 0,1-1 0,0 1 0,-1 0 0,1-1 0,-1 1 0,1 0 0,0 0 0,-1 0 0,1 0 0,0 0 0,-1 1 0,1-1 0,-1 0 0,1 1 0,-1-1 0,1 1 0,0 0 0,-1-1 0,0 1 0,1 0 0,1 1 0,-1 1 0,0 0 0,0 1 0,0-1 0,0 0 0,-1 1 0,1 0 0,-1-1 0,0 1 0,1 4 0,-1-4 0,0 1 0,0-1 0,1 0 0,0 1 0,0-1 0,0 0 0,0 0 0,4 5 0,-5-8 0,1 0 0,-1 0 0,1 0 0,-1 0 0,1 0 0,-1 0 0,1-1 0,0 1 0,-1 0 0,1-1 0,0 1 0,0-1 0,0 0 0,-1 1 0,1-1 0,0 0 0,0 0 0,0 0 0,0-1 0,-1 1 0,1 0 0,0-1 0,0 1 0,-1-1 0,1 1 0,3-3 0,43-25 0,-43 25 0,36-27 0,-22 15 0,0 2 0,1 0 0,27-14 0,-46 27 0,-1-1 0,1 1 0,0 0 0,-1-1 0,1 1 0,-1 0 0,1 0 0,0-1 0,-1 1 0,1 0 0,0 0 0,-1 0 0,1 0 0,-1 0 0,1 0 0,0 0 0,-1 0 0,1 0 0,0 0 0,-1 0 0,1 0 0,0 0 0,-1 1 0,1-1 0,-1 0 0,1 1 0,0-1 0,-1 0 0,1 1 0,-1-1 0,1 0 0,-1 1 0,1-1 0,-1 1 0,1-1 0,-1 1 0,0-1 0,1 1 0,-1-1 0,0 1 0,1 0 0,-1 0 0,3 36 0,-3-32 0,0-1 0,0 0 0,0 1 0,0-1 0,1 0 0,0 0 0,0 0 0,0 1 0,2 4 0,-3-9 0,1 1 0,-1-1 0,1 1 0,-1-1 0,1 1 0,-1-1 0,1 1 0,-1-1 0,1 1 0,0-1 0,-1 1 0,1-1 0,0 0 0,-1 1 0,1-1 0,0 0 0,-1 0 0,1 0 0,0 0 0,0 1 0,-1-1 0,1 0 0,1 0 0,29-12 0,36-37 0,-55 39 0,0 0 0,0 0 0,2 1 0,-1 1 0,1 1 0,27-12 0,-41 19-48,1 0-1,-1-1 1,0 1 0,1 0 0,-1 0-1,1 0 1,-1 0 0,1 0 0,-1-1-1,1 1 1,-1 0 0,1 0 0,-1 0-1,1 0 1,-1 0 0,1 1 0,-1-1-1,1 0 1,-1 0 0,1 0-1,-1 0 1,1 1 0,-1-1 0,0 0-1,1 0 1,-1 1 0,1-1 0,-1 0-1,0 0 1,1 1 0,-1-1 0,0 1-1,1-1 1,-1 0 0,0 1 0,1-1-1,-1 1 1,0-1 0,0 1 0,0-1-1,0 0 1,1 1 0,-1-1-1,0 1 1,0-1 0,0 1 0,0-1-1,0 1 1,0-1 0,0 1 0,0-1-1,0 1 1,0-1 0,0 1 0,-1-1-1,1 1 1,0-1 0,0 1 0,-1 0-1,1 5-1513,0-1-5703</inkml:trace>
</inkml:ink>
</file>

<file path=ppt/ink/ink17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34:35.56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 22357,'0'0'3459,"0"64"-1377,0-28-736,4 5-353,7 3-225,3-5-351,2-2-257,2-8-96,0-4 0,0-10-64,-1-3 0,-4-8-192,-3-4-801,-5 0-641,-5-16-1569,-1-8-1345,-16-10-2851</inkml:trace>
</inkml:ink>
</file>

<file path=ppt/ink/ink17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34:35.89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1 134 15471,'0'0'16848,"26"-53"-16400,5 40-448,8-1 0,3 0 0,4 0 0,-7 2 0,-5 2 0,-7 6-1121,-10 4-1986,-14 0-1698,-14 12-9896</inkml:trace>
</inkml:ink>
</file>

<file path=ppt/ink/ink17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34:36.26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89 15022,'0'0'15855,"68"-6"-14221,-21-16-1378,-1 0-256,-2 4 0,-6 4 0,-11 7 0,-11 7-1922,-8 0-2242,-8 16-8199</inkml:trace>
  <inkml:trace contextRef="#ctx0" brushRef="#br0" timeOffset="1">75 242 12075,'0'0'8040,"-41"66"-5446,41-55-864,7-4-641,16-6 96,6-1-384,10 0-641,1-13-128,1-5-1057,-2-2-1185,-8-6-1762,-7-1-1633,-9 0-3716</inkml:trace>
</inkml:ink>
</file>

<file path=ppt/ink/ink17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34:36.58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0 379 10826,'0'0'15028,"1"9"-13880,5 28-230,-5-35-864,0-1 0,-1 0 1,1 1-1,0-1 0,0 0 1,0 0-1,0 0 1,0 0-1,1 0 0,-1 0 1,0 0-1,0 0 0,1 0 1,-1 0-1,0-1 0,1 1 1,-1 0-1,1-1 0,-1 1 1,1-1-1,-1 0 0,1 1 1,-1-1-1,1 0 0,0 0 1,-1 0-1,1 0 0,-1-1 1,1 1-1,-1 0 0,1 0 1,1-2-1,4 1 105,0 0 1,0-1-1,0-1 0,-1 1 1,9-5-1,30-23 357,-37 24-459,0 0 0,0 0-1,0 0 1,1 1 0,0 0-1,0 1 1,1 0-1,-1 1 1,1 0 0,0 0-1,15-2 1,-24 5-52,0 0-1,0 0 1,0 0 0,0 0 0,0 0 0,0 1-1,0-1 1,0 0 0,0 1 0,-1-1 0,1 1-1,0-1 1,0 0 0,0 1 0,0 0 0,-1-1-1,1 1 1,0 0 0,-1-1 0,1 1 0,0 0-1,-1-1 1,1 1 0,-1 0 0,1 0 0,0 2 0,6 29 293,1 3 27,-8-34-320,1 0 1,-1 0-1,1 0 1,0 0-1,-1 0 1,1 0-1,0 0 1,-1 0-1,1-1 1,0 1-1,0 0 1,0-1-1,0 1 1,0 0 0,0-1-1,0 1 1,0-1-1,0 1 1,0-1-1,0 0 1,0 1-1,0-1 1,0 0-1,0 0 1,0 0-1,2 0 1,-1 0-135,0 0 0,1 0-1,-1 0 1,0-1 0,0 1 0,0-1-1,0 1 1,0-1 0,0 0 0,0 0 0,0 1-1,0-2 1,-1 1 0,1 0 0,0 0-1,0 0 1,1-3 0,-1 2-435,0-2 0,0 1 0,0 0 1,0 0-1,0 0 0,-1-1 0,0 1 0,1-1 0,-1 1 1,0-1-1,-1 0 0,1 1 0,-1-1 0,0-6 0,1-12-8415</inkml:trace>
  <inkml:trace contextRef="#ctx0" brushRef="#br0" timeOffset="1">247 31 22709,'0'0'8168,"57"-31"-20211</inkml:trace>
</inkml:ink>
</file>

<file path=ppt/ink/ink17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34:37.10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0 159 15214,'0'0'12604,"9"16"-11589,8 22-186,-1 1 0,17 63 0,-26-71-478,-4-15-194,1-1-1,0 1 1,1-1-1,1 0 1,0-1-1,8 15 1,-13-28-157,0 1 0,0-1 0,1 0 0,-1 1 0,0-1 0,0 0 0,1 0 0,-1 0 0,0 0 0,1 0 0,-1 0 0,1-1 0,-1 1 0,1 0 0,0-1 0,-1 1 0,1-1 0,0 1 0,-1-1 0,1 0 0,0 0 0,-1 0 0,1 0 0,0 0 0,0 0 0,-1 0 0,1-1 0,0 1 0,-1-1 0,1 1 0,-1-1 0,1 1 0,0-1 0,-1 0 0,1 0 0,-1 0 0,0 0 0,1 0 0,-1 0 0,0 0 0,0 0 0,2-2 0,7-7 0,0 0 0,0 0 0,15-22 0,-24 29 0,136-206 0,-119 176 0,-1 0 0,-2-2 0,-1 0 0,15-61 0,-29 96-69,0 0 0,0 0 0,0 0 0,0 0 0,0 0 1,0 0-1,0 0 0,0 0 0,-1 0 0,1 0 0,0 0 0,0 0 0,0 0 0,0 0 0,0 0 0,0 0 1,0 0-1,-1 0 0,1 0 0,0 0 0,0 0 0,0 0 0,0 0 0,0 0 0,0 0 0,0 0 0,-1 0 1,1-1-1,0 1 0,0 0 0,0 0 0,0 0 0,0 0 0,0 0 0,0 0 0,0 0 0,0 0 0,0 0 1,0-1-1,0 1 0,0 0 0,-12 17-6894,4-7 1034,-13 18-8169</inkml:trace>
</inkml:ink>
</file>

<file path=ppt/ink/ink17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34:37.46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 17104,'0'0'8905,"63"32"-8041,-37-28-703,4-3-97,2-1-1057,3 0-1666,-4-8-1985,1-10-3300</inkml:trace>
</inkml:ink>
</file>

<file path=ppt/ink/ink17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34:38.41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131 325 11883,'0'0'4559,"-9"2"-1788,4-1-2490,0 0 0,-1 1 0,1 0-1,0 0 1,0 0 0,1 0 0,-1 1 0,0 0 0,1 0 0,0 0 0,0 1 0,0 0 0,0-1-1,0 1 1,1 0 0,-1 1 0,1-1 0,0 1 0,1-1 0,-5 10 0,4-8-94,-2 3 219,1 0 0,0 1-1,1-1 1,0 1 0,0-1-1,1 1 1,-2 10-1,5-19-360,-1 0 1,1-1-1,0 1 0,-1-1 0,1 1 0,-1 0 0,1-1 0,0 1 0,0-1 1,-1 1-1,1-1 0,0 0 0,0 1 0,-1-1 0,1 0 0,0 0 0,0 1 1,0-1-1,0 0 0,-1 0 0,1 0 0,0 0 0,0 0 0,0 0 0,0 0 1,0 0-1,-1 0 0,1-1 0,0 1 0,0 0 0,0 0 0,0-1 0,-1 1 1,1-1-1,1 0 0,33-12 327,-24 4-294,0 0-1,-1 0 1,-1-1-1,0 0 1,13-19 0,-18 25-50,-1 0 0,0-1 0,0 0 0,0 1 0,0-1 0,-1 0 1,0-1-1,0 1 0,0 0 0,-1-1 0,0 1 0,0 0 0,1-7 0,-2 13-26,0 1 0,0-1 0,1 0-1,-1 1 1,1-1 0,-1 0-1,1 1 1,0-1 0,-1 0 0,1 0-1,0 1 1,0-1 0,0 0-1,0 0 1,0 0 0,0 0 0,0 0-1,0 0 1,1-1 0,-1 1-1,0 0 1,0 0 0,1-1 0,1 1-1,0 0 9,0-1-1,1 1 0,-1-1 0,1 0 1,-1 0-1,0 0 0,1-1 0,-1 1 1,0-1-1,5-1 0,9-4 45,-1 0 0,1-1 1,17-12-1,-23 14-31,3-3 27,-7 3-44,0 1-1,0 0 1,0 1 0,0 0-1,0 0 1,1 1-1,-1 0 1,1 0 0,0 0-1,10 0 1,-17 3-12,0-1 1,0 1 0,0 0-1,1 0 1,-1 0-1,0 0 1,0 0-1,-1 0 1,1 0 0,0 0-1,0 0 1,0 0-1,-1 0 1,1 0-1,0 1 1,-1-1 0,1 0-1,-1 0 1,0 1-1,1-1 1,-1 1-1,0-1 1,0 0 0,0 1-1,0-1 1,0 2-1,2 44 51,-2-42-13,4 25 133,-4-30-155,0 1 0,1-1 0,-1 0 0,0 1 0,0-1 0,1 1 0,-1-1 1,0 0-1,0 1 0,1-1 0,-1 0 0,0 0 0,1 1 0,-1-1 0,0 0 0,1 1 0,-1-1 0,0 0 0,1 0 0,-1 0 0,1 0 0,-1 1 0,0-1 0,1 0 0,-1 0 0,1 0 0,-1 0 0,1 0 0,-1 0 0,1 0 0,0 0 0,1-2 25,1 1 0,0-1 0,0 0 0,-1 0 0,1 0 0,-1 0 0,1-1-1,-1 1 1,0-1 0,0 1 0,0-1 0,3-4 0,5-10-35,-2 4 0,0 1 0,0-1 0,1 2 0,1-1 0,0 1 0,0 1 0,1-1 0,21-14 0,-32 25 0,1 0 0,-1-1 0,1 1 0,0-1 0,-1 1 0,1 0 0,-1 0 0,1-1 0,-1 1 0,1 0 0,0 0 0,-1 0 0,1 0 0,-1 0 0,1 0 0,0 0 0,-1 0 0,1 0 0,-1 0 0,1 0 0,0 0 0,-1 0 0,1 0 0,0 0 0,-1 1 0,1-1 0,-1 0 0,1 0 0,-1 1 0,1-1 0,-1 0 0,1 1 0,-1-1 0,1 1 0,-1-1 0,1 1 0,-1-1 0,0 0 0,1 1 0,-1 0 0,6 30 0,1 2 0,-7-32 0,1 0 0,0-1 0,-1 1 0,1-1 0,0 1 0,-1-1 0,1 1 0,0-1 0,0 0 0,0 1 0,0-1 0,-1 0 0,1 0 0,0 0 0,0 1 0,0-1 0,0 0 0,0 0 0,0 0 0,0 0 0,-1 0 0,1-1 0,0 1 0,0 0 0,0 0 0,0-1 0,0 1 0,-1 0 0,1-1 0,0 1 0,0-1 0,-1 1 0,1-1 0,0 1 0,-1-1 0,1 1 0,0-2 0,13-8 0,-1 0 0,0-1 0,-1-1 0,13-16 0,-17 19 0,0-1 0,1 2 0,-1-1 0,2 1 0,-1 0 0,1 1 0,0 0 0,0 0 0,22-8 0,-32 15 0,1 0 0,0 0 0,-1 0 0,1 0 0,0 1 0,-1-1 0,1 0 0,-1 0 0,1 1 0,0-1 0,-1 1 0,1-1 0,-1 0 0,1 1 0,-1-1 0,1 1 0,-1-1 0,1 1 0,-1-1 0,0 1 0,1 0 0,-1-1 0,0 1 0,0-1 0,1 1 0,-1 0 0,0-1 0,0 1 0,0 0 0,0-1 0,1 1 0,-1 0 0,0-1 0,0 1 0,-1 0 0,1-1 0,0 1 0,0 1 0,0 39 0,-1-30 0,1-9 0,0 0 0,-1 0 0,1-1 0,0 1 0,0 0 0,1 0 0,-1 0 0,0 0 0,1 0 0,-1-1 0,1 1 0,-1 0 0,1 0 0,0-1 0,-1 1 0,1 0 0,0-1 0,0 1 0,1-1 0,1 3 0,-2-4 0,1 0 0,0 0 0,0 0 0,-1 0 0,1-1 0,0 1 0,-1 0 0,1-1 0,0 0 0,-1 1 0,1-1 0,-1 0 0,1 0 0,-1 1 0,1-1 0,-1 0 0,1-1 0,-1 1 0,0 0 0,0 0 0,0 0 0,1-1 0,0-1 0,31-34-1963,-24 26 897,0 0 1,1 1-1,0 0 0,1 0 0,0 1 0,0 1 0,15-9 0,-26 16 1053,0 1-1,1 0 1,-1 0 0,0 0 0,1-1-1,-1 1 1,0 0 0,1 0-1,-1 0 1,1 0 0,-1 0-1,0 0 1,1 0 0,-1-1-1,0 1 1,1 0 0,-1 0 0,1 0-1,-1 1 1,0-1 0,1 0-1,-1 0 1,1 0 0,-1 0-1,0 0 1,1 0 0,-1 0 0,0 1-1,1-1 1,-1 0 0,0 0-1,1 1 1,-1-1 0,0 0-1,0 0 1,1 1 0,-1-1-1,0 0 1,0 1 0,0-1 0,1 0-1,-1 1 1,0-1 0,0 0-1,0 1 1,0-1 0,0 0-1,1 1 1,-1-1 0,0 1-1,0-1 1,0 0 0,0 1 0,0-1-1,0 1 1,-1-1 0,1 0-1,0 1 1,0 0 0,-8 32 1636,4-16-19,6-17-1437,-1 1-1,1-1 1,0 1 0,-1-1-1,1 0 1,0 0 0,-1 0-1,1 0 1,0 0 0,-1 0-1,1 0 1,0-1 0,-1 1 0,1-1-1,-1 1 1,1-1 0,2-1-1,20-10 329,0-2-1,24-18 0,-34 21-616,1 1 0,0 0 0,1 1 0,0 1 0,1 0 0,0 1 0,24-6 0,-40 13 118,0 0-1,-1-1 1,1 1-1,0 0 1,0 0-1,0 0 1,0 0-1,0 0 1,-1 0-1,1 0 1,0 0-1,0 1 0,0-1 1,0 0-1,-1 0 1,1 1-1,0-1 1,0 0-1,-1 1 1,1-1-1,0 1 1,0-1-1,-1 1 1,1 0-1,-1-1 1,1 1-1,0-1 0,-1 1 1,1 0-1,-1 0 1,0-1-1,1 1 1,-1 0-1,1 0 1,-1-1-1,0 1 1,0 0-1,0 0 1,1 0-1,-1 0 1,0-1-1,0 1 1,0 0-1,0 0 0,0 0 1,0 0-1,-1 0 1,1-1-1,0 1 1,0 0-1,-1 0 1,0 1-1,-19 62 1296,11-39-121,9-24-1156,0-1 0,0 1 0,-1-1 0,1 0 1,0 1-1,0-1 0,0 0 0,0 1 0,0-1 0,0 1 0,0-1 0,0 1 0,0-1 0,0 0 0,0 1 0,0-1 0,0 1 1,0-1-1,0 0 0,0 1 0,0-1 0,0 1 0,1-1 0,-1 0 0,0 1 0,0-1 0,0 0 0,1 1 0,-1-1 0,0 0 1,1 1-1,-1-1 0,0 0 0,0 0 0,1 1 0,-1-1 0,1 0 0,-1 0 0,0 0 0,1 1 0,-1-1 0,1 0 0,21-7 743,24-24 212,-45 30-967,138-121-274,-139 154 411,-12 45-6,12-76-165,1-1-1,-1 0 1,0 0 0,0 1 0,0-1-1,1 0 1,-1 0 0,0 1 0,1-1-1,-1 0 1,0 0 0,1 0-1,-1 1 1,0-1 0,1 0 0,-1 0-1,0 0 1,1 0 0,-1 0 0,0 0-1,1 0 1,-1 0 0,0 0-1,1 0 1,-1 0 0,0 0 0,1 0-1,-1 0 1,0 0 0,1 0 0,-1 0-1,0-1 1,1 1 0,-1 0-1,0 0 1,1 0 0,-1-1 0,0 1-1,1 0 1,-1 0 0,0 0 0,0-1-1,1 0 1,15-9-6513,-2-8-6822</inkml:trace>
</inkml:ink>
</file>

<file path=ppt/ink/ink17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34:39.29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6 220 11915,'0'0'224,"0"1"-1,0-1 1,0 0-1,0 0 0,0 0 1,0 1-1,1-1 1,-1 0-1,0 0 1,0 0-1,0 1 0,0-1 1,0 0-1,0 0 1,0 0-1,1 1 1,-1-1-1,0 0 0,0 0 1,0 0-1,0 0 1,1 0-1,-1 0 1,0 1-1,0-1 0,0 0 1,0 0-1,1 0 1,-1 0-1,0 0 1,0 0-1,0 0 0,1 0 1,-1 0-1,0 0 1,0 0-1,1 0 0,-1 0 1,0 0-1,0 0 1,0 0-1,1 0 1,-1 0-1,0 0 0,0-1 1,17-6 3740,18-21-1053,-23 12-1939,0-1 1,17-34 0,-26 45-928,0 1 0,-1-1 1,0 0-1,0 0 0,0 0 1,-1 0-1,0 0 0,0 0 1,0 0-1,-1 0 0,0 0 1,0 0-1,-1-1 0,-1-5 1,2 11-44,0 0 0,0 1-1,-1 0 1,1-1 0,0 1 0,-1-1 0,1 1 0,0-1 0,-1 1 0,1 0 0,-1-1 0,1 1 0,-1 0 0,1-1 0,-1 1 0,1 0 0,-1 0 0,1 0 0,-1-1 0,1 1 0,-1 0 0,1 0 0,-1 0 0,1 0 0,-1 0 0,0 0 0,1 0 0,-1 0 0,1 0 0,-1 0 0,1 0 0,-1 0 0,1 1 0,-1-1-1,0 0 1,1 0 0,-1 1 0,1-1 0,-1 1 0,-20 11 21,11 1-23,-1 0 0,2 1 0,0 1 0,1-1 0,0 1 0,1 1 0,1-1 0,0 1 0,1 0 0,1 1 0,1-1 0,0 1 0,0 17 0,3-33 0,0-1 0,-1 1 0,2-1 0,-1 1 0,0-1 0,0 1 0,0 0 0,0-1 0,0 1 0,0-1 0,0 1 0,1-1 0,-1 1 0,0-1 0,1 1 0,-1-1 0,0 1 0,1-1 0,-1 1 0,0-1 0,1 0 0,-1 1 0,1-1 0,-1 0 0,0 1 0,1-1 0,-1 0 0,1 1 0,-1-1 0,1 0 0,0 0 0,0 1 0,22-4 0,22-19 0,-19 2 0,-2-2 0,0 0 0,31-39 0,11-11 0,-66 71 0,0 1 0,0 0 0,1 0 0,-1 0 0,0 0 0,0 0 0,0 0 0,0 0 0,0 0 0,0 0 0,1 0 0,-1 0 0,0 0 0,0 0 0,0 0 0,0-1 0,0 1 0,1 0 0,-1 0 0,0 0 0,0 0 0,0 1 0,0-1 0,0 0 0,0 0 0,1 0 0,-1 0 0,0 0 0,0 0 0,0 0 0,0 0 0,0 0 0,0 0 0,1 0 0,-1 0 0,0 0 0,0 0 0,0 1 0,0-1 0,0 0 0,0 0 0,0 0 0,0 0 0,0 0 0,0 0 0,1 0 0,-1 1 0,0-1 0,0 0 0,0 0 0,0 0 0,0 0 0,0 0 0,0 1 0,0-1 0,0 0 0,2 16 0,-1 24 0,-1-36 0,0 15 0,-1-12 0,1-1 0,-1 0 0,2 1 0,-1-1 0,1 0 0,2 10 0,-2-14 0,-1-1 0,1 0 0,0 1 0,-1-1 0,1 0 0,0 0 0,0 0 0,0 0 0,0 1 0,0-1 0,0-1 0,0 1 0,0 0 0,1 0 0,-1 0 0,0-1 0,1 1 0,-1 0 0,0-1 0,1 1 0,-1-1 0,1 0 0,-1 0 0,0 1 0,1-1 0,-1 0 0,1 0 0,-1 0 0,1 0 0,-1 0 0,1-1 0,-1 1 0,0 0 0,3-2 0,6-1 0,-1 0 0,1-1 0,-1-1 0,1 0 0,-1 0 0,-1-1 0,1 0 0,-1 0 0,0-1 0,14-15 0,-11 11 0,1 0 0,0 1 0,23-14 0,-34 24-19,-1-1 1,1 1-1,-1-1 1,1 1-1,0 0 1,-1 0-1,1-1 1,0 1-1,-1 0 1,1 0-1,0 0 1,-1 0-1,1 0 1,0 0-1,0 0 1,-1 0-1,1 0 1,0 0-1,-1 0 1,1 0-1,0 0 0,-1 0 1,1 1-1,0-1 1,-1 0-1,1 1 1,-1-1-1,1 0 1,0 1-1,-1-1 1,1 1-1,-1-1 1,1 1-1,-1-1 1,1 1-1,-1-1 1,0 1-1,1-1 1,-1 1-1,0 0 0,1-1 1,-1 1-1,0 0 1,0-1-1,1 2 1,7 44-2397,-1-6-1397,2-30-3747</inkml:trace>
</inkml:ink>
</file>

<file path=ppt/ink/ink17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34:39.91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28 0 14478,'0'0'15887,"-2"11"-15161,-4 27-176,-1 62-1,7-99-545,0-1 0,1 1-1,-1-1 1,0 1-1,0-1 1,1 1 0,-1 0-1,0-1 1,1 1 0,-1-1-1,1 1 1,-1-1-1,1 0 1,-1 1 0,1-1-1,-1 1 1,1-1-1,-1 0 1,1 1 0,-1-1-1,1 0 1,-1 0-1,1 0 1,0 1 0,-1-1-1,1 0 1,-1 0-1,1 0 1,0 0 0,-1 0-1,1 0 1,0 0-1,30 0 87,-21-1-53,32-1 25,-27 0-64,1 1-1,-1 0 0,0 1 0,0 1 1,29 5-1,-41-5 1,0 0 0,0 0 0,-1 1 0,1-1 0,0 0 1,0 1-1,-1 0 0,1 0 0,-1-1 0,1 1 0,-1 1 0,0-1 0,0 0 0,0 1 0,0-1 0,0 1 0,0-1 0,-1 1 0,1 0 1,-1 0-1,0 0 0,0 0 0,0 0 0,0 0 0,0 0 0,-1 0 0,1 0 0,-1 0 0,0 0 0,0 0 0,0 1 0,0-1 0,-1 0 1,0 3-1,0-2 6,1-1 0,-1 0 0,0 0 0,0 1 0,0-1 0,0 0 0,0 0 0,-1 0 0,1 0 0,-1 0 0,0-1 0,0 1 0,0 0 1,0-1-1,-1 0 0,1 1 0,-5 2 0,1-1 9,1-1 0,-1 0 0,1 0 1,-1-1-1,0 1 0,0-1 0,0-1 1,-13 3-1,10-3-1,-1 0 0,1 0 1,0-1-1,-1 0 0,1-1 1,0 0-1,0-1 0,-1 1 1,1-2-1,1 1 0,-1-1 1,-15-8-1,20 9-12,0-1 0,0 1 0,1-1 0,-1 0 0,1 0 0,0 0 0,0 0 0,0 0 0,0-1 0,0 1 0,1-1 0,0 0 0,0 0 0,0 0 0,0 0 0,0 0 0,1-1 0,-2-6 0,3 10-93,0 0 0,0 0 1,1 1-1,-1-1 0,0 0 0,0 0 0,1 1 1,-1-1-1,0 0 0,1 1 0,-1-1 0,1 0 1,-1 1-1,1-1 0,-1 1 0,1-1 1,-1 1-1,1-1 0,0 1 0,-1-1 0,1 1 1,0-1-1,-1 1 0,1 0 0,0-1 0,-1 1 1,1 0-1,0 0 0,0 0 0,0-1 0,-1 1 1,2 0-1,33-2-6238,-23 2 3718,21-1-5080</inkml:trace>
</inkml:ink>
</file>

<file path=ppt/ink/ink17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34:40.80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33 190 21140,'0'0'11381,"-3"-7"-11162,-17-22-192,19 24-27,1 1 0,-1-1 0,1 0 0,0 0 0,1 1 0,-1-1 0,1 0 0,0 1 0,0-1 0,0 0 0,1 1 0,3-7 0,-2 59 0,-3-25 0,0-21 0,0-15 0,0 5 0,0-19 0,0 27 0,0-1 0,0 1 0,1-1 0,-2 1 0,1-1 0,0 0 0,0 1 0,0-1 0,0 1 0,0-1 0,0 1 0,0-1 0,-1 0 0,1 1 0,0-1 0,-1 1 0,1-1 0,0 1 0,-1-1 0,1 1 0,0 0 0,-1-1 0,1 1 0,-1-1 0,1 1 0,-1 0 0,1-1 0,-1 1 0,1 0 0,-2-1 0,2 1 0,0 1 0,-1-1 0,1 0 0,0 0 0,-1 1 0,1-1 0,0 0 0,0 0 0,-1 1 0,1-1 0,0 0 0,0 1 0,0-1 0,-1 0 0,1 1 0,0-1 0,0 1 0,0-1 0,0 0 0,0 1 0,0-1 0,0 1 0,0-1 0,0 0 0,0 1 0,0-1 0,0 0 0,0 1 0,0-1 0,0 1 0,0-1 0,0 0 0,0 1 0,0-1 0,1 0 0,-1 1 0,0-1 0,0 0 0,0 1 0,1-1 0,-1 0 0,0 1 0,0-1 0,1 0 0,-1 0 0,0 1 0,1-1 0,9 0 0,0 0 0,0-1 0,0-1 0,0 1 0,0-2 0,0 1 0,0-1 0,-1-1 0,0 0 0,0 0 0,0-1 0,0 0 0,0 0 0,10-10 0,-17 14 0,-1 0 0,0 0 0,0 0 0,0 0 0,0 0 0,0-1 0,0 1 0,-1 0 0,1 0 0,0-1 0,-1 1 0,1-1 0,-1 1 0,1 0 0,-1-1 0,1 1 0,-1-1 0,0-2 0,0 4 0,0-1 0,-1 0 0,1 0 0,0 0 0,-1 0 0,1 1 0,-1-1 0,1 0 0,-1 0 0,1 1 0,-1-1 0,1 0 0,-1 1 0,0-1 0,1 0 0,-1 1 0,0-1 0,0 1 0,1 0 0,-1-1 0,0 1 0,-1-1 0,-1 0 0,0 0 0,-1 0 0,1 1 0,0-1 0,0 1 0,-1 0 0,1-1 0,0 2 0,-1-1 0,1 0 0,0 1 0,0-1 0,-1 1 0,1 0 0,-5 2 0,1 2 0,0 0 0,0 0 0,0 1 0,1 0 0,0 0 0,0 1 0,1 0 0,-1 0 0,1 0 0,1 0 0,-5 9 0,3-5 0,1 0 0,0 0 0,1 1 0,0 0 0,1 0 0,0 0 0,-2 16 0,5-27 0,0-1 0,0 1 0,0 0 0,1 0 0,-1 0 0,0 0 0,0 0 0,0 0 0,1 0 0,-1-1 0,0 1 0,1 0 0,-1 0 0,1 0 0,-1-1 0,1 1 0,0 0 0,-1-1 0,1 1 0,-1 0 0,1-1 0,0 1 0,0-1 0,-1 1 0,1-1 0,0 1 0,0-1 0,0 0 0,-1 1 0,1-1 0,0 0 0,0 0 0,0 0 0,0 1 0,0-1 0,0 0 0,0 0 0,-1 0 0,1 0 0,0-1 0,0 1 0,0 0 0,0 0 0,0 0 0,0-1 0,-1 1 0,3-1 0,3-1 0,-1 1 0,1-1 0,0-1 0,-1 1 0,1-1 0,5-3 0,13-14 0,-1-1 0,0-1 0,-2-1 0,0-1 0,-2 0 0,26-44 0,-48 113 0,-4-16 0,2-1 0,1 1 0,-1 43 0,5-70 0,0-1 0,0 0 0,0 1 0,0-1 0,1 0 0,-1 1 0,0-1 0,1 0 0,-1 1 0,1-1 0,0 0 0,-1 0 0,1 1 0,0-1 0,-1 0 0,1 0 0,0 0 0,0 0 0,0 0 0,0 0 0,0 0 0,0 0 0,1-1 0,-1 1 0,0 0 0,0-1 0,0 1 0,1-1 0,-1 1 0,0-1 0,1 1 0,-1-1 0,0 0 0,1 0 0,-1 0 0,1 0 0,-1 0 0,0 0 0,1 0 0,-1 0 0,0 0 0,1-1 0,-1 1 0,0-1 0,1 1 0,1-1 0,4-1 0,0-1 0,0 1 0,1-1 0,-2 0 0,1-1 0,0 1 0,8-8 0,-9 7-267,-1-1 1,0 0-1,0 0 1,0-1-1,-1 1 0,0-1 1,0 0-1,0 0 1,-1 0-1,0-1 1,3-7-1,-5 8-333,1-1-1,-1 1 1,0-1 0,0 0 0,-1 1-1,0-1 1,0 0 0,-1 0 0,1 1-1,-2-1 1,1 1 0,-3-9 0,-13-27-10050</inkml:trace>
</inkml:ink>
</file>

<file path=ppt/ink/ink17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34:42.53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1 187 9225,'5'-48'4311,"1"9"5786,-2 44-6513,2 25-2945,3 28 267,-4-15-731,2 1 0,3-2 0,18 57 1,-27-98-233,-1 1 0,1 0 0,-1-1 0,1 1 0,0-1 0,-1 1 0,1-1 1,0 1-1,0-1 0,0 1 0,0-1 0,0 0 0,1 1 0,-1-1 0,0 0 0,0 0 1,1 0-1,-1 0 0,1 0 0,-1 0 0,1-1 0,-1 1 0,1 0 0,0-1 1,2 1-1,-1-1-68,-1-1 1,0 1-1,1-1 0,-1 0 1,0 0-1,0 0 1,0 0-1,0 0 1,0 0-1,0 0 1,0-1-1,0 1 0,0-1 1,0 0-1,-1 1 1,2-3-1,7-9-601,0 1-1,-1-2 1,-1 1 0,8-19-1,-5 6 174,-1-1-1,-1 1 1,-2-2-1,-1 1 0,5-44 1,-4-70 2727,-8 188-1350,3 0 1,1 0 0,3 0 0,2 0 0,22 76-1,-12-89-1599,-8-22-8336,-18-19 3628</inkml:trace>
</inkml:ink>
</file>

<file path=ppt/ink/ink17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34:43.17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1 200 12332,'0'0'11061,"10"-1"-10453,32-2-291,-21 3-414,0-2-1,0 0 1,-1-1-1,33-10 1,23-19-5037,37-24-8833,-93 43 12851,-5-5 9813,-15 18-8408,0-1-1,0 1 0,0 0 0,0-1 1,0 1-1,-1-1 0,1 1 0,0 0 1,0-1-1,0 1 0,0-1 0,0 1 1,-1 0-1,1-1 0,0 1 0,0-1 1,0 1-1,-1 0 0,1 0 0,0-1 1,-1 1-1,1 0 0,0-1 0,-1 1 1,1 0-1,0 0 0,-1-1 0,1 1 1,-1 0-1,0 0 0,-27-4 2600,24 5-2721,-1 0 0,1 0 1,-1 0-1,1 0 0,-1 1 1,1 0-1,0 0 0,0 0 1,0 0-1,0 1 0,0 0 1,1 0-1,-1 0 0,1 0 0,-1 0 1,1 1-1,0-1 0,1 1 1,-1 0-1,1 0 0,-1 0 1,-1 5-1,-1 0-52,1 1 0,0 0 0,0 0 1,1 0-1,0 0 0,1 1 0,0-1 0,0 18 0,2-27-104,0 0-1,0 0 1,1 0-1,-1-1 0,0 1 1,1 0-1,-1 0 1,1 0-1,-1 0 0,1-1 1,-1 1-1,1 0 1,-1 0-1,1-1 0,0 1 1,0 0-1,-1-1 1,1 1-1,0-1 0,0 1 1,0-1-1,-1 1 1,1-1-1,0 0 0,0 1 1,0-1-1,0 0 1,0 0-1,0 1 0,0-1 1,0 0-1,0 0 1,0 0-1,0 0 0,0-1 1,-1 1-1,2 0 1,40-8 490,-29 2-371,-1 0-1,0-1 0,0 0 0,0-1 0,-1 0 1,0-1-1,-1 0 0,12-14 0,2-4 16,40-59-1,-64 86-140,0-1 0,0 0 1,0 1-1,0-1 0,0 0 0,1 1 0,-1-1 0,0 1 0,1-1 0,-1 1 0,0-1 0,1 1 0,-1-1 0,0 1 0,1-1 0,-1 1 0,1-1 0,-1 1 1,1 0-1,-1-1 0,1 1 0,-1 0 0,1-1 0,0 1 0,-1 0 0,1 0 0,-1 0 0,1-1 0,0 1 0,0 0 0,-1 20 31,-2 1-9,2 2 15,3 42 190,-3-64-225,0-1 0,0 1-1,0 0 1,0-1 0,0 1-1,0-1 1,0 1 0,1-1-1,-1 1 1,0-1 0,0 1-1,1-1 1,-1 0-1,0 1 1,1-1 0,-1 1-1,0-1 1,1 0 0,-1 1-1,1-1 1,-1 0 0,1 1-1,-1-1 1,0 0 0,1 0-1,-1 1 1,1-1-1,-1 0 1,1 0 0,0 0-1,-1 0 1,1 0 0,0 0-1,20-9 313,13-22 112,-7-1-430,-19 21 0,0 0 0,1 1 0,0 1 0,1-1 0,16-11 0,-26 21 0,1-1 0,0 1 0,0 0 0,0-1 0,1 1 0,-1 0 0,0-1 0,0 1 0,0 0 0,0 0 0,0 0 0,0 0 0,0 0 0,0 0 0,0 0 0,0 1 0,0-1 0,0 0 0,1 0 0,-1 1 0,0-1 0,0 1 0,-1-1 0,1 1 0,0-1 0,0 1 0,0 0 0,0 0 0,0-1 0,-1 1 0,1 0 0,0 0 0,-1 0 0,1-1 0,0 1 0,-1 0 0,1 0 0,0 2 0,21 48 0,-13-29 0,-9-22-7,0 1 1,1-1-1,-1 1 1,1-1-1,-1 0 0,1 1 1,-1-1-1,1 1 1,0-1-1,-1 0 0,1 1 1,-1-1-1,1 0 1,0 0-1,-1 0 0,1 1 1,0-1-1,-1 0 1,1 0-1,0 0 0,-1 0 1,1 0-1,0 0 1,-1 0-1,1 0 0,0-1 1,-1 1-1,1 0 1,0 0-1,-1 0 0,1-1 1,-1 1-1,1 0 1,0-1-1,-1 1 0,1 0 1,-1-1-1,1 1 1,-1-1-1,1 1 0,-1-1 1,1 1-1,-1-1 1,0 0-1,1 0 0,27-34-1280,-21 25 300,24-26-9071,-20 20 1938</inkml:trace>
</inkml:ink>
</file>

<file path=ppt/ink/ink17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34:43.59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76 290 16111,'0'0'3193,"1"-9"-257,4-27-1025,-5 35-1814,0 0 1,1 0-1,-1 1 1,0-1-1,0 0 1,0 0-1,0 0 0,0 0 1,0 0-1,0 1 1,0-1-1,0 0 1,-1 0-1,1 0 0,0 0 1,0 1-1,-1-1 1,1 0-1,-1 0 1,1 0-1,-1 0 1,-12 5 720,-11 22-679,-8 56 51,30-76-75,0 1-1,0 0 0,1 0 0,0 0 1,0 0-1,1 0 0,0 0 0,0 0 1,1 0-1,1 10 0,-1-17-100,-1 1 0,0 0 0,1-1 0,-1 1-1,1-1 1,-1 1 0,1-1 0,-1 1 0,1-1 0,-1 0 0,1 1-1,0-1 1,-1 1 0,1-1 0,0 0 0,-1 0 0,1 1 0,0-1-1,-1 0 1,1 0 0,0 0 0,-1 0 0,1 0 0,0 0 0,0 0-1,-1 0 1,1 0 0,0 0 0,-1 0 0,1-1 0,0 1 0,-1 0-1,1 0 1,0-1 0,-1 1 0,1 0 0,-1-1 0,1 1 0,0 0 0,-1-1-1,1 1 1,-1-1 0,1 0 0,27-21 545,-13 7-353,-1-2 0,0 1-1,-1-2 1,-1 0 0,-1-1-1,0 0 1,15-40 0,-20 43-92,-1 0 0,0 0 0,-1 0 0,-1-1-1,-1 0 1,0 0 0,-1 0 0,-1 0 0,0 1 0,-6-32 0,6 47-114,0 1 0,0 0 0,1 0 0,-1 0 0,0-1 0,0 1 0,0 0 0,0 0 0,0-1 0,0 1 0,0 0 0,0-1 0,0 1 0,0 0 0,0 0 0,0-1 0,0 1 0,0 0 0,0 0 0,0-1 0,0 1 0,0 0 0,-1 0 0,1-1 0,0 1 0,0 0 0,0 0 0,0 0 0,0-1 0,-1 1 0,1 0 0,0 0 0,0 0 0,0 0 0,-1-1 0,1 1 0,0 0 0,0 0 0,-1 0 0,1 0 0,0 0 0,0 0 0,-1 0 0,1-1 0,0 1 0,0 0 0,-1 0 0,1 0 0,0 0 0,0 0 0,-1 0 0,1 0 0,0 1 0,0-1 0,-1 0 0,1 0 0,0 0 0,0 0 0,-1 0 0,1 0 0,0 0 0,0 0 0,-1 1 0,1-1 0,0 0 0,-7 18 0,0 66 0,4 88 0,3-125 0,0-43-22,0 0 1,0 0-1,0 0 1,1 0-1,-1 0 1,1 0-1,0 0 1,1-1-1,-1 1 1,0 0-1,1-1 0,0 1 1,3 3-1,-4-6-21,0 0-1,0 1 1,1-1-1,-1 0 0,1 0 1,-1-1-1,1 1 1,0 0-1,-1 0 0,1-1 1,-1 1-1,1-1 1,0 1-1,0-1 0,-1 0 1,1 0-1,0 0 1,0 0-1,-1 0 0,1 0 1,0 0-1,0-1 1,-1 1-1,1 0 0,0-1 1,-1 0-1,1 1 1,0-1-1,-1 0 0,1 0 1,-1 0-1,2-1 1,3-2-893,-1 0 0,0 0 1,0-1-1,-1 0 0,1 1 1,-1-2-1,0 1 1,0 0-1,-1-1 0,0 0 1,0 0-1,0 0 0,0 0 1,2-11-1,6-24-8625</inkml:trace>
</inkml:ink>
</file>

<file path=ppt/ink/ink17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34:44.07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4 311 12172,'0'0'1996,"-1"10"-53,0 32-485,0-41-1391,1 0 1,0 0 0,0 0 0,0 0 0,0 0 0,0 0 0,0-1 0,0 1-1,0 0 1,0 0 0,1 0 0,-1 0 0,0 0 0,0-1 0,1 1-1,-1 0 1,1 0 0,-1 0 0,1-1 0,-1 1 0,1 0 0,-1-1-1,1 1 1,0 0 0,-1-1 0,1 1 0,0-1 0,-1 1 0,1-1 0,0 1-1,0-1 1,-1 0 0,1 1 0,0-1 0,0 0 0,0 0 0,0 1-1,0-1 1,-1 0 0,1 0 0,0 0 0,0 0 0,0 0 0,0 0-1,0 0 1,0-1 0,-1 1 0,1 0 0,0 0 0,0-1 0,0 1 0,-1 0-1,1-1 1,0 1 0,0-1 0,-1 1 0,2-1 0,39-27 3469,1-21-1072,-39 46-2416,-1-1 0,1 0 0,-1 0 0,0 0 0,0 0 0,0 0 1,0-1-1,-1 1 0,0 0 0,0-1 0,1-7 0,-2 12-19,0-1 0,0 1 0,0 0 1,-1-1-1,1 1 0,0 0 0,0-1 0,0 1 0,-1 0 1,1-1-1,0 1 0,-1 0 0,1-1 0,0 1 1,-1 0-1,1 0 0,0 0 0,-1-1 0,1 1 0,0 0 1,-1 0-1,1 0 0,-1 0 0,1 0 0,0-1 0,-1 1 1,1 0-1,-1 0 0,1 0 0,0 0 0,-1 0 1,1 0-1,-1 0 0,1 1 0,0-1 0,-1 0 0,1 0 1,-1 0-1,1 0 0,0 0 0,-1 1 0,1-1 0,0 0 1,-1 0-1,1 1 0,0-1 0,-1 0 0,1 1 1,-20 12 417,13-3-328,2 0 1,0 1-1,0-1 0,0 1 1,2 0-1,-1 0 0,1 0 1,1 1-1,0-1 0,1 1 1,0-1-1,1 21 0,0-31-107,0 0 0,0 0 0,0 0-1,0 0 1,0 0 0,0 0 0,1 0 0,-1 0 0,0 0-1,0 0 1,1 0 0,-1 0 0,1 0 0,-1 0-1,1-1 1,-1 1 0,1 0 0,-1 0 0,1 0 0,0-1-1,-1 1 1,1 0 0,0 0 0,0-1 0,0 1-1,-1-1 1,3 2 0,-1-2 11,0 0 1,0 1-1,0-1 0,0 0 0,1 0 1,-1 0-1,0-1 0,0 1 1,0 0-1,0-1 0,0 1 0,4-2 1,1-2 40,1 1 0,-1-1 1,1 0-1,-1-1 0,0 0 1,6-6-1,8-11-61,0-1-1,-2-1 1,0-1 0,-2 0-1,-1-1 1,-1-1 0,-1-1 0,-2 0-1,-1-1 1,-1 0 0,-1-1-1,9-54 1,-18 75-4,-3 11 0,-7 23 0,-10 39 0,12-33 0,1 2 0,2-1 0,1 0 0,0 50 0,4-80-3,1 1 0,-1-1-1,1 0 1,0 1 0,0-1 0,0 0 0,0 0-1,0 0 1,1 1 0,-1-1 0,1-1 0,-1 1-1,1 0 1,0 0 0,-1-1 0,1 1 0,0-1-1,0 1 1,0-1 0,0 0 0,1 0 0,-1 0 0,0 0-1,0 0 1,1 0 0,-1 0 0,0-1 0,1 0-1,-1 1 1,1-1 0,-1 0 0,5 0 0,7 0-417,1 0 0,-1 0 0,0-1 0,19-5 0,8-7-7283,2-7-8622</inkml:trace>
</inkml:ink>
</file>

<file path=ppt/ink/ink17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35:07.32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10 120 14350,'0'0'14979,"15"-9"-11568,-12-23-3384,-2 32-27,1-1 0,0 1 0,0 0 0,0-1 0,0 0 0,0 1 0,0-1 0,0 0 0,-1 0 0,1 0 0,0 0 0,-1 0 0,1-1 0,-1 1 0,1 0 0,-1-1 0,0 1 0,1-1 0,-1 1 0,0-1 0,2-2 0,-1 0 0,0 0 0,-1 1 0,1-1 0,-1 0 0,1 0 0,-1 0 0,-1 0 0,1 0 0,0-8 0,-1 12 0,0 0 0,0-1 0,-1 1 0,1 0 0,0-1 0,0 1 0,-1-1 0,1 1 0,0 0 0,0-1 0,-1 1 0,1 0 0,-1 0 0,1-1 0,0 1 0,-1 0 0,1 0 0,0 0 0,-1-1 0,1 1 0,-1 0 0,1 0 0,-1 0 0,1 0 0,0 0 0,-1 0 0,1 0 0,-1 0 0,1 0 0,-1 0 0,1 0 0,-1 0 0,1 0 0,0 0 0,-1 1 0,1-1 0,-1 0 0,1 0 0,0 0 0,-1 1 0,1-1 0,-1 0 0,1 0 0,0 1 0,-1-1 0,1 0 0,0 1 0,-21 12 0,18-10 0,0 0 0,1 1 0,0-1 0,0 0 0,0 1 0,0-1 0,1 1 0,-1 0 0,1 0 0,0 0 0,0-1 0,0 1 0,0 6 0,27-47 0,-25 25 0,-12 25 0,-13 26 0,17-18-1333,11-13-2104,-2-9 2736,0 1 0,0 0 0,0-1 0,0 0 0,0 1 0,0-1 0,0 0 0,0 0 0,0 0 0,0 0 0,0-1 0,-1 1 0,4-3 0,2-2-11652</inkml:trace>
</inkml:ink>
</file>

<file path=ppt/ink/ink17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35:08.94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49 56 5317,'0'0'14456,"2"-5"-12721,0-8-663,-1 10 3033,-1 17-1456,0-14-2610,1 0-1,-1 0 0,1 0 0,-1 0 0,1 0 0,-1 0 0,0 0 0,1 0 0,-1 0 1,1 0-1,-1 0 0,0 0 0,1-1 0,-1 1 0,0 0 0,1 0 0,-1 0 0,0-1 1,1 1-1,-1 0 0,0-1 0,1 1 0,-1 0 0,0-1 0,1 1 0,-1 0 0,0-1 1,0 1-1,0 0 0,0-1 0,1 1 0,-1 0 0,0-1 0,0 1 0,0-1 0,0-1 3,1 1-1,-1-1 1,0 1-1,0-1 0,0 1 1,0-1-1,-1 1 1,1-1-1,0 1 0,-1 0 1,1-1-1,-1 1 1,1-1-1,-1 1 0,1 0 1,-1 0-1,0-1 1,0 1-1,0 0 0,0 0 1,0 0-1,0 0 1,0 0-1,0 0 1,0 0-1,0 0 0,-1 0 1,1 1-1,0-1 1,0 0-1,-1 1 0,1-1 1,-1 1-1,1-1 1,0 1-1,-1 0 0,1 0 1,-1 0-1,1 0 1,-1 0-1,1 0 0,-1 0 1,1 0-1,-1 0 1,1 1-1,0-1 0,-1 0 1,1 1-1,-1-1 1,-1 2-1,2-2-40,0 1 0,1-1 0,-1 0 0,0 1 0,0-1 0,1 0 0,-1 1 0,0-1 0,1 1 0,-1-1 0,1 1 0,-1-1 0,1 1 0,-1-1 0,1 1 0,-1 0 0,1-1 0,-1 1 0,1 0 0,0-1 0,-1 1 0,1 0 0,0 0 0,-1-1 0,1 1 0,0 0 0,0 0 0,0 0 0,0-1 0,0 1 0,0 0 0,0 0 0,0-1 0,0 1 0,0 0 0,1 0 0,-1 0 0,0-1 0,0 1 0,1 0 0,-1-1 0,0 1 0,1 0 0,-1-1 0,1 1 0,0 1 0,0-2 0,-1 1 0,1-1 0,0 1 0,0-1 0,0 0 0,-1 1 0,1-1 0,0 0 0,0 1 0,0-1 0,0 0 0,0 0 0,0 0 0,-1 0 0,1 0 0,0 0 0,0 0 0,0 0 0,0 0 0,0 0 0,0-1 0,0 1 0,-1 0 0,1 0 0,0-1 0,0 1 0,0-1 0,-1 1 0,1-1 0,0 1 0,0-1 0,-1 1 0,1-1 0,0 0 0,-1 1 0,1-1 0,-1 0 0,1 1 0,-1-1 0,1 0 0,0-1 0,-7 11-6540,3 0-789</inkml:trace>
</inkml:ink>
</file>

<file path=ppt/ink/ink17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35:09.87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 10 4164,'-2'2'18290,"0"4"-11164,26-2-5200,-23-4-1903,-1 0 0,1 0 0,-1 0 0,1 0-1,-1 0 1,0 0 0,1 0 0,-1 0 0,1 0 0,-1-1 0,0 1 0,1 0 0,-1 0 0,0 0 0,1-1 0,-1 1 0,0 0 0,1-1 0,-1 1-1,0 0 1,1-1 0,-1 1 0,0 0 0,0-1 0,0 1 0,1 0 0,-1-1 0,0 1 0,0-1 0,0 1 0,0 0 0,0-1 0,0 1-1,0-1 1,1 1 0,-1 0 0,0-1 0,-1 1 0,1-1 0,0 1 0,0 0 0,0-1 0,0 1 0,0-1 0,0 1 0,0 0 0,-1-1 0,1 1-1,0-1 1,0 1 0,0 0 0,-1-1 0,1 1 0,-1-1 0,1 1-21,0 0 0,-1-1-1,1 1 1,0 0 0,0-1 0,-1 1-1,1 0 1,0-1 0,-1 1 0,1 0-1,0 0 1,-1-1 0,1 1 0,0 0-1,-1 0 1,1 0 0,-1 0 0,1 0-1,0 0 1,-1-1 0,1 1 0,-1 0-1,1 0 1,0 0 0,-1 0 0,1 0-1,-1 0 1,1 1 0,-1-1 0,1 0 0,0 0-1,-1 0 1,1 0 0,0 0 0,-1 1-1,1-1 1,-1 0 0,1 0 0,0 0-1,-1 1 1,1-1 0,0 0 0,0 1-1,-1-1 1,1 0 0,0 1 0,0-1-1,-1 0 1,1 1 0,0-1 0,0 0-1,0 1 1,0-1 0,-1 1 0,1-1-1,0 0 1,0 1 0,0-1 0,0 1-1,0-1 1,0 1 0,0 0 0,0 0-26,-1 0 0,1 1 0,-1-1-1,1 0 1,0 1 0,0-1 0,-1 1 0,1-1 0,0 0 0,0 1 0,0-1 0,1 0 0,-1 1 0,0-1 0,0 1-1,1-1 1,-1 0 0,1 1 0,-1-1 0,1 0 0,-1 0 0,2 2 0,10 2-3008,0-4-3711</inkml:trace>
</inkml:ink>
</file>

<file path=ppt/ink/ink17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35:10.70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 13389,'0'0'15497,"8"6"-14979,3 3-374,26 16 667,-52-46 485,14 20-1279,1 1 0,0-1 1,0 1-1,-1-1 0,1 1 0,0-1 0,-1 1 0,1-1 0,0 1 0,-1 0 0,1-1 1,-1 1-1,1 0 0,0-1 0,-1 1 0,1 0 0,-1-1 0,1 1 0,-1 0 0,1 0 0,-1 0 1,0 0-1,1-1 0,-1 1 0,1 0 0,-1 0 0,1 0 0,-1 0 0,1 0 0,-1 0 0,1 1 1,-1-1-1,0 0 0,1 0 0,-1 0 0,1 0 0,-1 1 0,1-1 0,-1 0 0,1 0 1,-1 1-1,1-1 0,0 0 0,-1 1 0,1-1 0,-1 0 0,1 1 0,0-1 0,-1 1 0,1-1 1,0 1-1,0-1 0,-1 1 0,1-1 0,0 1 0,0-1 0,0 1 0,-1-1 0,1 1 0,0-1 1,0 1-1,0 0 0,0-1 0,0 1 0,0 0-98,0 0 0,0 0 1,0 0-1,-1 0 0,1 0 0,0 0 0,0 0 0,1-1 1,-1 1-1,0 0 0,0 0 0,0 0 0,1 0 0,-1 0 1,0 0-1,1-1 0,-1 1 0,1 0 0,-1 0 1,1 0-1,-1-1 0,1 1 0,-1 0 0,2 0 0,-1 0-188,0-1-1,0 1 1,0-1-1,0 1 0,0-1 1,0 0-1,0 0 1,0 0-1,0 1 1,0-1-1,0 0 0,0 0 1,1 0-1,-1 0 1,0-1-1,0 1 0,0 0 1,0 0-1,0-1 1,0 1-1,0 0 0,1-2 1,12-8-9991</inkml:trace>
</inkml:ink>
</file>

<file path=ppt/ink/ink17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35:11.57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58 95 14125,'0'0'17644,"-2"0"-17578,1-1 1,0 1-1,-1-1 1,1 0-1,0 1 1,0-1 0,0 0-1,0 0 1,-1 0-1,1 0 1,0 0-1,1 0 1,-1 0-1,-1-2 1,18-26-67,-13 25 0,0-1 0,0 0 0,-1 0 0,1-1 0,-1 1 0,0-1 0,1-5 0,-3 11 0,0 0 0,0-1 0,0 1 0,0 0 0,0 0 0,-1 0 0,1-1 0,0 1 0,0 0 0,0 0 0,0 0 0,0-1 0,-1 1 0,1 0 0,0 0 0,0 0 0,0 0 0,-1 0 0,1-1 0,0 1 0,0 0 0,-1 0 0,1 0 0,0 0 0,0 0 0,0 0 0,-1 0 0,1 0 0,0 0 0,0 0 0,-1 0 0,1 0 0,0 0 0,0 0 0,-1 0 0,1 0 0,0 0 0,0 0 0,-1 0 0,1 0 0,0 0 0,0 1 0,0-1 0,-1 0 0,1 0 0,0 0 0,0 0 0,0 0 0,-1 1 0,1-1 0,0 0 0,0 0 0,0 0 0,0 1 0,0-1 0,-1 0 0,1 0 0,0 1 0,-12 7 0,-37 49-5675,44-53 695</inkml:trace>
</inkml:ink>
</file>

<file path=ppt/ink/ink17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35:12.25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30 30 10602,'0'0'16480,"-4"3"-16192,-11 11 272,15-15-530,1 0-1,-1 0 1,1 0-1,-1 0 1,1 0-1,-1 0 1,1 0-1,-1 0 1,0 0-1,0 0 1,1 0-1,-1 0 1,0 0-1,0 0 1,0 0-1,0 0 1,0 0-1,-1 0 1,1 0-1,0-2 1,0 3-32,0-1 1,0 1 0,0 0-1,0-1 1,0 1 0,0 0-1,0-1 1,0 1 0,0-1-1,0 1 1,0 0 0,0-1-1,0 1 1,0-1 0,0 1-1,0 0 1,0-1 0,0 1-1,0 0 1,-1-1 0,1 1-1,0 0 1,0-1 0,0 1-1,-1 0 1,1-1 0,0 1-1,0 0 1,-1 0 0,1-1-1,0 1 1,-1 0 0,1 0-1,0 0 1,-1-1 0,1 1-1,0 0 1,-1 0 0,1 0-1,0 0 1,-1 0 0,1 0-1,-1 0 1,1 0 0,0-1-1,-1 2 1,1-1 0,0 0-1,-1 0 1,1 0 0,-1 0-1,0 0-18,1 1 0,0-1 0,0 0 0,-1 1-1,1-1 1,0 0 0,0 1 0,-1-1 0,1 1 0,0-1-1,0 1 1,0-1 0,0 0 0,0 1 0,0-1-1,-1 1 1,1-1 0,0 1 0,0-1 0,1 1 0,-1-1-1,0 1 1,0-1 0,0 0 0,0 1 0,0-1 0,0 1-1,1-1 1,-1 1 0,0-1 0,0 0 0,0 1-1,1-1 1,-1 0 0,0 1 0,1-1 0,-1 0 0,0 1-1,1-1 1,-1 0 0,0 0 0,1 1 0,-1-1-1,1 0 1,-1 0 0,0 0 0,1 1 0,-1-1 0,2 0-1,-2 0-177,1 0 0,0 1 0,0-1 0,0 0 0,0 0-1,0 0 1,-1 0 0,1 0 0,0 0 0,0 0 0,0 0-1,0 0 1,0 0 0,-1-1 0,1 1 0,0 0 0,0 0-1,0-1 1,0 1 0,-1-1 0,1 1 0,0-1 0,-1 1-1,1-1 1,0 1 0,-1-1 0,1 0 0,-1 1 0,1-1-1,-1 0 1,1 1 0,0-3 0,7-16-5712</inkml:trace>
</inkml:ink>
</file>

<file path=ppt/ink/ink17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35:12.84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64 60 3427,'0'0'11141,"-8"-6"-9432,0-1-1138,5 4-285,1 1 0,-1-1-1,0 1 1,0 0-1,0 0 1,0 0-1,-1 0 1,1 1-1,-6-3 1,9 5-152,-1-1-1,1 0 1,-1 0 0,0 0-1,1 1 1,-1-1 0,1 0-1,-1 0 1,1 1 0,-1-1-1,1 1 1,-1-1 0,1 0-1,0 1 1,-1-1 0,1 1-1,-1-1 1,1 1 0,0-1-1,-1 1 1,1-1 0,0 1-1,0 0 1,0-1 0,-1 1-1,1-1 1,0 1 0,0 0-1,0-1 1,0 1 0,0-1-1,0 1 1,0 0-1,0-1 1,0 1 0,1 0-1,-2 33-520,1-28 660,0-6-598,1-3 169,1-1 1,-1 1 0,0 0 0,-1-1 0,1 1-1,0-1 1,-1 0 0,0 1 0,0-1 0,0 1-1,-1-6 1,1 6 21,-1-13-132,1 3 1021,11 11-19774</inkml:trace>
</inkml:ink>
</file>

<file path=ppt/ink/ink17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35:30.32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1244 119 7559,'0'0'4730,"10"-4"-4127,17-8 9,46-21 1404,125-37 1,-225 81 701,19-6-2474,-132 53 867,-155 41-1,21-8-427,-60 39-979,40-15-6000,253-100 2735,-45 10 0,34-15-939</inkml:trace>
</inkml:ink>
</file>

<file path=ppt/ink/ink17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35:30.72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2448 126 9001,'7'-11'635,"-1"2"-249,-1 2 121,0 0 1,-1 0-1,1-1 1,-1 1-1,-1-1 1,0 0-1,0 0 1,-1-1-1,3-9 1,-6 17-390,1 0 1,-1 0-1,1 0 1,-1 0-1,1 0 1,-1 0-1,1 0 1,-1 0-1,0 0 1,1 0-1,-1 0 1,0 1-1,0-1 1,0 0-1,0 1 0,0-1 1,0 1-1,0-1 1,0 1-1,0-1 1,0 1-1,0-1 1,0 1-1,0 0 1,0 0-1,0-1 1,0 1-1,0 0 1,0 0-1,-1 0 0,1 0 1,0 1-1,0-1 1,0 0-1,-1 1 1,-47 4 586,-11 11-118,-92 37-1,41-13-467,-359 115 54,-296 102 524,658-219-765,-206 65-793,256-87-623,0-3 0,-2-2 0,-84 3 0,137-14 1162,-1 1-190,1 0 0,-1-1 0,1-1 1,-1 1-1,1-1 0,0 0 0,-1-1 1,1 0-1,-8-2 0,-12-17-4351</inkml:trace>
</inkml:ink>
</file>

<file path=ppt/ink/ink17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35:31.61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1812 0 12043,'0'0'9369,"-12"1"-8787,-29 6-250,1 3-1,0 1 0,1 2 1,-62 28-1,2-1-205,-965 299-809,868-297-3580,157-37 255,-52 0 1,42-5-3318</inkml:trace>
</inkml:ink>
</file>

<file path=ppt/ink/ink17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35:32.01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1831 1 12684,'0'0'1521,"-12"1"-20,-73 16 408,1 4 1,-135 53 0,66-20-1639,-169 46 263,-151 50 428,167-28-3835,209-72-337,45-22-3131,24-14-2579</inkml:trace>
</inkml:ink>
</file>

<file path=ppt/ink/ink17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35:32.65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1918 0 12524,'0'0'5477,"-9"2"-4436,-29 10 274,1 1 1,-51 26-1,-28 10-430,-290 66 108,-9-31-704,162-36-300,70-8-605,-8 0-2535,65-16-3524,92-19 1790,12-5-1249</inkml:trace>
</inkml:ink>
</file>

<file path=ppt/ink/ink17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35:33.06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2396 8 11627,'0'0'2749,"-9"-2"-1660,-5-1-902,0 2 0,0 0 0,-1 0 0,1 1 0,0 1 0,-16 3 0,-96 21 915,87-16-865,-837 220 3199,-240 49-5051,1054-269-50,21-7-3306,29-2-383</inkml:trace>
</inkml:ink>
</file>

<file path=ppt/ink/ink17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35:33.45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2418 92 9321,'0'0'144,"0"-10"342,1-28 176,-1 36-539,0 0 1,0 0-1,-1 0 0,1 1 1,-1-1-1,1 0 1,-1 1-1,0-1 0,0 0 1,0 1-1,0-1 1,0 1-1,0 0 1,0-1-1,0 1 0,-1 0 1,1 0-1,0-1 1,-1 1-1,1 0 1,-1 0-1,1 0 0,-1 1 1,0-1-1,1 0 1,-1 1-1,0-1 0,1 1 1,-4-1-1,-49-4 1918,52 5-2056,-65 2 506,-1 3 0,-99 22 1,-133 46 1,177-41-389,-865 255 812,570-138-3471,273-100-5356,95-38 907</inkml:trace>
</inkml:ink>
</file>

<file path=ppt/ink/ink17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35:34.13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1569 1 11691,'0'0'1452,"-10"1"-139,-250 51 5520,85-15-5300,-22 1-1349,-284 55-1291,163-27-5535,191-38 1507</inkml:trace>
</inkml:ink>
</file>

<file path=ppt/ink/ink17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35:34.68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2429 5 11403,'0'0'3101,"-10"-2"-3037,-2 1-57,0 0-1,1 1 0,-1 0 0,0 1 0,1 0 0,-22 5 0,-84 28 298,70-20-47,-1423 496 1745,1097-345-1681,221-84-2692,69-34-1756,10-9-2065</inkml:trace>
</inkml:ink>
</file>

<file path=ppt/ink/ink17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35:35.35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2150 3 9033,'0'0'9518,"-15"-2"-9171,0 2-242,0-1-1,0 2 1,1 0 0,-1 1 0,0 0-1,0 1 1,-23 8 0,-337 129 1069,-244 87-955,142-57-931,162-53-4771,209-77 1327,5-3-2682</inkml:trace>
</inkml:ink>
</file>

<file path=ppt/ink/ink17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35:36.13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3150 42 10410,'0'0'7313,"-8"-7"-7035,2 2-266,0 1 1,-1 1-1,1-1 1,-1 1-1,1 0 1,-1 0-1,0 1 1,0 0-1,-1 0 1,1 1-1,0 0 1,-1 0-1,1 1 0,0-1 1,-1 2-1,1-1 1,-12 3-1,-273 33 821,-384 97 0,14 57-703,9 37-1557,197-65-3971,319-118 1325,9-7-1527</inkml:trace>
</inkml:ink>
</file>

<file path=ppt/ink/ink17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35:36.66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1 0 6374</inkml:trace>
</inkml:ink>
</file>

<file path=ppt/ink/ink17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35:36.98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2594 67 4933,'9'-4'2946,"-3"1"-2440,27-12 2516,1 2 0,62-17 0,-95 30-2387,-5-1-567,0 1 0,0-1 0,0 1 0,1 0 0,-1 0 0,0 1 0,0-1 0,0 1 0,0 0 0,0 0 0,-5 2 0,-3 0 29,-614 135 25,-165 39 38,15 52-84,653-185-243,-161 55-1326,266-94-265,1-1 0,-36 5-1,33-8-2495</inkml:trace>
</inkml:ink>
</file>

<file path=ppt/ink/ink17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35:37.32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2185 33 6406,'0'0'6145,"-8"-5"-4613,0 0-1390,0 1 1,0 1 0,0 0 0,0 0 0,0 0-1,-1 1 1,1 1 0,-1-1 0,1 1 0,-1 1-1,0-1 1,0 1 0,1 1 0,-1 0 0,-9 2-1,-372 81 2234,225-44-1970,-312 75-32,-204 45-2168,450-121-5290,142-34 411</inkml:trace>
</inkml:ink>
</file>

<file path=ppt/ink/ink17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35:37.74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2815 31 13965,'0'0'1410,"-16"-6"-1309,2 1-109,-1 0 0,-1 1 0,1 1 0,0 0 0,-1 1 0,0 0 0,-26 2 0,-484 88 989,391-60-750,-310 68-68,-696 248-1,1024-299-1103,-26 10-1834,49-24-2648,46-17-561</inkml:trace>
</inkml:ink>
</file>

<file path=ppt/ink/ink17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35:38.15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2459 47 10698,'0'0'1933,"-9"-8"-978,3 4-902,1-1 0,-1 1 0,0 1-1,0-1 1,0 1 0,-1 0 0,1 1 0,-1 0-1,0 0 1,1 0 0,-1 1 0,0-1-1,0 2 1,0-1 0,0 1 0,0 0 0,-7 1-1,-103 16 200,1 5 0,-123 39-1,188-47-226,-1414 475 156,1187-365-2855,219-98-732</inkml:trace>
</inkml:ink>
</file>

<file path=ppt/ink/ink17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35:55.72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1948 9065,'0'0'7356,"12"-7"-6022,304-207 2199,-124 77-3158,725-408-1486,43 77-1760,417-86 7606,-1311 532-4602,-102 44-3464,-12-7-1217</inkml:trace>
</inkml:ink>
</file>

<file path=ppt/ink/ink17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35:56.20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532 0 14894,'0'0'2424,"5"10"-2045,-3-6-325,0 1 0,0-1 1,0 0-1,-1 1 1,0-1-1,1 1 0,-2-1 1,1 1-1,0-1 0,-1 1 1,0 0-1,0-1 0,-1 1 1,1 0-1,-1-1 0,0 1 1,0-1-1,0 1 0,-1-1 1,0 0-1,-3 7 1,-62 116 2661,-162 228 1,72-124-47,102-135-1943,50-86-676,0 0 1,1 0-1,1 1 0,-1 0 1,2 0-1,0 0 0,-2 16 0,4-25-50,0-1-1,0 1 1,0-1-1,0 0 1,0 1-1,1-1 1,-1 1 0,0-1-1,1 0 1,-1 1-1,1-1 1,-1 0-1,1 0 1,0 1-1,0-1 1,-1 0-1,1 0 1,0 0-1,0 0 1,0 0-1,0 0 1,0 0 0,0 0-1,1 0 1,1 1-1,1-1 3,-1 0-1,1 1 0,0-2 1,0 1-1,0 0 1,0-1-1,0 1 1,0-1-1,5-1 0,9 0 20,0-2-1,-1 0 0,27-9 0,279-119-491,-150 56-1366,-21 13-1138,-2 0-1809</inkml:trace>
</inkml:ink>
</file>

<file path=ppt/ink/ink17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35:57.02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182 1 18097,'0'0'2867,"-1"11"-1613,-6 48-406,-3-1-1,-3 1 1,-22 63 0,-77 174 641,109-285-4745,14-33 1256,19-45-1248,-1-9-687,1-13-1211</inkml:trace>
</inkml:ink>
</file>

<file path=ppt/ink/ink17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35:57.38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182 1 14958,'0'0'7805,"1"12"-7015,-2 146 1680,5 122-520,-2-263-1841,0 1 1,9 30-1,-10-44-322,1 1 0,-1-1 0,1 0 0,0 1 0,0-1 0,0 0 0,0 0 0,1 0 0,0 0 0,0 0 0,0-1 0,0 0 0,0 1 0,1-1 0,6 5 0,-14-20-2814,-14-10 2414,-1 1 0,-1 0 0,0 2 0,-46-33 1,-33-30 5961,99 81-5234,0 1 0,0-1 1,1 1-1,-1-1 0,0 1 0,1 0 1,-1-1-1,0 1 0,1-1 0,-1 1 1,0 0-1,1-1 0,-1 1 0,0 0 1,1 0-1,-1-1 0,1 1 0,-1 0 1,1 0-1,-1 0 0,1 0 0,-1-1 1,1 1-1,-1 0 0,1 0 0,-1 0 1,1 0-1,-1 0 0,1 0 0,-1 0 1,1 0-1,-1 1 0,1-1 0,-1 0 1,1 0-1,38-2-185,-20 1 358,-1-1-525,-1-1 0,0-1 0,0 0 0,-1-1 0,1-1 0,-1 0 0,0-1 0,30-19 0,-32 17-1255,0-2-1,0 0 0,-1 0 1,0-2-1,14-17 1,8-20-5848</inkml:trace>
</inkml:ink>
</file>

<file path=ppt/ink/ink17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35:57.72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27 68 15471,'0'0'2135,"-3"14"-165,-8 52 102,4 0 1,2 1 0,7 128-1,-1-187-1996,1 0 0,0 0-1,0 0 1,1 0 0,0 0-1,0-1 1,1 1 0,0-1-1,6 7 1,-9-12-70,0 0 0,1 0 0,-1 0 0,1-1 0,-1 1 0,1 0 0,0-1 0,0 1-1,-1-1 1,1 0 0,0 1 0,1-1 0,-1 0 0,0 0 0,0 0 0,0-1 0,0 1 0,1 0 0,-1-1 0,0 0 0,1 1 0,-1-1 0,0 0 0,1 0 0,-1 0 0,1-1 0,-1 1 0,0-1 0,0 1 0,1-1 0,-1 1-1,0-1 1,0 0 0,0 0 0,0 0 0,4-3 0,0-1 31,0-1 0,-1 1 0,0-1 0,0 0 0,-1 0 0,1-1 0,-1 1 0,-1-1 0,1 0 0,-1 0 1,0 0-1,3-14 0,3-13 122,7-48 1,5-175 578,-17 171-659,-1 66-86,1 26-43,3 32 155,-2 79 444,3 30 558,-6-128-1007,1 0 1,1 0-1,1 0 0,0 0 1,11 22-1,-14-36-259,0-1 0,1 1-1,0-1 1,-1 0 0,1 1 0,1-1-1,-1-1 1,1 1 0,-1 0 0,1-1 0,0 0-1,1 0 1,-1 0 0,0 0 0,1-1-1,-1 0 1,1 0 0,0 0 0,0 0 0,0-1-1,0 0 1,8 1 0,-4-1-6749</inkml:trace>
</inkml:ink>
</file>

<file path=ppt/ink/ink17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35:58.33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0 228 17200,'0'0'11136,"12"6"-10186,-5-2-810,-3-1-90,0 0 0,0-1 0,0 1 0,0-1 0,1 0 0,-1-1 0,1 1 0,-1-1 0,1 0 0,0 0 0,0 0 0,-1-1 0,1 1 0,0-1-1,0 0 1,-1-1 0,1 1 0,6-2 0,0-3 17,1 0-1,-1-1 1,0 0-1,-1-1 1,1 0 0,-1 0-1,-1-1 1,1 0-1,-2-1 1,10-11-1,-13 14 13,0 0 0,0 0 0,-1-1 1,1 0-1,-1 0 0,-1 0 0,0 0 0,0 0 0,0-1 0,-1 0 0,0 1 0,0-1 1,-1 0-1,0 0 0,0 0 0,-1-14 0,-1 20-72,1 0 0,0 1 0,-1-1 0,1 0 0,-1 1 0,0-1 0,0 1-1,1-1 1,-1 1 0,0 0 0,0-1 0,0 1 0,-1 0 0,1 0 0,0 0 0,0-1 0,-1 1 0,1 1 0,0-1 0,-1 0 0,1 0 0,-1 0-1,1 1 1,-1-1 0,0 1 0,1-1 0,-1 1 0,0 0 0,1-1 0,-1 1 0,0 0 0,1 0 0,-1 0 0,0 0 0,-2 1 0,0-1-3,0 1 0,0 0 1,0-1-1,1 1 0,-1 1 1,0-1-1,0 0 0,1 1 1,-1 0-1,1 0 1,-1 0-1,1 0 0,0 1 1,-3 2-1,-2 6-4,0 1 0,1-1 0,1 1 0,0 1 0,1-1 0,0 1 0,1 0 0,0 0 0,1 0 0,1 1 0,0-1 0,1 1 0,0-1 0,1 1 0,0 0 0,4 18 0,-4-30-104,1 1-1,-1-1 1,1 0-1,0 1 1,0-1 0,0 0-1,0 0 1,0 1-1,1-1 1,-1 0 0,1 0-1,-1 0 1,1-1-1,0 1 1,-1 0 0,1-1-1,0 1 1,0-1-1,0 1 1,1-1 0,-1 0-1,0 0 1,0 0-1,1 0 1,-1 0 0,0-1-1,1 1 1,-1-1-1,1 0 1,-1 1 0,1-1-1,-1 0 1,1 0-1,2-1 1,2 0-442,1 1-1,-1-2 1,0 1 0,0-1 0,1 0 0,-1-1-1,0 0 1,-1 0 0,1 0 0,6-5 0,32-30-5070,-2-8-2584</inkml:trace>
</inkml:ink>
</file>

<file path=ppt/ink/ink17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35:58.67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93 1 14606,'0'0'2733,"-6"8"294,-47 70 1698,48-69-4379,0-1 0,1 1 1,0 0-1,0 0 1,1 0-1,1 0 1,0 1-1,0-1 1,-1 11-1,3-19-344,0-1-1,0 1 1,0-1 0,0 1-1,1-1 1,-1 1 0,0-1-1,0 1 1,0-1 0,1 1-1,-1-1 1,0 1-1,0-1 1,1 0 0,-1 1-1,0-1 1,1 1 0,-1-1-1,1 0 1,-1 1 0,0-1-1,1 0 1,-1 1 0,1-1-1,-1 0 1,1 0 0,-1 1-1,1-1 1,-1 0-1,1 0 1,-1 0 0,1 0-1,0 0 1,26-1-14,23-15-48,-42 13 155,1 0 1,-1 0-1,1 1 1,0 0-1,0 1 1,0 0-1,0 0 1,0 1-1,1 0 1,9 1-1,-16 0-47,-1-1 0,0 1 1,0-1-1,0 1 0,0 0 0,0 0 0,0 0 0,0 0 0,0 0 0,0 0 0,0 1 0,-1-1 0,1 1 0,0-1 1,-1 1-1,1-1 0,-1 1 0,2 3 0,-2-2 0,0 0 0,0 0 0,0 0 0,0 1 0,-1-1 0,0 0 0,1 0 1,-1 1-1,-1-1 0,1 0 0,0 0 0,-1 1 0,1-1 0,-1 0 0,0 0 0,-2 5 0,-2 2 23,0-1 0,-1 1 0,0-1 0,-1 0 0,0 0 0,0-1-1,-1 0 1,0 0 0,0-1 0,-1 0 0,0 0 0,0-1 0,-1-1 0,1 1 0,-1-1-1,0-1 1,-18 6 0,26-10-295,0 1 0,1-1 0,-1 0 0,0 0 0,0 0 0,0 0 0,1 0 0,-1 0 0,0 0 0,0 0 0,0-1 0,1 1 0,-1-1 0,0 1 0,0-1 0,1 0 0,-1 1 0,1-1 0,-1 0 0,1 0 0,-1 0 0,1 0 0,-2-2 0,-12-23-7650</inkml:trace>
</inkml:ink>
</file>

<file path=ppt/ink/ink17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35:59.49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106 51 16496,'-5'-8'1820,"5"8"-1885,-30-35 3285,29 34-3131,1 0 1,-1 1 0,0-1-1,0 0 1,0 1 0,0-1-1,0 1 1,0 0 0,0-1 0,0 1-1,0 0 1,0-1 0,0 1-1,0 0 1,0 0 0,0 0-1,-1 0 1,1 0 0,0 0-1,0 0 1,0 0 0,0 1 0,0-1-1,0 0 1,0 1 0,0-1-1,0 0 1,0 1 0,0-1-1,0 1 1,0 0 0,1-1-1,-1 1 1,0 0 0,0 0 0,0-1-1,1 1 1,-1 0 0,0 0-1,1 0 1,-1 0 0,1 0-1,-1 0 1,1 0 0,0 0-1,-1 0 1,1 0 0,0 0-1,-1 2 1,-5 14 41,0 1-1,2 0 0,0 0 1,0 0-1,2 0 0,0 1 1,1-1-1,1 1 0,1-1 1,1 1-1,7 35 0,-8-51-129,0 0-1,-1-1 0,1 1 0,0-1 1,1 0-1,-1 1 0,0-1 0,1 0 0,-1 0 1,1 0-1,0 0 0,0 0 0,0 0 1,0 0-1,0-1 0,0 1 0,0 0 1,1-1-1,-1 0 0,0 0 0,1 0 0,-1 0 1,1 0-1,-1 0 0,1-1 0,0 1 1,3 0-1,-3-1 25,0-1 0,0 1 0,1-1 0,-1 1 0,0-1-1,0 0 1,0 0 0,0-1 0,0 1 0,0-1 0,0 1 0,0-1 0,-1 0 0,1 0 0,-1 0 0,1 0 0,-1 0 0,0-1 0,0 1 0,0-1 0,3-4 0,9-19 710,-1-1 1,19-55-1,-19 46-603,-12 35-137,-1 0 1,0 1 0,0-1 0,0 0-1,1 0 1,-1 0 0,1 0-1,-1 0 1,1 0 0,-1 0-1,1 1 1,-1-1 0,1 0-1,0 0 1,-1 1 0,1-1 0,0 0-1,0 1 1,-1-1 0,1 1-1,0-1 1,0 1 0,1-1-1,-1 1-1,-1 0 0,1 1-1,0-1 1,0 0 0,-1 1-1,1-1 1,0 1-1,0-1 1,-1 1 0,1-1-1,-1 1 1,1 0 0,0-1-1,-1 1 1,1 0-1,-1-1 1,0 1 0,1 0-1,-1-1 1,1 3 0,18 53-81,-17-47 160,7 24-33,-7-22-26,0-1 1,1 1 0,1-1 0,-1 0 0,2 0 0,6 12 0,-11-22 6,1 1 0,0 0 0,-1 0 0,1-1 0,-1 1 0,1-1 0,0 1 0,0-1 0,-1 1 0,1-1 0,0 1-1,0-1 1,0 1 0,0-1 0,-1 0 0,1 0 0,0 1 0,0-1 0,0 0 0,0 0 0,0 0 0,0 0 0,0 0 0,-1 0 0,1 0 0,0 0 0,0-1 0,0 1 0,0 0 0,0 0 0,0-1 0,-1 1 0,1-1 0,0 1-1,0 0 1,0-1 0,-1 0 0,1 1 0,0-1 0,-1 1 0,1-1 0,0 0 0,-1 0 0,1 1 0,-1-1 0,1 0 0,-1 0 0,0 1 0,1-3 0,28-49 1289,-25 42-1207,21-43-103,-14 27 0,23-39 0,-33 63 0,-1 1 0,1 0 0,-1 0 0,1 0 0,0 0 0,0 0 0,-1 0 0,1 0 0,0 0 0,0 0 0,0 0 0,0 0 0,0 1 0,0-1 0,0 0 0,0 1 0,1-1 0,-1 1 0,0-1 0,0 1 0,1-1 0,-1 1 0,0 0 0,3-1 0,-3 2 0,1 0 0,-1-1 0,0 1 0,1 0 0,-1 0 0,0 0 0,0 0 0,0 0 0,0 0 0,0 0 0,0 0 0,0 0 0,0 0 0,0 1 0,0-1 0,-1 0 0,2 3 0,4 10 0,-1 0 0,-1 1 0,4 18 0,-6-25 0,11 76 0,-13-84 0,1 0 0,-1 1 0,0-1 0,0 0 0,1 0 0,-1 1 0,0-1 0,1 0 0,-1 0 0,0 1 0,1-1 0,-1 0 0,1 0 0,-1 0 0,0 1 0,1-1 0,-1 0 0,0 0 0,1 0 0,-1 0 0,1 0 0,-1 0 0,1 0 0,-1 0 0,0 0 0,1 0 0,-1 0 0,1 0 0,-1 0 0,0 0 0,1-1 0,-1 1 0,1 0 0,-1 0 0,0 0 0,1-1 0,-1 1 0,0 0 0,1 0 0,-1-1 0,0 1 0,0 0 0,1 0 0,-1-1 0,0 1 0,0 0 0,1-1 0,-1 0 0,18-19 0,-16 18 0,21-25-876,-6 8-2205,-2 0-1,0-1 1,18-32-1,-19 19-8283</inkml:trace>
</inkml:ink>
</file>

<file path=ppt/ink/ink17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36:00.18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11 1 21813,'-2'9'1841,"-1"10"-1051,0 1-1,1-1 1,2 1-1,0-1 1,1 1-1,0-1 1,8 34-1,47 146 190,-24-98-768,-29-88-208,-3-9 3,1 0 0,0 0 0,0 0 0,0-1 0,0 1 0,0 0 0,1-1 0,0 1 0,0-1 0,0 1 0,3 2 0,-5-6-1,1 0-1,-1 0 1,1 0 0,-1-1 0,0 1 0,1 0-1,-1 0 1,1-1 0,-1 1 0,0 0 0,1-1-1,-1 1 1,0 0 0,1-1 0,-1 1 0,0-1-1,0 1 1,1 0 0,-1-1 0,0 1 0,0-1-1,0 1 1,1-1 0,-1 1 0,0-1-1,0 1 1,0-1 0,0 1 0,0-1 0,0 1-1,0 0 1,0-1 0,0 1 0,0-1 0,0 1-1,-1-1 1,1 0 0,1-25 145,-1 26-146,0-19-1,0 1-1,-1-1 0,-1 1 1,-1 0-1,-1 0 0,0 0 1,-1 0-1,-14-32 1,21 55 17,1-1 1,0 1-1,0-1 1,0 0 0,1 0-1,-1-1 1,1 1-1,0-1 1,0 1 0,0-1-1,0-1 1,1 1-1,-1 0 1,1-1 0,0 0-1,0 0 1,0-1-1,-1 1 1,2-1 0,-1 0-1,0 0 1,0-1-1,0 1 1,0-1 0,0 0-1,1-1 1,-1 1-1,0-1 1,0 0 0,0 0-1,0-1 1,0 0 0,0 0-1,-1 0 1,1 0-1,-1 0 1,1-1 0,-1 0-1,0 0 1,0 0-1,0-1 1,0 1 0,-1-1-1,1 0 1,-1 0-1,0 0 1,0-1 0,0 1-1,-1-1 1,0 1-1,0-1 1,0 0 0,0 0-1,-1 0 1,1 0-1,-1-6 1,1-16-21,-4 18 0,-4 20 0,3 2 0,0 1 0,1 0 0,0 0 0,1 0 0,1 0 0,0-1 0,1 1 0,0 0 0,1 0 0,6 20 0,-7-31 0,1-1 0,-1 0 0,1 0 0,-1 0 0,1 0 0,0 0 0,0 0 0,0-1 0,0 1 0,0-1 0,0 1 0,0-1 0,0 0 0,0 0 0,1 0 0,-1 0 0,1 0 0,-1 0 0,0-1 0,1 1 0,0-1 0,-1 1 0,1-1 0,-1 0 0,1 0 0,-1 0 0,1-1 0,4 0 0,8-2 0,0-1 0,-1 0 0,26-12 0,-15 6 0,-8 4 0,-14 6 0,0-1 0,0 0 0,0 0 0,-1 0 0,1 0 0,0 0 0,-1-1 0,1 1 0,-1-1 0,4-2 0,-5 2 0,-1 1 0,1 0 0,-1-1 0,0 1 0,0 0 0,0-1 0,0 1 0,0 0 0,0-1 0,0 1 0,0 0 0,0-1 0,-1 1 0,1 0 0,0 0 0,-1-1 0,1 1 0,-1 0 0,0 0 0,1 0 0,-1-1 0,0 1 0,0 0 0,0 0 0,1 0 0,-1 0 0,0 0 0,-2-1 0,-19-22 0,-25-31 0,44 51 0,0 0 0,1 0 0,-1 0 0,1-1 0,0 1 0,0-1 0,0 1 0,1-1 0,-1 0 0,0-8 0,2 10-14,0 1 1,1 0-1,-1-1 0,1 1 1,0 0-1,0 0 0,0-1 1,0 1-1,0 0 0,0 0 1,0 0-1,1 0 0,-1 0 0,1 0 1,-1 1-1,1-1 0,2-2 1,42-29-1013,-16 11-622,-22 15-179,-1 0 1,0 0-1,-1-1 0,1 0 1,6-12-1,5-18-6490</inkml:trace>
</inkml:ink>
</file>

<file path=ppt/ink/ink17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36:00.52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26 0 15535,'0'0'10207,"-5"15"-9204,0 4-569,0 0 0,1 1 0,1-1-1,1 1 1,0 0 0,2 0 0,2 21-1,3 4-7,3 1-1,2-1 0,1-1 0,3 0 1,23 54-1,-35-94-425,0 0 0,1-1 0,-1 1 0,1-1 0,-1 1 0,1-1 0,0 0 0,0 0 0,0 0 0,1 0 0,6 4 0,-8-6 0,-1-1 0,0 1 0,1-1 0,-1 1 0,1-1 0,-1 0 0,1 1 0,-1-1 0,1 0 0,-1 0 0,1 0 0,-1 0 0,1 0 0,-1-1 0,1 1 0,-1 0 0,1-1 0,-1 1 0,1-1 0,-1 1 0,0-1 0,1 0 0,-1 0 0,0 1 0,0-1 0,1 0 0,-1 0 0,0 0 0,0 0 0,0-1 0,0 1 0,0 0 0,0 0 0,-1-1 0,2-1 0,26-53 0,-25 47 0,0 0 0,1 0 0,0 1 0,0-1 0,1 1 0,0 0 0,1 0 0,0 1 0,0-1 0,1 2 0,-1-1 0,11-7 0,-16 13 0,1 0 0,-1 0 0,1 1 0,-1-1 0,1 1 0,0-1 0,-1 1 0,1 0 0,-1 0 0,1-1 0,0 1 0,-1 0 0,1 0 0,-1 1 0,1-1 0,0 0 0,-1 1 0,1-1 0,-1 0 0,1 1 0,-1 0 0,1-1 0,-1 1 0,1 0 0,-1 0 0,0 0 0,1 0 0,-1 0 0,0 0 0,0 0 0,0 0 0,0 1 0,0-1 0,0 0 0,0 1 0,0-1 0,0 0 0,0 4 0,5 8 0,0 0 0,-2 0 0,6 27 0,1-2 0,-11-37-50,0 0 0,1-1-1,-1 1 1,0 0 0,0 0 0,1 0 0,-1-1 0,1 1-1,-1 0 1,1-1 0,-1 1 0,1 0 0,-1-1 0,1 1-1,-1 0 1,1-1 0,0 1 0,-1-1 0,1 1 0,0-1-1,0 0 1,-1 1 0,1-1 0,0 0 0,0 1-1,0-1 1,-1 0 0,1 0 0,0 0 0,0 0 0,0 0-1,0 0 1,1 0 0,0-1-283,0 0-1,0 0 1,0 0-1,0 0 0,0-1 1,0 1-1,0-1 1,-1 1-1,1-1 1,-1 0-1,4-4 1,29-55-7865,-18 18 2464,-3-6-2749</inkml:trace>
</inkml:ink>
</file>

<file path=ppt/ink/ink17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36:01.39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76 525 13613,'0'0'6865,"-8"6"-3865,2-1-2666,0 0-1,1 1 1,-1 0-1,1 0 1,1 0-1,-1 1 1,1-1-1,0 1 1,0 0-1,1 1 1,0-1-1,1 0 1,-1 1-1,1-1 1,1 1-1,-1 0 1,1 0-1,0 8 1,1-7-33,-1 1 0,1-1-1,0 1 1,1-1 0,1 0 0,2 12 0,-4-19-277,1 0 0,0 0 0,0-1 0,0 1 0,0 0 0,0 0 0,0 0 0,0-1 1,1 1-1,-1-1 0,0 1 0,1-1 0,0 1 0,-1-1 0,1 0 0,0 0 0,0 0 1,-1 0-1,1 0 0,0 0 0,0 0 0,0-1 0,0 1 0,0-1 0,0 1 0,0-1 1,0 0-1,1 0 0,-1 0 0,0 0 0,0 0 0,0 0 0,4-2 0,-2 1-22,-1 0 0,1-1 0,0 0-1,0 0 1,-1 0 0,0 0 0,1 0-1,-1-1 1,0 1 0,0-1 0,0 0-1,0 0 1,-1 0 0,1 0 0,-1-1-1,0 1 1,0-1 0,3-5 0,3-8-5,-1 0 1,9-29 0,13-81 2,-21 199 0,-8-46 0,3 46 0,-3-67 0,1 0 0,0 0 0,1 1 0,-1-1 0,1 0 0,0 0 0,0 0 0,1-1 0,-1 1 0,6 7 0,-7-10 0,1-1 0,-1 0 0,0 0 0,0 0 0,1 0 0,-1 0 0,0-1 0,1 1 0,-1 0 0,1 0 0,-1-1 0,1 1 0,-1-1 0,1 0 0,-1 1 0,1-1 0,0 0 0,-1 0 0,1 0 0,-1 0 0,1 0 0,0 0 0,-1 0 0,1-1 0,-1 1 0,1-1 0,-1 1 0,1-1 0,-1 1 0,1-1 0,-1 0 0,1 0 0,-1 0 0,0 0 0,1 0 0,-1 0 0,0 0 0,2-2 0,4-4 0,0 0 0,0-1 0,-1 0 0,10-15 0,3-12 0,-1 0 0,-1-2 0,-2 0 0,-2-1 0,9-45 0,-8 18 0,-3-1 0,4-84 0,-17 132 0,-2 15 0,-3 10 0,-10 17 0,1 0 0,1 1 0,1 0 0,1 2 0,-18 51 0,20-47 0,-13 57 0,22-77 0,0-1 0,1 1 0,0 0 0,1 0 0,0-1 0,1 1 0,0 0 0,0-1 0,5 15 0,-5-21 0,0-1 0,1 1 0,-1-1 0,1 1 0,0-1 0,0 0 0,1 0 0,-1 0 0,0 0 0,1 0 0,0 0 0,0-1 0,0 1 0,0-1 0,0 0 0,0 0 0,1 0 0,-1 0 0,1 0 0,-1-1 0,1 0 0,-1 0 0,1 0 0,0 0 0,0 0 0,0-1 0,-1 0 0,1 1 0,0-2 0,0 1 0,4-1 0,0 0 0,1 0 0,-1-1 0,0 0 0,0-1 0,0 1 0,0-2 0,-1 1 0,1-1 0,-1 0 0,0 0 0,0-1 0,0 0 0,9-9 0,0-5 0,-1-1 0,-1-1 0,0 0 0,-2 0 0,0-1 0,-2-1 0,15-45 0,34-172 0,-57 230 0,3-15 0,0-1 0,0-39 0,-5 65 0,0 0 0,0 0 0,0 0 0,0 0 0,0 0 0,-1 1 0,1-1 0,0 0 0,0 0 0,0 0 0,-1 0 0,1 0 0,0 0 0,0 0 0,0 0 0,-1 0 0,1 0 0,0 0 0,0 0 0,0 0 0,-1 0 0,1 0 0,0 0 0,0 0 0,0 0 0,-1 0 0,1 0 0,0 0 0,0 0 0,0 0 0,0-1 0,-1 1 0,1 0 0,0 0 0,0 0 0,0 0 0,0 0 0,0 0 0,-1-1 0,1 1 0,0 0 0,0 0 0,0 0 0,0 0 0,0-1 0,0 1 0,0 0 0,0 0 0,0 0 0,0-1 0,-1 1 0,1 0 0,0 0 0,0-1 0,-10 19 0,-3 12 0,2 0 0,1 1 0,2 0 0,1 0 0,1 1 0,1 0 0,2 1 0,2-1 0,0 0 0,7 51 0,-4-74 0,0 0 0,0-1 0,1 1 0,0-1 0,1 1 0,0-1 0,0 0 0,0-1 0,1 1 0,1-1 0,-1 0 0,7 7 0,-9-11 0,0 0 0,0 0 0,0 0 0,1 0 0,-1-1 0,1 1 0,-1-1 0,1 0 0,0 0 0,0 0 0,0-1 0,0 1 0,0-1 0,0 0 0,0 0 0,1-1 0,-1 1 0,0-1 0,0 0 0,1 0 0,-1 0 0,0-1 0,1 1 0,-1-1 0,0 0 0,0 0 0,5-3 0,-6 2 0,1 0 0,-1 0 0,0 0 0,-1-1 0,1 1 0,0-1 0,-1 0 0,1 0 0,-1 0 0,0 0 0,0 0 0,0 0 0,0-1 0,-1 1 0,1 0 0,-1-1 0,0 0 0,0 1 0,0-1 0,-1 0 0,1 1 0,-1-1 0,0 0 0,0 0 0,0 1 0,-1-8 0,0 0 0,-1 0 0,0-1 0,-1 1 0,0 0 0,0 1 0,-1-1 0,-9-16 0,3 9 0,0 2 0,-1 0 0,-14-15 0,38 29 0,9 4 0,-22-2 0,21 3-379,0-1 0,32 0 0,-44-3-476,0 0 0,0 0 0,0-1 0,0 0 0,8-3 0,24-17-13185</inkml:trace>
</inkml:ink>
</file>

<file path=ppt/ink/ink17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36:02.39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124 519 17489,'13'-48'3787,"-8"33"-2434,-1 0 1,-1-1-1,0 1 0,-1-1 0,0 0 1,-1-21-1,-1 36-1311,-1 1-1,1-1 1,0 1 0,0-1 0,0 1-1,-1-1 1,1 1 0,0-1-1,-1 1 1,1 0 0,0-1-1,-1 1 1,1 0 0,-1-1-1,1 1 1,-1 0 0,1-1-1,-1 1 1,1 0 0,0 0 0,-1 0-1,0-1 1,1 1 0,-1 0-1,1 0 1,-1 0 0,1 0-1,-1 0 1,1 0 0,-1 0-1,1 0 1,-1 0 0,1 0-1,-1 0 1,1 0 0,-1 1 0,1-1-1,-1 0 1,1 0 0,-1 0-1,1 1 1,-1-1 0,0 1-1,-22 12 116,11 0-155,1-1 0,0 2 0,1-1 0,1 2 0,0-1 0,1 1 0,0 1 0,1-1-1,1 1 1,1 0 0,0 1 0,1-1 0,-3 33 0,6-47-3,1 0 0,0 0-1,-1 0 1,1 0 0,0 0 0,0 0 0,1 0-1,-1 0 1,0 0 0,1 0 0,-1 0 0,1 0-1,-1 0 1,1 0 0,0 0 0,0 0 0,0 0-1,0-1 1,2 3 0,-2-3-1,0 0 0,0-1 0,1 0 0,-1 1 0,0-1-1,0 1 1,0-1 0,1 0 0,-1 0 0,0 0 0,0 0 0,1 0 0,-1 0 0,0 0 0,0 0 0,0-1-1,1 1 1,-1 0 0,0-1 0,0 1 0,0-1 0,3 0 0,4-4-1,0 0-1,0 0 1,0-1-1,-1 0 1,1-1-1,10-12 1,5-11 10,-1-1 0,-1-1-1,-2-1 1,-1-1 0,-2 0 0,-1-1 0,-2-1 0,-1 0 0,-2-1 0,-2 0-1,-1 0 1,-2-1 0,1-58 0,-9 75-7,-3 34 0,-4 35 0,0 28 0,3 0 0,3 1 0,6 86 0,-1-159 0,-1 0 0,0-1 0,1 1 0,0 0 0,0-1 0,0 1 0,0-1 0,0 1 0,1-1 0,0 0 0,-1 1 0,1-1 0,0 0 0,1 0 0,-1-1 0,1 1 0,-1 0 0,1-1 0,0 1 0,0-1 0,4 3 0,-4-4 0,0 0 0,0 0 0,0-1 0,0 1 0,0-1 0,0 1 0,0-1 0,0 0 0,0 0 0,0-1 0,0 1 0,1-1 0,-1 1 0,0-1 0,-1 0 0,1 0 0,0 0 0,0-1 0,0 1 0,-1-1 0,1 1 0,0-1 0,-1 0 0,0 0 0,1 0 0,2-3 0,9-10 0,-1-1 0,0 0 0,-1-1 0,0 0 0,-2-1 0,0 0 0,-1-1 0,-1 0 0,0-1 0,-2 1 0,0-1 0,-1 0 0,-2-1 0,0 1 0,1-42 0,-8 41 0,-6 16 0,8 6 0,1 0 0,-1 0 0,0 0 0,1 0 0,-1 1 0,1-1 0,-1 0 0,1 1 0,0-1 0,0 0 0,-1 1 0,1 0 0,0-1 0,0 1 0,1 0 0,-2 2 0,-8 18 0,2-1 0,1 1 0,0 0 0,2 1 0,0 0 0,2-1 0,0 2 0,2 31 0,1-54 0,0 0 0,0 1 0,0-1 0,0 0 0,0 0 0,1 1 0,-1-1 0,0 0 0,1 0 0,-1 0 0,1 0 0,-1 1 0,1-1 0,0 0 0,-1 0 0,1 0 0,0 0 0,0-1 0,0 1 0,0 0 0,0 0 0,0 0 0,0-1 0,2 2 0,-1-1 0,1 0 0,-1 0 0,1-1 0,0 1 0,0-1 0,-1 0 0,1 0 0,0 0 0,0 0 0,5-1 0,1 0 0,0-2 0,1 1 0,-1-1 0,0 0 0,14-8 0,-20 9 0,21-11 0,44-34 0,-64 44 0,1-1 0,0 0 0,-1 0 0,0 0 0,0-1 0,0 1 0,-1-1 0,1 0 0,-1 0 0,0 0 0,-1 0 0,1-1 0,-1 1 0,0-1 0,0 0 0,0-5 0,-2 8 0,0 1 0,0-1 0,-1 1 0,1-1 0,-1 1 0,0 0 0,0-1 0,0 1 0,0 0 0,0-1 0,0 1 0,0 0 0,-1 0 0,1 0 0,-1 0 0,0 0 0,1 1 0,-1-1 0,0 0 0,0 1 0,0-1 0,0 1 0,-1 0 0,-2-2 0,-9-4 0,0 1 0,-29-9 0,23 9 0,19 6 0,1-1 0,-1 1 0,1 0 0,0 0 0,-1 0 0,1 0 0,0 0 0,-1 0 0,1 0 0,0-1 0,-1 1 0,1 0 0,0 0 0,-1 0 0,1-1 0,0 1 0,0 0 0,-1-1 0,1 1 0,0 0 0,0 0 0,0-1 0,-1 1 0,1 0 0,0-1 0,0 1 0,0-1 0,0 1 0,0 0 0,-1-1 0,1 1 0,0 0 0,0-1 0,0 1 0,0-1 0,11-11 0,24-8 0,-32 19 0,117-48-302,15-9-3923,-74 25-6238</inkml:trace>
</inkml:ink>
</file>

<file path=ppt/ink/ink17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36:03.45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 23254,'0'0'192,"4"84"321,-1-27-1,2 5-352,5-1-128,1-3 0,4-8-544,1-9-929,0-10-834,1-14 65,-7-14-192,-2-3-1378,-7-14-5124</inkml:trace>
</inkml:ink>
</file>

<file path=ppt/ink/ink17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36:03.84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0 142 13132,'0'0'15471,"69"-34"-13869,-32 23-97,4-2-736,2-1-577,1-4-96,-2 3-224,-8 1-705,-8 3-929,-5 1-768,-10 8-1185</inkml:trace>
  <inkml:trace contextRef="#ctx0" brushRef="#br0" timeOffset="1">85 381 4100,'0'0'26905,"83"-29"-25527,-38-5-994,3 0-384,-1 3 0,-6 8-1569,-5 7-1795,-14 11-2529,-11 5-2659</inkml:trace>
</inkml:ink>
</file>

<file path=ppt/ink/ink17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36:04.17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0 260 19667,'0'0'6886,"65"-23"-5925,-28-6-513,4-4-383,1-7-1251,-3-3-2497,-7-2-1922,-7-1-5830</inkml:trace>
</inkml:ink>
</file>

<file path=ppt/ink/ink17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36:04.54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15 496 16624,'-2'11'2514,"1"-3"-2002,-3 5 481,2 0 0,-1 1 0,2 0 0,0-1 0,1 1 0,0 0 0,3 23 0,-2-36-939,-1 0 0,1 0 0,-1 0-1,1 0 1,-1 0 0,1 0 0,-1 0 0,1 0 0,0 0-1,0 0 1,-1 0 0,1-1 0,0 1 0,0 0 0,0-1-1,0 1 1,0-1 0,0 1 0,0-1 0,0 1-1,0-1 1,0 1 0,0-1 0,0 0 0,0 0 0,0 0-1,1 0 1,-1 1 0,0-1 0,0-1 0,0 1 0,0 0-1,0 0 1,0 0 0,0-1 0,2 0 0,1 0-15,0 0 0,0-1 0,0 0 0,-1 0 0,1 0 0,0 0 0,-1-1 1,6-4-1,9-13 21,-1-1 1,24-36-1,-29 38-37,1 0 1,1 1 0,1 0-1,25-23 1,-38 40-11,0-1-1,0 0 1,0 1 0,0-1 0,0 1 0,1 0 0,-1 0 0,0 0 0,1 0 0,-1 0 0,1 0 0,-1 0 0,1 1 0,-1 0 0,5-1 0,-5 1 15,-1 1 0,1-1 0,0 1 0,0-1 0,-1 1 0,1 0 0,0-1 0,-1 1 0,1 0 0,-1 0 0,1 0 0,-1 0 0,1 1 0,-1-1 0,0 0 0,0 1 0,2 1 0,3 8 172,0 0 0,0 0 0,-1 0 0,-1 1 0,5 18 0,9 20 179,-17-48-371,0-1-1,-1 1 1,1 0 0,0-1 0,0 1 0,0-1 0,1 1-1,-1-1 1,0 1 0,0-1 0,1 0 0,-1 1 0,1-1-1,-1 0 1,1 0 0,0 0 0,-1-1 0,1 1 0,0 0-1,0 0 1,-1-1 0,1 1 0,0-1 0,0 0 0,0 0-1,0 1 1,0-1 0,0 0 0,-1 0 0,1-1 0,0 1-1,0 0 1,0-1 0,0 1 0,0-1 0,-1 0 0,4-1-1,6-4-31,-1-1-1,0 0 0,0 0 0,0-1 0,9-10 0,25-19-3396,-29 26-5008,-14 4 2050</inkml:trace>
  <inkml:trace contextRef="#ctx0" brushRef="#br0" timeOffset="1">263 0 20916,'0'0'6854</inkml:trace>
</inkml:ink>
</file>

<file path=ppt/ink/ink17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36:05.06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 17969,'0'0'6016,"2"10"-3848,37 158 1985,42 93-2504,-77-251-1648,3 14 40,-1-4-35,1 1-1,12 25 0,-18-43 11,1 1-1,-1-1 0,1 0 1,0 0-1,0 0 0,0 0 0,0 0 1,1-1-1,-1 1 0,1-1 1,0 1-1,0-1 0,0 0 1,0 0-1,0 0 0,0-1 0,0 1 1,0-1-1,1 1 0,5 0 1,-6-2-4,0-1 0,0 1 0,-1-1 1,1 1-1,0-1 0,0 0 1,0-1-1,-1 1 0,1 0 1,-1-1-1,1 1 0,-1-1 1,0 0-1,1 0 0,-1 0 0,0 0 1,0 0-1,0 0 0,0-1 1,-1 1-1,3-5 0,35-65 142,-31 56-146,83-191-8,-76 167 0,-2-1 0,-1 0 0,7-56 0,-18 77-4065,-1 19 3397,0 0-1,1 0 1,-1 0-1,0 0 1,0 0-1,0 0 1,0 0-1,0 0 1,0-1-1,0 1 1,-1 0-1,1 0 1,0 0-1,-1 0 0,1 0 1,0 0-1,-1 0 1,1 0-1,-2-2 1,-8 13-12326</inkml:trace>
</inkml:ink>
</file>

<file path=ppt/ink/ink17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36:05.85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11 226 1057,'-1'13'10527,"-2"0"-9477,1 0 150,0-1 1,0 1 0,2-1 0,0 23 0,0-32-1090,0-1-1,1 1 1,-1 0 0,1-1 0,-1 1-1,1-1 1,0 1 0,0-1 0,0 1-1,0-1 1,0 0 0,1 0-1,-1 1 1,1-1 0,-1 0 0,1 0-1,0-1 1,0 1 0,0 0-1,0 0 1,0-1 0,0 1 0,0-1-1,1 0 1,-1 0 0,0 0-1,1 0 1,-1 0 0,1 0 0,-1-1-1,6 2 1,-2-2-331,1 1 1,-1-1-1,1 0 1,0-1-1,-1 1 1,1-1-1,-1-1 1,1 1-1,-1-1 1,1 0-1,-1 0 1,0-1-1,0 0 1,0 0-1,-1-1 1,1 1-1,-1-1 1,0 0-1,8-8 1,-3 0 61,0 0 1,-1-1 0,0 0 0,-1 0 0,-1-1-1,0 0 1,7-20 0,0 4 2961,-7 27 427,-3 19-1451,-3 35 612,-2-38-1942,1 1-1,1-1 1,0 0-1,5 20 0,-6-32-441,0 0 0,0 0 0,0 0 0,1 0 0,-1-1 0,1 1 0,-1 0 0,1 0 0,-1 0 0,1 0 0,-1 0 0,1 0 0,0-1 0,0 1 0,-1 0 0,1-1 0,0 1 0,0 0 0,0-1 0,-1 1 0,1-1 0,0 1 0,0-1 0,0 0-1,0 1 1,0-1 0,0 0 0,0 0 0,0 1 0,0-1 0,0 0 0,0 0 0,0 0 0,0 0 0,0-1 0,1 1 0,-1 0 0,0 0 0,-1-1 0,1 1 0,0 0 0,0-1 0,0 1 0,0-1 0,0 1 0,0-1 0,0 1 0,0-1 0,-1 0 0,1 0 0,1-1 0,41-39 170,-8-3-139,-19 24-29,0 1 0,1 0 1,32-27-1,-48 45-6,0-1 0,0 1 0,0 0 0,0 0 0,0 0 0,1 0 0,-1 1 0,0-1 0,1 0 0,-1 0 0,0 1 0,1-1 0,-1 1 0,1-1 0,-1 1 0,1 0 0,-1 0 0,1-1 0,-1 1 0,1 0 0,-1 0 0,1 1 0,-1-1 0,1 0 0,-1 0 0,1 1 0,-1-1 1,1 1-1,1 0 0,0 2 19,0 0 1,-1 0 0,0 0-1,0 0 1,0 1 0,0-1-1,0 0 1,-1 1 0,2 5 0,-2-5-7,1-1 0,-1 1 0,1 0 0,0 0 0,0-1 0,0 1 0,1-1 0,-1 0 0,6 6 1,-7-8 12,-1-1 0,1 0 0,0 1 0,-1-1 0,1 0 0,0 0 0,-1 0 0,1 1 0,0-1 0,0 0 0,-1 0 0,1 0 0,0 0 0,-1 0 0,1 0 0,0 0 1,0-1-1,-1 1 0,1 0 0,0 0 0,-1 0 0,1-1 0,0 1 0,-1 0 0,1-1 0,0 1 0,-1-1 0,1 1 0,-1-1 0,1 1 0,-1-1 0,1 1 0,-1-1 1,1 1-1,-1-1 0,1-1 0,17-28 624,-13 19-632,1 2-13,1-1 0,0 1 0,0 0 0,1 1 0,0-1 0,18-12 0,-25 19-9,1 0-1,0 1 0,0-1 1,0 1-1,0 0 0,0-1 1,0 1-1,1 0 0,-1 0 1,0 0-1,1 1 0,-1-1 0,1 1 1,-1-1-1,0 1 0,1 0 1,-1 0-1,1 0 0,-1 0 1,1 0-1,-1 0 0,1 1 1,-1-1-1,0 1 0,1 0 1,-1 0-1,0 0 0,1 0 0,-1 0 1,0 0-1,0 0 0,0 1 1,0-1-1,0 1 0,0 0 1,-1-1-1,4 5 0,9 20 128,-11-18-49,0-1 1,1 1 0,0-1 0,9 12-1,-12-19-72,0 1 0,-1 0-1,1 0 1,0 0 0,0-1-1,0 1 1,0 0 0,0-1-1,0 1 1,0-1 0,0 1-1,0-1 1,0 1 0,0-1-1,0 0 1,0 1 0,0-1 0,0 0-1,0 0 1,0 0 0,1 0-1,-1 0 1,0 0 0,0 0-1,0 0 1,0 0 0,0-1-1,0 1 1,0 0 0,0-1-1,0 1 1,0-1 0,0 1-1,0-1 1,0 0 0,0 1-1,0-1 1,0 0 0,0 1-1,0-2 1,14-13-6,0-1 0,16-25 0,-23 29 0,1 0 0,0 1 0,1 0 0,0 1 0,1-1 0,0 2 0,21-15 0,-3 15 0,-28 9 0,0 0 0,0 0 0,0 0 0,-1 0 0,1 1 0,0-1 0,0 0 0,0 0 0,-1 1 0,1-1 0,0 1 0,0-1 0,-1 0 0,1 1 0,0 0 0,-1-1 0,1 1 0,-1-1 0,1 1 0,0 1 0,1 2 0,0 1 0,0-1 0,-1 1 0,0 0 0,0-1 0,0 1 0,-1 0 0,0 6 0,0-6 0,1-1 0,-1 0 0,0 1 0,1-1 0,0 0 0,0 1 0,0-1 0,1 0 0,2 6 0,-3-10 0,-1 1 0,1-1 0,0 1 0,-1-1 0,1 1 0,0-1 0,0 0 0,-1 1 0,1-1 0,0 0 0,0 1 0,0-1 0,-1 0 0,1 0 0,0 0 0,0 0 0,0 0 0,-1 0 0,1 0 0,0 0 0,0 0 0,0-1 0,-1 1 0,1 0 0,0 0 0,0-1 0,0 1 0,-1 0 0,1-1 0,0 1 0,-1-1 0,1 1 0,0-1 0,-1 1 0,1-1 0,0 0 0,27-26 0,-22 20 0,7-6 0,0 1 0,2 0 0,15-11 0,-25 20 0,0 0 0,0 0 0,0 1 0,1 0 0,-1 0 0,0 0 0,1 0 0,-1 1 0,1 0 0,0 0 0,-1 0 0,1 1 0,0 0 0,6 0 0,-10 1 2,0 0-1,-1 0 1,1 0-1,0 0 1,-1 0-1,0 0 1,1 1-1,-1-1 1,0 0-1,1 1 1,-1-1-1,0 1 1,0-1-1,0 1 1,0 0-1,-1-1 1,1 1-1,0 0 1,-1 0-1,1 2 1,-1-3-7,0 1 0,1-1 0,-1 0 0,0 0 1,0 0-1,1 1 0,-1-1 0,1 0 0,-1 0 0,1 0 0,-1 0 1,1 0-1,0 0 0,-1 0 0,1 0 0,0 0 0,0 0 1,0 0-1,0-1 0,0 1 0,0 0 0,0 0 0,0-1 0,0 1 1,0-1-1,0 1 0,0-1 0,0 0 0,1 1 0,-1-1 1,0 0-1,2 1 0,-2-2-201,0 1 1,0-1-1,0 1 0,-1-1 1,1 0-1,0 1 1,-1-1-1,1 0 0,0 1 1,-1-1-1,1 0 0,-1 0 1,1 1-1,-1-1 1,1 0-1,-1 0 0,0 0 1,1 0-1,-1 0 0,0 0 1,0 0-1,0 0 1,1-1-1,0-3-1794,7-21-8970</inkml:trace>
</inkml:ink>
</file>

<file path=ppt/ink/ink17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36:06.54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13 183 16432,'-12'12'6415,"16"0"-3545,-3-11-2786,0 0-1,0 0 1,1 0 0,-1-1-1,0 1 1,0 0 0,0-1-1,1 1 1,-1-1-1,0 0 1,1 1 0,-1-1-1,0 0 1,1 0-1,-1 0 1,0 0 0,1 0-1,-1 0 1,1 0 0,-1 0-1,0 0 1,1-1-1,-1 1 1,2-1 0,2-2 69,0-1 1,0 1-1,-1-1 1,1 0-1,-1 0 1,0 0-1,0 0 1,0-1 0,-1 0-1,1 0 1,3-6-1,28-62 359,-31 65-487,-1 0-1,-1 0 1,1 0 0,-2 0-1,1-1 1,-1 1 0,0-12-1,0 20-25,-1 0-1,0 0 0,0 0 1,0-1-1,0 1 0,0 0 1,0 0-1,0 0 0,0-1 1,0 1-1,0 0 0,0 0 1,0 0-1,0 0 0,0-1 1,0 1-1,0 0 1,0 0-1,0 0 0,0 0 1,0-1-1,0 1 0,0 0 1,0 0-1,0 0 0,0 0 1,0-1-1,-1 1 0,1 0 1,0 0-1,0 0 0,0 0 1,0 0-1,0-1 0,0 1 1,-1 0-1,1 0 0,0 0 1,0 0-1,0 0 0,0 0 1,0 0-1,-1 0 0,1 0 1,0 0-1,0 0 0,0 0 1,-1 0-1,1 0 0,0 0 1,0 0-1,0 0 0,0 0 1,-1 0-1,1 0 0,0 0 1,0 0-1,-11 11-92,-7 19 7,10-6 110,1 0 1,1 1 0,1 0-1,1 0 1,1 0 0,1 29-1,1-52 14,1 0 0,0 0 0,1-1-1,-1 1 1,0 0 0,0-1-1,1 1 1,-1 0 0,1 0 0,-1-1-1,1 1 1,0-1 0,-1 1 0,1-1-1,2 4 1,-2-5 5,0 1-1,0-1 1,-1 1-1,1-1 1,0 1-1,0-1 1,0 1-1,0-1 1,0 0-1,0 1 1,0-1-1,0 0 1,0 0-1,0 0 1,0 0-1,0 0 1,0 0-1,0 0 1,0 0-1,1 0 1,2-1 41,0-1 1,0 1 0,0-1 0,0 0 0,0 0 0,-1 0 0,1 0 0,-1-1 0,1 0 0,-1 1 0,4-6 0,54-72-20,-49 62-66,1 0 0,0 1 0,2 0 1,0 1-1,23-20 0,-36 35-42,-1 0 1,0-1-1,0 1 1,0 0-1,1 0 1,-1 0-1,1 0 1,-1 0-1,0 1 1,1-1-1,0 0 0,-1 1 1,1-1-1,-1 1 1,1 0-1,0-1 1,-1 1-1,1 0 1,0 0-1,-1 0 1,1 0-1,0 0 0,-1 0 1,1 1-1,0-1 1,-1 0-1,1 1 1,-1 0-1,1-1 1,-1 1-1,1 0 0,-1 0 1,2 1-1,1 2-333,-1 1 0,0 0 0,0 0 0,0 1-1,-1-1 1,1 0 0,-2 1 0,3 5 0,-2-4-140,0 0 0,0 0 1,1-1-1,0 1 0,1-1 0,5 9 0,-8-14 438,0 0 1,0 0-1,1 1 0,-1-1 0,0 0 0,1 0 0,-1-1 0,1 1 0,-1 0 0,1 0 0,0-1 0,-1 1 0,1-1 0,0 0 0,-1 1 0,1-1 1,0 0-1,-1 0 0,1 0 0,0 0 0,-1 0 0,1 0 0,0-1 0,-1 1 0,1 0 0,0-1 0,-1 1 0,1-1 0,0 0 0,-1 0 1,2-1-1,2-1-635,-1 0 0,0 0 0,0-1 0,0 1 1,0-1-1,-1 0 0,1-1 0,-1 1 0,3-6 1,-2 4-429,22-30-6690</inkml:trace>
</inkml:ink>
</file>

<file path=ppt/ink/ink17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36:06.87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106 1 2050,'0'0'11509,"-8"9"-7035,-2 1-3597,-35 38 2228,21-10 2207,24-37-4821,2-4-458,1 0-1,0 0 1,0 0-1,0 1 1,0 0-1,0-1 0,0 1 1,6-2-1,-5 1-14,8-3-164,-1 1-1,1-1 1,0 2-1,0-1 1,1 2 0,-1 0-1,1 0 1,0 1 0,0 1-1,-1 0 1,16 1 0,-27 0 165,1 0 0,-1 0 1,0-1-1,0 1 1,1 0-1,-1 0 0,0 1 1,1-1-1,-1 0 1,0 0-1,0 1 1,1-1-1,-1 0 0,0 1 1,0 0-1,0-1 1,0 1-1,1-1 0,-1 1 1,0 0-1,0 0 1,0 0-1,0 0 0,-1 0 1,1 0-1,0 0 1,0 0-1,-1 0 0,1 0 1,0 0-1,-1 0 1,1 1-1,-1-1 1,0 0-1,1 0 0,-1 1 1,0-1-1,0 0 1,1 0-1,-1 1 0,0-1 1,-1 0-1,1 1 1,0 1-1,-1 2 267,0-1 0,-1 1-1,1-1 1,-1 1 0,0-1 0,0 0-1,-1 0 1,1 0 0,-1 0 0,0 0 0,-4 4-1,-5 4-115,0 0 0,0-1 0,-1 0 0,-1-1 0,0-1 0,0 0 0,-1-1 0,0 0 0,-1-1 0,1-1 0,-20 5 0,33-11-227,-15 1-979,7-8-3765,2-11-4755</inkml:trace>
</inkml:ink>
</file>

<file path=ppt/ink/ink17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36:09.00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193 207 14286,'0'0'10201,"-11"-2"-9373,7 1-768,-1 0 0,0 0 0,0 0 0,0 1 0,0 0 0,0 0 0,0 0 0,0 1 0,0-1 0,0 1 0,1 0 0,-1 1 0,0-1 0,1 1 0,-1 0 1,0 0-1,1 0 0,0 1 0,-6 4 0,2-1-66,1 1 0,1-1 0,-1 1 0,1 1 0,0-1 0,1 1 0,0 0 0,0 0 0,0 1 0,1-1 0,1 1 0,-1 0 0,2 0 0,-1 0 0,1 0 0,-2 17 0,8-25-18,-1 1 0,0-1 0,0-1 0,1 1 0,-1 0 0,1-1 0,-1 0 0,0 0 0,1 0 0,-1 0 1,6-1-1,-2 1 7,1 0 17,1 1-1,0 1 1,-1-1 0,1 1 0,-1 1-1,0-1 1,1 2 0,-1-1-1,-1 1 1,1 0 0,0 1 0,-1-1-1,0 1 1,0 1 0,-1 0-1,1 0 1,-1 0 0,0 0-1,-1 1 1,0 0 0,0 0 0,0 1-1,5 12 1,-2-4 191,-1 0 0,-1 1 0,0-1 0,-1 1 0,-1 0 0,-1 1 0,0-1 0,-1 0 0,-1 1 0,-1 0 0,-1 17 0,0-31-48,0 0 1,0 0-1,0 0 0,0-1 1,-1 1-1,0 0 0,1 0 1,-1-1-1,-1 1 0,1-1 1,0 0-1,-1 0 0,0 0 1,1 0-1,-1 0 0,0 0 1,-1-1-1,1 1 0,0-1 1,-1 0-1,-4 2 0,6-3-123,0 0 0,-1 0 0,1-1 0,0 1 0,-1 0 0,1-1 0,0 0 0,-1 0 0,1 1 0,0-1 0,-1-1 0,1 1 0,0 0 0,-1-1 0,1 1 0,0-1-1,-1 1 1,1-1 0,0 0 0,0 0 0,0 0 0,0 0 0,0-1 0,0 1 0,0-1 0,0 1 0,0-1 0,1 1 0,-1-1 0,1 0 0,-1 0 0,1 0 0,-1 0 0,1 0 0,0 0 0,-1-4 0,-3-4-91,1 0 0,1-1 1,0 1-1,0-1 0,1 0 0,0 1 1,1-1-1,0 0 0,1 0 1,0 0-1,1 0 0,0 0 1,1 0-1,0 0 0,4-13 1,6-9-37,2 1-1,1 0 1,27-42 0,17-37-127,-54 98 198,0 0 0,-1 0 0,-1 0 0,0 0 0,1-20 0,-3 27 53,0 1-1,-1 0 0,0 0 1,0-1-1,-1 1 1,1 0-1,-1 0 1,0-1-1,-1 1 1,1 0-1,-1 0 1,0 0-1,0 1 1,-1-1-1,1 0 0,-6-6 1,7 10-12,1 0 0,-1 0 1,1 1-1,-1-1 0,0 0 1,1 0-1,-1 1 0,0-1 0,0 1 1,1-1-1,-1 1 0,0-1 0,0 1 1,0-1-1,0 1 0,0 0 1,1-1-1,-1 1 0,0 0 0,0 0 1,0 0-1,0 0 0,0 0 0,0 0 1,0 0-1,0 0 0,0 0 1,-2 1-1,2 0-4,0 0 0,0 0 0,0 0 0,0 0 0,0 0 0,0 1 0,0-1 0,1 0 0,-1 1 0,0-1 0,1 1 1,-1-1-1,1 1 0,-1-1 0,1 3 0,-6 64-72,6-66 73,0 5-1,0-1 0,0 1 0,1-1 0,0 1-1,0-1 1,0 1 0,1-1 0,0 0 0,5 12-1,-5-16 8,-1-1-1,1 1 0,-1 0 0,1 0 0,0 0 0,0-1 0,0 1 1,0-1-1,0 0 0,0 1 0,0-1 0,0 0 0,0 0 0,1 0 1,-1-1-1,1 1 0,-1 0 0,0-1 0,1 0 0,-1 1 0,1-1 1,-1 0-1,1 0 0,-1-1 0,0 1 0,1 0 0,-1-1 0,1 1 1,-1-1-1,3-1 0,2 0 31,0-1-1,-1 0 1,1 0-1,-1-1 1,1 0 0,-1 0-1,0-1 1,-1 1 0,11-11-1,45-57 79,-42 48-69,-24 26 15,0-1 0,1 0 0,-1 0 0,0-1 0,1 0 0,-1 1 0,0-2 0,0 1 0,1 0 0,-8-2 0,10 2-41,0-1-1,-1 1 1,1 0-1,0-1 1,-1 1-1,1-1 1,0 1 0,0-1-1,0 0 1,-1 0-1,1 0 1,0 0-1,0-1 1,1 1-1,-1 0 1,0-1 0,0 0-1,1 1 1,-1-1-1,1 0 1,-1 0-1,1 0 1,0 0 0,-1 0-1,1 0 1,0 0-1,1 0 1,-1 0-1,0 0 1,1-1-1,-1-1 1,1 2-17,1 1-1,-1-1 1,1 1 0,-1 0 0,1 0-1,0-1 1,0 1 0,0 0-1,0 0 1,0 0 0,0 0-1,0 0 1,0 0 0,0 0 0,0 0-1,0 0 1,1 1 0,-1-1-1,0 0 1,1 1 0,-1-1 0,3 0-1,41-13-173,-32 10-113,48-13-2945,21-7-5177,-36 8 643</inkml:trace>
</inkml:ink>
</file>

<file path=ppt/ink/ink17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36:09.34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85 61 17392,'0'0'3801,"-10"0"-651,-33 4-742,41-3-2310,0-1 0,1 1 0,-1 0 0,0 0 0,0 0 0,1 0 1,-1 0-1,0 1 0,1-1 0,-1 0 0,1 1 0,0-1 0,0 1 0,-1 0 1,1-1-1,0 1 0,0 0 0,0-1 0,1 1 0,-1 0 0,0 0 0,1 0 0,-1 0 1,1 0-1,-1 0 0,1 0 0,0 0 0,0 3 0,3 52 756,-3-55-839,0 0 0,0 0 1,1-1-1,-1 1 0,0 0 0,1 0 0,0 0 0,-1 0 0,1-1 0,0 1 0,0 0 1,0-1-1,0 1 0,0 0 0,1-1 0,-1 1 0,0-1 0,1 0 0,-1 0 1,1 1-1,-1-1 0,1 0 0,-1 0 0,1 0 0,0 0 0,0-1 0,0 1 1,-1 0-1,1-1 0,0 0 0,3 1 0,-2-1-4,-1 0 0,1 0 0,0-1 0,0 1 0,-1-1 0,1 0 0,0 0 0,-1 0 0,1 0 0,-1 0 0,1-1 0,-1 1 0,1-1 0,-1 1 0,0-1 0,0 0 0,0 0 0,0 0 0,0 0 0,2-4 0,3-7 135,-1 0 0,0-1-1,-1 0 1,-1 0-1,0 0 1,-1 0 0,0 0-1,-1-1 1,-1 0-1,-1-27 1,1 61-300,0 0 0,5 28 0,-4-40 55,-1 0 1,1 0-1,0-1 0,0 1 0,1-1 1,0 1-1,0-1 0,1 0 0,-1 0 1,8 7-1,-10-11-214,1-1 0,0 1 0,0-1-1,0 0 1,0 0 0,0 0 0,0 0 0,0 0 0,1 0 0,-1-1 0,0 1 0,0-1 0,1 1 0,-1-1-1,0 0 1,1 0 0,-1 0 0,0 0 0,1 0 0,-1-1 0,0 1 0,0-1 0,1 1 0,-1-1-1,0 0 1,0 0 0,0 0 0,0 0 0,0 0 0,0-1 0,0 1 0,0-1 0,-1 1 0,1-1 0,0 1-1,-1-1 1,1 0 0,-1 0 0,2-3 0,22-27-5698</inkml:trace>
</inkml:ink>
</file>

<file path=ppt/ink/ink17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36:09.97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41 251 10922,'0'0'5691,"-2"12"-3299,2-10-2369,-15 68 4452,-8 130 0,23-199-4461,0-1-1,-1 1 1,1-1-1,0 1 1,0 0-1,0-1 1,0 1-1,0-1 1,0 1-1,0-1 1,1 1-1,-1 0 1,0-1-1,0 1 1,0-1-1,0 1 1,1-1-1,-1 1 1,0-1-1,1 1 1,-1-1-1,0 1 0,1-1 1,-1 1-1,1-1 1,-1 0-1,0 1 1,1-1-1,-1 0 1,1 1-1,-1-1 1,1 0-1,-1 0 1,1 1-1,0-1 1,21-9 225,17-30 126,-26 17-324,-1-1 1,-1 0 0,-1-1-1,-1 0 1,-1 0 0,-1-1-1,-1 0 1,3-29 0,-1-24 929,-2-103-1,-8 211-717,-2-1-1,-10 48 0,-4 21 182,16-82-421,0-1-1,1 1 1,0-1 0,1 1 0,1-1 0,1 1 0,0-1-1,1 1 1,1-1 0,0 0 0,1 0 0,1-1-1,0 1 1,10 17 0,-5-14-13,-4-6 0,0 0 0,1 0 0,0-1 0,15 16 0,-22-26 0,-1 0 0,1-1 0,0 1 0,0 0 0,0-1 0,-1 1 0,1-1 0,0 1 0,0-1 0,0 0 0,0 1 0,0-1 0,0 0 0,0 0 0,0 1 0,0-1 0,0 0 0,0 0 0,0 0 0,0 0 0,0 0 0,0-1 0,0 1 0,0 0 0,0 0 0,0-1 0,0 1 0,0 0 0,0-1 0,-1 1 0,1-1 0,0 1 0,0-1 0,0 0 0,-1 1 0,1-1 0,0 0 0,0 1 0,-1-1 0,1 0 0,-1 0 0,1 0 0,-1 0 0,1 1 0,-1-1 0,0 0 0,1-2 0,19-52 0,-17 46 0,34-132 0,-33 119 0,0 0 0,-2 0 0,0 0 0,-3-37 0,1 59-2,0 0 1,0-1-1,0 1 0,0 0 0,0-1 1,0 1-1,0 0 0,-1-1 0,1 1 1,0 0-1,0 0 0,0-1 0,0 1 1,-1 0-1,1 0 0,0-1 0,0 1 1,-1 0-1,1 0 0,0-1 0,0 1 1,-1 0-1,1 0 0,0 0 0,-1 0 1,1 0-1,0-1 0,-1 1 0,1 0 1,0 0-1,0 0 0,-1 0 0,1 0 1,0 0-1,-1 0 0,1 0 0,0 0 1,-1 0-1,1 0 0,0 0 0,-1 0 1,1 1-1,0-1 0,-1 0 0,1 0 1,0 0-1,-1 0 0,1 0 0,0 1 1,0-1-1,-1 0 0,1 0 0,0 1 1,0-1-1,-1 0 0,1 0 0,0 1 1,0-1-1,0 0 0,0 1 0,-1-1 1,1 0-1,0 0 0,0 1 1,-15 17-137,7-3 159,2 0 0,-1 0 0,2 1 0,0 0 0,1 0 0,1 0-1,0 0 1,1 0 0,1 1 0,0-1 0,3 25 0,-1-39-24,0 1-1,0-1 1,0 0-1,1 1 1,-1-1-1,1 0 1,-1 0-1,1 0 1,-1 0-1,1-1 1,0 1 0,0 0-1,0-1 1,0 1-1,0-1 1,1 0-1,-1 1 1,0-1-1,0 0 1,1-1 0,-1 1-1,1 0 1,-1-1-1,1 1 1,-1-1-1,1 0 1,-1 1-1,5-2 1,2 2-183,0-1 1,-1-1-1,1 1 0,-1-2 1,1 1-1,-1-1 0,13-4 1,12-13-4866,-2-9-4969</inkml:trace>
</inkml:ink>
</file>

<file path=ppt/ink/ink17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36:10.59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8 1 19186,'0'0'6855,"-1"12"-6161,0-4-649,-3 27 781,2 1 1,4 58 0,-2-93-819,0-1 1,0 1-1,0 0 1,0 0 0,1 0-1,-1 0 1,0-1-1,1 1 1,-1 0 0,1 0-1,-1 0 1,1-1-1,-1 1 1,1 0-1,0-1 1,-1 1 0,1-1-1,0 1 1,-1 0-1,1-1 1,0 0 0,0 1-1,-1-1 1,1 1-1,0-1 1,0 0-1,0 0 1,0 1 0,0-1-1,-1 0 1,1 0-1,0 0 1,0 0 0,0 0-1,0 0 1,0 0-1,0 0 1,0 0 0,-1-1-1,1 1 1,0 0-1,0-1 1,0 1-1,0 0 1,-1-1 0,1 1-1,0-1 1,-1 1-1,2-2 1,50-30 157,-38 21-142,-5 6-33,0 1 0,0 0 0,1 0 0,-1 1 0,1 0 0,0 0 0,0 1 0,0 1 0,0-1 0,18 1 0,-24 1 21,-1 1 0,1-1 0,-1 1-1,1-1 1,-1 1 0,0 0-1,1 0 1,-1 1 0,0-1-1,0 1 1,0-1 0,0 1-1,0 0 1,0 0 0,0 0 0,-1 1-1,1-1 1,-1 1 0,1-1-1,-1 1 1,0 0 0,0 0-1,-1 0 1,1 0 0,0 0-1,-1 0 1,0 0 0,0 1-1,0-1 1,0 0 0,0 1 0,-1-1-1,1 7 1,0-5 53,-1 1 0,0-1 1,-1 1-1,1 0 0,-1-1 0,0 1 0,0-1 1,-1 1-1,1-1 0,-1 0 0,0 0 0,-1 0 1,1 0-1,-1 0 0,0 0 0,0 0 1,-1-1-1,0 0 0,1 1 0,-1-2 0,-9 8 1,7-7 1,0 0 1,-1 0 0,1 0 0,-1-1 0,0 0 0,0-1 0,0 1 0,0-1 0,0-1 0,-1 1 0,1-1-1,0-1 1,-1 1 0,1-1 0,-1 0 0,-8-2 0,13 1-170,-1 0-1,1 0 1,0 0-1,0 0 1,0 0-1,0-1 1,0 1 0,0-1-1,0 0 1,0 0-1,1 0 1,-1 0 0,1-1-1,-1 1 1,1-1-1,0 1 1,0-1-1,0 0 1,1 0 0,-1 0-1,0 0 1,1 0-1,0 0 1,0 0 0,0 0-1,0-1 1,0 1-1,1 0 1,-1-1-1,1-5 1,0 2-329,0 0 0,0 0 0,0 0 0,1 0 0,0 0 0,1 0 0,0 0 0,0 0 0,0 1 0,1-1 0,0 1 0,0-1 0,8-10 0,20-17-7427,5 2-6433</inkml:trace>
</inkml:ink>
</file>

<file path=ppt/ink/ink17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36:10.98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1 187 16848,'0'0'13970,"5"-9"-13681,1-2-248,-1-1 1,0 1 0,-1-1-1,0-1 1,-1 1 0,0 0-1,-1-1 1,-1 1 0,1-24-1,-3 36-39,1 0 0,0 1 0,0-1 0,0 0 0,-1 0 0,1 1 1,0-1-1,0 0 0,-1 0 0,1 0 0,0 1 0,-1-1 0,1 0 0,0 0 0,-1 0 0,1 0 0,0 0 0,-1 0 0,1 0 0,0 0 0,-1 0 0,1 0 0,0 0 0,-1 0 1,1 0-1,0 0 0,-1 0 0,1 0 0,0 0 0,-1 0 0,1 0 0,0-1 0,-1 1 0,1 0 0,0 0 0,0 0 0,-1 0 0,1-1 0,0 1 0,0 0 0,-1 0 0,1-1 1,0 1-1,0 0 0,0 0 0,-1-1 0,1 1 0,0 0 0,0-1 0,0 1 0,0 0 0,0-1 0,0 1 0,0 0 0,-1-1 0,1 1 0,0 0 0,0-1 0,0 1 0,0 0 0,1-1 1,-1 1-1,0 0 0,0-1 0,0 1 0,0 0 0,0-1 0,1 1 0,-16 22-53,11-9 35,1 0 1,1 0-1,1 0 1,-1 0-1,2 1 0,0-1 1,1 0-1,2 15 1,-3-24 25,1-1 0,-1 0 1,1 0-1,0 1 1,0-1-1,0 0 1,0 0-1,1 0 1,-1 0-1,1-1 0,0 1 1,0 0-1,0-1 1,0 1-1,0-1 1,0 1-1,1-1 0,-1 0 1,1 0-1,0 0 1,0-1-1,-1 1 1,1 0-1,0-1 1,0 0-1,0 0 0,1 0 1,-1 0-1,0 0 1,0-1-1,0 1 1,1-1-1,-1 0 0,0 0 1,0 0-1,1-1 1,5 0-1,-2-1 20,0-1 0,0 1-1,-1-1 1,0 0 0,1-1-1,-1 0 1,0 0 0,-1 0-1,1 0 1,-1-1 0,0 0-1,0 0 1,0-1 0,0 1-1,-1-1 1,7-12 0,-2 1 35,0 0 0,-1 0 1,0-1-1,-1 0 1,4-22-1,-8 15-65,-1 11 0,-2 27 0,-1 33-61,0-24-143,0 0 1,2 0-1,3 22 0,-4-43 45,1 1-1,-1-1 0,0 0 0,1 1 1,-1-1-1,1 0 0,0 1 0,0-1 0,-1 0 1,1 0-1,0 0 0,0 0 0,0 0 1,0 0-1,0 0 0,0 0 0,0 0 0,3 1 1,-3-2-191,0 1 0,0-1 1,0 0-1,0 1 1,-1-1-1,1 0 0,0 0 1,0 0-1,0 0 0,0 0 1,0 0-1,0 0 1,0 0-1,0 0 0,0-1 1,0 1-1,0 0 1,1-1-1,13-11-7706</inkml:trace>
</inkml:ink>
</file>

<file path=ppt/ink/ink17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36:11.34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0 18001,'0'0'-32</inkml:trace>
</inkml:ink>
</file>

<file path=ppt/ink/ink17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36:11.97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0 117 15887,'0'0'6684,"5"11"-5846,80 239 2108,-21-53-2572,-62-191-388,21 45 98,-23-50-98,1 0 1,-1 0-1,0 0 1,1 0-1,-1-1 1,1 1-1,-1 0 1,1-1 0,-1 1-1,1 0 1,0-1-1,-1 1 1,1-1-1,0 1 1,-1 0-1,1-1 1,0 0 0,0 1-1,0-1 1,-1 0-1,1 1 1,0-1-1,0 0 1,0 0-1,0 1 1,0-1-1,-1 0 1,1 0 0,0 0-1,0 0 1,0 0-1,0-1 1,0 1-1,0 0 1,-1 0-1,1 0 1,0-1 0,0 1-1,0-1 1,-1 1-1,1 0 1,0-1-1,0 1 1,-1-1-1,1 0 1,0 1 0,-1-1-1,1 1 1,-1-1-1,1 0 1,0-1-1,5-8-35,0 1-1,-1-1 0,0-1 0,-1 1 1,0-1-1,0 0 0,-1 1 0,1-13 1,12-96 94,-15 109-54,6-62 56,-3-1 0,-3 0-1,-13-111 1,29 351-47,-1-24 462,13 85 1772,-28-222-2203,-1-4-24,0 0-1,0-1 1,0 1 0,0 0 0,1 0-1,-1 0 1,1 0 0,-1-1 0,1 1 0,-1 0-1,1-1 1,0 1 0,0 0 0,0-1 0,0 1-1,0-1 1,0 1 0,0-1 0,1 0 0,-1 1-1,1-1 1,1 1 0,-2-3-20,-1-1 0,1 1 0,-1-1 1,1 1-1,-1-1 0,1 0 0,-1 1 0,0-1 1,0 0-1,0 1 0,0-1 0,0 0 0,0 1 0,-1-3 1,1 0-36,-1-6 4,0 1 1,-1-1-1,0 0 0,-1 1 1,0-1-1,-1 1 1,0 0-1,0 0 1,-1 0-1,-7-10 1,-6-8 229,-40-44 0,42 55 454,16 16-627,0 0 1,0 1 0,0-1-1,0 0 1,0 0-1,0 0 1,0 0-1,0 0 1,0 0-1,0 0 1,0 0-1,0 0 1,0 0-1,0 0 1,0 0 0,0 0-1,0 1 1,0-1-1,0 0 1,0 0-1,0 0 1,0 0-1,0 0 1,0 0-1,0 0 1,0 0 0,0 0-1,0 0 1,0 0-1,0 1 1,0-1-1,0 0 1,0 0-1,0 0 1,0 0-1,0 0 1,0 0 0,0 0-1,0 0 1,0 0-1,-1 0 1,1 0-1,0 0 1,2 2-11,0 0-1,0-1 1,0 1 0,0-1 0,0 1 0,0-1 0,1 0-1,-1 0 1,0 0 0,1 0 0,-1-1 0,0 1 0,1-1-1,-1 1 1,5-1 0,6 0-833,0-1 0,0-1 1,0 0-1,0-1 0,0 0 0,0-1 0,-1-1 0,0 0 1,0 0-1,15-10 0,-18 11-212,35-18-5187</inkml:trace>
</inkml:ink>
</file>

<file path=ppt/ink/ink17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36:12.35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133 62 17424,'-10'6'1762,"-3"1"-910,0 2 0,0 0-1,-19 17 1,27-21-676,0 0 0,1 0 0,-1 0 0,1 1 0,1-1 1,-1 1-1,1 0 0,0 0 0,0 0 0,1 0 0,-1 1 0,1-1 0,-1 9 0,2-10-122,0 1 0,1 0 0,-1 0 0,1 0-1,0 0 1,2 9 0,-2-14-50,1 0 0,-1 0 0,0 0 0,1 0-1,-1 0 1,1 0 0,0 0 0,-1 0 0,1 0 0,0 0 0,0 0 0,-1 0 0,1-1-1,0 1 1,0 0 0,0 0 0,0-1 0,0 1 0,0-1 0,0 1 0,0-1 0,0 1 0,0-1-1,1 0 1,-1 1 0,0-1 0,0 0 0,0 0 0,0 0 0,1 0 0,-1 0 0,0 0 0,0 0-1,0 0 1,0-1 0,1 1 0,-1 0 0,2-1 0,2-1 83,0 0-1,-1 0 1,1 0 0,0-1 0,-1 1-1,1-1 1,-1 0 0,0 0-1,0-1 1,0 1 0,0-1 0,5-7-1,39-59 776,-36 50-833,5-9 49,-14 21-42,1 0-1,0 1 1,0 0 0,0 0 0,1 0-1,0 1 1,0-1 0,1 1 0,0 1-1,0-1 1,13-8 0,-18 14-27,0 0 0,0 0 0,0 0 1,0 0-1,0 0 0,0 0 0,0 0 0,1 1 0,-1-1 0,0 0 1,0 1-1,0-1 0,0 1 0,0-1 0,0 1 0,0 0 0,-1-1 1,1 1-1,0 0 0,0 0 0,0-1 0,-1 1 0,1 0 1,0 0-1,-1 0 0,1 0 0,-1 0 0,1 0 0,-1 0 0,1 0 1,-1 0-1,0 0 0,0 0 0,1 2 0,11 46 450,-10-42-416,0 5-82,-1-3 321,1-1 0,0 1 0,0 0-1,5 11 1,-6-20-238,-1 1 1,1 0-1,-1 0 0,1 0 0,-1 0 1,1-1-1,-1 1 0,1 0 0,-1-1 1,1 1-1,0 0 0,0-1 0,-1 1 1,1-1-1,0 1 0,0-1 1,0 0-1,-1 1 0,1-1 0,1 1 1,0-1-17,-1-1 1,0 1-1,0 0 1,1 0 0,-1-1-1,0 1 1,0-1 0,0 1-1,0-1 1,1 0-1,-1 1 1,0-1 0,0 0-1,0 0 1,-1 1 0,1-1-1,0 0 1,0 0-1,1-2 1,29-36-4,-16 20-320,0 1 0,28-25 0,2 13-4433,-36 26 2690,-1 1-1,1 0 1,-1 0-1,14-2 1,-3 2-3258</inkml:trace>
</inkml:ink>
</file>

<file path=ppt/ink/ink17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36:13.18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24 468 11435,'-2'9'2904,"-6"26"-463,3 0 0,0 1 0,1 39 0,4-75-2410,0 1-1,0-1 1,0 1 0,0-1 0,0 1-1,0-1 1,0 1 0,0-1 0,1 1-1,-1-1 1,0 0 0,0 1 0,0-1-1,0 1 1,1-1 0,-1 1 0,0-1 0,0 0-1,1 1 1,-1-1 0,0 0 0,1 1-1,-1-1 1,0 0 0,1 1 0,-1-1-1,0 0 1,1 1 0,-1-1 0,1 0-1,-1 0 1,1 0 0,-1 0 0,0 1 0,1-1-1,-1 0 1,1 0 0,-1 0 0,1 0-1,-1 0 1,1 0 0,-1 0 0,1 0-1,-1 0 1,1 0 0,-1-1 0,1 1-1,-1 0 1,0 0 0,1 0 0,-1 0-1,1-1 1,-1 1 0,0 0 0,1-1 0,-1 1-1,1 0 1,-1 0 0,0-1 0,1 1-1,-1-1 1,0 1 0,0 0 0,1-1-1,-1 1 1,0-1 0,25-26 1052,-2-16-699,-1-1 0,-2 0-1,-3-2 1,-1 0 0,-2-1 0,-3 0 0,-1-1-1,3-60 1,-17 472 668,4-360-1023,1 0 0,-1 0 0,1 0 0,-1 0 0,1-1 1,0 1-1,0 0 0,1 0 0,-1-1 0,1 1 0,0-1 0,0 1 1,0-1-1,0 0 0,0 1 0,1-1 0,0-1 0,0 1 0,3 3 1,-3-5-17,-1 1 1,1-1-1,-1 0 1,1-1-1,-1 1 1,1 0 0,-1-1-1,1 1 1,0-1-1,-1 0 1,1 0 0,0 0-1,-1 0 1,1 0-1,0-1 1,-1 1 0,1-1-1,-1 0 1,1 0-1,-1 0 1,1 0 0,-1 0-1,1 0 1,-1-1-1,0 1 1,0-1-1,0 0 1,4-3 0,5-5-10,-1 0 1,0-1 0,-1 0-1,0-1 1,-1 0 0,-1 0-1,1-1 1,-2 0 0,8-20-1,-7 14-5,-1 0 0,-1-1-1,-1 0 1,0 0 0,-2 0-1,1-24 1,-3 44 1,0-1 0,0 1 0,0-1 0,0 1 0,0-1 0,0 0 0,0 1 0,0-1 0,0 1 0,0-1 0,0 0 0,0 1 0,0-1 0,0 1 0,0-1 0,-1 0 0,1 1 0,0-1 0,0 1 0,-1-1 0,1 1 0,0-1 0,-1 1 0,1-1 0,-1 1 0,1 0 0,0-1 0,-1 1 0,1-1 0,-1 1 0,1 0 0,-1-1 0,1 1 0,-1 0 0,0 0 0,1 0 0,-1-1 0,1 1 0,-1 0 0,1 0 0,-1 0 0,0 0 0,1 0 0,-2 0 0,1 0 0,-1 1 0,1 0 0,-1-1 0,1 1 0,-1 0 0,1 0 0,-1 0 0,1 0 0,0 0 0,0 0 0,-1 0 0,1 1 0,0-1 0,0 0 0,-1 3 0,-5 9 0,1 1 0,0-1 0,1 1 0,-6 26 0,9-31 0,0-1 0,1 1 0,0 0 0,1-1 0,-1 1 0,2 0 0,-1-1 0,1 1 0,4 14 0,-4-21 0,0 0 0,0 0 0,0 0 0,0 0 0,1 0 0,-1 0 0,1 0 0,0-1 0,-1 1 0,1-1 0,0 1 0,0-1 0,0 1 0,0-1 0,0 0 0,0 0 0,0 0 0,1 0 0,-1 0 0,0-1 0,1 1 0,-1-1 0,0 1 0,1-1 0,-1 0 0,0 0 0,1 0 0,-1 0 0,1-1 0,-1 1 0,0 0 0,1-1 0,2-1 0,2 1 0,1-1 0,0-1 0,-1 1 0,1-1 0,-1-1 0,0 1 0,0-1 0,11-9 0,-4 0 0,0 0 0,-1-2 0,-1 1 0,-1-1 0,0-1 0,11-22 0,-17 29 0,0 0 0,-1-1 0,0 1 0,-1-1 0,0 0 0,0 0 0,-1-1 0,0 1 0,-1 0 0,0-1 0,-1 1 0,0-1 0,-2-11 0,-2 9-30,0 1 0,0 0 0,-1 0 0,-1 0 0,-8-14 0,9 18 13,-1-1 0,2 0 0,-1 0 0,1-1-1,1 1 1,0-1 0,0 0 0,1 0 0,0 0 0,0-11 0,12 124 385,-10-60-792,-1-6-1997,7 66 0,-5-92 1962,1-1 0,0 0 0,1 1 1,0-1-1,1 0 0,0-1 0,1 1 0,-1-1 0,2 0 0,-1 0 0,8 8 0,8 0-5669,1-9-4613</inkml:trace>
</inkml:ink>
</file>

<file path=ppt/ink/ink17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36:14.14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 74 17072,'0'0'5483,"-2"9"-4752,0 1-560,1 0 0,0 0 0,0 0 1,1 1-1,1-1 0,0 0 0,0 0 0,6 20 0,32 93 734,-18-63-323,-12-28-49,-5-17-260,0 0 0,1 0 1,1 0-1,0-1 0,1 0 0,14 22 0,-20-36-245,-1 1 0,1 0 0,0 0 1,-1 0-1,1 0 0,0 0 0,0-1 0,0 1 0,0 0 1,0-1-1,-1 1 0,1-1 0,0 1 0,0-1 1,1 1-1,-1-1 0,0 0 0,0 1 0,0-1 0,0 0 1,0 0-1,0 0 0,0 0 0,0 0 0,0 0 0,1 0 1,-1 0-1,1-1 0,0 0 30,0 0 0,0 0 0,0 0 0,0-1 0,0 1 0,0-1 0,0 0 0,-1 0 0,1 1 0,-1-1 0,1 0-1,1-3 1,4-8 182,-1 0 0,0 0 0,5-18 0,4-23 7,-2-1-1,-3-1 1,-2 0-1,-2 0 1,-4-95-1,-5 129-7642,-1 33-5238,4 3-103</inkml:trace>
</inkml:ink>
</file>

<file path=ppt/ink/ink17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36:14.48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0 13164,'0'0'2979,"13"58"-1601,4-32 704,2-3-1122,4-4-255,3-4-128,-1-5-289,7-6-224,4-4-128,2-7-1217,2-15-2211,-1-10-3875</inkml:trace>
</inkml:ink>
</file>

<file path=ppt/ink/ink17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36:14.84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187 11 18353,'0'0'5429,"-11"4"-3870,0 0-1303,0 0-1,-1 2 1,2-1-1,-1 1 0,1 1 1,0 0-1,0 0 1,1 1-1,0 0 1,0 1-1,1 0 0,-12 15 1,-8 33 131,26-54-375,1 1 0,0-1 0,0 0-1,0 1 1,0-1 0,1 1 0,-1-1 0,1 1 0,0-1-1,0 1 1,0-1 0,1 1 0,-1-1 0,1 1-1,2 6 1,-2-10-13,0 1 0,-1 0 0,1 0 0,0 0 0,0 0 0,0-1 0,0 1 1,0 0-1,1-1 0,-1 1 0,0-1 0,0 1 0,0-1 0,0 1 0,1-1 0,-1 0 0,0 0 0,0 0 0,1 0 0,-1 0 0,0 0 0,0 0 0,0 0 0,1 0 0,-1 0 0,0-1 0,0 1 0,1 0 0,-1-1 0,0 1 0,0-1 0,0 0 0,0 1 0,0-1 0,1-1 0,38-26 95,-25 10-81,-1 0-1,0-1 0,-1-1 1,16-35-1,18-26-127,-47 81 113,0 0 1,0 1 0,0-1 0,0 1-1,0-1 1,0 0 0,0 1 0,0-1-1,0 0 1,0 1 0,0-1 0,0 1 0,0-1-1,1 0 1,-1 1 0,0-1 0,0 0-1,0 1 1,1-1 0,-1 0 0,0 0-1,0 1 1,1-1 0,-1 0 0,0 0-1,0 1 1,1-1 0,-1 0 0,0 0-1,1 0 1,-1 1 0,0-1 0,1 0-1,-1 0 1,1 0 0,-1 0 0,0 0-1,1 0 1,-1 0 0,0 0 0,1 0-1,-1 0 1,1 0 0,-1 0 0,0 0 0,1 0-1,-1 0 1,0 0 0,1 0 0,-1-1-1,0 1 1,1 0 0,-1 0 0,0 0-1,1-1 1,-1 1 0,0 0 0,1 0-1,-1-1 1,0 1 0,0 0 0,0 0-1,1-1 1,-1 1 0,0 0 0,0-1-1,0 1 1,1 0 0,-1-1 0,6 38 171,-5-30-88,4 33 225,-4-24-81,1 1 1,1-1-1,0 0 1,1 0-1,7 17 1,-11-32-195,0 0 0,1 0 0,-1 0 0,0-1 0,1 1 0,-1 0 0,1 0 0,-1 0 0,1 0 0,0-1 0,-1 1 0,1 0 0,0 0 0,0-1 0,-1 1 0,1-1 0,0 1 0,0-1 0,0 1 1,0-1-1,-1 1 0,1-1 0,0 0 0,0 1 0,0-1 0,0 0 0,0 0 0,2 0 0,-1 0-4,0-1 1,0 0-1,0 0 1,0 1-1,0-1 1,-1 0 0,1-1-1,0 1 1,-1 0-1,1 0 1,-1-1-1,1 1 1,1-3-1,6-8 13,-1 0 0,0 0-1,6-14 1,-11 22-11,15-32-13,-5 11-4,25-38 0,-38 62-15,0 1 0,1-1 0,-1 0 0,0 1-1,1-1 1,-1 0 0,0 1 0,1-1 0,-1 1 0,1-1 0,-1 0 0,1 1 0,-1-1 0,1 1 0,-1-1 0,1 1 0,-1 0-1,1-1 1,0 1 0,-1-1 0,1 1 0,0 0 0,-1 0 0,1-1 0,0 1 0,-1 0 0,1 0 0,0 0 0,0 0-1,-1 0 1,1 0 0,0 0 0,-1 0 0,1 0 0,0 0 0,0 0 0,-1 1 0,1-1 0,0 0 0,-1 0 0,1 1 0,0-1-1,-1 0 1,1 1 0,-1-1 0,1 1 0,0-1 0,-1 1 0,1-1 0,-1 1 0,1-1 0,-1 1 0,0-1 0,1 1-1,-1 0 1,0-1 0,1 1 0,-1 0 0,0-1 0,0 1 0,1 0 0,-1-1 0,0 1 0,0 0 0,0 1 0,12 57 100,-11-49-91,-1-8-3,7 34 86,-7-35-87,0 0-1,0 0 0,1 0 1,-1 0-1,0 0 1,0 0-1,1 0 1,-1 0-1,0 0 1,1 0-1,-1 0 0,1-1 1,-1 1-1,1 0 1,-1 0-1,1 0 1,0 0-1,-1-1 0,1 1 1,0 0-1,0-1 1,-1 1-1,1-1 1,0 1-1,0-1 1,1 1-1,2-4-2,-1 0 0,0-1 0,0 0 0,-1 0 0,1 0 0,-1 0 0,1 0 0,-1 0 0,2-10 0,6-6 0,-8 15-623,1 1 0,0-1 0,1 1 0,-1 0 0,1 0 0,0 0 1,0 1-1,0-1 0,0 1 0,1 0 0,7-4 0,-11 6 333,1 1 0,-1-1 0,1 1 0,-1-1 0,1 1 0,0 0 0,-1 0 0,1 0 1,0 0-1,0 0 0,-1 0 0,1 0 0,0 0 0,-1 1 0,1-1 0,-1 0 0,1 1 0,0 0 0,-1-1 0,1 1 0,-1 0 0,0 0 0,1 0 1,-1 0-1,0 0 0,1 0 0,-1 0 0,0 0 0,0 1 0,0-1 0,0 0 0,0 1 0,0-1 0,0 1 0,-1-1 0,1 1 0,0-1 0,-1 1 1,1-1-1,-1 3 0,5 9-10296</inkml:trace>
</inkml:ink>
</file>

<file path=ppt/ink/ink17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36:15.20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26 11115,'0'0'16218,"0"9"-14991,0 0-1015,-1 8 766,1 0 1,1 0 0,4 28 0,-5-45-977,0 1 0,0-1 0,1 0 0,-1 1 0,0-1 0,0 0 0,0 1-1,0-1 1,0 0 0,0 1 0,0-1 0,1 0 0,-1 1 0,0-1 0,0 0 0,0 0 0,1 1 0,-1-1 0,0 0 0,0 0 0,1 1 0,-1-1 0,0 0 0,1 0 0,-1 0 0,0 1-1,0-1 1,1 0 0,-1 0 0,0 0 0,1 0 0,-1 0 0,1 0 0,-1 0 0,0 0 0,1 0 0,-1 0 0,1 0 0,13-10 22,12-26-42,-23 32 16,5-9 2,33-43 0,-38 53 0,-1 1 0,1-1 0,-1 1 0,1 0 0,0 0 0,0 0 0,0 0 0,0 0 0,1 1 0,-1-1 0,0 1 0,1 0 0,-1 0 0,1 0 0,-1 0 0,6 0 0,-7 2 0,0-1 0,-1 1 0,1-1 0,-1 1 0,0-1 0,1 1 0,-1 0 0,0 0 0,1 0 0,-1 0 0,0 0 0,0 0 0,0 0 0,0 0 0,0 0 0,0 1 0,0-1 0,0 0 0,0 1 0,0-1 0,-1 1 0,1-1 0,-1 1 0,1-1 0,0 3 0,12 51 0,-9-32 0,0-19-786,0-14-1602,0-15-7368,-3-2-7551</inkml:trace>
</inkml:ink>
</file>

<file path=ppt/ink/ink17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36:15.83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0 129 18898,'0'0'10298,"1"13"-9684,4 16-382,0 0 0,2 0 0,2 0 0,0-1 1,2 0-1,1 0 0,1-2 0,1 1 1,26 34-1,-39-59-225,0-1-1,0 1 1,0-1 0,1 1 0,-1-1-1,0 1 1,1-1 0,-1 0 0,1 0 0,-1 1-1,1-1 1,0 0 0,0 0 0,-1-1-1,1 1 1,0 0 0,0-1 0,0 1 0,0-1-1,0 1 1,0-1 0,0 0 0,0 0-1,0 0 1,0 0 0,-1 0 0,1 0 0,0-1-1,0 1 1,0-1 0,0 1 0,0-1-1,0 0 1,-1 0 0,1 0 0,0 0 0,0 0-1,-1 0 1,1 0 0,-1 0 0,1-1-1,-1 1 1,0 0 0,2-3 0,7-7 58,-1-1 0,-1 0 0,0 0 0,10-23 0,-14 27-60,43-92-5,46-139 0,-92 238-122,-1 0 0,1 1 0,-1-1 0,1 0 0,-1 0 0,1 0 0,-1 0 0,0 0 0,1 0 0,-1 0 0,0 0 0,0 0 0,0 0 0,0 0 0,0 0-1,0 0 1,0 0 0,0 0 0,0 0 0,0 0 0,0 1 0,-1-1 0,1 0 0,0 0 0,-1 0 0,1 0 0,-1 0 0,1 0 0,-1 0 0,1 1 0,-2-2 0,0 2-340,0 0-1,1 0 1,-1 1-1,0-1 1,0 0 0,0 1-1,1 0 1,-1-1-1,0 1 1,0 0 0,1 0-1,-1 0 1,1 0-1,-1 0 1,1 0 0,-3 2-1,-16 13-8431</inkml:trace>
</inkml:ink>
</file>

<file path=ppt/ink/ink17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36:16.19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 17553,'0'0'4964,"0"64"-2273,6-45-1890,8-1-65,7-4-383,4-5-289,8-7-160,3-2-865,3-2-1217,-1-19-1794,-5-2-1858,-3-5-2530</inkml:trace>
</inkml:ink>
</file>

<file path=ppt/ink/ink17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36:16.53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108 58 11082,'0'0'13368,"-7"-2"-12856,5 1-504,1 0 1,-1 1-1,1-1 0,-1 1 0,1 0 0,-1-1 1,0 1-1,1 0 0,-1 0 0,0 0 0,1 0 1,-1 0-1,0 0 0,1 1 0,-1-1 0,1 1 1,-1-1-1,1 1 0,-1-1 0,1 1 0,-1 0 0,1 0 1,-1 0-1,1 0 0,0 0 0,-1 0 0,-1 2 1,-2 4 175,0 1 1,0 0-1,1 0 1,-7 15-1,11-22-172,-5 8 400,2-2 1,0 0 0,0 0 0,0 0 0,1 0 0,0 1 0,0-1 0,-1 10 0,3-16-402,0-1 1,0 0 0,1 0 0,-1 1-1,0-1 1,0 0 0,0 0 0,0 0 0,0 1-1,0-1 1,0 0 0,1 0 0,-1 0 0,0 1-1,0-1 1,0 0 0,0 0 0,1 0 0,-1 0-1,0 0 1,0 1 0,0-1 0,1 0-1,-1 0 1,0 0 0,0 0 0,1 0 0,-1 0-1,0 0 1,0 0 0,1 0 0,-1 0 0,0 0-1,0 0 1,1 0 0,-1 0 0,0 0-1,0 0 1,1 0 0,-1 0 0,0 0 0,0 0-1,0 0 1,1-1 0,-1 1 0,0 0 0,0 0-1,0 0 1,1 0 0,-1 0 0,0-1-1,0 1 1,0 0 0,0 0 0,1 0 0,-1-1-1,14-9 198,38-46 3,-45 46-192,0 1 0,1 0 1,0 1-1,1-1 0,-1 1 0,1 1 0,1 0 0,0 0 1,0 1-1,0 0 0,12-4 0,-21 9-12,0 1-1,0 0 0,0-1 1,0 1-1,0 0 1,0-1-1,0 1 0,0 0 1,0 0-1,0 0 1,0 0-1,0 0 0,0 0 1,1 1-1,-1-1 1,0 0-1,0 0 0,0 1 1,0-1-1,0 1 1,0-1-1,0 1 0,0-1 1,-1 1-1,1 0 1,0-1-1,0 1 1,0 0-1,1 1 0,5 29 466,-7-29-455,0-1 0,0 1 0,-1 0 0,1-1 0,0 1-1,1-1 1,-1 1 0,0 0 0,0-1 0,1 1 0,-1-1 0,1 1 0,-1-1-1,1 1 1,0-1 0,0 0 0,-1 1 0,1-1 0,0 0 0,0 0 0,0 1-1,1-1 1,-1 0 0,0 0 0,0 0 0,0 0 0,1 0 0,-1-1 0,1 1-1,1 1 1,-1-2-12,-1 0 0,1-1 0,-1 1 0,1 0 0,-1 0 0,0-1 0,1 1 0,-1-1 0,1 1 0,-1-1 0,0 0 0,1 0 0,-1 0 0,0 1 0,0-1 0,1 0 0,-1 0-1,0 0 1,1-3 0,23-30 146,-6 7-81,-17 25-152,0 1 0,0-1 0,-1 0 0,1 1 0,0-1 0,0 1 0,1-1 0,-1 1 0,0 0 0,0 0 0,1 0 0,-1 0 0,0 1 0,1-1 0,-1 0 0,1 1 0,-1 0 0,1 0 0,-1 0 0,1 0 0,-1 0 0,1 0 0,-1 0 0,1 1 0,-1-1 0,1 1 0,-1 0 0,0 0 1,1 0-1,-1 0 0,4 3 0,33 8-1754,-37-11 1337,0-1-1,0 0 0,0 0 1,0 0-1,0 0 0,0 0 1,0-1-1,0 1 0,0-1 1,0 1-1,0-1 0,0 0 0,0 0 1,0 0-1,0 0 0,0 0 1,0 0-1,-1 0 0,1 0 1,0-1-1,-1 1 0,1-1 1,0-1-1,16-20-6361</inkml:trace>
</inkml:ink>
</file>

<file path=ppt/ink/ink17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36:16.87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87 0 11755,'0'0'9129,"-8"6"-6732,-1 0-2065,0 0 1,1 1 0,-15 15 0,20-19-274,0 1 0,0-1 0,1 1 0,-1 0 0,1 0-1,0 0 1,0 0 0,0 1 0,0-1 0,1 0 0,0 1 0,-1-1 0,2 1 0,-2 7 0,36-12 309,21-13-282,-44 10-70,0-1 1,0 2-1,1-1 1,-1 2-1,1-1 1,0 2 0,-1-1-1,1 2 1,13 1-1,-24-1 132,1-1-1,-1 1 1,0 0-1,0 0 0,0-1 1,0 1-1,0 0 1,0 0-1,0 0 1,0 0-1,0 1 0,0-1 1,0 0-1,-1 0 1,1 0-1,-1 1 1,1-1-1,-1 0 0,1 1 1,-1-1-1,1 0 1,-1 1-1,0-1 1,0 0-1,0 1 0,0-1 1,0 1-1,0-1 1,0 0-1,-1 1 1,0 1-1,1 3 85,-1-1-1,0 0 1,0 0 0,-1 0 0,0 0-1,1 0 1,-5 7 0,1-4-214,-1 0-1,0-1 1,-1 1-1,0-1 1,-7 6 0,11-10-30,1-1 0,-1 0 0,1 0 0,-1-1 0,0 1 0,0-1 0,0 1 0,0-1 0,0 0 0,0 0 0,0 0 0,0 0 0,-1-1 0,1 1 0,0-1 0,0 0 0,-1 0 0,1 0 0,-4-1 0,6 1-114,1-1 0,0 1 0,-1-1 0,1 1 0,-1 0 0,1-1-1,0 1 1,-1-1 0,1 1 0,0-1 0,0 1 0,-1-1 0,1 1-1,0-1 1,0 0 0,0 1 0,0-1 0,0 1 0,0-1-1,0 1 1,0-1 0,0 0 0,0 1 0,0-1 0,0 1 0,0-1-1,0 1 1,0-1 0,0 1 0,1-1 0,-1 0 0,0 1-1,0-1 1,1 1 0,-1-1 0,0 1 0,1 0 0,-1-1 0,1 1-1,-1-1 1,1 1 0,15-23-4265,24-19-6045,-18 17-70</inkml:trace>
</inkml:ink>
</file>

<file path=ppt/ink/ink17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36:17.62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0 230 15439,'0'0'7004,"1"-8"-4154,0 1-2741,2-14 2277,-2 38-210,-3 36-1473,0-33-588,1-1 0,1 1 1,1-1-1,1 1 0,5 24 0,-6-41-100,-1-1 1,1 1 0,0-1 0,0 0-1,0 1 1,0-1 0,1 0 0,-1 0-1,0 0 1,1 0 0,0 0-1,-1 0 1,1 0 0,0 0 0,2 1-1,-2-2-2,-1 0 0,1-1 0,-1 1-1,1-1 1,-1 1 0,1-1 0,-1 0-1,1 0 1,0 1 0,-1-1 0,1 0-1,-1 0 1,1-1 0,-1 1 0,1 0-1,0 0 1,-1-1 0,3 0 0,1-2 19,0 1 0,0-1 0,-1 0 1,1-1-1,-1 1 0,0-1 0,0 1 0,0-1 1,0-1-1,0 1 0,-1 0 0,4-7 1,4-10 34,-1 0 0,-2-1 0,0 0 0,-1 0 0,0-1 0,3-30 0,-16 101-37,3-35-31,1 1 1,1-1 0,0 0-1,1 0 1,0 1-1,4 21 1,-4-34 0,1 1 0,-1-1 0,0 0 0,1 0 0,-1 0 0,1 0 0,-1 0 0,1 0 0,0 0 0,-1-1 0,1 1 0,0 0 0,0 0 0,-1 0 0,1-1 0,0 1 0,0 0 0,0-1 0,0 1 0,0-1 0,0 1 0,0-1 0,0 1 0,0-1 0,1 0 0,-1 1 0,0-1 0,0 0 0,0 0 0,0 0 0,0 0 0,0 0 0,1 0 0,-1 0 0,0 0 0,0-1 0,0 1 0,0 0 0,0-1 0,0 1 0,0-1 0,0 1 0,0-1 0,0 1 0,0-1 0,0 0 0,1-1 0,4-2 0,0 0 0,0 0 0,0 0 0,-1-1 0,0 0 0,6-6 0,36-58 0,-31 44 0,0 0 0,25-26 0,-39 50 0,-1-1 0,0 1 0,0 0 0,0-1 0,1 1 0,-1 0 0,1 0 0,-1 0 0,1 0 0,-1 1 0,1-1 0,-1 0 0,1 0 0,0 1 0,-1-1 0,1 1 0,2-1 0,-3 2 0,0-1 0,0 0 0,-1 0 0,1 1 0,0-1 0,0 1 0,0-1 0,0 0 0,0 1 0,0 0 0,-1-1 0,1 1 0,0-1 0,-1 1 0,1 0 0,0 0 0,-1-1 0,1 1 0,-1 0 0,1 0 0,-1 0 0,1 1 0,3 8 0,-1 0 0,0 1 0,-1-1 0,2 19 0,3 7 0,-7-36 0,0 1 0,1-1 0,-1 1 0,0-1 0,1 1 0,-1-1 0,0 1 0,1-1 0,-1 1 0,0-1 0,1 1 0,-1-1 0,1 0 0,-1 1 0,1-1 0,-1 0 0,1 0 0,-1 1 0,1-1 0,-1 0 0,1 0 0,-1 1 0,1-1 0,-1 0 0,1 0 0,-1 0 0,1 0 0,0 0 0,-1 0 0,1 0 0,-1 0 0,1 0 0,-1 0 0,1 0 0,-1-1 0,1 1 0,0 0 0,-1 0 0,1 0 0,-1-1 0,1 1 0,-1 0 0,1-1 0,-1 1 0,0 0 0,1-1 0,-1 1 0,1-1 0,22-24 0,-19 21 0,12-17 0,33-36 0,-46 53 0,0 1 0,0 0 0,1 0 0,0 0 0,-1 1 0,1-1 0,0 1 0,0 0 0,0 0 0,0 1 0,1-1 0,8-1 0,-12 3 0,0 0 0,1 1 0,-1-1 0,1 0 0,-1 1 0,0 0 0,0-1 0,1 1 0,-1 0 0,0 0 0,0-1 0,0 1 0,0 0 0,0 0 0,0 0 0,0 1 0,0-1 0,0 0 0,0 0 0,0 0 0,-1 1 0,1-1 0,-1 0 0,1 1 0,-1-1 0,1 0 0,-1 1 0,1 1 0,13 23 0,-13-26 0,0 1 0,0 0 0,0-1 0,0 0 0,0 1 0,0-1 0,0 1 0,0-1 0,0 0 0,0 0 0,0 0 0,0 0 0,0 1 0,0-1 0,0-1 0,0 1 0,0 0 0,0 0 0,0 0 0,0 0 0,0-1 0,0 1 0,0-1 0,0 1 0,0 0 0,0-1 0,0 0 0,1 0 0,8-6 0,1-1 0,-1 0 0,-1-1 0,0 0 0,9-11 0,28-26 0,-38 40 0,32-24 0,-38 29 0,0 0 0,-1 0 0,1 0 0,0 0 0,0 0 0,0 1 0,0-1 0,0 0 0,0 1 0,0 0 0,0-1 0,0 1 0,0 0 0,0 0 0,0 0 0,0 0 0,0 0 0,0 1 0,3 0 0,-2 5 0,0 0 0,0 0 0,-1 0 0,0 1 0,0-1 0,-1 0 0,1 1 0,-1 0 0,0 9 0,-1-14 0,0-1 1,0-1 0,0 0 1,0 0-1,0 0 0,0 0 0,0 1 0,0-1 1,0 0-1,-1 0 0,1 0 0,0 0 0,1 1 1,-1-1-1,0 0 0,0 0 0,0 0 0,0 0 1,0 1-1,0-1 0,0 0 0,0 0 0,0 0 1,0 0-1,0 1 0,0-1 0,0 0 0,1 0 1,-1 0-1,0 0 0,0 0 0,0 0 0,0 1 1,0-1-1,0 0 0,1 0 0,-1 0 0,0 0 1,0 0-1,0 0 0,0 0 0,1 0 0,-1 0 1,0 0-1,0 0 0,0 0 0,0 0 0,1 0 1,-1 0-1,0 0 0,0 0 0,0 0 0,0 0 1,1 0-1,-1 0 0,0 0 0,0 0 0,10-12 52,7-21-909,-17 32 732,23-52-10003,-15 24 2632</inkml:trace>
</inkml:ink>
</file>

<file path=ppt/ink/ink17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36:18.01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0 12300,'0'0'16047,"4"53"-15375,1-37-95,-1 0-257,0 1-256,1-4-64,0-2-640,1-7-1859,0-4-1568,3 0-1699,-1-10-7815</inkml:trace>
</inkml:ink>
</file>

<file path=ppt/ink/ink17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36:18.52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0 456 18353,'0'0'12428,"10"5"-11878,34 17-310,-42-21-234,0 0 0,0-1 0,0 1 0,1-1 0,-1 1 0,0-1 0,0 0 0,0 0 0,1 0 0,-1 0 0,0 0 0,0-1 0,0 1 0,1-1 0,-1 1 0,0-1 0,0 0 0,0 0 0,0 0 0,0 0 0,0 0 0,0 0 0,-1 0 0,1-1 0,2-1 0,2-3-4,-1 0-1,1-1 0,-1 0 0,8-12 0,-9 12 13,0 1 36,-1 1-1,1-1 1,-1 0-1,0 0 0,0-1 1,-1 1-1,0-1 0,0 1 1,-1-1-1,0 1 1,1-10-1,-2 16-48,0 0-1,0-1 1,0 1 0,0 0-1,0 0 1,0 0 0,0 0 0,0 0-1,0 0 1,0 0 0,0-1-1,0 1 1,0 0 0,0 0 0,0 0-1,0 0 1,0 0 0,0 0-1,0 0 1,0 0 0,0-1-1,0 1 1,-1 0 0,1 0 0,0 0-1,0 0 1,0 0 0,0 0-1,0 0 1,0 0 0,0 0-1,0 0 1,-1 0 0,1 0 0,0 0-1,0 0 1,0 0 0,0 0-1,0 0 1,0 0 0,0 0 0,-1 0-1,1 0 1,0 0 0,0 0-1,0 0 1,0 0 0,0 0-1,0 0 1,0 0 0,0 0 0,-1 0-1,1 0 1,0 0 0,0 0-1,0 0 1,0 0 0,0 0 0,0 0-1,0 0 1,0 1 0,-11 7-2,-5 12-26,11-13 23,1 1 0,0 0 0,0 0 0,1 0 1,0 1-1,1-1 0,0 1 0,0 0 0,1 0 0,-1 9 0,2-17 4,0-1 0,0 1-1,0-1 1,0 1-1,0-1 1,0 1 0,0-1-1,0 1 1,0-1 0,0 1-1,1-1 1,-1 1 0,0-1-1,0 0 1,0 1 0,1-1-1,-1 1 1,0-1-1,1 1 1,-1-1 0,0 0-1,1 1 1,-1-1 0,1 0-1,-1 1 1,0-1 0,1 0-1,-1 0 1,1 1 0,-1-1-1,1 0 1,0 0 0,20-3 41,17-18-279,-16 2-203,-2-2 1,0 0-1,-2-1 0,0-1 1,-2-1-1,19-35 0,68-160 2214,-92 193-1406,-1 9 249,-15 41-26,0-1-525,3 0-30,1 1 0,1-1 1,0 1-1,2-1 1,6 30-1,-5-39-23,0 0 1,1 0-1,1 0 1,0-1-1,1 1 0,0-1 1,1 0-1,1-1 1,14 19-1,-22-30-19,1 0 1,0 0-1,0 0 0,0 0 0,0 0 1,0 0-1,0 0 0,1 0 1,-1 0-1,0 0 0,0-1 0,1 1 1,-1 0-1,0-1 0,1 1 1,1 0-1,-2-1-1,-1-1 0,1 1 0,-1 0 0,0 0 0,1 0 0,-1-1 0,1 1 0,-1 0 0,0 0 0,1-1 0,-1 1 1,0 0-1,1-1 0,-1 1 0,0 0 0,1-1 0,-1 1 0,0 0 0,0-1 0,1 1 0,-1-1 0,0 1 0,0-1 0,0 1 0,0-1 0,0 1 0,1 0 0,-1-1 0,0 1 1,0-1-1,0 0 0,0-2-19,0 0 0,-1 0 1,1 0-1,0 0 0,-1 0 1,0 0-1,1 0 0,-1 0 0,-1 0 1,1 0-1,0 0 0,-1 1 1,1-1-1,-4-4 0,-10-6 22,1 1 0,-2 0 0,1 1-1,-2 1 1,1 1 0,-1 0 0,-1 1-1,1 1 1,-22-6 0,-54-25 639,98 39-612,0 0 0,-1-1 1,1 1-1,0-1 0,0 0 0,-1-1 0,9 0 0,5-1-12,95-5 15,-100 5-43,-1 0 0,1 0 0,-1-2 0,0 0 0,0 0 0,21-11 0,-31 14-141,0 0 0,-1 0 1,1-1-1,0 1 1,-1 0-1,1-1 0,-1 1 1,0-1-1,1 0 1,-1 1-1,2-5 1,-3 5-215,1 0 0,-1-1 0,1 1 0,-1 0 0,0-1 0,0 1 0,1 0 0,-1-1 0,0 1 0,0-1 0,-1 1 0,1-1 0,0 1 0,0 0 0,-1-1 0,1 1 0,-1 0 0,0-3 0,-17-19-8473</inkml:trace>
</inkml:ink>
</file>

<file path=ppt/ink/ink17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36:18.85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68 23094,'0'0'5701,"69"-40"-6758,-37 29-4388,-4-5-12396</inkml:trace>
</inkml:ink>
</file>

<file path=ppt/ink/ink17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36:19.89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1 543 20531,'2'-12'2483,"1"1"-2105,0-1 1,1 1 0,0 0 0,1 0-1,0 0 1,1 1 0,0-1-1,1 2 1,0-1 0,0 1-1,1 0 1,1 0 0,-1 1-1,1 0 1,17-12 0,-18 16-352,0-1 0,-1 1 0,1 0 0,1 1 0,-1 0 0,1 0 0,-1 1 0,1 0 0,13-1 0,-19 3-30,1 0 0,-1 0 0,0 0-1,1 0 1,-1 0 0,0 1 0,0 0 0,1 0 0,-1 0-1,0 0 1,0 0 0,0 1 0,0-1 0,0 1 0,0 0-1,-1 0 1,1 0 0,-1 0 0,1 0 0,-1 0 0,0 1-1,0-1 1,0 1 0,0 0 0,0-1 0,0 1 0,1 5-1,3 12 7,-1 1 0,-1-1-1,-1 1 1,0-1-1,-2 1 1,0 0 0,-5 37-1,2 3-124,2-60 121,0-1-1,0 1 1,0-1-1,0 1 1,0-1 0,0 0-1,0 1 1,1-1-1,-1 1 1,0-1 0,0 0-1,0 1 1,1-1 0,-1 1-1,0-1 1,0 0-1,1 1 1,-1-1 0,0 0-1,1 0 1,-1 1 0,0-1-1,1 0 1,-1 0-1,0 1 1,1-1 0,-1 0-1,1 0 1,-1 0-1,1 0 1,-1 0 0,0 1-1,1-1 1,-1 0 0,1 0-1,-1 0 1,1 0-1,-1 0 1,0 0 0,1 0-1,-1-1 1,1 1 0,-1 0-1,0 0 1,1 0-1,-1 0 1,1-1 0,0 1-1,22-12 155,-10 0 53,1 0-1,-2-1 1,0-1-1,0 0 0,-1 0 1,13-25-1,-4 4-96,27-72-1,-30 52-36,-6 22-59,-12 76-44,-1-21 40,-4 82-18,6-93 20,1 0-1,0 1 1,0-1 0,1 0-1,1 0 1,6 19-1,-9-27 18,1-1 0,0 1 0,0-1 0,0 1 0,1-1 0,-1 0 0,1 1 0,-1-1-1,1 0 1,0 0 0,-1 0 0,1 0 0,0 0 0,1 0 0,-1-1 0,0 1 0,0-1 0,1 0-1,-1 1 1,0-1 0,1 0 0,0 0 0,-1-1 0,1 1 0,-1 0 0,1-1 0,0 0 0,0 1-1,-1-1 1,1 0 0,4-1 0,-2-1 29,1 1 0,-1-1 0,0 0 0,0-1-1,0 1 1,-1-1 0,1 0 0,-1-1 0,1 1 0,-1-1 0,0 1-1,0-1 1,-1-1 0,6-6 0,1-4-57,0-1 0,-1 0 0,-1-1 0,0 0 0,-2-1 0,0 1 0,0-1 0,3-23 0,-8 33 0,1 0 0,-1 0 0,0 0 0,-1 0 0,0 0 0,0 0 0,0 0 0,-1 0 0,-1 0 0,1 1 0,-1-1 0,0 0 0,-1 1 0,0-1 0,0 1 0,-1 0 0,0 0 0,0 0 0,0 0 0,-1 1 0,-8-8 0,12 12 0,0 1 0,-1-1 0,1 1 0,0 0 0,-1 0 0,0 0 0,1 0 0,-1 0 0,1 0 0,-1 0 0,0 0 0,0 1 0,0-1 0,1 1 0,-1-1 0,0 1 0,0 0 0,0 0 0,0 0 0,-3 0 0,4 0 0,0 1 0,0 0 0,0-1 0,0 1 0,0 0 0,0 0 0,0 0 0,0 0 0,0 0 0,1 0 0,-1 0 0,0 0 0,1 0 0,-1 0 0,1 0 0,-1 0 0,1 1 0,-1-1 0,1 0 0,0 0 0,0 0 0,-1 3 0,1 1 0,-1 1 0,1 0 0,0-1 0,1 1 0,-1-1 0,1 1 0,0-1 0,1 0 0,-1 1 0,1-1 0,0 0 0,0 0 0,4 6 0,-2-5 0,0-1 0,0 1 0,1-1 0,0 0 0,0-1 0,0 1 0,0-1 0,1 0 0,0 0 0,0-1 0,0 1 0,0-1 0,0-1 0,1 1 0,-1-1 0,1 0 0,0-1 0,-1 1 0,1-1 0,0-1 0,0 1 0,0-1 0,0 0 0,0-1 0,-1 0 0,1 0 0,0 0 0,0-1 0,-1 0 0,1 0 0,6-4 0,-4 2 0,-1 0 0,0-1 0,0 0 0,0-1 0,0 0 0,-1 0 0,0 0 0,0-1 0,0 0 0,-1 0 0,0-1 0,-1 0 0,0 0 0,0 0 0,-1 0 0,0-1 0,0 0 0,-1 0 0,0 0 0,0 0 0,-1 0 0,1-12 0,-3 14 0,1 0 0,-2 1 0,1-1 0,-1 0 0,0 0 0,0 0 0,-1 0 0,-4-10 0,5 15 0,1 0 0,-1 1 0,0-1 0,0 1 0,1-1 0,-1 1 0,0-1 0,-1 1 0,1 0 0,0 0 0,0-1 0,0 1 0,-1 0 0,1 0 0,-1 0 0,1 0 0,-1 1 0,1-1 0,-1 0 0,1 1 0,-1-1 0,0 1 0,1-1 0,-1 1 0,0 0 0,1-1 0,-1 1 0,0 0 0,0 0 0,1 1 0,-1-1 0,0 0 0,1 0 0,-1 1 0,0-1 0,1 1 0,-1-1 0,1 1 0,-1 0 0,-2 1 0,1 1 0,0-1 0,-1 1 0,2 0 0,-1 0 0,0 0 0,0 0 0,1 1 0,0-1 0,0 1 0,0-1 0,0 1 0,0 0 0,1 0 0,0-1 0,-1 1 0,1 0 0,0 6 0,-2 8 0,1-1 0,-1 30 0,3-43 0,0-1 0,0 1 0,0 0 0,0 0 0,1-1 0,-1 1 0,1 0 0,0-1 0,0 1 0,0-1 0,1 1 0,-1-1 0,1 1 0,2 3 0,-1-5 0,-1 0 0,1-1 0,-1 1 0,1 0 0,0-1 0,0 0 0,0 1 0,-1-1 0,1 0 0,0-1 0,0 1 0,1 0 0,-1-1 0,0 0 0,0 0 0,0 0 0,5 0 0,13-2 0,1-1 0,-1-1 0,0 0 0,0-2 0,0 0 0,24-12 0,55-15 0,-87 30 0,-11 2 0,1 1 0,-1 0 0,1-1 0,-1 1 0,0-1 0,1 0 0,-1 0 0,0 0 0,1 0 0,-1 0 0,4-3 0,-6 2 0,0 1 0,0-1 0,-1 1 0,1 0 0,0-1 0,0 1 0,-1 0 0,1-1 0,-1 1 0,1 0 0,-1 0 0,1-1 0,-1 1 0,0 0 0,1 0 0,-1 0 0,0 0 0,0 0 0,0 0 0,0 0 0,0 0 0,0 0 0,0 0 0,0 1 0,-1-1 0,0 0 0,-19-17 0,1 0 0,1-2 0,1 0 0,1-1 0,-22-35 0,38 56 1,1-1 0,0 1 1,-1-1-1,1 1 0,0-1 0,0 1 1,-1-1-1,1 0 0,0 1 0,0-1 1,0 0-1,0 1 0,0-1 0,0 1 1,0-1-1,0 0 0,0 1 0,0-1 0,0 0 1,0 1-1,0-1 0,1 1 0,-1-1 1,0 0-1,0 1 0,1-1 0,-1 1 1,0-1-1,1 1 0,-1-1 0,1 1 1,-1-1-1,1 1 0,-1-1 0,1 1 0,-1 0 1,1-1-1,-1 1 0,1 0 0,-1 0 1,1-1-1,-1 1 0,1 0 0,0 0 1,-1 0-1,1-1 0,0 1 0,-1 0 0,1 0 1,-1 0-1,1 0 0,0 0 0,-1 0 1,1 0-1,0 1 0,-1-1 0,2 0 1,50 7-188,-41-5 1,31 2-4251,69 1 0,-55-5-2408</inkml:trace>
</inkml:ink>
</file>

<file path=ppt/ink/ink17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36:20.30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77 293 16944,'0'0'3112,"-9"3"-1153,6-3-1846,0 1-1,0 0 1,0 0-1,0 0 1,0 0-1,0 1 1,0-1-1,0 1 1,0 0-1,1 0 1,-1 0-1,1 0 1,-1 0-1,1 1 1,0-1-1,0 1 1,0-1-1,0 1 1,1 0-1,-1 0 0,1 0 1,-1 0-1,1 0 1,0 0-1,0 0 1,1 0-1,-1 0 1,0 4-1,-1 6 271,0 1 1,1-1-1,0 0 0,1 1 1,3 21-1,-3-33-339,0 0 1,1 1-1,-1-1 0,1 0 1,0 1-1,0-1 0,0 0 1,0 0-1,0 0 1,0 0-1,1 0 0,-1 0 1,0 0-1,1 0 1,0-1-1,-1 1 0,1 0 1,0-1-1,0 0 0,0 1 1,0-1-1,0 0 1,0 0-1,1 0 0,-1 0 1,0 0-1,0-1 0,1 1 1,-1-1-1,0 0 1,1 1-1,-1-1 0,1 0 1,-1 0-1,0 0 1,1-1-1,-1 1 0,4-2 1,1 0-48,-1 0 0,0 0 0,0-1 0,0 0 0,0 0 0,-1-1-1,1 1 1,-1-1 0,0-1 0,0 1 0,-1 0 0,1-1 0,-1 0 0,0 0 0,0-1 0,0 1 0,4-10 0,3-6-9,-1 0 1,0-1-1,10-36 0,-10 14 3,-1-1-1,-3 0 0,-2 0 1,-1-71-1,-6 103-60,-2 16 81,-6 22 208,6 6 139,0 1 0,3 1-1,0-1 1,4 39 0,-1-57-231,0-1 1,1 0 0,1 0 0,0 0-1,0 0 1,2 0 0,-1-1-1,1 1 1,1-1 0,1-1 0,-1 1-1,17 20 1,-21-30-340,0 0 0,0 0 0,0 0 0,0 0 0,0 0 0,1 0 0,-1-1 0,1 1 0,-1-1 0,1 1 0,-1-1 0,1 0 0,0 0 0,-1 0 0,1-1 0,0 1 0,0-1 0,0 1 0,-1-1 0,1 0 0,0 0 0,0 0 1,5-1-1,-5-1-214,0 1 1,0 0 0,0-1-1,0 0 1,-1 0 0,1 0-1,-1 0 1,1 0 0,-1 0 0,0-1-1,0 1 1,0-1 0,0 1-1,0-1 1,0 0 0,-1 0 0,1 0-1,-1 0 1,0 0 0,1-4-1,7-30-8777</inkml:trace>
</inkml:ink>
</file>

<file path=ppt/ink/ink17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36:20.87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1 159 19250,'0'0'6903,"12"7"-5798,-3-1-742,1-1-1,1 0 1,-1 0 0,1-1 0,-1-1-1,21 5 1,-25-7-219,0 0 1,-1-1-1,1 1 0,0-1 0,-1 0 1,1-1-1,0 0 0,-1 1 0,1-2 0,-1 1 1,1-1-1,-1 0 0,0 0 0,0 0 1,0-1-1,0 1 0,0-1 0,8-7 0,-9 7-133,-1-1-1,1 1 1,-1-1-1,0 0 1,0 0-1,0 0 0,0 0 1,-1-1-1,1 1 1,-1-1-1,-1 0 1,1 0-1,0 1 1,-1-1-1,0 0 0,-1 0 1,1 0-1,-1 0 1,1 0-1,-2 0 1,0-10-1,1 14-10,-1 0 0,1 0 0,-1 0 0,1 0 0,-1 0 0,1 0 0,-1 0 0,0 0 0,1 0 0,-1 0 0,0 0 0,0 0 0,0 1 0,1-1 0,-1 0 0,0 0 0,0 1 0,0-1 0,0 1 0,0-1 0,0 1 0,0 0 0,-1-1 0,1 1 0,0 0 0,0 0 0,0-1 0,0 1 0,0 0 0,0 0 0,-1 0 0,1 1 0,0-1 0,0 0 0,0 0 0,0 0 0,0 1 0,0-1 0,0 1 0,0-1 0,0 1 0,0-1 0,0 1 0,-2 1 0,-1 0 0,0 0 0,-1 1 0,1 0 0,0 0 0,0 0 0,1 0 0,-1 1 0,-5 7 0,4-3 0,1 1 0,0 0 0,0 0 0,1 0 0,0 0 0,0 1 0,1-1 0,1 1 0,0 0 0,-1 11 0,2-18 0,0 0 0,0 0 0,0 0 0,1 0 0,-1-1 0,1 1 0,0 0 0,-1 0 0,1 0 0,0-1 0,1 1 0,-1 0 0,0-1 0,1 1 0,-1-1 0,1 0 0,0 1 0,0-1 0,0 0 0,0 0 0,0 0 0,0 0 0,1-1 0,-1 1 0,1-1 0,-1 1 0,1-1 0,0 0 0,-1 0 0,1 0 0,0 0 0,0 0 0,-1-1 0,1 1 0,0-1 0,0 0 0,3 0 0,2 0 0,1-1 0,-1 0 0,1 0 0,-1-1 0,0 0 0,0 0 0,0-1 0,0 0 0,0 0 0,0-1 0,11-8 0,8-6 0,43-41 0,-52 42 0,1 1 0,1 0 0,30-17 0,-50 33 0,1-1 0,-1 1 0,1-1 0,-1 1 0,1 0 0,-1-1 0,1 1 0,0 0 0,-1 0 0,1 0 0,-1-1 0,1 1 0,-1 0 0,1 0 0,0 0 0,-1 0 0,1 0 0,0 0 0,-1 0 0,1 0 0,-1 0 0,1 0 0,-1 1 0,1-1 0,0 0 0,-1 0 0,1 0 0,-1 1 0,1-1 0,-1 0 0,1 1 0,-1-1 0,1 0 0,-1 1 0,1-1 0,-1 1 0,1-1 0,-1 1 0,0-1 0,1 1 0,-1-1 0,0 1 0,0-1 0,1 1 0,-1-1 0,0 1 0,0-1 0,1 2 0,1 41 0,-2-40 0,-1 0 0,1 0 0,0 1 0,0-1 0,0 1 0,0-1 0,1 0 0,0 0 0,-1 1 0,1-1 0,0 0 0,0 0 0,1 0 0,1 4 0,-1-6 0,-1-1 0,0 1 0,1-1 0,-1 0 0,1 1 0,-1-1 0,1 0 0,-1 0 0,1 0 0,-1 0 0,1 0 0,-1 0 0,1 0 0,-1-1 0,0 1 0,1-1 0,-1 1 0,1-1 0,-1 1 0,0-1 0,1 0 0,-1 1 0,0-1 0,0 0 0,2-2 0,35-30 0,-28 24 0,-10 8 0,31-26 0,44-31 0,-67 52 0,1 0 0,0 1 0,0 0 0,0 1 0,1 0 0,-1 0 0,1 1 0,0 0 0,0 1 0,0 0 0,11 0 0,-19 2 0,0 0 0,-1 1 0,1-1 0,0 1 0,-1-1 0,1 1 0,-1 0 0,1-1 0,-1 1 0,1 0 0,-1 0 0,0 0 0,1 0 0,-1 0 0,0 1 0,0-1 0,0 0 0,0 1 0,0-1 0,0 0 0,0 1 0,0-1 0,-1 1 0,1-1 0,0 1 0,-1 0 0,1-1 0,-1 1 0,0 0 0,0-1 0,1 4 0,2 65 0,-3-48 0,0-17-140,0 1 1,1 0-1,0 0 0,0-1 1,1 1-1,0-1 1,2 7-1,-3-11 0,-1 0 0,1 0 0,-1 0-1,1 0 1,-1 0 0,1 0 0,0 0 0,-1 0 0,1-1 0,0 1-1,0 0 1,0 0 0,0-1 0,0 1 0,0 0 0,0-1 0,0 1 0,0-1-1,0 0 1,0 1 0,0-1 0,0 0 0,0 1 0,0-1 0,0 0 0,0 0-1,1 0 1,-1 0 0,0 0 0,0 0 0,0 0 0,0-1 0,0 1-1,0 0 1,0-1 0,0 1 0,0 0 0,0-1 0,0 1 0,0-1 0,0 0-1,0 1 1,0-1 0,0 0 0,0 0 0,0 0 0,18-18-14034</inkml:trace>
</inkml:ink>
</file>

<file path=ppt/ink/ink17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37:09.76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25 65 8712,'0'0'12439,"4"-2"-11687,35-2 1814,-32 4-2294,1 0 0,0-1 0,-1 0-1,1 0 1,-1 0 0,12-5 0,-26 9 1772,7 1-1880,15-3 137,-14 0-292,1-1 1,-1 0 0,0 0 0,0 0 0,0-1-1,0 1 1,0 0 0,0 0 0,0 0 0,0-1-1,0 1 1,1-1 0,-1 1 0,-1-1-1,1 1 1,0-1 0,0 0 0,0 1 0,0-1-1,0 0 1,0 0 0,-1 1 0,1-1 0,0 0-1,-1 0 1,1 0 0,-1 0 0,1 0-1,0-2 1,-4 3 6,0 0-1,-1 0 1,1 0-1,0 0 0,0 1 1,-1-1-1,1 1 1,-4 1-1,5-1 10,1-1 1,-1 1-1,0 0 1,0-1-1,1 1 1,-1 0-1,1 0 0,-1 0 1,1 0-1,-1 1 1,1-1-1,0 0 0,0 1 1,-1-1-1,1 1 1,0-1-1,0 1 0,0-1 1,1 1-1,-1 0 1,0-1-1,1 1 1,-1 0-1,0 3 0,5-5 28,-1 0 0,1 0 0,0 0 0,-1 0-1,1 0 1,0-1 0,-1 1 0,6-3-1,-7 2-42,1 0 1,-1 0-1,0-1 0,0 1 0,-1-1 0,1 1 0,0-1 0,0 0 0,-1 0 0,1 1 0,-1-1 0,0 0 0,1-1 0,-1 1 0,0 0 0,0 0 0,0 0 0,-1-1 0,1 1 0,0 0 0,-1-1 0,0 1 0,1-1 0,-1-2 0,-1 5-14,0-1 0,1 0-1,-1 1 1,0-1-1,0 1 1,1 0 0,-1-1-1,0 1 1,0 0-1,0-1 1,0 1 0,1 0-1,-1 0 1,0 0-1,0 0 1,0-1 0,0 1-1,0 1 1,0-1-1,0 0 1,1 0 0,-1 0-1,0 0 1,0 1-1,0-1 1,0 0-1,1 1 1,-2-1 0,-26 9 57,26-8-30,0 1-1,1-1 1,-1 0 0,1 0 0,-1 1 0,1-1 0,-1 1 0,1-1 0,0 1 0,0 0 0,0 0 0,0-1-1,0 1 1,-1 3 0,2-4-11,0 0-1,0 0 1,0-1-1,1 1 1,-1 0 0,0-1-1,0 1 1,1 0-1,-1-1 1,0 1-1,1 0 1,-1-1-1,1 1 1,-1-1-1,1 1 1,-1-1-1,1 1 1,-1-1 0,1 1-1,-1-1 1,1 1-1,0-1 1,-1 0-1,1 1 1,-1-1-1,1 0 1,0 1-1,0-1 1,-1 0-1,1 0 1,0 0 0,-1 0-1,1 0 1,0 0-1,0 0 1,-1 0-1,1 0 1,0 0-1,0 0 1,1-1-1,7 2 67,41-4 87,-49 3-156,0 0-1,1 0 1,-1 0-1,0-1 1,0 1 0,1-1-1,-1 1 1,0-1-1,0 0 1,0 1 0,1-1-1,-1 0 1,0 0-1,0 0 1,0 0 0,0 0-1,-1 0 1,1 0-1,0 0 1,0 0 0,-1 0-1,1 0 1,0 0-1,-1-1 1,1 1 0,-1 0-1,0 0 1,1-1-1,-1 1 1,0 0 0,0-3-1,0 2-10,-1 1 0,0 0-1,0 0 1,0-1 0,0 1 0,0 0-1,0 0 1,0 0 0,0 0-1,0 0 1,0 0 0,-1 0 0,1 0-1,0 1 1,-1-1 0,1 0 0,-1 1-1,1-1 1,-1 1 0,1-1-1,-1 1 1,1 0 0,-1 0 0,1 0-1,-1 0 1,1 0 0,-1 0-1,0 0 1,-1 1 0,-51 1-28,54-2 32,-6 0 43,1 1 0,-1 0 0,1 0 0,0 1 0,-1-1 0,1 1 0,0 0 0,0 1 0,0-1-1,0 1 1,-7 5 0,52-8 345,16-11-566,-53 10 164,1 0 0,-1 0 1,0 0-1,1-1 0,-1 1 0,0-1 1,0 0-1,0 0 0,0 0 0,-1 0 1,1 0-1,0-1 0,-1 1 0,3-4 1,-5 6 7,0-1 0,0 1-1,-1 0 1,1-1 0,0 1 0,0 0 0,0-1 0,0 1 0,-1 0 0,1-1 0,0 1 0,0 0 0,0 0 0,-1-1 0,1 1 0,0 0 0,-1 0 0,1-1-1,0 1 1,-1 0 0,1 0 0,0 0 0,-1 0 0,1 0 0,0-1 0,-1 1 0,1 0 0,0 0 0,-1 0 0,1 0 0,0 0 0,-1 0 0,1 0-1,0 0 1,-1 0 0,1 0 0,-1 0 0,1 1 0,0-1 0,-1 0 0,1 0 0,-21 2-162,3 2 191,2 2 0,-1 0-1,0 1 1,1 0 0,1 2-1,-1-1 1,-16 15 0,31-23-20,1 0 0,-1 0-1,1 0 1,0 0 0,0 0 0,-1 0 0,1 0 0,0 1-1,-1-1 1,1 0 0,0 0 0,-1 0 0,1 1 0,0-1-1,0 0 1,-1 0 0,1 1 0,0-1 0,0 0 0,0 0 0,-1 1-1,1-1 1,0 0 0,0 1 0,0-1 0,0 0 0,0 1-1,0-1 1,0 0 0,0 1 0,-1-1 0,1 0 0,0 1-1,0-1 1,1 0 0,-1 1 0,0-1 0,0 0 0,0 1-1,0-1 1,0 0 0,0 1 0,1 0 0,17 3 121,28-5-13,-46 1-111,8-1-79,-1 0 0,1 0 0,-1 0 0,0-1 0,1 0-1,-1-1 1,0 1 0,0-1 0,-1-1 0,1 1 0,-1-1 0,1 0 0,9-9 0,-16 12 73,1 1-1,-1 0 1,0-1-1,1 1 1,-1 0 0,0-1-1,0 1 1,0 0-1,1-1 1,-1 1-1,0-1 1,0 1-1,0 0 1,0-1 0,0 1-1,0-1 1,0 1-1,0 0 1,0-1-1,0 1 1,0-1-1,0 1 1,0 0 0,0-1-1,0 1 1,0-1-1,0 1 1,-1 0-1,1-1 1,0 1-1,0 0 1,0-1 0,-1 1-1,1 0 1,0-1-1,0 1 1,-1 0-1,1-1 1,0 1-1,-1 0 1,1 0-1,0-1 1,-1 1 0,1 0-1,0 0 1,-1 0-1,1 0 1,-1-1-1,1 1 1,0 0-1,-1 0 1,1 0 0,-1 0-1,1 0 1,0 0-1,-1 0 1,1 0-1,-1 0 1,1 0-1,0 0 1,-1 0 0,0 1-1,-34-1-222,30 1 222,-2-1 11,0 1 0,0 0 0,0 0 0,0 1 1,0 0-1,0 0 0,0 0 0,1 1 0,-1 0 0,1 0 1,0 1-1,-9 6 0,15-10-33,-1 1 0,1-1 1,0 0-1,-1 0 0,1 0 1,0 0-1,0 1 0,-1-1 0,1 0 1,0 0-1,0 0 0,0 1 1,-1-1-1,1 0 0,0 0 0,0 1 1,0-1-1,0 0 0,-1 1 1,1-1-1,0 0 0,0 1 0,0-1 1,0 0-1,0 0 0,0 1 0,0-1 1,0 0-1,0 1 0,0-1 1,0 0-1,0 1 0,0-1 0,0 0 1,0 1-1,1-1 0,-1 0 1,0 0-1,0 1 0,0-1 0,0 0 1,0 1-1,1-1 0,-1 0 1,0 0-1,0 1 0,0-1 0,1 0 1,-1 0-1,0 0 0,1 0 1,-1 1-1,0-1 0,0 0 0,1 0 1,-1 0-1,0 0 0,1 0 1,18 3-4681,1-3-2004</inkml:trace>
</inkml:ink>
</file>

<file path=ppt/ink/ink17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37:15.965"/>
    </inkml:context>
    <inkml:brush xml:id="br0">
      <inkml:brushProperty name="width" value="0.025" units="cm"/>
      <inkml:brushProperty name="height" value="0.025" units="cm"/>
      <inkml:brushProperty name="color" value="#AB008B"/>
    </inkml:brush>
  </inkml:definitions>
  <inkml:trace contextRef="#ctx0" brushRef="#br0">69 1 10218,'0'0'11733,"-6"6"-11498,-19 18-42,48-18 1350,-23-6-1527,1 0 0,0 1 0,0-1 0,0 0-1,0 0 1,0-1 0,-1 1 0,1 0 0,0 0 0,0 0 0,0 0-1,0-1 1,-1 1 0,1 0 0,0-1 0,0 1 0,-1-1 0,1 1 0,0-1-1,0 1 1,-1-1 0,1 0 0,-1 1 0,1-1 0,-1 0 0,1 1-1,-1-1 1,1 0 0,-1 1 0,1-1 0,-1 0 0,0 0 0,0 0 0,1 0-1,-1 1 1,0-1 0,0 0 0,0 0 0,0 0 0,0-1 0,0 2 19,-1-1 1,1 0 0,-1 0 0,1 1 0,-1-1 0,0 0-1,1 1 1,-1-1 0,0 1 0,0-1 0,1 1-1,-1-1 1,0 1 0,0-1 0,0 1 0,1 0 0,-1 0-1,0-1 1,0 1 0,0 0 0,0 0 0,0 0 0,0 0-1,0 0 1,1 0 0,-1 0 0,-2 0 0,2 0-22,0 0 1,1 0-1,-1 0 1,0 0-1,0 0 1,0 0 0,0 0-1,0 0 1,0 1-1,1-1 1,-1 0 0,0 0-1,0 1 1,0-1-1,1 1 1,-1-1-1,0 0 1,0 1 0,1 0-1,-1-1 1,0 1-1,1-1 1,-1 1-1,1 0 1,-1-1 0,1 1-1,-1 0 1,1 0-1,-1-1 1,1 1 0,0 0-1,-1 1 1,1-1 15,1-1 0,-1 0 0,1 1 0,-1-1 0,0 0 0,1 0 0,-1 1 1,1-1-1,-1 0 0,1 0 0,-1 0 0,1 0 0,-1 0 0,1 1 0,-1-1 0,1 0 1,-1 0-1,1 0 0,-1 0 0,1-1 0,-1 1 0,1 0 0,-1 0 0,1 0 0,-1 0 1,1 0-1,-1-1 0,1 1 0,-1 0 0,1 0 0,0-1 0,17-8 176,-18 9-194,0 0 0,0 0 0,1 0 0,-1-1 1,0 1-1,1 0 0,-1 0 0,0 0 0,0-1 0,0 1 0,1 0 1,-1 0-1,0-1 0,0 1 0,0 0 0,0-1 0,0 1 1,1 0-1,-1-1 0,0 1 0,0 0 0,0-1 0,0 1 0,0 0 1,0-1-1,0 1 0,0 0 0,0-1 0,0 1 0,0 0 1,0 0-1,-1-1 0,1 1 0,0 0 0,0-1 0,0 1 0,0 0 1,0-1-1,-1 1 0,1 0 0,-16-2 258,-20 12 216,35-10-446,0 1 0,-1 0 0,1-1 0,0 1 0,-1 0 0,1 0 0,0 0 0,0 0 0,0 0 0,0 0 0,0 0 0,0 1 0,0-1 0,0 0 0,1 0 0,-1 1 0,0-1 0,1 1 0,-1-1 0,1 0 0,0 1 0,-1-1 0,1 3 0,0-3-18,1 0 0,0 0 0,0 0-1,0 0 1,0-1 0,0 1 0,0 0-1,0-1 1,0 1 0,0 0 0,0-1-1,0 0 1,1 1 0,-1-1 0,0 0-1,0 1 1,0-1 0,0 0 0,1 0-1,-1 0 1,0 0 0,0 0 0,1 0-1,-1-1 1,0 1 0,0 0 0,0 0-1,2-2 1,-2 2-19,0 0-1,0 0 1,0 0-1,0 0 0,0 0 1,0 0-1,0 0 1,1-1-1,-1 1 1,-1-1-1,1 1 1,0 0-1,0-1 1,0 0-1,0 1 1,0-1-1,0 1 0,0-1 1,0-1-1,-1 1-6,0 1 0,0 0 0,0-1 0,0 1-1,-1 0 1,1-1 0,0 1 0,0 0-1,-1-1 1,1 1 0,0 0 0,0-1 0,-1 1-1,1 0 1,0 0 0,-1-1 0,1 1 0,0 0-1,-1 0 1,1 0 0,-1 0 0,1-1 0,0 1-1,-1 0 1,1 0 0,-1 0 0,1 0 0,0 0-1,-1 0 1,0 0 0,0 0 3,0 0 0,0-1 0,0 1 0,0 0 0,0 0 1,0 0-1,0 0 0,0 0 0,-1 1 0,1-1 0,0 0 0,0 0 0,0 1 1,0-1-1,0 1 0,0-1 0,0 1 0,0-1 0,0 1 0,0-1 0,1 1 0,-1 0 1,0 0-1,0-1 0,0 1 0,1 0 0,-1 0 0,1 0 0,-1 0 0,0 0 1,1 0-1,-1 0 0,1 0 0,0 0 0,-1 0 0,1 0 0,0 0 0,0 0 0,0 0 1,0 2-1,30-4 252,-29 0-252,0 1 1,0 0 0,0 0 0,0-1 0,0 1 0,1-1 0,-1 1-1,0-1 1,0 1 0,0-1 0,0 0 0,0 1 0,-1-1 0,1 0-1,0 0 1,0 0 0,0 0 0,-1 0 0,1 0 0,0 0 0,-1 0-1,1 0 1,-1 0 0,1 0 0,-1 0 0,1-1 0,-2 1-7,1 0 1,-1 1 0,1-1-1,-1 1 1,1-1 0,-1 1-1,1-1 1,-1 1 0,0-1-1,1 1 1,-1 0 0,0-1-1,1 1 1,-1 0 0,0 0-1,0-1 1,1 1 0,-1 0-1,0 0 1,0 0 0,1 0-1,-1 0 1,0 0 0,0 0-1,0 0 1,1 0 0,-1 0-1,0 1 1,0-1 0,1 0-1,-1 0 1,0 1 0,1-1-1,-1 1 1,0-1 0,1 0-1,-1 1 1,-1 0 0,-12 8 56,18-7 143,26-11-52,-29 9-130,-23 25-380,23-24 169,-1-1-1,1 1 1,0-1-1,-1 1 0,1-1 1,0 0-1,0 1 0,-1-1 1,1 0-1,0 1 1,0-1-1,-1 0 0,1 0 1,0 0-1,0 0 1,0 0-1,0 0 0,-1 0 1,1 0-1,0 0 0,1 0 1,6-1-7088</inkml:trace>
</inkml:ink>
</file>

<file path=ppt/ink/ink17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37:34.511"/>
    </inkml:context>
    <inkml:brush xml:id="br0">
      <inkml:brushProperty name="width" value="0.025" units="cm"/>
      <inkml:brushProperty name="height" value="0.025" units="cm"/>
      <inkml:brushProperty name="color" value="#AB008B"/>
    </inkml:brush>
  </inkml:definitions>
  <inkml:trace contextRef="#ctx0" brushRef="#br0">10 1 8008,'0'0'6278,"-1"8"-6252,-7 66 48,17 122-5439,-3-119 4965,39 248-416,-9-94 1713,27 308 4809,-46-78-3824,-15-263-1356,8 980 1908,-6-538 598,7-500-2642,-1-22-288,4 161 57,3 183 7,-20-240-124,0-24-146,27 257 1,-6-8 862,-18-383-72,0-63-726,0 0 0,0-1 0,0 1 0,0 0 0,1-1-1,-1 1 1,0 0 0,1-1 0,-1 1 0,0 0 0,1-1-1,-1 1 1,1-1 0,-1 1 0,1-1 0,-1 1 0,1-1-1,-1 1 1,1-1 0,1 1 0,2 3-2521,-1 1-4462</inkml:trace>
</inkml:ink>
</file>

<file path=ppt/ink/ink17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37:47.096"/>
    </inkml:context>
    <inkml:brush xml:id="br0">
      <inkml:brushProperty name="width" value="0.025" units="cm"/>
      <inkml:brushProperty name="height" value="0.025" units="cm"/>
      <inkml:brushProperty name="color" value="#AB008B"/>
    </inkml:brush>
  </inkml:definitions>
  <inkml:trace contextRef="#ctx0" brushRef="#br0">210 5 8776,'0'0'5365,"8"-1"-4041,44-2 570,-25 3 5037,-42 18-7460,14-17 537,-2 0 96,1 0-1,0 0 1,-1 0 0,1-1 0,0 1-1,-1-1 1,1 1 0,-1-1-1,1 0 1,-1 0 0,1 0-1,-3-1 1,5 1-77,-32 10-27,29-10-11,3 0 5,-1 0 1,1 0 0,-1 0-1,1 0 1,-1-1 0,1 1-1,-1 0 1,0 0 0,1 0-1,-1 0 1,1 0 0,-1 1-1,1-1 1,-1 0 0,1 0-1,-1 0 1,1 0 0,-1 1-1,0-1 1,1 0 0,0 0-1,-1 1 1,1-1 0,-1 0 0,1 1-1,-1-1 1,1 0 0,0 1-1,-1-1 1,1 1 0,0-1-1,-1 1 1,1-1 0,0 1-1,0-1 1,-1 1 0,1-1-1,0 2 1,-2-1-3,0 1 0,1-1 1,-1 0-1,0 1 0,0-1 0,0 0 0,0 0 0,0 0 1,0-1-1,0 1 0,-1 0 0,-2 0 0,-42 1 78,46-2-54,-44-4-5,44 4-11,-1-1-488,0 0 0,0 0 0,-1 1 0,1-1 0,0 1 0,-1 0 0,1 0 0,-1 0 0,1 0 0,0 0 0,-1 0 0,-4 1 0,6 0-349,-16 1-3332,-1-1-1425</inkml:trace>
</inkml:ink>
</file>

<file path=ppt/ink/ink17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37:55.785"/>
    </inkml:context>
    <inkml:brush xml:id="br0">
      <inkml:brushProperty name="width" value="0.025" units="cm"/>
      <inkml:brushProperty name="height" value="0.025" units="cm"/>
      <inkml:brushProperty name="color" value="#AB008B"/>
    </inkml:brush>
  </inkml:definitions>
  <inkml:trace contextRef="#ctx0" brushRef="#br0">5 4691 11243,'0'0'11119,"-5"-36"-9474,11-58-670,-5-99-1,-3 83 408,8-814-880,-15 528 90,16-409 870,-4 713-1082,11-226 88,1-67 52,10-69-263,-17 346-221,-1-148 202,4-43-91,-3 79 611</inkml:trace>
</inkml:ink>
</file>

<file path=ppt/ink/ink17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38:21.957"/>
    </inkml:context>
    <inkml:brush xml:id="br0">
      <inkml:brushProperty name="width" value="0.025" units="cm"/>
      <inkml:brushProperty name="height" value="0.025" units="cm"/>
      <inkml:brushProperty name="color" value="#AB008B"/>
    </inkml:brush>
  </inkml:definitions>
  <inkml:trace contextRef="#ctx0" brushRef="#br0">38 1 12556,'0'0'14499,"-4"20"-19266,-16 2-3508,6-11-549</inkml:trace>
</inkml:ink>
</file>

<file path=ppt/ink/ink17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37:19.611"/>
    </inkml:context>
    <inkml:brush xml:id="br0">
      <inkml:brushProperty name="width" value="0.025" units="cm"/>
      <inkml:brushProperty name="height" value="0.025" units="cm"/>
      <inkml:brushProperty name="color" value="#AB008B"/>
    </inkml:brush>
  </inkml:definitions>
  <inkml:trace contextRef="#ctx0" brushRef="#br0">1 2 1057,'36'0'7226,"1"-1"-5644,39 1-4897,-54 0-961</inkml:trace>
</inkml:ink>
</file>

<file path=ppt/ink/ink17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37:21.874"/>
    </inkml:context>
    <inkml:brush xml:id="br0">
      <inkml:brushProperty name="width" value="0.025" units="cm"/>
      <inkml:brushProperty name="height" value="0.025" units="cm"/>
      <inkml:brushProperty name="color" value="#AB008B"/>
    </inkml:brush>
  </inkml:definitions>
  <inkml:trace contextRef="#ctx0" brushRef="#br0">0 51 3107,'0'0'9027,"9"0"-8781,418-17 990,-62 5-1303,481 0-91,-757 12 214,262 14 16,-5-1-10,405 25-19,-412-18 49,-192-14-67,170 28 248,-171-15-151,186 39 155,-219-34-125,1-5-1,181 7 0,-211-22 1590,-123-3-1747,-499-11-624,362 2 513,-51 0 179,-650-43 458,-245-67-435,851 93-79,-141-17-1,282 28-16,0 5 1,-164 10-1,137 17-12,38-3 67,59-6-42,-82 21 0,33-5 26,89-21 103,29-6 182,-4 1-338,-1 1 0,1 0 0,-1-1 0,0 1 0,1 1 0,-1-1 0,1 1 0,5 1 0,-5 0-701,1 0 0,-1 0 0,1-1 0,0 1 0,0-2 0,-1 1 0,11 0 0,15-1-3961</inkml:trace>
</inkml:ink>
</file>

<file path=ppt/ink/ink17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37:42.310"/>
    </inkml:context>
    <inkml:brush xml:id="br0">
      <inkml:brushProperty name="width" value="0.025" units="cm"/>
      <inkml:brushProperty name="height" value="0.025" units="cm"/>
      <inkml:brushProperty name="color" value="#AB008B"/>
    </inkml:brush>
  </inkml:definitions>
  <inkml:trace contextRef="#ctx0" brushRef="#br0">1 1 10474,'0'0'5541</inkml:trace>
</inkml:ink>
</file>

<file path=ppt/ink/ink17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37:43.026"/>
    </inkml:context>
    <inkml:brush xml:id="br0">
      <inkml:brushProperty name="width" value="0.025" units="cm"/>
      <inkml:brushProperty name="height" value="0.025" units="cm"/>
      <inkml:brushProperty name="color" value="#AB008B"/>
    </inkml:brush>
  </inkml:definitions>
  <inkml:trace contextRef="#ctx0" brushRef="#br0">0 4 6983,'0'0'4900,"56"-3"-4227,-41 3-321,-1 0-224,1 0-64,0 3-32,-2 5-32,3 2-416,0-1-1025,2-5-2275</inkml:trace>
</inkml:ink>
</file>

<file path=ppt/ink/ink17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38:45.867"/>
    </inkml:context>
    <inkml:brush xml:id="br0">
      <inkml:brushProperty name="width" value="0.025" units="cm"/>
      <inkml:brushProperty name="height" value="0.025" units="cm"/>
      <inkml:brushProperty name="color" value="#AB008B"/>
    </inkml:brush>
  </inkml:definitions>
  <inkml:trace contextRef="#ctx0" brushRef="#br0">18 3 4388,'-8'0'673,"3"0"31,2 0 257,1-1-192,2-1-417,2 2-352,8 0 97,4 0-33,1 5-32,0 3-32,-2 5-129,1 2-799,1 2-898,0-4-1217</inkml:trace>
</inkml:ink>
</file>

<file path=ppt/ink/ink17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38:50.113"/>
    </inkml:context>
    <inkml:brush xml:id="br0">
      <inkml:brushProperty name="width" value="0.025" units="cm"/>
      <inkml:brushProperty name="height" value="0.025" units="cm"/>
      <inkml:brushProperty name="color" value="#AB008B"/>
    </inkml:brush>
  </inkml:definitions>
  <inkml:trace contextRef="#ctx0" brushRef="#br0">3 250 4164,'-3'2'20430,"15"-3"-20109,1 0 0,-1-1 0,18-5 0,19-4 456,0 5-129,10-2-465,66-1 0,-54 6-127,122-23 0,40-3 29,80 20-47,-142-11 81,-6 0 2,289 11 105,31-1 7,-286-14 357,25-1 117,212 8-493,10 20-167,-73 3 71,-186-16 77,37-1-176,-189 10-91,5-1 447,-31 3-1579,-14 2-1787,-4-3-1221,-2 0-2674</inkml:trace>
</inkml:ink>
</file>

<file path=ppt/ink/ink18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40:00.581"/>
    </inkml:context>
    <inkml:brush xml:id="br0">
      <inkml:brushProperty name="width" value="0.025" units="cm"/>
      <inkml:brushProperty name="height" value="0.025" units="cm"/>
      <inkml:brushProperty name="color" value="#AB008B"/>
    </inkml:brush>
  </inkml:definitions>
  <inkml:trace contextRef="#ctx0" brushRef="#br0">115 21 6566,'0'0'17772,"0"-6"-16352,0-9 2947,-2 126-2520,-21 259-1052,19-30-795,3-42 0,-10 462 0,12-522 0,-6-174 0,3-49 0,0-1 0,1 0 0,1 1 0,0-1 0,1 1 0,3 18 0,-3-32 0,0 1 0,0-1 0,0 0 0,0 1 0,1-1 0,-1 0 0,0 0 0,0 0 0,1 0 0,-1 0 0,1 0 0,-1 0 0,1 0 0,-1-1 0,1 1 0,0 0 0,-1-1 0,1 0 0,0 1 0,-1-1 0,1 0 0,2 0 0,44 3 0,-42-3 0,291 5 0,-287-6 0,0 0 0,-1 0 0,1-2 0,-1 1 0,0-1 0,18-8 0,-18 7 0,0 0 0,1 1 0,0 0 0,0 0 0,0 1 0,0 0 0,10 0 0,93-2 0,-67 0 0,0 3 0,68 6 0,-101-2 0,1 0 0,-1 1 0,15 6 0,-18-6 0,0 0 0,1-1 0,-1 0 0,1-1 0,0 0 0,16 1 0,-26-3 0,0 0 0,1 1 0,-1-1 0,0 0 0,0 0 0,1 0 0,-1 0 0,0 0 0,0-1 0,1 1 0,-1 0 0,0 0 0,0-1 0,1 1 0,-1-1 0,0 1 0,0-1 0,0 0 0,0 1 0,0-1 0,0 0 0,1-1 0,-1 0 0,-1 0 0,-1-1 0,1 1 0,0 0 0,0 0 0,-1 0 0,1-1 0,-1 1 0,0 0 0,0 0 0,0 0 0,0 0 0,-1-2 0,-119-219 0,32 66 0,-34-107 0,46 36 0,66 205 0,-1-1 0,-2 2 0,-26-36 0,-21-34 0,-1-23 0,-5-5 0,6-3 0,-52-146 0,101 240 0,-1 1 0,-1 1 0,-1 0 0,-2 1 0,-28-35 0,22 32 0,2-1 0,1-1 0,-20-41 0,-14-34 0,71 131-5073,-1-2-1679,-6-2 288</inkml:trace>
</inkml:ink>
</file>

<file path=ppt/ink/ink18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40:06.320"/>
    </inkml:context>
    <inkml:brush xml:id="br0">
      <inkml:brushProperty name="width" value="0.025" units="cm"/>
      <inkml:brushProperty name="height" value="0.025" units="cm"/>
      <inkml:brushProperty name="color" value="#AB008B"/>
    </inkml:brush>
  </inkml:definitions>
  <inkml:trace contextRef="#ctx0" brushRef="#br0">20 281 7015,'1'-71'1829,"1"-22"1940,-11 3 3445,8 155-3789,-1-19-3311,-5 482 5262,25-732-5590,-16 149 164,0-2 81,-9-108-1,0 141 283,3 37 110,0 40-225,1 125-149,4 262 783,-2-438-834,1-1-1,0 0 1,0 1 0,0-1-1,0 0 1,0 1 0,0-1-1,0 1 1,1-1 0,-1 0-1,0 1 1,1-1 0,-1 0 0,1 0-1,0 1 1,-1-1 0,1 0-1,0 0 1,0 0 0,0 0-1,-1 0 1,1 0 0,0 0-1,2 1 1,-2-2-19,0-1 0,0 1 1,0-1-1,1 0 0,-1 0 0,0 1 1,0-1-1,-1 0 0,1 0 0,0 0 1,0 0-1,0 0 0,-1 0 0,1 0 1,0 0-1,-1 0 0,1-1 0,-1 1 0,1 0 1,-1 0-1,0-1 0,0 1 0,1 0 1,-1 0-1,0-3 0,8-47-201,-2-1 1,-3-1-1,-1 1 0,-7-57 0,5 104 215,-3-47 148,-2 1 0,-22-92-1,23 199 677,4 82-754,15 485 34,-14-602-95,-2-15-3,1 0-1,0 0 1,1 1 0,0-1-1,0 0 1,0 0-1,0 0 1,1 0 0,0 0-1,0-1 1,1 1-1,3 6 1,-5-14-35,0 0-1,1 1 1,-1-1 0,0 0-1,0 0 1,0 1-1,-1-1 1,1 0 0,0 0-1,-1 0 1,1 0 0,-1 0-1,0 0 1,1 0 0,-1-3-1,7-97-176,-5 0-1,-11-108 1,-8 37 127,0-30 1132,21 1185-490,-4-966-526,-1-13-28,1 0 1,0 0-1,-1 0 1,1 0 0,1 0-1,-1 0 1,0 0 0,1 0-1,-1 0 1,1 0 0,0 0-1,0 0 1,0-1-1,3 6 1,-4-8-4,1 1 0,-1-1 0,1 0 0,-1 0 0,0 0 0,1 0 0,-1 0 1,1 0-1,-1 0 0,0 0 0,1 0 0,-1 0 0,1 0 0,-1 0 0,1 0 0,-1 0 0,0 0 0,1 0 0,-1 0 0,1 0 0,-1 0 0,0-1 0,1 1 0,-1 0 0,0 0 1,1-1-1,-1 1 0,0 0 0,1 0 0,-1-1 0,0 1 0,1 0 0,-1-1 0,0 1 0,0 0 0,0-1 0,1 1 0,-1-1 0,0 1 0,0 0 0,0-1 0,0 1 0,0-1 0,0 1 1,0 0-1,0-1 0,0 0 0,8-25-29,4-35 25,-2 1 1,1-86-1,-10-129-18,-3 129 18,1-132 37,-1 260-13,-1 25-46,0 34-61,1 523 15,3-296 82,-1-252-12,-1-14 0,1 1-1,-1 0 1,1 0 0,0 0-1,0 0 1,0 0-1,1 0 1,-1 0 0,1 0-1,-1-1 1,1 1-1,0 0 1,0 0 0,3 5-1,-4-8-1,1 0 0,-1 0 0,1 0 0,-1 0 0,0 0 0,1 0 0,-1 1 0,1-1 0,-1 0 0,1 0 0,-1 0 0,1 0 0,-1 0 0,0-1 0,1 1 0,-1 0 1,1 0-1,-1 0 0,0 0 0,1 0 0,-1-1 0,1 1 0,-1 0 0,0 0 0,1-1 0,-1 1 0,0 0 0,1 0 0,-1-1 0,0 1 0,1 0 0,-1-1 0,0 1 0,0 0 0,0-1 0,1 1 0,-1-1 0,0 1 0,0 0 0,0-1 0,0 1 0,0-1 0,0 1 0,1-1 0,-1 1 0,0-1 0,9-25-108,-9 25 108,12-51-75,-2 0 1,6-102 0,-13-113-59,-4 156 177,1 43-25,1-39 49,-20-170-1,14 258 107,2 29 23,2 34-168,20 422-112,-3-189 106,-16-264-19,1 17 12,8 46 1,-1-57-60,-8-19 46,0 1-1,1-1 0,-1 0 1,0 0-1,1 0 0,-1 0 0,0 0 1,1 0-1,-1 0 0,0 0 1,0 0-1,1 0 0,-1 0 1,0-1-1,1 1 0,-1 0 0,0 0 1,0 0-1,1 0 0,-1 0 1,0 0-1,0-1 0,1 1 1,-1 0-1,0 0 0,0 0 0,0-1 1,1 1-1,-1 0 0,0 0 1,0-1-1,0 1 0,0 0 1,0 0-1,1-1 0,12-36-109,0-53-2,-3 1-1,-4-2 0,-11-165 0,-1 183 181,-3 1-1,-3 0 0,-28-95 1,27 134 318,13 33-378,1 0 1,-1 0-1,0 1 0,0-1 0,0 0 0,0 0 0,0 0 1,0 1-1,0-1 0,0 0 0,0 0 0,0 0 0,0 0 1,0 1-1,0-1 0,0 0 0,-1 0 0,1 0 0,0 1 1,0-1-1,0 0 0,0 0 0,0 0 0,0 0 0,0 0 1,0 1-1,-1-1 0,1 0 0,0 0 0,0 0 0,0 0 1,0 0-1,0 0 0,-1 0 0,1 1 0,0-1 0,0 0 1,0 0-1,-1 0 0,1 0 0,0 0 0,0 0 0,0 0 1,0 0-1,-1 0 0,1 0 0,0 0 0,0 0 0,0 0 1,-1 0-1,1 0 0,0 0 0,0 0 0,0-1 0,0 1 1,-1 0-1,1 0 0,0 0 0,0 0 0,0 0 0,0 0 1,0 0-1,-1 0 0,1-1 0,-2 22-6,1 71 16,5 0 0,3 0 0,5-1 0,3-1 0,30 97 0,-41-174-10,23 66 6,-25-75-15,0 0-1,0 1 0,1-1 0,-1 0 1,1-1-1,0 1 0,0 0 0,0-1 1,0 0-1,1 1 0,0-1 0,-1-1 1,1 1-1,6 3 0,-8-5 2,-1-1 0,1 1 0,0-1 0,-1 1 0,1-1 0,0 1 0,0-1 0,-1 0 0,1 0-1,0 0 1,0 0 0,-1 0 0,1-1 0,0 1 0,-1 0 0,1-1 0,0 1 0,-1-1 0,1 0 0,-1 1 0,1-1-1,0 0 1,1-1 0,0-1 8,0 0-1,0 0 1,0-1-1,0 1 1,-1-1-1,1 1 1,-1-1-1,0 0 1,2-5-1,2-8 16,0 0-1,-2-1 0,5-28 0,-5 11-44,-1 1 0,-2-1 0,-1 0 0,-2 0 0,-2 0 1,-1 1-1,-1 0 0,-2 0 0,-1 0 0,-2 1 0,-2 0 0,0 1 0,-2 1 1,-2 0-1,-1 1 0,-40-52 0,22 48-114,14 25 35,21 9 93,1 0 0,-1 1-1,0-1 1,1 0 0,-1 0 0,0 0 0,1 1 0,-1-1 0,0 0-1,1 1 1,-1-1 0,1 1 0,-1-1 0,1 1 0,-1-1 0,1 1 0,-1-1-1,1 1 1,-1-1 0,1 1 0,0 0 0,-1-1 0,1 1 0,0-1 0,0 1-1,-1 0 1,1-1 0,0 1 0,0 0 0,0 0 0,-3 17-82,1-1 0,0 1-1,2-1 1,0 1 0,4 29 0,20 92 58,-12-81 172,2 0 1,3-1 0,2-1 0,39 79 0,-54-128-123,0-1 1,0 0 0,1 0-1,-1 0 1,1-1 0,6 6-1,-10-10-15,0 0 0,0 0 0,0 0-1,0 0 1,0-1 0,0 1 0,0 0-1,0-1 1,0 1 0,1-1 0,-1 1-1,0-1 1,0 0 0,1 1 0,-1-1-1,0 0 1,0 0 0,1 0 0,-1 0-1,0 0 1,0 0 0,1 0 0,-1 0-1,0 0 1,0-1 0,1 1-1,-1 0 1,0-1 0,0 1 0,0-1-1,0 0 1,0 1 0,0-1 0,0 0-1,0 0 1,0 0 0,0 1 0,0-1-1,0 0 1,0 0 0,0 0 0,-1 0-1,2-2 1,2-6 13,0 0 1,0 0-1,-1-1 1,0 1-1,-1-1 1,0 0-1,0 1 1,-1-1-1,0-16 1,-1-13-32,-6-41 1,2 52 2,-2 0 0,0 0-1,-2 1 1,-1 0 0,-2 0 0,0 1 0,-2 0-1,0 1 1,-2 1 0,-1 0 0,-1 1-1,-1 1 1,0 0 0,-27-22 0,44 43 17,0 0 1,0-1-1,0 1 1,0 0 0,-1 0-1,1 0 1,0 0 0,-1 0-1,1 0 1,-1 0-1,1 1 1,-1-1 0,1 0-1,-1 1 1,1-1 0,-1 1-1,0 0 1,1 0-1,-1-1 1,0 1 0,1 0-1,-1 0 1,0 0-1,0 1 1,-1-1 0,2 2 6,-1-1-1,1 0 1,0 1 0,0-1 0,0 1-1,0-1 1,0 1 0,0 0 0,1-1 0,-1 1-1,0 0 1,1-1 0,0 1 0,-1 0 0,1 0-1,0 0 1,0-1 0,0 4 0,0 15 56,1-1 0,1 0 0,5 21 0,8 19 17,3-2 0,2 0 1,2-2-1,3 0 0,2-2 0,43 63 0,-64-107-76,42 57 18,-46-63-22,0 0-1,1-1 1,-1 1-1,1-1 1,0 0-1,-1 1 1,1-1-1,0-1 1,0 1 0,1 0-1,-1-1 1,0 1-1,0-1 1,1 0-1,-1 0 1,1-1-1,-1 1 1,7 0-1,-9-2 4,0 1 0,1 0 0,-1-1 0,1 0 0,-1 1 0,0-1 0,0 0 0,1 0-1,-1 1 1,0-1 0,0 0 0,0 0 0,0 0 0,0-1 0,0 1 0,0 0 0,-1 0 0,1 0 0,0-1 0,-1 1 0,1 0 0,0-1 0,-1 1-1,0 0 1,1-1 0,-1 1 0,0-3 0,4-46 167,-4 41-144,-1-17 0,-1 1-1,-2-1 1,0 1-1,-2-1 1,-1 1-1,0 1 1,-2-1-1,-1 2 1,-24-42-1,-2 5-44,-3 1-1,-62-72 0,87 114-37,7 8-9,0 0-1,-1 0 1,0 0 0,0 1-1,-1 0 1,1 1 0,-2 0-1,-11-7 1,20 14 58,1 0 1,0 0-1,-1 0 1,1 0-1,0 0 1,-1 0-1,1 0 1,0 0 0,0 0-1,-1 0 1,1 0-1,0 0 1,-1 0-1,1 0 1,0 0-1,-1 1 1,1-1-1,0 0 1,0 0-1,-1 0 1,1 0-1,0 1 1,0-1 0,0 0-1,-1 0 1,1 0-1,0 1 1,0-1-1,0 0 1,-1 0-1,1 1 1,0-1-1,0 0 1,0 1-1,0-1 1,0 0-1,0 1 1,0-1 0,0 0-1,0 0 1,0 1-1,0-1 1,0 0-1,0 1 1,0-1-1,0 0 1,0 1-1,0-1 1,0 0-1,0 1 1,2 20-169,8 18 99,1 0-1,2 0 1,32 65 0,-20-47 56,51 128 118,79 173 174,-151-351-278,-3-4 0,0 0-1,1 1 1,0-1-1,0 0 1,-1 0-1,2 0 1,-1 0-1,0-1 1,1 1-1,3 3 1,-5-6-4,-1 0-1,0 0 1,1 0 0,-1 0 0,0 0 0,0 0 0,1 0-1,-1-1 1,0 1 0,0 0 0,1 0 0,-1 0 0,0 0-1,0 0 1,1-1 0,-1 1 0,0 0 0,0 0 0,0 0-1,1-1 1,-1 1 0,0 0 0,0 0 0,0-1 0,0 1-1,1 0 1,-1-1 0,0 1 0,0 0 0,0 0 0,0-1-1,0 1 1,0 0 0,0-1 0,0 1 0,0 0 0,0 0-1,0-1 1,0 1 0,0 0 0,0-1 0,0 1 0,-1 0-1,2-21-171,-1 19 143,-1-18-88,-1-1 1,-1 1-1,-1 0 0,-1 0 0,-1 0 0,0 1 1,-14-28-1,5 15 49,-2 2 0,-1-1 0,-33-41 0,50 71 75,-22-24 30,23 25-29,0 0 1,0 1-1,0-1 0,0 0 0,0 1 0,0-1 1,0 1-1,0-1 0,0 0 0,0 1 1,0-1-1,0 1 0,0-1 0,0 0 0,0 1 1,0-1-1,-1 0 0,1 1 0,0-1 0,0 0 1,0 1-1,-1-1 0,1 0 0,0 1 1,0-1-1,-1 0 0,1 0 0,0 1 0,-1-1 1,1 0-1,0 0 0,-1 0 0,1 0 1,0 1-1,-1-1 0,1 0 0,0 0 0,-1 0 1,1 0-1,0 0 0,-1 0 0,1 0 0,-1 0 1,1 0-1,0 0 0,-1 0 0,1 0 1,0 0-1,-1 0 0,1 0 0,-1 0 0,1 0 1,0-1-1,-1 1 0,1 0 0,0 0 1,-1 0-1,1-1 0,0 1 0,0 0 0,-1 0 1,1-1-1,0 1 0,-1-1 0,6 31 86,2 0-1,1-1 0,1 0 0,1-1 0,17 34 1,-2-3 96,25 70 126,60 140 372,-106-260-645,18 35 112,-21-43-138,0 1 1,0-1-1,0 0 1,0 1 0,0-1-1,0 0 1,0 0-1,0 0 1,0 1-1,0-1 1,1 0-1,-1-1 1,1 1-1,-1 0 1,0 0 0,1-1-1,-1 1 1,1 0-1,0-1 1,-1 0-1,1 1 1,-1-1-1,3 0 1,-2 0 2,-1-1 0,1 0 1,-1 0-1,1 0 0,-1 0 0,1-1 0,-1 1 1,0 0-1,0-1 0,0 1 0,0 0 1,0-1-1,0 1 0,0-1 0,0 1 0,0-1 1,-1 0-1,1 1 0,-1-1 0,1 0 0,-1 0 1,0 1-1,0-1 0,1-2 0,4-52 180,-5 48-166,1-24-57,-1 0 0,-2 0 0,-1 0 0,-1 0-1,-2 0 1,-1 1 0,-2 0 0,-1 1 0,-1 0 0,-2 0 0,-29-51-1,18 51-16,10 22-9,13 8 51,1 0 1,0 1-1,-1-1 1,1 0-1,-1 0 1,1 0-1,0 1 1,-1-1-1,1 0 1,0 1-1,-1-1 0,1 0 1,0 1-1,-1-1 1,1 0-1,0 1 1,0-1-1,0 0 1,-1 1-1,1-1 1,0 1-1,0-1 1,0 1-1,0-1 1,0 0-1,0 1 1,-1-1-1,1 1 0,0-1 1,0 1-1,1-1 1,-1 1-1,0 0 1,1 40 56,1 1 1,3-1 0,1 0-1,22 72 1,-12-46 63,-9-34-47,9 36 261,34 95 1,-35-135-279,-15-29-52,0-1 0,0 1-1,0-1 1,0 1-1,0 0 1,0-1 0,0 1-1,0 0 1,1-1 0,-1 1-1,0 0 1,0-1-1,0 1 1,0 0 0,1-1-1,-1 1 1,0 0 0,0-1-1,1 1 1,-1 0-1,0 0 1,1-1 0,-1 1-1,0 0 1,1 0 0,-1 0-1,0-1 1,1 1-1,-1 0 1,0 0 0,1 0-1,-1 0 1,0 0 0,1 0-1,-1 0 1,0 0-1,1 0 1,-1 0 0,1 0-1,-1 0 1,0 0 0,1 0-1,-1 0 1,0 0-1,1 0 1,-1 0 0,0 1-1,1-1 1,-1 0 0,0 0-1,1 0 1,-1 1-1,0-1 1,1 0 0,-1 0-1,0 1 1,0-1 0,1 0-1,-1 1 1,0-1-1,3-34 20,-1 0-1,-3 0 1,0 0-1,-2 0 1,-11-46-1,2 25-46,-4 1-1,-32-79 1,46 127 9,-1-1-58,1 0 0,-1 1-1,-1-1 1,1 1 0,-1-1-1,0 1 1,-10-10 0,14 16 72,0 0 0,0-1 0,0 1 0,0 0 0,-1 0 0,1 0 0,0 0 0,0 0 0,0 0 0,-1 0 0,1 0 0,0 0 0,0 0 0,0-1 1,-1 1-1,1 0 0,0 0 0,0 0 0,0 0 0,-1 1 0,1-1 0,0 0 0,0 0 0,0 0 0,-1 0 0,1 0 0,0 0 0,0 0 0,0 0 1,0 0-1,-1 0 0,1 0 0,0 1 0,0-1 0,0 0 0,0 0 0,-1 0 0,1 0 0,0 1 0,0-1 0,0 0 0,0 0 0,0 0 0,0 0 1,0 1-1,0-1 0,0 0 0,0 0 0,-1 0 0,1 1 0,0-1 0,0 0 0,0 1 0,-3 20-188,5 23 47,10 51 172,27 95 1,-11-61 115,-19-78-34,-8-34-49,2 0 1,0 0 0,1 0-1,0 0 1,2-1 0,0 1 0,9 15-1,-8-63 145,-6-4-192,-1 0 0,-2 0 0,-1 0 1,-2 0-1,-1 1 0,-2-1 0,-1 2 0,-2-1 0,-1 1 0,-2 1 0,-1 1 0,-22-35 0,7 30-391,10 25 142,20 11 229,-1 0 1,0 0 0,1 0-1,-1 0 1,1 0 0,-1 0-1,0 0 1,1 0 0,-1 1-1,1-1 1,-1 0-1,1 0 1,-1 1 0,0-1-1,1 0 1,-1 1 0,1-1-1,0 0 1,-1 1 0,1-1-1,-1 1 1,1-1-1,0 1 1,-1-1 0,1 1-1,0-1 1,-1 1 0,1-1-1,0 1 1,0 0 0,-1 0-1,-3 17-41,1-1 0,0 1 0,1-1 0,1 1 1,1 0-1,2 22 0,-1 8 31,0 30 42,0 13 482,-3-1 0,-21 141-1,23-230-479,0 0 0,0 1 0,0-1 0,-1 0-1,1 0 1,0 1 0,0-1 0,-1 0 0,1 0 0,-1 0-1,1 0 1,-1 0 0,1 1 0,-1-1 0,0 0-1,0 0 1,1-1 0,-1 1 0,0 0 0,0 0 0,0 0-1,0 0 1,0-1 0,-2 2 0,2-3-16,0 1 0,-1-1 1,1 0-1,0 0 0,0 1 0,0-1 0,0 0 1,0 0-1,0 0 0,0 0 0,0 0 1,0 0-1,0-1 0,1 1 0,-1 0 0,0 0 1,1-1-1,-1 1 0,1 0 0,-1-1 1,1 1-1,-1-3 0,-50-172-737,39 127 194,-1 0-1,-3 2 1,-2 0-1,-36-70 0,53 115 501,1 1 0,-1-1 0,0 0 0,0 1 0,0-1 0,0 1 0,0 0 0,0-1 0,0 1 0,-1 0 0,1-1 0,0 1 0,-1 0 0,1 0 0,-1 0 0,1 0 0,-1 0 0,0 1 0,-3-2 0,4 2 18,0 1 0,1-1 0,-1 1 0,0-1 0,0 1 0,0-1 0,0 1 0,0 0 0,1 0 0,-1-1 0,0 1-1,1 0 1,-1 0 0,0 0 0,1 0 0,-1-1 0,1 1 0,0 0 0,-1 0 0,1 0 0,0 0 0,-1 0 0,1 0 0,0 2 0,-4 14-52,2 1 1,-2 32-1,4-41 87,-3 59 225,3-29 212,-1-1 0,-3 0-1,-1 0 1,-1-1 0,-17 52 0,23-88-432,0 0-1,0-1 1,0 1-1,0 0 1,0-1 0,0 1-1,0 0 1,0-1-1,-1 1 1,1 0 0,0-1-1,-1 1 1,1 0-1,0-1 1,-1 1-1,1-1 1,-1 1 0,1-1-1,-1 1 1,1-1-1,-1 1 1,1-1 0,-1 0-1,1 1 1,-1-1-1,0 0 1,1 1-1,-1-1 1,1 0 0,-1 0-1,0 1 1,1-1-1,-1 0 1,0 0 0,0 0-1,1 0 1,-1 0-1,0 0 1,-1-1-6,1-1 1,0 1-1,0-1 1,0 1-1,0-1 0,0 1 1,0-1-1,0 1 1,0-1-1,1 0 0,-1 0 1,1 1-1,-1-1 0,1-3 1,-8-52-194,2-1 1,4-96-1,3 100 69,-2 3 21,3-86 35,-1 120-30,1 0 0,0 0 1,1 0-1,1 0 0,9-23 0,-13 40 69,0-1 1,1 0-1,-1 0 0,0 1 0,0-1 1,1 0-1,-1 1 0,0-1 1,1 0-1,-1 0 0,1 1 0,-1-1 1,1 1-1,-1-1 0,1 1 0,-1-1 1,1 0-1,0 1 0,-1 0 0,1-1 1,0 1-1,-1-1 0,1 1 1,1-1-1,8 14-330,-1 31-75,-3 33 818,-3 0-1,-3 0 0,-4 0 1,-26 147-1,21-192-85,1-20-86,8-12-223,0 0 0,0 0-1,-1 0 1,1-1 0,0 1-1,0 0 1,-1 0 0,1 0 0,0 0-1,-1 0 1,1 0 0,0 0-1,0 0 1,0-1 0,-1 1-1,1 0 1,0 0 0,0 0 0,-1 0-1,1-1 1,0 1 0,0 0-1,0 0 1,0-1 0,0 1-1,-1 0 1,1 0 0,0-1 0,0 1-1,0 0 1,0 0 0,0-1-1,0 1 1,0 0 0,0 0 0,0-1-1,0 1 1,0 0 0,0-1-1,0 1 1,0-1 0,-6-35-130,2-1 1,2 0 0,3-53 0,0 35-89,-1 54 205,-2-35-175,3 0-1,1 1 1,1-1 0,3 1-1,8-36 1,-5 58-599,-4 24 422,-1 26 284,-20 489 2573,22-610-2280,14-169-639,-11 192 233,1 1-1,21-66 0,-10 77-335,-3 30 115,-18 19 392,1 0 1,-1 0 0,1-1 0,0 1 0,-1 0 0,1 0 0,0 0-1,-1 0 1,1 0 0,-1 0 0,1 0 0,0 0 0,-1 0-1,1 1 1,0-1 0,-1 0 0,1 0 0,-1 0 0,1 1 0,-1-1-1,1 0 1,-1 1 0,1-1 0,-1 0 0,1 1 0,-1-1 0,1 1-1,-1-1 1,1 1 0,-1-1 0,0 1 0,1-1 0,-1 2 0,4 4-2,0 1 1,0 0 0,-1 0-1,0 1 1,-1-1 0,0 1 0,3 13-1,4 65 229,-6-56-123,4 198 615,-2-29 925,9-339-1458,6-343-2876,-19 431 1881,0 31 104,-1 21 695,0 0 0,0 0 1,0 0-1,0 0 0,0 0 0,0 0 0,1 0 0,-1 0 0,0 0 1,0 0-1,0 0 0,0 0 0,0 0 0,0 0 0,0 0 0,0 0 0,0 0 1,0 0-1,0 0 0,0 0 0,0 0 0,0 0 0,0 0 0,2 35-275,-2 214 2399,7 138 1135,-7-386-3230,-1-1-1,1 1 1,0 0 0,0 0-1,0-1 1,0 1 0,0 0-1,0 0 1,0 0 0,0-1 0,0 1-1,0 0 1,1 0 0,-1 0-1,0-1 1,0 1 0,1 0-1,-1-1 1,1 1 0,-1 0 0,1-1-1,-1 1 1,1 0 0,-1-1-1,1 1 1,7-20 20,4-45-48,54-431-1594,-57 454 583,-3 32-99,-1 22 829,-2 26 457,-2-26-8,-3 225 1485,-1-194-1138,-2-1 0,-1 1 0,-18 59 0,24-101-482,0 0-1,-1 0 1,0 1-1,1-1 1,-1 0-1,0 0 1,0 0-1,0 0 1,0-1-1,0 1 1,-1 0-1,1 0 1,-1-1-1,1 1 1,-1-1-1,1 1 1,-1-1-1,0 1 1,-2 0-1,3-2-5,-1 0-1,1 1 1,-1-1-1,1 0 1,-1-1-1,1 1 1,-1 0-1,1 0 1,0-1-1,-1 1 1,1 0-1,-1-1 1,1 1-1,0-1 1,-1 0-1,1 0 1,0 1-1,0-1 1,0 0-1,-1 0 1,0-2-1,-9-9-13,0 0 0,1-1 0,1 0 0,-10-18 0,5 8-9,1 4-92,-5-6-459,-32-38 0,45 58 374,0 0 1,0 0 0,0 0-1,-1 1 1,0 0 0,0 0-1,0 0 1,0 1 0,0 0-1,-1 0 1,1 0 0,-14-2-1,18 4 175,0 1 0,0 0 0,1 0 0,-1 1-1,0-1 1,0 0 0,0 0 0,0 1-1,0-1 1,0 1 0,0 0 0,1 0 0,-1 0-1,0-1 1,1 1 0,-1 1 0,0-1 0,1 0-1,0 0 1,-1 1 0,1-1 0,0 1 0,-1-1-1,1 1 1,0-1 0,0 1 0,0 0-1,0-1 1,1 1 0,-1 0 0,0 0 0,0 3-1,-2 7-16,0 1-1,0 0 0,-1 23 1,4-26 50,-3 152 979,0 4 1217,23-491-5090,-14 183 2008,0 104 34,-6 38 831,0 0-1,0 0 1,0-1-1,0 1 1,0 0-1,1 0 1,-1 0-1,0 0 1,0 0-1,0 0 1,0-1-1,1 1 1,-1 0-1,0 0 1,0 0 0,0 0-1,0 0 1,1 0-1,-1 0 1,0 0-1,0 0 1,0 0-1,1 0 1,-1 0-1,0 0 1,0 0-1,0 0 1,1 0 0,-1 0-1,0 0 1,0 0-1,0 0 1,0 0-1,1 1 1,-1-1-1,0 0 1,0 0-1,0 0 1,0 0-1,1 0 1,-1 0-1,0 1 1,0-1 0,0 0-1,0 0 1,0 0-1,0 0 1,0 1-1,1-1 1,-1 0-1,0 0 1,0 0-1,0 0 1,0 1-1,0-1 1,0 0-1,0 0 1,0 0 0,0 1-1,0-1 1,0 0-1,0 0 1,0 0-1,0 1 1,0-1-1,-1 0 1,15 68 346,-2 291 3514,-12-293-3056,35-157-1018,30-84-1097,-54 150 840,1 1 0,1 0 0,2 1 0,30-39-1,-40 57 202,0-1-1,1 1 0,-1 0 1,1 0-1,0 1 0,0 0 0,12-6 1,-17 9 249,0 0 1,1 1 0,-1-1 0,1 1 0,-1-1-1,1 1 1,-1 0 0,1-1 0,0 1 0,-1 0-1,1 0 1,-1 0 0,1 0 0,0 1 0,-1-1-1,1 0 1,-1 1 0,1-1 0,-1 0 0,1 1-1,-1 0 1,1-1 0,-1 1 0,0 0 0,1 0-1,-1 0 1,0 0 0,0 0 0,0 0 0,0 0-1,1 0 1,-1 1 0,-1-1 0,1 0 0,0 1-1,0-1 1,0 0 0,-1 1 0,2 2 0,2 9 235,0 0 1,0 1 0,-1-1 0,-1 1 0,1 26-1,-4 76 2114,-1-48-673,2-67-1623,2 36 1061,3-27-517,4-26-335,7-40-19,12-33-774,-26 83 425,1 0 0,0 0 0,0 1 0,0-1 0,1 1 0,0 0 0,0 0 0,0 0 0,0 0-1,1 1 1,8-6 0,-11 8 107,-1 1 0,1 0 0,0-1 0,0 1 0,0 0 0,0 0 0,0 0 0,0 0 0,0 1 0,0-1 0,1 1 0,-1-1-1,0 1 1,0 0 0,1-1 0,-1 1 0,0 0 0,0 1 0,1-1 0,-1 0 0,0 1 0,0-1 0,0 1 0,1 0 0,-1-1-1,0 1 1,0 0 0,0 0 0,0 1 0,0-1 0,-1 0 0,1 1 0,2 1 0,2 5 77,0 0 1,0 1 0,-1 0-1,0 0 1,-1 0 0,5 12-1,17 30 830,-23-50-891,0 0 0,0-1-1,0 1 1,1-1 0,-1 1 0,0-1-1,0 0 1,1 0 0,-1 0 0,0-1-1,0 1 1,1-1 0,-1 0 0,0 0-1,5-2 1,12-1-1216,-39 3 1398,0-2 1,1 0-1,-1 0 1,-27-11-1,27 8-150,0 1-1,0 1 0,-1 0 1,-30-1-1,49 5-21,0 0 0,1-1 0,-1 1 0,0 0 0,0 0 0,0 0 0,0 0 0,0 0 0,0 0 0,0 0 0,0 0 0,1 0 0,-1 0 0,0 1 0,0-1 1,0 0-1,0 1 0,0-1 0,1 0 0,-1 1 0,0-1 0,0 1 0,1-1 0,-1 1 0,0 0 0,1-1 0,-1 1 0,0 0 0,1-1 0,-1 1 0,1 0 0,-1 0 0,1-1 0,0 1 0,-1 0 0,1 0 0,0 0 0,-1 0 0,1 0 0,0 0 0,0-1 0,0 1 0,0 0 0,0 0 0,0 0 0,0 0 0,0 0 0,0 0 0,1 0 0,-1 0 0,0-1 0,0 1 0,1 0 0,-1 0 0,1 1 0,2 3-17,0 1 1,0-1-1,0 0 0,1 0 0,0-1 0,0 1 0,5 4 1,-2-3 15,1 0 1,0 0 0,0-1 0,0 0 0,0 0 0,1-1-1,0 0 1,0 0 0,0-1 0,1-1 0,-1 1 0,1-1 0,13 0-1,-17-1 2,0-1-1,0-1 0,0 1 0,0-1 0,0 0 0,-1 0 0,1-1 0,0 0 0,0 0 0,-1 0 0,1-1 0,-1 1 0,0-1 0,0-1 0,0 1 0,0-1 0,-1 0 0,1 0 0,-1 0 0,0 0 0,0-1 0,4-7 0,-3 5-23,-1 0 1,0 0-1,-1 0 0,0 0 0,0 0 0,0-1 0,-1 0 0,0 1 0,-1-1 0,0 0 0,0 0 0,0 0 0,-2-14 0,1 21 29,0 0 0,0-1-1,-1 1 1,1 0 0,0 0-1,-1-1 1,1 1 0,-1 0-1,1 0 1,-1 0 0,0 0-1,1 0 1,-1 0 0,0 0 0,0 0-1,0 0 1,0 0 0,0 0-1,0 0 1,0 1 0,0-1-1,0 0 1,0 1 0,0-1-1,0 1 1,-1-1 0,1 1-1,0-1 1,0 1 0,-1 0-1,1 0 1,0 0 0,0-1-1,-1 1 1,1 1 0,0-1-1,0 0 1,-1 0 0,1 0-1,0 1 1,0-1 0,-1 0-1,1 1 1,0-1 0,-1 2-1,-3-1 19,0 1-1,0 0 0,0 1 0,1-1 1,-1 1-1,1 0 0,0 0 1,0 0-1,-7 8 0,-15 27 430,2 0 0,-28 63 1,51-100-459,1-1 0,0 0 0,0 1 0,-1-1 0,1 1 0,0-1 0,0 0 0,0 1 0,0-1 0,0 1 0,0-1 0,0 1 1,0-1-1,0 1 0,0-1 0,0 0 0,0 1 0,0-1 0,0 1 0,0-1 0,0 1 0,1-1 0,-1 0 0,0 1 0,0-1 0,1 1 1,-1-1-1,0 0 0,0 1 0,1-1 0,-1 0 0,0 1 0,1-1 0,-1 0 0,0 0 0,1 1 0,-1-1 0,1 0 0,-1 0 0,27 5-279,34-10-59,-57 5 336,33-5-339,9-1 480,-84 4 791,-43 1-382,-275 13-765,351-11 191,0 0-1,0 0 0,1 0 0,-1 0 0,0 1 0,1 0 1,-1-1-1,1 2 0,0-1 0,0 0 0,-5 5 1,7-6 20,1 1 0,-1-1 0,1 1 0,0-1 0,-1 1-1,1 0 1,0 0 0,0-1 0,0 1 0,0 0 0,1 0 0,-1 0 0,1 0 0,-1 0 0,1 0 0,-1 0 0,1 0 0,0 0 0,0 0 0,0 0 0,0 0 0,1 0 0,-1 1 0,0-1 0,1 0 0,-1 0 0,1-1 0,0 1 0,1 3 0,0-3 4,-1-1-1,1 1 1,-1 0 0,1-1-1,-1 0 1,1 1-1,0-1 1,0 0 0,0 0-1,0 0 1,0 0-1,0 0 1,0 0 0,0-1-1,0 1 1,0-1 0,0 0-1,0 1 1,1-1-1,-1 0 1,0 0 0,0 0-1,3-1 1,53-6-98,-15-5-1172,0-2 1,0-2 0,-2-1 0,61-36 0,-100 52 1263,0 0 0,0 1 0,-1-2 0,1 1-1,0 0 1,-1 0 0,1-1 0,-1 1 0,1 0 0,-1-1-1,0 0 1,1 1 0,-1-1 0,0 0 0,0 1 0,0-1 0,0-3-1,-1 4 52,0 0-1,-1 0 1,1 0-1,0 0 1,-1 0-1,1 0 0,-1 0 1,1 0-1,-1 0 1,0 0-1,1 0 1,-1 0-1,0 0 1,0 1-1,1-1 0,-1 0 1,0 1-1,0-1 1,0 0-1,0 1 1,0-1-1,0 1 1,0-1-1,0 1 1,0 0-1,0-1 0,-1 1 1,1 0-1,0 0 1,0 0-1,-2 0 1,-138-21 1692,103 18-1840,0-2 0,-73-20 0,106 23 50,-1-1 0,1 0 0,0 0 0,0 0 0,0-1 0,0 0 0,1 0 0,-1 0 0,1 0 0,0-1 0,0 1 0,0-1 0,1 0 0,0 0 0,0-1 0,0 1 0,1-1 0,-1 1 0,-1-10 0,-4-12-215,2-1 0,-6-54 1,8 49 298,-20-183-57,10 82 107,-46-208 1,51 297 75,2-1 0,2 0 0,2 0 0,4-58 0,-2-27 122,-6-29 654,-4 146-485,11 14-434,0 0-1,0 0 1,0 1 0,0-1-1,0 0 1,0 1 0,0-1-1,0 0 1,0 0-1,0 1 1,0-1 0,0 0-1,0 0 1,0 1 0,0-1-1,0 0 1,0 0 0,-1 1-1,1-1 1,0 0 0,0 0-1,0 0 1,0 1 0,-1-1-1,1 0 1,0 0 0,0 0-1,0 1 1,-1-1 0,1 0-1,0 0 1,0 0 0,0 0-1,-1 0 1,1 0 0,0 0-1,0 1 1,-1-1 0,1 0-1,0 0 1,0 0 0,-1 0-1,1 0 1,0 0 0,-1 0-1,1 0 1,0 0 0,0 0-1,-1 0 1,1-1 0,0 1-1,0 0 1,-1 0 0,1 0-1,0 0 1,0 0 0,0 0-1,-1-1 1,1 1 0,0 0-1,0 0 1,0 0 0,-1 0-1,1-1 1,0 1 0,0 0-1,0 0 1,0-1 0,-1 1-1,1 7 44,3 29-12,-3-35-34,0 0 0,0-1 0,1 1 0,-1 0 0,0 0 0,1 0 0,-1 0 0,1 0 0,-1 0-1,1 0 1,-1-1 0,1 1 0,-1 0 0,1 0 0,0-1 0,0 1 0,-1 0 0,1-1 0,0 1 0,0-1 0,0 1 0,-1-1 0,1 0 0,0 1 0,0-1 0,0 0 0,0 1-1,0-1 1,0 0 0,0 0 0,1 0 0,0-3 57,-1 0 0,0-1-1,0 1 1,0 0 0,0-1-1,-1 1 1,1-1 0,-1 1-1,0-1 1,0 1 0,0-5-1,0 6-49,0-46 24,0 47-107,0 29-336,11 42 812,-4-45 213,-4-42 549,0 5-2762,2 22-705,5 22-4115,-10-31 6235,8 30-9671</inkml:trace>
</inkml:ink>
</file>

<file path=ppt/ink/ink18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38:35.151"/>
    </inkml:context>
    <inkml:brush xml:id="br0">
      <inkml:brushProperty name="width" value="0.025" units="cm"/>
      <inkml:brushProperty name="height" value="0.025" units="cm"/>
      <inkml:brushProperty name="color" value="#AB008B"/>
    </inkml:brush>
  </inkml:definitions>
  <inkml:trace contextRef="#ctx0" brushRef="#br0">0 696 4164,'32'-161'256,"4"-6"-224,0-13-833,2-7-2850</inkml:trace>
</inkml:ink>
</file>

<file path=ppt/ink/ink18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38:35.495"/>
    </inkml:context>
    <inkml:brush xml:id="br0">
      <inkml:brushProperty name="width" value="0.025" units="cm"/>
      <inkml:brushProperty name="height" value="0.025" units="cm"/>
      <inkml:brushProperty name="color" value="#AB008B"/>
    </inkml:brush>
  </inkml:definitions>
  <inkml:trace contextRef="#ctx0" brushRef="#br0">1 75 4420,'0'0'256,"18"-50"-31,-16 36-257,-1 4-1826</inkml:trace>
</inkml:ink>
</file>

<file path=ppt/ink/ink18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38:37.282"/>
    </inkml:context>
    <inkml:brush xml:id="br0">
      <inkml:brushProperty name="width" value="0.025" units="cm"/>
      <inkml:brushProperty name="height" value="0.025" units="cm"/>
      <inkml:brushProperty name="color" value="#AB008B"/>
    </inkml:brush>
  </inkml:definitions>
  <inkml:trace contextRef="#ctx0" brushRef="#br0">34 0 4965,'0'0'7142,"4"14"-4931,1-20 2366,-13 10-3554,7-3-1019,0 1 0,0-1 0,0 1 0,0 0 0,0-1 0,1 1 1,-1 0-1,1 0 0,-1 0 0,1 0 0,0-1 0,-1 5 0,-7 19 119,-10 12 240,18-36-491,25-9-6497,-23 0 2765,-2-2-2461</inkml:trace>
</inkml:ink>
</file>

<file path=ppt/ink/ink18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38:00.516"/>
    </inkml:context>
    <inkml:brush xml:id="br0">
      <inkml:brushProperty name="width" value="0.025" units="cm"/>
      <inkml:brushProperty name="height" value="0.025" units="cm"/>
      <inkml:brushProperty name="color" value="#AB008B"/>
    </inkml:brush>
  </inkml:definitions>
  <inkml:trace contextRef="#ctx0" brushRef="#br0">1 185 16335,'0'0'3940,"56"-2"-2947,-20-15 1217,12 0-1121,1-6-768,5-1-129,-5-1-128,-7 3-32,-5 3 0,-9 5-288,-10 5-289,-11 1-320,-7 6-608,-15 2-5029,-6-2-1634</inkml:trace>
</inkml:ink>
</file>

<file path=ppt/ink/ink18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38:00.858"/>
    </inkml:context>
    <inkml:brush xml:id="br0">
      <inkml:brushProperty name="width" value="0.025" units="cm"/>
      <inkml:brushProperty name="height" value="0.025" units="cm"/>
      <inkml:brushProperty name="color" value="#AB008B"/>
    </inkml:brush>
  </inkml:definitions>
  <inkml:trace contextRef="#ctx0" brushRef="#br0">323 1 11659,'0'0'13271,"-8"5"-13196,-28 26 370,1 1 0,-49 58 0,45-46 46,18-22-172,-41 47 469,57-63-691,1 1-1,-1-1 1,1 1-1,0 0 0,1 0 1,0 0-1,0 1 1,-3 13-1,5-20-93,1 0 0,0 0-1,0 0 1,0-1 0,0 1 0,0 0 0,1 0-1,-1 0 1,0-1 0,0 1 0,0 0 0,1 0-1,-1-1 1,0 1 0,1 0 0,-1-1 0,1 1-1,-1 0 1,1-1 0,-1 1 0,1-1 0,-1 1 0,1-1-1,-1 1 1,1-1 0,0 1 0,-1-1 0,1 1-1,0-1 1,0 0 0,-1 1 0,1-1 0,0 0-1,0 0 1,-1 0 0,1 1 0,0-1 0,0 0-1,0 0 1,39-1 240,-29 0-107,30-3 117,-2-1 0,59-17-1,14-3-241,-64 18-271,41-8-5422,-60 6-665</inkml:trace>
</inkml:ink>
</file>

<file path=ppt/ink/ink18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38:07.151"/>
    </inkml:context>
    <inkml:brush xml:id="br0">
      <inkml:brushProperty name="width" value="0.025" units="cm"/>
      <inkml:brushProperty name="height" value="0.025" units="cm"/>
      <inkml:brushProperty name="color" value="#AB008B"/>
    </inkml:brush>
  </inkml:definitions>
  <inkml:trace contextRef="#ctx0" brushRef="#br0">1 0 18289,'0'0'3524,"0"74"-1346,5-35-737,5 1-576,-2 1-257,5-1-479,-1-6-97,1-6-321,0-8-704,0-7-32,-4-4 65,-3-7-866</inkml:trace>
</inkml:ink>
</file>

<file path=ppt/ink/ink18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38:07.583"/>
    </inkml:context>
    <inkml:brush xml:id="br0">
      <inkml:brushProperty name="width" value="0.025" units="cm"/>
      <inkml:brushProperty name="height" value="0.025" units="cm"/>
      <inkml:brushProperty name="color" value="#AB008B"/>
    </inkml:brush>
  </inkml:definitions>
  <inkml:trace contextRef="#ctx0" brushRef="#br0">1 134 15855,'0'0'6038,"1"-9"-3487,-1 4-2300,1 0-1,0 0 0,1 0 0,-1 0 1,1 1-1,0-1 0,0 1 0,0-1 1,1 1-1,-1 0 0,1 0 0,0 0 1,0 0-1,1 0 0,-1 1 0,1-1 0,0 1 1,0 0-1,0 0 0,0 1 0,0-1 1,1 1-1,8-4 0,-3 1-37,1 0 0,0 1 0,0 0 1,13-3-1,-22 6-213,-1 0 0,0 1 1,1 0-1,-1-1 0,0 1 0,1 0 1,-1 0-1,1 0 0,-1 0 0,0 0 1,1 0-1,-1 0 0,1 0 1,-1 1-1,0-1 0,1 0 0,-1 1 1,0-1-1,0 1 0,1 0 1,-1-1-1,0 1 0,0 0 0,0 0 1,0 0-1,0 0 0,0 0 0,0 0 1,0 0-1,0 0 0,0 0 1,0 0-1,-1 0 0,1 0 0,0 1 1,-1-1-1,1 0 0,-1 1 1,0-1-1,1 0 0,-1 1 0,0-1 1,0 0-1,0 1 0,0 1 0,0 7 39,-1 0-1,0-1 0,-1 1 0,0 0 0,-1-1 0,-3 10 0,2-8 2,1-1-1,0 1 1,1 0-1,-2 11 1,5-21-74,-1 0 0,1-1 0,0 1 0,-1 0 0,1-1 0,0 1 0,-1-1 0,1 1 0,0-1 0,0 1 0,0-1 0,-1 1 0,1-1 0,0 0 0,0 1 0,0-1 0,0 0 0,0 0 1,0 0-1,0 0 0,0 1 0,-1-1 0,1-1 0,0 1 0,0 0 0,1 0 0,36 0-995,-29-1 578,-7 1 366,1 0 1,-1 1-1,0-1 1,1 0-1,-1 1 0,0 0 1,1-1-1,-1 1 0,0 0 1,0 0-1,0 0 1,0 1-1,0-1 0,0 0 1,0 1-1,0-1 0,0 1 1,0 0-1,-1-1 1,3 5-1,-1-1 40,0 0-1,0 0 1,-1 0 0,0 0-1,0 1 1,-1-1 0,1 1-1,0 10 1,0-6 262,-2 0 0,1 0 0,-1 0 0,-1 0 0,0 0 0,-1 0 1,1 0-1,-2 0 0,0 0 0,-4 11 0,3-14-48,0-1 0,0 1 1,-1-1-1,0 0 0,0-1 0,-1 1 0,1-1 1,-1 0-1,-12 8 0,15-11-108,-1 0 0,1 0-1,-1 0 1,0-1 0,0 1 0,1-1-1,-1 0 1,0 0 0,0 0 0,0-1-1,-1 1 1,1-1 0,0 0 0,0 0-1,0 0 1,0-1 0,0 1 0,0-1-1,0 0 1,-4-2 0,6 2-383,0 0-1,0-1 1,1 1-1,-1 0 1,0-1-1,1 1 1,0-1 0,-1 0-1,1 1 1,0-1-1,0 0 1,0 0-1,0 0 1,0 0-1,0 0 1,0 0 0,1 0-1,-1 0 1,0-3-1,0 1-892,1-1 1,-1 1-1,1-1 0,0 0 0,0 1 1,0-1-1,0 1 0,2-7 0,7-7-9205</inkml:trace>
</inkml:ink>
</file>

<file path=ppt/ink/ink18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38:07.928"/>
    </inkml:context>
    <inkml:brush xml:id="br0">
      <inkml:brushProperty name="width" value="0.025" units="cm"/>
      <inkml:brushProperty name="height" value="0.025" units="cm"/>
      <inkml:brushProperty name="color" value="#AB008B"/>
    </inkml:brush>
  </inkml:definitions>
  <inkml:trace contextRef="#ctx0" brushRef="#br0">0 206 15791,'0'0'6032,"10"-8"-3667,3-1-1731,9-6-316,-1-2-1,26-25 1,-42 38-10,0-2 0,-1 1 0,1 0 1,-1-1-1,0 0 0,0 0 0,-1 0 0,0-1 1,0 1-1,0-1 0,-1 1 0,0-1 1,0 0-1,-1 0 0,1-9 0,-2 16-278,0-1-1,0 1 1,-1 0-1,1-1 1,0 1-1,0-1 0,-1 1 1,1 0-1,0-1 1,0 1-1,-1 0 0,1-1 1,0 1-1,-1 0 1,1 0-1,0-1 1,-1 1-1,1 0 0,-1 0 1,1 0-1,-1-1 1,1 1-1,0 0 1,-1 0-1,1 0 0,-1 0 1,1 0-1,-1 0 1,1 0-1,-1 0 0,1 0 1,0 0-1,-1 0 1,1 0-1,-1 0 1,1 0-1,-1 0 0,1 1 1,0-1-1,-1 0 1,1 0-1,-1 0 1,0 1-1,-21 11 737,14 1-766,-1 0 0,2 0 0,-1 0 0,2 1 0,0 0 0,1 1 0,0-1 0,1 1 0,1 0 0,0 0 0,1 0 0,1 0 0,0 1 0,2 24 0,-1-40-7,0 1 0,0 0 0,1 0 0,-1 0 0,0 0 1,1 0-1,-1 0 0,0 0 0,1-1 0,-1 1 0,1 0 0,-1 0 0,1 0 0,0-1 0,-1 1 1,1 0-1,0-1 0,-1 1 0,1-1 0,0 1 0,0-1 0,-1 1 0,1-1 0,0 1 0,2 0 0,30 1-604,-27-3 240,1 0 1,0 0 0,-1-1 0,1 0 0,-1 0-1,1 0 1,8-6 0,11-12-5572,0-6-2780</inkml:trace>
</inkml:ink>
</file>

<file path=ppt/ink/ink18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38:08.286"/>
    </inkml:context>
    <inkml:brush xml:id="br0">
      <inkml:brushProperty name="width" value="0.025" units="cm"/>
      <inkml:brushProperty name="height" value="0.025" units="cm"/>
      <inkml:brushProperty name="color" value="#AB008B"/>
    </inkml:brush>
  </inkml:definitions>
  <inkml:trace contextRef="#ctx0" brushRef="#br0">104 1 21813,'0'0'6091,"-9"2"-4436,8-1-1646,-50 19 1017,48-19-989,0 0-1,1 1 0,-1-1 0,0 1 1,1 0-1,0 0 0,-1 0 1,1 0-1,0 0 0,0 0 1,0 0-1,0 1 0,0-1 0,0 1 1,1 0-1,-1-1 0,1 1 1,0 0-1,-1 3 0,3-5-53,-1-1 0,1 1 0,0-1 0,0 1-1,-1-1 1,1 1 0,0-1 0,0 1 0,0-1-1,0 0 1,0 0 0,-1 1 0,1-1 0,0 0-1,0 0 1,0 0 0,0 0 0,0 0 0,0 0 0,0 0-1,0-1 1,0 1 0,-1 0 0,3-1 0,26-4-253,-27 5 237,23-7-1094,0 1-1,0 2 1,48-3-1,-73 7 1149,1 0 0,-1-1 0,1 1 0,-1 1 0,1-1 0,-1 0 0,0 0-1,1 0 1,-1 0 0,1 0 0,-1 0 0,0 0 0,1 0 0,-1 1 0,1-1 0,-1 0 0,0 0 0,1 1 0,-1-1 0,0 0-1,1 0 1,-1 1 0,0-1 0,0 0 0,1 1 0,-1-1 0,0 1 0,0-1 0,1 0 0,-1 1 0,0-1 0,0 1 0,0-1 0,0 0-1,0 1 1,0-1 0,0 1 0,0 0 0,-6 22 1552,-19 17 1238,12-24-2412,3-4-218,0 0 1,-1-1 0,0 0 0,0 0-1,-21 13 1,32-24-225,0 0 1,0 0-1,0 0 1,0 1-1,-1-1 1,1 0-1,0 0 1,0 0-1,-1 0 1,1 0-1,0 1 1,0-1-1,-1 0 1,1 0-1,0 0 1,0 0-1,-1 0 1,1 0-1,0 0 1,-1 0-1,1 0 1,0 0-1,0 0 0,-1 0 1,1 0-1,0 0 1,0 0-1,-1 0 1,1 0-1,0-1 1,0 1-1,-1 0 1,1 0-1,0 0 1,0 0-1,-1 0 1,1-1-1,0 1 1,0 0-1,0 0 1,-1 0-1,1-1 1,0 1-1,0-1 1,0-15-4593,12-19-6156,3 10 936</inkml:trace>
</inkml:ink>
</file>

<file path=ppt/ink/ink18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38:08.660"/>
    </inkml:context>
    <inkml:brush xml:id="br0">
      <inkml:brushProperty name="width" value="0.025" units="cm"/>
      <inkml:brushProperty name="height" value="0.025" units="cm"/>
      <inkml:brushProperty name="color" value="#AB008B"/>
    </inkml:brush>
  </inkml:definitions>
  <inkml:trace contextRef="#ctx0" brushRef="#br0">108 1 18289,'0'0'9060,"-10"3"-7977,2-1-874,0 1 1,0 0-1,0 1 0,0-1 0,-12 10 0,17-11-183,0 0 0,1 0 0,-1 1 0,0-1 0,1 1 0,0-1 0,-1 1-1,1 0 1,0 0 0,0 0 0,1 0 0,-1 1 0,1-1 0,0 0 0,-1 1 0,1-1 0,1 1 0,-1-1-1,0 1 1,1 4 0,1-8-30,1 1 0,0 0 0,-1 0 0,1-1-1,0 1 1,0-1 0,-1 0 0,1 1 0,0-1 0,0 0-1,0 0 1,-1 0 0,1 0 0,0 0 0,2-1-1,33-2-131,7-5-650,-26 4 285,0 1-1,29-1 1,-46 4 532,0 1 0,0-1-1,0 0 1,0 1-1,0-1 1,-1 1 0,1-1-1,0 1 1,0 0 0,-1-1-1,1 1 1,0 0 0,-1-1-1,1 1 1,-1 0-1,1 0 1,-1-1 0,1 1-1,-1 0 1,1 0 0,-1 0-1,0 0 1,1 0 0,-1 0-1,0 0 1,0 0 0,0-1-1,0 1 1,0 0-1,0 0 1,0 0 0,0 0-1,0 0 1,0 0 0,0 0-1,-1 0 1,1 0 0,0 0-1,-1 1 1,-14 40 2341,10-33-2071,-1-1-1,-1-1 0,1 1 0,-16 12 0,19-17-309,-1 0-1,1 0 1,-1-1-1,0 0 0,0 1 1,0-1-1,0-1 1,0 1-1,-1-1 0,1 1 1,0-1-1,-1-1 1,-6 2-1,11-3-229,-1 0 0,0 1-1,1-1 1,-1 0 0,1 1 0,-1-1 0,1 0-1,-1 0 1,1 1 0,0-1 0,-1 0 0,1 0 0,0 0-1,0 0 1,0 1 0,-1-1 0,1 0 0,0 0-1,0 0 1,0 0 0,0 0 0,1 0 0,-1 1-1,0-1 1,1-2 0,3-26-8933,7 5-2663</inkml:trace>
</inkml:ink>
</file>

<file path=ppt/ink/ink18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38:09.204"/>
    </inkml:context>
    <inkml:brush xml:id="br0">
      <inkml:brushProperty name="width" value="0.025" units="cm"/>
      <inkml:brushProperty name="height" value="0.025" units="cm"/>
      <inkml:brushProperty name="color" value="#AB008B"/>
    </inkml:brush>
  </inkml:definitions>
  <inkml:trace contextRef="#ctx0" brushRef="#br0">4 201 16432,'0'0'8749,"10"-2"-6533,-10 2-2196,10-2 616,0-1 0,0 0-1,0 0 1,12-7 0,-19 9-564,-1 0 1,0 0-1,0 0 1,0 0-1,0-1 0,0 1 1,0-1-1,0 1 0,0-1 1,-1 0-1,1 0 0,-1 0 1,1 0-1,-1 0 1,0 0-1,0 0 0,1 0 1,-2 0-1,1 0 0,0-1 1,0 1-1,-1 0 0,1-1 1,-1 1-1,0 0 1,1-1-1,-1 1 0,0-1 1,-1-3-1,0 5-72,1 0 0,-1 1 0,1-1 0,-1 0 0,1 0 0,-1 1 0,0-1 0,1 1 0,-1-1 0,0 0 0,1 1 0,-1-1 0,0 1 0,0 0 0,0-1 0,0 1 0,1 0 0,-1-1 0,0 1 0,0 0 0,0 0 0,0 0 0,0 0 0,0 0 0,0 0 0,0 0 0,1 0 0,-1 0 0,0 0 0,0 0 0,0 1 0,0-1 0,-1 1 0,-29 11 0,25-6 0,1 0 0,-1 1 0,1-1 0,1 1 0,-1 0 0,-4 10 0,7-13 0,0 0 0,1-1 0,-1 1 0,1 0 0,0 0 0,0 0 0,0 0 0,0 0 0,1 0 0,-1 0 0,1 0 0,0 0 0,0 0 0,1 0 0,0 4 0,1-7 0,0 0 0,0 0 0,0 0 0,1 0 0,-1 0 0,0-1 0,0 1 0,1-1 0,-1 0 0,0 0 0,0 1 0,1-1 0,-1-1 0,0 1 0,1 0 0,3-1 0,0 0 0,15-1 0,-1-1 0,0-2 0,0 0 0,28-11 0,30-7 0,-1 8 0,-77 15 0,1-1 0,-1 1 0,1 0 0,-1-1 0,0 1 0,1-1 0,-1 1 0,0 0 0,1-1 0,-1 1 0,0-1 0,1 1 0,-1-1 0,0 1 0,0-1 0,1 1 0,-1-1 0,0 1 0,0-1 0,0 0 0,0 1 0,0-1 0,0 1 0,0-1 0,0 1 0,0-1 0,0 1 0,0-1 0,0 0 0,0 1 0,0-1 0,-1 1 0,1-1 0,0 1 0,0-1 0,-1 1 0,1-1 0,0 1 0,-1-1 0,1 1 0,0 0 0,-1-1 0,1 1 0,-1-1 0,0 1 0,-19-24 0,18 22 0,-22-21 0,16 16 0,1 0 0,0 0 0,0 0 0,1-1 0,-10-15 0,69 11 0,4-8-5082,-26 3-2904</inkml:trace>
</inkml:ink>
</file>

<file path=ppt/ink/ink18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38:10.027"/>
    </inkml:context>
    <inkml:brush xml:id="br0">
      <inkml:brushProperty name="width" value="0.025" units="cm"/>
      <inkml:brushProperty name="height" value="0.025" units="cm"/>
      <inkml:brushProperty name="color" value="#AB008B"/>
    </inkml:brush>
  </inkml:definitions>
  <inkml:trace contextRef="#ctx0" brushRef="#br0">65 1 10410,'0'0'21118,"-9"2"-21005,7-2-111,-1 0 1,1 0-1,-1 1 0,1-1 1,0 1-1,-1 0 1,1 0-1,0 0 1,-1 0-1,1 0 1,0 0-1,0 1 1,0-1-1,0 1 1,0-1-1,0 1 1,0 0-1,1 0 0,-1-1 1,1 1-1,-1 1 1,1-1-1,0 0 1,-1 0-1,1 0 1,1 1-1,-1-1 1,0 0-1,0 1 1,1-1-1,-1 1 0,1-1 1,0 1-1,0-1 1,0 1-1,0-1 1,0 1-1,1 3 1,0-5-8,-1-1 0,0 1 0,1 0 1,-1 0-1,1-1 0,-1 1 0,1 0 0,0-1 1,-1 1-1,1-1 0,-1 1 0,1 0 0,0-1 1,0 0-1,-1 1 0,1-1 0,0 1 1,0-1-1,0 0 0,-1 0 0,1 1 0,0-1 1,0 0-1,0 0 0,0 0 0,-1 0 0,1 0 1,2 0-1,33 0-194,-27-1 195,32-3-46,-33 3 14,1 0 0,-1 0 0,1 1 0,16 1 1,-25-1 37,1 1 1,-1 0-1,1-1 1,-1 1-1,1-1 1,-1 1 0,1 0-1,-1-1 1,0 1-1,0 0 1,1-1 0,-1 1-1,0 0 1,0 0-1,0-1 1,0 1 0,1 0-1,-1 0 1,0-1-1,-1 1 1,1 0-1,0 0 1,0-1 0,0 1-1,0 0 1,0 0-1,-1 1 1,-7 22 480,4-17-431,-2 0 1,1-1 0,-1 1 0,0-1 0,0 0-1,-1 0 1,1-1 0,-1 0 0,-1 0 0,1 0-1,-1-1 1,1 0 0,-1-1 0,0 0 0,-1 0-1,1-1 1,-11 2 0,18-4-263,0-1 1,1 0-1,-1 1 1,0-1-1,1 0 1,-1 0-1,1 0 1,-1 0-1,1 1 0,0-1 1,-1 0-1,1 0 1,0 0-1,-1 0 1,1 0-1,0 0 1,0 0-1,0 0 1,0 0-1,0 0 0,0 0 1,0 0-1,1 0 1,-1 0-1,0-1 1,4-30-4950,7-2-639,2-5-1820</inkml:trace>
</inkml:ink>
</file>

<file path=ppt/ink/ink18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38:10.760"/>
    </inkml:context>
    <inkml:brush xml:id="br0">
      <inkml:brushProperty name="width" value="0.025" units="cm"/>
      <inkml:brushProperty name="height" value="0.025" units="cm"/>
      <inkml:brushProperty name="color" value="#AB008B"/>
    </inkml:brush>
  </inkml:definitions>
  <inkml:trace contextRef="#ctx0" brushRef="#br0">0 1 17681,'0'0'7826,"2"9"-6396,6 79 77,-5-50-642,0 1-1,3-1 1,1 0-1,21 63 1,-11-77-865,-8-23 0,-4-16 0,-4 6 0,-1 0 0,0 1 0,0-1 0,-1 1 0,0-1 0,0 1 0,-1-1 0,0 1 0,-1-1 0,1 1 0,-2 0 0,1 0 0,-1 1 0,0-1 0,-1 1 0,0 0 0,0 0 0,-10-10 0,12 41 0,3-21 0,1 0 0,0 0 0,-1 0 0,1-1 0,0 1 0,0 0 0,1 0 0,-1-1 0,0 1 0,1-1 0,0 1 0,-1-1 0,1 0 0,0 1 0,0-1 0,0 0 0,1 0 0,-1-1 0,0 1 0,1 0 0,-1-1 0,1 1 0,0-1 0,-1 0 0,1 0 0,0 0 0,0 0 0,0-1 0,0 1 0,0-1 0,0 0 0,4 1 0,0-1 0,0 0 0,0 0 0,0 0 0,0-1 0,0 0 0,0-1 0,-1 1 0,1-1 0,0-1 0,-1 1 0,1-1 0,10-6 0,-11 4 0,1-1 0,-1 1 0,0-1 0,-1 0 0,1-1 0,-1 1 0,-1-1 0,6-9 0,-8 13 0,0-1 0,0 1 0,-1 0 0,0-1 0,1 0 0,-1 1 0,-1-1 0,1 0 0,0 1 0,-1-1 0,0 0 0,0 0 0,0 1 0,0-1 0,0 0 0,-1 0 0,0 1 0,0-1 0,0 0 0,-2-5 0,3 9 0,0-1 0,0 1 0,-1-1 0,1 0 0,0 1 0,0-1 0,0 1 0,-1-1 0,1 1 0,0-1 0,-1 1 0,1-1 0,0 1 0,-1-1 0,1 1 0,-1-1 0,1 1 0,-1 0 0,1-1 0,0 1 0,-1 0 0,0-1 0,1 1 0,-1 0 0,1 0 0,-1 0 0,1-1 0,-1 1 0,1 0 0,-1 0 0,0 0 0,1 0 0,-1 0 0,1 0 0,-1 0 0,0 0 0,1 0 0,-1 0 0,1 0 0,-1 1 0,0-1 0,1 0 0,-1 0 0,1 1 0,-1-1 0,1 0 0,-1 0 0,1 1 0,-1-1 0,1 1 0,-1-1 0,1 0 0,0 1 0,-1-1 0,1 1 0,0-1 0,-1 1 0,1 0 0,-20 40 0,14-28 0,6-13 0,0 0 0,0 0 0,-1 1 0,1-1 0,0 0 0,0 0 0,-1 0 0,1 0 0,0 0 0,-1 0 0,1 0 0,0 0 0,0 0 0,-1 0 0,1 0 0,0 0 0,-1 0 0,1 0 0,0 0 0,0 0 0,-1 0 0,1 0 0,0 0 0,-1 0 0,1 0 0,0 0 0,0 0 0,-1 0 0,1-1 0,0 1 0,0 0 0,-1 0 0,1 0 0,0-1 0,0 1 0,0 0 0,-1 0 0,1-1 0,0 1 0,0 0 0,0-1 0,-1 1 0,1 0 0,0 0 0,0-1 0,0 1 0,0 0 0,-1 0 0,1 0 0,0-1 0,0 1 0,-1 0 0,1 0 0,0 0 0,0 0 0,-1 0 0,1-1 0,0 1 0,-1 0 0,1 0 0,0 0 0,0 0 0,-1 0 0,1 0 0,0 0 0,-1 0 0,1 0 0,0 0 0,-1 0 0,1 0 0,0 0 0,0 0 0,-1 1 0,1-1 0,0 0 0,-1 0 0,1 0 0,0 0 0,0 0 0,-1 1 0,1-1 0,0 0 0,0 0 0,0 0 0,-1 1 0,1-1 0,0 0 0,0 0 0,0 1 0,0-1 0,-1 0 0,1 0 0,0 1 0,0-1 0,0 0 0,0 1 0,0-1 0,-4 17 0,1-1 0,0 1 0,2-1 0,0 1 0,1 0 0,0 0 0,4 20 0,-4-35 3,1-1 0,0 0 0,0 0 1,0 1-1,0-1 0,0 0 0,0 0 0,0 0 0,0 0 0,0 0 1,0 0-1,1 0 0,-1-1 0,0 1 0,0 0 0,1-1 1,-1 1-1,1-1 0,-1 1 0,1-1 0,-1 0 0,1 1 0,-1-1 1,3 0-1,45 0-138,-31-1-156,16-4-3351,-2-7-4364,-11 1-1363</inkml:trace>
</inkml:ink>
</file>

<file path=ppt/ink/ink18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38:11.600"/>
    </inkml:context>
    <inkml:brush xml:id="br0">
      <inkml:brushProperty name="width" value="0.025" units="cm"/>
      <inkml:brushProperty name="height" value="0.025" units="cm"/>
      <inkml:brushProperty name="color" value="#AB008B"/>
    </inkml:brush>
  </inkml:definitions>
  <inkml:trace contextRef="#ctx0" brushRef="#br0">6 5 15535,'0'0'7559,"-2"9"-7004,0 14 83,1-1 0,0 1 0,2 0 0,1-1 0,0 1 0,2-1 0,0 0 0,2 0-1,0 0 1,2-1 0,17 37 0,-24-56-626,0-1 0,-1 0 0,1 0 0,0 0 0,0 1 0,-1-1 0,1 0-1,0 0 1,0 0 0,0-1 0,0 1 0,0 0 0,1 0 0,-1 0 0,0-1 0,0 1-1,0 0 1,1-1 0,-1 0 0,0 1 0,1-1 0,-1 0 0,0 1 0,1-1 0,-1 0-1,0 0 1,1 0 0,-1 0 0,1 0 0,-1 0 0,0-1 0,1 1 0,-1 0 0,0-1 0,0 1-1,1-1 1,-1 1 0,0-1 0,0 0 0,1 0 0,-1 1 0,0-1 0,0 0 0,0 0-1,0 0 1,0 0 0,-1 0 0,1 0 0,0 0 0,0-2 0,6-5 74,-1-1-1,0 0 1,0 0 0,7-19 0,-4-1-117,-1 0 1,-1 0-1,-1-1 1,-2 0-1,-1 0 1,-2-50-1,-1 99-62,-1 6 153,1 0-1,1 0 0,1-1 0,1 1 0,1-1 0,11 33 0,-15-55-52,1 0 0,-1-1 0,1 1 0,0 0 0,0 0 0,0-1 0,0 1 0,0 0 0,0-1 0,0 1 0,1-1 0,-1 0 0,0 1 0,1-1 0,-1 0 0,1 0 0,0 0 0,-1 0 0,4 2 0,-3-3-2,-1 0 0,1 0 0,0 0 0,-1 0 0,1-1 0,-1 1 0,1 0 0,-1 0 0,1-1 0,-1 1 0,1-1 0,-1 0 0,0 1 0,1-1 0,-1 0 0,0 0 0,1 0 0,-1 0 0,1-1 0,4-4 6,0-1 1,0 0-1,0 0 1,-1 0-1,0-1 1,7-15-1,-4 5-11,-1-1 0,0 0 0,-1-1 0,4-24 0,-8 52 0,0 3 0,1 0 0,0 0 0,1 0 0,0-1 0,7 12 0,-10-21 0,0 0 0,0 0 0,1 0 0,-1-1 0,0 1 0,1 0 0,-1 0 0,1-1 0,-1 1 0,1-1 0,-1 0 0,1 1 0,-1-1 0,1 0 0,-1 0 0,1 0 0,0 0 0,-1 0 0,1 0 0,-1 0 0,1-1 0,-1 1 0,1-1 0,1 0 0,39-20 0,-16 8 0,-24 12-9,1 0 1,-1 0-1,1 0 1,0 1-1,0-1 0,-1 1 1,1 0-1,0 0 1,-1 0-1,1 0 0,0 0 1,0 1-1,-1-1 1,1 1-1,0 0 0,-1 0 1,1 0-1,-1 0 1,1 0-1,-1 0 0,1 1 1,-1-1-1,0 1 0,0 0 1,0-1-1,0 1 1,0 0-1,0 0 0,0 1 1,-1-1-1,1 0 1,-1 0-1,1 1 0,1 3 1,3 10-66,0 0 1,-1 0 0,0 0-1,4 28 1,-4-18 68,5 18 230,-2 1-1,5 85 0,-13-130-224,0 0 0,0 0 0,0 1 0,0-1 0,-1 0 0,1 0 0,0 0 0,0 1 0,0-1 0,-1 0 0,1 0 0,0 0 0,0 0 0,0 1 0,-1-1 0,1 0 0,0 0 0,0 0 0,-1 0 0,1 0 0,0 0 0,0 0 0,-1 0 0,1 0 0,0 0 0,0 0 0,-1 0 0,1 0 0,0 0 0,0 0 0,-1 0 0,1 0 0,0 0 0,0 0 0,-1 0 0,1 0 0,0 0 0,0-1 0,-1 1 0,1 0 0,0 0 0,0 0 0,0 0 0,-1 0 0,1-1 0,0 1 0,-13-8 0,5-1 0,0 1 0,0-2 0,2 1 0,-1-1 0,1 0 0,0 0 0,1 0 0,-8-22 0,7 15 0,1-1 0,1 0 0,0 0 0,-2-35 0,5 47-23,1 0 1,1 0-1,-1-1 0,1 1 1,0 0-1,0 0 0,1 1 0,0-1 1,0 0-1,0 0 0,1 1 1,-1-1-1,1 1 0,1 0 1,-1 0-1,1 0 0,0 0 1,0 1-1,0-1 0,1 1 1,-1 0-1,1 1 0,8-6 0,15-13-3462,-3-2-3600</inkml:trace>
</inkml:ink>
</file>

<file path=ppt/ink/ink18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38:39.625"/>
    </inkml:context>
    <inkml:brush xml:id="br0">
      <inkml:brushProperty name="width" value="0.025" units="cm"/>
      <inkml:brushProperty name="height" value="0.025" units="cm"/>
      <inkml:brushProperty name="color" value="#AB008B"/>
    </inkml:brush>
  </inkml:definitions>
  <inkml:trace contextRef="#ctx0" brushRef="#br0">98 0 2402,'0'0'6300,"-4"4"-1541,-14 12-3128,15-13-1408,2 0-33,-1 0 0,0 1-1,-1-2 1,1 1 0,0 0 0,-1 0-1,0-1 1,1 1 0,-1-1 0,0 0-1,0 0 1,0 0 0,-1 0-1,-3 1 1,7-3 82,-2 0-230,1 0 0,0 0 0,0 0-1,0 1 1,0-1 0,-1 0-1,1 0 1,0 1 0,0-1 0,0 1-1,0-1 1,0 1 0,0-1 0,0 1-1,0 0 1,0-1 0,0 1-1,0 0 1,1 0 0,-1 0 0,0-1-1,0 1 1,1 0 0,-1 0-1,0 0 1,0 2 0,1-1-90,1 2-62,11-2 49,-12-2 34,1 0 1,0 0 26,-1 0 16,0 0-32,0 0 16,0 5 17,0 0 0,-1-1 0,1 1 0,-1-1 0,0 1 1,0-1-1,-4 9 0,3-9-30,1 0 0,0 0-1,-1 0 1,1 0 0,1 0 0,-1 0 0,0 8 0,1-12 61,1 0-38,2 14 195,-7-26-11396</inkml:trace>
</inkml:ink>
</file>

<file path=ppt/ink/ink18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38:44.055"/>
    </inkml:context>
    <inkml:brush xml:id="br0">
      <inkml:brushProperty name="width" value="0.025" units="cm"/>
      <inkml:brushProperty name="height" value="0.025" units="cm"/>
      <inkml:brushProperty name="color" value="#AB008B"/>
    </inkml:brush>
  </inkml:definitions>
  <inkml:trace contextRef="#ctx0" brushRef="#br0">4 5 1730,'0'-3'416,"0"1"-128,-3 2 577,9 0-256,3 2-353,0 1-64,0 2-128,-4-1-64,-2 4 0,-3-3 32,0 5 64,-3 0-128,-7 0-961</inkml:trace>
</inkml:ink>
</file>

<file path=ppt/ink/ink18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38:47.045"/>
    </inkml:context>
    <inkml:brush xml:id="br0">
      <inkml:brushProperty name="width" value="0.025" units="cm"/>
      <inkml:brushProperty name="height" value="0.025" units="cm"/>
      <inkml:brushProperty name="color" value="#AB008B"/>
    </inkml:brush>
  </inkml:definitions>
  <inkml:trace contextRef="#ctx0" brushRef="#br0">101 74 8488,'0'0'8259,"1"-6"-7912,0-1-207,6-21 995,19-4 3777,-25 32-4912,-1 0 165,-32 4-827,0 9-1541,-16 4-3051,23-16 689</inkml:trace>
</inkml:ink>
</file>

<file path=ppt/ink/ink18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38:58.411"/>
    </inkml:context>
    <inkml:brush xml:id="br0">
      <inkml:brushProperty name="width" value="0.025" units="cm"/>
      <inkml:brushProperty name="height" value="0.025" units="cm"/>
      <inkml:brushProperty name="color" value="#AB008B"/>
    </inkml:brush>
  </inkml:definitions>
  <inkml:trace contextRef="#ctx0" brushRef="#br0">0 561 10474,'0'0'8605,"8"-10"-6160,170-213 5234,-106 141-7628,3 3 0,95-77 0,-167 154-887,5-5 1230,-6 5-4011</inkml:trace>
</inkml:ink>
</file>

<file path=ppt/ink/ink18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38:58.773"/>
    </inkml:context>
    <inkml:brush xml:id="br0">
      <inkml:brushProperty name="width" value="0.025" units="cm"/>
      <inkml:brushProperty name="height" value="0.025" units="cm"/>
      <inkml:brushProperty name="color" value="#AB008B"/>
    </inkml:brush>
  </inkml:definitions>
  <inkml:trace contextRef="#ctx0" brushRef="#br0">376 1 16111,'0'0'10245,"-11"12"-9994,7-8-228,-9 11 69,1 0 1,0 1-1,1 0 1,-14 28-1,-90 160 2333,74-137-1495,3 2 1,-42 103-1,79-168-920,-1 1-2,-1 1-1,2 0 0,-1 0 0,0 0 0,1 0 0,0 0 0,1 0 0,-1 12 1,2-18-9,-1 1 0,1-1 0,0 1 0,-1-1 1,1 1-1,-1-1 0,1 0 0,0 1 0,-1-1 1,1 0-1,0 0 0,0 1 0,-1-1 0,1 0 1,0 0-1,0 0 0,-1 0 0,1 0 0,0 0 0,0 0 1,-1 0-1,1 0 0,0-1 0,-1 1 0,1 0 1,0 0-1,-1-1 0,1 1 0,0 0 0,-1-1 1,1 1-1,0-1 0,25-11 6,22-16 73,13-9-1449,79-33 0,-13 18-8259,-66 24-604</inkml:trace>
</inkml:ink>
</file>

<file path=ppt/ink/ink18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38:59.490"/>
    </inkml:context>
    <inkml:brush xml:id="br0">
      <inkml:brushProperty name="width" value="0.025" units="cm"/>
      <inkml:brushProperty name="height" value="0.025" units="cm"/>
      <inkml:brushProperty name="color" value="#AB008B"/>
    </inkml:brush>
  </inkml:definitions>
  <inkml:trace contextRef="#ctx0" brushRef="#br0">0 1 10250,'0'0'16655,"32"58"-15533,-8-19-706,0 1-320,1 2-32,3-2-32,-2-3-192,-3-6-1153,0-5-1218,-7-6-768,-6-11-576</inkml:trace>
</inkml:ink>
</file>

<file path=ppt/ink/ink18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38:59.955"/>
    </inkml:context>
    <inkml:brush xml:id="br0">
      <inkml:brushProperty name="width" value="0.025" units="cm"/>
      <inkml:brushProperty name="height" value="0.025" units="cm"/>
      <inkml:brushProperty name="color" value="#AB008B"/>
    </inkml:brush>
  </inkml:definitions>
  <inkml:trace contextRef="#ctx0" brushRef="#br0">49 293 14478,'-8'-8'2082,"3"1"-1276,-1 0 1,1 0 0,1 0 0,-1-1 0,-4-11 0,7 15-526,1 1 1,0-1 0,0 0-1,0 0 1,1 1-1,0-1 1,-1 0 0,1 0-1,0 1 1,1-1 0,-1 0-1,1 0 1,-1 1 0,1-1-1,0 0 1,1 1 0,-1-1-1,1 1 1,2-5 0,2-2 45,2 0 0,0 0 0,0 0 0,0 1 0,1 1 0,1-1 0,-1 1 0,1 1 0,13-8 0,-9 7-266,-1 1-1,1 0 1,0 0 0,0 2-1,1 0 1,0 0 0,0 2-1,0 0 1,0 0 0,0 1-1,31 1 1,-44 1-62,1 1 0,-1-1 0,0 1 0,0-1-1,1 1 1,-1 0 0,0-1 0,0 1 0,0 1 0,0-1 0,0 0-1,0 0 1,0 1 0,0-1 0,0 1 0,-1-1 0,1 1 0,-1 0 0,1 0-1,-1 0 1,2 2 0,-1 0 13,0 1 1,0 0-1,-1 0 0,1 0 0,-1 0 1,0 0-1,-1 0 0,1 0 0,-1 7 1,-1 2 89,0 1 0,-1-1 0,0 0 0,-1-1-1,-1 1 1,-6 17 0,7-24-40,-3 8 82,0 0-1,-1-1 1,-1 0 0,0-1-1,-13 17 1,28-39-144,24-22 0,-23 25-56,0 1-1,1 1 1,0 0-1,0 0 1,1 0-1,-1 1 1,1 1 0,-1 0-1,1 0 1,0 1-1,0 0 1,-1 0-1,12 2 1,-17-1 33,0 0 1,0 1-1,0 0 1,0 0-1,0 0 0,-1 0 1,1 0-1,0 1 1,-1 0-1,1 0 1,-1 0-1,0 0 0,1 0 1,-1 1-1,0-1 1,-1 1-1,1 0 1,0 0-1,-1 0 0,1 0 1,-1 0-1,0 1 1,0-1-1,0 1 1,-1-1-1,1 1 0,-1 0 1,0 0-1,0-1 1,0 1-1,-1 0 1,1 0-1,-1 0 0,0 6 1,0 1 71,-2-1 1,1 0-1,-1 1 0,0-1 1,-1 0-1,0 0 0,-1-1 1,0 1-1,-1-1 1,1 1-1,-2-1 0,1-1 1,-1 1-1,-1-1 1,-9 10-1,9-11-3,0 0 1,0 0-1,0-1 1,-1 0-1,0 0 1,0-1-1,0 0 1,0-1-1,-1 0 1,0 0-1,0-1 1,0 0-1,-1 0 1,1-1-1,0 0 1,-17 1-1,24-3-121,0 0 0,0-1 0,0 1 0,0 0 0,0-1 0,-1 1 1,1-1-1,0 1 0,0-1 0,0 0 0,0 0 0,1 0 0,-1 0 0,0 0 0,0 0 0,1-1 0,-1 1 0,0-1 1,1 1-1,-1-1 0,-1-3 0,1 2-257,0-1 0,1 0 0,-1 1 0,1-1 0,0 0 1,0 0-1,1 0 0,-1 0 0,1 0 0,0 0 0,0-5 0,0-1-689,2 0-1,-1 0 1,1 0-1,1 0 1,-1 0-1,2 0 0,-1 1 1,9-16-1,11-11-6991</inkml:trace>
</inkml:ink>
</file>

<file path=ppt/ink/ink18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39:00.311"/>
    </inkml:context>
    <inkml:brush xml:id="br0">
      <inkml:brushProperty name="width" value="0.025" units="cm"/>
      <inkml:brushProperty name="height" value="0.025" units="cm"/>
      <inkml:brushProperty name="color" value="#AB008B"/>
    </inkml:brush>
  </inkml:definitions>
  <inkml:trace contextRef="#ctx0" brushRef="#br0">0 247 17969,'0'0'6465,"9"-3"-3828,-1 0-2377,1 0 0,-1-1 0,0 0 0,-1 0 0,1-1 0,-1 0 0,0-1 0,0 1 0,0-1 0,-1-1 0,0 1 0,0-1 0,-1 0 0,1 0 0,-2-1 0,7-12 0,-7 11-172,0 0 1,-1 0-1,0-1 0,0 1 0,-1-1 1,-1 1-1,1-13 0,-1 20-75,-1 0 0,0 0 0,0 1 0,0-1 0,0 0 0,-1 0 0,1 0 0,0 0 0,-1 0 0,0 1 0,1-1 0,-1 0-1,0 1 1,0-1 0,0 0 0,0 1 0,0-1 0,0 1 0,0-1 0,0 1 0,-1 0 0,1-1 0,0 1 0,-1 0 0,1 0 0,-1 0 0,0 0 0,1 0 0,-1 0 0,0 1 0,0-1 0,1 1 0,-1-1-1,0 1 1,0-1 0,0 1 0,0 0 0,1 0 0,-1 0 0,0 0 0,0 0 0,0 0 0,-2 1 0,-1 0-13,1 1 0,0-1 0,0 1 0,0 0 0,0 0 0,0 0 0,0 0 0,0 1 0,1-1 0,-1 1 0,1 0 0,0 0 0,-1 1 0,1-1 0,1 1 0,-1-1 0,1 1 0,-1 0 0,1 0 0,0 0 0,0 0 0,1 0 0,-1 0 0,1 1 0,-1 4 0,-3 9 0,1 1 0,1 0 0,0-1 0,1 32 0,2-45 0,-1 0 0,2 1 0,-1-1 0,1 0 0,-1 0 0,1 0 0,1 0 0,-1 0 0,1 0 0,0 0 0,0 0 0,0-1 0,1 1 0,-1 0 0,6 4 0,-5-6 0,1 0 0,0 0 0,-1 0 0,1-1 0,1 1 0,-1-1 0,0 0 0,1-1 0,-1 1 0,1-1 0,-1 0 0,1 0 0,-1 0 0,1 0 0,0-1 0,0 0 0,5 0 0,-4-1-301,1 1 0,0-1 0,0 0 1,-1 0-1,1-1 0,-1 0 0,0 0 0,10-5 0,-4 0-1378,1-1-1,-1 0 0,0-1 1,-1 0-1,13-14 1,10-11-9270</inkml:trace>
</inkml:ink>
</file>

<file path=ppt/ink/ink18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39:00.671"/>
    </inkml:context>
    <inkml:brush xml:id="br0">
      <inkml:brushProperty name="width" value="0.025" units="cm"/>
      <inkml:brushProperty name="height" value="0.025" units="cm"/>
      <inkml:brushProperty name="color" value="#AB008B"/>
    </inkml:brush>
  </inkml:definitions>
  <inkml:trace contextRef="#ctx0" brushRef="#br0">87 1 18097,'0'0'11045,"-10"10"-10767,6-6-231,-39 47 30,39-46 18,1 0 1,-1 0-1,1 0 0,1 0 0,-1 1 0,1-1 0,0 1 0,0 0 0,0-1 0,1 1 0,-1 8 0,28-17 113,0-9-59,-14 6-216,-1 0 0,1 1 0,0 1 0,1 0 1,16-3-1,-27 6 55,0 1 1,0 0 0,0 0-1,1 0 1,-1 0 0,0 0-1,0 0 1,0 0 0,0 1-1,1-1 1,-1 1 0,0 0-1,0 0 1,0-1 0,0 1-1,0 1 1,-1-1 0,1 0-1,0 0 1,0 1 0,-1-1-1,1 1 1,-1-1 0,1 1-1,-1 0 1,1-1 0,-1 1-1,0 0 1,0 0 0,0 0-1,0 0 1,-1 0 0,1 0-1,0 0 1,-1 0 0,1 1-1,-1 2 1,1 1 78,0 0 1,0 1-1,-1-1 0,0 0 0,0 0 1,-1 0-1,1 0 0,-1 0 1,-1 0-1,1 0 0,-1-1 0,0 1 1,0 0-1,-1-1 0,1 1 1,-1-1-1,-1 0 0,1 0 0,-1 0 1,1 0-1,-2-1 0,1 1 1,0-1-1,-1 0 0,0-1 0,0 1 1,0-1-1,0 0 0,0 0 1,-1 0-1,1-1 0,-1 0 1,0 0-1,0 0 0,0-1 0,0 0 1,-6 1-1,11-3-162,0 1-1,0 0 1,0-1 0,0 1 0,0-1-1,0 1 1,0-1 0,0 0-1,0 1 1,0-1 0,0 0 0,1 0-1,-1 1 1,0-1 0,0 0-1,1 0 1,-1 0 0,1 0 0,-1 0-1,1 0 1,-1 0 0,1 0 0,-1 0-1,1 0 1,0 0 0,0-1-1,-1 1 1,1 0 0,0 0 0,0 0-1,0 0 1,0 0 0,1-1-1,-1 1 1,0 0 0,0 0 0,1-2-1,12-46-6623,5 17-1284,4-1-5236</inkml:trace>
</inkml:ink>
</file>

<file path=ppt/ink/ink18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39:01.047"/>
    </inkml:context>
    <inkml:brush xml:id="br0">
      <inkml:brushProperty name="width" value="0.025" units="cm"/>
      <inkml:brushProperty name="height" value="0.025" units="cm"/>
      <inkml:brushProperty name="color" value="#AB008B"/>
    </inkml:brush>
  </inkml:definitions>
  <inkml:trace contextRef="#ctx0" brushRef="#br0">109 2 14926,'0'0'13277,"-9"0"-12290,7-1-970,-1 1-1,1 0 1,-1-1-1,0 1 1,1 1-1,-1-1 1,1 0-1,-1 1 1,1-1-1,-1 1 1,1 0-1,-1-1 1,1 1-1,-1 0 1,1 1 0,0-1-1,0 0 1,-1 1-1,1-1 1,0 1-1,0 0 1,1 0-1,-1 0 1,0 0-1,1 0 1,-1 0-1,1 0 1,-1 0-1,1 0 1,0 1-1,-1 2 1,-5 8-12,3-7 0,1 0-1,0 0 0,0 0 0,1 1 0,-1-1 0,1 1 0,1-1 0,-2 11 0,3-17 4,1 1 0,-1-1 0,1 0-1,-1 1 1,1-1 0,-1 1-1,1-1 1,-1 0 0,1 1-1,0-1 1,-1 0 0,1 0-1,0 1 1,-1-1 0,1 0-1,0 0 1,-1 0 0,1 0-1,0 0 1,-1 0 0,1 0 0,0 0-1,-1 0 1,1 0 0,0-1-1,-1 1 1,2 0 0,21-5 113,34-13-3,-40 12-344,0 0 0,1 2-1,0 0 1,0 0 0,30-1 0,-47 5 221,0 0-1,0 0 1,0 0-1,0 0 1,0 0-1,0 0 1,0 1-1,0-1 1,0 0-1,0 0 1,0 1-1,0-1 1,0 1-1,0-1 0,0 1 1,0-1-1,0 1 1,-1-1-1,1 1 1,0 0-1,0 0 1,-1-1-1,1 1 1,0 0-1,-1 0 1,1 0-1,-1 0 1,1 0-1,-1-1 1,0 1-1,1 2 1,0 0 52,-1 0 1,0 0 0,0 1-1,0-1 1,0 0-1,0 1 1,-1-1 0,0 0-1,1 0 1,-3 4 0,-1 6 431,-1-1 0,-1 1 1,0-1-1,-8 11 0,-28 27 399,40-47-860,-1-1 0,0 0 0,0 1 0,0-1 0,0 0 0,0 0-1,-1-1 1,1 1 0,-1-1 0,1 0 0,-1 0 0,1 0-1,-1 0 1,1 0 0,-5-1 0,6 0-206,1-1 1,0 0-1,0 0 1,0 1-1,0-1 0,0 0 1,1 0-1,-1 0 1,0 0-1,0 0 0,0 0 1,1-1-1,-1 1 1,1 0-1,-1 0 0,1 0 1,-1-1-1,1 1 1,0 0-1,0 0 0,-1-1 1,1 1-1,0 0 1,0-1-1,0 1 0,0 0 1,1 0-1,-1-1 1,1-1-1,4-44-11005,6 17-2767</inkml:trace>
</inkml:ink>
</file>

<file path=ppt/ink/ink18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39:01.593"/>
    </inkml:context>
    <inkml:brush xml:id="br0">
      <inkml:brushProperty name="width" value="0.025" units="cm"/>
      <inkml:brushProperty name="height" value="0.025" units="cm"/>
      <inkml:brushProperty name="color" value="#AB008B"/>
    </inkml:brush>
  </inkml:definitions>
  <inkml:trace contextRef="#ctx0" brushRef="#br0">14 228 17489,'0'0'12134,"7"-9"-11387,3-4-298,0-1 0,13-25 0,-20 35-379,-1-1 0,1 0 0,-1 0 0,-1 0 0,1-1 0,-1 1 0,0 0 0,0-1 0,0 1 0,-1-1 0,0 1 0,0 0 0,0-1 0,-3-10 0,3 15-70,0 0 0,0 0 0,0 0 0,0 1 0,0-1 0,0 0 0,-1 0 0,1 0 0,0 0 0,-1 1 0,1-1 0,-1 0 0,1 0 0,-1 1 0,1-1 0,-1 0 0,1 1 0,-1-1 0,0 1 0,1-1 0,-1 0 0,0 1 0,1 0 0,-1-1 0,0 1 0,0-1 0,0 1 0,1 0 0,-1-1 0,0 1 0,0 0 0,0 0 0,0 0 0,0 0 0,1 0 0,-1 0 0,0 0 0,0 0 0,0 0 0,0 0 0,0 0 0,0 1 0,1-1 0,-2 1 0,-1 0 0,1 0 0,0 1 0,0-1 0,0 1 0,0 0 0,0-1 0,1 1 0,-1 0 0,0 0 0,1 0 0,0 0 0,-1 1 0,-1 3 0,-1 5 0,0 1 0,0 0 0,1 0 0,1 0 0,0 1 0,0-1 0,1 0 0,1 1 0,1 16 0,0-29 0,-1 1 0,1 0 0,-1 0 0,1 0 0,-1 0 0,1 0 0,0-1 0,-1 1 0,1 0 0,0 0 0,0-1 0,0 1 0,0-1 0,-1 1 0,1-1 0,0 1 0,0-1 0,0 1 0,0-1 0,0 0 0,0 0 0,0 1 0,0-1 0,0 0 0,0 0 0,0 0 0,0 0 0,0 0 0,0 0 0,0 0 0,2-1 0,36-6 0,27-26 0,-58 27 0,1 1 0,0 0 0,-1 1 0,2 0 0,-1 0 0,0 1 0,1 0 0,0 0 0,0 1 0,10-1 0,-20 12 0,0-8 0,0-1 0,-1 0 0,1 0 0,0 0 0,-1 1 0,1-1 0,-1 0 0,1 0 0,0 0 0,-1 0 0,1 0 0,-1 0 0,1 0 0,0 1 0,-1-1 0,1 0 0,-1 0 0,1-1 0,0 1 0,-1 0 0,1 0 0,-1 0 0,1 0 0,0 0 0,-1 0 0,1-1 0,-1 1 0,1 0 0,0 0 0,-1 0 0,1-1 0,0 1 0,0 0 0,-1-1 0,1 1 0,0 0 0,-1 0 0,1-1 0,0 1 0,0-1 0,0 1 0,-1 0 0,1-1 0,0 0 0,-7-6 0,0-1 0,0 0 0,1-1 0,0 1 0,1-1 0,0-1 0,0 1 0,1-1 0,0 1 0,1-1 0,-4-19 0,7 28 4,1 0-1,-1 1 1,1-1-1,-1 0 1,1 0-1,0 1 1,0-1-1,-1 0 1,1 1 0,0-1-1,0 1 1,0-1-1,0 1 1,-1-1-1,1 1 1,0 0-1,0-1 1,0 1-1,0 0 1,0 0 0,0 0-1,0 0 1,0 0-1,0 0 1,0 0-1,1 0 1,36-1-254,-31 1 4,28-1-4999,-11-3-5413,-10-1-3532</inkml:trace>
</inkml:ink>
</file>

<file path=ppt/ink/ink18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39:02.434"/>
    </inkml:context>
    <inkml:brush xml:id="br0">
      <inkml:brushProperty name="width" value="0.025" units="cm"/>
      <inkml:brushProperty name="height" value="0.025" units="cm"/>
      <inkml:brushProperty name="color" value="#AB008B"/>
    </inkml:brush>
  </inkml:definitions>
  <inkml:trace contextRef="#ctx0" brushRef="#br0">134 69 13325,'0'0'3037,"1"-8"1,0 0-2178,0 5-618,0 0-1,0 0 1,-1 0 0,1 0 0,-1 0 0,0 0 0,0 0-1,0 0 1,-1 0 0,1 0 0,0 0 0,-3-5-1,3 7-127,-1 1 0,0-1 0,0 0 0,0 1-1,0-1 1,0 0 0,0 1 0,0-1 0,0 1-1,0-1 1,0 1 0,0 0 0,0 0-1,-1-1 1,1 1 0,0 0 0,0 0 0,0 0-1,0 0 1,0 0 0,-1 0 0,1 0 0,0 1-1,0-1 1,0 0 0,0 1 0,0-1-1,-2 1 1,-30 14 238,31-13-329,-41 36 119,41-36-74,-1 1-1,1-1 1,0 1-1,0-1 1,0 1-1,0 0 1,0 0-1,1 0 1,-1 0-1,1 0 1,0 0-1,0 0 1,-1 7-1,6-9-9,1 0-1,0-1 0,0 1 0,0-1 0,0 0 0,6-1 1,18-2 23,-18 2-92,-1-1 0,0 2 0,0-1 0,0 2 0,1-1 0,14 4 0,-23-3 26,1-1-1,-1 2 1,1-1 0,-1 0-1,1 0 1,-1 1-1,0-1 1,0 1 0,0 0-1,0 0 1,0-1 0,0 1-1,0 1 1,-1-1-1,1 0 1,-1 0 0,1 1-1,-1-1 1,0 0 0,0 1-1,0 0 1,0-1-1,0 1 1,-1-1 0,1 1-1,-1 0 1,0-1 0,0 1-1,0 4 1,0 0 145,0-1 0,-1 0 0,1 1 0,-1-1 0,-1 0 0,1 0 0,-1 1 0,0-1 0,-1 0 0,1-1 0,-1 1 0,-7 10 0,8-13-298,0 0 0,0-1 0,-1 1 0,1 0 0,-1-1 0,0 1 0,0-1 0,0 0 0,0 0 0,0 0 0,0 0 0,-1-1-1,1 1 1,-1-1 0,1 0 0,-1 0 0,1 0 0,-1 0 0,0-1 0,1 1 0,-1-1 0,0 0 0,-6-1 0,-2-5-6247,4-11-5461</inkml:trace>
</inkml:ink>
</file>

<file path=ppt/ink/ink18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39:03.896"/>
    </inkml:context>
    <inkml:brush xml:id="br0">
      <inkml:brushProperty name="width" value="0.025" units="cm"/>
      <inkml:brushProperty name="height" value="0.025" units="cm"/>
      <inkml:brushProperty name="color" value="#AB008B"/>
    </inkml:brush>
  </inkml:definitions>
  <inkml:trace contextRef="#ctx0" brushRef="#br0">1 230 9097,'0'0'16570,"3"16"-15668,63 175 1336,0-3-178,-54-145-1549,-5-14-65,1 0-1,14 30 0,-22-58-443,1 0 0,-1 0 0,0 0 1,1 0-1,-1 0 0,0 0 0,1 0 0,-1 0 1,1 0-1,0 0 0,-1 0 0,1-1 1,0 1-1,0 0 0,-1 0 0,1-1 0,0 1 1,0 0-1,0-1 0,0 1 0,0-1 1,0 1-1,1 0 0,-1-2-1,0 0-1,-1 1 1,1-1 0,0 0-1,-1 1 1,1-1 0,-1 0-1,1 0 1,-1 0 0,1 0-1,-1 1 1,0-1 0,1 0-1,-1 0 1,0 0 0,0 0-1,1 0 1,-1 0 0,0-1-1,3-57-13,-5 38 13,-2 0 0,0 0 0,-2 0 0,0 1 0,-1 0 0,-1 0 0,-1 1 0,-15-25 0,29 51 0,0 0 0,0-1 0,1 1 0,0-1 0,0 0 0,0 0 0,1-1 0,0 0 0,0 0 0,0 0 0,0-1 0,1 0 0,13 4 0,-16-6 0,0 0 0,0 0 0,1-1 0,-1 0 0,1 0 0,-1 0 0,1-1 0,-1 0 0,1 0 0,-1 0 0,1 0 0,-1-1 0,1 0 0,-1 0 0,0-1 0,1 1 0,-1-1 0,0 0 0,0-1 0,0 1 0,0-1 0,-1 0 0,8-6 0,-4 0 0,1-1 0,-1 0 0,-1-1 0,0 1 0,0-2 0,-1 1 0,7-19 0,16-28 0,-29 57 0,0 1 0,1-1 0,-1 0 0,1 0 0,0 1 0,-1-1 0,1 0 0,-1 1 0,1-1 0,0 0 0,-1 1 0,1-1 0,0 1 0,0 0 0,-1-1 0,1 1 0,0-1 0,0 1 0,0 0 0,0 0 0,0-1 0,-1 1 0,1 0 0,0 0 0,0 0 0,0 0 0,0 0 0,0 0 0,0 0 0,0 1 0,-1-1 0,1 0 0,0 0 0,0 1 0,0-1 0,0 0 0,-1 1 0,1-1 0,0 1 0,0-1 0,-1 1 0,1-1 0,0 1 0,-1 0 0,1-1 0,-1 1 0,1 0 0,0 1 0,30 41 0,-28-37 0,1 0 0,0-1 0,0 1 0,0 0 0,0-1 0,1 0 0,0 0 0,0 0 0,1-1 0,-1 0 0,9 5 0,-12-8 0,1 0 0,-1 0 0,1 0 0,0 0 0,0-1 0,-1 1 0,1-1 0,0 0 0,0 1 0,-1-2 0,1 1 0,0 0 0,0 0 0,-1-1 0,1 1 0,0-1 0,-1 0 0,1 0 0,0 0 0,-1 0 0,1-1 0,-1 1 0,0-1 0,1 1 0,-1-1 0,0 0 0,0 0 0,2-3 0,10-10 0,-1 0 0,0-1 0,16-30 0,-18 28 0,1 1 0,0 0 0,18-19 0,-29 36 0,-1-1 0,1 1 0,0-1 0,-1 1 0,1-1 0,0 1 0,0-1 0,0 1 0,-1 0 0,1-1 0,0 1 0,0 0 0,0 0 0,0-1 0,0 1 0,0 0 0,-1 0 0,1 0 0,0 0 0,0 0 0,0 0 0,0 1 0,0-1 0,0 0 0,0 0 0,-1 1 0,1-1 0,0 0 0,0 1 0,0-1 0,-1 1 0,1-1 0,0 1 0,0-1 0,-1 1 0,1 0 0,-1-1 0,1 1 0,0 1 0,28 39 0,-10-13 0,-12-24 0,-1 0 0,1-1 0,0 0 0,0 0 0,0 0 0,0-1 0,1 0 0,-1 0 0,0-1 0,1 0 0,0 0 0,-1-1 0,13-1 0,42 7 0,-52-3 0,-1 0 0,1 1 0,-1 0 0,0 0 0,-1 1 0,1 0 0,-1 1 0,0 0 0,0 0 0,-1 1 0,0 0 0,0 0 0,0 0 0,-1 1 0,0 0 0,-1 1 0,0-1 0,8 19 0,-6-13 0,-2 1 0,0 0 0,-1 1 0,0 0 0,-1-1 0,-1 1 0,-1 0 0,0 0 0,-1 0 0,-1 0 0,-2 19 0,3-33 0,-1 0 0,1 0 0,0 0 0,-1 0 0,1 0 0,-1-1 0,1 1 0,-1 0 0,0 0 0,0-1 0,1 1 0,-1 0 0,-1-1 0,1 1 0,0-1 0,0 1 0,0-1 0,-1 1 0,1-1 0,-3 1 0,3-1 0,-1-1 0,1 1 0,-1-1 0,1 0 0,-1 0 0,1 0 0,-1 0 0,0 0 0,1 0 0,-1 0 0,1-1 0,-1 1 0,1-1 0,-1 1 0,1-1 0,0 1 0,-1-1 0,1 0 0,-2-1 0,-6-4 0,1 0 0,0 0 0,1-1 0,-1-1 0,-11-14 0,13 14 0,0 0 0,0 0 0,1-1 0,0 0 0,0 0 0,1 0 0,0-1 0,0 1 0,1-1 0,1 0 0,0 0 0,0 0 0,1 0 0,0 0 0,1 0 0,0 0 0,0 0 0,1-1 0,1 1 0,-1 0 0,2 0 0,-1 1 0,2-1 0,6-15 0,60-101 0,-38 73 0,27-64 0,-50 97 0,-2 1 0,-1-1 0,0 0 0,-2-1 0,0 1 0,-1-1 0,0-27 0,-7 32 0,-6 16 0,-8 21 0,8 10-1559,5-10-2433,1-4-2324</inkml:trace>
</inkml:ink>
</file>

<file path=ppt/ink/ink18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39:07.973"/>
    </inkml:context>
    <inkml:brush xml:id="br0">
      <inkml:brushProperty name="width" value="0.025" units="cm"/>
      <inkml:brushProperty name="height" value="0.025" units="cm"/>
      <inkml:brushProperty name="color" value="#AB008B"/>
    </inkml:brush>
  </inkml:definitions>
  <inkml:trace contextRef="#ctx0" brushRef="#br0">61 217 10666,'0'0'18503,"1"5"-17734,3 0-482,3-13 111,15-35 548,17-60 252,-36 96-1198,-1 1 0,-1 0 0,1-1 0,-1 0 0,0-11 0,-1 17 0,0 0 0,0 1 0,0-1 0,0 0 0,0 0 0,0 0 0,-1 0 0,1 0 0,0 0 0,-1 0 0,1 1 0,0-1 0,-1 0 0,1 0 0,-1 0 0,1 1 0,-1-1 0,0 0 0,1 1 0,-1-1 0,0 1 0,1-1 0,-1 0 0,0 1 0,0 0 0,0-1 0,1 1 0,-1-1 0,0 1 0,0 0 0,0 0 0,0-1 0,0 1 0,0 0 0,0 0 0,1 0 0,-1 0 0,0 0 0,0 0 0,0 0 0,0 0 0,0 1 0,0-1 0,0 0 0,0 1 0,1-1 0,-1 0 0,-1 2 0,-3 0 0,0 0 0,1 0 0,-1 1 0,1 0 0,0 0 0,0 0 0,0 1 0,0-1 0,0 1 0,1 0 0,0 0 0,0 0 0,0 1 0,-3 4 0,-2 6 0,0 1 0,-12 31 0,17-38 0,0 1 0,0 0 0,1 0 0,0 1 0,1-1 0,0 0 0,1 1 0,0-1 0,3 17 0,-3-24 0,1 1 0,0-1 0,0 1 0,0-1 0,1 0 0,-1 0 0,1 1 0,-1-1 0,1 0 0,0-1 0,0 1 0,1 0 0,-1 0 0,0-1 0,1 0 0,0 1 0,0-1 0,-1 0 0,1 0 0,0 0 0,0-1 0,1 1 0,-1-1 0,0 0 0,1 0 0,-1 0 0,0 0 0,1 0 0,-1-1 0,1 0 0,4 1 0,2-1 0,0-1 0,0 1 0,0-1 0,0-1 0,0 0 0,0-1 0,0 0 0,0 0 0,9-5 0,10-7 0,41-27 0,-39 23 0,-3-1-3062,-5-3-4660,-15 9-3243</inkml:trace>
</inkml:ink>
</file>

<file path=ppt/ink/ink18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39:08.361"/>
    </inkml:context>
    <inkml:brush xml:id="br0">
      <inkml:brushProperty name="width" value="0.025" units="cm"/>
      <inkml:brushProperty name="height" value="0.025" units="cm"/>
      <inkml:brushProperty name="color" value="#AB008B"/>
    </inkml:brush>
  </inkml:definitions>
  <inkml:trace contextRef="#ctx0" brushRef="#br0">1 1 13196,'0'0'17062,"3"10"-16512,141 426 1409,-140-426-1969,22 53-321,-25-62 297,0 1-1,-1 0 1,1-1-1,0 1 1,0 0-1,0-1 1,0 1 0,1-1-1,-1 1 1,0-1-1,1 0 1,-1 0-1,0 1 1,1-1-1,0 0 1,-1 0-1,1 0 1,0-1 0,-1 1-1,1 0 1,0-1-1,0 1 1,0-1-1,-1 1 1,1-1-1,0 0 1,0 0-1,3 0 1,-4-1-200,0 1-1,0-1 1,1 0-1,-1 0 1,0 0 0,0 0-1,0 0 1,0 0-1,0 0 1,0-1 0,0 1-1,-1 0 1,1 0-1,0-1 1,-1 1 0,1 0-1,-1-1 1,1 1-1,-1-1 1,0 1 0,1-3-1,3-35-4718,-3 34 3868,0-40-6047</inkml:trace>
</inkml:ink>
</file>

<file path=ppt/ink/ink18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39:08.689"/>
    </inkml:context>
    <inkml:brush xml:id="br0">
      <inkml:brushProperty name="width" value="0.025" units="cm"/>
      <inkml:brushProperty name="height" value="0.025" units="cm"/>
      <inkml:brushProperty name="color" value="#AB008B"/>
    </inkml:brush>
  </inkml:definitions>
  <inkml:trace contextRef="#ctx0" brushRef="#br0">3 0 16143,'0'0'8077,"-1"9"-6790,0 22-627,1 0-1,2 0 1,1 0 0,1-1-1,17 59 1,3-8 991,36 81 0,-55-150-1651,9 23 0,1-1 0,2 0 0,1-1 0,28 39 0,-45-71-33,0 0 0,-1 1-1,1-1 1,0-1 0,0 1 0,0 0-1,0 0 1,0 0 0,-1 0 0,2-1 0,-1 1-1,0 0 1,0-1 0,0 1 0,0-1-1,0 1 1,3 0 0,-4-1-27,1-1 1,-1 1-1,1 0 0,-1 0 0,1-1 1,-1 1-1,1 0 0,-1-1 0,0 1 1,1 0-1,-1-1 0,1 1 0,-1-1 1,0 1-1,1-1 0,-1 1 0,0-1 1,0 1-1,1-1 0,-1 1 0,0-1 1,0 1-1,0-1 0,0 0 0,0 1 1,0-2-1,2-51-5126,-3 40 3177,1-23-6106</inkml:trace>
</inkml:ink>
</file>

<file path=ppt/ink/ink18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39:09.614"/>
    </inkml:context>
    <inkml:brush xml:id="br0">
      <inkml:brushProperty name="width" value="0.025" units="cm"/>
      <inkml:brushProperty name="height" value="0.025" units="cm"/>
      <inkml:brushProperty name="color" value="#AB008B"/>
    </inkml:brush>
  </inkml:definitions>
  <inkml:trace contextRef="#ctx0" brushRef="#br0">26 456 12236,'0'0'16933,"-5"9"-15887,2-2-911,0 0-1,0 0 0,0 0 0,1 0 1,0 0-1,1 1 0,-1-1 1,2 1-1,-1-1 0,1 1 1,0 0-1,0-1 0,1 1 0,0-1 1,0 1-1,1-1 0,0 0 1,6 14-1,-5-14-134,1-1 0,0 1 0,1-1 0,-1 1 0,1-2 0,0 1 0,1 0 0,-1-1 0,1 0 0,0 0 0,1-1 0,6 5 0,-10-8 0,0 0 0,0 1 0,1-1 0,-1 0 0,0-1 0,0 1 0,1 0 0,-1-1 0,0 0 0,1 0 0,-1 0 0,0 0 0,1 0 0,-1-1 0,0 1 0,0-1 0,1 0 0,-1 0 0,0 0 0,0-1 0,0 1 0,0-1 0,0 0 0,-1 1 0,1-1 0,0 0 0,-1-1 0,1 1 0,-1 0 0,3-4 0,3-5 0,-1 0 0,1 0 0,-2-1 0,0 0 0,0 0 0,-1 0 0,0-1 0,-1 0 0,-1 0 0,0 0 0,-1 0 0,0-1 0,-1 1 0,0 0 0,-1-1 0,-1 1 0,0-1 0,-3-12 0,-7-7 0,10 31 0,1 1 0,-1 0 0,0-1 0,1 1 0,-1 0 0,0 0 0,0-1 0,0 1 0,0 0 0,0 0 0,0 0 0,0 0 0,0 0 0,0 0 0,-1 1 0,1-1 0,0 0 0,0 0 0,-1 1 0,-2-1 0,4 1 0,-1 0 0,1 0 0,-1 1 0,0-1 0,1 0 0,-1 1 0,1-1 0,-1 1 0,1-1 0,-1 1 0,1-1 0,-1 1 0,1-1 0,-1 1 0,1-1 0,-1 1 0,1-1 0,0 1 0,0 0 0,-1-1 0,1 1 0,0 0 0,0-1 0,0 1 0,-1 0 0,1-1 0,0 1 0,0 0 0,0-1 0,0 1 0,1 1 0,-1 30 0,0-24 0,0 1 0,1 0 0,0 0 0,0 0 0,1 0 0,0 0 0,1-1 0,0 1 0,5 9 0,-7-16 0,-1 0 0,1 0 0,0 0 0,0 0 0,1 0 0,-1-1 0,0 1 0,1 0 0,-1-1 0,1 1 0,-1-1 0,1 0 0,0 1 0,-1-1 0,1 0 0,0 0 0,0 0 0,0 0 0,0-1 0,0 1 0,0 0 0,0-1 0,0 1 0,0-1 0,0 0 0,0 0 0,0 0 0,1 0 0,-1 0 0,0 0 0,0 0 0,0-1 0,0 1 0,0-1 0,0 0 0,0 1 0,0-1 0,0 0 0,0 0 0,0 0 0,2-2 0,4-4 0,0 1 0,-1-1 0,0-1 0,0 0 0,0 0 0,-1 0 0,-1 0 0,9-17 0,27-35 0,-38 56 0,0 0 0,1 1 0,0-1 0,0 1 0,-1 0 0,2 0 0,-1 0 0,0 1 0,1-1 0,-1 1 0,8-2 0,26-2 0,-35 6 0,1 0 0,0 0 0,-1-1 0,1 1 0,-1-1 0,1 0 0,-1 0 0,1 0 0,-1-1 0,0 1 0,1-1 0,-1 1 0,0-1 0,0 0 0,0 0 0,0-1 0,-1 1 0,4-3 0,35-54-1244,-35 48 858,1 0-1,0 1 1,1 0-1,14-15 1,-21 24 366,0 1 0,-1-1 0,1 1 0,0 0 0,-1-1 1,1 1-1,0 0 0,0 0 0,-1 0 0,1-1 0,0 1 1,0 0-1,0 0 0,-1 0 0,1 0 0,0 0 0,0 1 0,-1-1 1,1 0-1,0 0 0,0 0 0,-1 1 0,1-1 0,0 0 1,-1 1-1,1-1 0,0 0 0,-1 1 0,1-1 0,0 1 1,-1-1-1,1 1 0,-1 0 0,1-1 0,-1 1 0,1-1 0,-1 1 1,0 0-1,1 0 0,-1-1 0,0 1 0,1 0 0,-1-1 1,0 1-1,0 1 0,18 45 261,-15-37-71,10 21 98,2 0 1,1-1-1,1 0 1,2-2-1,0 0 1,41 44-1,-45-55-116,0 1 0,-2 1 0,0 0 0,-2 1 0,14 29-1,-21-38-82,0 0-1,0 0 0,-1 0 1,-1 0-1,0 1 0,0-1 0,-1 1 1,-1-1-1,0 1 0,0-1 0,-1 1 1,-5 19-1,6-28-68,-1 0 0,1 0 0,-1 0 0,0 0 0,0 0 0,0 0 0,-1 0 0,1 0 0,-1 0 0,1-1 0,-1 1 0,0-1 0,0 1 0,0-1 0,-1 0 0,1 1 0,0-1 0,-1 0 0,1-1 0,-1 1 0,0 0 0,0-1 0,0 1 0,0-1 0,0 0 0,0 0 0,0 0 0,-5 0 0,4-1 0,-1 0 0,0-1 0,1 0 0,-1 0 0,1 0 0,-1 0 0,1-1 0,0 1 0,0-1 0,0 0 0,-1-1 0,2 1 0,-1-1 0,0 0 0,1 0 0,-1 0 0,1 0 0,0 0 0,-3-5 0,-6-7 0,2-1 0,0 0 0,1 0 0,0-1 0,2 0 0,0 0 0,0-1 0,2 0 0,0 0 0,2-1 0,0 1 0,0-1 0,2 0 0,0 1 0,2-1 0,0 0 0,1 0 0,0 1 0,2-1 0,0 1 0,1 0 0,1 0 0,1 0 0,0 1 0,2 0 0,15-25 0,10-7-7,71-78 0,-24 32-2061,-29 27-5779</inkml:trace>
</inkml:ink>
</file>

<file path=ppt/ink/ink18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39:23.874"/>
    </inkml:context>
    <inkml:brush xml:id="br0">
      <inkml:brushProperty name="width" value="0.025" units="cm"/>
      <inkml:brushProperty name="height" value="0.025" units="cm"/>
      <inkml:brushProperty name="color" value="#AB008B"/>
    </inkml:brush>
  </inkml:definitions>
  <inkml:trace contextRef="#ctx0" brushRef="#br0">0 0 13869,'0'0'1676,"5"9"-181,31 38-275,1-2 0,2-2 1,64 56-1,-32-31 17,15 17 3,170 158 1690,-203-198-3823,1-3 0,2-2 0,68 35 0,-106-67-242,-10-6-780,-9-6-4319,-17-15 1659</inkml:trace>
</inkml:ink>
</file>

<file path=ppt/ink/ink18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39:24.234"/>
    </inkml:context>
    <inkml:brush xml:id="br0">
      <inkml:brushProperty name="width" value="0.025" units="cm"/>
      <inkml:brushProperty name="height" value="0.025" units="cm"/>
      <inkml:brushProperty name="color" value="#AB008B"/>
    </inkml:brush>
  </inkml:definitions>
  <inkml:trace contextRef="#ctx0" brushRef="#br0">0 1 9225,'0'0'5327,"17"11"-3517,68 52 486,81 77 0,85 99-74,-100-93-1311,-33-31-621,-18-16-189,3-5 0,148 104-1,-229-184-360,1 0 0,0-2 0,0-1 1,33 11-1,-4-9-3260,1-7-4062,-40-6-2486</inkml:trace>
</inkml:ink>
</file>

<file path=ppt/ink/ink18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39:24.578"/>
    </inkml:context>
    <inkml:brush xml:id="br0">
      <inkml:brushProperty name="width" value="0.025" units="cm"/>
      <inkml:brushProperty name="height" value="0.025" units="cm"/>
      <inkml:brushProperty name="color" value="#AB008B"/>
    </inkml:brush>
  </inkml:definitions>
  <inkml:trace contextRef="#ctx0" brushRef="#br0">72 110 12844,'-8'-9'385,"0"0"-181,1 2 207,0 0 1,1-1-1,-1 0 1,1 0-1,1-1 1,0 0 0,-6-13-1,11 22-393,-1-1 0,1 1-1,0-1 1,0 1 0,0 0-1,0-1 1,0 1 0,0-1 0,0 1-1,0 0 1,0-1 0,0 1-1,0 0 1,0-1 0,0 1-1,0-1 1,0 1 0,0 0 0,0-1-1,0 1 1,1-1 0,-1 1-1,0 0 1,0-1 0,0 1-1,1 0 1,-1 0 0,0-1 0,0 1-1,1 0 1,-1-1 0,0 1-1,1 0 1,-1 0 0,0 0 0,1-1-1,-1 1 1,0 0 0,1 0-1,-1 0 1,1 0 0,-1 0-1,0-1 1,1 1 0,-1 0 0,1 0-1,-1 0 1,0 0 0,1 0-1,-1 0 1,0 1 0,1-1 0,-1 0-1,1 0 1,0 0 0,26 9 293,-1 8 70,-1 0 1,0 1-1,-2 1 1,40 42-1,-29-28-14,248 246 1887,172 160-969,-341-340-1239,4-6 1,155 95-1,-233-165-265,65 29 0,-87-45-370,1-1 1,-1 0-1,1-1 0,0-1 0,0-1 1,30 1-1,-23-6-2577,-14-9-2263</inkml:trace>
</inkml:ink>
</file>

<file path=ppt/ink/ink18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39:24.923"/>
    </inkml:context>
    <inkml:brush xml:id="br0">
      <inkml:brushProperty name="width" value="0.025" units="cm"/>
      <inkml:brushProperty name="height" value="0.025" units="cm"/>
      <inkml:brushProperty name="color" value="#AB008B"/>
    </inkml:brush>
  </inkml:definitions>
  <inkml:trace contextRef="#ctx0" brushRef="#br0">1 1 14606,'0'0'384,"15"11"123,370 306 3655,-12 30-1942,122 108-1219,-349-333-942,247 158 0,-212-170-2390,-88-54-474,-2 0-3569,-57-35-726</inkml:trace>
</inkml:ink>
</file>

<file path=ppt/ink/ink18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39:25.559"/>
    </inkml:context>
    <inkml:brush xml:id="br0">
      <inkml:brushProperty name="width" value="0.025" units="cm"/>
      <inkml:brushProperty name="height" value="0.025" units="cm"/>
      <inkml:brushProperty name="color" value="#AB008B"/>
    </inkml:brush>
  </inkml:definitions>
  <inkml:trace contextRef="#ctx0" brushRef="#br0">0 1 16816,'0'0'790,"10"10"-486,14 15-117,2 0 0,1-2 0,37 24 1,109 65 223,-63-44-284,762 529 345,170 109-565,-673-477-898,-121-85-3122,-173-96-1369,-51-27-497</inkml:trace>
</inkml:ink>
</file>

<file path=ppt/ink/ink18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39:25.993"/>
    </inkml:context>
    <inkml:brush xml:id="br0">
      <inkml:brushProperty name="width" value="0.025" units="cm"/>
      <inkml:brushProperty name="height" value="0.025" units="cm"/>
      <inkml:brushProperty name="color" value="#AB008B"/>
    </inkml:brush>
  </inkml:definitions>
  <inkml:trace contextRef="#ctx0" brushRef="#br0">0 0 5125,'15'29'3333,"2"-1"1,31 41-1,-19-34-2021,41 40 0,158 115-345,-16-38-168,264 145 0,253 90-654,-586-314-46,410 230-412,-194-103 274,-293-165-308,87 33 1,-111-54-2665,69 16-1,-72-22-2118</inkml:trace>
</inkml:ink>
</file>

<file path=ppt/ink/ink18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39:26.433"/>
    </inkml:context>
    <inkml:brush xml:id="br0">
      <inkml:brushProperty name="width" value="0.025" units="cm"/>
      <inkml:brushProperty name="height" value="0.025" units="cm"/>
      <inkml:brushProperty name="color" value="#AB008B"/>
    </inkml:brush>
  </inkml:definitions>
  <inkml:trace contextRef="#ctx0" brushRef="#br0">0 0 13677,'33'49'919,"1"-3"0,3 0 0,1-3 0,2-1 0,62 49 0,246 160 1516,482 223-48,-356-215-2153,305 222-1278,-582-356 759,-1-6-1682,-62-51-7496,-103-53 2523</inkml:trace>
</inkml:ink>
</file>

<file path=ppt/ink/ink18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39:26.807"/>
    </inkml:context>
    <inkml:brush xml:id="br0">
      <inkml:brushProperty name="width" value="0.025" units="cm"/>
      <inkml:brushProperty name="height" value="0.025" units="cm"/>
      <inkml:brushProperty name="color" value="#AB008B"/>
    </inkml:brush>
  </inkml:definitions>
  <inkml:trace contextRef="#ctx0" brushRef="#br0">63 90 8552,'-15'-18'368,"-30"-42"2376,45 60-2685,0 0-1,0 0 1,-1-1-1,1 1 1,0 0-1,0 0 1,0 0-1,-1-1 1,1 1-1,0 0 1,0 0-1,0-1 1,0 1-1,0 0 1,-1 0-1,1-1 1,0 1-1,0 0 1,0-1-1,0 1 1,0 0-1,0 0 1,0-1-1,0 1 1,0 0-1,0-1 1,0 1-1,0 0 1,0 0-1,0-1 1,1 1-1,-1 0 0,0 0 1,0-1-1,0 1 1,0 0-1,0 0 1,1-1-1,-1 1 1,0 0-1,0 0 1,0-1-1,1 1 1,-1 0-1,0 0 1,0 0-1,1-1 1,17 6 1154,20 15 62,326 254 3844,-168-119-3394,641 403 2650,47-72-5899,-287-164-3996,-523-287 3171,-25-14-3886,-31-14-2504</inkml:trace>
</inkml:ink>
</file>

<file path=ppt/ink/ink18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39:27.169"/>
    </inkml:context>
    <inkml:brush xml:id="br0">
      <inkml:brushProperty name="width" value="0.025" units="cm"/>
      <inkml:brushProperty name="height" value="0.025" units="cm"/>
      <inkml:brushProperty name="color" value="#AB008B"/>
    </inkml:brush>
  </inkml:definitions>
  <inkml:trace contextRef="#ctx0" brushRef="#br0">1 8 16784,'0'0'358,"12"-3"-92,-2 1-97,0 1 0,1 0-1,-1 1 1,0 0-1,1 0 1,-1 1-1,0 1 1,1 0 0,-1 0-1,17 7 1,15 7 771,53 29 0,-73-34-708,539 311 3145,-20 39-1249,-366-242-1307,-31-19-700,211 135 544,-278-190-1317,1-3 0,143 54 1,-205-90-546,1-1 0,0 0 0,0-2 0,33 4 0,-47-6 498,8-3-1765,-10-5-3266,-8-9-3586</inkml:trace>
</inkml:ink>
</file>

<file path=ppt/ink/ink18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39:27.507"/>
    </inkml:context>
    <inkml:brush xml:id="br0">
      <inkml:brushProperty name="width" value="0.025" units="cm"/>
      <inkml:brushProperty name="height" value="0.025" units="cm"/>
      <inkml:brushProperty name="color" value="#AB008B"/>
    </inkml:brush>
  </inkml:definitions>
  <inkml:trace contextRef="#ctx0" brushRef="#br0">0 1 17232,'0'0'2531,"13"10"-1773,73 48 714,3-4 0,137 62 0,-70-38 5,237 142-708,467 345 0,-704-454-1991,-1 0-2264,-53-35-4004,-60-43-1794</inkml:trace>
</inkml:ink>
</file>

<file path=ppt/ink/ink18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39:39.047"/>
    </inkml:context>
    <inkml:brush xml:id="br0">
      <inkml:brushProperty name="width" value="0.025" units="cm"/>
      <inkml:brushProperty name="height" value="0.025" units="cm"/>
      <inkml:brushProperty name="color" value="#AB008B"/>
    </inkml:brush>
  </inkml:definitions>
  <inkml:trace contextRef="#ctx0" brushRef="#br0">58 1155 6150,'0'0'4868,"-9"4"-1894,3 1-2188,4-3-524,-1-1 1,1 1 0,-1 0-1,1-1 1,-1 1 0,0-1-1,1 0 1,-1 0 0,0 0-1,0 0 1,0 0 0,0-1-1,-3 1 1,4-7 2794,14-20-1966,20-25-327,3 1 1,2 2-1,83-83 0,-39 56-573,116-83-1,-57 63-100,263-135 0,175-33-19,-553 252-155,-11 4-87,1 1 0,0 0 0,0 1 0,1 1-1,24-5 1,-53 16-5404,-1 1 3959,-20 4-3178</inkml:trace>
</inkml:ink>
</file>

<file path=ppt/ink/ink18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39:39.451"/>
    </inkml:context>
    <inkml:brush xml:id="br0">
      <inkml:brushProperty name="width" value="0.025" units="cm"/>
      <inkml:brushProperty name="height" value="0.025" units="cm"/>
      <inkml:brushProperty name="color" value="#AB008B"/>
    </inkml:brush>
  </inkml:definitions>
  <inkml:trace contextRef="#ctx0" brushRef="#br0">605 1 14606,'0'0'5605,"-7"16"-4724,-254 462 2932,-34 70-878,286-529-2803,4-10-63,1 0 1,-1 0-1,2 1 1,-1-1-1,1 1 1,1 0-1,-1 0 1,2 0-1,0 0 1,-1 16 0,3-25-59,-1 1 0,1-1 0,0 0 0,-1 0 0,1 0 1,0 0-1,0 0 0,0 0 0,-1 0 0,1 0 0,0 0 1,0 0-1,1 0 0,-1 0 0,0-1 0,0 1 0,0 0 1,0-1-1,1 1 0,-1-1 0,0 0 0,1 1 0,-1-1 1,0 0-1,0 0 0,1 0 0,-1 1 0,1-1 0,-1-1 1,0 1-1,1 0 0,-1 0 0,3-1 0,49-10 245,-2-9-31,0-2 0,-2-2 0,56-38 1,12-5-140,81-30-85,-64 32-1965,-3-5-5602,-39 15-5256</inkml:trace>
</inkml:ink>
</file>

<file path=ppt/ink/ink18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39:40.557"/>
    </inkml:context>
    <inkml:brush xml:id="br0">
      <inkml:brushProperty name="width" value="0.025" units="cm"/>
      <inkml:brushProperty name="height" value="0.025" units="cm"/>
      <inkml:brushProperty name="color" value="#AB008B"/>
    </inkml:brush>
  </inkml:definitions>
  <inkml:trace contextRef="#ctx0" brushRef="#br0">1 26 17457,'0'0'5103,"0"11"-3982,3 25-313,2-1-1,1 1 1,2-2 0,2 1-1,0-1 1,18 35-1,-28-68-768,0 0-1,0-1 1,0 1 0,0 0-1,0-1 1,1 1-1,-1-1 1,0 1-1,1 0 1,-1-1-1,0 1 1,1-1-1,-1 1 1,1-1-1,-1 1 1,1-1-1,-1 1 1,1-1-1,-1 0 1,1 1-1,-1-1 1,1 1 0,-1-1-1,1 0 1,0 0-1,-1 1 1,1-1-1,0 0 1,-1 0-1,1 0 1,0 0-1,-1 0 1,1 0-1,0 0 1,-1 0-1,1 0 1,0 0-1,-1 0 1,1 0-1,0-1 1,-1 1 0,1 0-1,0 0 1,-1-1-1,1 1 1,-1 0-1,1-1 1,-1 1-1,1 0 1,-1-1-1,1 1 1,-1-1-1,1 1 1,-1-1-1,1 1 1,-1-1-1,0 0 1,1 1-1,-1-2 1,20-39 1002,41-164-961,-61 203-80,0 1 0,0-1 0,1 1 0,-1 0 0,1-1 0,0 1 0,-1 0 0,1-1 0,0 1 0,-1 0 0,1 0 0,0-1 0,0 1 0,0 0 0,0 0 0,0 0 0,1 0 0,-1 0 0,2 0 0,-3 1 0,1 0 0,0 0 0,0 0 0,-1 1 0,1-1 0,0 0 0,0 0 0,-1 1 0,1-1 0,0 1 0,-1-1 0,1 1 0,-1-1 0,1 1 0,0-1 0,-1 1 0,1-1 0,-1 1 0,1 0 0,-1-1 0,0 1 0,1 0 0,-1-1 0,1 2 0,20 61 0,-18-54 0,4 22 0,-6-22 0,1-1 0,0 1 0,0-1 0,1 0 0,0 0 0,0 0 0,1-1 0,4 9 0,-7-16 0,-1 1 0,1 0 0,0-1 0,-1 1 0,1-1 0,0 1 0,-1-1 0,1 1 0,0-1 0,-1 1 0,1-1 0,0 0 0,0 1 0,-1-1 0,1 0 0,0 1 0,0-1 0,0 0 0,0 0 0,-1 0 0,1 0 0,0 0 0,0 0 0,0 0 0,0 0 0,-1 0 0,3-1 0,19-17 0,11-36 0,-30 49 0,25-56 0,-17 35 0,1 1 0,19-28 0,-31 53 0,0-1 0,0 1 0,0-1 0,1 1 0,-1-1 0,0 1 0,0-1 0,1 1 0,-1-1 0,0 1 0,1-1 0,-1 1 0,1 0 0,-1-1 0,0 1 0,1 0 0,-1-1 0,1 1 0,-1 0 0,1 0 0,-1 0 0,1-1 0,-1 1 0,1 0 0,-1 0 0,1 0 0,0 0 0,-1 0 0,1 0 0,-1 0 0,1 0 0,-1 0 0,1 0 0,-1 0 0,1 0 0,-1 0 0,1 1 0,-1-1 0,1 0 0,-1 0 0,1 0 0,-1 1 0,1-1 0,-1 0 0,1 1 0,-1-1 0,1 0 0,-1 1 0,0-1 0,1 1 0,-1-1 0,0 1 0,1-1 0,-1 1 0,0-1 0,0 1 0,0-1 0,1 1 0,-1-1 0,0 1 0,0-1 0,0 1 0,0-1 0,0 1 0,0-1 0,0 2 0,9 41 0,-8-40 0,0 4-352,4 30-3942,-5-36 4150,0 0 0,0-1-1,0 1 1,0-1 0,0 1 0,0 0-1,0-1 1,0 1 0,1 0 0,-1-1 0,0 1-1,0-1 1,0 1 0,1-1 0,-1 1-1,0 0 1,1-1 0,-1 1 0,1-1 0,-1 0-1,0 1 1,1-1 0,-1 1 0,1-1-1,-1 1 1,1-1 0,-1 0 0,1 0 0,0 1-1,-1-1 1,1 0 0,-1 0 0,1 1-1,-1-1 1,1 0 0,0 0 0,-1 0 0,1 0-1,0 0 1,-1 0 0,1 0 0,-1 0-1,2-1 1,6-6-8146</inkml:trace>
</inkml:ink>
</file>

<file path=ppt/ink/ink18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39:41.008"/>
    </inkml:context>
    <inkml:brush xml:id="br0">
      <inkml:brushProperty name="width" value="0.025" units="cm"/>
      <inkml:brushProperty name="height" value="0.025" units="cm"/>
      <inkml:brushProperty name="color" value="#AB008B"/>
    </inkml:brush>
  </inkml:definitions>
  <inkml:trace contextRef="#ctx0" brushRef="#br0">179 109 12268,'0'0'3128,"-1"-11"-1126,1 9-2139,-1-7 1094,1 0-1,-2 0 1,1 0-1,-1 1 1,-6-17-1,7 23-794,0 1-1,1-1 1,-1 1 0,0-1-1,0 1 1,0-1 0,0 1-1,0-1 1,-1 1-1,1 0 1,0 0 0,-1 0-1,1 0 1,0 0 0,-1 0-1,1 0 1,-1 0 0,0 0-1,1 1 1,-1-1 0,0 1-1,1-1 1,-1 1-1,0-1 1,0 1 0,1 0-1,-1 0 1,0 0 0,0 0-1,1 0 1,-1 1 0,0-1-1,0 0 1,1 1 0,-1-1-1,0 1 1,1 0-1,-1 0 1,1-1 0,-1 1-1,1 0 1,-1 0 0,1 0-1,-2 2 1,-4 2-65,0 1 0,1 0-1,0 0 1,0 0 0,1 1 0,0-1-1,0 1 1,0 1 0,1-1 0,0 0-1,0 1 1,1 0 0,-4 11 0,2-1 16,0 0 0,1 0 0,1 0 0,1 0 1,0 23-1,1-40-108,1 1 1,0-1-1,0 0 1,0 1-1,0-1 1,0 1-1,0-1 1,0 1-1,0-1 1,0 1-1,1-1 1,-1 0-1,1 1 1,-1-1-1,1 0 1,-1 1-1,1-1 1,0 0-1,0 0 1,-1 0-1,1 1 1,0-1-1,0 0 1,0 0-1,0 0 1,1 0-1,-1-1 1,0 1-1,0 0 1,0 0-1,1-1 1,-1 1-1,0-1 1,1 1-1,-1-1 1,1 1-1,-1-1 1,0 0-1,1 0 1,-1 0-1,1 0 1,-1 0-1,1 0 1,-1 0-1,0 0 1,1 0-1,-1-1 1,3 0-1,2-1 13,0 0-1,0-1 0,0 0 0,0 0 1,0 0-1,-1 0 0,0-1 0,0 0 1,0 0-1,5-6 0,-2 1-17,-1 0 0,0-1 0,-1 0 0,0-1 0,0 1 0,-1-1 0,-1 0 0,0 0 0,0 0 0,-1-1 0,-1 1 0,1-1 0,-2 0 0,0 0 0,0 0 0,-3-23 0,2 34 0,0 1 0,1-1 0,-1 0 0,0 1 0,0-1 0,0 1 0,0-1 0,0 0 0,0 1 0,0-1 0,0 0 0,0 1 0,-1-1 0,1 1 0,0-1 0,0 0 0,-1 1 0,1-1 0,0 1 0,-1-1 0,1 1 0,0-1 0,-1 1 0,1-1 0,-1 1 0,1-1 0,-1 1 0,1-1 0,-1 1 0,1 0 0,-1-1 0,1 1 0,-1 0 0,1 0 0,-1-1 0,0 1 0,1 0 0,-1 0 0,1 0 0,-1 0 0,0 0 0,1 0 0,-1 0 0,0 0 0,1 0 0,-1 0 0,0 0 0,1 0 0,-1 0 0,1 0 0,-1 1 0,0-1 0,1 0 0,-1 0 0,0 1 0,-1 1 0,0-1 0,0 1 0,0 0 0,0 0 0,0 0 0,1 0 0,-1 0 0,1 0 0,-1 0 0,1 0 0,0 1 0,-1 2 0,-3 27-2572,5-32 2412,0 1 1,0 0-1,0 0 0,0 0 0,0-1 1,1 1-1,-1 0 0,0 0 0,1-1 1,-1 1-1,0 0 0,1 0 0,-1-1 1,0 1-1,1-1 0,-1 1 0,1 0 1,0-1-1,-1 1 0,1-1 0,-1 1 1,1-1-1,0 1 0,-1-1 0,1 0 1,0 1-1,0-1 0,-1 0 0,1 1 1,0-1-1,0 0 0,-1 0 0,1 0 1,0 0-1,0 0 0,1 0 0,12 0-7724</inkml:trace>
</inkml:ink>
</file>

<file path=ppt/ink/ink18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39:42.189"/>
    </inkml:context>
    <inkml:brush xml:id="br0">
      <inkml:brushProperty name="width" value="0.025" units="cm"/>
      <inkml:brushProperty name="height" value="0.025" units="cm"/>
      <inkml:brushProperty name="color" value="#AB008B"/>
    </inkml:brush>
  </inkml:definitions>
  <inkml:trace contextRef="#ctx0" brushRef="#br0">58 314 11179,'0'0'2744,"3"-10"-11,0 1-1970,9-33 1391,-8 10 3299,-22 35-2767,13 3-2653,0-1 1,1 1 0,0 0-1,0 0 1,0 0 0,1 1-1,0-1 1,0 1 0,1 0-1,-3 11 1,-12 72-79,15-26 131,2-63-82,0-1 1,0 1 0,0-1 0,1 0 0,-1 1 0,0-1 0,0 1-1,1-1 1,-1 0 0,0 1 0,1-1 0,-1 0 0,1 1 0,-1-1-1,0 0 1,1 1 0,-1-1 0,1 0 0,-1 0 0,1 0 0,-1 1-1,1-1 1,-1 0 0,1 0 0,-1 0 0,1 0 0,-1 0 0,1 0-1,-1 0 1,1 0 0,-1 0 0,1 0 0,-1 0 0,1 0 0,-1 0-1,1-1 1,-1 1 0,0 0 0,1 0 0,-1 0 0,1-1 0,-1 1-1,1 0 1,-1-1 0,1 0 0,23-11 236,-20 9-231,1 0 0,-1 0 0,1 0 1,0 0-1,0 1 0,0 0 0,0 0 0,1 0 0,6 0 0,-10 1-15,-1 1 0,1 0 0,0 1 0,0-1-1,0 0 1,0 1 0,0-1 0,0 1 0,0-1 0,-1 1 0,1 0-1,0 0 1,-1 0 0,1 0 0,0 0 0,-1 0 0,1 0-1,-1 0 1,1 1 0,-1-1 0,0 0 0,0 1 0,0 0 0,0-1-1,0 1 1,0-1 0,0 1 0,0 0 0,1 3 0,5 17 22,-1 1 1,-1 0 0,-1 0 0,-1 0 0,-2 1-1,0-1 1,-1 0 0,-5 43 0,3-58 95,0 0-1,-1 0 1,0 0 0,0 0 0,-1-1-1,0 1 1,0-1 0,-8 10 0,11-15-66,-1 0 1,1 0-1,-1-1 1,1 1 0,-1 0-1,0-1 1,0 0-1,0 1 1,0-1-1,0 0 1,0 0-1,0 0 1,0 0 0,-4 1-1,4-2-30,1 0-1,-1 0 1,1 0-1,-1-1 0,1 1 1,-1 0-1,1-1 1,0 1-1,-1-1 1,1 1-1,-1-1 1,1 0-1,0 0 1,0 0-1,-1 1 1,1-1-1,0 0 1,0 0-1,0-1 1,0 1-1,0 0 1,0 0-1,1 0 1,-1-1-1,-1-2 1,-3-6-27,0 0 0,1 0 0,0-1 0,1 0 1,0 0-1,1 0 0,0 0 0,1 0 1,0-1-1,1 1 0,0 0 0,0-1 0,5-18 1,0 2-4,1 1 1,2 1 0,0-1 0,19-37 0,38-57 27,11-22-1,-67 123 6,-2 0-1,0 0 0,0 0 0,-2-1 0,3-27 0,-9 20 130,1 28-144,0 0-1,-1 0 0,1 0 0,0 0 1,-1 0-1,1 0 0,0-1 0,-1 1 0,1 1 1,0-1-1,-1 0 0,1 0 0,0 0 0,-1 0 1,1 0-1,0 0 0,0 0 0,-1 0 1,1 0-1,0 1 0,-1-1 0,1 0 0,0 0 1,0 0-1,-1 1 0,1-1 0,0 0 1,0 0-1,0 0 0,-1 1 0,1-1 0,0 0 1,0 1-1,0-1 0,0 0 0,0 0 0,-1 1 1,1 0-1,-22 46 24,13-16 33,2 0 1,2 0-1,0 1 0,2-1 1,2 46-1,0-75-54,1-1 0,0 1 0,0-1-1,1 0 1,-1 1 0,0-1 0,0 1 0,1-1-1,-1 0 1,1 1 0,-1-1 0,1 0 0,-1 1-1,1-1 1,0 0 0,0 0 0,-1 0 0,1 0-1,0 0 1,0 0 0,0 0 0,0 0 0,0 0-1,3 1 1,-2-1 19,0 0-1,0-1 1,1 0 0,-1 1-1,0-1 1,0 0 0,0 0-1,0 0 1,1-1 0,-1 1-1,0-1 1,0 1 0,0-1-1,3 0 1,4-3 69,0 0 1,0-1-1,-1 0 1,1 0-1,-1-1 0,8-7 1,-4 2-93,0 0 0,-1-1 0,-1 0 0,0-1 0,0 0 0,-1-1 0,-1 0 1,-1 0-1,0-1 0,0 1 0,7-31 0,-16 61-3,1 0 0,0 1 0,1-1 0,1 1 0,0-1 0,6 23 0,-7-38-11,0 0 0,1 0 0,-1 0 0,1 0 0,-1 0 0,1 0 0,-1 0 0,1 0 0,0-1 0,-1 1 0,1 0 0,0 0 0,0-1 0,0 1 0,-1 0 0,1-1 0,0 1 0,0-1-1,0 1 1,0-1 0,0 1 0,0-1 0,0 0 0,0 1 0,0-1 0,0 0 0,0 0 0,0 0 0,1 0 0,-1 0 0,0 0 0,0 0 0,0 0 0,0 0 0,0 0 0,0-1 0,2 0 0,-1 0-141,1 0-1,-1 0 1,1 0 0,-1 0-1,0-1 1,1 1 0,-1-1-1,0 0 1,0 1 0,0-1-1,0 0 1,0 0 0,2-3-1,-1-2-1780,0 0 0,0 1-1,0-1 1,-1 0 0,0 0 0,1-8-1,2-21-13467</inkml:trace>
</inkml:ink>
</file>

<file path=ppt/ink/ink18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39:42.546"/>
    </inkml:context>
    <inkml:brush xml:id="br0">
      <inkml:brushProperty name="width" value="0.025" units="cm"/>
      <inkml:brushProperty name="height" value="0.025" units="cm"/>
      <inkml:brushProperty name="color" value="#AB008B"/>
    </inkml:brush>
  </inkml:definitions>
  <inkml:trace contextRef="#ctx0" brushRef="#br0">1 0 20243,'0'0'8168,"2"55"-9481,21-42-1346,1 2-800,3 1-1057,-1-1-1346</inkml:trace>
</inkml:ink>
</file>

<file path=ppt/ink/ink18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39:42.908"/>
    </inkml:context>
    <inkml:brush xml:id="br0">
      <inkml:brushProperty name="width" value="0.025" units="cm"/>
      <inkml:brushProperty name="height" value="0.025" units="cm"/>
      <inkml:brushProperty name="color" value="#AB008B"/>
    </inkml:brush>
  </inkml:definitions>
  <inkml:trace contextRef="#ctx0" brushRef="#br0">63 330 13389,'0'0'8274,"-8"11"-6998,6-9-1215,-36 58 1590,36-55-1423,0 0 0,0 0 0,0 0 0,0 1 0,1-1 1,0 0-1,0 1 0,0-1 0,1 1 0,0-1 0,0 1 1,0-1-1,2 10 0,-1-14-187,-1 1 0,1-1 0,0 1 0,-1-1 0,1 0 0,0 0 0,0 1 0,0-1 1,0 0-1,0 0 0,0 0 0,1 0 0,-1 0 0,0 0 0,1 0 0,-1 0 0,0 0 0,1-1 0,-1 1 0,1-1 0,-1 1 0,1-1 0,-1 1 0,1-1 0,-1 0 1,1 0-1,0 0 0,-1 0 0,1 0 0,-1 0 0,1 0 0,-1 0 0,1-1 0,0 1 0,1-2 0,4 1 126,-1-1 0,0 1 0,0-2 0,0 1 0,-1-1 0,1 0-1,8-6 1,3-6-42,0-1 0,-2 0 0,0-2 1,-1 0-1,-1 0 0,-1-1 0,0-1 0,-1 0 0,8-23 0,-4 6 46,-2 0 1,-1-2 0,-2 1-1,6-52 1,-14 63-172,-2 27 0,0 0 0,1 0 0,-1-1 0,0 1 0,0 0 0,0-1 0,0 1 0,0 0 0,0-1 0,0 1 0,1 0 0,-1-1 0,0 1 0,0 0 0,0-1 0,0 1 0,0 0 0,0-1 0,-1 1 0,1 0 0,0-1 0,0 1 0,0 0 0,0-1 0,0 1 0,0 0 0,-1 0 0,1-1 0,0 1 0,0 0 0,0 0 0,-1-1 0,1 1 0,0 0 0,0 0 0,-1-1 0,1 1 0,0 0 0,0 0 0,-1 0 0,1 0 0,0-1 0,-1 1 0,1 0 0,0 0 0,-1 0 0,0 0 0,-5 6 0,6-6 0,-11 18 0,1 0 0,0 0 0,2 1 0,0 0 0,1 0 0,-5 28 0,11-44 0,-7 24 0,1 1 0,1 0 0,2 0 0,0 1 0,2-1 0,3 45 0,-1-70 0,1 0 0,-1-1 0,1 1 0,-1-1 0,1 0 0,0 1 0,0-1 0,0 0 0,0 1 0,1-1 0,-1 0 0,1 0 0,-1 0 0,1 0 0,-1 0 0,1 0 0,0-1 0,0 1 0,0-1 0,0 1 0,0-1 0,1 0 0,-1 1 0,0-1 0,1 0 0,-1-1 0,0 1 0,1 0 0,-1-1 0,1 1 0,-1-1 0,5 0 0,-1 0 0,0 0 0,0 0 0,0 0 0,0-1 0,0 0 0,-1-1 0,1 1 0,0-1 0,-1 0 0,1 0 0,-1-1 0,1 1 0,5-5 0,-1-1 0,-1 0 0,0 0 0,0-1 0,-1 0 0,0-1 0,0 0 0,-1 0 0,-1 0 0,1-1 0,-2 0 0,0 0 0,0-1 0,-1 0 0,0 1 0,-1-1 0,0-1 0,-1 1 0,1-21 0,-3 32 0,0 0 0,0 1 0,0-1 0,1 1 0,-1-1 0,0 0 0,0 1 0,0-1 0,-1 1 0,1-1 0,0 0 0,0 1 0,0-1 0,0 1 0,0-1 0,-1 0 0,1 1 0,0-1 0,-1 1 0,1-1 0,0 1 0,-1-1 0,1 1 0,-1-1 0,1 1 0,0-1 0,-1 1 0,1 0 0,-1-1 0,1 1 0,-1 0 0,0-1 0,1 1 0,-1 0 0,1 0 0,-1 0 0,1-1 0,-1 1 0,0 0 0,1 0 0,-1 0 0,1 0 0,-1 0 0,0 0 0,1 0 0,-1 0 0,0 0 0,1 1 0,-1-1 0,0 0 0,-2 1 0,1 0 0,0 0 0,-1 1 0,1-1 0,0 0 0,0 1 0,0-1 0,0 1 0,0 0 0,-3 3 0,0 2 0,0-1 0,1 1 0,0 0 0,0 0 0,1 0 0,0 1 0,0-1 0,1 1 0,0 0 0,0 0 0,1 0 0,0 0 0,0 0 0,1 0 0,0 0 0,2 15 0,0-21-61,-1 0-1,1 1 1,0-1 0,0 0-1,0 0 1,0 0 0,0 0-1,0-1 1,0 1 0,1 0-1,-1-1 1,1 0 0,-1 1-1,1-1 1,0 0 0,-1-1-1,1 1 1,0 0 0,-1-1-1,1 1 1,0-1 0,0 0-1,3 0 1,68-2-4046,-53-3-3057,-4-5-4628</inkml:trace>
</inkml:ink>
</file>

<file path=ppt/ink/ink18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39:43.282"/>
    </inkml:context>
    <inkml:brush xml:id="br0">
      <inkml:brushProperty name="width" value="0.025" units="cm"/>
      <inkml:brushProperty name="height" value="0.025" units="cm"/>
      <inkml:brushProperty name="color" value="#AB008B"/>
    </inkml:brush>
  </inkml:definitions>
  <inkml:trace contextRef="#ctx0" brushRef="#br0">0 90 20499,'0'0'6374,"50"-22"-6277,0 9-97,6-1-1154,6-4-2305,2-5-4036</inkml:trace>
</inkml:ink>
</file>

<file path=ppt/ink/ink18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39:43.716"/>
    </inkml:context>
    <inkml:brush xml:id="br0">
      <inkml:brushProperty name="width" value="0.025" units="cm"/>
      <inkml:brushProperty name="height" value="0.025" units="cm"/>
      <inkml:brushProperty name="color" value="#AB008B"/>
    </inkml:brush>
  </inkml:definitions>
  <inkml:trace contextRef="#ctx0" brushRef="#br0">0 0 18001,'0'0'6887,"22"70"-6119,-12-29-287,1 6-385,1 1-64,1-2-352,2-5-866,-2-4-1280,-2-11-929,-7-8-2210,-4-11-4677</inkml:trace>
</inkml:ink>
</file>

<file path=ppt/ink/ink18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39:44.165"/>
    </inkml:context>
    <inkml:brush xml:id="br0">
      <inkml:brushProperty name="width" value="0.025" units="cm"/>
      <inkml:brushProperty name="height" value="0.025" units="cm"/>
      <inkml:brushProperty name="color" value="#AB008B"/>
    </inkml:brush>
  </inkml:definitions>
  <inkml:trace contextRef="#ctx0" brushRef="#br0">10 157 17585,'0'0'1932,"-2"-12"1079,0 5-2430,1 4-468,0 1 0,0-1 0,1 0 0,-1 1 0,1-1 0,-1 0 0,1 0 0,0 0 0,0 1 0,0-1 0,0 0 0,0 0 0,1 0 0,-1 1 0,1-1 0,0 0 0,0 0 0,0 1 0,0-1 0,0 1 0,1-1 0,-1 1 0,1-1 0,3-3 0,4-1 180,1 0-1,-1 1 1,1 0 0,1 1-1,-1 0 1,1 0 0,0 1-1,0 1 1,14-3 0,1 1-118,0 1 1,52 0 0,-75 4-177,1 0 0,0 0 0,-1 1 0,1-1 0,-1 1 0,1 0 0,0 0 0,-1 0 0,0 0 1,1 0-1,-1 1 0,0 0 0,0 0 0,0 0 0,0 0 0,0 0 0,0 0 0,0 1 0,-1-1 0,1 1 0,-1 0 0,0 0 1,0 0-1,0 0 0,3 6 0,-3-5 74,-1 0 1,0 0 0,0 1-1,0-1 1,-1 0 0,0 1-1,1-1 1,-1 0 0,-1 1-1,1-1 1,-1 0 0,1 1-1,-1-1 1,-1 0-1,1 0 1,0 0 0,-1 0-1,0 0 1,0 0 0,0 0-1,-5 5 1,2-2 2,0 0 1,0 0-1,-1-1 0,-1 1 1,1-1-1,-1-1 0,0 1 1,0-1-1,-10 5 0,26-10-292,0 1 0,1 1-1,-1 0 1,0 0 0,0 0 0,-1 1-1,1 0 1,0 1 0,-1 0-1,0 1 1,0-1 0,14 12-1,-18-13 251,-1 0-1,0-1 0,0 1 0,0 1 0,0-1 1,0 0-1,0 1 0,-1-1 0,0 1 0,0 0 1,0 0-1,0 0 0,-1 0 0,1 0 0,-1 0 0,0 1 1,0-1-1,-1 0 0,1 0 0,-1 1 0,0-1 1,0 1-1,0-1 0,-1 0 0,1 1 0,-1-1 1,0 0-1,-1 0 0,1 0 0,-3 6 0,0-5 66,1 1-1,-1 0 0,-1-1 1,1 0-1,-1 0 0,0 0 1,0-1-1,0 0 0,-1 0 1,0 0-1,1 0 0,-2-1 1,1 0-1,0 0 0,-13 3 1,7-2 54,0-1 1,0 0 0,0-1-1,-1 0 1,1-1 0,0 0-1,-25-3 1,36 2-321,-1 0 0,1-1 0,-1 1 0,1-1 0,0 1 0,-1-1-1,1 0 1,0 1 0,-1-1 0,1 0 0,0 0 0,0 0 0,0 0 0,0 0 0,0 0 0,0 0 0,0 0 0,0-1-1,0 1 1,0 0 0,1 0 0,-1-1 0,0 1 0,1-1 0,-1 1 0,1 0 0,0-1 0,-1 1 0,1-1 0,0-2-1,0 0-537,0 0-1,0 0 0,0 0 0,1 0 0,-1 0 0,1 0 0,0 1 0,0-1 0,0 0 1,1 0-1,2-4 0,16-19-6656</inkml:trace>
</inkml:ink>
</file>

<file path=ppt/ink/ink18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39:44.491"/>
    </inkml:context>
    <inkml:brush xml:id="br0">
      <inkml:brushProperty name="width" value="0.025" units="cm"/>
      <inkml:brushProperty name="height" value="0.025" units="cm"/>
      <inkml:brushProperty name="color" value="#AB008B"/>
    </inkml:brush>
  </inkml:definitions>
  <inkml:trace contextRef="#ctx0" brushRef="#br0">18 78 15663,'0'0'11360,"9"2"-10106,3 2-924,-7-2-211,-1-1 0,1 1 0,0-1 0,0 0 0,0 0 0,0-1 0,9 1 0,-13-2-99,1 1 0,0-1 1,-1 1-1,1-1 0,-1 0 1,1 1-1,0-1 0,-1 0 0,1 0 1,-1 0-1,0 0 0,1 0 1,-1-1-1,0 1 0,0 0 1,0-1-1,0 1 0,0-1 1,0 1-1,0-1 0,0 1 1,0-1-1,-1 1 0,1-1 0,-1 0 1,1 1-1,-1-1 0,0 0 1,0 0-1,0-3 0,1 4-7,-1-1-1,0 0 1,0 0-1,1 0 1,-2 1-1,1-1 1,0 0 0,0 0-1,0 1 1,-1-1-1,1 0 1,-1 0-1,1 1 1,-1-1-1,0 0 1,0 1-1,0-1 1,0 1-1,0-1 1,0 1-1,0 0 1,0-1-1,-1 1 1,1 0-1,0 0 1,-1 0-1,1 0 1,-1 0-1,1 0 1,-1 0-1,-3-1 1,3 1 4,0 1-1,-1 0 1,1-1 0,-1 1-1,1 0 1,-1 0 0,1 0-1,-1 0 1,1 1 0,-1-1-1,1 1 1,0-1 0,-1 1-1,1 0 1,0 0 0,-1 0-1,1 0 1,0 1 0,-4 2-1,3-1-13,0 0-1,1 0 0,-1 0 1,0 1-1,1-1 0,0 1 1,0 0-1,0 0 1,0 0-1,-2 6 0,0 4-18,1 1 0,1-1-1,0 1 1,0-1 0,2 27 0,0-38-62,0 0 0,1 0 1,-1 0-1,1 0 0,-1-1 1,1 1-1,0 0 0,0 0 1,0-1-1,0 1 0,0 0 1,1-1-1,-1 0 1,1 1-1,0-1 0,0 0 1,-1 0-1,2 0 0,-1 0 1,0 0-1,0 0 0,0 0 1,1-1-1,-1 1 1,1-1-1,0 0 0,-1 0 1,1 0-1,0 0 0,-1 0 1,1 0-1,0-1 0,0 0 1,0 1-1,0-1 1,3 0-1,3-1-892,0 1-1,-1-1 1,1 0 0,0-1 0,-1 0 0,0 0-1,1-1 1,-1 0 0,0-1 0,0 0 0,7-4-1,24-20-8125</inkml:trace>
</inkml:ink>
</file>

<file path=ppt/ink/ink18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39:44.850"/>
    </inkml:context>
    <inkml:brush xml:id="br0">
      <inkml:brushProperty name="width" value="0.025" units="cm"/>
      <inkml:brushProperty name="height" value="0.025" units="cm"/>
      <inkml:brushProperty name="color" value="#AB008B"/>
    </inkml:brush>
  </inkml:definitions>
  <inkml:trace contextRef="#ctx0" brushRef="#br0">107 1 15182,'0'0'7389,"-11"6"-5153,1 0-1893,1 0-1,0 0 0,0 1 1,1 0-1,-8 9 0,12-12-230,0 1-1,1-1 0,0 1 0,0-1 0,0 1 0,1 0 0,-1 0 0,1 0 1,1 1-1,-1-1 0,1 0 0,-1 1 0,2-1 0,-2 12 0,3-16-117,0 0-1,0-1 1,0 1-1,0 0 1,0-1-1,0 1 1,0 0-1,0-1 1,1 1-1,-1-1 1,0 0-1,0 1 1,0-1-1,0 0 1,1 0-1,-1 0 1,0 0-1,0 0 1,1 0-1,-1 0 1,0 0-1,0 0 1,2-1-1,34-2-104,11-6-566,-28 5 262,1 0 1,-1 1 0,1 1-1,32 2 1,-52 0 447,0 0 0,1 0 0,-1 0 0,0 1 0,0-1 0,0 0 0,0 1 0,0-1 0,0 1 0,0-1 0,0 1 0,0 0 1,0-1-1,0 1 0,0 0 0,0 0 0,-1-1 0,1 1 0,0 0 0,0 0 0,-1 0 0,1 0 0,-1 0 0,1 0 0,-1 0 0,1 0 0,-1 0 0,0 0 0,1 1 0,-1-1 0,0 0 0,0 0 0,0 0 0,0 0 0,0 0 0,0 1 0,0-1 0,0 0 0,0 0 0,-1 0 0,1 0 0,0 0 0,-1 0 0,1 0 0,-1 2 0,-1 3 368,0-1 0,-1 1-1,1-1 1,-1 0 0,0 1-1,0-1 1,-6 6 0,-2 0 110,0 0-1,0-1 1,-2 0 0,-13 8 0,21-15-515,0 0 0,-1 0 1,1 0-1,-1-1 0,0 1 0,0-2 0,0 1 0,0-1 0,0 0 0,0 0 0,0 0 0,-12-1 0,17 0-171,0-1 0,0 1 0,0-1 1,0 0-1,0 1 0,0-1 0,0 0 0,0 1 0,0-1 0,1 0 0,-1 0 0,0 0 0,1 0 0,-1 0 0,0 1 0,1-1 0,-1 0 0,1-1 0,-1 1 0,1 0 0,0 0 0,-1 0 0,1 0 1,0 0-1,0 0 0,0 0 0,0-1 0,0 1 0,0 0 0,0 0 0,0 0 0,0 0 0,1 0 0,-1 0 0,1-2 0,0-3-1455,0 0 0,0 1 0,1-1 1,0 1-1,0 0 0,3-7 0,12-13-8983</inkml:trace>
</inkml:ink>
</file>

<file path=ppt/ink/ink18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39:45.207"/>
    </inkml:context>
    <inkml:brush xml:id="br0">
      <inkml:brushProperty name="width" value="0.025" units="cm"/>
      <inkml:brushProperty name="height" value="0.025" units="cm"/>
      <inkml:brushProperty name="color" value="#AB008B"/>
    </inkml:brush>
  </inkml:definitions>
  <inkml:trace contextRef="#ctx0" brushRef="#br0">64 1 224,'0'0'28769,"-8"6"-28801,7-5 25,-37 31 24,37-30-19,-1-1-1,1 1 0,0-1 1,-1 1-1,1-1 1,0 1-1,0 0 1,0 0-1,0-1 0,0 1 1,1 0-1,-1 0 1,0 0-1,1 0 1,0 0-1,-1 0 0,1 0 1,0 0-1,0 0 1,0 0-1,0 0 1,0 0-1,1 0 1,-1 0-1,1 0 0,-1 0 1,1 0-1,1 3 1,-1-4 4,1 0 0,0 1 0,-1-1 0,1 0 0,0 0 0,0 0 0,0 0 0,0 0 0,0 0 0,0 0 0,0-1 0,0 1 0,0-1 0,0 0 1,0 1-1,0-1 0,3 0 0,46-1-158,-34 0-158,-4 1-45,-3 0 45,0-1 0,0 2 0,0 0 0,0 0 0,0 0 1,10 4-1,-18-4 376,-1 0 1,1-1 0,0 1-1,-1 0 1,1 0 0,-1 0 0,1 0-1,-1 1 1,1-1 0,-1 0-1,0 1 1,0-1 0,0 0 0,0 1-1,0 0 1,0-1 0,0 1-1,0-1 1,0 1 0,-1 0 0,1 0-1,-1-1 1,1 1 0,-1 0-1,0 0 1,0 0 0,0 0 0,0-1-1,0 1 1,0 0 0,0 0-1,-1 0 1,1 0 0,0-1 0,-1 1-1,0 0 1,1 0 0,-1-1 0,-2 4-1,0 0 224,0 1 0,0-1 0,-1 0 0,0 0 0,0-1 0,0 1 0,0-1 0,-1 0 0,0 0 0,0 0 0,0-1 0,0 1 0,0-1 0,-9 3 0,9-3-344,-1-1 1,1 1 0,-1-1 0,0 0-1,1-1 1,-1 0 0,0 0 0,0 0 0,0 0-1,0-1 1,0 0 0,0 0 0,0-1 0,1 0-1,-8-1 1,4-9-3588,7-4-3403,2 5 269</inkml:trace>
</inkml:ink>
</file>

<file path=ppt/ink/ink18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39:45.691"/>
    </inkml:context>
    <inkml:brush xml:id="br0">
      <inkml:brushProperty name="width" value="0.025" units="cm"/>
      <inkml:brushProperty name="height" value="0.025" units="cm"/>
      <inkml:brushProperty name="color" value="#AB008B"/>
    </inkml:brush>
  </inkml:definitions>
  <inkml:trace contextRef="#ctx0" brushRef="#br0">80 91 14125,'0'0'16790,"3"-9"-16241,-1 6-515,0-2 13,0 0 0,0-1 0,0 1 0,-1 0 0,0-1 0,0 1 0,0-8 0,-1 12-40,0 0-1,0 0 1,0 0-1,0 0 1,-1 0-1,1 0 0,0 0 1,-1 0-1,1 0 1,0 0-1,-1 0 1,1 0-1,-1 0 1,0 1-1,1-1 0,-1 0 1,0 0-1,1 0 1,-1 1-1,-1-2 1,0 1-4,0 0 1,0 1-1,0-1 1,0 0-1,-1 1 1,1 0-1,0-1 1,0 1-1,0 0 1,0 0-1,-1 0 1,1 0-1,0 1 1,-3 0-1,2 0-6,0 0 0,0 1 0,0-1 0,0 1 0,0 0 0,0 0 0,0 0 0,1 1 0,-1-1 0,1 1 0,0-1 0,0 1 0,0 0 0,0 0 0,0 0 0,0 0 0,1 0 0,-1 0 0,1 0 0,0 0 0,0 1 0,0-1 0,0 1 0,1-1 0,0 0 0,-1 1 0,1-1 0,0 1 0,1 4 0,0-7 4,-1 1 0,1-1 0,0 0 0,-1 1 1,1-1-1,0 0 0,0 0 0,0 0 1,0 0-1,0 0 0,0 0 0,0 0 0,1 0 1,-1 0-1,0-1 0,0 1 0,1 0 0,-1-1 1,0 1-1,1-1 0,-1 1 0,1-1 1,-1 0-1,1 0 0,-1 1 0,0-1 0,1 0 1,-1 0-1,2-1 0,47 0 2,-49 0-5,49-8-295,-39 7 135,0-1 0,0 1-1,0 1 1,1 0 0,17 1-1,-28 1 155,1-1-1,-1 0 1,0 1-1,1 0 1,-1-1-1,0 1 1,0 0 0,0-1-1,1 1 1,-1 0-1,0 0 1,0 0-1,0 0 1,0 0-1,-1 0 1,1 0-1,0 1 1,0-1-1,0 1 1,-1-1 78,1 0 0,-1 0 0,1 0 0,-1 0 0,1 0 0,-1-1 0,1 1 1,0 0-1,-1 0 0,1-1 0,0 1 0,0 0 0,-1-1 0,1 1 0,0-1 0,0 1 1,0-1-1,0 0 0,0 1 0,1 0 0,-1-3-42,0 1-1,0 0 1,0 0-1,0 0 1,-1 0-1,1-1 1,0 1-1,-1 0 1,1-1-1,-1 1 1,1 0-1,-1-1 1,0 1-1,1-1 1,-1 1 0,0-1-1,0 1 1,0-2-1,2-31 176,-2 29-204,-1-32-140,1 36 117,0 0 1,0 0 0,-1 0-1,1 0 1,0 1 0,0-1 0,0 0-1,-1 0 1,1 0 0,0 0-1,-1 0 1,1 0 0,-1 0-1,1 0 1,-1 1 0,1-1-1,-1 0 1,0 0 0,1 1 0,-1-1-1,0 0 1,0 1 0,1-1-1,-1 1 1,0-1 0,0 1-1,0-1 1,0 1 0,0 0-1,-1-1 1,9 5-7072,11 5 2440,21-8-3987,-16-1 207</inkml:trace>
</inkml:ink>
</file>

<file path=ppt/ink/ink18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39:46.050"/>
    </inkml:context>
    <inkml:brush xml:id="br0">
      <inkml:brushProperty name="width" value="0.025" units="cm"/>
      <inkml:brushProperty name="height" value="0.025" units="cm"/>
      <inkml:brushProperty name="color" value="#AB008B"/>
    </inkml:brush>
  </inkml:definitions>
  <inkml:trace contextRef="#ctx0" brushRef="#br0">50 0 13293,'0'0'13217,"-8"8"-13174,-22 26-22,29-33-29,0 0 0,0 0 0,0 0-1,0 0 1,1 0 0,-1 1 0,0-1-1,0 0 1,1 0 0,-1 1 0,0-1-1,1 0 1,0 1 0,-1-1 0,1 0-1,0 1 1,-1-1 0,1 1 0,0-1-1,0 1 1,0-1 0,1 0 0,-1 1-1,0-1 1,0 1 0,1-1 0,-1 0-1,1 1 1,-1-1 0,1 0-1,-1 1 1,1-1 0,0 0 0,0 0-1,0 0 1,0 1 0,0-1 0,0 0-1,0 0 1,0-1 0,0 1 0,0 0-1,0 0 1,2 0 0,5 3-93,1 0 0,0-1 0,0 0 0,0 0 0,13 1 0,-7 0-21,-6-2 74,37 14-680,-46-15 771,1-1 1,0 0-1,-1 1 1,1-1-1,0 1 1,-1-1-1,1 1 0,-1-1 1,1 1-1,-1 0 1,1-1-1,-1 1 1,1 0-1,-1-1 1,1 1-1,-1 0 1,0-1-1,0 1 0,1 0 1,-1 0-1,0-1 1,0 1-1,0 0 1,0 0-1,0 0 1,0-1-1,0 1 0,0 0 1,0 0-1,0 0 1,0-1-1,0 1 1,-1 0-1,1 0 1,0-1-1,-1 1 0,1 0 1,0-1-1,-1 1 1,1 0-1,-1-1 1,1 1-1,-1-1 1,1 1-1,-1 0 0,1-1 1,-1 1-1,0-1 1,1 0-1,-1 1 1,0-1-1,-1 1 1,0 1 149,-49 38 2730,47-38-3033,0 1 0,1-1-1,-1 0 1,0 0-1,0 0 1,0 0 0,0-1-1,0 0 1,-1 0-1,1 0 1,0 0 0,-6 0-1,9-4-913,0 0-1,1-1 1,-1 1-1,1 0 1,-1-1-1,1 1 1,0 0-1,1-1 1,-1-2 0,1 3-343,0-25-5583</inkml:trace>
</inkml:ink>
</file>

<file path=ppt/ink/ink18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39:47.672"/>
    </inkml:context>
    <inkml:brush xml:id="br0">
      <inkml:brushProperty name="width" value="0.025" units="cm"/>
      <inkml:brushProperty name="height" value="0.025" units="cm"/>
      <inkml:brushProperty name="color" value="#AB008B"/>
    </inkml:brush>
  </inkml:definitions>
  <inkml:trace contextRef="#ctx0" brushRef="#br0">1 112 16592,'0'0'8552,"1"9"-6454,3 75 860,-3-36-2320,2-1-1,2-1 1,16 69 0,-16-93-622,-4-16-16,1 0 0,-1 0 0,1 0 0,0 0 0,1 0 0,-1 0 0,1-1 0,4 6 0,-7-10 0,0-1 0,0 0 0,1 1 0,-1-1 0,0 0 0,0 0 0,1 1 0,-1-1 0,0 0 0,1 0 0,-1 1 0,0-1 0,1 0 0,-1 0 0,0 0 0,1 0 0,-1 0 0,0 0 0,1 1 0,-1-1 0,0 0 0,1 0 0,-1 0 0,0 0 0,1 0 0,-1 0 0,1-1 0,-1 1 0,0 0 0,1 0 0,-1 0 0,0 0 0,1 0 0,-1 0 0,0-1 0,1 1 0,-1 0 0,0 0 0,0 0 0,1-1 0,-1 1 0,0 0 0,0 0 0,1-1 0,-1 1 0,0 0 0,0-1 0,0 1 0,1 0 0,-1-1 0,0 1 0,0 0 0,0-1 0,0 1 0,0 0 0,0-1 0,0 1 0,0 0 0,0-1 0,0 1 0,0-1 0,0 1 0,0 0 0,0-1 0,0 0 0,3-27 0,-2 26 0,-1-4 0,0-58 0,0 60 0,-1 1 0,1 0 0,-1-1 0,0 1 0,0 0 0,0-1 0,0 1 0,-1 0 0,1 0 0,-1 0 0,0 0 0,0 0 0,0 0 0,0 1 0,-5-5 0,7 6 0,-1 1 0,1-1 0,0 1 0,-1 0 0,1-1 0,0 1 0,-1 0 0,1-1 0,-1 1 0,1 0 0,-1 0 0,1-1 0,-1 1 0,1 0 0,-1 0 0,1 0 0,-1 0 0,1 0 0,-1-1 0,1 1 0,-1 0 0,1 0 0,-1 0 0,1 0 0,-1 1 0,1-1 0,-1 0 0,1 0 0,-1 0 0,1 0 0,-1 0 0,1 1 0,-1-1 0,1 0 0,-1 0 0,1 1 0,0-1 0,-1 0 0,1 1 0,-1-1 0,1 0 0,0 1 0,-1-1 0,1 1 0,0-1 0,0 1 0,-1-1 0,1 1 0,0-1 0,0 1 0,0-1 0,-1 1 0,1-1 0,0 1 0,0-1 0,0 1 0,0-1 0,0 1 0,0-1 0,0 1 0,0-1 0,0 1 0,0-1 0,1 1 0,-1 0 0,0 2 0,0-1 0,0 1 0,0 0 0,1-1 0,-1 1 0,1 0 0,-1-1 0,1 1 0,0-1 0,0 1 0,0-1 0,3 4 0,-1-2 0,1-1 0,0-1 0,-1 1 0,1 0 0,0-1 0,1 0 0,-1 0 0,0 0 0,1 0 0,-1-1 0,1 0 0,-1 0 0,1 0 0,-1 0 0,1-1 0,0 0 0,-1 0 0,1 0 0,0 0 0,-1-1 0,1 0 0,0 0 0,-1 0 0,1 0 0,-1-1 0,8-3 0,-4 1 0,0 0 0,0-1 0,0 0 0,0 0 0,-1-1 0,0 0 0,0 0 0,-1-1 0,0 1 0,0-2 0,0 1 0,7-13 0,0-19 0,-13 38 0,1 1 0,-1-1 0,0 0 0,0 1 0,0-1 0,0 0 0,0 1 0,0-1 0,0 0 0,0 1 0,-1-1 0,1 0 0,0 1 0,0-1 0,0 1 0,-1-1 0,1 0 0,0 1 0,-1-1 0,1 1 0,0-1 0,-1 1 0,1-1 0,-1 1 0,1-1 0,-1 1 0,1 0 0,-1-1 0,1 1 0,-1 0 0,1-1 0,-1 1 0,0 0 0,1-1 0,-1 1 0,0 0 0,1 0 0,-1 0 0,1 0 0,-1 0 0,0 0 0,1 0 0,-1 0 0,0 0 0,1 0 0,-1 0 0,0 0 0,1 0 0,-1 1 0,0-1 0,1 0 0,-1 0 0,1 1 0,-1-1 0,1 0 0,-2 1 0,1 0 0,-1-1 0,1 1 0,-1 0 0,1 0 0,0 0 0,-1 0 0,1 0 0,0 0 0,0 0 0,-1 1 0,1-1 0,0 0 0,-1 2 0,-2 0 0,4-23 0,0 20 0,0 0 0,0-1 0,0 1 0,0 0 0,1 0 0,-1-1 0,0 1 0,0 0 0,0-1 0,0 1 0,0 0 0,0 0 0,0-1 0,0 1 0,0 0 0,0-1 0,0 1 0,0 0 0,0-1 0,0 1 0,0 0 0,0 0 0,0-1 0,-1 1 0,1 0 0,0 0 0,0-1 0,0 1 0,0 0 0,-1 0 0,1-1 0,0 1 0,0 0 0,0 0 0,-1-1 0,1 1 0,0 0 0,0 0 0,-1 0 0,1 0 0,0 0 0,0-1 0,-1 1 0,1 0 0,0 0 0,-1 0 0,1 0 0,0 0 0,-1 0 0,1 0 0,-14 16 0,-7 29 0,18-33 0,1-1 0,1 1 0,0-1 0,0 1 0,1 0 0,1-1 0,0 1 0,5 21 0,-6-30 0,1 0 0,0 0 0,0 0 0,0 0 0,0 0 0,0 0 0,1-1 0,-1 1 0,1 0 0,0-1 0,0 0 0,0 1 0,0-1 0,0 0 0,0 0 0,1 0 0,-1 0 0,1 0 0,-1 0 0,1-1 0,0 1 0,-1-1 0,1 0 0,0 0 0,0 0 0,0 0 0,0-1 0,0 1 0,0-1 0,0 1 0,0-1 0,0 0 0,0 0 0,1-1 0,-1 1 0,0-1 0,0 1 0,5-3 0,-5 2 0,0-1 0,1 0 0,-1 0 0,0 0 0,0 0 0,0-1 0,-1 1 0,1-1 0,-1 0 0,1 1 0,-1-1 0,0 0 0,0-1 0,0 1 0,0 0 0,-1 0 0,1-1 0,0-3 0,21-72 0,-20 69 0,9-54 0,-2 0 0,-3 0 0,-2-79 0,-5 141 0,0 0 0,0 0 0,0 0 0,-1 0 0,1-1 0,0 1 0,-1 0 0,1 0 0,-1 0 0,0 1 0,0-1 0,0 0 0,0 0 0,0 0 0,0 0 0,0 1 0,-1-1 0,1 1 0,-1-1 0,-1-1 0,3 3 0,-1 0 0,0-1 0,1 1 0,-1 0 0,1 0 0,-1 0 0,1-1 0,-1 1 0,0 0 0,1 0 0,-1 0 0,0 0 0,1 0 0,-1 0 0,1 0 0,-1 0 0,0 1 0,1-1 0,-1 0 0,0 0 0,1 0 0,-1 1 0,1-1 0,-2 1 0,1 0 0,-1 0 0,1 1 0,0-1 0,0 1 0,-1-1 0,1 1 0,0-1 0,0 1 0,0 0 0,1-1 0,-1 1 0,-1 2 0,-7 30 0,2 1 0,1-1 0,1 1 0,2 0 0,3 67 0,0-80 0,0-17 0,0 0 0,0-1 0,1 1 0,-1-1 0,1 1 0,0 0 0,1-1 0,-1 0 0,1 1 0,0-1 0,0 0 0,0 0 0,1 0 0,-1 0 0,1 0 0,0 0 0,0-1 0,0 0 0,7 5 0,-8-6 0,1-1 0,0 1 0,-1-1 0,1 0 0,0 0 0,0 0 0,0 0 0,0-1 0,0 1 0,0-1 0,0 0 0,0 0 0,0 0 0,0 0 0,0 0 0,0-1 0,0 0 0,0 1 0,0-1 0,0 0 0,0 0 0,-1-1 0,1 1 0,0 0 0,-1-1 0,1 0 0,-1 1 0,1-1 0,-1 0 0,0 0 0,3-4 0,13-12 0,-2 0 0,0-1 0,0-1 0,-2-1 0,-1 0 0,0-1 0,-2 0 0,0-1 0,-2 0 0,0-1 0,-2 0 0,0 0 0,-2-1 0,-1 1 0,2-35 0,-6 58 0,0 1 0,0-1 0,1 1 0,-1-1 0,0 0 0,0 1 0,0-1 0,0 0 0,0 1 0,0-1 0,0 0 0,-1 1 0,1-1 0,0 0 0,0 1 0,0-1 0,-1 0 0,1 1 0,0-1 0,-1 1 0,1-1 0,0 0 0,-1 1 0,1-1 0,-1 1 0,1 0 0,-1-1 0,1 1 0,-1-1 0,1 1 0,-2-1 0,-15 12 0,-12 32 0,25-31 0,0 1 0,0-1 0,2 1 0,-1-1 0,2 1 0,-1 0 0,2 0 0,0 0 0,0 0 0,3 14 0,-2-23 0,-1-1 0,1 1 0,0-1 0,0 0 0,0 1 0,0-1 0,0 0 0,1 0 0,-1 0 0,1 0 0,0 0 0,0 0 0,0 0 0,1-1 0,-1 1 0,0-1 0,1 0 0,0 1 0,-1-1 0,1 0 0,0-1 0,0 1 0,0 0 0,1-1 0,-1 0 0,0 1 0,0-1 0,1-1 0,-1 1 0,1 0 0,-1-1 0,1 0 0,-1 0 0,0 0 0,1 0 0,-1 0 0,1-1 0,-1 1 0,1-1 0,-1 0 0,6-3 0,2 0 0,-1 0 0,0-1 0,0 0 0,-1-1 0,1 0 0,-1 0 0,13-13 0,33-21 0,-55 39 0,1 1 0,-1 0 0,0 0 0,1-1 0,-1 1 0,1 0 0,-1 0 0,1 0 0,-1-1 0,1 1 0,-1 0 0,1 0 0,-1 0 0,1 0 0,-1 0 0,1 0 0,-1 0 0,1 0 0,-1 0 0,1 0 0,-1 0 0,1 1 0,-1-1 0,1 0 0,-1 0 0,1 0 0,-1 1 0,0-1 0,1 0 0,0 1 0,6 18 0,-6 40 0,-1-29 0,1-21 0,1-1 0,1 0 0,-1 0 0,1 0 0,0-1 0,1 1 0,0-1 0,0 0 0,0 0 0,1 0 0,10 11 0,8 6 0,43 36 0,-7-7 0,-53-48 0,0 1 0,0 0 0,-1 0 0,0 0 0,0 1 0,-1-1 0,0 1 0,0 0 0,0 1 0,-1-1 0,0 1 0,0-1 0,-1 1 0,0 0 0,-1 0 0,1 0 0,-1 0 0,-1 0 0,0 14 0,-1-20 0,0 1 0,0-1 0,0 0 0,0 1 0,0-1 0,0 0 0,0 0 0,-1 1 0,1-1 0,-1 0 0,0-1 0,1 1 0,-1 0 0,0 0 0,0-1 0,0 1 0,-1-1 0,1 0 0,0 1 0,0-1 0,-1 0 0,1 0 0,0-1 0,-1 1 0,1 0 0,-1-1 0,1 0 0,-1 1 0,0-1 0,1 0 0,-1 0 0,-2-1 0,-2 1 0,1 0 0,0-1 0,0 0 0,0 0 0,0 0 0,0-1 0,1 0 0,-1 0 0,0 0 0,1-1 0,-1 0 0,-8-6 0,1-5 0,0 0 0,1-1 0,0 0 0,2-1 0,0 0 0,0-1 0,2 0 0,0-1 0,1 1 0,0-1 0,2-1 0,0 1 0,1-1 0,1 0 0,1 0 0,0 0 0,2-28 0,1 42-72,0 1 1,-1-1-1,2 0 1,-1 0-1,1 1 0,-1-1 1,1 1-1,1-1 0,-1 1 1,0 0-1,1 0 1,0 0-1,0 0 0,0 0 1,1 1-1,-1-1 1,1 1-1,0 0 0,0 0 1,0 0-1,0 1 1,6-3-1,8-4-944,2 2 1,-1 0-1,40-8 0,-42 11 288,33-9-5902</inkml:trace>
</inkml:ink>
</file>

<file path=ppt/ink/ink18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40:22.118"/>
    </inkml:context>
    <inkml:brush xml:id="br0">
      <inkml:brushProperty name="width" value="0.025" units="cm"/>
      <inkml:brushProperty name="height" value="0.025" units="cm"/>
      <inkml:brushProperty name="color" value="#AB008B"/>
    </inkml:brush>
  </inkml:definitions>
  <inkml:trace contextRef="#ctx0" brushRef="#br0">17 13 4228,'-8'-7'-256,"0"1"-1506</inkml:trace>
</inkml:ink>
</file>

<file path=ppt/ink/ink18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40:22.442"/>
    </inkml:context>
    <inkml:brush xml:id="br0">
      <inkml:brushProperty name="width" value="0.025" units="cm"/>
      <inkml:brushProperty name="height" value="0.025" units="cm"/>
      <inkml:brushProperty name="color" value="#AB008B"/>
    </inkml:brush>
  </inkml:definitions>
  <inkml:trace contextRef="#ctx0" brushRef="#br0">1 1 737</inkml:trace>
</inkml:ink>
</file>

<file path=ppt/ink/ink18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40:24.365"/>
    </inkml:context>
    <inkml:brush xml:id="br0">
      <inkml:brushProperty name="width" value="0.025" units="cm"/>
      <inkml:brushProperty name="height" value="0.025" units="cm"/>
      <inkml:brushProperty name="color" value="#AB008B"/>
    </inkml:brush>
  </inkml:definitions>
  <inkml:trace contextRef="#ctx0" brushRef="#br0">14 107 6342,'0'0'9620,"-2"-8"-8809,-2-2-439,3 6-113,-1 0 0,1 1 1,0-1-1,0 0 1,0 0-1,1 0 1,0 0-1,-1-7 1,2 9-175,-1 1 0,1-1-1,-1 1 1,1 0 0,0-1 0,0 1 0,-1 0 0,1 0 0,0-1 0,0 1 0,0 0 0,0 0 0,0 0 0,1 0-1,-1 0 1,0 0 0,0 1 0,1-1 0,-1 0 0,0 1 0,1-1 0,-1 1 0,1-1 0,1 1 0,39-11-59,-40 10 30,40-4 159,0 2 1,0 1 0,58 6 0,1-1 234,-78-3-372,6 0 120,0 1 0,36 5 0,-55-4-149,0 0-1,-1 1 0,1 0 0,-1 1 0,1 0 0,-1 0 0,0 1 0,0 0 0,-1 1 0,10 8 0,33 30 373,-26-21 90,2 0 1,1-2-1,45 28 0,0-11 123,2 1-236,88 61 1,197 134 177,-285-188-456,134 108 0,52 80 148,-143-126-226,13 19 126,129 160 1,95 162 299,-259-323-424,409 565 568,-160-211 52,26 75-502,-275-405-153,219 315 53,-76-116 68,14 50 14,287 615 0,-474-874-63,391 930 458,-329-678-512,46 132 50,-116-373-54,107 199-1,-92-230-230,-110-193-16363,11 30 2185</inkml:trace>
</inkml:ink>
</file>

<file path=ppt/ink/ink18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40:25.571"/>
    </inkml:context>
    <inkml:brush xml:id="br0">
      <inkml:brushProperty name="width" value="0.025" units="cm"/>
      <inkml:brushProperty name="height" value="0.025" units="cm"/>
      <inkml:brushProperty name="color" value="#AB008B"/>
    </inkml:brush>
  </inkml:definitions>
  <inkml:trace contextRef="#ctx0" brushRef="#br0">323 563 11147,'0'0'4729,"-1"9"-2689,-1 3-1232,-1 9-69,3 3 5444,-1-53-2623,0 11-3261,-2-1-1,0 0 0,-1 1 1,-1-1-1,-1 1 1,-12-27-1,-58-100 1174,47 98-1472,-1 1 0,-3 2 0,-75-78 0,138 120 0,348-24 0,-277 16 0,-99 10-126,13-1-3153,-5 3-4842</inkml:trace>
</inkml:ink>
</file>

<file path=ppt/ink/ink18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40:30.914"/>
    </inkml:context>
    <inkml:brush xml:id="br0">
      <inkml:brushProperty name="width" value="0.025" units="cm"/>
      <inkml:brushProperty name="height" value="0.025" units="cm"/>
      <inkml:brushProperty name="color" value="#AB008B"/>
    </inkml:brush>
  </inkml:definitions>
  <inkml:trace contextRef="#ctx0" brushRef="#br0">49 0 12043,'0'0'14217,"-2"15"-13540,-2 12-433,-37 469 3452,40-495-3678,1 0 0,0 1 0,0-1 0,0 0 0,0 0 0,0 0 0,0 1 0,0-1 0,0 0 0,1 0 0,-1 0-1,0 1 1,1-1 0,-1 0 0,1 0 0,-1 0 0,1 0 0,0 0 0,-1 0 0,1 0 0,0 0 0,0 0 0,0 0 0,1 0 0,-1 0 13,0-1 1,0 0 0,0 0-1,0 0 1,1 0-1,-1-1 1,0 1 0,0 0-1,0 0 1,0-1 0,0 1-1,1 0 1,-1-1-1,0 1 1,0-1 0,0 0-1,0 1 1,0-1 0,1-1-1,6-5 131,0 0 0,0-1-1,-1 0 1,8-10 0,28-43-162,-2-2 0,-3-2 0,-3-1 0,53-140 0,-88 205-28,1 0-472,-1 0 1,1-1-1,-1 1 1,1 0-1,-1-1 1,0 1-1,0 0 0,0-1 1,1 1-1,-1 0 1,0-1-1,-1 1 0,1-1 1,0 0-1,-8 2-7449</inkml:trace>
</inkml:ink>
</file>

<file path=ppt/ink/ink18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40:31.260"/>
    </inkml:context>
    <inkml:brush xml:id="br0">
      <inkml:brushProperty name="width" value="0.025" units="cm"/>
      <inkml:brushProperty name="height" value="0.025" units="cm"/>
      <inkml:brushProperty name="color" value="#AB008B"/>
    </inkml:brush>
  </inkml:definitions>
  <inkml:trace contextRef="#ctx0" brushRef="#br0">1 1 20019,'0'0'4452,"7"58"-896,6-41-1475,0-2-831,2-1-578,3 2-544,0-3-128,8-3-928,-4-3-1218,2-4-2275,-4-3-2241,-4-2-6599</inkml:trace>
</inkml:ink>
</file>

<file path=ppt/ink/ink18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40:31.675"/>
    </inkml:context>
    <inkml:brush xml:id="br0">
      <inkml:brushProperty name="width" value="0.025" units="cm"/>
      <inkml:brushProperty name="height" value="0.025" units="cm"/>
      <inkml:brushProperty name="color" value="#AB008B"/>
    </inkml:brush>
  </inkml:definitions>
  <inkml:trace contextRef="#ctx0" brushRef="#br0">208 32 14286,'0'0'9182,"-8"-5"-6914,2 1-1921,0 0-1,-1 1 0,1-1 1,0 1-1,-12-3 1,15 6-252,0-1 0,0 1 0,0-1 0,0 1 0,0 0 0,0 0 0,0 0 0,0 0 0,0 1 0,0-1 0,0 1 0,0 0 0,0 0 0,0 0 0,1 0 0,-1 1 0,0-1 0,1 1 0,-1-1 0,-2 3 0,-4 4 139,0 1 0,1-1 0,0 2 0,1-1 0,0 1 0,-10 18 0,14-22-132,-1 0-1,1 0 1,1 1-1,-1 0 1,1-1-1,0 1 0,1 0 1,0 0-1,0 0 1,0 0-1,1 0 1,1 13-1,-1-19-101,1 0 0,0 0 0,-1 0 0,1 0 0,0 0 0,0 0 0,0 0 0,0 0 0,0 0 0,0 0 0,0-1 0,0 1 0,0 0 0,0-1 0,0 1 0,0-1 0,1 1 0,-1-1 0,0 1 0,0-1 0,1 0 0,-1 0 0,0 1 0,1-1 0,-1 0 0,0 0 0,1 0 0,-1-1 0,0 1 0,0 0 0,1 0 0,-1-1 0,2 0 0,47-14 0,-27 1 0,-1 0 0,0-1 0,28-26 0,-25 20 0,46-30 0,-69 50 0,0 0 0,-1 0 0,1 0 0,0 0 0,0 0 0,0 0 0,0 1 0,-1-1 0,1 1 0,0 0 0,0-1 0,0 1 0,3 0 0,-4 0 0,-1 0 0,1 1 0,0-1 0,0 0 0,-1 1 0,1-1 0,0 0 0,-1 1 0,1-1 0,0 1 0,-1-1 0,1 1 0,-1-1 0,1 1 0,-1-1 0,1 1 0,-1 0 0,1-1 0,-1 1 0,1 0 0,-1-1 0,0 1 0,1 1 0,0 5 0,1 0 0,-1 0 0,-1 0 0,1 0 0,-1 1 0,-1 7 0,3 30 0,-2-44 0,1-1 0,-1 1 0,1 0 0,-1-1 0,1 1 0,-1-1 0,1 1 0,-1-1 0,1 1 0,0-1 0,-1 1 0,1-1 0,0 0 0,-1 0 0,1 1 0,0-1 0,0 0 0,-1 0 0,1 0 0,0 1 0,0-1 0,-1 0 0,1 0 0,0 0 0,0 0 0,0-1 0,-1 1 0,1 0 0,0 0 0,0 0 0,-1-1 0,1 1 0,0 0 0,-1-1 0,1 1 0,0 0 0,0-2 0,30-16 0,-28 17 0,2-3 0,3-2 0,0 0 0,0 0 0,1 0 0,0 1 0,0 1 0,0-1 0,1 2 0,0-1 0,-1 1 0,1 1 0,0-1 0,1 2 0,12-1 0,-21 2 0,-1 1 0,1-1 0,-1 1 0,0 0 0,1 0 0,-1 0 0,0 0 0,0 0 0,1 0 0,-1 0 0,0 0 0,0 0 0,0 1 0,0-1 0,0 0 0,-1 1 0,1-1 0,0 1 0,-1-1 0,1 0 0,-1 1 0,1 0 0,-1-1 0,0 1 0,1-1 0,-1 1 0,0-1 0,0 4 0,1 58 0,-2-48 0,2-14-476,10 9-9623</inkml:trace>
</inkml:ink>
</file>

<file path=ppt/ink/ink18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40:32.222"/>
    </inkml:context>
    <inkml:brush xml:id="br0">
      <inkml:brushProperty name="width" value="0.025" units="cm"/>
      <inkml:brushProperty name="height" value="0.025" units="cm"/>
      <inkml:brushProperty name="color" value="#AB008B"/>
    </inkml:brush>
  </inkml:definitions>
  <inkml:trace contextRef="#ctx0" brushRef="#br0">198 13 13613,'0'0'18732,"-8"-4"-18342,4 3-389,1-1 0,0 1 1,-1 0-1,1 0 0,-1 0 0,0 1 1,1-1-1,-1 1 0,1 0 0,-1 0 1,0 0-1,1 0 0,-1 1 0,1-1 0,-1 1 1,0 0-1,1 0 0,0 1 0,-1-1 1,1 1-1,0-1 0,0 1 0,0 0 1,0 0-1,-4 3 0,5-3-1,-8 4 0,-1 1 0,1 0 0,1 1 0,-1 0 0,1 0 0,1 1 0,0 0 0,-12 16 0,72-21 0,-8-6-176,-26 1 38,-1 1 1,1 0-1,22 3 1,-38-2 147,-1-1 0,1 1 0,-1-1 1,1 1-1,-1 0 0,1 0 0,-1 0 0,1 0 0,-1 0 0,0 0 1,1 0-1,-1 0 0,0 0 0,0 1 0,0-1 0,0 0 0,0 1 1,0-1-1,0 1 0,-1-1 0,1 1 0,0 0 0,-1-1 0,1 1 1,-1 0-1,0-1 0,1 1 0,-1 0 0,0-1 0,0 1 0,0 0 1,0-1-1,-1 1 0,0 3 0,1-1 12,-1-1 0,1 1-1,-1-1 1,0 0 0,0 1 0,-1-1 0,1 0 0,-1 1-1,1-1 1,-1 0 0,0 0 0,0 0 0,0 0 0,-1-1-1,1 1 1,-4 2 0,-5 0-22,0 0 0,0-1 0,-1-1 0,1 1 0,-1-2 0,0 0 0,0 0 0,0-1 0,0 0 0,0-1 0,-23-3 0,34 3-116,0 0 1,0 0-1,0 0 0,1 0 1,-1 0-1,0 0 0,0 0 1,0 0-1,1 0 0,-1-1 1,0 1-1,0 0 0,0-1 1,1 1-1,-1 0 0,0-1 1,0 1-1,1-1 0,-1 1 1,1-1-1,-1 1 0,0-1 1,1 1-1,-1-1 0,1 0 1,-1 1-1,1-1 0,-1 0 1,1 0-1,0 1 0,-1-1 1,1-1-1,-1-8-7182</inkml:trace>
</inkml:ink>
</file>

<file path=ppt/ink/ink18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40:33.311"/>
    </inkml:context>
    <inkml:brush xml:id="br0">
      <inkml:brushProperty name="width" value="0.025" units="cm"/>
      <inkml:brushProperty name="height" value="0.025" units="cm"/>
      <inkml:brushProperty name="color" value="#AB008B"/>
    </inkml:brush>
  </inkml:definitions>
  <inkml:trace contextRef="#ctx0" brushRef="#br0">65 1 12332,'0'0'14888,"-7"8"-14204,0 0-613,1 0 1,0 1 0,1 0-1,0 0 1,0 0 0,1 1 0,0-1-1,0 1 1,1 0 0,1 0-1,0 0 1,0 1 0,0 9-1,2-15 0,-1-1 0,1 1-1,0-1 1,0 1 0,1-1-1,-1 0 1,1 1 0,0-1-1,0 1 1,1-1 0,-1 0-1,1 0 1,2 5 0,-2-8-46,0 1 0,0-1 1,0 1-1,0-1 1,0 0-1,0 0 0,0 1 1,0-1-1,1-1 1,-1 1-1,0 0 0,0-1 1,1 1-1,-1-1 1,1 0-1,-1 1 0,0-1 1,1 0-1,-1-1 1,1 1-1,-1 0 0,0-1 1,1 1-1,-1-1 1,5-2-1,3-1 21,1 0 0,-1-2 0,1 1 0,-2-1 0,1-1 0,-1 1 0,0-2 0,0 1 0,-1-1 0,12-14 0,-8 8 22,2 1 0,25-19 0,-39 32-56,0 0 1,1-1-1,-1 1 1,0 0-1,0 0 1,0 0-1,1 0 1,-1 0-1,0 0 0,0-1 1,1 1-1,-1 0 1,0 0-1,0 0 1,1 0-1,-1 0 1,0 0-1,0 0 0,1 0 1,-1 0-1,0 0 1,0 0-1,1 0 1,-1 1-1,0-1 1,0 0-1,0 0 0,1 0 1,-1 0-1,0 0 1,0 0-1,1 1 1,-1-1-1,0 0 1,0 0-1,0 0 1,0 0-1,1 1 0,-1-1 1,0 0-1,0 1 1,4 15 377,-3 26 78,-2-33-381,1 5-66,-1-10-19,1 0 1,0 0-1,0 0 0,1 0 1,-1 1-1,1-1 0,2 7 1,-3-10-4,1 0 1,-1 0 0,1 0 0,0-1 0,0 1-1,0 0 1,-1-1 0,1 1 0,0 0 0,0-1-1,0 1 1,0-1 0,0 1 0,0-1 0,0 0-1,0 1 1,0-1 0,0 0 0,0 0 0,0 0-1,0 0 1,0 0 0,0 0 0,0 0 0,0 0-1,0 0 1,0 0 0,0-1 0,0 1 0,0 0-1,0-1 1,0 1 0,0-1 0,0 1 0,0-1-1,0 1 1,1-2 0,14-6 0,0-1 0,-1-1 0,21-16 0,-28 18 0,1 1 0,1 0 0,0 1 0,0-1 0,0 2 0,0-1 0,1 2 0,0-1 0,0 1 0,0 1 0,18-3 0,-27 6 0,0 0 0,0 0 0,0 0 0,0 0 0,0 0 0,0 0 0,-1 1 0,1-1 0,0 1 0,0-1 0,0 1 0,0 0 0,-1 0 0,1 0 0,0 0 0,-1 0 0,1 0 0,-1 0 0,1 0 0,-1 1 0,0-1 0,1 1 0,-1-1 0,0 1 0,0-1 0,1 3 0,2 4 0,-1 0 0,0 1 0,-1-1 0,3 17 0,-4-19 0,-1 0 0,2 0 0,-1 0 0,1-1 0,-1 1 0,2 0 0,-1-1 0,1 0 0,4 8 0,-6-12 0,0 0 0,0 0 0,1 0 0,-1 0 0,0-1 0,1 1 0,-1 0 0,1-1 0,-1 1 0,0-1 0,1 1 0,-1-1 0,1 0 0,-1 1 0,1-1 0,0 0 0,-1 0 0,1 0 0,-1 0 0,1-1 0,-1 1 0,1 0 0,-1-1 0,1 1 0,-1-1 0,1 1 0,-1-1 0,0 0 0,1 1 0,-1-1 0,3-2 0,41-35 0,-35 28 0,-7 7 0,14-12 0,0 1 0,23-15 0,-37 27 0,1-1 0,-1 1 0,1 0 0,0 0 0,0 0 0,0 1 0,0-1 0,0 1 0,0 0 0,0 0 0,0 0 0,1 1 0,-1 0 0,0 0 0,0 0 0,1 0 0,-1 0 0,0 1 0,5 1 0,-6 0 0,0-1 0,0 1 0,0 0 0,-1 0 0,1 0 0,-1 1 0,1-1 0,-1 1 0,0-1 0,0 1 0,2 3 0,-3-4 0,-1 0 0,1 0 0,1 0 0,-1-1 0,0 1 0,0 0 0,1-1 0,-1 1 0,1-1 0,-1 1 0,1-1 0,0 0 0,0 0 0,-1 0 0,1 0 0,0 0 0,0 0 0,0 0 0,0 0 0,0-1 0,0 1 0,0-1 0,0 0 0,0 1 0,1-1 0,-1 0 0,0 0 0,0 0 0,0-1 0,0 1 0,0 0 0,3-2 0,-1 1 0,1-1 0,-1 0 0,0-1 0,0 1 0,1-1 0,5-5 0,-8 6 0,1 0 0,-1 0 0,1 0 0,0 0 0,0 0 0,0 0 0,0 1 0,0-1 0,0 1 0,0 0 0,0 0 0,0 0 0,1 1 0,-1-1 0,6 0 0,-8 3 0,0 0 0,0 0 0,0 0 0,0 0 0,-1 0 0,1 0 0,-1 0 0,1 0 0,-1 0 0,0 1 0,0-1 0,0 0 0,0 0 0,0 0 0,-1 4 0,0 0 0,-4 41-1703,-7-1-4248,11-42 5234</inkml:trace>
</inkml:ink>
</file>

<file path=ppt/ink/ink18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40:35.199"/>
    </inkml:context>
    <inkml:brush xml:id="br0">
      <inkml:brushProperty name="width" value="0.025" units="cm"/>
      <inkml:brushProperty name="height" value="0.025" units="cm"/>
      <inkml:brushProperty name="color" value="#AB008B"/>
    </inkml:brush>
  </inkml:definitions>
  <inkml:trace contextRef="#ctx0" brushRef="#br0">28 1 12684,'0'0'11921,"0"8"-10886,-13 325 2668,4-133-2382,6-164-611,0-3 218,4-28-594,1-13-203,41-173-131,16-74 0,-54 223 0,-4 22 0,0-1 0,1 1 0,0 0 0,1 0 0,0 0 0,0 0 0,1 0 0,1 0 0,5-8 0,-8 16 0,-1 0 0,1 1 0,0-1 0,0 1 0,0-1 0,1 1 0,-1 0 0,0 0 0,0 0 0,1 0 0,-1 0 0,1 0 0,-1 1 0,1-1 0,-1 1 0,1-1 0,-1 1 0,1 0 0,-1 0 0,1 0 0,-1 1 0,1-1 0,-1 1 0,1-1 0,-1 1 0,1 0 0,-1 0 0,0 0 0,0 0 0,1 0 0,-1 0 0,0 1 0,0-1 0,0 1 0,0 0 0,0-1 0,-1 1 0,1 0 0,0 0 0,-1 0 0,1 0 0,-1 0 0,0 1 0,0-1 0,0 0 0,0 1 0,0-1 0,0 1 0,-1-1 0,1 0 0,-1 1 0,0-1 0,0 1 0,0 3 0,0 0 0,-2 0 0,1 0 0,-1 0 0,1 0 0,-2 0 0,1-1 0,-1 1 0,1-1 0,-2 1 0,1-1 0,0 0 0,-1 0 0,0-1 0,0 1 0,-1-1 0,1 0 0,-1 0 0,0 0 0,-6 4 0,-11 6 0,0-1 0,-1 0 0,-29 11 0,28-17-746,36-20-1066,36-22-2468,21-5-3820,-36 20 1631,-3 3-3001</inkml:trace>
</inkml:ink>
</file>

<file path=ppt/ink/ink18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40:35.680"/>
    </inkml:context>
    <inkml:brush xml:id="br0">
      <inkml:brushProperty name="width" value="0.025" units="cm"/>
      <inkml:brushProperty name="height" value="0.025" units="cm"/>
      <inkml:brushProperty name="color" value="#AB008B"/>
    </inkml:brush>
  </inkml:definitions>
  <inkml:trace contextRef="#ctx0" brushRef="#br0">11 0 9097,'0'0'16848,"-1"11"-15557,-1 0-996,-1 4 342,1 0 1,0-1-1,1 1 0,2 19 0,-1-34-628,0 1 1,1 0-1,-1-1 0,0 1 1,1 0-1,-1-1 0,1 1 1,-1-1-1,1 1 1,-1 0-1,1-1 0,0 1 1,-1-1-1,1 0 0,0 1 1,-1-1-1,1 1 0,0-1 1,-1 0-1,1 0 0,0 1 1,0-1-1,-1 0 0,1 0 1,0 0-1,0 0 0,-1 0 1,1 0-1,0 0 0,0 0 1,0 0-1,-1 0 0,1 0 1,0-1-1,0 1 0,-1 0 1,1 0-1,1-1 0,29-12 220,-17 2-184,0 1 1,-1-2 0,19-21-1,1-1 40,-33 34-84,0-1 0,0 1 0,1 0 0,-1-1 0,0 1 0,0 0 1,1-1-1,-1 1 0,0 0 0,0 0 0,1-1 0,-1 1 0,0 0 1,1 0-1,-1 0 0,0-1 0,1 1 0,-1 0 0,1 0 0,-1 0 1,0 0-1,1 0 0,-1 0 0,0 0 0,1 0 0,-1 0 0,1 0 1,-1 0-1,0 0 0,1 0 0,-1 0 0,1 0 0,-1 0 0,0 0 1,1 0-1,-1 1 0,0-1 0,1 0 0,-1 0 0,0 0 0,1 1 1,-1-1-1,0 0 0,1 0 0,-1 1 0,0-1 0,0 0 0,1 1 1,4 26 220,-8 36 268,0-21-89,4-42-401,-1 0 1,1 1 0,-1-1 0,1 0 0,-1 0 0,1 0-1,-1 0 1,1 0 0,-1 0 0,1 0 0,-1 0 0,1 0-1,0 0 1,-1 0 0,1 0 0,-1-1 0,1 1 0,-1 0-1,1 0 1,-1 0 0,0-1 0,1 1 0,-1 0 0,1-1-1,-1 1 1,1 0 0,-1-1 0,0 1 0,1 0 0,-1-1 0,1 0-1,16-11-5,-5 0-74,43-33-977,-52 43 990,0-1 1,1 1 0,0 0-1,-1 0 1,1 1 0,0-1-1,0 1 1,0 0 0,0 0-1,0 0 1,0 0 0,1 1-1,6 0 1,-10 0 52,0 1 0,0 0 0,0 0 0,0 0 1,0 0-1,0 0 0,0 0 0,-1 0 0,1 0 0,0 0 0,-1 0 0,1 1 0,0-1 1,-1 0-1,0 0 0,1 1 0,-1-1 0,0 0 0,0 0 0,0 1 0,1-1 0,-1 0 0,-1 3 1,9 24-553,-7-28 438,0 0-1,-1 1 0,1-1 0,0 1 1,-1-1-1,1 0 0,0 1 0,0-1 1,-1 0-1,1 0 0,0 0 1,0 0-1,-1 1 0,1-1 0,0 0 1,0 0-1,0 0 0,-1-1 0,1 1 1,0 0-1,0 0 0,-1 0 0,1-1 1,0 1-1,0 0 0,-1-1 0,1 1 1,0 0-1,-1-1 0,1 1 1,0-1-1,-1 1 0,1-1 0,-1 0 1,1 1-1,0-2 0,22-21-8808,-12 7 1723</inkml:trace>
</inkml:ink>
</file>

<file path=ppt/ink/ink18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40:36.086"/>
    </inkml:context>
    <inkml:brush xml:id="br0">
      <inkml:brushProperty name="width" value="0.025" units="cm"/>
      <inkml:brushProperty name="height" value="0.025" units="cm"/>
      <inkml:brushProperty name="color" value="#AB008B"/>
    </inkml:brush>
  </inkml:definitions>
  <inkml:trace contextRef="#ctx0" brushRef="#br0">70 1 9129,'0'0'9881,"-1"11"-8893,-7 41 1830,-25 91 1,26-119-2392,1 0 0,1 1 0,1-1 0,-1 31 0,5-55-425,0 0 1,0 1-1,-1-1 0,1 1 0,0-1 0,0 0 1,0 1-1,0-1 0,0 1 0,0-1 0,0 0 1,0 1-1,0-1 0,0 1 0,0-1 0,0 0 1,1 1-1,-1-1 0,0 1 0,0-1 0,0 0 1,0 1-1,1-1 0,-1 0 0,0 1 1,0-1-1,1 0 0,-1 1 0,0-1 0,1 0 1,-1 0-1,0 1 0,1-1 0,-1 0 0,0 0 1,1 0-1,-1 0 0,0 1 0,1-1 0,-1 0 1,1 0-1,-1 0 0,0 0 0,1 0 0,-1 0 1,1 0-1,-1 0 0,0 0 0,1 0 0,-1 0 1,1 0-1,-1 0 0,0 0 0,1-1 0,-1 1 1,1 0-1,-1 0 0,0 0 0,1 0 0,-1-1 1,19-18 49,-5-17-1642,20-73 0,-17 51-3990,-17 54 5606</inkml:trace>
</inkml:ink>
</file>

<file path=ppt/ink/ink18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40:36.508"/>
    </inkml:context>
    <inkml:brush xml:id="br0">
      <inkml:brushProperty name="width" value="0.025" units="cm"/>
      <inkml:brushProperty name="height" value="0.025" units="cm"/>
      <inkml:brushProperty name="color" value="#AB008B"/>
    </inkml:brush>
  </inkml:definitions>
  <inkml:trace contextRef="#ctx0" brushRef="#br0">1 279 6406,'0'0'20937,"5"-12"-19447,25-38-396,3 1 0,57-65 1,-81 100-1049,-7 11-56,0-1 0,1 0 1,-1 1-1,0 0 1,1 0-1,0 0 0,0 0 1,0 0-1,0 0 1,0 1-1,5-4 0,-11 38-6668,-10-10-2557,7-15 1622</inkml:trace>
</inkml:ink>
</file>

<file path=ppt/ink/ink18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40:36.838"/>
    </inkml:context>
    <inkml:brush xml:id="br0">
      <inkml:brushProperty name="width" value="0.025" units="cm"/>
      <inkml:brushProperty name="height" value="0.025" units="cm"/>
      <inkml:brushProperty name="color" value="#AB008B"/>
    </inkml:brush>
  </inkml:definitions>
  <inkml:trace contextRef="#ctx0" brushRef="#br0">8 0 6246,'0'0'20339,"-8"49"-18321,18-36-641,2 2-704,3 1-513,2 1-128,-4 2-480,1-1-898,-2-1-1921,-3-2-1153,-3-4-1441,-4-5-4133</inkml:trace>
</inkml:ink>
</file>

<file path=ppt/ink/ink18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40:37.584"/>
    </inkml:context>
    <inkml:brush xml:id="br0">
      <inkml:brushProperty name="width" value="0.025" units="cm"/>
      <inkml:brushProperty name="height" value="0.025" units="cm"/>
      <inkml:brushProperty name="color" value="#AB008B"/>
    </inkml:brush>
  </inkml:definitions>
  <inkml:trace contextRef="#ctx0" brushRef="#br0">96 0 18930,'0'0'6758,"-1"9"-5476,-8 184 2141,14 9-5571,-4-176 479,-1-18-1026,-1-16-5016,-1-5 6834,-1-1 0,0 1 1,0 0-1,-8-17 0,-26-54 4662,7 19 3962,30 65-7600,0-1 0,-1 1-1,1-1 1,0 1 0,0-1 0,0 1-1,0-1 1,-1 1 0,1-1 0,0 1 0,0-1-1,0 1 1,0-1 0,0 1 0,0-1-1,0 1 1,0-1 0,0 1 0,1-1 0,-1 1-1,0-1 1,0 1 0,0-1 0,0 1-1,1-1 1,-1 1 0,0-1 0,1 1 0,-1 0-1,0-1 1,1 1 0,-1 0 0,0-1-1,1 1 1,-1 0 0,1-1 0,-1 1 0,1 0-1,-1-1 1,0 1 0,1 0 0,-1 0-1,1 0 1,0-1 0,35 2 1039,37 18-1711,-47-7 387,24 6 223,-48-18-144,-1 1-1,1-1 0,0 0 1,0 0-1,0 0 0,-1 0 1,1 0-1,0 0 0,0 0 1,-1 0-1,1-1 0,0 1 1,0-1-1,-1 1 0,1-1 1,-1 0-1,1 0 0,0 0 1,-1 0-1,0 0 1,1 0-1,-1 0 0,3-3 1,12-11-656,-34 19 954,18-4-100,1 3-1017</inkml:trace>
</inkml:ink>
</file>

<file path=ppt/ink/ink18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40:38.460"/>
    </inkml:context>
    <inkml:brush xml:id="br0">
      <inkml:brushProperty name="width" value="0.025" units="cm"/>
      <inkml:brushProperty name="height" value="0.025" units="cm"/>
      <inkml:brushProperty name="color" value="#AB008B"/>
    </inkml:brush>
  </inkml:definitions>
  <inkml:trace contextRef="#ctx0" brushRef="#br0">0 151 12460,'0'0'15155,"6"6"-14103,-4-4-991,-1-1 1,0 1-1,1-1 1,-1 1-1,1-1 0,0 0 1,-1 0-1,1 0 0,0 0 1,0 0-1,0 0 0,0 0 1,0 0-1,-1-1 1,1 1-1,0-1 0,1 1 1,-1-1-1,0 0 0,3 0 1,0-1 26,0-1 1,0 0-1,-1 1 0,1-2 1,0 1-1,-1 0 1,1-1-1,-1 0 0,6-5 1,-7 5-50,70-57 726,-68 56-724,-1-1 0,1 0 0,-1 0 1,0 0-1,0-1 0,0 1 0,-1-1 0,0 0 0,0 0 0,0 0 0,2-11 0,-5 16-40,0 1 0,1 0 0,-1 0 0,0-1 0,0 1 1,0 0-1,0-1 0,0 1 0,0 0 0,0-1 0,0 1 0,0 0 0,0 0 0,0-1 0,0 1 0,-1 0 0,1-1 0,0 1 0,0 0 1,0 0-1,0-1 0,0 1 0,0 0 0,-1 0 0,1-1 0,0 1 0,0 0 0,0 0 0,-1 0 0,1-1 0,0 1 0,0 0 0,-1 0 1,1 0-1,0 0 0,-1 0 0,1-1 0,0 1 0,0 0 0,-1 0 0,1 0 0,0 0 0,-1 0 0,1 0 0,0 0 0,-1 0 0,-20 7 48,-16 16 2,25-10-17,0-1 0,1 2 1,0 0-1,1 0 0,1 1 0,-10 20 1,15-27-18,0 1 0,0 0 0,1-1 0,1 1 1,-1 0-1,1 1 0,1-1 0,0 0 0,0 1 0,1-1 1,0 0-1,0 1 0,3 11 0,-2-20-17,0 1 0,-1-1 0,1 1 1,0-1-1,0 0 0,0 1 0,1-1 0,-1 0 0,0 0 0,0 0 1,1 0-1,-1 0 0,0 0 0,1 0 0,-1 0 0,1 0 0,0-1 1,-1 1-1,1-1 0,-1 1 0,1-1 0,0 0 0,-1 1 0,1-1 1,2 0-1,53 0-7,-41-1-6,59-2-2059,-27-5-5668,-15 0-4309</inkml:trace>
</inkml:ink>
</file>

<file path=ppt/ink/ink18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40:40.215"/>
    </inkml:context>
    <inkml:brush xml:id="br0">
      <inkml:brushProperty name="width" value="0.025" units="cm"/>
      <inkml:brushProperty name="height" value="0.025" units="cm"/>
      <inkml:brushProperty name="color" value="#AB008B"/>
    </inkml:brush>
  </inkml:definitions>
  <inkml:trace contextRef="#ctx0" brushRef="#br0">106 1 13901,'0'0'6993,"-2"10"-5946,-57 442 7476,38-250-7453,17-159-993,-8 45 775,13-97-799,0-1 0,-1 1 1,0-1-1,-2-14 0,0-16-15,2 39-38,-6-315 0,6 320 0,1 1 0,-1 0 0,1 0 0,0 0 0,0-1 0,1 1 0,-1-1 0,1 1 0,0-1 0,0 1 0,0-1 0,1 0 0,0 0 0,0 0 0,0 0 0,0-1 0,0 1 0,1-1 0,-1 0 0,1 0 0,0 0 0,0 0 0,0-1 0,0 0 0,1 0 0,-1 0 0,1 0 0,-1 0 0,1-1 0,7 1 0,-6-1 0,0 0 0,0-1 0,-1 0 0,1 0 0,0 0 0,0-1 0,0 0 0,-1 0 0,1 0 0,-1-1 0,1 0 0,-1 0 0,1-1 0,-1 1 0,0-1 0,0 0 0,0 0 0,-1-1 0,1 1 0,-1-1 0,7-7 0,-6 4 0,0 0 0,0-1 0,-1 1 0,0-1 0,-1 0 0,1 0 0,-1 0 0,-1 0 0,0 0 0,0-1 0,0 1 0,-1-1 0,0 0 0,-1-8 0,-4 9 0,-5 15 0,-6 16 0,-21 64 0,34-80 0,-1 0 0,2 1 0,-1-1 0,1 1 0,0-1 0,1 1 0,0 0 0,0-1 0,1 1 0,1 8 0,-2-14 0,1-1 0,0 0 0,0 0 0,-1 1 0,1-1 0,0 0 0,0 0 0,0 0 0,0 0 0,0 0 0,0 0 0,1-1 0,-1 1 0,0 0 0,0-1 0,1 1 0,-1 0 0,0-1 0,1 1 0,-1-1 0,0 0 0,1 0 0,-1 1 0,1-1 0,-1 0 0,1 0 0,-1 0 0,0 0 0,1-1 0,-1 1 0,1 0 0,-1 0 0,0-1 0,1 1 0,-1-1 0,0 0 0,3-1 0,3 0 0,0-1 0,-1 0 0,1 0 0,-1 0 0,1-1 0,6-5 0,1-7 0,1 0 0,-2 0 0,0-1 0,-1-1 0,17-33 0,-22 38 0,-4 13 0,-3 11 0,-3 12 0,-2-3 0,3-12 0,-1 0 0,1-1 0,1 1 0,0 0 0,0 0 0,0 0 0,1 0 0,0 0 0,2 11 0,-1-18 0,-1 0 0,1 0 0,0 0 0,0 0 0,0 0 0,0 0 0,0 0 0,0-1 0,0 1 0,1 0 0,-1-1 0,0 1 0,0-1 0,0 1 0,1-1 0,-1 1 0,0-1 0,1 0 0,-1 0 0,0 0 0,0 0 0,1 0 0,-1 0 0,0 0 0,3-1 0,35-5 0,-18-3 0,0-1 0,23-16 0,-13 10 0,-34 16 0,1 0 0,-1 1 0,1-1 0,-1 0 0,1 0 0,-1 0 0,1-1 0,-1 1 0,1-1 0,-1 1 0,1-1 0,-1 0 0,1 0 0,0 0 0,-1 0 0,1 0 0,0-1 0,0 1 0,0-1 0,0 1 0,0-1 0,0 0 0,0 0 0,1 0 0,-1 0 0,1 0 0,-1 0 0,1 0 0,0 0 0,0-1 0,0 1 0,0 0 0,0-1 0,0 1 0,1-1 0,-1 1 0,1-1 0,0 1 0,-1-1 0,1 1 0,1-1 0,-1 0 0,0 1 0,0-1 0,1 1 0,0-1 0,-1 1 0,1 0 0,2-4 0,-2 4 0,0 0 0,1 0 0,-1 0 0,0 0 0,1 1 0,0-1 0,-1 1 0,1-1 0,0 1 0,0-1 0,0 1 0,0 0 0,0 0 0,0 0 0,0 0 0,0 1 0,0-1 0,0 0 0,1 1 0,-1-1 0,0 1 0,3 0 0,60-3 0,-51 4 0,13 0-536,-18 0-208,1 0 1,-1-1 0,0 0-1,1-1 1,15-2-1,-20-3-4103,-5-3-1805</inkml:trace>
</inkml:ink>
</file>

<file path=ppt/ink/ink18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40:40.561"/>
    </inkml:context>
    <inkml:brush xml:id="br0">
      <inkml:brushProperty name="width" value="0.025" units="cm"/>
      <inkml:brushProperty name="height" value="0.025" units="cm"/>
      <inkml:brushProperty name="color" value="#AB008B"/>
    </inkml:brush>
  </inkml:definitions>
  <inkml:trace contextRef="#ctx0" brushRef="#br0">0 20 15471,'0'0'8872,"58"-16"-8744,-22 16-128,-1 0-2530,-3-4-5158</inkml:trace>
</inkml:ink>
</file>

<file path=ppt/ink/ink18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40:41.430"/>
    </inkml:context>
    <inkml:brush xml:id="br0">
      <inkml:brushProperty name="width" value="0.025" units="cm"/>
      <inkml:brushProperty name="height" value="0.025" units="cm"/>
      <inkml:brushProperty name="color" value="#AB008B"/>
    </inkml:brush>
  </inkml:definitions>
  <inkml:trace contextRef="#ctx0" brushRef="#br0">1 253 17392,'0'0'7901,"10"4"-6465,-4-2-1292,0-1-1,0 1 0,1-1 1,-1 0-1,1-1 0,-1 0 1,0 0-1,1 0 0,-1 0 1,1-1-1,-1 0 0,1-1 1,-1 0-1,0 0 0,0 0 1,0 0-1,0-1 0,0 0 1,8-6-1,4-2 46,-1 0 0,-1-1-1,0-1 1,21-22 0,-32 30-160,1-1 0,-2 0 0,1 0 0,-1 0 1,1-1-1,-2 1 0,1-1 0,-1 0 0,0 0 0,-1-1 0,1 1 0,-1 0 0,-1-1 0,1 1 0,-1-9 0,-1 15-25,0-1 0,0 0 0,-1 0 0,1 1 0,-1-1 0,1 0 0,-1 1 0,0-1 0,1 0 0,-1 1 0,0-1 0,0 1 0,0-1 0,0 1 0,0 0 0,0-1 0,-1 1 0,1 0 0,0 0 0,-1 0 0,1 0 1,-1 0-1,1 0 0,-1 0 0,1 1 0,-1-1 0,0 0 0,1 1 0,-1 0 0,0-1 0,0 1 0,1 0 0,-1 0 0,0 0 0,0 0 0,1 0 0,-1 0 0,0 0 0,-2 1 0,-3 0-13,0-1 1,1 2-1,-1-1 0,1 1 1,0 0-1,-1 0 1,1 0-1,0 1 1,-10 6-1,4 1 4,0 1 0,0 1 0,1-1 0,1 2 0,0 0 0,1 0 0,-14 27 0,18-31 25,0 0-1,1 0 1,0 1 0,1 0-1,0-1 1,0 1 0,1 0-1,1 1 1,0-1-1,0 0 1,1 0 0,0 1-1,2 14 1,-1-23-15,-1-1 0,1 1 0,-1 0 1,1-1-1,0 1 0,0 0 0,0-1 0,0 1 0,0-1 1,0 1-1,0-1 0,0 1 0,1-1 0,-1 0 0,1 0 1,-1 1-1,1-1 0,-1 0 0,1-1 0,-1 1 0,3 1 0,0-1 5,1 1-1,-1-1 0,1 0 0,0-1 0,-1 1 0,1-1 1,0 0-1,5 0 0,3-2 28,-1 1-1,0-2 1,-1 0 0,1 0 0,19-9-1,5-8 29,-1-1 0,-2-2 0,0-1 0,-1-2 0,30-33 0,-61 58-68,-1 1 1,0-1-1,1 0 0,-1 1 1,1-1-1,-1 1 0,1-1 1,-1 1-1,1-1 1,-1 1-1,1-1 0,0 1 1,-1 0-1,1-1 0,0 1 1,-1 0-1,1-1 0,0 1 1,-1 0-1,1 0 0,0 0 1,0 0-1,-1 0 0,1 0 1,0 0-1,-1 0 0,1 0 1,0 0-1,0 0 0,-1 0 1,1 0-1,1 1 1,-1 0 5,-1 1 0,1-1 1,0 0-1,-1 1 0,0-1 1,1 1-1,-1-1 0,0 1 1,1 0-1,-1-1 0,0 1 1,0-1-1,0 1 1,-1 1-1,-12 69 332,12-65-259,-2 3-31,2-1 0,-1 1 1,2 0-1,-1-1 1,2 16-1,-1-24-45,1 0 0,-1 0 0,1 0 0,0 0 0,-1 0 0,1 0 0,0 0 0,0-1 0,-1 1 0,1 0 0,0-1 0,0 1 0,0-1 0,0 1 0,0-1 0,0 1 0,0-1 0,0 1 0,0-1 0,0 0 0,0 0 0,0 1 0,0-1 0,0 0 0,1 0 0,-1 0 0,0 0 0,0 0 0,0-1 0,0 1 0,0 0 0,0 0 0,0-1 0,0 1 0,0-1 0,2 0 0,41-15 0,27-35 0,-58 40 0,1 0 0,0 1 0,0 1 0,1 0 0,30-13 0,-44 22 0,-1-1 0,1 1 0,0 0 0,0-1 0,0 1 0,-1 0 0,1 0 0,0 0 0,0 0 0,0-1 0,0 1 0,-1 0 0,1 0 0,0 1 0,0-1 0,0 0 0,0 0 0,-1 0 0,1 0 0,0 1 0,0-1 0,0 0 0,-1 1 0,1-1 0,0 1 0,-1-1 0,1 1 0,0-1 0,-1 1 0,1-1 0,-1 1 0,1 0 0,0-1 0,-1 1 0,0 0 0,1 0 0,-1-1 0,1 1 0,-1 0 0,1 1 0,1 43 0,-2-42 0,-1 1 0,1-1 0,0 1 0,0 0 0,0-1 0,1 1 0,-1-1 0,1 1 0,-1-1 0,1 0 0,0 1 0,1-1 0,2 6 0,-3-8 0,0-1 0,0 1 0,0-1 0,0 0 0,0 1 0,0-1 0,0 0 0,0 1 0,0-1 0,0 0 0,0 0 0,1 0 0,-1 0 0,0 0 0,0 0 0,0 0 0,0 0 0,0-1 0,0 1 0,0 0 0,0-1 0,0 1 0,0-1 0,0 1 0,0-1 0,0 1 0,0-1 0,0 0 0,1 0 0,28-26 0,-25 22 0,6-6-117,-8 8-53,0-1 0,0 1 0,0 0-1,0 0 1,0 1 0,0-1 0,1 0 0,0 1 0,-1 0 0,1 0-1,0 0 1,0 0 0,0 1 0,6-2 0,-7 15-11447,-3-7 4635</inkml:trace>
</inkml:ink>
</file>

<file path=ppt/ink/ink18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40:41.757"/>
    </inkml:context>
    <inkml:brush xml:id="br0">
      <inkml:brushProperty name="width" value="0.025" units="cm"/>
      <inkml:brushProperty name="height" value="0.025" units="cm"/>
      <inkml:brushProperty name="color" value="#AB008B"/>
    </inkml:brush>
  </inkml:definitions>
  <inkml:trace contextRef="#ctx0" brushRef="#br0">0 0 20339,'0'0'3620</inkml:trace>
</inkml:ink>
</file>

<file path=ppt/ink/ink18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40:42.584"/>
    </inkml:context>
    <inkml:brush xml:id="br0">
      <inkml:brushProperty name="width" value="0.025" units="cm"/>
      <inkml:brushProperty name="height" value="0.025" units="cm"/>
      <inkml:brushProperty name="color" value="#AB008B"/>
    </inkml:brush>
  </inkml:definitions>
  <inkml:trace contextRef="#ctx0" brushRef="#br0">1 43 12011,'0'0'13047,"4"-5"-12176,1 1-778,-1 0 0,1 0 1,0 1-1,0 0 1,1 0-1,-1 0 0,1 1 1,-1-1-1,1 1 1,0 1-1,-1-1 1,1 1-1,0 0 0,0 0 1,0 1-1,0-1 1,0 1-1,0 1 1,8 0-1,-13 0-89,0-1-1,0 0 1,0 0 0,0 1-1,0-1 1,0 0 0,0 1-1,0-1 1,0 1 0,0 0-1,0-1 1,0 1 0,0 0-1,0-1 1,0 1 0,-1 0-1,1 0 1,0 0 0,-1 0-1,1 0 1,0 0 0,-1 0-1,1 0 1,0 2 0,-1 0 42,1-1 0,-1 1 1,0 0-1,1 0 1,-1 0-1,-1 0 0,1 0 1,0 0-1,-2 4 0,1 0 133,-1-1-1,-1 1 0,1-1 0,-1 0 0,0 1 0,0-1 0,-8 9 1,11-15-209,-1 1 0,0-1 0,1 0 0,-1 1 0,0-1 0,1 1 0,-1-1 0,1 1 0,-1 0 1,1-1-1,-1 1 0,1-1 0,-1 1 0,1 0 0,0 0 0,-1-1 0,1 1 0,0 0 0,-1-1 1,1 1-1,0 0 0,0 0 0,0 0 0,0-1 0,0 1 0,0 0 0,0 0 0,0-1 0,0 2 1,23-2-8043,-4-2 2093,-3 1-4111</inkml:trace>
</inkml:ink>
</file>

<file path=ppt/ink/ink18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40:42.994"/>
    </inkml:context>
    <inkml:brush xml:id="br0">
      <inkml:brushProperty name="width" value="0.025" units="cm"/>
      <inkml:brushProperty name="height" value="0.025" units="cm"/>
      <inkml:brushProperty name="color" value="#AB008B"/>
    </inkml:brush>
  </inkml:definitions>
  <inkml:trace contextRef="#ctx0" brushRef="#br0">26 46 5509,'0'0'21583,"10"6"-20723,0 0-655,1 0 0,-1 0 1,1-1-1,20 6 0,-30-10-182,1 0 1,0-1-1,0 1 0,0-1 0,0 1 0,0-1 0,0 0 1,0 0-1,0 0 0,-1 0 0,1 0 0,0 0 0,0 0 1,0 0-1,0-1 0,0 1 0,0-1 0,0 0 1,-1 1-1,1-1 0,0 0 0,0 0 0,-1 0 0,1 0 1,-1 0-1,1-1 0,-1 1 0,1 0 0,-1-1 1,0 1-1,0-1 0,1 0 0,-1 1 0,0-1 0,-1 0 1,1 1-1,0-1 0,0 0 0,-1 0 0,1 0 1,-1 0-1,1 0 0,-1 0 0,0 1 0,0-4 0,0 3-15,1 1 0,-1-1 0,0 1 0,0-1-1,0 0 1,0 1 0,0-1 0,-1 1 0,1-1-1,0 0 1,-1 1 0,1-1 0,-1 1 0,1-1-1,-1 1 1,0 0 0,0-1 0,1 1 0,-1 0-1,0-1 1,0 1 0,0 0 0,-1 0 0,0-1-1,0 1-4,0 0-1,-1 0 0,1 0 0,0 0 0,-1 1 0,1-1 0,0 1 1,-1-1-1,1 1 0,0 0 0,-1 0 0,1 0 0,-1 1 0,-2 0 1,-2 0-11,0 1 1,0 0-1,0 0 0,0 0 1,1 1-1,-1 0 1,1 1-1,0 0 1,0 0-1,-7 5 1,9-5 29,0 0 1,0 0-1,1 1 1,-1-1-1,1 1 1,0-1-1,0 1 1,1 0-1,0 0 1,0 0-1,0 1 1,0-1-1,1 0 1,0 1-1,0-1 1,0 9-1,1-10-12,0 0-1,1 0 1,0-1-1,0 1 1,0-1-1,0 1 1,1-1-1,-1 1 1,1-1-1,0 0 1,0 1-1,0-1 1,0 0-1,1-1 1,-1 1-1,1 0 1,0-1-1,0 1 1,0-1-1,0 0 1,0 0-1,0 0 1,0 0-1,1-1 1,3 2-1,7 3-313,-1-2 0,0 0 0,1 0 0,20 1 0,27 0-4400,-9-5-3266</inkml:trace>
</inkml:ink>
</file>

<file path=ppt/ink/ink18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40:43.727"/>
    </inkml:context>
    <inkml:brush xml:id="br0">
      <inkml:brushProperty name="width" value="0.025" units="cm"/>
      <inkml:brushProperty name="height" value="0.025" units="cm"/>
      <inkml:brushProperty name="color" value="#AB008B"/>
    </inkml:brush>
  </inkml:definitions>
  <inkml:trace contextRef="#ctx0" brushRef="#br0">1 1 11531,'0'0'5605,"6"49"-3331,2-26-256,-1 6-640,1 1-257,-1 1-513,1 1-384,-1-1-160,-1-5 1,-1-3-65,-1-4-737,-2-4-961,-2-8-480,-6-3-1569,-12-4-4485</inkml:trace>
</inkml:ink>
</file>

<file path=ppt/ink/ink18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40:44.161"/>
    </inkml:context>
    <inkml:brush xml:id="br0">
      <inkml:brushProperty name="width" value="0.025" units="cm"/>
      <inkml:brushProperty name="height" value="0.025" units="cm"/>
      <inkml:brushProperty name="color" value="#AB008B"/>
    </inkml:brush>
  </inkml:definitions>
  <inkml:trace contextRef="#ctx0" brushRef="#br0">1 143 14798,'0'0'2093,"9"-12"469,0 2-2038,0-1-1,1 2 1,1-1 0,0 1 0,0 1-1,1 0 1,0 1 0,0 0-1,25-10 1,-19 10-245,0 1-1,0 0 1,0 2 0,1 0-1,-1 1 1,1 1 0,0 0-1,0 2 1,36 3 0,-53-2-265,-1-1 0,1 1 1,-1-1-1,1 1 0,-1 0 0,1-1 1,-1 1-1,1 0 0,-1 0 1,1 0-1,-1 0 0,0 1 0,0-1 1,0 0-1,0 0 0,0 1 1,0-1-1,0 1 0,0-1 1,0 1-1,0-1 0,-1 1 0,1-1 1,-1 1-1,1 0 0,-1-1 1,0 1-1,0 0 0,0-1 0,1 1 1,-2 0-1,1-1 0,0 1 1,0 0-1,0-1 0,-1 1 0,1 0 1,-1-1-1,1 1 0,-1-1 1,0 1-1,-1 1 0,-2 7 142,0-1-1,-1 1 1,0-1 0,0 0-1,-10 11 1,-64 61 147,22-24-200,57-57-121,0 0 1,-1 0 0,1 0-1,0 1 1,0-1-1,0 0 1,0 0 0,0 0-1,0 1 1,-1-1 0,1 0-1,0 0 1,0 0 0,0 1-1,0-1 1,0 0 0,0 0-1,0 0 1,0 1 0,0-1-1,0 0 1,0 0 0,0 1-1,0-1 1,0 0 0,0 0-1,0 0 1,0 1 0,0-1-1,0 0 1,0 0 0,1 0-1,-1 1 1,0-1 0,0 0-1,0 0 1,0 0 0,0 1-1,0-1 1,1 0 0,-1 0-1,0 0 1,0 0 0,0 0-1,1 1 1,-1-1 0,0 0-1,0 0 1,0 0 0,1 0-1,-1 0 1,0 0 0,1 0-1,22 4-603,38-3-189,-49-1 562,-4 0 188,0 1 0,0-1 1,1 2-1,-1-1 1,0 1-1,0 0 0,0 1 1,0 0-1,-1 0 0,12 7 1,-17-9 103,1 1 0,-1 0 0,0-1 0,0 1 1,0 0-1,0 0 0,0 0 0,0 0 0,-1 1 0,1-1 1,-1 0-1,1 1 0,-1-1 0,0 1 0,0-1 0,0 1 1,0 0-1,-1-1 0,1 1 0,-1 0 0,1 0 1,-1-1-1,0 1 0,0 0 0,0 0 0,-1 0 0,1-1 1,-1 1-1,1 0 0,-1-1 0,0 1 0,0 0 0,0-1 1,0 1-1,-2 2 0,-1 2 128,-1-1 0,0 0-1,1 0 1,-2 0 0,1-1 0,-1 1 0,0-1 0,0 0-1,0-1 1,-1 0 0,1 0 0,-1 0 0,0-1 0,0 0-1,-12 4 1,1-2 206,0 0 0,0-1 1,-1-1-1,1 0 0,-27-1 0,41-2-801,0-1 0,0 1 0,0-1 0,0 0 0,0 0 1,0 0-1,0-1 0,0 1 0,1-1 0,-1 0 0,0 0 0,1 0 0,-1-1 0,1 1 1,-5-6-1,6 7 126,1-1 0,0 1 0,0-1 0,0 0 0,0 1 0,0-1 0,0 0 0,0 1 0,0-1 0,0 0 0,1 0 0,-1 0 0,1 0 0,0 0 0,-1 0 0,1 0 0,0 0 1,0 0-1,0 0 0,0 1 0,1-1 0,-1 0 0,0 0 0,1 0 0,-1 0 0,1 0 0,0 0 0,0 1 0,0-1 0,0 0 0,0 0 0,0 1 0,0-1 0,0 1 0,3-3 0,14-12-8831</inkml:trace>
</inkml:ink>
</file>

<file path=ppt/ink/ink18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40:44.518"/>
    </inkml:context>
    <inkml:brush xml:id="br0">
      <inkml:brushProperty name="width" value="0.025" units="cm"/>
      <inkml:brushProperty name="height" value="0.025" units="cm"/>
      <inkml:brushProperty name="color" value="#AB008B"/>
    </inkml:brush>
  </inkml:definitions>
  <inkml:trace contextRef="#ctx0" brushRef="#br0">36 160 14606,'0'0'6326,"11"-8"-3390,-5 4-2636,0-1 0,1 0 1,-2 0-1,1-1 0,-1 1 1,1-1-1,-1 0 0,-1-1 0,0 1 1,1-1-1,-2 0 0,1 0 1,-1 0-1,0-1 0,-1 1 0,0-1 1,0 1-1,0-1 0,0-9 1,-2 17-282,0-1-1,0 1 1,0-1 0,0 1 0,0-1 0,0 1 0,0-1 0,0 1 0,0-1 0,0 1 0,0-1 0,0 1 0,-1-1 0,1 1 0,0-1 0,0 1-1,0 0 1,-1-1 0,1 1 0,0-1 0,0 1 0,-1 0 0,1-1 0,0 1 0,-1 0 0,1-1 0,-1 1 0,1 0 0,0-1 0,-1 1 0,1 0 0,-1 0-1,1 0 1,-1-1 0,1 1 0,-1 0 0,-19 7 231,-14 22-101,26-17-43,0 0-1,0 0 0,2 1 0,-1 0 1,2 0-1,0 1 0,0-1 0,1 1 0,1 0 1,0 0-1,1 0 0,1 1 0,0 14 1,1-27-123,1 0 0,-1 1 0,1-1 0,0 0 0,0 0 0,0 0 0,0 0 0,0 0 0,0 0 0,0 0-1,1 0 1,-1 0 0,1 0 0,-1-1 0,1 1 0,0-1 0,-1 1 0,1-1 0,0 1 0,0-1 0,0 0 0,0 0 0,0 0 0,1 0 0,-1-1 0,0 1 0,0 0 0,0-1 0,1 0 0,-1 1 0,0-1 0,1 0 0,-1 0 0,0 0 0,4-1 0,4 1-664,-1-1 0,1 0 1,0-1-1,0 0 0,-1 0 0,1-1 0,11-4 1,-8 0-1893,-1 0-1,1-1 1,-1 0 0,17-15 0,8-13-5440</inkml:trace>
</inkml:ink>
</file>

<file path=ppt/ink/ink18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40:44.862"/>
    </inkml:context>
    <inkml:brush xml:id="br0">
      <inkml:brushProperty name="width" value="0.025" units="cm"/>
      <inkml:brushProperty name="height" value="0.025" units="cm"/>
      <inkml:brushProperty name="color" value="#AB008B"/>
    </inkml:brush>
  </inkml:definitions>
  <inkml:trace contextRef="#ctx0" brushRef="#br0">230 1 4933,'0'0'11216,"-13"6"-7399,-11 6-2613,-1 2 1,2 0-1,0 2 0,1 0 1,0 2-1,2 0 1,-30 34-1,49-52-1203,1 1-1,-1-1 1,0 1 0,1 0-1,-1-1 1,1 1-1,-1-1 1,1 1-1,0 0 1,-1 0-1,1-1 1,0 1 0,-1 0-1,1 0 1,0-1-1,0 1 1,0 0-1,0 0 1,-1 0-1,1-1 1,0 1-1,0 0 1,1 0 0,-1 0-1,0-1 1,0 1-1,0 0 1,0 0-1,1-1 1,-1 1-1,0 0 1,1 0 0,0 0-1,1 0-33,-1 0-1,1 0 0,0 0 1,0 0-1,0-1 0,0 1 1,0-1-1,0 0 1,-1 1-1,1-1 0,0 0 1,0 0-1,3-1 1,64-9-1651,-68 9 1643,21-4-248,0 0-1,0 1 1,1 1-1,0 1 1,34 1-1,-56 1 373,0 0 0,0 1 0,0-1-1,0 1 1,0-1 0,0 1 0,0-1 0,0 1-1,0-1 1,0 1 0,0 0 0,0 0 0,0-1-1,-1 1 1,1 0 0,0 0 0,-1 0 0,1 0-1,-1 0 1,1 0 0,-1 0 0,1 0 0,-1 0-1,1 0 1,-1 0 0,0 0 0,0 0 0,0 0-1,1 1 1,-1-1 0,0 0 0,0 0 0,-1 0-1,1 0 1,0 0 0,0 0 0,0 0 0,-1 1-1,1-1 1,-2 1 0,1 4 240,0-1 0,-1 0 0,0-1 0,0 1 0,0 0 0,-1 0 0,-4 5 0,-4 2-153,0 0-1,-1-1 0,-1-1 0,-13 9 0,20-15-146,-1 0 1,1 0-1,-1-1 0,0 1 0,0-2 0,0 1 0,0-1 0,0 0 0,0 0 0,-14 0 0,21-2-110,-1 0-1,0 0 1,1 0-1,-1-1 1,1 1-1,-1 0 1,0 0 0,1-1-1,-1 1 1,1 0-1,-1-1 1,1 1-1,-1-1 1,1 1 0,-1-1-1,1 1 1,-1-1-1,1 1 1,-1-1-1,1 1 1,0-1 0,-1 0-1,1 1 1,0-1-1,0 1 1,0-1-1,-1 0 1,1 1 0,0-1-1,0 0 1,0 1-1,0-1 1,0 0-1,0 1 1,0-1-1,0 0 1,0 1 0,1-1-1,-1 0 1,0 1-1,0-1 1,1 0-1,9-31-7475,6 2-717</inkml:trace>
</inkml:ink>
</file>

<file path=ppt/ink/ink18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40:45.204"/>
    </inkml:context>
    <inkml:brush xml:id="br0">
      <inkml:brushProperty name="width" value="0.025" units="cm"/>
      <inkml:brushProperty name="height" value="0.025" units="cm"/>
      <inkml:brushProperty name="color" value="#AB008B"/>
    </inkml:brush>
  </inkml:definitions>
  <inkml:trace contextRef="#ctx0" brushRef="#br0">162 2 19122,'0'0'4079,"-11"-1"-1880,0 0-1876,-1 1 0,0 1 0,1 0 0,-1 0 0,-18 5 0,26-5-290,1-1 1,0 1 0,0 0-1,0 0 1,0 1 0,0-1-1,0 1 1,1-1 0,-1 1-1,0 0 1,1 0-1,-1 0 1,1 0 0,0 0-1,0 1 1,0-1 0,0 1-1,0-1 1,0 1-1,0 0 1,1 0 0,0 0-1,-1 0 1,1 0 0,0 0-1,1 0 1,-1 0 0,0 0-1,1 6 1,0-8-40,1 1-1,0-1 1,-1 1 0,1-1 0,0 1-1,0-1 1,0 0 0,0 1 0,1-1 0,-1 0-1,0 0 1,0 0 0,1 0 0,-1 0-1,1 0 1,-1 0 0,1-1 0,-1 1 0,1 0-1,-1-1 1,1 1 0,-1-1 0,1 0-1,0 1 1,2-1 0,51 8-247,-47-7 219,12 1-40,-4-1 19,-1 1 0,0 0 1,0 1-1,17 5 0,-30-7 74,1 0-1,-1-1 1,0 1-1,0 0 1,0 0-1,0 0 1,0 0-1,0 1 1,0-1-1,0 1 1,0-1-1,-1 1 1,1-1-1,0 1 1,-1 0-1,0 0 1,1 0-1,-1 0 1,0 0-1,0 0 0,0 0 1,0 0-1,0 0 1,-1 1-1,1-1 1,-1 0-1,1 0 1,-1 1-1,0-1 1,0 0-1,0 1 1,0-1-1,0 0 1,-1 3-1,-1 0 119,0-1-1,0 0 0,0 0 0,0 0 1,-1-1-1,0 1 0,0 0 1,0-1-1,0 0 0,0 0 0,-1 0 1,1 0-1,-1 0 0,0-1 1,0 1-1,0-1 0,-7 3 0,0 0 217,-1-1 0,1 1 0,-1-2-1,0 0 1,-20 3 0,25-5-921,1-1 1,-1 0-1,0 0 0,0-1 1,-13-3-1,19 4 438,0 0-1,0 0 1,1-1 0,-1 1-1,0 0 1,0-1-1,1 1 1,-1 0 0,0-1-1,0 1 1,1-1-1,-1 1 1,1-1 0,-1 0-1,0 1 1,1-1-1,-1 0 1,1 1 0,-1-1-1,1 0 1,0 1-1,-1-3 1,1 2-7,0-1-1,0 1 1,1 0 0,-1-1 0,0 1-1,1 0 1,-1-1 0,1 1 0,0 0-1,-1 0 1,1-1 0,0 1 0,0 0 0,0 0-1,-1 0 1,1 0 0,1 0 0,-1 0-1,1-1 1,16-13-5260,2 0-2061</inkml:trace>
</inkml:ink>
</file>

<file path=ppt/ink/ink18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40:45.732"/>
    </inkml:context>
    <inkml:brush xml:id="br0">
      <inkml:brushProperty name="width" value="0.025" units="cm"/>
      <inkml:brushProperty name="height" value="0.025" units="cm"/>
      <inkml:brushProperty name="color" value="#AB008B"/>
    </inkml:brush>
  </inkml:definitions>
  <inkml:trace contextRef="#ctx0" brushRef="#br0">12 89 10666,'0'0'20665,"9"-4"-20377,-6 2-269,39-22 92,-40 22-99,0 0 0,0 0-1,0 0 1,0 0 0,0 0 0,0-1-1,0 1 1,-1-1 0,1 1-1,-1-1 1,0 1 0,0-1-1,0 0 1,0 0 0,0 0-1,-1 1 1,1-1 0,0-5 0,-1 8-11,0-1 0,0 1 0,0 0 1,0 0-1,0 0 0,0-1 0,0 1 1,0 0-1,0 0 0,0 0 1,0-1-1,0 1 0,-1 0 0,1 0 1,0 0-1,0-1 0,0 1 1,0 0-1,0 0 0,0 0 0,0-1 1,0 1-1,-1 0 0,1 0 0,0 0 1,0 0-1,0 0 0,0 0 1,-1-1-1,1 1 0,0 0 0,0 0 1,0 0-1,-1 0 0,1 0 0,0 0 1,0 0-1,0 0 0,-1 0 1,1 0-1,0 0 0,0 0 0,-1 0 1,-11 5-35,-7 12-28,12-9 57,1 0-1,1 0 0,-1 0 1,2 1-1,-1 0 1,1 0-1,0 0 1,1 0-1,0 1 0,0-1 1,1 1-1,1 0 1,-2 18-1,3-27 5,0 0 1,0 0-1,1 0 0,-1 0 0,0 0 1,0 0-1,1 0 0,-1 0 0,1-1 0,-1 1 1,0 0-1,1 0 0,0 0 0,-1-1 1,1 1-1,-1 0 0,1 0 0,0-1 1,0 1-1,-1-1 0,1 1 0,0 0 0,0-1 1,0 0-1,0 1 0,1 0 0,36 5 13,37-13-10,-75 7-3,24-4-33,-2 0 21,1 0 1,0 2-1,0 1 0,45 2 1,-66 0 45,0-1-1,0 1 1,-1-1 0,1 1-1,0 0 1,0-1 0,-1 1 0,1 0-1,0 0 1,-1 1 0,3 1 0,2 0 346,-5-17-199,-1-136-181,1 150 0,-1-1 0,0 0 0,1 1 0,-1-1 0,1 1 0,-1-1 0,1 1 0,-1-1 0,1 1 0,0 0 0,-1-1 0,1 1 0,-1 0 0,1-1 0,0 1 0,-1 0 0,1 0 0,0-1 0,-1 1 0,1 0 0,0 0 0,-1 0 0,1 0 0,0 0 0,0 0 0,-1 0 0,2 0 0,29 1 0,-22-1 0,35 1-879,-19 0-2190,1-1 1,29-4 0,-15-6-9429</inkml:trace>
</inkml:ink>
</file>

<file path=ppt/ink/ink18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40:47.150"/>
    </inkml:context>
    <inkml:brush xml:id="br0">
      <inkml:brushProperty name="width" value="0.025" units="cm"/>
      <inkml:brushProperty name="height" value="0.025" units="cm"/>
      <inkml:brushProperty name="color" value="#AB008B"/>
    </inkml:brush>
  </inkml:definitions>
  <inkml:trace contextRef="#ctx0" brushRef="#br0">11 1 15951,'0'0'8787,"-2"8"-7869,1 2-649,-2 5 180,1 0 0,0 0 0,1 0 0,2 24 0,-1-36-408,0-1 1,0 1 0,1 0 0,-1 0 0,1-1 0,0 1-1,-1 0 1,1-1 0,0 1 0,1-1 0,-1 1 0,0-1-1,1 1 1,-1-1 0,1 0 0,0 0 0,0 0-1,0 0 1,0 0 0,0 0 0,0 0 0,0-1 0,1 1-1,-1-1 1,0 0 0,1 0 0,0 0 0,-1 0-1,1 0 1,-1 0 0,1 0 0,0-1 0,0 0 0,2 1-1,4-2-10,0 0-1,-1 0 1,1 0 0,-1-1-1,1-1 1,-1 1-1,0-1 1,0-1-1,0 0 1,-1 0-1,1 0 1,-1-1-1,0 0 1,0 0 0,8-9-1,-4 5-20,1 0 0,0 1 0,0 0 0,19-8 1,-31 15 10,1 1 0,-1 0 1,1 0-1,-1 0 0,1 0 1,-1 0-1,1 0 0,-1 0 1,1 0-1,0 0 1,-1 0-1,1 0 0,-1 0 1,1 0-1,-1 0 0,1 1 1,-1-1-1,1 0 0,-1 0 1,1 0-1,-1 1 0,1-1 1,-1 0-1,1 1 1,-1-1-1,0 1 0,1-1 1,-1 0-1,0 1 0,1-1 1,-1 1-1,0-1 0,1 1 1,-1-1-1,0 1 0,0 0 1,11 29 788,-11-26-731,1-1-1,0 1 0,0-1 0,0 1 0,1-1 1,-1 1-1,1-1 0,0 0 0,0 0 0,4 6 1,-4-8-75,1 1 1,0-1 0,-1 0 0,1 0-1,0 0 1,0 0 0,0-1 0,0 1-1,0-1 1,0 1 0,0-1 0,0 0-1,0-1 1,0 1 0,0 0 0,0-1-1,0 1 1,0-1 0,-1 0 0,1 0-1,0 0 1,0 0 0,3-3 0,8-4 0,0 0-1,0-1 1,12-12 0,-17 14-5,1-1 0,-6 4 0,0 0 0,1 1 0,-1-1 0,0 1 0,1 1 0,0-1 0,0 0 0,0 1 0,0 0 0,0 0 0,8-1 0,-12 3 0,0 1 0,0-1 0,0 1 0,0-1 0,0 1 0,-1-1 0,1 1 0,0 0 0,-1-1 0,1 1 0,0 0 0,-1 0 0,1 0 0,-1-1 0,1 1 0,-1 0 0,1 0 0,-1 0 0,0 0 0,1 0 0,-1 0 0,0 0 0,0 0 0,0 0 0,0 2 0,0-2 0,0 0 0,0 1 0,1-1 0,-1 0 0,0 0 0,0 1 0,1-1 0,-1 0 0,1 0 0,-1 0 0,1 0 0,-1 0 0,1 0 0,0 0 0,0 0 0,-1 0 0,1 0 0,0 0 0,0 0 0,0 0 0,0 0 0,0-1 0,0 1 0,0 0 0,2 0 0,1-1-22,-1 0 1,0-1-1,0 1 1,1-1-1,-1 0 1,0 0-1,0 0 0,0 0 1,0 0-1,0-1 1,0 0-1,-1 1 1,6-5-1,-5 4 1,-1 0 0,1 0 0,0 0-1,0 0 1,0 1 0,0-1 0,1 1 0,-1 0 0,0 0-1,1 0 1,-1 0 0,0 1 0,1-1 0,-1 1 0,4 0-1,-5 3 40,-1 0-1,0 1 1,0-1-1,0 1 0,0-1 1,-1 0-1,1 1 1,-1-1-1,0 1 1,0 4-1,0 0 48,5 26 26,17 55 0,-15-63-51,0 0 1,-2 1-1,-1-1 1,1 31-1,-5-40-40,-2 52 0,1-66 0,1 0 0,-1 0 0,1 0 0,-1 0 0,0 0 0,0 0 0,-1 0 0,1 0 0,0-1 0,-1 1 0,0 0 0,0-1 0,1 0 0,-1 1 0,-1-1 0,1 0 0,0 0 0,-4 3 0,4-5 0,1 1 0,-1-1 0,1 0 0,-1 0 0,1 1 0,-1-1 0,0-1 0,1 1 0,-1 0 0,1 0 0,-1 0 0,1-1 0,-1 1 0,1-1 0,-1 1 0,1-1 0,0 0 0,-1 1 0,1-1 0,0 0 0,-1 0 0,1 0 0,0 0 0,0 0 0,0 0 0,0 0 0,-1-2 0,-36-43 0,25 28 0,11 15 0,0 0 0,-1 1 0,1-1 0,1 0 0,-1-1 0,0 1 0,1 0 0,-1 0 0,1-1 0,0 1 0,0-1 0,1 1 0,-1-1 0,1 1 0,-1-1 0,1 1 0,0-1 0,0 1 0,1-1 0,-1 1 0,2-5 0,14 11-2557,0 5-4228</inkml:trace>
</inkml:ink>
</file>

<file path=ppt/ink/ink18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40:48.670"/>
    </inkml:context>
    <inkml:brush xml:id="br0">
      <inkml:brushProperty name="width" value="0.025" units="cm"/>
      <inkml:brushProperty name="height" value="0.025" units="cm"/>
      <inkml:brushProperty name="color" value="#AB008B"/>
    </inkml:brush>
  </inkml:definitions>
  <inkml:trace contextRef="#ctx0" brushRef="#br0">143 57 11275,'10'-4'2119,"61"-26"2678,-15 7 4553,-83 34-8604,0 1 1,1 1 0,1 2-1,0 0 1,1 2-1,-29 25 1,51-40-747,0 0 0,0-1 0,1 1 0,-1 0 0,1-1 0,-1 1 0,1 0 0,0 0 0,0 0 0,0 1 0,0-1 0,0 0 0,0 0 0,0 0 0,0 4 0,1-6 0,1 1 0,-1 0 0,0 0 0,0 0 0,1 0 0,-1 0 0,0 0 0,1 0 0,-1 0 0,1 0 0,-1-1 0,1 1 0,-1 0 0,1 0 0,0-1 0,-1 1 0,1 0 0,0-1 0,0 1 0,0-1 0,-1 1 0,1-1 0,0 1 0,2 0 0,7 2 0,0 0 0,1-1 0,0 0 0,-1-1 0,15 1 0,-1 0 0,-21-2 0,14 2-5,0 0 1,-1 2-1,1-1 1,0 2-1,18 8 1,-32-12 4,0 0 0,0 1 0,1 0 1,-1 0-1,-1 0 0,1 0 0,0 0 0,0 1 0,-1-1 1,0 1-1,1-1 0,-1 1 0,0 0 0,0 0 1,0 0-1,-1 0 0,1 0 0,-1 1 0,0-1 0,0 0 1,0 1-1,0-1 0,0 1 0,-1-1 0,0 1 1,0-1-1,0 1 0,0-1 0,0 1 0,0-1 0,-3 7 1,1-4 0,0-1 0,0 0 1,0 0-1,-1 0 0,0 0 1,0-1-1,-1 1 0,1-1 1,-1 1-1,0-1 0,0-1 1,0 1-1,-1 0 0,0-1 1,1 0-1,-1 0 0,0-1 1,0 1-1,-6 1 0,-4 2-2,1 0 1,-1-2-1,0 1 0,0-2 0,-28 3 0,36-5 1,0-1 0,0 0 0,0 0 0,1-1 0,-1 0 0,0 0 0,0 0 0,1-1 0,-1 0 0,1 0 0,-1-1 0,-11-6 0,15 6 0,-1 1 0,1-1 0,0 0 0,0-1 0,0 1 0,0 0 0,1-1 0,-1 0 0,1 0 0,0 1 0,0-1 0,0 0 0,1-1 0,-1 1 0,1 0 0,0 0 0,0-1 0,1 1 0,-1 0 0,1-1 0,0-4 0,0 4-354,0 0 1,1 0-1,-1 0 1,1 0-1,0 0 0,1 0 1,2-8-1,1 3-1566,1 0 1,0 0-1,1 0 1,8-10-1,-8 11 398,19-26-7943</inkml:trace>
</inkml:ink>
</file>

<file path=ppt/ink/ink18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40:49.342"/>
    </inkml:context>
    <inkml:brush xml:id="br0">
      <inkml:brushProperty name="width" value="0.025" units="cm"/>
      <inkml:brushProperty name="height" value="0.025" units="cm"/>
      <inkml:brushProperty name="color" value="#AB008B"/>
    </inkml:brush>
  </inkml:definitions>
  <inkml:trace contextRef="#ctx0" brushRef="#br0">1 0 17008,'0'0'11579,"2"10"-10207,56 324 841,-29-147-1618,-21-162-595,-4-39 0,-1-42 0,-3 40 0,-2 0 0,0 0 0,-1 0 0,0 0 0,-2 0 0,1 1 0,-2-1 0,0 1 0,-1 1 0,-1-1 0,-15-21 0,31 44 0,-1-1 0,2 1 0,-1-1 0,1-1 0,0 1 0,0-2 0,0 1 0,1-1 0,0-1 0,0 1 0,1-2 0,-1 0 0,1 0 0,-1 0 0,1-2 0,0 1 0,0-1 0,18-1 0,-18 0 0,-1 0 0,0-1 0,0 0 0,0 0 0,1-1 0,-1 0 0,-1-1 0,1 0 0,0-1 0,-1 0 0,1 0 0,-1-1 0,-1-1 0,1 1 0,-1-1 0,0 0 0,0-1 0,0 0 0,-1 0 0,12-17 0,-17 22 0,-1 0 0,0 0 0,1 0 0,-1 0 0,0 0 0,0 0 0,-1 0 0,1 0 0,0-1 0,-1 1 0,1 0 0,-1 0 0,0-1 0,1 1 0,-1 0 0,0-1 0,-1 1 0,1 0 0,0-1 0,-1 1 0,1 0 0,-2-3 0,1 4 0,0 0 0,-1-1 0,1 1 0,-1 0 0,1 0 0,-1 0 0,0 0 0,1 0 0,-1 0 0,0 0 0,0 0 0,0 1 0,1-1 0,-1 1 0,0-1 0,0 1 0,0 0 0,0 0 0,0 0 0,0 0 0,0 0 0,0 0 0,0 1 0,0-1 0,1 0 0,-4 2 0,-1 0 0,0 0 0,-1 0 0,1 1 0,1 0 0,-1 0 0,0 1 0,1 0 0,0 0 0,-1 0 0,-5 7 0,-46 53 0,53-60 0,-7 10 0,1 0 0,0 0 0,0 1 0,-7 18 0,14-25 0,0 0 0,0 0 0,0 1 0,1-1 0,1 1 0,-1-1 0,2 1 0,-1 0 0,1-1 0,1 12 0,-1-17 0,1-1 0,-1 1 0,1-1 0,-1 1 0,1-1 0,0 1 0,0-1 0,0 0 0,0 1 0,1-1 0,-1 0 0,1 0 0,-1 0 0,1 0 0,0 0 0,-1 0 0,1 0 0,0-1 0,5 4 0,-3-3 0,1 0 0,-1 0 0,1 0 0,0-1 0,0 0 0,0 1 0,0-2 0,0 1 0,9 0 0,-3-1 0,-1-1 0,0 0 0,0 0 0,0-1 0,0 0 0,0-1 0,-1 0 0,1-1 0,17-9 0,24-27-2199,-8-8-3524,-29 27-2370</inkml:trace>
</inkml:ink>
</file>

<file path=ppt/ink/ink18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40:49.809"/>
    </inkml:context>
    <inkml:brush xml:id="br0">
      <inkml:brushProperty name="width" value="0.025" units="cm"/>
      <inkml:brushProperty name="height" value="0.025" units="cm"/>
      <inkml:brushProperty name="color" value="#AB008B"/>
    </inkml:brush>
  </inkml:definitions>
  <inkml:trace contextRef="#ctx0" brushRef="#br0">21 1 16656,'0'0'11168,"0"10"-10277,-10 170 943,3-97-725,4 90 0,3-173-1121,-1 1 0,1 0 0,0-1 0,0 1 0,0 0 0,0-1 0,0 1 0,0 0-1,0-1 1,1 1 0,-1 0 0,0-1 0,0 1 0,0 0 0,1-1 0,-1 1 0,0-1 0,1 1 0,-1-1 0,0 1 0,1 0 0,-1-1 0,1 1 0,-1-1 0,1 0-1,-1 1 1,1-1 0,-1 1 0,1-1 0,0 0 0,-1 1 0,1-1 0,-1 0 0,1 0 0,0 1 0,-1-1 0,1 0 0,0 0 0,-1 0 0,1 0 0,0 0 0,-1 0-1,1 0 1,0 0 0,-1 0 0,1 0 0,0 0 0,-1-1 0,1 1 0,0 0 0,-1 0 0,1-1 0,-1 1 0,1 0 0,1-1 0,1-1-183,1 0 1,-1-1-1,0 1 1,0-1-1,0 1 1,0-1-1,5-6 1,4-12-1542,-2 0 0,0-1 1,-1 0-1,-2 0 0,0-1 1,-1 0-1,-1 0 0,2-38 1,-1 23-1708,4-18-4025</inkml:trace>
</inkml:ink>
</file>

<file path=ppt/ink/ink18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40:50.200"/>
    </inkml:context>
    <inkml:brush xml:id="br0">
      <inkml:brushProperty name="width" value="0.025" units="cm"/>
      <inkml:brushProperty name="height" value="0.025" units="cm"/>
      <inkml:brushProperty name="color" value="#AB008B"/>
    </inkml:brush>
  </inkml:definitions>
  <inkml:trace contextRef="#ctx0" brushRef="#br0">1 0 7207,'0'0'16330,"1"11"-14825,4 137 783,-5-96-1201,1-1 1,3 0-1,3 1 1,18 75-1,-25-126-1123,1 0-1,-1 0 1,1 0-1,-1 0 1,1 0-1,-1 0 1,1 0-1,0 0 1,-1 0-1,1 0 1,0 0-1,0 0 1,0-1-1,0 1 1,-1 0-1,1 0 1,2 0-1,-2-1-41,-1 0 0,1 0 1,-1 0-1,1 0 0,-1 0 0,1 0 0,-1 0 0,1 0 0,-1 0 0,1 0 0,-1-1 0,0 1 0,1 0 0,-1 0 0,1-1 0,-1 1 0,0 0 0,1 0 1,-1-1-1,1 1 0,-1 0 0,0-1 0,0 1 0,1-1 0,-1 1 0,0 0 0,0-1 0,1 1 0,-1-1 0,0 1 0,0-1 0,0 1 0,0-1 0,1 1 0,-1-1 1,0 1-1,0 0 0,0-1 0,0 1 0,0-1 0,0 1 0,-1-1 0,1 1 0,0-2 0,0-22-7161</inkml:trace>
</inkml:ink>
</file>

<file path=ppt/ink/ink18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40:51.352"/>
    </inkml:context>
    <inkml:brush xml:id="br0">
      <inkml:brushProperty name="width" value="0.025" units="cm"/>
      <inkml:brushProperty name="height" value="0.025" units="cm"/>
      <inkml:brushProperty name="color" value="#AB008B"/>
    </inkml:brush>
  </inkml:definitions>
  <inkml:trace contextRef="#ctx0" brushRef="#br0">14 0 7335,'0'0'18305,"-1"9"-17002,-4 14-219,2 0 0,-1 43 0,4-60-1004,-1 0 1,2 0 0,-1 1-1,1-1 1,0 0-1,0 0 1,1 0 0,-1 0-1,1 0 1,1 0 0,-1-1-1,1 1 1,0-1-1,0 0 1,1 1 0,-1-1-1,8 7 1,-8-10-66,-1 0 1,1 0-1,0-1 0,-1 1 1,1-1-1,0 1 1,0-1-1,0 0 0,0 0 1,0 0-1,1-1 0,-1 1 1,0-1-1,0 1 0,0-1 1,1 0-1,-1-1 1,6 0-1,-3 0 7,-1-1 1,0 0 0,1-1-1,-1 1 1,0-1-1,0 0 1,-1 0-1,1 0 1,8-8-1,1-3 22,-1-1 0,0-1 0,-1 0 0,18-32 0,-30 48-43,0-1-1,0 1 1,0 0 0,0 0 0,0 0 0,0-1 0,0 1 0,0 0 0,0 0 0,0 0 0,1-1 0,-1 1 0,0 0 0,0 0-1,0 0 1,0-1 0,0 1 0,0 0 0,0 0 0,0 0 0,1 0 0,-1-1 0,0 1 0,0 0 0,0 0 0,0 0 0,1 0 0,-1 0-1,0 0 1,0 0 0,0-1 0,1 1 0,-1 0 0,0 0 0,0 0 0,0 0 0,1 0 0,-1 0 0,0 0 0,0 0 0,0 0-1,1 0 1,-1 0 0,0 0 0,0 0 0,0 0 0,1 0 0,-1 0 0,0 1 0,0-1 0,0 0 0,1 0 0,-1 0 0,0 0-1,0 0 1,0 0 0,0 1 0,1-1 0,-1 0 0,0 0 0,0 0 0,6 21 111,5 17 34,-10-37-143,-1 0 0,1 1 1,-1-1-1,1 0 0,0 1 0,0-1 0,-1 0 0,1 0 0,0 0 0,0 0 1,0 0-1,1 0 0,-1 0 0,0 0 0,0 0 0,0 0 0,1-1 0,-1 1 1,0-1-1,1 1 0,1 0 0,0-1-3,1 1 0,0-1 0,0 0 0,0-1 0,0 1 0,0-1 0,-1 1 0,1-1 0,0 0 0,0 0 0,-1-1 0,1 1 0,4-4 0,42-32 0,-42 30 0,1 0 0,-1 0 0,1 1 0,12-7 0,-20 13 0,0 0 0,0 0 0,1-1 0,-1 1 0,0 0 0,0 0 0,0 0 0,0 0 0,0 1 0,0-1 0,0 0 0,0 0 0,0 1 0,0-1 0,0 0 0,0 1 0,0-1 0,0 1 0,0-1 0,0 1 0,0 0 0,-1-1 0,1 1 0,0 0 0,0 0 0,-1-1 0,1 1 0,0 0 0,-1 0 0,1 0 0,-1 0 0,1 0 0,-1 0 0,0 0 0,1 0 0,-1 0 0,0 0 0,0 0 0,1 1 0,-1 0 0,1 0 0,0 0 0,0 0 0,0 0 0,0 0 0,0-1 0,0 1 0,1 0 0,-1-1 0,0 1 0,1-1 0,0 1 0,-1-1 0,1 0 0,0 0 0,-1 1 0,5 0 0,-2-1-135,-1 0-1,1-1 1,0 0 0,0 0 0,0 0-1,-1-1 1,1 1 0,0-1-1,0 0 1,-1 0 0,1 0 0,0 0-1,-1-1 1,1 1 0,-1-1 0,0 0-1,0 0 1,1 0 0,3-4-1,25-13-804,-31 19 938,-1 0 0,0 0 0,1 0 0,-1 0 0,1 0 0,-1 0 0,1 0-1,-1 0 1,0 0 0,1 1 0,-1-1 0,1 0 0,-1 0 0,0 0 0,1 1 0,-1-1 0,0 0 0,1 1 0,-1-1 0,0 0 0,1 1 0,-1-1 0,0 0 0,0 1 0,1-1 0,-1 0-1,0 1 1,0-1 0,0 1 0,0-1 0,0 1 0,1-1 0,-1 0 0,0 1 0,0-1 0,0 1 0,0-1 0,0 1 0,0-1 0,-1 1 0,5 31 202,-2-11 47,3-7-50,0 0 0,1-1 0,1 0 1,0 0-1,1-1 0,12 16 0,-13-20-169,0 1 0,0 1 0,-1 0-1,-1 0 1,1 0 0,-1 0 0,-1 1-1,0 0 1,-1 0 0,0 0 0,2 17 0,-4-16 66,-1 0 0,0 0 0,-1 0 1,-1-1-1,0 1 0,0 0 1,-1 0-1,-8 20 0,9-27-66,0-1 0,0 0-1,-1 0 1,1 0 0,-1 0 0,0-1-1,0 1 1,0-1 0,-1 1-1,1-1 1,-1 0 0,1 0 0,-1-1-1,0 1 1,0-1 0,0 0 0,-1 0-1,1 0 1,0-1 0,-1 1-1,1-1 1,-1 0 0,0-1 0,1 1-1,-9-1 1,10 0-28,0-1 0,1 0 0,-1 1 0,0-1 0,1 0 0,-1-1 0,0 1 0,1 0 0,0-1 0,-1 0 0,1 1 0,0-1 0,0 0 0,0 0 0,0 0 0,0-1 0,0 1 0,1 0 0,-1-1 0,1 1 0,-1-1 0,1 1 0,0-1 0,0 0 0,0 1 0,1-1 0,-1 0 0,0-5 0,-2-9 0,0 0 0,1 1 0,0-27 0,2 34 2,1-1 0,0 0 0,0 0 1,1 0-1,0 1 0,0-1 0,1 1 0,1 0 0,-1 0 0,2 0 1,-1 0-1,1 0 0,1 1 0,7-10 0,-4 8-18,1 0 0,0 1 0,0 0 0,1 1 0,0 0 0,1 1 0,0 0 0,0 0 0,23-7 0,13-7-2314,-18 5-3305,9-7-7284</inkml:trace>
</inkml:ink>
</file>

<file path=ppt/ink/ink18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40:56.225"/>
    </inkml:context>
    <inkml:brush xml:id="br0">
      <inkml:brushProperty name="width" value="0.025" units="cm"/>
      <inkml:brushProperty name="height" value="0.025" units="cm"/>
      <inkml:brushProperty name="color" value="#AB008B"/>
    </inkml:brush>
  </inkml:definitions>
  <inkml:trace contextRef="#ctx0" brushRef="#br0">182 124 10634,'0'0'11317,"1"-9"-9480,1-29-406,-2 36-1344,-1 1 0,1 0 0,0 0 0,-1 0 0,1 0 0,-1 0 0,0 0 0,1 0 0,-1 0 0,0 0 0,1 0 0,-1 1 0,0-1 1,0 0-1,0 0 0,0 1 0,0-1 0,1 0 0,-1 1 0,-1-1 0,1 1 0,0 0 0,0-1 0,0 1 0,0 0 0,0-1 1,0 1-1,0 0 0,0 0 0,-1 0 0,1 0 0,0 0 0,0 0 0,0 0 0,0 1 0,-2-1 0,-39 10 909,35-5-893,0 0-1,-1 1 1,2 0 0,-1 0 0,1 1 0,0 0-1,0 0 1,1 0 0,0 0 0,0 1 0,-4 10-1,3-7-51,1-1 0,1 1 0,0 0 0,1 0 0,0 1 0,1-1 0,0 1 0,-1 13 0,3-23-46,0 0 1,0 0-1,1 0 0,-1 0 0,0 0 1,1 0-1,-1 0 0,1 0 0,-1-1 0,1 1 1,0 0-1,0 0 0,0 0 0,0-1 1,0 1-1,0-1 0,0 1 0,1-1 1,-1 1-1,1-1 0,-1 0 0,1 1 1,-1-1-1,1 0 0,0 0 0,-1 0 0,1 0 1,0-1-1,0 1 0,0 0 0,-1-1 1,1 1-1,0-1 0,0 0 0,0 0 1,0 0-1,0 0 0,0 0 0,0 0 0,0 0 1,4-1-1,2 0 11,0-1 0,0 1 0,0-2 0,0 1 0,-1-1-1,1 0 1,0 0 0,-1-1 0,7-5 0,-2 0-27,-1-1 1,0 0-1,-1 0 0,0-1 0,-1-1 1,0 1-1,-1-2 0,0 1 0,7-18 1,-6 10 120,0-1 1,-2 0-1,0 0 0,-2 0 1,5-32-1,-29 111 249,12-41-301,1 1 0,0 0-1,1 0 1,1 0-1,-3 31 1,7-47-58,0 1 0,0 0 0,0 0 0,0-1 0,1 1 0,-1 0 0,1-1 0,-1 1 0,1 0 0,0-1 0,0 1 0,1-1 0,-1 0 0,0 1 0,1-1 0,-1 0 0,1 0 0,0 0 0,0 0 0,0 0 0,0 0 0,3 2 0,-1-2 0,-1-1 0,0 0 0,1 0 0,-1 0 0,0 0 0,1 0 0,-1-1 0,1 1 0,-1-1 0,1 0 0,0 0 0,-1-1 0,1 1 0,-1-1 0,1 1 0,-1-1 0,6-2 0,-1-1 0,0-1 0,0 1 0,0-1 0,0 0 0,-1-1 0,0 0 0,0 0 0,0-1 0,-1 0 0,0 0 0,0 0 0,-1-1 0,0 1 0,0-1 0,-1-1 0,0 1 0,6-18 0,-10 26 0,0 0 0,0 0 0,0 0 0,0 1 0,-1-1 0,1 0 0,0 0 0,0 0 0,0 0 0,0 0 0,0 0 0,-1 0 0,1 0 0,0 0 0,0 0 0,0 0 0,0 0 0,0 0 0,-1 0 0,1 0 0,0 0 0,0 0 0,0 0 0,0 0 0,0 0 0,-1 0 0,1 0 0,0 0 0,0 0 0,0 0 0,0 0 0,0-1 0,-1 1 0,1 0 0,0 0 0,0 0 0,0 0 0,0 0 0,0 0 0,0 0 0,0-1 0,0 1 0,0 0 0,-1 0 0,1 0 0,0 0 0,0 0 0,0 0 0,0-1 0,0 1 0,0 0 0,0 0 0,0 0 0,0 0 0,0-1 0,0 1 0,0 0 0,0 0 0,0 0 0,0 0 0,0-1 0,-7 9 0,3-3 0,1 1 0,0-1 0,0 1 0,0 0 0,1 0 0,0 0 0,0 0 0,1 0 0,-1 0 0,0 11 0,2-15 0,0 0 0,0 0 0,0 0 0,0 0 0,0 0 0,1 0 0,-1 0 0,1 0 0,-1 0 0,1 0 0,-1-1 0,1 1 0,0 0 0,0 0 0,0 0 0,0-1 0,0 1 0,1-1 0,-1 1 0,0-1 0,1 1 0,-1-1 0,1 0 0,0 1 0,-1-1 0,1 0 0,0 0 0,0 0 0,-1-1 0,1 1 0,0 0 0,0-1 0,0 1 0,0-1 0,0 0 0,3 1 0,1-1 0,1 1 0,-1-1 0,0-1 0,0 1 0,0-1 0,0 0 0,1 0 0,-2-1 0,1 0 0,0 0 0,0 0 0,0-1 0,-1 1 0,0-2 0,1 1 0,-1 0 0,0-1 0,0 0 0,-1 0 0,1-1 0,-1 1 0,0-1 0,0 0 0,-1 0 0,0 0 0,1 0 0,-2-1 0,1 1 0,3-13 0,-19 33 0,-5 19 0,16-31 0,1 1 0,0-1 0,1 0 0,-1 1 0,0-1 0,1 1 0,0-1 0,0 1 0,0-1 0,0 0 0,1 1 0,0 4 0,0-7 0,0 0 0,0 1 0,0-1 0,0 0 0,0 0 0,0 1 0,0-1 0,0 0 0,0 0 0,1 0 0,-1 0 0,0-1 0,1 1 0,-1 0 0,1-1 0,-1 1 0,0 0 0,1-1 0,0 0 0,-1 1 0,1-1 0,-1 0 0,1 0 0,-1 0 0,1 0 0,0 0 0,1 0 0,9-1 0,-1-1 0,1 0 0,0 0 0,-1-1 0,0-1 0,0 0 0,0 0 0,0-1 0,-1-1 0,16-9 0,36-17 0,-62 31 0,0-1 0,1 1 0,-1 0 0,0 0 0,0 0 0,0 0 0,0-1 0,0 1 0,0 0 0,0 0 0,0 0 0,0-1 0,-1 1 0,1 0 0,0 0 0,-1 0 0,1 0 0,-1 0 0,0-2 0,-1 0 0,1 0 0,0 0 0,0 0 0,0 0 0,0 0 0,1 0 0,-1 0 0,1 0 0,0 0 0,0-1 0,0 1 0,0 0 0,1 0 0,1-6 0,36 8-3422,53 6-8733,-56-2 5151</inkml:trace>
</inkml:ink>
</file>

<file path=ppt/ink/ink18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40:56.707"/>
    </inkml:context>
    <inkml:brush xml:id="br0">
      <inkml:brushProperty name="width" value="0.025" units="cm"/>
      <inkml:brushProperty name="height" value="0.025" units="cm"/>
      <inkml:brushProperty name="color" value="#AB008B"/>
    </inkml:brush>
  </inkml:definitions>
  <inkml:trace contextRef="#ctx0" brushRef="#br0">81 296 13004,'0'0'12252,"-9"-5"-11563,6 3-646,1 1-10,0-1-1,-1 1 1,0 0 0,1 0 0,-1 0 0,0 0 0,1 0 0,-1 1 0,0-1 0,-4 0-1,6 2 6,-1-1 0,1 1 0,-1-1 0,1 1 0,-1 0 0,1-1 0,-1 1 0,1 0 0,0 0 0,0 0 0,-1 0 0,1 0 0,0 0 0,0 1 0,0-1 0,0 0 0,0 0 0,0 1 0,1-1 0,-1 1 0,0-1 0,1 1 0,-1-1 0,1 1 0,-1-1 0,1 4 0,-2-2 93,1 0 1,0 1-1,0-1 0,0 0 0,0 1 0,1-1 1,-1 1-1,1-1 0,0 1 0,0-1 0,0 1 1,1-1-1,-1 1 0,1-1 0,0 0 0,0 1 1,2 5-1,-1-7-101,1 0 0,-1 0 0,0 0-1,1 0 1,-1-1 0,1 1 0,-1-1 0,1 1 0,0-1 0,0 0 0,-1 0 0,1-1 0,0 1-1,0 0 1,0-1 0,0 0 0,0 1 0,0-1 0,0-1 0,5 1 0,1-2 21,-1 1 0,1-1 1,-1 0-1,1-1 0,-1 0 1,0-1-1,0 1 0,0-2 1,0 1-1,-1-1 0,0 0 1,0 0-1,0-1 0,0 0 1,-1 0-1,0-1 0,-1 0 1,1 0-1,4-8 0,-1 1-10,0 0 0,0-1 0,-1 0-1,-1-1 1,-1 0 0,0 0 0,-1 0-1,6-34 1,-10 42-21,0 1 0,-1-1 0,1 0 0,-2 1 0,1-1 0,-1 0 0,0 1 0,0-1 0,-5-13 0,4 19-24,1-1 1,-1 0 0,0 1 0,0-1-1,0 1 1,0 0 0,0 0 0,0 0-1,-1 0 1,1 0 0,-1 0 0,0 0 0,1 1-1,-1-1 1,0 1 0,0 0 0,0 0-1,0 0 1,0 0 0,0 0 0,0 1-1,0 0 1,0-1 0,0 1 0,0 0-1,-4 1 1,1-1 11,0 1 0,0 0-1,0 1 1,1-1 0,-1 1-1,0 0 1,1 0 0,0 1-1,-1-1 1,1 1 0,0 1 0,0-1-1,-7 7 1,9-7 18,0 0 0,0 0 0,0 0 0,0 0 0,1 0-1,-1 0 1,1 1 0,0-1 0,0 1 0,0-1 0,0 1 0,1 0 0,0 0 0,-1 0 0,1 0 0,1 0 0,-1 0-1,1 0 1,-1 0 0,1 0 0,1 5 0,0-7-26,-1 0 1,1 1-1,1-1 1,-1 0-1,0 0 0,0-1 1,1 1-1,-1 0 0,1 0 1,0-1-1,-1 1 0,1-1 1,0 1-1,0-1 0,0 0 1,0 1-1,0-1 0,0 0 1,0-1-1,4 2 0,55 15-514,-41-13 146,-6-1 26,0 1 1,1 1 0,-2 0-1,26 14 1,-35-17 329,-1 0-1,1 1 1,-1-1-1,0 1 1,1 0-1,-1 0 1,-1 1-1,1-1 1,0 1 0,-1-1-1,1 1 1,-1 0-1,0 0 1,-1 0-1,1 0 1,-1 0-1,1 0 1,-1 0-1,0 0 1,-1 1 0,1 4-1,-6 51 1115,-1-11-5508,8-43-3308,7-5-7244</inkml:trace>
</inkml:ink>
</file>

<file path=ppt/ink/ink18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40:59.275"/>
    </inkml:context>
    <inkml:brush xml:id="br0">
      <inkml:brushProperty name="width" value="0.025" units="cm"/>
      <inkml:brushProperty name="height" value="0.025" units="cm"/>
      <inkml:brushProperty name="color" value="#AB008B"/>
    </inkml:brush>
  </inkml:definitions>
  <inkml:trace contextRef="#ctx0" brushRef="#br0">0 102 8232,'11'-31'10185,"-11"31"-10094,0 0-1,0 0 1,0 0-1,0 0 1,1 0 0,-1 0-1,0 0 1,0 0 0,0 0-1,1 0 1,-1 0-1,0 0 1,0 0 0,0 0-1,1 0 1,-1 0 0,0 0-1,0 0 1,0 0 0,0 0-1,1 0 1,-1 0-1,0 0 1,0 1 0,0-1-1,0 0 1,0 0 0,1 0-1,-1 0 1,0 0 0,0 0-1,0 1 1,0-1-1,0 0 1,0 0 0,0 0-1,0 0 1,1 1 0,-1-1-1,0 0 1,0 0 0,0 0-1,0 1 1,0-1-1,0 0 1,0 0 0,0 0-1,0 1 1,0-1 0,0 0-1,0 0 1,0 0-1,-1 0 1,1 1 0,0-1-1,0 0 1,0 0 0,0 0-1,0 0 1,0 1 0,0-1-1,-1 0 1,2 65 3419,-2-43-3088,-10 267 1334,11-288-1783,0 0 1,-1 0-1,1 0 0,0 0 1,0 0-1,0 0 0,0 0 1,1 0-1,-1-1 1,0 1-1,0 0 0,1 0 1,-1 0-1,0 0 0,1 0 1,-1-1-1,1 1 1,-1 0-1,1 0 0,-1 0 1,1-1-1,-1 1 0,1 0 1,0-1-1,-1 1 1,1-1-1,0 1 0,0-1 1,-1 1-1,1-1 0,0 1 1,0-1-1,0 0 1,0 0-1,0 1 0,0-1 1,-1 0-1,1 0 0,0 0 1,0 0-1,0 0 0,0 0 1,0 0-1,0 0 1,0 0-1,0 0 0,0-1 1,0 1-1,3-1-185,0-1 0,0 1 0,-1-1 1,1 1-1,-1-1 0,0 0 0,1-1 0,-1 1 0,0 0 0,3-4 0,5-8-759,-1-1 0,0 0-1,-1 0 1,-1-1 0,-1 0-1,0 0 1,-1-1 0,0 0-1,-2 0 1,5-29-1,0-20 1292,0-91-1,-9 157-309,-1-28 2415,-3 33 500,-7 45-924,5-8-1069,1 0 0,3 0 0,2 0 1,5 51-1,-3-82-881,0 1 0,1-1 0,0 0 0,1 0 0,0-1 0,8 15 0,8 10-3798,-22-41-3586,-13-19 3685,9 18 2964,-64-86-1719,33 49 6531,-3 1 4328,46 43-4874,24 5-3481,63 18-2658,2-11-7687,-65-10 4089</inkml:trace>
</inkml:ink>
</file>

<file path=ppt/ink/ink18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40:59.867"/>
    </inkml:context>
    <inkml:brush xml:id="br0">
      <inkml:brushProperty name="width" value="0.025" units="cm"/>
      <inkml:brushProperty name="height" value="0.025" units="cm"/>
      <inkml:brushProperty name="color" value="#AB008B"/>
    </inkml:brush>
  </inkml:definitions>
  <inkml:trace contextRef="#ctx0" brushRef="#br0">111 64 7143,'0'0'10858,"4"-8"-7313,13-27-1004,-17 35-2480,0-1 0,1 1 0,-1-1-1,0 1 1,0-1 0,1 1 0,-1-1 0,0 1 0,0-1 0,0 1 0,0-1 0,0 1 0,1-1 0,-1 1-1,0-1 1,0 1 0,0-1 0,0 0 0,-1 1 0,1-1 0,0 1 0,0-1 0,0 1 0,0-1 0,0 1-1,-1-1 1,1 1 0,0-1 0,0 1 0,-1 0 0,1-1 0,0 1 0,-1-1 0,1 1 0,-1 0 0,1-1-1,0 1 1,-1 0 0,1-1 0,-1 1 0,1 0 0,-1 0 0,1-1 0,-1 1 0,1 0 0,-1 0 0,1 0-1,-1 0 1,1 0 0,-1 0 0,1-1 0,-1 1 0,1 1 0,-1-1 0,0 0 0,1 0 0,-1 0 0,-28 7 634,22-1-557,0 0 0,0 0 1,0 0-1,0 1 0,1 0 1,1 1-1,-1-1 0,1 1 0,0 0 1,1 0-1,0 1 0,0-1 1,1 1-1,0 0 0,0 0 0,1 0 1,1 0-1,-1 0 0,1 1 1,1 9-1,1-17-131,-1 0 0,1 0 0,0-1 0,0 1 1,1 0-1,-1-1 0,0 1 0,0-1 0,1 0 0,-1 1 1,1-1-1,0 0 0,-1 0 0,1 0 0,0 0 0,-1 0 0,1 0 1,0 0-1,0-1 0,0 1 0,0-1 0,0 1 0,0-1 0,0 0 1,0 1-1,0-1 0,-1 0 0,1-1 0,0 1 0,4-1 1,0 1-7,0 0 0,0-1 1,1 0-1,-1 0 1,0 0-1,0-1 1,0 0-1,10-4 1,-8-2-2,0 1 0,-1-1 0,0-1 0,-1 1 0,1-1 0,-2 0 1,1-1-1,3-9 0,-3 10-92,-11 34 177,2-17 36,1-1 0,1 1 0,0-1 0,0 1-1,0 0 1,1-1 0,1 13 0,0-19-113,0 0 0,-1 1 0,1-1 0,0 0 0,0 0 0,0 0 0,0 0 0,0 0 0,0 0 0,1 0 0,-1 0 0,0 0 0,0-1 0,1 1 0,-1 0 0,1-1 0,-1 1 0,0-1 0,1 1 0,-1-1 0,1 0 0,-1 0 0,1 0 0,-1 0 0,1 0 0,-1 0 0,1 0 0,-1 0 0,1 0 0,1-1 0,48-10 96,-36 3-104,0-1 0,-1 0 0,14-12 0,37-21 0,-65 42 0,0-1 0,0 1 0,1 0 0,-1 0 0,0 0 0,1 0 0,-1 0 0,0 0 0,1 0 0,-1-1 0,0 1 0,1 0 0,-1 0 0,0 0 0,1 1 0,-1-1 0,0 0 0,1 0 0,-1 0 0,0 0 0,1 0 0,-1 0 0,0 0 0,1 0 0,-1 1 0,0-1 0,1 0 0,-1 0 0,0 0 0,0 1 0,1-1 0,-1 0 0,0 0 0,0 1 0,0-1 0,1 0 0,-1 1 0,0-1 0,0 0 0,0 1 0,0-1 0,0 0 0,1 1 0,4 24 0,-6-23 0,1 1 0,1-1 0,-1 1 0,0 0 0,0-1 0,1 1 0,0-1 0,-1 1 0,1-1 0,0 1 0,0-1 0,0 0 0,1 1 0,-1-1 0,0 0 0,1 0 0,0 0 0,-1 0 0,1 0 0,0 0 0,3 2 0,-1-3 1,0-1 0,0 1-1,0-1 1,0 0 0,0 0 0,0 0 0,0 0-1,0-1 1,0 1 0,0-1 0,-1 0-1,1 0 1,0-1 0,0 1 0,-1-1 0,1 0-1,-1 0 1,1 0 0,-1 0 0,4-4 0,39-17-109,-44 33-4461,0 6-1229,3-10-2247,4-6-2760</inkml:trace>
</inkml:ink>
</file>

<file path=ppt/ink/ink18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41:00.241"/>
    </inkml:context>
    <inkml:brush xml:id="br0">
      <inkml:brushProperty name="width" value="0.025" units="cm"/>
      <inkml:brushProperty name="height" value="0.025" units="cm"/>
      <inkml:brushProperty name="color" value="#AB008B"/>
    </inkml:brush>
  </inkml:definitions>
  <inkml:trace contextRef="#ctx0" brushRef="#br0">141 164 9353,'0'0'16282,"-8"-7"-15209,3 3-951,5 2-104,-1 1 1,0-1-1,0 1 1,-1 0 0,1 0-1,0-1 1,0 1 0,-1 0-1,1 0 1,0 0 0,-1 1-1,1-1 1,-1 0 0,1 0-1,-1 1 1,1-1 0,-1 1-1,0-1 1,1 1-1,-1 0 1,0 0 0,1-1-1,-1 1 1,0 0 0,1 1-1,-1-1 1,0 0 0,1 0-1,-1 1 1,0-1 0,1 1-1,-1-1 1,1 1 0,-1 0-1,1 0 1,-1 0-1,1-1 1,-2 3 0,-7 8 407,1 0 1,1 1 0,0 0 0,-8 15-1,13-21-237,0 0-1,1 1 1,-1-1-1,1 1 1,0 0-1,1-1 1,0 1-1,0 0 0,0 0 1,1 13-1,1-19-176,-1 1 0,1-1 0,0 0-1,-1 1 1,1-1 0,0 0 0,0 0 0,0 0-1,0 0 1,0 0 0,0 0 0,0 0-1,0 0 1,0 0 0,1 0 0,-1 0 0,0-1-1,0 1 1,1-1 0,-1 1 0,0-1-1,1 1 1,-1-1 0,1 0 0,-1 0 0,1 0-1,-1 1 1,0-1 0,1-1 0,-1 1-1,1 0 1,-1 0 0,1 0 0,-1-1 0,3 0-1,2 0 18,0 0 0,0 0 1,0-1-1,0 0 0,0 0 0,0-1 0,7-3 0,0-6-7,1 1-1,-1-1 1,-1-1-1,0-1 1,-1 1-1,-1-2 1,0 1-1,9-18 1,-5 4 16,-1-1 0,-1 0 1,13-50-1,-25 76-38,-4 7 0,-11 17 0,-16 29 0,24-36 0,1 0 0,0 1 0,0 0 0,2 0 0,0 0 0,1 0 0,0 1 0,1-1 0,1 1 0,0 0 0,2 17 0,0-31-112,-1 0 0,1 0-1,-1 1 1,1-1 0,0-1 0,0 1 0,0 0-1,0 0 1,0 0 0,0 0 0,0-1 0,1 1-1,-1 0 1,3 1 0,-2-1-230,-1-1 0,1 0 0,0 0 1,1 1-1,-1-1 0,0 0 0,0-1 0,0 1 0,1 0 0,-1-1 1,0 1-1,1-1 0,-1 0 0,0 1 0,1-1 0,-1 0 1,0-1-1,1 1 0,4-1 0,10-6-7538</inkml:trace>
</inkml:ink>
</file>

<file path=ppt/ink/ink18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41:00.757"/>
    </inkml:context>
    <inkml:brush xml:id="br0">
      <inkml:brushProperty name="width" value="0.025" units="cm"/>
      <inkml:brushProperty name="height" value="0.025" units="cm"/>
      <inkml:brushProperty name="color" value="#AB008B"/>
    </inkml:brush>
  </inkml:definitions>
  <inkml:trace contextRef="#ctx0" brushRef="#br0">0 235 17649,'0'0'10121,"4"9"-8920,-2-6-1153,-1-1 1,1 1-1,-1 0 0,1 0 0,0-1 0,0 1 0,0-1 0,1 1 0,-1-1 0,0 0 0,1 0 0,0 0 0,-1 0 0,1 0 0,0-1 0,0 1 0,0-1 0,0 0 0,0 0 0,0 0 0,0 0 0,0 0 0,1-1 1,-1 1-1,0-1 0,0 0 0,1 0 0,-1 0 0,0-1 0,1 1 0,-1-1 0,0 0 0,0 1 0,0-2 0,0 1 0,5-2 0,-3 0 8,0 0 0,1-1 0,-1 1 0,-1-1 0,1 0 0,0 0 0,-1-1 0,0 1 0,0-1-1,0 0 1,-1 0 0,0 0 0,0 0 0,0-1 0,0 1 0,-1-1 0,0 0 0,0 0 0,-1 0 0,0 0 0,0 0 0,1-7 0,-2 13-44,0-1 1,-1 1-1,1-1 1,0 1-1,0-1 1,0 1-1,-1 0 1,1-1-1,0 1 1,0-1-1,-1 1 1,1 0-1,0-1 1,-1 1-1,1-1 1,0 1 0,-1 0-1,1 0 1,-1-1-1,1 1 1,0 0-1,-1 0 1,1-1-1,-1 1 1,1 0-1,-1 0 1,1 0-1,-1 0 1,1 0-1,-1 0 1,1 0-1,-1 0 1,1 0-1,-1 0 1,1 0-1,-1 0 1,1 0 0,0 0-1,-1 0 1,1 0-1,-1 1 1,1-1-1,-1 0 1,1 0-1,-1 1 1,-24 12 121,17-5-131,1 0 1,0 0 0,0 1 0,0 1 0,1-1 0,-8 19-1,11-22-3,0 0 0,1-1-1,0 1 1,0 0-1,1 0 1,0 0 0,0 1-1,0-1 1,0 0 0,1 0-1,0 1 1,1-1-1,2 12 1,-2-16 0,0 0 0,0 0 0,0 0 0,1 0 0,-1 0 0,1-1 0,-1 1 0,1-1 0,0 1 0,0-1 0,0 1 0,-1-1 0,1 0 0,1 0 0,-1 0 0,0 0 0,0 0 0,0 0 0,0-1 0,1 1 0,-1-1 0,0 1 0,0-1 0,1 0 0,-1 0 0,0 0 0,5-1 0,2 1 0,-1-1 0,1 0 0,-1 0 0,0-1 0,0 0 0,13-6 0,3-5 0,-1-1 0,0-1 0,-1-1 0,-1-1 0,-1-1 0,0-1 0,-1 0 0,-1-2 0,-1 0 0,-1-1 0,22-40 0,-35 57 0,0 0 0,0 0 0,0-1 0,-1 1 0,0-1 0,-1 0 0,1 1 0,-1-1 0,0 0 0,0 0 0,-1 0 0,0-11 0,0 16 0,-1 0 0,1 0 0,-1 0 0,1 0 0,-1 0 0,0 0 0,0 0 0,0 0 0,1 0 0,-1 1 0,0-1 0,0 0 0,0 0 0,0 1 0,0-1 0,0 1 0,0-1 0,-1 1 0,1-1 0,0 1 0,0-1 0,0 1 0,0 0 0,-1 0 0,1 0 0,0 0 0,0 0 0,-1 0 0,1 0 0,0 0 0,0 0 0,0 1 0,-2-1 0,-41 14 0,38-11 0,0 1 0,1 0 0,-1 1 0,1-1 0,0 1 0,0 0 0,1 1 0,0-1 0,0 1 0,0 0 0,0 0 0,1 0 0,0 0 0,0 0 0,1 1 0,-2 7 0,2-10 0,1 1 0,1 0 0,-1-1 0,1 1 0,-1 0 0,1 0 0,1-1 0,-1 1 0,1 0 0,0 0 0,0-1 0,0 1 0,0-1 0,1 1 0,0-1 0,0 0 0,0 1 0,0-1 0,1 0 0,0 0 0,0-1 0,0 1 0,0-1 0,4 4 0,1 0-294,1-1 1,0 1-1,0-2 1,0 0-1,0 0 0,1 0 1,0-1-1,0-1 1,0 1-1,0-2 0,15 3 1,11-2-7715</inkml:trace>
</inkml:ink>
</file>

<file path=ppt/ink/ink18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41:01.984"/>
    </inkml:context>
    <inkml:brush xml:id="br0">
      <inkml:brushProperty name="width" value="0.025" units="cm"/>
      <inkml:brushProperty name="height" value="0.025" units="cm"/>
      <inkml:brushProperty name="color" value="#AB008B"/>
    </inkml:brush>
  </inkml:definitions>
  <inkml:trace contextRef="#ctx0" brushRef="#br0">12 260 11115,'0'0'4430,"-3"-9"-2022,1 2-1964,0-1 0,1 1 0,-1-1 0,2 1 0,-1-1 1,1 0-1,0 0 0,0 1 0,1-1 0,0 0 0,1 1 0,-1-1 0,1 1 0,1 0 0,4-10 0,-1 5 159,1-1 0,1 1 0,1 1 0,-1-1 0,15-13 0,-19 22-544,-1-1 1,1 1 0,0 0-1,0 0 1,0 0 0,1 1-1,-1 0 1,1-1 0,-1 1-1,1 1 1,0-1 0,0 1-1,0 0 1,0 0 0,0 0 0,0 1-1,0-1 1,9 2 0,-11 0-59,0 0 1,1 0-1,-1 1 1,0-1-1,0 1 1,0 0 0,0 0-1,0 0 1,0 0-1,-1 1 1,1-1-1,-1 1 1,1-1 0,-1 1-1,0 0 1,0 0-1,0 0 1,0 0-1,-1 0 1,1 1 0,-1-1-1,0 0 1,0 1-1,0-1 1,0 7-1,3 12 29,0 0 0,0 41 0,-4-57-22,-1 30 32,3 39-13,-2-71-15,0 0 0,1 0 0,0 0 0,0-1-1,0 1 1,0 0 0,0-1 0,1 1 0,0-1 0,0 1-1,0-1 1,0 0 0,0 1 0,1-1 0,2 3 0,-2-5 10,-1 1 0,1 0 0,0-1 0,0 0 0,0 1 0,0-1 0,0-1 0,0 1 0,1 0 0,-1-1 0,0 1 1,0-1-1,0 0 0,1 0 0,-1 0 0,0 0 0,0-1 0,0 0 0,1 1 0,-1-1 0,0 0 0,0 0 0,0-1 1,0 1-1,-1-1 0,1 1 0,3-4 0,3 0 13,-1-1 0,-1 0-1,1 0 1,-1-1 0,0 0 0,0 0 0,9-14-1,-9 10-5,-1 0-1,0-1 0,-1 1 0,5-17 0,-8 23-15,-1 0 0,0 0 0,0 0-1,0 0 1,0 0 0,-1 0 0,0 0 0,0 0 0,0 0-1,-1 0 1,1 0 0,-1 0 0,-3-8 0,4 11-4,-1 1 0,0 0 1,0-1-1,0 1 0,0 0 0,0 0 1,-1-1-1,1 1 0,0 0 1,0 0-1,-1 0 0,1 0 1,-1 1-1,1-1 0,-1 0 0,1 1 1,-1-1-1,1 0 0,-1 1 1,1 0-1,-1-1 0,0 1 0,1 0 1,-4 0-1,4 0 3,0 0-1,0 0 1,0 0-1,0 0 1,0 1-1,-1-1 1,1 0-1,0 1 1,0-1-1,0 1 1,0-1-1,0 1 1,0-1-1,0 1 1,0-1-1,0 1 1,1 0-1,-1 0 1,0 0-1,0-1 1,1 1-1,-1 0 1,0 0-1,1 0 1,-1 0-1,1 0 1,-1 0-1,1 0 1,-1 0-1,1 0 1,0 1-1,0-1 1,-1 0 0,1 2-1,0 0 18,0 0 0,0 1 0,1-1 0,-1 0 0,1 0 0,0 0 1,-1 0-1,1 0 0,1 0 0,-1 0 0,0 0 0,1 0 0,-1 0 0,1-1 0,0 1 0,0-1 0,0 1 0,0-1 0,1 0 0,-1 1 1,1-1-1,-1-1 0,1 1 0,-1 0 0,1-1 0,0 1 0,0-1 0,0 0 0,0 0 0,6 2 0,4 0-322,0-1-1,1 0 1,-1-1-1,1 0 1,-1-1-1,17-2 1,-27 1-253,0 1 1,0 0-1,-1-1 1,1 1-1,0-1 0,-1 0 1,1 0-1,0 0 1,-1 0-1,1 0 0,-1-1 1,0 1-1,1-1 1,3-3-1,7-12-7536</inkml:trace>
</inkml:ink>
</file>

<file path=ppt/ink/ink19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41:02.572"/>
    </inkml:context>
    <inkml:brush xml:id="br0">
      <inkml:brushProperty name="width" value="0.025" units="cm"/>
      <inkml:brushProperty name="height" value="0.025" units="cm"/>
      <inkml:brushProperty name="color" value="#AB008B"/>
    </inkml:brush>
  </inkml:definitions>
  <inkml:trace contextRef="#ctx0" brushRef="#br0">1 158 14894,'0'0'8141,"10"-1"-6016,-4 1-1967,-1-1 0,1 1 1,-1-1-1,0-1 0,1 1 1,-1-1-1,0 0 0,0 0 0,0 0 1,0-1-1,-1 1 0,1-1 1,-1-1-1,1 1 0,-1-1 1,0 1-1,0-1 0,-1 0 0,1 0 1,-1-1-1,0 1 0,4-8 1,-4 8-94,-1 0 1,0 0 0,0 0-1,0-1 1,0 1 0,0-1 0,-1 0-1,0 1 1,0-1 0,0 0 0,-1 0-1,0 1 1,0-1 0,0 0 0,-1-5-1,1 9-50,-1 0-1,1 1 1,-1-1-1,1 0 1,-1 1-1,1-1 1,-1 1-1,1-1 1,-1 1-1,0-1 1,1 1-1,-1-1 1,0 1-1,1 0 1,-1-1-1,0 1 0,0 0 1,0-1-1,1 1 1,-1 0-1,0 0 1,0 0-1,0 0 1,1 0-1,-1 0 1,0 0-1,0 0 1,0 0-1,1 0 1,-1 0-1,0 1 1,0-1-1,1 0 1,-1 0-1,0 1 1,0-1-1,1 1 1,-1-1-1,0 1 1,1-1-1,-2 1 1,-26 21 65,20-11-38,1 1 1,0-1-1,0 2 0,1-1 1,1 1-1,0 0 0,1 0 0,1 0 1,0 1-1,0-1 0,2 1 1,-1-1-1,2 17 0,0-29-32,0 0 0,1 0 0,-1-1 0,0 1 0,1 0 0,-1 0-1,1 0 1,-1-1 0,1 1 0,-1 0 0,1 0 0,-1-1-1,1 1 1,0-1 0,-1 1 0,1 0 0,0-1 0,0 1 0,-1-1-1,1 0 1,0 1 0,0-1 0,0 0 0,0 1 0,0-1 0,-1 0-1,1 0 1,0 0 0,0 0 0,0 0 0,2 0 0,36 0 147,-29-1-122,12-1 100,-1-1 1,0-2 0,35-10 0,-36 9-19,0 0-1,0 1 1,0 2-1,35-3 1,-54 1-117,0 1 0,0-1 0,0 0 0,-1 1 0,0-1 0,0 0 0,-1-6 0,1 7 0,0-8 0,0-1 0,-1 1 0,-5-24 0,5 33 0,0 0 0,0-1 0,0 1 0,-1 0 0,1-1 0,-1 1 0,1 0 0,-1 0 0,0 0 0,0 0 0,-1 1 0,1-1 0,0 0 0,-1 1 0,0 0 0,0 0 0,1 0 0,-6-3 0,8 5 0,-1 0-1,1 0 1,0 0-1,0 0 1,-1 0 0,1 0-1,0 0 1,-1 0-1,1 0 1,0 0 0,0 0-1,-1 0 1,1 0-1,0 1 1,0-1 0,0 0-1,-1 0 1,1 0-1,0 0 1,0 1 0,-1-1-1,1 0 1,0 0-1,0 0 1,0 1 0,0-1-1,0 0 1,-1 0-1,1 1 1,0-1 0,0 0-1,0 0 1,0 1-1,0-1 1,0 0 0,0 0-1,0 1 1,0-1-1,0 0 1,0 0 0,0 1-1,0-1 1,0 0-1,0 0 1,0 1 0,0-1-1,0 0 1,0 1-1,0-1 1,1 0 0,-1 0-1,0 0 1,0 1-1,0-1 1,0 0 0,0 0-1,1 0 1,-1 1-1,1-1 1,8 20-649,-2-15-395,-1 0-1,2-1 0,-1 0 1,0 0-1,1-1 0,0 0 1,-1 0-1,1-1 0,0 0 1,0 0-1,1-1 0,-1 0 1,0 0-1,1-1 1,9-1-1,15 1-6712</inkml:trace>
</inkml:ink>
</file>

<file path=ppt/ink/ink19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41:03.349"/>
    </inkml:context>
    <inkml:brush xml:id="br0">
      <inkml:brushProperty name="width" value="0.025" units="cm"/>
      <inkml:brushProperty name="height" value="0.025" units="cm"/>
      <inkml:brushProperty name="color" value="#AB008B"/>
    </inkml:brush>
  </inkml:definitions>
  <inkml:trace contextRef="#ctx0" brushRef="#br0">121 119 15278,'0'0'2109,"-8"0"213,4 1-2120,0-1-1,0 1 0,0 0 0,0 0 1,0 0-1,1 0 0,-1 1 1,0-1-1,1 1 0,-1 0 0,1 0 1,-1 0-1,1 1 0,0-1 0,0 1 1,0 0-1,0 0 0,1 0 1,-1 0-1,1 0 0,0 0 0,0 1 1,0-1-1,0 1 0,1 0 1,-3 7-1,1-4 66,1 0 1,-1 0 0,1 0-1,1 1 1,0-1 0,0 0-1,0 1 1,1-1-1,1 14 1,0-16-233,0 1 0,1 0 1,0-1-1,0 1 0,1-1 0,0 1 0,0-1 1,0 0-1,0 0 0,1-1 0,0 1 0,7 6 0,1 2-80,0 1 0,-1 0 0,0 0 0,-1 1 0,-1 1 0,0-1-1,9 26 1,-16-37 78,0 1 0,0-1 1,-1 1-1,1 0 0,-1-1 0,-1 1 0,1 0 0,-1 0 0,1 0 0,-1-1 0,-1 1 1,1 0-1,-1 0 0,0 0 0,0-1 0,0 1 0,0 0 0,-1-1 0,0 1 0,0-1 0,0 0 1,-1 0-1,1 1 0,-1-2 0,0 1 0,0 0 0,0 0 0,-1-1 0,1 0 0,-1 0 1,0 0-1,-6 4 0,8-6 34,0 1 1,0-1-1,0 0 1,-1 0 0,1 1-1,-1-2 1,1 1-1,-1 0 1,1 0-1,-1-1 1,1 1-1,-1-1 1,1 0-1,-1 0 1,0 0-1,1 0 1,-1 0 0,1-1-1,-1 1 1,1-1-1,-1 1 1,1-1-1,-1 0 1,1 0-1,-1 0 1,1-1-1,0 1 1,0 0 0,0-1-1,0 0 1,0 1-1,0-1 1,0 0-1,0 0 1,1 0-1,-1 0 1,1 0-1,-1 0 1,1-1 0,0 1-1,0 0 1,0-1-1,-1-3 1,0 1-72,0-1 0,0 0 0,0 0-1,1 0 1,0 0 0,0-1 0,1 1 0,0 0 0,0 0 0,0 0 0,1-1 0,-1 1 0,2 0 0,-1 0 0,1 0 0,0 0 0,5-10 0,15-15-3,1 2 0,39-40 1,28-33 10,-68 74-2,-2-2 0,-1 0 0,-1-1 1,-2-1-1,-1 0 0,11-36 1,-54 103-260,13-8 394,1 1-1,2 0 1,-10 30-1,18-45-79,0 0 0,1 0 0,0 0 0,1 0 0,1 1 0,0-1 0,1 1 0,0-1 0,4 19 0,-4-30-57,1 0 0,-1 0 0,1 0 0,0-1 0,-1 1 0,1 0 0,0-1 0,0 1 0,0-1 0,1 1 0,-1-1 0,0 1 0,1-1 0,-1 0 0,0 0 0,1 1 0,0-1 0,-1 0 0,1 0 0,-1-1 0,1 1 0,0 0 0,0-1 0,0 1 0,-1-1 0,1 1 0,0-1 0,0 0 0,0 0 0,0 1 0,0-1 0,0-1 0,-1 1 0,1 0 0,0 0 0,0-1 0,0 1 0,0-1 0,-1 0 0,4-1 0,1 0 0,1 0 0,0-1 0,0 0 0,-1-1 0,0 1 0,1-1 0,-2 0 0,1-1 0,7-6 0,-5 1 0,-1 0 0,-1-1 0,0 0 0,0 0 0,-1 0 0,0-1 0,5-18 0,-13 70 0,1-30 0,1 0 0,1 0 0,0 1 0,0-1 0,1 0 0,3 15 0,-3-23-54,0 0-1,-1 0 1,1 0-1,1-1 1,-1 1 0,0 0-1,0-1 1,1 1 0,-1-1-1,0 1 1,1-1-1,0 0 1,-1 0 0,1 0-1,0 0 1,0 0-1,-1 0 1,1 0 0,0 0-1,0-1 1,0 1 0,0-1-1,0 1 1,0-1-1,0 0 1,0 0 0,0 0-1,0 0 1,0 0-1,0 0 1,0-1 0,0 1-1,0-1 1,0 1 0,2-2-1,1 1-236,-1 0 0,0 0 1,0-1-1,0 1 0,0-1 0,0 0 0,-1-1 0,1 1 0,-1 0 1,1-1-1,-1 0 0,0 0 0,0 0 0,0 0 0,0 0 0,2-5 0,3-14-7422,-3-4-4384</inkml:trace>
</inkml:ink>
</file>

<file path=ppt/ink/ink19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41:03.692"/>
    </inkml:context>
    <inkml:brush xml:id="br0">
      <inkml:brushProperty name="width" value="0.025" units="cm"/>
      <inkml:brushProperty name="height" value="0.025" units="cm"/>
      <inkml:brushProperty name="color" value="#AB008B"/>
    </inkml:brush>
  </inkml:definitions>
  <inkml:trace contextRef="#ctx0" brushRef="#br0">1 0 16400,'0'0'11178</inkml:trace>
</inkml:ink>
</file>

<file path=ppt/ink/ink19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41:04.036"/>
    </inkml:context>
    <inkml:brush xml:id="br0">
      <inkml:brushProperty name="width" value="0.025" units="cm"/>
      <inkml:brushProperty name="height" value="0.025" units="cm"/>
      <inkml:brushProperty name="color" value="#AB008B"/>
    </inkml:brush>
  </inkml:definitions>
  <inkml:trace contextRef="#ctx0" brushRef="#br0">6 254 11275,'0'0'11034,"0"10"-8733,-1 2-1525,-1 5 59,0 0 1,2 0-1,0 0 1,4 27 0,-4-41-747,1-1 1,-1 1 0,1-1-1,0 0 1,0 1 0,0-1-1,0 1 1,0-1 0,0 0-1,1 0 1,-1 0 0,1 0-1,-1 0 1,1 0 0,0 0-1,4 3 1,-4-4-67,0 0-1,1-1 1,-1 1 0,1-1 0,-1 1-1,1-1 1,-1 0 0,1 0-1,-1 0 1,1 0 0,-1-1-1,1 1 1,-1 0 0,0-1-1,1 0 1,-1 0 0,0 1-1,1-2 1,-1 1 0,0 0 0,4-2-1,3-4 26,-1 1 0,1-1 0,-1 0 0,-1 0 0,1-1-1,-1 0 1,-1-1 0,1 1 0,-1-1 0,8-18 0,6-12 143,15-50-1,-34 87-180,4-12 21,0-2 0,-1 1 0,0 0-1,-2-1 1,0 0 0,0 1-1,-2-29 1,-1 42-34,1 0 0,0 1 1,0-1-1,-1 0 0,1 1 0,-1-1 0,0 0 1,1 1-1,-1-1 0,0 1 0,0-1 0,0 1 1,0 0-1,0-1 0,0 1 0,0 0 0,-1 0 1,1 0-1,0 0 0,-1 0 0,1 0 0,-1 0 1,1 0-1,-1 0 0,1 1 0,-1-1 0,1 0 1,-1 1-1,0 0 0,1-1 0,-1 1 0,0 0 1,0 0-1,1 0 0,-1 0 0,0 0 1,1 0-1,-1 1 0,-2 0 0,-3 0-9,1 0-1,0 0 1,0 1 0,0 0 0,0 0-1,0 0 1,1 1 0,-1 0-1,-9 7 1,4-1 42,1 0 1,0 1-1,-14 19 1,21-25-21,0 1-1,0-1 1,1 1 0,-1 0 0,1 0 0,0 0 0,0 0 0,1 0 0,-1 1 0,1-1 0,1 0 0,-1 8 0,1-12-10,0 0 0,0 0 1,1 0-1,-1 0 0,1 0 0,-1 0 0,1 0 0,0 0 1,-1 0-1,1 0 0,0 0 0,0 0 0,-1 0 1,1 0-1,0-1 0,0 1 0,0 0 0,0-1 0,0 1 1,0-1-1,0 1 0,0-1 0,2 1 0,35 11-3,-15-4-19,-18-6 10,-1 0 0,1 1 1,-1 0-1,0 0 0,0 0 0,0 0 1,0 1-1,0-1 0,-1 1 1,1 0-1,-1 0 0,0 0 1,-1 1-1,1-1 0,-1 1 1,0 0-1,3 6 0,-2 3-45,0 0 0,-1 1 1,0 0-1,-1 22 0,2 14-1285,-3-50 1060,0 0-1,0 0 1,1 0 0,-1 0-1,0 0 1,0-1-1,0 1 1,1 0 0,-1 0-1,1 0 1,-1 0-1,0 0 1,1-1 0,0 1-1,-1 0 1,1 0-1,-1-1 1,1 1 0,1 1-1,18-1-10986,-6-6 2882</inkml:trace>
</inkml:ink>
</file>

<file path=ppt/ink/ink19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41:04.502"/>
    </inkml:context>
    <inkml:brush xml:id="br0">
      <inkml:brushProperty name="width" value="0.025" units="cm"/>
      <inkml:brushProperty name="height" value="0.025" units="cm"/>
      <inkml:brushProperty name="color" value="#AB008B"/>
    </inkml:brush>
  </inkml:definitions>
  <inkml:trace contextRef="#ctx0" brushRef="#br0">0 20 18385,'0'0'10522,"10"4"-9860,-5-1-588,2 0-25,0 0 1,0 0-1,0 0 1,0-1-1,0 0 1,0-1-1,0 0 1,1 0-1,-1 0 1,1-1-1,11 0 1,-18-1-36,-1 1 1,1-1-1,0 1 1,0-1-1,0 0 1,0 1-1,0-1 1,-1 0-1,1 0 1,0 1-1,0-1 1,-1 0 0,1 0-1,-1 0 1,1 0-1,-1 0 1,1 0-1,-1 0 1,0 0-1,1 0 1,-1 0-1,0 0 1,0 0-1,0 0 1,1 0-1,-1 0 1,0 0 0,-1 0-1,1 0 1,0 0-1,0 0 1,0-1-1,-1 1 1,1 0-1,0 0 1,-1 0-1,1 1 1,-1-1-1,1 0 1,-1 0-1,0 0 1,1 0 0,-1 0-1,0 1 1,0-1-1,1 0 1,-1 0-1,0 1 1,0-1-1,0 1 1,0-1-1,0 1 1,-1-1-1,-1 1-8,0 0-1,-1 1 0,1 0 0,0 0 0,0-1 1,0 2-1,0-1 0,0 0 0,0 1 0,0-1 1,0 1-1,0 0 0,1 0 0,-1 0 0,1 0 1,-1 0-1,1 1 0,0-1 0,0 1 0,0 0 1,0-1-1,-1 4 0,1-3 31,0 1 0,0-1 0,1 0 0,-1 1 0,1-1 0,-1 1 0,1 0-1,0-1 1,1 1 0,-1 0 0,1 0 0,0 0 0,0-1 0,0 1 0,0 0 0,0 0 0,1 0 0,0-1 0,1 7-1,0-9-19,-1 1-1,1-1 1,-1 0-1,0 0 1,1 1-1,0-1 0,-1 0 1,1 0-1,0-1 1,0 1-1,-1 0 1,1-1-1,0 1 0,0-1 1,0 1-1,0-1 1,0 0-1,0 0 1,-1 0-1,1 0 0,0 0 1,3-1-1,44-6 170,-6-9-241,-35 13 19,0-1 0,0 1 0,1 0-1,-1 1 1,1 0 0,0 0 0,-1 1 0,1 0 0,0 1-1,15 0 1,-23 0 42,0 1-1,0-1 1,0 0-1,0 1 1,0-1-1,0 1 1,0-1-1,-1 1 1,1-1-1,0 1 1,0-1-1,0 1 1,-1 0-1,1 0 1,0-1-1,-1 1 0,1 0 1,0 0-1,-1 0 1,1 0-1,-1 0 1,0 0-1,1-1 1,-1 3-1,5 29 268,1 4 34,-6-35-300,1 0-1,-1 0 1,1 0-1,-1 0 1,1 0-1,0 0 1,-1 0-1,1 0 1,0 0-1,-1 0 1,1 0-1,0-1 1,0 1-1,0 0 1,0 0-1,0-1 1,0 1-1,0-1 1,0 1-1,0-1 1,0 0-1,0 1 1,0-1-1,0 0 1,2 1-1,6-1-5,0 0 0,-1-1 0,1 0 0,-1 0 0,1 0 0,-1-1 0,1-1 0,-1 1 0,0-1 0,0-1 0,8-4 0,26-10 0,-23 14-2344,-18 4 2207,-1 0 0,1 0 0,-1-1-1,0 1 1,1 0 0,-1 0-1,0 0 1,1 0 0,-1 0 0,1 0-1,-1 0 1,0 0 0,1 1-1,-1-1 1,1 0 0,-1 0-1,0 0 1,1 0 0,-1 0 0,0 1-1,1-1 1,-1 0 0,0 0-1,1 1 1,-1-1 0,0 0 0,0 0-1,1 1 1,-1-1 0,0 0-1,0 1 1,1-1 0,-1 0 0,0 1-1,0-1 1,0 0 0,0 1-1,1 0 1</inkml:trace>
</inkml:ink>
</file>

<file path=ppt/ink/ink19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41:05.932"/>
    </inkml:context>
    <inkml:brush xml:id="br0">
      <inkml:brushProperty name="width" value="0.025" units="cm"/>
      <inkml:brushProperty name="height" value="0.025" units="cm"/>
      <inkml:brushProperty name="color" value="#AB008B"/>
    </inkml:brush>
  </inkml:definitions>
  <inkml:trace contextRef="#ctx0" brushRef="#br0">12 214 16656,'0'0'9401,"-1"8"-7602,-4 19-742,2 0 0,1 0 0,1 36 0,1-62-1049,0 1 0,1-1-1,-1 0 1,0 1 0,0-1 0,1 0 0,-1 0 0,0 1 0,1-1 0,-1 0 0,1 0 0,0 0 0,-1 1 0,1-1-1,0 0 1,0 0 0,0 0 0,0 0 0,0 0 0,0-1 0,0 1 0,0 0 0,0 0 0,0-1 0,2 2 0,-1-2 9,0 1 0,1-1 0,-1 0 0,1 1 1,-1-1-1,0 0 0,1 0 0,-1-1 1,1 1-1,-1 0 0,0-1 0,5-1 0,1-1 20,0-1-1,1 0 0,-2 0 0,1 0 1,0-1-1,10-9 0,60-70-36,-78 84 0,1 0 0,-1 1 0,1-1 0,-1 1 0,1-1 0,-1 0 0,0 1 0,1-1 0,-1 1 0,1 0 0,-1-1 0,0 1 0,1-1 0,-1 1 0,0-1 0,0 1 0,0 0 0,1-1 0,-1 1 0,0 0 0,0-1 0,0 1 0,0 0 0,0-1 0,0 1 0,0 0 0,0-1 0,-1 1 0,1 0 0,0 0 0,0 35 0,0-33 0,0 1 0,0 1 0,0 0 0,0 0 0,0 0 0,1 0 0,0 0 0,0 0 0,2 6 0,-3-10 0,1-1 0,-1 1 0,0 0 0,1-1 0,-1 1 0,1-1 0,-1 1 0,1-1 0,-1 1 0,1 0 0,-1-1 0,1 0 0,0 1 0,-1-1 0,1 1 0,0-1 0,-1 0 0,1 1 0,0-1 0,0 0 0,1 0 0,0 0 0,0 0 0,0 0 0,0 0 0,-1 0 0,1-1 0,0 1 0,0-1 0,0 0 0,0 1 0,-1-1 0,1 0 0,2-2 0,5-4 0,0-1 0,-1 0 0,0-1 0,-1 0 0,0 0 0,0-1 0,-1 1 0,0-1 0,-1-1 0,7-17 0,-7 107 0,-5-77 0,0-1 0,0 0 0,0 1 0,0-1 0,0 1 0,0-1 0,0 1 0,1-1 0,-1 0 0,1 1 0,-1-1 0,1 0 0,-1 1 0,1-1 0,0 0 0,-1 0 0,1 0 0,0 1 0,0-1 0,0 0 0,0 0 0,2 1 0,-1-1 0,0 0 0,0-1 0,-1 0 0,1 1 0,0-1 0,0 0 0,0 0 0,0 0 0,0 0 0,0 0 0,0 0 0,0-1 0,-1 1 0,1-1 0,0 1 0,0-1 0,0 1 0,1-2 0,31-25-130,-32 24 101,1 0 0,0 1 0,0-1-1,-1 0 1,2 1 0,-1 0 0,0 0-1,0 0 1,1 0 0,-1 0 0,1 1-1,0-1 1,4 0 0,-6 42-478,-2-38 519,0-1 0,0 1 1,0-1-1,0 1 0,0-1 1,0 1-1,0-1 1,1 0-1,-1 1 0,0-1 1,1 0-1,0 1 0,-1-1 1,1 0-1,0 1 0,-1-1 1,1 0-1,0 0 0,0 0 1,0 0-1,0 0 0,0 0 1,0 0-1,0 0 1,0 0-1,1 0 0,-1-1 1,0 1-1,0 0 0,1-1 1,-1 1-1,1-1 0,-1 1 1,0-1-1,1 0 0,-1 0 1,1 0-1,-1 1 0,1-1 1,-1-1-1,0 1 1,3 0-1,0-1 27,1 0 1,-1-1 0,0 1-1,0-1 1,1 0 0,-1 0-1,-1 0 1,1-1 0,0 1-1,0-1 1,-1 0-1,6-6 1,7-11-40,-1-1 0,0-1 0,-2 0 0,0-1 0,-2-1 0,-1 1 0,0-2 0,-2 1 0,-1-1 0,-1-1 0,-1 1 0,3-45 0,-10 64 0,-5 13 0,-3 14 0,2 12 0,1 1 0,2-1 0,1 1 0,2 0 0,1 0 0,5 48 0,-3-72 0,0 0 0,1 0 0,0 0 0,1 0 0,3 10 0,-5-18 0,-1 0 0,1 1 0,0-1 0,0 0 0,1 0 0,-1 1 0,0-1 0,1 0 0,-1 0 0,1-1 0,-1 1 0,1 0 0,0 0 0,0-1 0,0 1 0,0-1 0,0 0 0,0 1 0,0-1 0,0 0 0,1 0 0,-1-1 0,0 1 0,1 0 0,3 0 0,-5-2 0,0 1 0,-1 0 0,1-1 0,0 1 0,-1-1 0,1 1 0,-1-1 0,1 1 0,-1-1 0,1 0 0,-1 1 0,1-1 0,-1 0 0,0 1 0,1-1 0,-1 0 0,0 1 0,0-1 0,0 0 0,1 0 0,-1 1 0,0-1 0,0 0 0,0 0 0,0 0 0,0 1 0,0-1 0,-1-1 0,0-26 0,-2 17 0,0 0 0,0 0 0,-1 0 0,-1 0 0,0 1 0,0-1 0,-1 1 0,-10-14 0,-1 3 0,0-1 0,-30-27 0,47 49 0,-1 0 0,1 0 0,0 0 0,0 0 0,0 0 0,0 0 0,0 0 0,-1 0 0,1-1 0,0 1 0,0 0 0,0 0 0,0 0 0,0 0 0,0 0 0,0-1 0,0 1 0,0 0 0,0 0 0,-1 0 0,1 0 0,0 0 0,0-1 0,0 1 0,0 0 0,0 0 0,0 0 0,0 0 0,0-1 0,0 1 0,0 0 0,0 0 0,0 0 0,1 0 0,-1-1 0,0 1 0,0 0 0,0 0 0,0 0 0,0 0 0,0 0 0,0-1 0,0 1 0,0 0 0,1 0 0,-1 0 0,0 0 0,0 0 0,0 0 0,0-1 0,14-2 0,23 2 0,-31 2 0,41 0-85,-27 0-342,0 0 0,0-2-1,21-2 1,-41 3 197,0 0 0,1 0-1,-1-1 1,1 1-1,-1 0 1,0 0 0,1 0-1,-1-1 1,0 1 0,1 0-1,-1 0 1,0-1-1,1 1 1,-1 0 0,0-1-1,1 1 1,-1 0-1,0-1 1,0 1 0,0-1-1,1 1 1,-1 0 0,0-1-1,0 1 1,0-1-1,0 1 1,0-1 0,0 1-1,0 0 1,0-1 0,0 1-1,0-1 1,0 1-1,0-1 1,0 1 0,0 0-1,0-1 1,-1 0 0,1 0-411,-2-13-9176</inkml:trace>
</inkml:ink>
</file>

<file path=ppt/ink/ink19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41:06.273"/>
    </inkml:context>
    <inkml:brush xml:id="br0">
      <inkml:brushProperty name="width" value="0.025" units="cm"/>
      <inkml:brushProperty name="height" value="0.025" units="cm"/>
      <inkml:brushProperty name="color" value="#AB008B"/>
    </inkml:brush>
  </inkml:definitions>
  <inkml:trace contextRef="#ctx0" brushRef="#br0">26 19 15919,'-15'-7'2050,"7"0"-96,6 4 1761,2 2-2626,12 1-1217,2 0-2915,3 0-6406</inkml:trace>
</inkml:ink>
</file>

<file path=ppt/ink/ink19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41:07.148"/>
    </inkml:context>
    <inkml:brush xml:id="br0">
      <inkml:brushProperty name="width" value="0.025" units="cm"/>
      <inkml:brushProperty name="height" value="0.025" units="cm"/>
      <inkml:brushProperty name="color" value="#AB008B"/>
    </inkml:brush>
  </inkml:definitions>
  <inkml:trace contextRef="#ctx0" brushRef="#br0">175 236 16143,'0'0'2616,"0"-11"512,1 2-2584,-1 1 82,1 1 1,-1 0-1,0-1 0,-1 1 1,0 0-1,0-1 0,-2-7 1,2 13-549,0 0 0,0 1 0,0-1-1,0 0 1,0 1 0,0-1 0,0 1 0,-1-1 0,1 1 0,0 0 0,-1 0 0,1-1 0,-1 1-1,0 0 1,1 0 0,-1 0 0,0 1 0,1-1 0,-1 0 0,0 1 0,0-1 0,0 1 0,0-1-1,0 1 1,0 0 0,1 0 0,-1 0 0,0 0 0,0 0 0,0 1 0,0-1 0,0 0 0,0 1-1,0-1 1,1 1 0,-1 0 0,-3 1 0,-1 1-26,0 0 1,0 1-1,0 0 0,0 0 0,1 0 1,0 0-1,-1 1 0,2 0 0,-1 0 1,0 1-1,1-1 0,0 1 0,-4 8 1,4-8-14,0 1 0,0 0 0,1 0 0,0 0 0,0 1 0,1-1 1,0 1-1,0-1 0,1 1 0,0 0 0,0 13 0,1-21-37,1 1 0,-1 0 0,1-1 0,-1 1 0,1 0 0,-1-1 0,1 1 0,-1-1 0,1 1 0,0-1 0,-1 1 0,1-1 0,0 1 0,0-1 0,-1 0 0,1 1 0,0-1 0,0 0 0,0 0 0,-1 1 0,1-1 0,0 0 0,0 0 0,0 0 0,-1 0 0,1 0 0,0 0 0,0-1 0,0 1 0,0 0 0,-1 0 0,1 0 0,1-1 0,30-8 117,-17 0-111,-1 0 0,0 0 0,0-2-1,-1 0 1,0 0 0,0-1 0,-2 0 0,0-1 0,0-1 0,-1 0-1,-1 0 1,0-1 0,-1 0 0,0-1 0,-1 1 0,6-25 0,-7-18-8,-14 64-209,0 15 317,1 0-1,1 1 0,1 0 1,1 0-1,0 0 1,2 0-1,1 1 0,3 41 1,-2-63-106,0 1 1,0 0-1,0 0 1,1-1-1,-1 1 1,0 0-1,1-1 1,0 1-1,-1 0 1,1-1 0,0 1-1,0-1 1,0 1-1,0-1 1,0 1-1,0-1 1,0 0-1,0 1 1,1-1-1,-1 0 1,1 0 0,-1 0-1,0 0 1,1 0-1,0 0 1,-1-1-1,1 1 1,0 0-1,-1-1 1,1 1-1,0-1 1,-1 0 0,1 1-1,0-1 1,0 0-1,-1 0 1,1 0-1,0 0 1,0-1-1,-1 1 1,3-1-1,4 0-4,-1-1 0,0 0-1,0 0 1,-1 0-1,1-1 1,0 0 0,-1 0-1,12-8 1,-5 0 2,0 0 0,-1-1 0,15-17 0,-22 23 0,-1 0 0,1 0 0,-1 0 0,0 0 0,-1-1 0,0 0 0,0 0 0,0 0 0,-1 0 0,2-8 0,-4 14 0,0 1 0,0 0 0,0-1 0,0 1 0,0 0 0,0 0 0,0-1 0,0 1 0,0 0 0,0-1 0,0 1 0,0 0 0,0-1 0,0 1 0,0 0 0,0 0 0,0-1 0,-1 1 0,1 0 0,0-1 0,0 1 0,0 0 0,0 0 0,0 0 0,-1-1 0,1 1 0,0 0 0,0 0 0,-1-1 0,1 1 0,0 0 0,0 0 0,-1 0 0,1 0 0,0 0 0,0-1 0,-1 1 0,1 0 0,0 0 0,-1 0 0,1 0 0,0 0 0,0 0 0,-1 0 0,1 0 0,0 0 0,-1 0 0,1 0 0,0 0 0,-1 0 0,1 0 0,0 0 0,0 1 0,-1-1 0,1 0 0,0 0 0,-1 0 0,1 0 0,0 0 0,0 1 0,0-1 0,-1 0 0,1 0 0,0 1 0,0-1 0,0 0 0,-1 0 0,1 1 0,-18 14 0,11-7 0,0 0 0,1 1 0,0 0 0,0 0 0,1 1 0,1-1 0,-1 1 0,2 0 0,-1 0 0,1 1 0,1-1 0,0 1 0,-1 14 0,3-24 0,0 0 0,0 0 0,1 0 0,-1 0 0,0 0 0,1 1 0,-1-1 0,1 0 0,-1 0 0,1 0 0,0 0 0,-1 0 0,1 0 0,0-1 0,0 1 0,0 0 0,0 0 0,0 0 0,0-1 0,0 1 0,0 0 0,0-1 0,0 1 0,0-1 0,0 0 0,0 1 0,0-1 0,0 0 0,0 1 0,1-1 0,-1 0 0,0 0 0,2 0 0,48 0 0,-37-1 0,79-11 0,-68 7 0,0 2 0,26-1 0,-51 4 0,1 0 0,-1 0 0,1-1 0,-1 1 0,0 0 0,1 0 0,-1 0 0,0 0 0,1-1 0,-1 1 0,0 0 0,0 0 0,1 0 0,-1-1 0,0 1 0,1 0 0,-1-1 0,0 1 0,0 0 0,0 0 0,1-1 0,-1 1 0,0 0 0,0-1 0,0 1 0,0-1 0,0 1 0,0 0 0,1-1 0,-1 1 0,0 0 0,0-1 0,0 1 0,0-1 0,0 1 0,-1 0 0,1-1 0,0 1 0,0 0 0,0-1 0,0 1 0,0 0 0,0-1 0,-1 1 0,1 0 0,0-1 0,0 1 0,0 0 0,-1-1 0,1 1 0,0 0 0,-1-1 0,-13-23 0,11 20 0,-13-21 0,2-1 0,0 0 0,-19-54 0,33 79 0,1 1 0,-1-1 0,1 1 0,-1-1 0,1 1 0,0-1 0,-1 1 0,1 0 0,0-1 0,0 1 0,-1 0 0,1 0 0,0-1 0,0 1 0,-1 0 0,1 0 0,0 0 0,0 0 0,-1 0 0,1 0 0,0 0 0,0 0 0,-1 0 0,1 1 0,0-1 0,0 0 0,-1 0 0,1 1 0,1-1 0,27 6 0,29 5-1692,4-7-5029,-17-4-5750</inkml:trace>
</inkml:ink>
</file>

<file path=ppt/ink/ink19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41:09.665"/>
    </inkml:context>
    <inkml:brush xml:id="br0">
      <inkml:brushProperty name="width" value="0.025" units="cm"/>
      <inkml:brushProperty name="height" value="0.025" units="cm"/>
      <inkml:brushProperty name="color" value="#AB008B"/>
    </inkml:brush>
  </inkml:definitions>
  <inkml:trace contextRef="#ctx0" brushRef="#br0">221 79 13805,'2'-6'904,"-1"1"-1,-1 0 1,1-1 0,-1 0 0,0 1-1,0-1 1,0 1 0,-1-1-1,-2-7 1,3 12-772,0 0 0,-1 0 0,1 0 0,-1 0 0,0 0 0,1 1 0,-1-1 0,1 0 0,-1 0 0,0 0 0,0 1 0,1-1 0,-1 1 0,0-1 0,0 0 0,0 1 0,0-1 0,0 1 0,0 0 0,0-1-1,-1 1 1,-1-1-119,0 1 1,0 0-1,1 0 0,-1 1 0,0-1 0,0 1 0,1-1 0,-1 1 0,0 0 0,1 0 0,-5 2 0,-3 2 30,-1 1 0,1 1-1,1 0 1,-1 0 0,1 1 0,0 0 0,1 0 0,-12 17 0,14-19 87,1 2 1,0-1 0,0 0 0,0 1 0,1 0 0,1 0 0,-1 0 0,1 1 0,1-1-1,-1 1 1,2-1 0,-2 13 0,3-19-123,1 0 0,-1 0-1,1 0 1,0 0 0,0 0 0,0 0-1,0 0 1,0 0 0,0 0-1,0-1 1,1 1 0,-1 0 0,0-1-1,1 1 1,0-1 0,-1 1 0,1-1-1,0 0 1,0 0 0,0 0-1,0 0 1,2 1 0,58 22 66,-33-13-70,-19-6-17,1 0 0,-1 1-1,0 0 1,-1 0-1,0 1 1,0 1 0,13 12-1,-19-17 47,-1 1-1,1-1 1,0 1-1,-1-1 1,0 1-1,0 0 1,0 0-1,0 0 1,0 0-1,-1 0 1,0 0-1,0 0 1,0 1-1,0-1 1,-1 0-1,0 1 1,0-1-1,0 0 1,0 1-1,0-1 1,-1 0-1,0 0 1,-2 7-1,1-8 67,0 1 0,0-1 0,-1 0 0,1 0 0,-1 0 1,0 0-1,0 0 0,0-1 0,0 1 0,0-1 0,0 0 0,-1 0 0,1 0 0,-1 0 0,0-1 0,1 1 0,-1-1 0,0 0 1,0 0-1,-7 0 0,-8 3 490,0-2 1,-35 0-1,48-2-636,0 0 0,0-1 0,0 1 1,0-2-1,0 1 0,0-1 0,0 1 0,-9-6 0,13 6-4,0 0 0,0 0 0,0 0 0,0 0 0,1 0 0,-1-1 0,1 1 0,-1-1 0,1 1 0,-1-1 0,1 1 0,0-1 0,0 0 0,0 0 0,0 0 0,0 0 0,0 1 0,0-1 0,1 0 0,-1-1 0,1 1 0,-1 0 0,1 0 0,0 0 0,0 0 1,0 0-1,0 0 0,1-4 0,-1 4-341,1 0 0,0 0 1,0 0-1,1 0 0,-1 0 1,0 0-1,0 0 0,1 0 1,0 0-1,-1 0 0,1 1 1,0-1-1,0 1 1,0-1-1,3-1 0,41-22-5800,-26 15 1829,16-10-4974</inkml:trace>
</inkml:ink>
</file>

<file path=ppt/ink/ink19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41:09.994"/>
    </inkml:context>
    <inkml:brush xml:id="br0">
      <inkml:brushProperty name="width" value="0.025" units="cm"/>
      <inkml:brushProperty name="height" value="0.025" units="cm"/>
      <inkml:brushProperty name="color" value="#AB008B"/>
    </inkml:brush>
  </inkml:definitions>
  <inkml:trace contextRef="#ctx0" brushRef="#br0">1 1 20115,'0'0'6182,"0"53"-4709,0-26-512,0-1-512,0 2-321,0-6-64,3-1-96,1-5-705,4-4-1089,0-6-1024,2-6-1154,-1 0-1089,0-11-2498</inkml:trace>
</inkml:ink>
</file>

<file path=ppt/ink/ink19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41:10.571"/>
    </inkml:context>
    <inkml:brush xml:id="br0">
      <inkml:brushProperty name="width" value="0.025" units="cm"/>
      <inkml:brushProperty name="height" value="0.025" units="cm"/>
      <inkml:brushProperty name="color" value="#AB008B"/>
    </inkml:brush>
  </inkml:definitions>
  <inkml:trace contextRef="#ctx0" brushRef="#br0">1 0 14382,'0'0'11926,"1"9"-11297,0 168 1996,-4-115-1023,11 110 1,-2-149-1603,-6-23 0,0 0 0,0 0 0,0 1 0,0-1 0,0 0 0,1 0 0,-1 0 0,0 0 0,0 0 0,0 0 0,0 0 0,0 0 0,1 0 0,-1 0 0,0 0 0,0 0 0,0 0 0,0 0 0,0 0 0,1 0 0,-1 0 0,0-1 0,0 1 0,0 0 0,0 0 0,0 0 0,1 0 0,-1 0 0,0 0 0,0 0 0,0 0 0,0 0 0,0-1 0,0 1 0,0 0 0,0 0 0,1 0 0,-1 0 0,0 0 0,0 0 0,0-1 0,0 1 0,0 0 0,0 0 0,0 0 0,0 0 0,0 0 0,0-1 0,0 1 0,0 0 0,0 0 0,0 0 0,0 0 0,0-1 0,0 1 0,0 0 0,0 0 0,0 0 0,5-44 0,-5-163 0,0 208 0,2 20 0,0 0 0,2 0 0,8 30 0,-10-45 0,1-1 0,-1 1 0,1-1 0,0 0 0,0 0 0,1 0 0,0-1 0,-1 1 0,1-1 0,1 0 0,-1 0 0,7 4 0,-9-6 0,0-1 0,0 0 0,0-1 0,1 1 0,-1 0 0,0-1 0,0 1 0,0-1 0,1 1 0,-1-1 0,0 0 0,1 0 0,-1 0 0,0 0 0,1-1 0,-1 1 0,0-1 0,0 1 0,0-1 0,1 0 0,-1 0 0,0 0 0,0 0 0,0 0 0,0 0 0,0 0 0,-1-1 0,1 1 0,0-1 0,-1 0 0,1 1 0,-1-1 0,1 0 0,1-2 0,2-3 0,-1 0 0,1 0 0,-1-1 0,-1 1 0,1-1 0,-1 0 0,0 0 0,-1 0 0,0 0 0,-1-1 0,1 1 0,-1 0 0,-1-1 0,0 1 0,-2-17 0,2 25 0,0 0 0,0-1 0,0 1 0,0 0 0,0 0 0,0 0 0,0 0 0,-1 0 0,1 0 0,0-1 0,0 1 0,0 0 0,0 0 0,0 0 0,-1 0 0,1 0 0,0 0 0,0 0 0,0 0 0,0 0 0,-1 0 0,1 0 0,0 0 0,0 0 0,0 0 0,0 0 0,-1 0 0,1 0 0,0 0 0,0 0 0,0 0 0,-1 0 0,1 0 0,0 0 0,0 0 0,0 0 0,0 1 0,0-1 0,-1 0 0,1 0 0,0 0 0,0 0 0,0 0 0,0 0 0,0 1 0,0-1 0,0 0 0,-1 0 0,1 0 0,0 0 0,0 0 0,0 1 0,0-1 0,0 0 0,0 0 0,0 0 0,0 0 0,0 1 0,0-1 0,-7 11 0,3 3 0,0 0 0,1 0 0,1 0 0,0 0 0,1 1 0,1-1 0,0 1 0,4 25 0,-4-38 0,0-1 0,1 0 0,-1 1 0,0-1 0,1 0 0,-1 0 0,1 1 0,-1-1 0,1 0 0,0 0 0,-1 0 0,1 0 0,0 0 0,0 0 0,0 0 0,0 0 0,0 0 0,0 0 0,0 0 0,0 0 0,0-1 0,0 1 0,0 0 0,1-1 0,1 1 0,-1 0 0,1-1 0,-1 0 0,0 0 0,0-1 0,1 1 0,-1 0 0,0-1 0,0 0 0,1 1 0,-1-1 0,0 0 0,0 0 0,3-2 0,3-2 0,0 0 0,0-1 0,-1 0 0,0 0 0,0-1 0,7-10 0,-4 5 0,-1-2 0,-1 1 0,0-1 0,-1 0 0,10-28 0,-22 132 0,4-85-10,0 5-339,1-1 0,0 0 1,0 1-1,0-1 0,1 1 1,4 13-1,-5-21 217,1 0 1,0 0 0,0 0-1,0-1 1,0 1-1,1 0 1,-1 0 0,0 0-1,1-1 1,0 1 0,-1-1-1,1 1 1,0-1-1,-1 0 1,1 0 0,0 0-1,0 0 1,0 0-1,0 0 1,0 0 0,0 0-1,0-1 1,0 1-1,1-1 1,-1 0 0,0 0-1,0 1 1,0-1-1,1-1 1,-1 1 0,0 0-1,0 0 1,4-2-1,-3 2-767,1-1 0,-1 0 0,0 0 0,1 0 0,-1 0 0,0-1 0,1 0-1,-1 1 1,0-1 0,0 0 0,0 0 0,-1-1 0,4-2 0,17-18-10953</inkml:trace>
</inkml:ink>
</file>

<file path=ppt/ink/ink19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41:11.460"/>
    </inkml:context>
    <inkml:brush xml:id="br0">
      <inkml:brushProperty name="width" value="0.025" units="cm"/>
      <inkml:brushProperty name="height" value="0.025" units="cm"/>
      <inkml:brushProperty name="color" value="#AB008B"/>
    </inkml:brush>
  </inkml:definitions>
  <inkml:trace contextRef="#ctx0" brushRef="#br0">74 248 5157,'0'0'21989,"-9"6"-20842,4-3-957,0 1-1,1-1 1,-1 1-1,1 0 1,0 0 0,0 0-1,0 1 1,1 0-1,-1 0 1,1-1-1,0 2 1,1-1-1,-1 0 1,1 1-1,0-1 1,0 1-1,1-1 1,0 1-1,0 0 1,0 0-1,0 8 1,1-12-177,0 1 1,0-1-1,0 0 1,0 0-1,0 1 1,0-1-1,1 0 1,-1 1 0,1-1-1,-1 0 1,1 0-1,0 0 1,0 0-1,0 0 1,0 0-1,0 0 1,1 0-1,-1 0 1,0 0-1,3 1 1,-2-2-13,-1 0 0,1 0-1,0 0 1,0 0 0,0-1 0,0 1 0,0-1 0,0 1-1,0-1 1,1 0 0,-1 0 0,0 0 0,0 0 0,0 0-1,0 0 1,0-1 0,0 1 0,0-1 0,0 1 0,0-1-1,0 0 1,0 0 0,3-2 0,0-1-1,1 0 0,-1 0 0,0-1 0,0 0 0,-1 0 0,0 0 0,1 0 0,-2-1 0,1 0 0,-1 1 0,1-1 0,-2-1 0,1 1 0,-1 0 0,0-1 0,0 1 0,0-1 0,-1 0 0,0 1 0,-1-11 0,-2 15 0,-3 10 0,-3 11 0,3 0 0,1 0 0,0 0 0,2 0 0,0 0 0,1 21 0,1-39 0,0 0 0,0 0 0,0 0 0,-1 0 0,1 0 0,0 0 0,0 0 0,0 0 0,0 0 0,1 0 0,-1 0 0,0 0 0,0 0 0,1 0 0,-1 0 0,0 0 0,1 0 0,-1-1 0,1 1 0,-1 0 0,1 0 0,-1 0 0,1-1 0,0 1 0,-1 0 0,1-1 0,0 1 0,0 0 0,-1-1 0,1 1 0,0-1 0,0 1 0,0-1 0,0 0 0,0 1 0,0-1 0,0 0 0,0 0 0,0 1 0,0-1 0,-1 0 0,1 0 0,0 0 0,0 0 0,0 0 0,0 0 0,0-1 0,0 1 0,0 0 0,0 0 0,0-1 0,0 1 0,0-1 0,1 0 0,3-1 0,0 0 0,0-1 0,0 0 0,-1 0 0,1-1 0,-1 1 0,0-1 0,5-5 0,9-15 0,-2 0 0,0-1 0,-2 0 0,0-1 0,-2-1 0,9-29 0,41-171 0,-61 223 0,-18 83 0,4 0 0,2 1 0,1 124 0,10-202 0,0-1 0,0 0 0,0 0 0,0 1 0,0-1 0,0 0 0,0 1 0,0-1 0,1 0 0,-1 0 0,1 1 0,-1-1 0,0 0 0,1 0 0,0 0 0,-1 0 0,1 0 0,0 0 0,0 0 0,-1 0 0,1 0 0,0 0 0,2 2 0,-2-4 0,0 1 0,0 0 0,0 0 0,-1-1 0,1 1 0,0-1 0,0 1 0,0 0 0,-1-1 0,1 0 0,0 1 0,-1-1 0,1 1 0,0-1 0,-1 0 0,1 1 0,-1-1 0,1 0 0,-1 0 0,1 1 0,-1-1 0,0 0 0,1 0 0,-1 0 0,0 0 0,0 1 0,1-1 0,-1 0 0,0 0 0,0 0 0,0 0 0,0 0 0,-1-1 0,6-23 0,-3-1 0,0 1 0,-1-1 0,-1 1 0,-2-1 0,-5-26 0,7 50 0,0-1 0,-1 1 0,1-1 0,-1 0 0,0 1 0,0-1 0,0 1 0,0 0 0,0-1 0,0 1 0,-1 0 0,1-1 0,-1 1 0,0 0 0,0 0 0,1 1 0,-5-4 0,6 5 0,-1 1 0,1-1 0,0 0 0,-1 0 0,1 0 0,-1 1 0,1-1 0,-1 0 0,1 1 0,0-1 0,-1 0 0,1 1 0,0-1 0,-1 0 0,1 1 0,0-1 0,0 1 0,-1-1 0,1 1 0,0-1 0,0 1 0,0-1 0,0 1 0,-1-1 0,1 1 0,0-1 0,0 1 0,0-1 0,0 1 0,0-1 0,0 1 0,0-1 0,1 1 0,-1-1 0,0 1 0,1 24 0,-1-25 0,0 5 0,1-1 0,1 1 0,-1-1 0,1 0 0,-1 0 0,1 0 0,0 0 0,1 0 0,-1 0 0,1 0 0,-1-1 0,1 1 0,0-1 0,0 0 0,1 0 0,-1 0 0,1 0 0,0-1 0,-1 1 0,1-1 0,0 0 0,0 0 0,1 0 0,-1-1 0,0 1 0,0-1 0,1 0 0,-1-1 0,1 1 0,-1-1 0,1 1 0,-1-2 0,1 1 0,-1 0 0,1-1 0,-1 0 0,0 0 0,1 0 0,-1 0 0,0-1 0,0 1 0,1-1 0,-1 0 0,4-3 0,4-5 0,0-1 0,0 0 0,-1 0 0,0-1 0,-1 0 0,0-1 0,-1 0 0,0-1 0,12-27 0,-23 46 0,-6 19 0,1 0 0,1 0 0,1 0 0,-4 50 0,9-68 0,1-1 0,-1 1 0,1 0 0,0-1 0,0 1 0,0-1 0,1 1 0,2 5 0,-3-10 0,0 1 0,-1-1 0,1 0 0,0 0 0,0 0 0,0 0 0,0 0 0,0 0 0,0 0 0,0 0 0,0 0 0,0 0 0,0-1 0,0 1 0,0 0 0,1-1 0,-1 1 0,0-1 0,1 1 0,-1-1 0,0 0 0,1 0 0,-1 1 0,0-1 0,1 0 0,-1 0 0,1 0 0,-1 0 0,0-1 0,1 1 0,-1 0 0,0-1 0,1 1 0,-1 0 0,0-1 0,0 0 0,1 1 0,-1-1 0,0 0 0,2-1 0,0 0-350,0-1 1,0 0-1,0 1 0,-1-1 0,1 0 1,-1 0-1,1-1 0,-1 1 0,0 0 1,0-1-1,-1 1 0,1-1 0,-1 0 1,0 0-1,1-4 0,9-62-9562,-8 28 52</inkml:trace>
</inkml:ink>
</file>

<file path=ppt/ink/ink19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41:11.828"/>
    </inkml:context>
    <inkml:brush xml:id="br0">
      <inkml:brushProperty name="width" value="0.025" units="cm"/>
      <inkml:brushProperty name="height" value="0.025" units="cm"/>
      <inkml:brushProperty name="color" value="#AB008B"/>
    </inkml:brush>
  </inkml:definitions>
  <inkml:trace contextRef="#ctx0" brushRef="#br0">1 1 13453,'0'0'17136</inkml:trace>
</inkml:ink>
</file>

<file path=ppt/ink/ink19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41:12.199"/>
    </inkml:context>
    <inkml:brush xml:id="br0">
      <inkml:brushProperty name="width" value="0.025" units="cm"/>
      <inkml:brushProperty name="height" value="0.025" units="cm"/>
      <inkml:brushProperty name="color" value="#AB008B"/>
    </inkml:brush>
  </inkml:definitions>
  <inkml:trace contextRef="#ctx0" brushRef="#br0">129 0 5189,'0'0'15556,"-10"4"-12316,0 0-2499,0 1 1,0 0-1,1 1 0,0 0 0,0 1 0,-11 10 0,16-14-552,0 1 0,1 0 0,0-1 1,-1 1-1,1 1 0,1-1 0,-1 0 0,1 1 0,-1-1 1,1 1-1,0 0 0,1 0 0,-1 0 0,1 0 0,0 0 1,1 0-1,-1 0 0,1 10 0,0-14-189,1 0 0,-1 0 0,1 0 0,0-1 0,-1 1 0,1 0 0,0 0 0,0-1 0,-1 1 0,1 0 0,0-1 0,0 1 0,0-1 0,0 1 0,0-1 0,0 1 0,0-1 0,0 0 0,0 1 0,0-1 0,0 0 0,0 0 0,0 0 0,0 0 0,0 0 0,0 0 0,2 0 0,35-1 0,-33 1 0,4-2 0,1 0 0,-1 0 0,0 0 0,15-7 0,-18 6 0,0 0 0,0 1 0,1 0 0,-1 0 0,1 0 0,-1 1 0,1 0 0,0 1 0,-1-1 0,1 1 0,7 1 0,-13 0 0,0-1 0,0 1 0,0 0 0,0-1 0,0 1 0,0 0 0,0 0 0,0-1 0,-1 1 0,1 0 0,0 0 0,0 0 0,-1 0 0,1 0 0,-1 0 0,1 1 0,-1-1 0,1 0 0,-1 0 0,0 0 0,0 0 0,0 0 0,1 1 0,-1-1 0,0 0 0,0 0 0,-1 3 0,1-3 0,0 0 0,0 1 0,0-1 0,0 0 0,0 0 0,0 1 0,0-1 0,0 0 0,0 0 0,1 1 0,-1-1 0,1 0 0,-1 0 0,1 0 0,-1 0 0,1 0 0,-1 1 0,1-1 0,0 0 0,0 0 0,0-1 0,-1 1 0,1 0 0,0 0 0,0 0 0,0 0 0,0-1 0,0 1 0,1-1 0,-1 1 0,0 0 0,2 0 0,6-1 0,-1 0 0,1-1 0,-1 1 0,1-2 0,-1 1 0,1-1 0,-1-1 0,0 1 0,0-1 0,0-1 0,8-4 0,-7 4 0,-1 0 0,1 0 0,0 1 0,0 0 0,0 1 0,1 0 0,18-1 0,-28 3-45,1 0 0,0 1 1,0-1-1,0 1 0,-1-1 0,1 1 0,0-1 1,-1 1-1,1-1 0,0 1 0,-1 0 0,1 0 1,-1-1-1,1 1 0,-1 0 0,1 0 0,-1-1 1,0 1-1,1 0 0,-1 0 0,0 0 0,1 0 1,-1 0-1,0-1 0,0 1 0,0 0 0,0 0 1,0 0-1,0 0 0,0 0 0,0 0 0,-1 1 1,6 21-2776,-5-22 2677,1-1 0,-1 1 1,0 0-1,1-1 0,-1 1 0,1-1 1,0 1-1,-1-1 0,1 0 0,-1 1 0,1-1 1,0 0-1,-1 1 0,1-1 0,0 0 0,-1 1 1,1-1-1,0 0 0,-1 0 0,1 0 1,0 0-1,-1 0 0,1 0 0,0 0 0,0 0 1,-1 0-1,1 0 0,0 0 0,-1 0 1,1-1-1,1 1 0,12-5-12226</inkml:trace>
</inkml:ink>
</file>

<file path=ppt/ink/ink19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41:12.965"/>
    </inkml:context>
    <inkml:brush xml:id="br0">
      <inkml:brushProperty name="width" value="0.025" units="cm"/>
      <inkml:brushProperty name="height" value="0.025" units="cm"/>
      <inkml:brushProperty name="color" value="#AB008B"/>
    </inkml:brush>
  </inkml:definitions>
  <inkml:trace contextRef="#ctx0" brushRef="#br0">57 53 10666,'0'0'15353,"-9"8"-13794,9-8-1555,-4 4 108,0-1 1,1 0-1,-1 1 1,1 0-1,-1 0 1,1 0-1,0 1 1,1-1-1,-1 1 1,1-1-1,0 1 0,0 0 1,0 0-1,1 0 1,-1 0-1,1 0 1,0 0-1,0 9 1,1-9-34,0 1 41,0 0-1,0 0 1,0 0-1,1 0 0,0 0 1,0 0-1,0 0 1,3 6-1,-3-10-64,1 0 1,-1 0-1,1 0 1,-1-1-1,1 1 1,0-1-1,0 1 1,0-1-1,0 0 1,0 1-1,0-1 1,0 0-1,0 0 1,0-1-1,0 1 1,1 0-1,-1-1 1,0 1-1,1-1 0,-1 0 1,0 0-1,1 0 1,-1 0-1,4-1 1,3 1-26,0-1 0,1-1 1,-1 0-1,-1 0 0,1-1 1,0 0-1,0-1 0,-1 1 0,0-2 1,0 1-1,0-1 0,12-10 1,6-7 6,-1-1 1,24-28 0,-46 77-38,-6 0 0,2-17 0,0-1 0,0 1 0,1 0 0,0 0 0,2 14 0,-2-22 0,1 0 0,-1 0 0,1 0 0,0-1 0,-1 1 0,1 0 0,0 0 0,0-1 0,-1 1 0,1 0 0,0-1 0,0 1 0,0-1 0,0 1 0,0-1 0,0 0 0,0 1 0,0-1 0,0 0 0,0 0 0,0 0 0,0 1 0,0-1 0,0 0 0,0 0 0,0-1 0,0 1 0,0 0 0,0 0 0,0 0 0,0-1 0,0 1 0,0 0 0,1-1 0,35-14 0,-24 6 0,1 1 0,0 0 0,1 1 0,0 0 0,0 1 0,0 1 0,0 1 0,1 0 0,30-3 0,-11-2-1871,-27 6 632,-1-1 1,0 0-1,-1 0 1,1-1-1,6-6 1,-3 2-1151,0-1 0,-1 0 0,0 0 0,14-23 0,-5 0-2981</inkml:trace>
</inkml:ink>
</file>

<file path=ppt/ink/ink19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41:13.606"/>
    </inkml:context>
    <inkml:brush xml:id="br0">
      <inkml:brushProperty name="width" value="0.025" units="cm"/>
      <inkml:brushProperty name="height" value="0.025" units="cm"/>
      <inkml:brushProperty name="color" value="#AB008B"/>
    </inkml:brush>
  </inkml:definitions>
  <inkml:trace contextRef="#ctx0" brushRef="#br0">57 0 10378,'0'0'10906,"-4"12"-8973,-9 27-552,2 1 1,2 1 0,2 0 0,1 0-1,0 77 1,6-117-1388,-1 1 0,1 0 1,0-1-1,0 1 0,0 0 0,0-1 0,0 1 1,1 0-1,-1-1 0,0 1 0,1-1 0,-1 1 0,1 0 1,0-1-1,0 1 0,-1-1 0,1 0 0,0 1 1,0-1-1,0 0 0,0 1 0,0-1 0,1 0 0,-1 0 1,0 0-1,1 0 0,-1 0 0,0 0 0,1 0 0,-1-1 1,1 1-1,0 0 0,-1-1 0,1 1 0,-1-1 1,1 0-1,0 0 0,-1 1 0,3-1 0,-1-1-29,0 1 1,0-1-1,-1 0 0,1 0 0,0 0 1,0 0-1,0-1 0,-1 1 0,1-1 0,-1 1 1,1-1-1,-1 0 0,0 0 0,0 0 0,0 0 1,0 0-1,0-1 0,0 1 0,0-1 0,-1 1 1,3-5-1,-1 0 64,0-1-1,-1 0 1,0 0 0,0 0-1,0 0 1,-1-1 0,0-14-1,-1 23 74,17 27 245,-15-24-334,0-1 0,0 0 1,0 0-1,0 0 0,0 0 0,0 0 1,1-1-1,-1 1 0,1-1 0,-1 1 1,1-1-1,-1 0 0,1 0 0,0 0 1,0 0-1,0-1 0,-1 1 0,1-1 1,0 0-1,0 1 0,0-1 0,0-1 1,0 1-1,0 0 0,-1-1 0,1 1 1,0-1-1,0 0 0,-1 0 0,1 0 1,0 0-1,-1-1 0,1 1 0,-1 0 1,1-1-1,-1 0 0,0 0 0,0 0 1,0 0-1,0 0 0,0 0 0,0 0 0,0-1 1,-1 1-1,1-1 0,-1 1 0,0-1 1,0 1-1,0-1 0,0 0 0,0 0 1,0 0-1,0-4 0,-1 6-3,0 1 1,-1-1-1,1 1 0,0-1 0,0 1 1,0-1-1,0 1 0,0 0 0,-1-1 1,1 1-1,0-1 0,0 1 0,-1 0 1,1-1-1,0 1 0,-1-1 0,1 1 1,-1 0-1,1 0 0,0-1 0,-1 1 1,1 0-1,-1 0 0,1-1 0,0 1 1,-1 0-1,1 0 0,-1 0 0,1 0 1,-1 0-1,1 0 0,-1-1 0,1 1 1,-1 0-1,1 0 0,-1 1 0,1-1 1,-1 0-1,1 0 0,-1 0 0,1 0 1,0 0-1,-1 0 0,1 1 0,-1-1 1,1 0-1,-1 0 0,1 1 0,-1-1 1,-21 14 341,19-10-352,0 1 0,0-1 0,1 1 0,0-1 0,0 1 0,0 0 0,1 0 0,-1 0 0,1 0 0,0 0 0,1 0 0,-1 7 0,1-10 0,0 0 0,0 0 0,0 0 0,1-1 0,-1 1 0,0 0 0,1 0 0,-1 0 0,1-1 0,0 1 0,0 0 0,0 0 0,0-1 0,0 1 0,0-1 0,0 1 0,0-1 0,0 0 0,1 1 0,-1-1 0,1 0 0,-1 0 0,1 0 0,-1 0 0,1 0 0,0 0 0,-1 0 0,1 0 0,0-1 0,0 1 0,-1-1 0,1 1 0,0-1 0,0 0 0,3 0 0,4 1 0,1-1 0,-1 0 0,1 0 0,0-1 0,-1 0 0,1-1 0,-1 0 0,0 0 0,13-6 0,-19 7 0,1-1 0,-1 0 0,1 0 0,-1 0 0,0-1 0,0 1 0,0-1 0,-1 0 0,1 1 0,-1-1 0,1 0 0,-1 0 0,0-1 0,0 1 0,0 0 0,0-1 0,-1 1 0,0-1 0,1 0 0,-1 0 0,-1 1 0,1-1 0,0 0 0,-1 0 0,0-7 0,-2-20 0,1 22 0,0 1 0,1-1 0,0 0 0,0 0 0,1 0 0,3-13 0,-3 21 0,0 0 0,0 0 0,0 1 0,0-1 0,0 0 0,0 0 0,0 1 0,0-1 0,0 0 0,1 1 0,-1-1 0,0 1 0,0 0 0,1-1 0,-1 1 0,0 0 0,1 0 0,-1 0 0,0 0 0,3 0 0,37 1 0,-28-1 0,56 0-3870,-31 0-3567</inkml:trace>
</inkml:ink>
</file>

<file path=ppt/ink/ink19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41:14.433"/>
    </inkml:context>
    <inkml:brush xml:id="br0">
      <inkml:brushProperty name="width" value="0.025" units="cm"/>
      <inkml:brushProperty name="height" value="0.025" units="cm"/>
      <inkml:brushProperty name="color" value="#AB008B"/>
    </inkml:brush>
  </inkml:definitions>
  <inkml:trace contextRef="#ctx0" brushRef="#br0">0 505 20531,'0'0'7640,"11"-9"-5601,41-35-1473,-2-2 1,56-67-1,-73 74-352,-2-1 1,-2-2-1,46-88 1,-66 106-215,-3 6 0,-4 34 0,-20 195 0,-1 45 0,23-228 0,2-15 0,-6-13 0,1 1 0,-1-1 0,0 0 0,0 0 0,0 0 0,1 0 0,-1 0 0,0 1 0,0-1 0,1 0 0,-1 0 0,0 0 0,0 0 0,1 0 0,-1 0 0,0 0 0,0 0 0,1 0 0,-1 0 0,0 0 0,0 0 0,1 0 0,-1 0 0,0 0 0,0 0 0,1 0 0,-1-1 0,0 1 0,0 0 0,1 0 0,-1 0 0,0 0 0,0 0 0,0-1 0,1 1 0,-1 0 0,0 0 0,0 0 0,0 0 0,0-1 0,1 1 0,0-4-80,0-1-1,0 1 1,0 0-1,-1-1 1,0 1-1,0-1 1,0 1 0,0 0-1,0-1 1,-2-5-1,1 5-192,-2-11-722,-1 0 0,-1 0 0,0 1 1,-1-1-1,0 1 0,-1 1 0,-14-22 1,14 25 1031,-1 0 0,0 1 0,0 0 0,-1 0 0,-17-14 0,25 23 162,0 0 0,1 1 0,-1-1 0,0 0 0,1 1 0,-1-1 0,0 0 0,0 1 0,1-1 0,-1 1 0,0-1 0,0 1 0,0 0 0,0-1 0,0 1 0,0 0 0,0 0 0,0 0 0,0-1 0,0 1 0,0 0 0,0 0 0,0 0 0,0 1 0,0-1 0,-1 0 0,2 1-117,0 0-1,0 0 1,0 0-1,1 0 0,-1 0 1,0 0-1,1 0 1,-1 0-1,1 0 0,-1 0 1,1-1-1,-1 1 1,1 0-1,0 0 1,-1 0-1,1-1 0,0 1 1,-1-1-1,1 1 1,0 0-1,0-1 0,0 1 1,0-1-1,0 0 1,1 1-1,7 4-208,1-1 0,-1 0-1,1 0 1,0-1 0,0-1 0,0 0 0,0 0-1,0-1 1,0 0 0,14 0 0,19-6-3923,-6-8-3906,-15 1 312</inkml:trace>
</inkml:ink>
</file>

<file path=ppt/ink/ink19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41:14.776"/>
    </inkml:context>
    <inkml:brush xml:id="br0">
      <inkml:brushProperty name="width" value="0.025" units="cm"/>
      <inkml:brushProperty name="height" value="0.025" units="cm"/>
      <inkml:brushProperty name="color" value="#AB008B"/>
    </inkml:brush>
  </inkml:definitions>
  <inkml:trace contextRef="#ctx0" brushRef="#br0">32 1 15407,'0'0'5866,"-4"12"-3853,3-9-1913,-5 10 407,2-1 1,0 1-1,0 0 0,1 0 0,1 0 1,0 0-1,1 0 0,0 24 1,2-36-473,-1 0 0,1 0 0,-1 0 0,1 1 0,0-1 1,-1 0-1,1 0 0,0 0 0,0 0 0,0-1 0,0 1 0,0 0 1,0 0-1,0 0 0,0-1 0,0 1 0,0-1 0,0 1 0,1-1 1,-1 1-1,0-1 0,0 0 0,1 1 0,-1-1 0,0 0 0,0 0 1,1 0-1,-1 0 0,0 0 0,1 0 0,-1 0 0,0-1 0,0 1 1,2-1-1,3 1 80,-1-1 1,0-1 0,1 1-1,-1-1 1,0 0-1,10-4 1,-3-3-68,0 0-1,-1 0 1,0-1-1,0-1 1,-1 0-1,0 0 1,-1-1-1,-1 0 1,14-24-1,-29 164 49,7-122-64,0 1-1,0 0 0,1 0 1,0 0-1,0-1 1,0 1-1,3 8 0,-3-13-37,0-1-1,0 0 0,0 1 1,0-1-1,0 0 0,1 1 0,-1-1 1,0 0-1,0 0 0,1 0 0,-1 0 1,1 0-1,-1 0 0,1 0 1,-1-1-1,1 1 0,0-1 0,-1 1 1,1-1-1,0 1 0,-1-1 1,1 0-1,0 0 0,0 0 0,-1 0 1,1 0-1,0 0 0,-1 0 1,1-1-1,0 1 0,-1-1 0,1 1 1,0-1-1,1 0 0,3-2-319,-1 1 0,1-1 0,-1 0 0,1 0 0,-1-1 0,0 1 0,0-1 0,0 0 0,-1-1 0,5-4 1,37-52-8149,-21 20 845</inkml:trace>
</inkml:ink>
</file>

<file path=ppt/ink/ink19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41:15.131"/>
    </inkml:context>
    <inkml:brush xml:id="br0">
      <inkml:brushProperty name="width" value="0.025" units="cm"/>
      <inkml:brushProperty name="height" value="0.025" units="cm"/>
      <inkml:brushProperty name="color" value="#AB008B"/>
    </inkml:brush>
  </inkml:definitions>
  <inkml:trace contextRef="#ctx0" brushRef="#br0">140 0 18417,'0'0'2173,"-3"13"422,-8 29-1497,-25 114 4190,31-132-4649,2 1 0,1 0 0,1 1 1,3 37-1,-2-59-652,1-1 1,-1 1-1,1 0 1,0-1-1,1 1 0,-1-1 1,0 0-1,1 1 0,0-1 1,3 5-1,-4-7-627,-23-18-572,20 14 1217,-7-7 26,0 1 0,1-1 0,1-1 0,0 1 0,0-1 0,1-1 0,1 1 0,0-1 0,-6-19 0,11 31-9,0-1 0,1 1 0,-1-1 0,0 0 0,0 1 1,0-1-1,1 1 0,-1-1 0,0 0 0,1 1 0,-1-1 1,0 1-1,1-1 0,-1 1 0,1-1 0,-1 1 0,1 0 0,-1-1 1,1 1-1,-1 0 0,1-1 0,-1 1 0,1 0 0,0-1 0,-1 1 1,1 0-1,-1 0 0,1 0 0,0 0 0,-1 0 0,1-1 0,0 1 1,-1 0-1,1 0 0,0 1 0,0-1 0,33 0 761,-26 1-709,44 3-3022,-36-1 39,-1-2 0,1 0-1,0-1 1,31-3 0,-28-4-9065</inkml:trace>
</inkml:ink>
</file>

<file path=ppt/ink/ink19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41:15.897"/>
    </inkml:context>
    <inkml:brush xml:id="br0">
      <inkml:brushProperty name="width" value="0.025" units="cm"/>
      <inkml:brushProperty name="height" value="0.025" units="cm"/>
      <inkml:brushProperty name="color" value="#AB008B"/>
    </inkml:brush>
  </inkml:definitions>
  <inkml:trace contextRef="#ctx0" brushRef="#br0">91 331 10282,'0'0'9630,"-9"6"-6373,1 1-2641,0 0 0,0 0 0,0 0 0,1 1 0,0 0 0,1 1 0,0-1 0,0 1 0,-6 14 0,11-23-556,1 1 1,-1 0-1,1 0 0,-1-1 0,1 1 0,-1 0 1,1 0-1,0 0 0,-1 0 0,1-1 1,0 1-1,0 0 0,0 0 0,0 0 0,0 0 1,0 0-1,0 0 0,0-1 0,0 1 1,0 0-1,0 0 0,0 0 0,1 0 0,-1 0 1,0 0-1,1-1 0,-1 1 0,1 0 1,-1 0-1,1-1 0,-1 1 0,1 0 0,-1-1 1,2 2-1,31 1 460,-19-3-585,1-1 26,0 0 1,-1-2 0,17-3 0,-19 2 12,1 2 0,0 0 0,0 0 0,22 1 0,-35 1 39,1 0 0,0 0 0,0 0 1,0 0-1,0 0 0,-1 1 0,1-1 1,0 0-1,0 0 0,0 1 0,-1-1 0,1 1 1,0-1-1,-1 1 0,1-1 0,0 1 1,-1-1-1,1 1 0,-1-1 0,1 1 1,-1 0-1,1-1 0,-1 1 0,1 0 1,-1 0-1,1-1 0,-1 3 0,3 23 410,-3-21-234,-1-11-170,-1 0 1,0 1-1,1-1 0,-2 0 1,1 1-1,-1-1 0,-4-6 1,-4-9 1,2 0-21,5 15 0,1 0 0,0 0 0,1-1 0,-1 1 0,1-1 0,1 1 0,-3-13 0,5 18 0,0 0 0,-1 1 0,1-1 0,0 0 0,0 1 0,-1-1 0,1 1 0,0-1 0,0 1 0,0-1 0,0 1 0,0 0 0,0-1 0,0 1 0,-1 0 0,1 0 0,0 0 0,0-1 0,0 1 0,0 0 0,0 0 0,0 0 0,2 1 0,33-1 0,-28 1 0,4-1-729,-1-1 1,1 0-1,-1 0 0,1-1 1,-1 0-1,0-1 0,0-1 0,0 0 1,0 0-1,12-7 0,-16 6 159,0 1 0,-1-1 0,0 0 0,0-1 0,0 1 0,0-1 0,-1-1 0,0 1 0,-1-1 0,1 1 0,-1-1 0,0 0 0,-1-1 0,0 1 0,4-13 0,-3 2-285,0 0 0,-1-1 0,1-25 1,-2-23 5074,-5 56 2973,-4 18-4249,-5 17-1732,2 12-913,-6 16 639,3 0-1,2 1 0,2 0 1,-2 62-1,10-114-937,1 0 0,0 0 0,0 0 0,-1 0 0,1 0 0,0 0 0,0 0 0,0 0 0,0 0 0,1 0 0,-1 0 0,0 0 0,0 0 0,1 0 0,-1 0 0,0 0 0,1 0 0,-1 0 0,1 0 0,-1 0 0,1 0 0,0-1 0,-1 1 0,1 0 0,0 0 0,-1 0 0,1-1 0,0 1 0,0-1 0,0 1 0,0 0 0,0-1 0,0 0 0,0 1 0,0-1 0,0 1 0,0-1 0,0 0 0,0 0 0,0 0 0,0 0 0,0 0 0,0 0 0,0 0 0,0 0 0,0 0 0,0 0 0,0 0 0,0 0 0,0-1 0,0 1 0,0-1 0,1 0 0,4-1 0,-1-1 0,0 0 0,0 0 0,0 0 0,0 0 0,-1-1 0,1 0 0,4-6 0,135-191 0,-99 135 0,-40 55-1919,-16 17-2810,-14 17-6971,12-6-509</inkml:trace>
</inkml:ink>
</file>

<file path=ppt/ink/ink19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41:16.223"/>
    </inkml:context>
    <inkml:brush xml:id="br0">
      <inkml:brushProperty name="width" value="0.025" units="cm"/>
      <inkml:brushProperty name="height" value="0.025" units="cm"/>
      <inkml:brushProperty name="color" value="#AB008B"/>
    </inkml:brush>
  </inkml:definitions>
  <inkml:trace contextRef="#ctx0" brushRef="#br0">1 0 15407,'0'0'11114,"0"54"-8455,2-37-1346,3-2-608,-2-1-321,2 2-224,0-3-96,-1-4-480,2-4-994,0-3-1697,0-2-1761,1-5-2948</inkml:trace>
</inkml:ink>
</file>

<file path=ppt/ink/ink19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41:16.581"/>
    </inkml:context>
    <inkml:brush xml:id="br0">
      <inkml:brushProperty name="width" value="0.025" units="cm"/>
      <inkml:brushProperty name="height" value="0.025" units="cm"/>
      <inkml:brushProperty name="color" value="#AB008B"/>
    </inkml:brush>
  </inkml:definitions>
  <inkml:trace contextRef="#ctx0" brushRef="#br0">42 1 19827,'0'0'4804,"-18"49"-2241,9-22-1090,2-1-1153,3-2-191,1 1-97,3-6-257,0-5-1056,0-2-993,3-6-1025,4-6-2467</inkml:trace>
</inkml:ink>
</file>

<file path=ppt/ink/ink19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41:16.907"/>
    </inkml:context>
    <inkml:brush xml:id="br0">
      <inkml:brushProperty name="width" value="0.025" units="cm"/>
      <inkml:brushProperty name="height" value="0.025" units="cm"/>
      <inkml:brushProperty name="color" value="#AB008B"/>
    </inkml:brush>
  </inkml:definitions>
  <inkml:trace contextRef="#ctx0" brushRef="#br0">1 409 14221,'0'0'10181,"7"9"-8665,23 28-737,-27-35-752,0-1-1,1 1 0,0 0 0,-1-1 0,1 0 1,0 0-1,-1 0 0,1 0 0,0 0 1,0-1-1,0 0 0,0 0 0,0 0 1,-1 0-1,1-1 0,0 1 0,0-1 1,0 0-1,-1 0 0,1 0 0,0-1 1,-1 1-1,6-4 0,-5 1 224,-1 0-1,1 0 1,-1 0-1,0 0 1,0-1-1,-1 1 1,1-1-1,-1 0 1,0 0-1,0 0 1,-1 0-1,3-9 1,-4 12-213,0 1 0,1-1 0,-1 1-1,0-1 1,0 1 0,0-1 0,0 1 0,0-1 0,0 1 0,0-1 0,-1 1 0,1-1 0,-1 1 0,1-1 0,-1 1 0,1-1 0,-1 1 0,0 0 0,0-1 0,1 1 0,-1 0 0,0 0 0,0-1 0,0 1 0,0 0-1,-1 0 1,1 0 0,0 0 0,0 1 0,-1-1 0,1 0 0,0 0 0,-1 1 0,1-1 0,-1 1 0,1-1 0,-1 1 0,1 0 0,-1-1 0,1 1 0,-1 0 0,1 0 0,-1 0 0,1 0 0,-4 1 0,1 0-25,0 0 0,0 0 1,1 1-1,-1 0 0,0 0 1,1 0-1,-1 0 1,1 0-1,0 0 0,-1 1 1,1 0-1,0 0 1,1 0-1,-1 0 0,1 0 1,-1 0-1,1 1 1,0-1-1,0 1 0,-3 6 1,1 0 16,-1-1 1,2 1-1,-1 0 1,1 0-1,1 0 1,0 0-1,-1 13 1,3-20-30,0 0 0,1 0 0,-1 0 0,1 0 0,-1 0 0,1 0 0,0 0 0,0 0 0,0 0 0,1-1 0,-1 1 0,1 0 0,-1-1 0,1 1 0,0-1 0,0 0 0,0 0 0,0 1 0,0-1 0,1 0 0,-1-1 0,1 1 0,-1 0 0,1-1 0,-1 0 0,1 1 0,0-1 0,0 0 0,0 0 0,0-1 0,5 2 0,3 0 0,1 0 0,0-1 0,0 0 0,0-1 0,0-1 0,0 0 0,12-2 0,-21 2-231,-1 1 0,1-1 0,0 0 0,-1 0 1,1 0-1,0-1 0,-1 1 0,1-1 0,-1 1 0,0-1 0,0 0 0,0 0 0,1 0 1,-2 0-1,3-2 0,-1 0-785,0 0 1,-1 0-1,0 0 1,0-1-1,0 1 1,0 0-1,-1-1 1,2-7 0,1-20-12737</inkml:trace>
  <inkml:trace contextRef="#ctx0" brushRef="#br0" timeOffset="1">70 1 24311,'0'0'8008,"62"20"-9802,-50-20-3779,-2 0-6183</inkml:trace>
</inkml:ink>
</file>

<file path=ppt/ink/ink19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41:17.262"/>
    </inkml:context>
    <inkml:brush xml:id="br0">
      <inkml:brushProperty name="width" value="0.025" units="cm"/>
      <inkml:brushProperty name="height" value="0.025" units="cm"/>
      <inkml:brushProperty name="color" value="#AB008B"/>
    </inkml:brush>
  </inkml:definitions>
  <inkml:trace contextRef="#ctx0" brushRef="#br0">27 0 25240,'0'0'2178,"-21"67"416,21-38-1889,0 2-609,0 2-544,0 1-1570,0 0-2146,0-1-2050,-5 0-3523</inkml:trace>
  <inkml:trace contextRef="#ctx0" brushRef="#br0" timeOffset="1">14 672 17264,'0'0'11723,"7"59"-9993,-4-45-1185,-1-2-385,-1 1-128,-1 1-705,0-2-1089,0-5-2241</inkml:trace>
</inkml:ink>
</file>

<file path=ppt/ink/ink19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42:14.98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113 0 9225,'-23'4'1419,"15"-3"-932,-1 0 0,1 0 0,0 1 0,0 0 0,0 0 0,0 1 0,0 0-1,0 1 1,-8 4 0,24-5 3337,42-1-1621,341 16-269,-33 1-1551,333-18 207,734 24 1078,-765-14-1566,-462-12-81,-108-3 0,143-26 0,-25 2-4,145 20-17,-111 6 0,-80 1 0,236 28 0,150 18 0,-296-23 37,474-21 1,-194-14 269,-267 12-299,128-2 221,-411-18-6576,8 1-769</inkml:trace>
</inkml:ink>
</file>

<file path=ppt/ink/ink19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42:17.59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201 120 11883,'0'-9'3193,"1"-1"-2608,0 3 73,-1 1-1,1 0 0,-1 0 1,-1 0-1,1 0 1,-3-9-1,3 13-520,-1 0 0,0 0 0,0 1 0,0-1 0,1 0 0,-1 1 0,-1-1 0,1 0 0,0 1 0,0-1 0,-1 1 0,1 0 0,0-1 0,-1 1 0,0 0 0,1 0 0,-1 0 0,0 0 0,1 0 0,-1 1 0,0-1 0,0 0 0,0 1 0,1-1 0,-1 1 0,0 0 0,0-1 0,-2 1 0,-1 0-43,1 0 0,-1 0 0,1 0 0,-1 1 0,1-1 0,-1 1 0,1 0 0,-1 0 0,1 1 0,0 0 0,-1-1 0,1 1 0,0 1 0,0-1 0,1 0 0,-6 5 0,3-1 49,0 0-1,0 0 0,1 0 0,0 1 1,0 0-1,1 0 0,0 0 1,-6 13-1,5-6 53,0 0-1,0 1 1,1-1 0,1 1 0,1 0-1,0 0 1,1 0 0,0 1-1,4 27 1,-3-42-180,0 1-1,0 0 1,1-1-1,-1 1 1,1 0-1,-1-1 1,1 1-1,0-1 1,0 1-1,-1-1 1,1 1-1,0-1 1,0 1-1,1-1 1,-1 0-1,0 0 1,0 1-1,1-1 1,-1 0-1,0 0 1,1 0-1,-1-1 1,1 1-1,0 0 1,-1-1-1,1 1 1,-1 0-1,1-1 1,0 0-1,0 1 1,-1-1-1,1 0 1,0 0-1,-1 0 1,1 0-1,0 0 1,0-1-1,-1 1 1,1 0-1,0-1 1,-1 1-1,1-1 1,1-1-1,6 0 63,-1-1-1,0-1 1,0 0-1,0 0 0,-1 0 1,1-1-1,7-7 0,1-3-13,0 0 0,-2-1 0,0-1-1,0 0 1,10-19 0,-18 25-27,0 0 0,0 0 0,-1 0 0,0-1 0,-1 0 1,-1 0-1,0 0 0,0 0 0,-1 0 0,0-15 0,-2 27-29,1 0-1,-1-1 1,0 1-1,0 0 0,0 0 1,0 0-1,0-1 0,0 1 1,0 0-1,0 0 1,0-1-1,0 1 0,0 0 1,0 0-1,0-1 1,0 1-1,0 0 0,0 0 1,0 0-1,0-1 0,0 1 1,0 0-1,0 0 1,0 0-1,-1-1 0,1 1 1,0 0-1,0 0 1,0 0-1,0-1 0,0 1 1,-1 0-1,1 0 0,0 0 1,0 0-1,0 0 1,-1-1-1,1 1 0,0 0 1,0 0-1,0 0 1,-1 0-1,1 0 0,0 0 1,0 0-1,-1 0 0,1 0 1,0 0-1,-1 0 1,-10 11 100,-8 20-58,11-9 117,1 0 0,1 0 0,0 1 1,2 0-1,1 0 0,-1 33 0,4-54-165,-1-1 1,1 0-1,0 1 0,0-1 0,0 0 0,0 1 0,0-1 0,1 1 1,-1-1-1,0 0 0,1 1 0,-1-1 0,1 0 0,-1 1 0,1-1 0,-1 0 1,1 0-1,0 1 0,0-1 0,0 0 0,0 0 0,-1 0 0,2 0 1,-1 0-1,0 0 0,0-1 0,0 1 0,0 0 0,0 0 0,1-1 0,-1 1 1,0-1-1,1 1 0,-1-1 0,0 0 0,1 1 0,-1-1 0,0 0 1,1 0-1,-1 0 0,1 0 0,-1 0 0,0 0 0,1 0 0,-1-1 1,2 1-1,3-2-3,1 0 1,-1 0 0,0 0 0,0-1 0,0 0 0,0 0-1,-1 0 1,10-8 0,6-7 1,-1-1 0,-2 0 0,30-39 0,-39 45 0,0 0 0,-1-1 0,-1 0 0,0 0 0,-1-1 0,0 1 0,6-30 0,-21 84 0,4-22 0,0 1 0,1 0 0,2 0 0,-1 0 0,2 0 0,2 29 0,-1-47 0,0 0 0,1 0 0,-1 0 0,1 0 0,-1 0 0,1 0 0,0 0 0,-1 0 0,1 0 0,0 0 0,0 0 0,0 0 0,0 0 0,0-1 0,0 1 0,0 0 0,0-1 0,0 1 0,0-1 0,0 1 0,0-1 0,0 1 0,0-1 0,0 0 0,1 1 0,-1-1 0,0 0 0,0 0 0,0 0 0,1 0 0,-1 0 0,0 0 0,0 0 0,0-1 0,0 1 0,2-1 0,3 0 0,0 0 0,0-1 0,0 0 0,0 0 0,0 0 0,6-4 0,1-4 0,0 0 0,0-1 0,-1 0 0,0-1 0,-1-1 0,-1 0 0,0 0 0,0-1 0,-2 0 0,1 0 0,-2-1 0,0-1 0,5-16 0,-14 83 0,1-45 0,-6 29 0,2 0 0,-2 46 0,7-80-104,0 0 0,0 0 1,0 0-1,0 0 0,0 0 0,0 0 0,0 0 1,0 0-1,1 0 0,-1 0 0,0 0 0,1 0 0,-1 0 1,1 0-1,-1 0 0,1 0 0,-1-1 0,1 1 1,0 0-1,-1 0 0,1-1 0,0 1 0,-1 0 1,1-1-1,0 1 0,0-1 0,0 1 0,0-1 1,0 1-1,0-1 0,-1 0 0,1 1 0,0-1 0,0 0 1,0 0-1,0 1 0,0-1 0,0 0 0,0 0 1,0 0-1,0-1 0,0 1 0,0 0 0,0 0 1,1-1-1,2 1-632,0-1 1,-1 0-1,1-1 1,-1 1-1,1-1 1,-1 1-1,0-1 1,1 0-1,-1 0 1,5-5-1,13-17-6641</inkml:trace>
</inkml:ink>
</file>

<file path=ppt/ink/ink19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42:17.94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54 1 14670,'0'0'12641,"-7"9"-11189,2-2-1173,0-2-42,1 0 1,0 0-1,0 1 1,0 0-1,1 0 1,-1 0-1,1 0 1,1 0-1,-1 1 1,1-1-1,-2 12 1,5-18-250,0 1 1,-1 0 0,1 0 0,0-1-1,0 1 1,0-1 0,0 1 0,0 0-1,-1-1 1,1 0 0,0 1 0,0-1 0,0 0-1,0 1 1,1-1 0,-1 0 0,0 0-1,0 0 1,0 0 0,0 0 0,0 0-1,0 0 1,0 0 0,0 0 0,0 0 0,0-1-1,2 0 1,40-6-643,-38 6 587,2 0 41,0-1 0,0 2 1,0-1-1,0 1 0,0 0 1,0 0-1,0 0 0,0 1 0,0 0 1,0 1-1,-1 0 0,11 3 1,-14-3 101,0 0 1,0 0-1,0 1 1,-1-1-1,1 0 1,0 1-1,-1 0 1,0-1-1,0 1 1,0 0-1,0 0 1,0 1-1,0-1 1,-1 0-1,0 0 1,1 1-1,-1-1 1,0 1-1,-1-1 1,1 1-1,-1-1 1,0 1-1,1 0 1,-1-1-1,-2 7 1,2-4-65,-1-1 0,0 0 0,-1-1 0,1 1 0,-1 0 0,0 0 0,0-1 0,-1 1 0,1-1 0,-1 0 0,0 1 0,0-1 0,-1-1 0,1 1 0,-1 0 0,0-1 0,0 0 0,0 0 0,-8 5 0,5-3-11,-1-1 1,0 0-1,0 0 1,-1-1-1,1 0 1,-1 0-1,0-1 1,1 0-1,-1 0 1,-13 0-1,21-2-67,0 0 1,-1 0-1,1 0 1,0 0-1,0-1 0,0 1 1,0 0-1,0 0 1,0-1-1,0 1 1,0-1-1,0 1 0,0-1 1,0 1-1,0-1 1,0 0-1,0 1 0,0-1 1,0 0-1,-1-1 1,-6-23-5829,5-1-5060</inkml:trace>
</inkml:ink>
</file>

<file path=ppt/ink/ink19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42:19.17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150 243 17264,'0'0'4655,"-9"-4"-2017,6 3-2519,0-1 0,0 1 1,1 0-1,-1 0 1,0 0-1,0 0 1,0 1-1,-1-1 1,1 1-1,0 0 0,0 0 1,0 0-1,0 0 1,0 0-1,0 1 1,0-1-1,0 1 1,0 0-1,0 0 0,0 0 1,0 0-1,0 1 1,0-1-1,1 1 1,-1 0-1,1 0 1,-1 0-1,1 0 0,-1 0 1,1 0-1,-2 3 1,-2 2-13,1 1 0,0 0 0,0 0 0,1 0 0,0 1 0,0-1 1,1 1-1,0 0 0,1 0 0,0 0 0,0 1 0,1-1 0,0 0 0,1 1 0,0 10 0,0-18-93,1-1 0,-1 0-1,0 0 1,1 0-1,-1 1 1,0-1 0,1 0-1,0 0 1,-1 0-1,1 0 1,0 0 0,-1 0-1,1 0 1,0 0-1,0 0 1,0 0 0,0-1-1,0 1 1,0 0-1,0-1 1,0 1 0,0 0-1,0-1 1,0 1-1,0-1 1,1 0 0,-1 1-1,0-1 1,0 0-1,0 0 1,1 0 0,-1 0-1,0 0 1,0 0-1,1 0 1,-1 0-1,0 0 1,2-1 0,3 0 54,0 0 1,0 0-1,0-1 1,-1 0-1,1 0 1,0 0-1,5-4 1,7-6 35,0-1 1,-1 0 0,-1-1-1,0-1 1,-1 0-1,0-2 1,-2 1-1,16-24 1,-14 16-18,-2 1-1,0-2 1,-1 1 0,-2-2 0,0 1-1,6-31 1,-9-1-39,-15 67-48,-2 12 0,-2 17 0,2 1 0,1 0 0,2 0 0,2 0 0,2 1 0,4 73 0,-1-113-13,0 1 0,0 0 0,0 0 0,1 0 0,-1 0 0,0 0 1,1 0-1,0 0 0,-1-1 0,1 1 0,0 0 0,0-1 0,0 1 0,0 0 0,0-1 0,1 1 0,-1-1 0,0 1 0,1-1 0,-1 0 1,1 0-1,-1 0 0,1 0 0,0 0 0,-1 0 0,1 0 0,0 0 0,0-1 0,0 1 0,-1 0 0,1-1 0,0 0 0,0 1 1,0-1-1,0 0 0,0 0 0,2 0 0,1-1-98,-1 0 0,0 0 1,0 0-1,0 0 0,0-1 0,0 1 0,0-1 1,0 0-1,0 0 0,0-1 0,-1 1 1,1-1-1,-1 0 0,0 0 0,5-6 1,0-1-1193,-2-1 0,1 1 0,-2-2 0,1 1 0,-2 0 0,1-1 0,-2 0 0,1 0 1,1-16-1,0-32-856,-16 116 10578,9-50-7882,0 0 0,0 0 0,1 0 1,0 0-1,0 1 0,0-1 0,1 0 0,0 1 1,0-1-1,2 12 0,-1-17-493,-1 0 0,1 0 0,-1 0 0,1-1 0,0 1 0,0 0 0,-1 0 0,1-1 0,0 1 0,0-1 0,0 1 0,0-1 0,0 1 0,0-1 0,0 1 0,0-1 0,0 0 0,0 1 1,0-1-1,0 0 0,0 0 0,0 0 0,0 0 0,0 0 0,0 0 0,0 0 0,0 0 0,0 0 0,0 0 0,0-1 0,0 1 0,2-1 0,33-13 425,-30 10-438,0 0 1,0-1-1,-1 0 1,0 0-1,1-1 1,-2 1-1,1-1 1,-1 0-1,0 0 1,0-1-1,0 1 1,-1-1-1,0 0 1,0 0-1,-1 0 1,0 0-1,0 0 1,-1 0-1,1-12 1,-2 19-31,0 0 1,0-1-1,0 1 0,0 0 1,0-1-1,0 1 0,0 0 1,0 0-1,0-1 1,0 1-1,0 0 0,0 0 1,0-1-1,0 1 1,-1 0-1,1 0 0,0-1 1,0 1-1,0 0 0,0 0 1,0 0-1,-1-1 1,1 1-1,0 0 0,0 0 1,0 0-1,-1 0 0,1-1 1,0 1-1,0 0 1,-1 0-1,1 0 0,0 0 1,0 0-1,-1 0 1,1 0-1,0 0 0,0 0 1,-1 0-1,1 0 0,0 0 1,0 0-1,-1 0 1,1 0-1,0 0 0,-1 0 1,1 0-1,0 0 0,0 0 1,-1 0-1,1 0 1,0 1-1,0-1 0,0 0 1,-1 0-1,1 0 1,-15 12 20,8 1 21,-1 1 0,2 0-1,0 1 1,0-1 0,2 1-1,0 0 1,0 0 0,1 0 0,1 1-1,0 17 1,2-31-43,0-1 0,0 0 0,0 0 0,0 0 0,0 0 0,1 0 0,-1 0 0,0 0 0,1 1 0,-1-1 0,0 0 0,1 0 0,-1 0 0,1 0 0,0 0 0,-1-1 0,1 1 0,0 0 0,-1 0 0,1 0 0,0-1 0,0 1 0,0 0 0,0 0 0,0-1 0,0 1 0,0-1 0,0 1 0,0-1 0,0 0 0,0 1 0,0-1 0,0 0 0,0 0 0,0 1 0,1-1 0,-1 0 0,0 0 0,0 0 0,0-1 0,0 1 0,0 0 0,0 0 0,3-1 0,3-1 0,0 1 0,0-1 0,-1 0 0,1-1 0,0 1 0,6-5 0,41-29 0,-31 20 0,41-23 0,-59 36 0,2 0 0,-1 1 0,0 0 0,0-1 0,1 2 0,-1-1 0,1 1 0,0 0 0,-1 0 0,1 1 0,0 0 0,7 1 0,-12 0 0,1 0 0,-1 0 0,0 0 0,1 1 0,-1-1 0,0 1 0,0-1 0,0 1 0,0 0 0,0 0 0,0 0 0,-1 0 0,1 0 0,-1 1 0,1-1 0,-1 0 0,0 1 0,0-1 0,0 1 0,0-1 0,1 5 0,-1-3 0,1 0 0,-1 0 0,1-1 0,0 1 0,0 0 0,1-1 0,-1 0 0,6 7 0,-6-9 0,-1 0 0,1-1 0,0 1 0,0 0 0,-1 0 0,1-1 0,0 1 0,0-1 0,0 0 0,0 1 0,0-1 0,0 0 0,0 0 0,0 0 0,0-1 0,-1 1 0,1 0 0,0-1 0,0 1 0,0-1 0,0 1 0,0-1 0,-1 0 0,4-2 0,12-6 0,-1 0 0,0-1 0,15-14 0,-22 16 0,1 0 0,0 1 0,0 0 0,0 1 0,1 0 0,0 0 0,0 2 0,0-1 0,1 1 0,14-3 0,-25 7-1,1 0 0,-1-1 0,0 1-1,1 0 1,-1 0 0,1 0 0,-1 0 0,0 0 0,1 0 0,-1 0 0,0 0-1,1 1 1,-1-1 0,0 0 0,1 1 0,-1-1 0,0 1 0,1 0 0,-1-1-1,0 1 1,0 0 0,0 0 0,0 0 0,0 0 0,0 0 0,0 0 0,0 0-1,1 1 1,-1 2-41,0-1 0,0 1-1,0 0 1,0 0 0,-1 0-1,0-1 1,1 1 0,-2 5-1,1-7-52,0 1 0,-1-1 0,1 1 0,0-1-1,0 0 1,1 1 0,-1-1 0,0 1 0,1-1-1,0 1 1,-1-1 0,1 0 0,0 1 0,0-1-1,0 0 1,1 0 0,-1 0 0,0 0-1,1 0 1,2 3 0,3-5-6423,2-3-5691</inkml:trace>
</inkml:ink>
</file>

<file path=ppt/ink/ink19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42:19.84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36 15439,'0'4'2845,"0"33"6228,1-25-8637,-1 0 0,1 0 0,1-1 0,0 1 0,1-1 0,0 1 0,8 17 0,-10-27-404,0-1-1,0 1 1,0 0 0,1-1-1,-1 0 1,1 1-1,-1-1 1,1 0-1,-1 0 1,1 0 0,0 0-1,0 0 1,0 0-1,-1 0 1,1-1 0,0 1-1,0-1 1,0 1-1,0-1 1,0 0-1,0 1 1,0-1 0,0 0-1,0 0 1,0-1-1,0 1 1,0 0 0,0-1-1,0 1 1,0-1-1,0 0 1,0 0 0,-1 1-1,1-1 1,2-2-1,7-2 126,0-2 0,-1 1 0,1-1 0,10-11 0,40-43-157,-48 46 0,1 1 0,0 0 0,1 1 0,0 1 0,19-12 0,-33 23 0,0 1 0,0-1 0,0 1 0,1-1 0,-1 1 0,0 0 0,0-1 0,0 1 0,1 0 0,-1 0 0,0 0 0,0 0 0,1 0 0,-1 0 0,0 0 0,0 0 0,1 0 0,-1 0 0,0 1 0,0-1 0,0 1 0,1-1 0,-1 1 0,0-1 0,0 1 0,0 0 0,0-1 0,0 1 0,0 0 0,0 0 0,0 0 0,-1 0 0,1 0 0,0 0 0,0 0 0,-1 0 0,1 0 0,-1 0 0,1 0 0,-1 0 0,1 0 0,-1 1 0,0-1 0,1 1 0,3 11 0,-1 0 0,0 0 0,1 21 0,0-7 0,-3-25 0,-1 1 0,1-1 0,0 1 0,0-1 0,0 1 0,0-1 0,0 1 0,1-1 0,-1 0 0,1 0 0,-1 0 0,3 2 0,-3-3 0,0 0 0,0 0 0,0-1 0,0 1 0,0-1 0,0 1 0,0-1 0,1 1 0,-1-1 0,0 1 0,0-1 0,0 0 0,1 0 0,-1 0 0,0 0 0,0 0 0,1 0 0,1 0 0,2-2 0,1 0 0,-1 0 0,0 0 0,1-1 0,-1 0 0,0 0 0,-1 0 0,1 0 0,5-6 0,8-6-163,1 2 0,1 0-1,0 1 1,0 1 0,1 1 0,37-13 0,-57 23-269,0-1 1,0 1 0,0 0 0,0-1 0,0 1 0,-1-1 0,1 1 0,0-1-1,0 1 1,0-1 0,0 1 0,-1-1 0,1 0 0,0 0 0,-1 1 0,1-1-1,0 0 1,-1 0 0,1 0 0,-1 0 0,0 1 0,1-1 0,-1 0 0,1-1-1,0-12-10421</inkml:trace>
</inkml:ink>
</file>

<file path=ppt/ink/ink19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42:20.18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0 18321,'0'0'6502,"52"24"-6437,-16-15-546,4-2-2370,0-3-2562,-3-2-2274</inkml:trace>
</inkml:ink>
</file>

<file path=ppt/ink/ink19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42:20.53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56 1 16271,'0'0'8467,"-8"8"-7202,-27 30 38,33-36-1220,1-1 0,0 0 1,0 1-1,0-1 0,0 1 1,0-1-1,0 1 0,1 0 1,-1-1-1,0 1 0,1 0 1,-1-1-1,1 1 0,0 0 1,-1 3-1,2-4-61,-1-1 1,0 1-1,0 0 0,1 0 1,-1 0-1,0 0 0,1 0 1,-1-1-1,1 1 0,-1 0 1,1 0-1,0-1 0,-1 1 1,1 0-1,0-1 0,-1 1 1,1-1-1,0 1 0,0-1 1,-1 1-1,3 0 0,3 1-41,1 0 0,0 0 0,1-1 0,-1 0 0,13 1 0,-3 0 81,-11-1-60,0 0 1,-1 1-1,1 0 0,-1 0 1,1 1-1,-1-1 0,0 1 0,0 0 1,0 1-1,-1-1 0,1 1 0,-1 0 1,0 0-1,0 0 0,5 7 0,-7-8 56,-1-1 0,1 1-1,-1 0 1,0-1 0,0 1-1,0 0 1,0 0-1,0 0 1,-1 0 0,0 0-1,1 0 1,-1 0 0,0-1-1,0 1 1,-1 0-1,1 0 1,0 0 0,-1 0-1,0 0 1,0 0 0,0 0-1,0-1 1,0 1-1,-1 0 1,1-1 0,-1 1-1,1-1 1,-1 1 0,0-1-1,0 0 1,0 0-1,-3 2 1,4-2-129,-1-1 0,1 1 0,-1-1 0,0 0 0,0 1 0,1-1 0,-1 0 0,0 0 1,0-1-1,0 1 0,0 0 0,0 0 0,0-1 0,0 1 0,-1-1 0,1 0 0,-2 0 0,2 0-216,1 0-1,0 0 1,0-1-1,0 1 1,0 0 0,0-1-1,0 1 1,0-1-1,0 0 1,0 1 0,0-1-1,0 0 1,0 1-1,0-1 1,0 0 0,0 0-1,1 0 1,-1 0-1,0 0 1,1 0 0,-1 0-1,1 0 1,-1 0-1,1 0 1,-1 0 0,1 0-1,0 0 1,-1-1-1,1 1 1,0 0 0,0-2-1,-1-25-8435</inkml:trace>
</inkml:ink>
</file>

<file path=ppt/ink/ink19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42:20.87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131 25 16047,'-8'7'3283,"-7"5"-1939,-3 2 463,1 1 0,0 0-1,1 1 1,-18 24 0,34-39-1808,-1-1 0,1 1 0,-1-1-1,1 1 1,0 0 0,-1-1 0,1 1 0,0-1-1,-1 1 1,1 0 0,0-1 0,0 1 0,-1 0 0,1-1-1,0 1 1,0 0 0,0-1 0,0 1 0,0 0 0,0 0-1,0-1 1,0 1 0,0 0 0,0-1 0,1 1-1,-1 0 1,0-1 0,0 1 0,1 0 0,-1-1 0,0 1-1,1-1 1,-1 1 0,1 0 0,-1-1 0,1 1-1,-1-1 1,1 1 0,-1-1 0,1 0 0,-1 1 0,1-1-1,0 1 1,-1-1 0,1 0 0,-1 0 0,1 1-1,0-1 1,-1 0 0,1 0 0,0 0 0,0 0 0,-1 0-1,1 0 1,0 0 0,-1 0 0,1 0 0,0 0 0,-1 0-1,2 0 1,58-5-1169,-42 3 901,-13 2 212,-1-1-1,1 1 1,0 0-1,0 0 1,0 1-1,0 0 1,0 0-1,-1 0 0,1 0 1,0 1-1,-1-1 1,1 1-1,-1 0 1,1 1-1,5 4 1,-5-3 60,-1 1-1,0 0 1,0 0 0,0 0 0,-1 1 0,0-1 0,0 1 0,0 0 0,-1 0-1,0 0 1,3 11 0,0 3 318,0 0 0,-2 0 0,0 0 0,-1 1 0,-2 0 0,0-1 0,-1 1 0,0-1 0,-2 1-1,-1-1 1,0 0 0,-2 0 0,0 0 0,-1-1 0,-1 0 0,-17 29 0,25-46-321,-1-1 0,0 1 0,0-1 0,0 1 0,0-1 0,0 1 0,0-1 0,-1 0 0,1 1 0,0-1 0,-1 0 0,1 0 0,-4 2 0,5-3 0,-1 0 0,1-1 0,0 1 0,-1 0 0,1 0 0,-1 0 0,1 0 0,0 0 0,-1-1 0,1 1 0,-1 0 0,1 0 0,0-1 0,-1 1 0,1 0 0,0-1 0,0 1 0,-1 0 0,1-1 0,0 1 0,-1 0 0,1-1 0,0 1 0,0-1 0,0 1 0,0 0 0,-1-1 0,1 1 0,0-1 0,0 1 0,0-1 0,0 1 0,0-1 0,-2-57 0,2 45 0,0-19 0,2 0 0,0 0 0,3 0 0,0 0 0,2 0 0,2 1 0,0 0 0,2 1 0,2 0 0,21-39 0,2 16-368,-27 41 225,0 1 0,-1-1 0,-1-1 0,0 1 1,0-1-1,-1-1 0,5-19 0,-10 32 151,-1 1-1,0 0 0,0-1 0,0 1 1,0-1-1,0 1 0,0-1 0,0 1 1,0-1-1,0 1 0,0-1 0,0 1 1,0 0-1,0-1 0,0 1 1,0-1-1,0 1 0,0-1 0,-1 1 1,1-1-1,0 1 0,0 0 0,-1-1 1,1 1-1,0 0 0,0-1 1,-1 1-1,1 0 0,0-1 0,-1 1 1,1 0-1,-1-1 0,1 1 0,0 0 1,-1 0-1,0-1 0,-19 5 277,-20 18 332,-10 28-349,47-47-261,1 1-1,-1-1 0,1 1 1,0 0-1,0 0 0,0 0 1,0 0-1,1 0 0,0 0 1,0 0-1,0 0 0,0 1 1,0 7-1,1-11-4,1 0 0,-1 0 0,1 0 0,-1 0 0,1 0 0,0 0-1,-1 0 1,1 0 0,0-1 0,0 1 0,0 0 0,-1-1 0,1 1 0,0 0 0,0-1 0,0 1 0,0-1 0,0 1 0,0-1 0,0 0-1,0 0 1,0 1 0,0-1 0,0 0 0,1 0 0,-1 0 0,0 0 0,0 0 0,1 0 0,43 0-67,-35-1-13,2 0-634,0 0 0,0-1 1,0 0-1,0-1 0,-1 0 0,17-7 1,-15 4-1613,-1 0 1,0-1 0,-1 0-1,0 0 1,17-15-1,1-6-5335</inkml:trace>
</inkml:ink>
</file>

<file path=ppt/ink/ink19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42:21.21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107 10 14478,'0'0'8018,"-11"-2"-5573,-33-6-1036,42 8-1306,0 0 0,-1 0 0,1 1 0,0-1 0,0 0-1,0 1 1,0 0 0,0-1 0,0 1 0,0 0 0,0 0 0,0 0-1,0 0 1,1 0 0,-1 1 0,0-1 0,1 0 0,-1 1 0,1-1 0,-1 1-1,1 0 1,0-1 0,-1 1 0,1 0 0,0 0 0,0 0 0,-1 3-1,2-4-107,-1 0 0,1 0 0,0 1 0,-1-1 0,1 1 0,0-1 0,-1 0 0,1 1 0,0-1 1,0 1-1,0-1 0,1 0 0,-1 1 0,0-1 0,0 0 0,1 1 0,-1-1 0,1 0 0,-1 1 0,1-1 0,0 0 0,-1 0 0,1 1 0,0-1 0,0 0 0,0 0 0,0 0 0,0 0 0,0 0 0,0 0 0,0 0 0,0-1 0,0 1 0,0 0 0,1-1 0,-1 1 0,3 0 0,11 3-327,1-1 0,-1-1 0,1-1 0,17 0 0,-18-1 186,0 1 1,1 0 0,-1 1 0,17 5 0,-31-7 169,0 0 1,1 0 0,-1 0-1,0 1 1,0-1 0,0 0 0,0 1-1,0-1 1,0 1 0,0-1 0,0 1-1,0 0 1,0-1 0,-1 1-1,1 0 1,0 0 0,0-1 0,-1 1-1,1 0 1,0 0 0,-1 0 0,1 0-1,-1 0 1,1 0 0,-1 0-1,1 0 1,-1 2 0,0-1 78,0 0-1,-1-1 1,1 1-1,-1 0 1,1 0 0,-1-1-1,0 1 1,0-1-1,0 1 1,0 0 0,0-1-1,0 0 1,0 1-1,0-1 1,-2 2 0,-6 4 443,1 0 0,-1 0 1,-1 0-1,-10 5 1,13-8-493,-1 0 1,0 0 0,0-1-1,0 0 1,0 0-1,0 0 1,0-1 0,-1-1-1,1 0 1,-1 0-1,1 0 1,-13-2 0,20 1-217,0 0 0,0 0 1,1 0-1,-1-1 0,0 1 1,0-1-1,0 1 1,1 0-1,-1-1 0,0 1 1,0-1-1,1 0 0,-1 1 1,0-1-1,1 0 0,-1 1 1,1-1-1,-1 0 0,1 0 1,-1 1-1,1-1 1,0 0-1,-1 0 0,1 0 1,0 0-1,-1 1 0,1-1 1,0 0-1,0 0 0,0 0 1,0-1-1,5-32-7622,9 9 610</inkml:trace>
</inkml:ink>
</file>

<file path=ppt/ink/ink19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42:21.92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66 209 19474,'0'0'2595,"-4"10"773,-10 17-1753,-21 43 1871,33-65-3319,0 0 0,0-1-1,1 1 1,-1 1-1,1-1 1,0 0-1,1 0 1,-1 0 0,1 1-1,0-1 1,1 7-1,-1-11-168,1 0 0,0 0-1,0 0 1,-1 0 0,1-1-1,0 1 1,0 0 0,0-1-1,0 1 1,0-1-1,0 1 1,0-1 0,0 1-1,0-1 1,0 0 0,0 1-1,0-1 1,0 0 0,0 0-1,0 0 1,0 0-1,0 0 1,1 0 0,-1 0-1,0 0 1,0 0 0,1-1-1,33-7-299,-23 1 34,0 0-1,-1-1 1,1-1 0,11-12-1,-15 13 31,1 1 0,0-1 0,0 2 0,0-1 0,0 1 0,1 1 0,21-9 0,-31 14 236,0 0 1,1 0-1,-1-1 0,0 1 0,1 0 0,-1 0 0,0 0 0,1 0 0,-1 1 0,1-1 1,-1 0-1,0 0 0,1 0 0,-1 0 0,0 0 0,1 0 0,-1 1 0,0-1 0,1 0 1,-1 0-1,0 0 0,0 1 0,1-1 0,-1 0 0,0 0 0,0 1 0,1-1 0,-1 0 0,0 1 1,0-1-1,0 0 0,1 1 0,-1-1 0,0 0 0,0 1 0,4 20 296,-6 27 687,1-42-789,1-1-133,-1-1 113,1 0 0,0 0 0,0 0 0,0 0 0,0 0 0,1 0 0,1 8 0,-1-11-144,-1 0 0,1-1 0,0 1 0,-1 0 0,1 0 0,0-1 0,0 1 0,0 0 0,0-1 0,-1 1 0,1-1 0,0 1 0,0-1 1,0 1-1,0-1 0,0 0 0,0 1 0,0-1 0,0 0 0,0 0 0,0 0 0,0 0 0,0 0 0,1 0 0,-1 0 0,0 0 0,0 0 0,0 0 1,0-1-1,0 1 0,0 0 0,0-1 0,0 1 0,0-1 0,1 0 0,7-3-28,0 0 0,0-1 0,-1 0 0,1 0 0,-1-1 0,0 0 0,8-9 0,52-55 0,-54 55 0,8-8-95,-2-1-1,0 0 1,-2-1-1,-1-2 1,-1 1-1,-1-2 1,13-32 0,-26 51 208,6-14 297,-3 21-240,1 15-100,0 12-70,5 43 0,0 9 0,11-5 0,-15-53 0,-1 0 0,-1 1 0,0-1 0,2 40 0,-33-91 0,-71-100 0,18 27 0,78 104 0,0 0 0,0 0 0,1 0 0,-1 0 0,0 0 0,0 0 0,1 0 0,-1 0 0,0 0 0,1-1 0,-1 1 0,1 0 0,0 0 0,-1-1 0,1 1 0,0 0 0,0-1 0,0 1 0,0 0 0,0-1 0,0 1 0,0 0 0,0 0 0,1-1 0,-1 1 0,0 0 0,1 0 0,-1-1 0,1 1 0,-1 0 0,1 0 0,0 0 0,0 0 0,-1 0 0,1 0 0,0 0 0,0 0 0,0 0 0,0 0 0,0 0 0,0 0 0,0 1 0,0-1 0,1 0 0,-1 1 0,0-1 0,0 1 0,0-1 0,1 1 0,-1 0 0,2-1 0,11-2 0,0 1 0,-1 0 0,1 1 0,15 1 0,-10-1 0,72-6-1338,-31-5-2662,-4-5-5396</inkml:trace>
</inkml:ink>
</file>

<file path=ppt/ink/ink19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42:22.61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13 13741,'0'-1'113,"0"1"-1,0-1 1,0 1 0,0-1 0,0 1-1,0-1 1,0 1 0,0 0 0,1-1-1,-1 1 1,0-1 0,0 1 0,0-1-1,0 1 1,1 0 0,-1-1 0,0 1-1,0-1 1,1 1 0,-1 0 0,0-1-1,1 1 1,-1 0 0,0-1 0,1 1-1,-1 0 1,1 0 0,-1-1 0,0 1-1,1 0 1,-1 0 0,1 0 0,-1 0-1,1-1 1,-1 1 0,1 0 0,-1 0-1,1 0 1,-1 0 0,0 0 0,1 0-1,-1 0 1,1 0 0,-1 1 0,1-1-1,-1 0 1,1 0 0,-1 0 0,1 0-1,-1 0 1,0 1 0,1-1 0,-1 0-1,0 1 1,1-1 0,-1 0 0,1 0-1,-1 1 1,0 0 0,26 22 2779,-12 5-1432,-1 1 0,-2 1-1,-1 0 1,11 49 0,7 24 503,-28-100-1954,1 0-1,0 0 0,1 0 1,-1 0-1,0 0 0,1-1 1,0 1-1,-1 0 0,1-1 1,0 1-1,0-1 0,1 0 1,-1 0-1,0 0 0,6 4 1,-7-6-10,1 1 0,0-1 0,-1 0 0,1 1 0,0-1 0,-1 0 0,1 0 1,0 0-1,0 0 0,-1-1 0,1 1 0,0 0 0,-1-1 0,1 1 0,0-1 0,-1 1 1,1-1-1,-1 0 0,1 0 0,-1 0 0,1 0 0,-1 0 0,1 0 0,-1 0 0,0 0 1,0 0-1,0-1 0,0 1 0,2-3 0,49-72 1,-41 56 0,2 1 0,23-28 0,-36 46 0,1 1 0,-1-1 0,1 0 0,0 0 0,-1 0 0,1 1 0,0-1 0,-1 0 0,1 1 0,0-1 0,0 0 0,0 1 0,0-1 0,0 1 0,0 0 0,0-1 0,0 1 0,0 0 0,0-1 0,0 1 0,0 0 0,0 0 0,0 0 0,0 0 0,0 0 0,0 0 0,0 0 0,1 1 0,0 0 0,-1 0 0,0 0 0,0 0 0,0 1 0,0-1 0,0 1 0,0-1 0,0 0 0,0 1 0,0 0 0,-1-1 0,1 1 0,-1-1 0,1 1 0,-1 2 0,3 14 0,-1 0 0,0 28 0,-2-35 0,0-10-5,7 53-1278,-7-53 1236,0 0-1,0 0 1,0 0 0,0-1-1,0 1 1,1 0 0,-1 0-1,0 0 1,1 0 0,-1 0-1,0-1 1,1 1 0,-1 0-1,1 0 1,-1-1-1,1 1 1,0 0 0,-1-1-1,1 1 1,0 0 0,-1-1-1,1 1 1,0-1 0,0 1-1,0-1 1,-1 0 0,1 1-1,0-1 1,0 0 0,0 1-1,0-1 1,0 0-1,0 0 1,-1 0 0,1 0-1,0 0 1,0 0 0,0 0-1,0 0 1,0 0 0,0 0-1,0-1 1,0 1 0,-1 0-1,1-1 1,0 1 0,0 0-1,0-1 1,-1 1-1,1-1 1,0 0 0,0 1-1,-1-1 1,1 1 0,0-2-1,5-5-1461,0 0-1,0 0 0,-1-1 1,0 0-1,0 0 1,5-13-1,-1 3-1760,9-18-5282</inkml:trace>
</inkml:ink>
</file>

<file path=ppt/ink/ink19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42:22.94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67 76 10442,'0'0'7885,"-3"9"-4474,-12 27-1227,7-18-1271,0 1 0,1 0 0,1 0-1,0 1 1,2-1 0,0 1 0,2 0-1,-1 21 1,3-39-901,0-1-1,1 0 1,-1 1 0,1-1-1,-1 1 1,1-1 0,0 0-1,0 0 1,-1 1 0,1-1 0,0 0-1,0 0 1,0 0 0,0 0-1,0 0 1,0 0 0,1 0-1,-1-1 1,0 1 0,0 0-1,1-1 1,-1 1 0,0 0-1,1-1 1,-1 0 0,1 1-1,-1-1 1,0 0 0,1 0-1,-1 0 1,1 0 0,-1 0-1,1 0 1,-1 0 0,1 0-1,-1 0 1,0-1 0,1 1-1,2-2 1,2 1 9,1-1-1,0 0 0,-1 0 1,1 0-1,-1-1 0,0 0 1,8-6-1,-3 1-20,-1-2 0,0 1 0,-1-1 0,0 0 0,0-1 0,-1 0 0,-1-1 0,8-14 0,-11 17 0,0 0 0,0 0 0,-1 0 0,0 0 0,-1-1 0,0 1 0,0-1 0,-1 1 0,0-1 0,-1 0 0,0 1 0,-2-14 0,1 20 0,0 0 0,0 0 0,-1 0 0,1 0 0,-1 0 0,0 0 0,0 0 0,0 0 0,0 0 0,0 1 0,0-1 0,-1 1 0,1 0 0,-1 0 0,0 0 0,0 0 0,1 0 0,-1 0 0,-7-2 0,9 4 0,0-1 0,0 0 0,-1 1 0,1 0 0,-1-1 0,1 1 0,0 0 0,-1-1 0,1 1 0,-1 0 0,1 0 0,-1 0 0,1 0 0,-1 0 0,1 1 0,-1-1 0,1 0 0,0 1 0,-1-1 0,1 1 0,0-1 0,-1 1 0,1 0 0,0 0 0,0-1 0,-1 1 0,1 0 0,0 0 0,0 0 0,0 0 0,0 0 0,0 1 0,0-1 0,1 0 0,-1 0 0,0 1 0,1-1 0,-1 0 0,1 1 0,-1-1 0,1 0 0,-1 1 0,1-1 0,0 1 0,0 2 0,-1-2-80,1 0 0,-1 0 0,1 1 0,0-1 0,0 0 0,0 0 0,0 1 0,0-1-1,0 0 1,1 0 0,-1 1 0,1-1 0,0 0 0,-1 0 0,1 0 0,0 0 0,0 0 0,0 0 0,1 0 0,1 3 0,-1-4-138,0 0 0,-1 0 0,1 0 0,0 0 0,0 0 1,0 0-1,0 0 0,0 0 0,0-1 0,0 1 0,1-1 1,-1 0-1,0 0 0,0 1 0,0-1 0,0-1 0,4 1 0,1-1-434,1-1 0,-1 0-1,0 0 1,1 0-1,-1-1 1,0 0 0,-1-1-1,1 1 1,0-1-1,-1-1 1,7-5 0,15-20-4644,-2-7-2178</inkml:trace>
</inkml:ink>
</file>

<file path=ppt/ink/ink19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42:23.74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33 1 11819,'0'0'13912,"-5"9"-12508,0 6-1043,0 0 0,0 0 0,1 1 0,1 0 0,1-1 0,-1 22 0,3 112 2397,1-93-2411,-1-47-347,1 1 0,0-1 0,1 0 0,-1 1 0,2-1 0,4 11 0,-7-18 0,1-1 0,-1 1 0,1-1 0,-1 1 0,1-1 0,0 1 0,-1-1 0,1 1 0,0-1 0,0 0 0,0 0 0,0 1 0,1-1 0,-1 0 0,0 0 0,0 0 0,1 0 0,-1-1 0,0 1 0,1 0 0,-1 0 0,1-1 0,-1 1 0,1-1 0,-1 1 0,1-1 0,0 0 0,-1 0 0,1 0 0,-1 1 0,1-1 0,0-1 0,-1 1 0,1 0 0,-1 0 0,1-1 0,-1 1 0,1-1 0,-1 1 0,1-1 0,-1 1 0,1-1 0,-1 0 0,0 0 0,3-2 0,1-1 0,1-1 0,-1 0 0,0 0 0,-1-1 0,1 1 0,-1-1 0,0 0 0,-1 0 0,1-1 0,-1 1 0,0-1 0,-1 1 0,4-15 0,18-39 0,-25 65 0,0 1 0,0 0 0,1 0 0,0 0 0,0 0 0,2 8 0,-1 7 0,-1-11 0,-1-3 0,1 0 0,0 0 0,1 0 0,0 0 0,0 0 0,2 8 0,-2-14 0,-1 0 0,0 0 0,1 0 0,-1 0 0,1 0 0,0 0 0,-1 0 0,1-1 0,-1 1 0,1 0 0,0 0 0,0-1 0,0 1 0,-1 0 0,1-1 0,0 1 0,0-1 0,0 1 0,2 0 0,-2-1 0,1 0 0,0 0 0,0 0 0,0 0 0,0 0 0,0 0 0,-1 0 0,1-1 0,0 1 0,0-1 0,0 1 0,-1-1 0,1 0 0,0 0 0,1-1 0,12-9 0,-1 0 0,0-1 0,-1 0 0,0-1 0,-1-1 0,0 0 0,-1 0 0,12-24 0,-21 36 0,-1 0 0,0 0 0,1 0 0,-1 0 0,0-1 0,-1 1 0,1 0 0,0-1 0,-1 1 0,1-1 0,-1 1 0,0 0 0,0-1 0,0 1 0,0-5 0,-1 6 0,1 0 0,-1 1 0,1-1 0,-1 0 0,0 0 0,1 0 0,-1 0 0,0 1 0,0-1 0,0 0 0,1 1 0,-1-1 0,0 0 0,0 1 0,0 0 0,0-1 0,0 1 0,0-1 0,0 1 0,0 0 0,0 0 0,0-1 0,0 1 0,-1 0 0,1 0 0,0 0 0,0 0 0,0 1 0,0-1 0,0 0 0,0 0 0,0 1 0,0-1 0,0 0 0,-1 1 0,-2 1 0,0-1 0,0 1 0,0 0 0,1 0 0,-1 1 0,1-1 0,0 1 0,-1-1 0,1 1 0,0 0 0,-4 6 0,5-7 0,1 0 0,-1 0 0,1 0 0,-1 0 0,1 0 0,0 0 0,0 1 0,0-1 0,0 0 0,0 0 0,0 1 0,0-1 0,1 1 0,0-1 0,-1 1 0,1-1 0,0 1 0,0-1 0,0 1 0,1 4 0,0-7 0,0 1 0,0 0 0,0 0 0,0 0 0,1 0 0,-1-1 0,0 1 0,0-1 0,0 1 0,1-1 0,-1 1 0,0-1 0,0 1 0,1-1 0,-1 0 0,0 0 0,1 0 0,-1 0 0,3 0 0,34-1 0,-29 1 0,82-9 0,-71 6 0,0 0 0,0 1 0,0 2 0,0 0 0,32 4 0,-24 12 0,-1-1 0,-26-15 0,0 0 0,0 0 0,0 0 0,0 0 0,0 0 0,0 0 0,0 0 0,0-1 0,0 1 0,0 0 0,-1 0 0,1-1 0,0 1 0,0-1 0,0 1 0,0-1 0,0 1 0,0-1 0,-1 1 0,1-1 0,0 0 0,-1 1 0,1-1 0,0 0 0,-1 0 0,1 0 0,-1 1 0,1-3 0,6-9 0,0-1 0,-1 0 0,-1-1 0,0 0 0,3-16 0,13-35 0,-17 64 0,0 0 0,0 1 0,1-1 0,-1 1 0,0 0 0,0 0 0,0 0 0,5 1 0,-1 0 0,28-3 0,-1-1 0,1-1 0,-1-2 0,0-2 0,-1-1 0,54-21 0,-68 17-1154,-17 2-1813,-5 9 2406,0 0 0,1 0 0,-1 1 0,0-1 0,0 1 0,0-1 1,0 1-1,-1 0 0,1 0 0,0 0 0,-1 0 0,1 0 0,0 0 0,-3 0 0,-34-9-9453</inkml:trace>
</inkml:ink>
</file>

<file path=ppt/ink/ink19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42:24.10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0 142 18546,'0'0'4131,"34"-61"-4034,-6 39-65,7 2-1794,2 0-3619,6 1-6951</inkml:trace>
</inkml:ink>
</file>

<file path=ppt/ink/ink19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42:24.46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0 19987,'0'0'7687,"9"85"-7142,-2-37-33,-1 4-224,5 1-223,-4-3-33,3-5 0,-2-4-161,2-10-319,-5-7-801,-2-9-1314,-3-12-1152,-3-17-16144</inkml:trace>
</inkml:ink>
</file>

<file path=ppt/ink/ink19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42:24.80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91 15791,'0'0'10314,"49"-50"-9193,-19 50-353,7 0 97,3 0-192,2 0-481,0 0-96,-2-4-96,0-2-993,-3-2-1153,-10 0-640,-6-2-866,-11 6-1569</inkml:trace>
  <inkml:trace contextRef="#ctx0" brushRef="#br0" timeOffset="1">135 276 18481,'0'0'8200,"50"0"-6662,-11-19-641,9-3-769,4 0-96,-3 3-737,-5 6-1793,-9 3-1442,-10 4-1601,-14 6-4709</inkml:trace>
</inkml:ink>
</file>

<file path=ppt/ink/ink19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42:25.21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10 318 14414,'-2'9'3005,"1"-4"-2704,-1 0 138,1-1-1,0 1 1,0-1 0,0 1 0,1-1 0,-1 1 0,1 0 0,1 7 0,-1-11-363,1 0 1,-1 0 0,0 0 0,1-1 0,-1 1 0,1 0 0,-1 0 0,1 0-1,-1-1 1,1 1 0,-1 0 0,1-1 0,0 1 0,-1 0 0,1-1 0,0 1-1,0-1 1,-1 1 0,1-1 0,0 1 0,1-1 0,1 1-47,-1 0 1,1-1 0,0 0 0,0 0-1,-1 0 1,1 0 0,0 0-1,0 0 1,-1-1 0,1 1-1,2-2 1,8-2 4,-1-1 0,-1 0 0,1-1-1,-1 0 1,0-1 0,0 0 0,-1-1 0,0 0 0,13-13 0,3-6-44,45-59 0,-53 55 3,-15 25-7,0 1 0,0-1 0,0 0 0,1 1 0,0 0 0,0 0 0,0 0 0,10-8 0,-14 13 2,1 0 1,-1 0-1,0 0 0,1 0 0,-1 0 0,0 0 0,0 0 0,1 0 0,-1 0 0,0 0 1,1 0-1,-1 0 0,0 0 0,1 0 0,-1 0 0,0 0 0,0 0 0,1 0 1,-1 1-1,0-1 0,0 0 0,1 0 0,-1 0 0,0 0 0,0 1 0,1-1 0,-1 0 1,0 0-1,0 1 0,0-1 0,0 0 0,1 0 0,-1 1 0,0-1 0,0 0 0,0 0 1,0 1-1,0-1 0,0 0 0,0 1 0,0-1 0,0 0 0,0 1 0,0-1 1,0 1-1,2 16-84,-1-14 82,0 24 21,0-12 204,0 0-1,0 1 0,2-1 0,0 0 0,5 15 1,-8-29-133,0 0 1,1 0 0,-1 0-1,1 0 1,-1 0 0,1 0-1,0 0 1,-1 0 0,1 0-1,0 0 1,-1-1 0,1 1 0,0 0-1,0 0 1,0-1 0,0 1-1,0-1 1,0 1 0,0-1-1,0 1 1,0-1 0,0 1-1,0-1 1,0 0 0,0 1-1,0-1 1,0 0 0,0 0-1,0 0 1,0 0 0,1 0 0,-1 0-1,0 0 1,0-1 0,0 1-1,0 0 1,0-1 0,0 1-1,0 0 1,0-1 0,0 1-1,0-1 1,0 0 0,0 1-1,0-1 1,0 0 0,-1 1 0,1-1-1,0 0 1,0-1 0,9-6 248,-1-1 0,0 0 0,11-15 1,-14 16-299,7-7 60,45-49 90,-55 61-185,0 0 0,1 0-1,-1 0 1,1 1 0,0-1 0,0 1 0,0 0 0,0 0-1,0 1 1,1-1 0,-1 1 0,0 0 0,1 0 0,-1 0-1,8 0 1,-10 1-2,-1 1 0,0-1 0,1 0 0,-1 1 0,0-1 0,1 1 0,-1-1-1,0 1 1,0 0 0,1-1 0,-1 1 0,0 0 0,0 0 0,0 0 0,0 0 0,0 0 0,0 0-1,0 0 1,-1 0 0,1 0 0,1 2 0,12 34-19,-12-32 81,-1 0 1,1-1 0,-1 1-1,1-1 1,1 1-1,-1-1 1,0 0-1,5 5 1,-6-8-10,1 0 1,-1 0-1,0-1 1,1 1-1,-1 0 1,0-1-1,1 1 1,-1-1-1,1 0 1,-1 1 0,1-1-1,-1 0 1,1 0-1,-1 0 1,1 0-1,-1 0 1,1-1-1,-1 1 1,1 0-1,-1-1 1,1 1-1,-1-1 1,0 1-1,1-1 1,-1 1-1,0-1 1,1 0-1,-1 0 1,0 0-1,0 0 1,0 0-1,2-2 1,13-9-239,0-1 1,-1-1-1,0-1 1,24-30 0,-13 4-3425,-7 0-3449,-9 10-729</inkml:trace>
</inkml:ink>
</file>

<file path=ppt/ink/ink19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42:25.66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 19667,'0'0'6112,"3"10"-4655,9 50-573,-2 1 0,-2 0 0,-1 61 0,15 121 1111,-21-235-1995,1 0 0,0 0 0,1 0 0,0 0 0,0 0 0,0 0 0,1-1 0,8 12 0,-11-18 0,0 1 0,0-1 0,0 0 0,1 1 0,-1-1 0,0 0 0,1 0 0,-1 0 0,1 0 0,-1 0 0,1-1 0,0 1 0,-1 0 0,1-1 0,0 1 0,0-1 0,-1 0 0,4 1 0,-3-1 0,1-1 0,-1 1 0,1-1 0,0 0 0,-1 0 0,0 0 0,1 0 0,-1 0 0,1 0 0,-1-1 0,0 1 0,0-1 0,0 1 0,0-1 0,0 0 0,2-3 0,15-17 0,-1-2 0,0 0 0,-2 0 0,-2-2 0,22-47 0,43-142 0,-78 212 0,42-137-8819,-53 156 1601,-4 3-4387</inkml:trace>
</inkml:ink>
</file>

<file path=ppt/ink/ink19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42:26.05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 17649,'0'0'4100,"0"52"-321,10-33-1697,8-5-1153,3-5-673,4-6-160,7-3-1025,-2 0-2017,0-7-930,-1-9 705,-1-5-4676</inkml:trace>
</inkml:ink>
</file>

<file path=ppt/ink/ink19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42:26.97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73 370 15118,'0'0'12983,"-9"10"-11862,2-3-983,1 0-1,0 0 0,0 1 1,1-1-1,0 1 1,1 1-1,0-1 0,0 0 1,0 1-1,1 0 0,1 0 1,-1 0-1,1 0 1,0 10-1,2-18-128,0-1 0,0 1 0,1-1 0,-1 0 0,0 1 0,0-1 1,1 1-1,-1-1 0,0 0 0,0 1 0,1-1 0,-1 0 0,0 0 0,1 1 0,-1-1 0,1 0 0,-1 0 0,0 1 1,1-1-1,-1 0 0,1 0 0,-1 0 0,1 0 0,-1 0 0,0 0 0,1 0 0,-1 0 0,1 1 0,-1-2 0,1 1 1,-1 0-1,1 0 0,-1 0 0,0 0 0,1 0 0,-1 0 0,1 0 0,0-1 0,20-5 155,6-9-64,-1-2 0,26-19 1,-38 24-101,1 1-1,0 0 1,0 2 0,1 0 0,0 0 0,0 2-1,1 0 1,0 0 0,32-6 0,-48 13 5,1-1 0,-1 1 0,1 0 0,-1-1 0,1 1 0,-1 0 0,1 0 0,-1 0 0,1 0 0,-1 0 0,1 1 0,-1-1 1,1 0-1,-1 1 0,1-1 0,-1 1 0,1-1 0,-1 1 0,1 0 0,-1 0 0,0-1 0,0 1 0,1 0 0,-1 0 0,0 0 0,0 1 0,0-1 1,0 0-1,0 0 0,0 0 0,0 1 0,0 1 0,0 2 35,0 1 1,0-1-1,-1 1 0,1-1 0,-1 1 1,-1 0-1,0 8 0,0-9-17,0 0-1,1 1 0,-1-1 0,1 1 0,1-1 1,-1 0-1,3 11 0,-2-16-22,-1 0 0,1 0 0,0 1 0,-1-1 0,1 0 0,-1 0 0,1 0 0,0 0 0,-1 0 0,1 0 0,0 0 0,-1 0 0,1 0 0,0 0 0,-1-1 0,1 1 0,-1 0 0,1 0 0,0 0 0,-1-1 0,1 1 0,-1 0 0,1-1 0,-1 1 0,1-1 0,-1 1 0,1 0 0,-1-1 0,1 1 0,-1-1 0,1 0 0,17-15 0,16-17 0,1 2 0,2 1 0,53-33 0,-88 62 0,0 0 0,0 0 0,0 0 0,0 0 0,-1 0 0,1 0 0,0 0 0,1 0 0,-1 1 0,0-1 0,0 1 0,0 0 0,0 0 0,0-1 0,5 2 0,-6 0 0,0-1 0,0 1 0,0 0 0,-1 0 0,1 0 0,0 0 0,0 0 0,-1 1 0,1-1 0,0 0 0,-1 0 0,1 0 0,-1 1 0,0-1 0,1 0 0,-1 0 0,0 1 0,0-1 0,0 0 0,0 1 0,0-1 0,0 0 0,0 1 0,0 1 0,-11 85 0,14-88 0,-1 1 0,1-1 0,-1 0 0,1 0 0,-1 0 0,1 0 0,-1-1 0,0 1 0,1 0 0,-1-1 0,1 0 0,-1 0 0,0 0 0,4-1 0,20-15 0,44-34 0,-55 38 0,-1 1 0,2 1 0,-1 0 0,1 1 0,1 1 0,0 1 0,0 0 0,30-9 0,-47 17 0,1 0 0,0 0 0,0 0 0,0-1 0,0 1 0,0 0 0,-1 0 0,1 0 0,0 0 0,0 0 0,0 1 0,0-1 0,0 0 0,-1 0 0,1 1 0,0-1 0,0 0 0,0 1 0,-1-1 0,1 1 0,0-1 0,0 1 0,-1-1 0,1 1 0,0-1 0,-1 1 0,1 0 0,-1-1 0,1 1 0,-1 0 0,1-1 0,-1 1 0,0 0 0,1 0 0,-1 0 0,0 0 0,1-1 0,-1 1 0,0 0 0,0 0 0,0 1 0,-2 45 0,0-24 0,2-23 0,0 1 0,1-1 0,-1 1 0,0-1 0,0 0 0,1 1 0,-1-1 0,0 0 0,1 1 0,-1-1 0,0 0 0,1 0 0,-1 1 0,0-1 0,1 0 0,-1 0 0,1 0 0,-1 1 0,0-1 0,1 0 0,-1 0 0,1 0 0,-1 0 0,1 0 0,-1 0 0,0 0 0,1 0 0,-1 0 0,1 0 0,-1 0 0,1 0 0,-1 0 0,1-1 0,-1 1 0,0 0 0,1 0 0,-1 0 0,1 0 0,-1-1 0,0 1 0,1 0 0,-1-1 0,0 1 0,1-1 0,20-10 0,43-41-1602,-50 38 770,1 1 0,0 1 0,1 0 0,1 1 0,0 1 0,21-10 0,-37 20 761,-1 0-1,0-1 1,1 1-1,-1 0 1,1-1-1,-1 1 0,1 0 1,-1 0-1,1-1 1,-1 1-1,1 0 1,0 0-1,-1 0 1,1 0-1,-1 0 1,1 0-1,-1 0 0,1 0 1,0 0-1,-1 0 1,1 0-1,-1 0 1,1 0-1,-1 0 1,1 0-1,-1 1 1,1-1-1,-1 0 0,1 0 1,-1 1-1,1-1 1,-1 0-1,1 1 1,-1-1-1,1 1 1,-1-1-1,0 0 1,1 1-1,-1-1 0,0 1 1,1-1-1,-1 1 1,0-1-1,0 1 1,1-1-1,-1 1 1,0-1-1,0 1 1,0-1-1,0 1 0,0 0 1,0-1-1,0 1 1,0 0-1,-9 40 2292,2-18 846,8-22-2992,-1-1-1,0 1 1,0-1 0,1 0 0,-1 1-1,0-1 1,1 0 0,-1 1-1,0-1 1,1 0 0,-1 0 0,1 1-1,-1-1 1,0 0 0,1 0-1,-1 0 1,1 1 0,-1-1 0,1 0-1,-1 0 1,1 0 0,-1 0-1,1 0 1,-1 0 0,1 0 0,-1 0-1,0 0 1,1 0 0,-1 0-1,1 0 1,-1 0 0,1-1 0,-1 1-1,1 0 1,-1 0 0,1 0-1,-1-1 1,0 1 0,1 0 0,-1 0-1,0-1 1,1 1 0,0-1 0,22-11-30,16-14-44,-22 13-255,0 1-1,1 0 1,0 2-1,1 0 1,0 1-1,1 1 0,24-6 1,-44 14 242,1-1 0,-1 1 0,1 0 1,0 0-1,-1 0 0,1 0 0,0 0 0,-1 0 1,1 0-1,0 0 0,-1 0 0,1 0 0,0 0 1,-1 0-1,1 0 0,0 1 0,-1-1 0,1 0 1,0 0-1,-1 1 0,1-1 0,-1 0 0,1 1 1,-1-1-1,1 1 0,-1-1 0,1 1 0,-1-1 1,1 1-1,-1-1 0,0 1 0,1-1 0,-1 1 1,0-1-1,1 1 0,-1 0 0,0-1 0,0 1 1,0 0-1,1-1 0,-1 1 0,0 0 0,0 0 1,-6 40 189,5-38-114,0 0 0,0 0 0,0 0 0,1 0 0,-1 0 0,1 0 0,0 0 0,0 0 0,0 1 0,0-1 0,0 0 0,1 0 0,1 5 0,1-7-10,1 0-1,-1 0 0,1 0 0,-1 0 1,1-1-1,0 1 0,-1-1 1,1 0-1,0 0 0,0-1 1,-1 1-1,1-1 0,-1 1 1,6-3-1,28-10-233,-1-1-1,0-2 1,-1-2-1,-1-1 1,35-26 0,-63 41 52,79-59 823,-90 66-360,0 1 0,0 0 0,0 0 0,1 0 0,0 0 0,0 1 0,0 0 1,0 0-1,1 0 0,-1 0 0,-2 7 0,7-11-331,-1 0 0,1-1 0,0 1-1,-1 0 1,1-1 0,0 1 0,-1 0 0,1-1 0,0 1 0,0-1-1,0 1 1,0-1 0,-1 0 0,1 1 0,0-1 0,0 0 0,0 0-1,0 1 1,0-1 0,0 0 0,0 0 0,0 0 0,0 0 0,0 0-1,0 0 1,-1-1 0,3 1 0,32-3-19,-1-5-44,-1-1 1,42-18-1,-48 16 7,-1 1 0,2 1 0,-1 2 1,50-8-1,-61 15 108,0 0 1,1 0-1,-1 1 0,0 1 1,0 1-1,0 1 1,23 7-1,20-1-2296,-53-9 1194,-1-1 0,1 0 0,0-1 0,0 1 0,0-1 0,-1-1 0,1 1 0,6-3 0,11-11-18198</inkml:trace>
</inkml:ink>
</file>

<file path=ppt/ink/ink19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43:41.75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24663 199 10570,'-85'3'1981,"-407"34"464,106 32-2316,3 16 1,-502 182 0,338-76 280,-449 168 691,990-356-1097,-555 212 374,-13-30-226,-333 35-35,-8-31-71,102-22-17,433-86-38,-1418 338 541,1783-415-527,-689 185 100,-9-33 4,-552 39 1897,962-151-1546,-2781 245-33,2423-276-492,-1-29-1,-932-143 0,734 0 77,-217-32 15,166 94-71,-6 76 48,826 28-23,0 3 1,1 4-1,0 4 1,2 5 0,0 2-1,1 5 1,-135 67 0,103-34 66,4 4 0,2 6 0,4 4 0,-158 146 0,197-157-82,4 3 1,2 2 0,4 4 0,-93 148 0,125-174 9,2 1 0,2 1 0,3 2-1,1 0 1,3 1 0,3 0 0,2 2 0,2-1 0,-4 86 0,15-74-9,3 1 0,2-1-1,4-1 1,2 1 0,4-2 0,2 0 0,3-1 0,3-1-1,38 73 1,-4-25 20,4-3-1,5-2 1,125 149-1,-90-139-50,5-5 0,182 147 0,-118-130 18,6-7 1,4-8-1,5-8 1,302 123-1,-236-132 57,300 73 0,281-1 44,859-7 27,1666-96 58,-1354-164-72,-7-102-6,70 39 436,-793 91-285,-9-89-88,-514 15-93,-10-45 7,-531 119 253,293-143 0,175-146 884,-422 209-1159,454-352 0,-260 130 95,848-664 1673,2 129-805,-1149 805-901,344-272 30,-384 276-61,-4-5 1,107-136 0,-127 128-35,131-220-1,-178 260-36,-4-3 0,-3 0-1,-3-2 1,30-121 0,-51 160 25,-2-1 0,-2 0 0,-1 0 0,-3 0 0,0 0 0,-9-68 0,3 80 12,-1 1-1,-1 0 1,-1 0-1,-1 0 0,-1 1 1,-2 1-1,0 0 1,-2 0-1,0 1 0,-28-32 1,2 11-1,-1 2 0,-3 2 0,-1 2 0,-1 1 0,-3 3 1,-85-45-1,17 20 20,-240-82 0,175 86-246,-3 7 0,-304-36 0,52 42-2481,-3 19-4041,169 13-1998</inkml:trace>
</inkml:ink>
</file>

<file path=ppt/ink/ink19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43:42.98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9230 839 13837,'0'-13'360,"-1"-1"0,0 1 0,-1 0 0,-1 0 0,0 0 0,0 0 0,-2 1 0,1-1 0,-1 1 0,-1 0 0,0 0 0,-11-14 0,5 10-369,-2 0 1,1 2 0,-2-1-1,0 2 1,0 0-1,-2 0 1,-27-15-1,-12-3-208,-3 2-1,0 3 0,-1 3 0,-83-21 1,-259-40-339,-463-32-184,-8 43 912,660 56 113,-1729-71 1426,1500 96-1351,0 18 1,-605 116-1,58 109 996,773-178-979,3 9 1,-293 159-1,426-195-320,-96 70-1,149-96-57,1 2-1,2 0 0,0 1 1,1 2-1,1 0 0,-33 53 0,48-67-25,1-1 0,1 1 1,0 0-1,1 1 0,0-1 0,0 1 0,2-1 0,-1 1 0,1 0 0,1 0 0,0 1 0,1-1 0,0 0 0,1 0 0,4 19 0,-1-16-57,0-1 0,2 0-1,-1 0 1,2-1 0,0 0-1,1 0 1,0-1 0,0 0 0,2 0-1,-1-1 1,2 0 0,14 12 0,20 14-115,1-2 0,2-2 1,1-3-1,70 32 1,224 78-80,-99-62 302,3-10-1,391 55 1,521-14 273,1197-71 926,21-220-358,-1643 87-817,-524 57-32,298-93 0,-417 101 15,119-57 0,-181 73 31,-1-2 0,0-1 1,-1 0-1,-1-2 0,0-1 1,-2-2-1,42-45 0,-56 53-8,0 0-1,-1-1 1,-1 0-1,0 0 0,-1-1 1,-1 0-1,0 0 1,-1 0-1,-1-1 1,-1 0-1,0 0 0,-1 0 1,0 0-1,-2 0 1,0 0-1,-1 0 1,-1 0-1,0 0 0,-2 0 1,1 1-1,-13-31 1,2 11 56,-2 0 0,-2 1 0,-1 1 1,-2 1-1,-1 1 0,-1 0 0,-2 2 1,-45-43-1,4 14 64,-3 3 1,-3 3-1,-1 3 1,-3 4-1,-1 3 1,-3 3-1,-85-29 1,13 15-208,-2 7 0,-2 7 1,-164-20-1,-300 2-1609,-10 43-2259,512 13 2840,-303-4-3813</inkml:trace>
</inkml:ink>
</file>

<file path=ppt/ink/ink19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46:08.08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45 559 18289,'0'0'-208,"-8"9"288,-25 28-48,33-36-32,0-1 0,-1 0 0,1 1 0,0-1 0,-1 0 0,1 1 0,0-1 0,0 0 0,0 1-1,-1-1 1,1 1 0,0-1 0,0 0 0,0 1 0,0-1 0,0 1 0,0-1 0,-1 0 0,1 1 0,0-1 0,0 1-1,0-1 1,1 1 0,-1-1 0,0 0 0,0 1 0,0-1 0,0 1 0,0-1 0,0 0 0,1 1 0,-1-1 0,0 1 0,0-1-1,0 0 1,1 1 0,-1-1 0,0 0 0,1 0 0,-1 1 0,0-1 0,1 0 0,-1 0 0,0 1 0,1-1 0,-1 0 0,1 0-1,-1 0 1,0 1 0,1-1 0,-1 0 0,1 0 0,-1 0 0,0 0 0,1 0 0,-1 0 0,1 0 0,-1 0 0,1 0 0,30 1 80,-27-1-49,24-3 246,1 0 0,0-2 0,-1-1 0,0-2 0,51-19 0,36-11 287,-57 26 65,0 1 1,1 4-1,92 0 1,181 21-71,-72 0-342,393-14-176,409 17 147,-217 14 538,-2-75-298,-703 28-408,695-73 2,4 33 165,-419 44 1,523-27 633,-542 4-499,652-38-14,-115 66-215,239-9-5,-934 8-88,261-19-288,-487 26-28,0-1 0,0-1-1,-1-1 1,28-9 0,-42 12 125,1 0 0,-1 0 0,1-1 0,-1 1 0,0-1 0,1 1 0,-1-1 0,0 0 0,0 0 0,0 1 0,0-2 0,0 1 1,-1 0-1,1 0 0,-1 0 0,2-4 0,-2 4-108,-1 0 0,0-1 0,1 1 0,-1-1 0,0 1 1,0-1-1,-1 1 0,1-1 0,0 1 0,-1 0 0,0-1 0,1 1 0,-1 0 0,0-1 1,0 1-1,-1 0 0,1 0 0,0 0 0,-1 0 0,1 0 0,-4-3 0,-39-37-7607</inkml:trace>
</inkml:ink>
</file>

<file path=ppt/ink/ink19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46:09.11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0 156 15727,'14'7'138,"0"0"1,0-2 0,1 0-1,-1 0 1,1-1-1,0-1 1,0 0-1,23 0 1,-13 0 103,163 13 752,258-11 0,-264-7-601,1738-83 1603,-908 26-1851,1560-15 501,-773 101 1201,672-33 91,-1646-16-476,-637 37-1942,5 0-5883,-130-14 405</inkml:trace>
</inkml:ink>
</file>

<file path=ppt/ink/ink19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46:15.87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1 107 13261,'0'0'811,"11"-7"-533,-10 7-276,7-6 3,0 1 1,0 1 0,1-1-1,0 1 1,-1 1 0,1 0-1,1 0 1,-1 0-1,0 2 1,16-3 0,160-12-475,34-1 852,174 33 45,163-4-55,1516-57 2141,-1605 41-1947,544 12 110,-852 0-627,1369 47 279,-603-38 50,273 1 59,1334-34 619,-832 27-1126,-1371-19 124,-244 2-80,153-33 0,-223 33-192,-13 0-1010,-23-6-2573,10 7 2446,-31-18-6782</inkml:trace>
</inkml:ink>
</file>

<file path=ppt/ink/ink19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46:22.75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216 1889 6054,'0'0'2354,"4"-8"-1906,-2 2-326,0 1 0,1-1 0,0 1 0,0 0 0,1 0 0,-1 0 0,1 0 0,0 1-1,0-1 1,1 1 0,-1 0 0,1 0 0,0 1 0,0-1 0,0 1 0,0 0 0,1 1-1,-1-1 1,1 1 0,0 0 0,0 0 0,0 1 0,11-2 0,32 5 548,-1 1 0,88 18 0,-3 1 160,408 11 1887,4-34-1606,-220-1-759,656-33 414,-1-42-117,-810 63-463,422-24 68,-121 11-97,-441 25-168,-7 1 21,-1-1 0,1-1-1,-1 0 1,23-8 0,-45 11-9,1 0 1,0 0-1,-1 0 1,1 0-1,0 0 1,0 0-1,-1-1 1,1 1 0,0 0-1,-1-1 1,1 1-1,-1 0 1,1-1-1,0 1 1,-1 0-1,1-1 1,-1 1-1,1-1 1,-1 0-1,1 1 1,-1-1 0,1 1-1,-1-1 1,0 1-1,1-1 1,-1 0-1,0 1 1,0-1-1,1 0 1,-1 0-1,0 1 1,0-2-1,-1 1 6,1-1-1,-1 1 0,0 0 0,0 0 0,0 0 0,0 0 0,0 0 0,0 0 0,-1 0 0,1 0 0,0 0 0,0 0 0,-1 1 0,-1-2 0,-51-17 120,-259-38-93,213 44-16,0-5 1,-119-38-1,175 41-11,0-1 0,1-3 0,1-1-1,1-2 1,1-2 0,1-2 0,1-1 0,2-2-1,1-2 1,-36-39 0,52 49-1,-145-155 40,131 145-51,-2 2 0,-1 1 1,-52-31-1,-15 2-34,-3 5 0,-2 5 0,-2 4-1,-164-39 1,73 36-9,-347-32 0,277 59-21,-353 19 1,211 48-4,322-30 69,1 4 0,-140 54 0,178-55 2,1 3-1,1 2 1,1 3-1,1 1 1,-59 51-1,76-54-6,1 1 0,2 2 0,1 1 0,2 1 0,0 1 0,3 1 0,1 1 0,-21 47 0,30-56-12,2 1 0,1-1 1,1 2-1,1-1 1,2 1-1,1 1 0,1-1 1,1 0-1,1 1 1,5 32-1,0-30 15,2 0 1,1 0-1,1 0 0,2-1 1,0-1-1,3 0 0,0 0 1,34 51-1,-20-43 24,1-2 1,1-1-1,2-1 1,2-2-1,1-1 1,1-2-1,1-1 1,1-1-1,2-3 1,77 36-1,-42-29 28,0-2 1,1-4-1,2-4 0,0-2 0,108 9 0,-17-15 7,1-7-1,-1-8 0,202-30 0,494-127 38,-144-35 23,-628 163-90,-1-5 0,-2-4 0,-2-3 0,-1-4 0,124-94 0,-185 122-7,0-1 0,-2-1 1,-1 0-1,-1-2 0,-1-1 0,0 0 0,29-55 0,-42 67-6,-1-1 0,0 0 0,-1 0 0,-1 0 1,0-1-1,-1 1 0,-1-1 0,0 0 0,-1 0 0,-1 0 0,0 0 0,-1 0 0,0 0 0,-1 0 0,-1 0 0,-1 1 0,0-1 1,-11-25-1,-5 0 46,-2 0 1,-2 2-1,-1 0 1,-2 2-1,-56-60 1,-180-143 500,177 168-191,-3 3-1,-158-90 0,192 129-310,-1 3-1,-1 2 1,-1 2 0,0 3 0,-2 3-1,-83-13 1,27 17-119,-1 6-1,1 4 1,0 5-1,-1 6 1,2 4-1,-176 44 1,142-17-83,2 7 0,2 7 1,2 5-1,-194 114 0,248-122 132,3 5 0,2 3 0,4 3 1,1 4-1,-90 100 0,132-123-9,2 2-1,2 1 1,2 1-1,-38 80 1,51-89-7,3 2 0,1 0 0,2 0 1,1 1-1,3 1 0,-6 76 0,12-86 10,2 0 1,1 0-1,1 0 1,2-1-1,2 1 0,0-1 1,12 32-1,-9-39 7,2 0-1,0 0 1,2-1-1,0 0 1,2-1-1,0-1 1,1 0-1,1-1 1,21 17-1,-5-8 22,1-2 0,1-2 0,1-1-1,2-2 1,0-1 0,1-2 0,1-2 0,1-1-1,0-2 1,1-3 0,56 10 0,17-5-5,1-5 0,1-5 1,117-9-1,-79-7 2,0-7 0,-1-6 0,163-48 0,434-183 12,-568 179 0,-4-8 0,-3-8 0,173-121 0,-297 176-4,-2-2-1,-2-2 1,85-90-1,-119 114-2,0-1-1,-2-1 1,1 1-1,-2-2 1,0 0-1,-2 0 1,0-1-1,-1 0 0,-1 0 1,0-1-1,-2 0 1,-1 0-1,0 0 1,-2-1-1,0-21 1,-3 26-21,-1 1 0,-1-1 0,-1 1 0,0 0 0,-1 0 0,-1 1 0,-1-1 0,0 1 0,-1 0 0,0 1 0,-1 0 0,-1 1 1,0-1-1,-1 2 0,0 0 0,-1 0 0,-17-13 0,-7-4-36,-2 2 0,-1 2 0,-1 2 1,-1 1-1,-45-17 0,-21-1-42,-1 4 0,-1 5 1,-148-23-1,-350-7-112,290 49-654,0 14-1,1 14 0,-410 73 0,27 66-5047,359-67 646</inkml:trace>
</inkml:ink>
</file>

<file path=ppt/ink/ink19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1:46:25.84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6974 1149 5765,'0'0'1474,"1"-9"-300,0 2-997,0-1-1,-1 1 1,1-1-1,-1 1 1,-1-1-1,1 1 1,-1-1-1,-1 1 1,1 0-1,-1 0 1,-1 0-1,1 0 1,-1 0-1,0 0 1,-1 0-1,-4-6 0,-7-3 136,0 1-1,0 0 1,-2 1-1,0 1 0,0 0 1,-1 1-1,-1 1 1,-31-13-1,-23-6-183,-77-20 1,84 30 68,-1030-248 805,-22 94-839,1075 168-148,-426-53 743,-2 21 0,-476 23 0,743 25-560,-253 46 1,343-35 43,2 6 1,0 5-1,-184 79 0,214-70-206,2 4 0,2 3-1,2 3 1,2 4-1,3 3 1,3 3 0,2 3-1,3 3 1,3 2-1,4 3 1,-70 115 0,104-148-45,1 0 0,3 2 0,1 0 0,-17 68 0,26-78 3,2 1 0,1 1 1,2-1-1,1 1 0,1-1 0,8 65 0,-3-78 22,0-1-1,1 1 1,0-1-1,2 1 1,0-2-1,1 1 1,1-1-1,1 0 1,13 18-1,-5-12 49,1-1-1,1-1 0,1 0 1,1-2-1,36 25 0,-2-9 64,1-2 0,2-3 0,1-2-1,107 33 1,-4-14-60,2-7-1,173 19 1,346 5 0,1046-41 99,-206-132-76,-645-33-28,-742 108-36,-1-5 0,-2-6 0,-2-6 0,158-86 1,-245 112-2,-1-2 0,-2-2 0,0-1 0,-3-3 0,0-1 0,59-69 0,-78 78 55,-1-1 0,-1-1 0,-1-1 1,-2 0-1,-1-1 0,-1-1 0,-1 0 0,-2 0 0,-1-1 0,-1-1 0,6-59 1,-12 58-32,-1-1 1,-1 0-1,-2 1 0,-1-1 1,-2 1-1,-1 0 1,-1 0-1,-2 1 1,-2 0-1,0 0 1,-3 1-1,0 1 0,-2 0 1,-1 1-1,-1 1 1,-2 0-1,-1 2 1,-38-39-1,7 17-64,-3 1-1,-2 3 1,-2 2 0,-2 3-1,-1 3 1,-116-49 0,23 25-553,-296-73-1,-341-13-4390,335 83-588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688DB8-530C-4269-8329-B8EA10861C27}" type="datetimeFigureOut">
              <a:rPr lang="de-DE" smtClean="0"/>
              <a:t>07.10.2026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2571D5-6680-4734-923E-3B58AF67DB7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788371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Notizenplatzhalter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049507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Notizenplatzhalter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964442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Notizenplatzhalter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9278864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Notizenplatzhalter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5282799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Notizenplatzhalter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23879730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Notizenplatzhalter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9579537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Notizenplatzhalter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4855018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Notizenplatzhalter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72242456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Notizenplatzhalter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4237782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Notizenplatzhalter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9460700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AB3BC38-0E54-4E83-9C64-1B0FE8E89F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FEC9CF90-778D-4430-989D-B06B207ADDE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ED90CBE-81D9-4643-A1AE-B86217ACC6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84D1A4-8FFF-4BFB-90C9-FC24F5E6DCA6}" type="datetime1">
              <a:rPr lang="de-DE" smtClean="0"/>
              <a:t>07.10.2026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60430AE-4C6A-4F3A-BF2A-58629ABF7E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68FF889-B734-4B7E-8C08-21F1DFED8A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15BC7-5F82-419E-A605-7DD15ECFCFA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826758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A5057A8-F611-4FAA-B2BA-81B3F30C3B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570FC1B-9290-445A-A5BA-7821E22B54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2A07C6F-E1A4-42EA-8DA9-D15F0C56B8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0476A-BEE6-49D0-91FF-E09CB16D9188}" type="datetime1">
              <a:rPr lang="de-DE" smtClean="0"/>
              <a:t>07.10.2026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6EC9CDB-7938-478F-8860-68E65DC393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443BFFA-0090-4167-924A-A28E136B04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15BC7-5F82-419E-A605-7DD15ECFCFA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254940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55E69AB-0989-4918-8829-5B0AD31CEC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8C99E048-9AC8-4172-A009-61338CF2DE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C99301D-3635-494B-B445-07057B4422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9F584-F1B5-4C5C-802A-C88B9ABFDAC1}" type="datetime1">
              <a:rPr lang="de-DE" smtClean="0"/>
              <a:t>07.10.2026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7B211C6-2A75-4A02-B91E-AF4317E255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D7F28D0-1ACA-4356-ABE5-F63263946B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15BC7-5F82-419E-A605-7DD15ECFCFA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905250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4A1A188-A70B-4B7E-BCBE-00830D5D40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FA53C92-5708-4369-8C8B-E13D65EC911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FCEEE671-CCEF-4F19-BC77-7AB2D9DD8A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AECBA611-0CEB-4900-BB6B-BFD2457248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FA7E3F-C99D-4F7A-B9BF-3D4AD8B01801}" type="datetime1">
              <a:rPr lang="de-DE" smtClean="0"/>
              <a:t>07.10.2026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BDE67985-3E25-4FF3-8259-4125449126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68D3AE17-1B1A-441A-ADAB-EA753EFAFF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15BC7-5F82-419E-A605-7DD15ECFCFA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64529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EE6D44B-ECB2-494B-B8DD-1ECD56F8DB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0E788603-C259-4996-B635-C72A6C532B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1E5EE397-1447-4365-8C4D-5FF9A09D70E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55F77450-0CED-4F63-AFF7-A0A89B35435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5992E2A0-8BDB-4F76-9EFD-16D48B207E1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7146F1C1-333C-4E5A-8A21-0E00CC52B7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EFBC1-A306-442D-9E8E-CCD47A24BC39}" type="datetime1">
              <a:rPr lang="de-DE" smtClean="0"/>
              <a:t>07.10.2026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BB140476-F72C-43CA-B524-0F82D8BB92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974420F6-8C8B-4711-AE1B-287E00167A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15BC7-5F82-419E-A605-7DD15ECFCFA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132747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A29DFFF-4E57-4515-ACFA-89CD362EC0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CAE44362-E8E0-474C-90E4-0F4FEE906C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EE0AF1-C575-4C63-B2E4-2F9A4D8AF6FD}" type="datetime1">
              <a:rPr lang="de-DE" smtClean="0"/>
              <a:t>07.10.2026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DB84C6F-AD33-4F88-A79E-033B17A466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57A6BF78-29DB-4B06-A37A-C12BFB3A20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15BC7-5F82-419E-A605-7DD15ECFCFA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854823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B3B09D0F-C34E-4F2E-A969-A4A7F8B97D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BCFDE-4171-468A-8ECB-9DD48FB7C024}" type="datetime1">
              <a:rPr lang="de-DE" smtClean="0"/>
              <a:t>07.10.2026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F7DA608D-A34D-41DE-A4B0-ED9CBA5D3D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20BC1171-87BC-4E9C-9CA5-040C0BF2DD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15BC7-5F82-419E-A605-7DD15ECFCFA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294685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30AE8FB-302A-47F7-8EF6-814F266C2F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B1ED2AE-63C2-4A88-8E72-1C8A8ADFBB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982D1504-586F-4EEF-B44E-8DCF11D09F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798C045F-E74E-4EB9-A608-C48C206C33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BA3E57-014D-4E4B-B56F-66D884F50570}" type="datetime1">
              <a:rPr lang="de-DE" smtClean="0"/>
              <a:t>07.10.2026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7F301431-C3F5-4240-8C69-5B2793FF57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1411E00E-D6B7-4E10-9B25-9B938B79F2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15BC7-5F82-419E-A605-7DD15ECFCFA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273662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3486D5B-B035-4C6E-B32C-E5BB0DB604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DF3C39EE-6645-4E2B-8C44-42420026A36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49FD9577-3F00-433F-A5B5-D5EDE2FFDE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9B6D8129-7F67-461A-ABC5-A539B51BD8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2444EC-1717-4AC2-9F9C-14F02B911630}" type="datetime1">
              <a:rPr lang="de-DE" smtClean="0"/>
              <a:t>07.10.2026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192C1295-848A-4E26-9974-D57A161E57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A8616B5E-694A-44C5-8863-49AC0D6CAE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15BC7-5F82-419E-A605-7DD15ECFCFA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019427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425FA87-5309-445C-9DF0-8120FB89BD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65B6BD61-2396-495A-BFAA-9C771E69D4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691E7EB-A39D-416C-A164-E12DC448AA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D224E-D163-457A-82D1-D92A750C1CC3}" type="datetime1">
              <a:rPr lang="de-DE" smtClean="0"/>
              <a:t>07.10.2026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205BF50-DB73-4D9C-A233-232EF43F25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E98847C-98C6-4E04-B0E3-25C67DADED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15BC7-5F82-419E-A605-7DD15ECFCFA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28832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B9DF09E4-1D7F-4436-BB2D-7BBA2DFAA82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6FB841EE-956E-461C-A772-D99AEC8E26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08F7EA14-14D1-4580-B7B3-29A6990D5E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7B4B2-FA34-4BF0-B75E-975C258D12B6}" type="datetime1">
              <a:rPr lang="de-DE" smtClean="0"/>
              <a:t>07.10.2026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68F3D65-3CE9-43EF-BC85-7C75F43647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432D8BE-F679-4B2A-88DB-2FF5CF7939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15BC7-5F82-419E-A605-7DD15ECFCFA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414686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EB59945B-5C60-4625-AD95-0F99A2DB97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10D677A7-E942-4AD7-8973-E54D531E93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8964EDA-3920-4803-A501-3B8BD18C187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73248A-B1E1-44F8-AED8-AFF90FB38D03}" type="datetime1">
              <a:rPr lang="de-DE" smtClean="0"/>
              <a:t>07.10.2026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F16B5C8-851E-463F-BE62-78864A5EA3F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15A3770-135E-4C5B-87D8-C7193A65D1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B15BC7-5F82-419E-A605-7DD15ECFCFA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166370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3327.png"/><Relationship Id="rId299" Type="http://schemas.openxmlformats.org/officeDocument/2006/relationships/image" Target="../media/image3416.png"/><Relationship Id="rId21" Type="http://schemas.openxmlformats.org/officeDocument/2006/relationships/image" Target="../media/image3280.png"/><Relationship Id="rId63" Type="http://schemas.openxmlformats.org/officeDocument/2006/relationships/image" Target="../media/image3300.png"/><Relationship Id="rId159" Type="http://schemas.openxmlformats.org/officeDocument/2006/relationships/customXml" Target="../ink/ink79.xml"/><Relationship Id="rId324" Type="http://schemas.openxmlformats.org/officeDocument/2006/relationships/customXml" Target="../ink/ink163.xml"/><Relationship Id="rId366" Type="http://schemas.openxmlformats.org/officeDocument/2006/relationships/customXml" Target="../ink/ink184.xml"/><Relationship Id="rId170" Type="http://schemas.openxmlformats.org/officeDocument/2006/relationships/image" Target="../media/image3353.png"/><Relationship Id="rId226" Type="http://schemas.openxmlformats.org/officeDocument/2006/relationships/customXml" Target="../ink/ink113.xml"/><Relationship Id="rId268" Type="http://schemas.openxmlformats.org/officeDocument/2006/relationships/customXml" Target="../ink/ink135.xml"/><Relationship Id="rId32" Type="http://schemas.openxmlformats.org/officeDocument/2006/relationships/customXml" Target="../ink/ink15.xml"/><Relationship Id="rId74" Type="http://schemas.openxmlformats.org/officeDocument/2006/relationships/customXml" Target="../ink/ink36.xml"/><Relationship Id="rId128" Type="http://schemas.openxmlformats.org/officeDocument/2006/relationships/image" Target="../media/image3332.png"/><Relationship Id="rId335" Type="http://schemas.openxmlformats.org/officeDocument/2006/relationships/image" Target="../media/image3433.png"/><Relationship Id="rId377" Type="http://schemas.openxmlformats.org/officeDocument/2006/relationships/image" Target="../media/image21.png"/><Relationship Id="rId5" Type="http://schemas.openxmlformats.org/officeDocument/2006/relationships/image" Target="../media/image3272.png"/><Relationship Id="rId181" Type="http://schemas.openxmlformats.org/officeDocument/2006/relationships/customXml" Target="../ink/ink90.xml"/><Relationship Id="rId237" Type="http://schemas.openxmlformats.org/officeDocument/2006/relationships/customXml" Target="../ink/ink119.xml"/><Relationship Id="rId279" Type="http://schemas.openxmlformats.org/officeDocument/2006/relationships/image" Target="../media/image3406.png"/><Relationship Id="rId43" Type="http://schemas.openxmlformats.org/officeDocument/2006/relationships/image" Target="../media/image3290.png"/><Relationship Id="rId139" Type="http://schemas.openxmlformats.org/officeDocument/2006/relationships/customXml" Target="../ink/ink69.xml"/><Relationship Id="rId290" Type="http://schemas.openxmlformats.org/officeDocument/2006/relationships/customXml" Target="../ink/ink146.xml"/><Relationship Id="rId304" Type="http://schemas.openxmlformats.org/officeDocument/2006/relationships/customXml" Target="../ink/ink153.xml"/><Relationship Id="rId346" Type="http://schemas.openxmlformats.org/officeDocument/2006/relationships/customXml" Target="../ink/ink174.xml"/><Relationship Id="rId85" Type="http://schemas.openxmlformats.org/officeDocument/2006/relationships/image" Target="../media/image3311.png"/><Relationship Id="rId150" Type="http://schemas.openxmlformats.org/officeDocument/2006/relationships/image" Target="../media/image3343.png"/><Relationship Id="rId192" Type="http://schemas.openxmlformats.org/officeDocument/2006/relationships/image" Target="../media/image3364.png"/><Relationship Id="rId206" Type="http://schemas.openxmlformats.org/officeDocument/2006/relationships/image" Target="../media/image3371.png"/><Relationship Id="rId248" Type="http://schemas.openxmlformats.org/officeDocument/2006/relationships/customXml" Target="../ink/ink125.xml"/><Relationship Id="rId12" Type="http://schemas.openxmlformats.org/officeDocument/2006/relationships/customXml" Target="../ink/ink5.xml"/><Relationship Id="rId108" Type="http://schemas.openxmlformats.org/officeDocument/2006/relationships/customXml" Target="../ink/ink53.xml"/><Relationship Id="rId315" Type="http://schemas.openxmlformats.org/officeDocument/2006/relationships/image" Target="../media/image3424.png"/><Relationship Id="rId357" Type="http://schemas.openxmlformats.org/officeDocument/2006/relationships/image" Target="../media/image11.png"/><Relationship Id="rId54" Type="http://schemas.openxmlformats.org/officeDocument/2006/relationships/customXml" Target="../ink/ink26.xml"/><Relationship Id="rId96" Type="http://schemas.openxmlformats.org/officeDocument/2006/relationships/customXml" Target="../ink/ink47.xml"/><Relationship Id="rId161" Type="http://schemas.openxmlformats.org/officeDocument/2006/relationships/customXml" Target="../ink/ink80.xml"/><Relationship Id="rId217" Type="http://schemas.openxmlformats.org/officeDocument/2006/relationships/image" Target="../media/image3376.png"/><Relationship Id="rId259" Type="http://schemas.openxmlformats.org/officeDocument/2006/relationships/image" Target="../media/image3396.png"/><Relationship Id="rId23" Type="http://schemas.openxmlformats.org/officeDocument/2006/relationships/image" Target="../media/image1907.png"/><Relationship Id="rId119" Type="http://schemas.openxmlformats.org/officeDocument/2006/relationships/image" Target="../media/image3328.png"/><Relationship Id="rId270" Type="http://schemas.openxmlformats.org/officeDocument/2006/relationships/customXml" Target="../ink/ink136.xml"/><Relationship Id="rId326" Type="http://schemas.openxmlformats.org/officeDocument/2006/relationships/customXml" Target="../ink/ink164.xml"/><Relationship Id="rId65" Type="http://schemas.openxmlformats.org/officeDocument/2006/relationships/image" Target="../media/image3301.png"/><Relationship Id="rId130" Type="http://schemas.openxmlformats.org/officeDocument/2006/relationships/image" Target="../media/image3333.png"/><Relationship Id="rId368" Type="http://schemas.openxmlformats.org/officeDocument/2006/relationships/customXml" Target="../ink/ink185.xml"/><Relationship Id="rId172" Type="http://schemas.openxmlformats.org/officeDocument/2006/relationships/image" Target="../media/image3354.png"/><Relationship Id="rId228" Type="http://schemas.openxmlformats.org/officeDocument/2006/relationships/image" Target="../media/image3381.png"/><Relationship Id="rId281" Type="http://schemas.openxmlformats.org/officeDocument/2006/relationships/image" Target="../media/image3407.png"/><Relationship Id="rId337" Type="http://schemas.openxmlformats.org/officeDocument/2006/relationships/image" Target="../media/image1.png"/><Relationship Id="rId34" Type="http://schemas.openxmlformats.org/officeDocument/2006/relationships/customXml" Target="../ink/ink16.xml"/><Relationship Id="rId76" Type="http://schemas.openxmlformats.org/officeDocument/2006/relationships/customXml" Target="../ink/ink37.xml"/><Relationship Id="rId141" Type="http://schemas.openxmlformats.org/officeDocument/2006/relationships/customXml" Target="../ink/ink70.xml"/><Relationship Id="rId379" Type="http://schemas.openxmlformats.org/officeDocument/2006/relationships/image" Target="../media/image22.png"/><Relationship Id="rId7" Type="http://schemas.openxmlformats.org/officeDocument/2006/relationships/image" Target="../media/image3273.png"/><Relationship Id="rId183" Type="http://schemas.openxmlformats.org/officeDocument/2006/relationships/customXml" Target="../ink/ink91.xml"/><Relationship Id="rId239" Type="http://schemas.openxmlformats.org/officeDocument/2006/relationships/customXml" Target="../ink/ink120.xml"/><Relationship Id="rId250" Type="http://schemas.openxmlformats.org/officeDocument/2006/relationships/customXml" Target="../ink/ink126.xml"/><Relationship Id="rId292" Type="http://schemas.openxmlformats.org/officeDocument/2006/relationships/customXml" Target="../ink/ink147.xml"/><Relationship Id="rId306" Type="http://schemas.openxmlformats.org/officeDocument/2006/relationships/customXml" Target="../ink/ink154.xml"/><Relationship Id="rId45" Type="http://schemas.openxmlformats.org/officeDocument/2006/relationships/image" Target="../media/image3291.png"/><Relationship Id="rId87" Type="http://schemas.openxmlformats.org/officeDocument/2006/relationships/image" Target="../media/image3312.png"/><Relationship Id="rId110" Type="http://schemas.openxmlformats.org/officeDocument/2006/relationships/customXml" Target="../ink/ink54.xml"/><Relationship Id="rId348" Type="http://schemas.openxmlformats.org/officeDocument/2006/relationships/customXml" Target="../ink/ink175.xml"/><Relationship Id="rId152" Type="http://schemas.openxmlformats.org/officeDocument/2006/relationships/image" Target="../media/image3344.png"/><Relationship Id="rId194" Type="http://schemas.openxmlformats.org/officeDocument/2006/relationships/image" Target="../media/image3365.png"/><Relationship Id="rId208" Type="http://schemas.openxmlformats.org/officeDocument/2006/relationships/customXml" Target="../ink/ink104.xml"/><Relationship Id="rId261" Type="http://schemas.openxmlformats.org/officeDocument/2006/relationships/image" Target="../media/image3397.png"/><Relationship Id="rId14" Type="http://schemas.openxmlformats.org/officeDocument/2006/relationships/customXml" Target="../ink/ink6.xml"/><Relationship Id="rId56" Type="http://schemas.openxmlformats.org/officeDocument/2006/relationships/customXml" Target="../ink/ink27.xml"/><Relationship Id="rId317" Type="http://schemas.openxmlformats.org/officeDocument/2006/relationships/image" Target="../media/image3425.png"/><Relationship Id="rId359" Type="http://schemas.openxmlformats.org/officeDocument/2006/relationships/image" Target="../media/image12.png"/><Relationship Id="rId98" Type="http://schemas.openxmlformats.org/officeDocument/2006/relationships/customXml" Target="../ink/ink48.xml"/><Relationship Id="rId121" Type="http://schemas.openxmlformats.org/officeDocument/2006/relationships/image" Target="../media/image3329.png"/><Relationship Id="rId163" Type="http://schemas.openxmlformats.org/officeDocument/2006/relationships/customXml" Target="../ink/ink81.xml"/><Relationship Id="rId219" Type="http://schemas.openxmlformats.org/officeDocument/2006/relationships/image" Target="../media/image3377.png"/><Relationship Id="rId370" Type="http://schemas.openxmlformats.org/officeDocument/2006/relationships/customXml" Target="../ink/ink186.xml"/><Relationship Id="rId230" Type="http://schemas.openxmlformats.org/officeDocument/2006/relationships/image" Target="../media/image3382.png"/><Relationship Id="rId25" Type="http://schemas.openxmlformats.org/officeDocument/2006/relationships/image" Target="../media/image3281.png"/><Relationship Id="rId67" Type="http://schemas.openxmlformats.org/officeDocument/2006/relationships/image" Target="../media/image3302.png"/><Relationship Id="rId272" Type="http://schemas.openxmlformats.org/officeDocument/2006/relationships/customXml" Target="../ink/ink137.xml"/><Relationship Id="rId328" Type="http://schemas.openxmlformats.org/officeDocument/2006/relationships/customXml" Target="../ink/ink165.xml"/><Relationship Id="rId132" Type="http://schemas.openxmlformats.org/officeDocument/2006/relationships/image" Target="../media/image3334.png"/><Relationship Id="rId174" Type="http://schemas.openxmlformats.org/officeDocument/2006/relationships/image" Target="../media/image3355.png"/><Relationship Id="rId241" Type="http://schemas.openxmlformats.org/officeDocument/2006/relationships/customXml" Target="../ink/ink121.xml"/><Relationship Id="rId36" Type="http://schemas.openxmlformats.org/officeDocument/2006/relationships/customXml" Target="../ink/ink17.xml"/><Relationship Id="rId283" Type="http://schemas.openxmlformats.org/officeDocument/2006/relationships/image" Target="../media/image3408.png"/><Relationship Id="rId339" Type="http://schemas.openxmlformats.org/officeDocument/2006/relationships/image" Target="../media/image2.png"/><Relationship Id="rId78" Type="http://schemas.openxmlformats.org/officeDocument/2006/relationships/customXml" Target="../ink/ink38.xml"/><Relationship Id="rId101" Type="http://schemas.openxmlformats.org/officeDocument/2006/relationships/image" Target="../media/image3319.png"/><Relationship Id="rId143" Type="http://schemas.openxmlformats.org/officeDocument/2006/relationships/customXml" Target="../ink/ink71.xml"/><Relationship Id="rId185" Type="http://schemas.openxmlformats.org/officeDocument/2006/relationships/customXml" Target="../ink/ink92.xml"/><Relationship Id="rId350" Type="http://schemas.openxmlformats.org/officeDocument/2006/relationships/customXml" Target="../ink/ink176.xml"/><Relationship Id="rId9" Type="http://schemas.openxmlformats.org/officeDocument/2006/relationships/image" Target="../media/image3274.png"/><Relationship Id="rId210" Type="http://schemas.openxmlformats.org/officeDocument/2006/relationships/customXml" Target="../ink/ink105.xml"/><Relationship Id="rId26" Type="http://schemas.openxmlformats.org/officeDocument/2006/relationships/customXml" Target="../ink/ink12.xml"/><Relationship Id="rId231" Type="http://schemas.openxmlformats.org/officeDocument/2006/relationships/customXml" Target="../ink/ink116.xml"/><Relationship Id="rId252" Type="http://schemas.openxmlformats.org/officeDocument/2006/relationships/customXml" Target="../ink/ink127.xml"/><Relationship Id="rId273" Type="http://schemas.openxmlformats.org/officeDocument/2006/relationships/image" Target="../media/image3403.png"/><Relationship Id="rId294" Type="http://schemas.openxmlformats.org/officeDocument/2006/relationships/customXml" Target="../ink/ink148.xml"/><Relationship Id="rId308" Type="http://schemas.openxmlformats.org/officeDocument/2006/relationships/customXml" Target="../ink/ink155.xml"/><Relationship Id="rId329" Type="http://schemas.openxmlformats.org/officeDocument/2006/relationships/image" Target="../media/image3430.png"/><Relationship Id="rId47" Type="http://schemas.openxmlformats.org/officeDocument/2006/relationships/image" Target="../media/image3292.png"/><Relationship Id="rId68" Type="http://schemas.openxmlformats.org/officeDocument/2006/relationships/customXml" Target="../ink/ink33.xml"/><Relationship Id="rId89" Type="http://schemas.openxmlformats.org/officeDocument/2006/relationships/image" Target="../media/image3313.png"/><Relationship Id="rId112" Type="http://schemas.openxmlformats.org/officeDocument/2006/relationships/customXml" Target="../ink/ink55.xml"/><Relationship Id="rId133" Type="http://schemas.openxmlformats.org/officeDocument/2006/relationships/customXml" Target="../ink/ink66.xml"/><Relationship Id="rId154" Type="http://schemas.openxmlformats.org/officeDocument/2006/relationships/image" Target="../media/image3345.png"/><Relationship Id="rId175" Type="http://schemas.openxmlformats.org/officeDocument/2006/relationships/customXml" Target="../ink/ink87.xml"/><Relationship Id="rId340" Type="http://schemas.openxmlformats.org/officeDocument/2006/relationships/customXml" Target="../ink/ink171.xml"/><Relationship Id="rId361" Type="http://schemas.openxmlformats.org/officeDocument/2006/relationships/image" Target="../media/image13.png"/><Relationship Id="rId196" Type="http://schemas.openxmlformats.org/officeDocument/2006/relationships/image" Target="../media/image3366.png"/><Relationship Id="rId200" Type="http://schemas.openxmlformats.org/officeDocument/2006/relationships/image" Target="../media/image3368.png"/><Relationship Id="rId16" Type="http://schemas.openxmlformats.org/officeDocument/2006/relationships/customXml" Target="../ink/ink7.xml"/><Relationship Id="rId221" Type="http://schemas.openxmlformats.org/officeDocument/2006/relationships/image" Target="../media/image3378.png"/><Relationship Id="rId242" Type="http://schemas.openxmlformats.org/officeDocument/2006/relationships/image" Target="../media/image3388.png"/><Relationship Id="rId263" Type="http://schemas.openxmlformats.org/officeDocument/2006/relationships/image" Target="../media/image3398.png"/><Relationship Id="rId284" Type="http://schemas.openxmlformats.org/officeDocument/2006/relationships/customXml" Target="../ink/ink143.xml"/><Relationship Id="rId319" Type="http://schemas.openxmlformats.org/officeDocument/2006/relationships/image" Target="../media/image3426.png"/><Relationship Id="rId37" Type="http://schemas.openxmlformats.org/officeDocument/2006/relationships/image" Target="../media/image3287.png"/><Relationship Id="rId58" Type="http://schemas.openxmlformats.org/officeDocument/2006/relationships/customXml" Target="../ink/ink28.xml"/><Relationship Id="rId79" Type="http://schemas.openxmlformats.org/officeDocument/2006/relationships/image" Target="../media/image3308.png"/><Relationship Id="rId102" Type="http://schemas.openxmlformats.org/officeDocument/2006/relationships/customXml" Target="../ink/ink50.xml"/><Relationship Id="rId123" Type="http://schemas.openxmlformats.org/officeDocument/2006/relationships/customXml" Target="../ink/ink61.xml"/><Relationship Id="rId144" Type="http://schemas.openxmlformats.org/officeDocument/2006/relationships/image" Target="../media/image3340.png"/><Relationship Id="rId330" Type="http://schemas.openxmlformats.org/officeDocument/2006/relationships/customXml" Target="../ink/ink166.xml"/><Relationship Id="rId90" Type="http://schemas.openxmlformats.org/officeDocument/2006/relationships/customXml" Target="../ink/ink44.xml"/><Relationship Id="rId165" Type="http://schemas.openxmlformats.org/officeDocument/2006/relationships/customXml" Target="../ink/ink82.xml"/><Relationship Id="rId186" Type="http://schemas.openxmlformats.org/officeDocument/2006/relationships/image" Target="../media/image3361.png"/><Relationship Id="rId351" Type="http://schemas.openxmlformats.org/officeDocument/2006/relationships/image" Target="../media/image8.png"/><Relationship Id="rId372" Type="http://schemas.openxmlformats.org/officeDocument/2006/relationships/customXml" Target="../ink/ink187.xml"/><Relationship Id="rId211" Type="http://schemas.openxmlformats.org/officeDocument/2006/relationships/image" Target="../media/image3373.png"/><Relationship Id="rId232" Type="http://schemas.openxmlformats.org/officeDocument/2006/relationships/image" Target="../media/image3383.png"/><Relationship Id="rId253" Type="http://schemas.openxmlformats.org/officeDocument/2006/relationships/image" Target="../media/image3393.png"/><Relationship Id="rId274" Type="http://schemas.openxmlformats.org/officeDocument/2006/relationships/customXml" Target="../ink/ink138.xml"/><Relationship Id="rId295" Type="http://schemas.openxmlformats.org/officeDocument/2006/relationships/image" Target="../media/image3414.png"/><Relationship Id="rId309" Type="http://schemas.openxmlformats.org/officeDocument/2006/relationships/image" Target="../media/image3421.png"/><Relationship Id="rId27" Type="http://schemas.openxmlformats.org/officeDocument/2006/relationships/image" Target="../media/image3282.png"/><Relationship Id="rId48" Type="http://schemas.openxmlformats.org/officeDocument/2006/relationships/customXml" Target="../ink/ink23.xml"/><Relationship Id="rId69" Type="http://schemas.openxmlformats.org/officeDocument/2006/relationships/image" Target="../media/image3303.png"/><Relationship Id="rId113" Type="http://schemas.openxmlformats.org/officeDocument/2006/relationships/image" Target="../media/image3325.png"/><Relationship Id="rId134" Type="http://schemas.openxmlformats.org/officeDocument/2006/relationships/image" Target="../media/image3335.png"/><Relationship Id="rId320" Type="http://schemas.openxmlformats.org/officeDocument/2006/relationships/customXml" Target="../ink/ink161.xml"/><Relationship Id="rId80" Type="http://schemas.openxmlformats.org/officeDocument/2006/relationships/customXml" Target="../ink/ink39.xml"/><Relationship Id="rId155" Type="http://schemas.openxmlformats.org/officeDocument/2006/relationships/customXml" Target="../ink/ink77.xml"/><Relationship Id="rId176" Type="http://schemas.openxmlformats.org/officeDocument/2006/relationships/image" Target="../media/image3356.png"/><Relationship Id="rId197" Type="http://schemas.openxmlformats.org/officeDocument/2006/relationships/customXml" Target="../ink/ink98.xml"/><Relationship Id="rId341" Type="http://schemas.openxmlformats.org/officeDocument/2006/relationships/image" Target="../media/image3.png"/><Relationship Id="rId362" Type="http://schemas.openxmlformats.org/officeDocument/2006/relationships/customXml" Target="../ink/ink182.xml"/><Relationship Id="rId201" Type="http://schemas.openxmlformats.org/officeDocument/2006/relationships/customXml" Target="../ink/ink100.xml"/><Relationship Id="rId222" Type="http://schemas.openxmlformats.org/officeDocument/2006/relationships/customXml" Target="../ink/ink111.xml"/><Relationship Id="rId243" Type="http://schemas.openxmlformats.org/officeDocument/2006/relationships/customXml" Target="../ink/ink122.xml"/><Relationship Id="rId264" Type="http://schemas.openxmlformats.org/officeDocument/2006/relationships/customXml" Target="../ink/ink133.xml"/><Relationship Id="rId285" Type="http://schemas.openxmlformats.org/officeDocument/2006/relationships/image" Target="../media/image3409.png"/><Relationship Id="rId17" Type="http://schemas.openxmlformats.org/officeDocument/2006/relationships/image" Target="../media/image3278.png"/><Relationship Id="rId38" Type="http://schemas.openxmlformats.org/officeDocument/2006/relationships/customXml" Target="../ink/ink18.xml"/><Relationship Id="rId59" Type="http://schemas.openxmlformats.org/officeDocument/2006/relationships/image" Target="../media/image3298.png"/><Relationship Id="rId103" Type="http://schemas.openxmlformats.org/officeDocument/2006/relationships/image" Target="../media/image3320.png"/><Relationship Id="rId124" Type="http://schemas.openxmlformats.org/officeDocument/2006/relationships/image" Target="../media/image3330.png"/><Relationship Id="rId310" Type="http://schemas.openxmlformats.org/officeDocument/2006/relationships/customXml" Target="../ink/ink156.xml"/><Relationship Id="rId70" Type="http://schemas.openxmlformats.org/officeDocument/2006/relationships/customXml" Target="../ink/ink34.xml"/><Relationship Id="rId91" Type="http://schemas.openxmlformats.org/officeDocument/2006/relationships/image" Target="../media/image3314.png"/><Relationship Id="rId145" Type="http://schemas.openxmlformats.org/officeDocument/2006/relationships/customXml" Target="../ink/ink72.xml"/><Relationship Id="rId166" Type="http://schemas.openxmlformats.org/officeDocument/2006/relationships/image" Target="../media/image3351.png"/><Relationship Id="rId187" Type="http://schemas.openxmlformats.org/officeDocument/2006/relationships/customXml" Target="../ink/ink93.xml"/><Relationship Id="rId331" Type="http://schemas.openxmlformats.org/officeDocument/2006/relationships/image" Target="../media/image3431.png"/><Relationship Id="rId352" Type="http://schemas.openxmlformats.org/officeDocument/2006/relationships/customXml" Target="../ink/ink177.xml"/><Relationship Id="rId373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212" Type="http://schemas.openxmlformats.org/officeDocument/2006/relationships/customXml" Target="../ink/ink106.xml"/><Relationship Id="rId233" Type="http://schemas.openxmlformats.org/officeDocument/2006/relationships/customXml" Target="../ink/ink117.xml"/><Relationship Id="rId254" Type="http://schemas.openxmlformats.org/officeDocument/2006/relationships/customXml" Target="../ink/ink128.xml"/><Relationship Id="rId28" Type="http://schemas.openxmlformats.org/officeDocument/2006/relationships/customXml" Target="../ink/ink13.xml"/><Relationship Id="rId49" Type="http://schemas.openxmlformats.org/officeDocument/2006/relationships/image" Target="../media/image3293.png"/><Relationship Id="rId114" Type="http://schemas.openxmlformats.org/officeDocument/2006/relationships/customXml" Target="../ink/ink56.xml"/><Relationship Id="rId275" Type="http://schemas.openxmlformats.org/officeDocument/2006/relationships/image" Target="../media/image3404.png"/><Relationship Id="rId296" Type="http://schemas.openxmlformats.org/officeDocument/2006/relationships/customXml" Target="../ink/ink149.xml"/><Relationship Id="rId300" Type="http://schemas.openxmlformats.org/officeDocument/2006/relationships/customXml" Target="../ink/ink151.xml"/><Relationship Id="rId60" Type="http://schemas.openxmlformats.org/officeDocument/2006/relationships/customXml" Target="../ink/ink29.xml"/><Relationship Id="rId81" Type="http://schemas.openxmlformats.org/officeDocument/2006/relationships/image" Target="../media/image3309.png"/><Relationship Id="rId135" Type="http://schemas.openxmlformats.org/officeDocument/2006/relationships/customXml" Target="../ink/ink67.xml"/><Relationship Id="rId156" Type="http://schemas.openxmlformats.org/officeDocument/2006/relationships/image" Target="../media/image3346.png"/><Relationship Id="rId177" Type="http://schemas.openxmlformats.org/officeDocument/2006/relationships/customXml" Target="../ink/ink88.xml"/><Relationship Id="rId198" Type="http://schemas.openxmlformats.org/officeDocument/2006/relationships/image" Target="../media/image3367.png"/><Relationship Id="rId321" Type="http://schemas.openxmlformats.org/officeDocument/2006/relationships/image" Target="../media/image3427.png"/><Relationship Id="rId342" Type="http://schemas.openxmlformats.org/officeDocument/2006/relationships/customXml" Target="../ink/ink172.xml"/><Relationship Id="rId363" Type="http://schemas.openxmlformats.org/officeDocument/2006/relationships/image" Target="../media/image14.png"/><Relationship Id="rId202" Type="http://schemas.openxmlformats.org/officeDocument/2006/relationships/image" Target="../media/image3369.png"/><Relationship Id="rId223" Type="http://schemas.openxmlformats.org/officeDocument/2006/relationships/image" Target="../media/image3379.png"/><Relationship Id="rId244" Type="http://schemas.openxmlformats.org/officeDocument/2006/relationships/image" Target="../media/image3389.png"/><Relationship Id="rId18" Type="http://schemas.openxmlformats.org/officeDocument/2006/relationships/customXml" Target="../ink/ink8.xml"/><Relationship Id="rId39" Type="http://schemas.openxmlformats.org/officeDocument/2006/relationships/image" Target="../media/image3288.png"/><Relationship Id="rId265" Type="http://schemas.openxmlformats.org/officeDocument/2006/relationships/image" Target="../media/image3399.png"/><Relationship Id="rId286" Type="http://schemas.openxmlformats.org/officeDocument/2006/relationships/customXml" Target="../ink/ink144.xml"/><Relationship Id="rId50" Type="http://schemas.openxmlformats.org/officeDocument/2006/relationships/customXml" Target="../ink/ink24.xml"/><Relationship Id="rId104" Type="http://schemas.openxmlformats.org/officeDocument/2006/relationships/customXml" Target="../ink/ink51.xml"/><Relationship Id="rId125" Type="http://schemas.openxmlformats.org/officeDocument/2006/relationships/customXml" Target="../ink/ink62.xml"/><Relationship Id="rId146" Type="http://schemas.openxmlformats.org/officeDocument/2006/relationships/image" Target="../media/image3341.png"/><Relationship Id="rId167" Type="http://schemas.openxmlformats.org/officeDocument/2006/relationships/customXml" Target="../ink/ink83.xml"/><Relationship Id="rId188" Type="http://schemas.openxmlformats.org/officeDocument/2006/relationships/image" Target="../media/image3362.png"/><Relationship Id="rId311" Type="http://schemas.openxmlformats.org/officeDocument/2006/relationships/image" Target="../media/image3422.png"/><Relationship Id="rId332" Type="http://schemas.openxmlformats.org/officeDocument/2006/relationships/customXml" Target="../ink/ink167.xml"/><Relationship Id="rId353" Type="http://schemas.openxmlformats.org/officeDocument/2006/relationships/image" Target="../media/image9.png"/><Relationship Id="rId374" Type="http://schemas.openxmlformats.org/officeDocument/2006/relationships/customXml" Target="../ink/ink188.xml"/><Relationship Id="rId71" Type="http://schemas.openxmlformats.org/officeDocument/2006/relationships/image" Target="../media/image3304.png"/><Relationship Id="rId92" Type="http://schemas.openxmlformats.org/officeDocument/2006/relationships/customXml" Target="../ink/ink45.xml"/><Relationship Id="rId213" Type="http://schemas.openxmlformats.org/officeDocument/2006/relationships/image" Target="../media/image3374.png"/><Relationship Id="rId234" Type="http://schemas.openxmlformats.org/officeDocument/2006/relationships/image" Target="../media/image3384.png"/><Relationship Id="rId2" Type="http://schemas.openxmlformats.org/officeDocument/2006/relationships/notesSlide" Target="../notesSlides/notesSlide1.xml"/><Relationship Id="rId29" Type="http://schemas.openxmlformats.org/officeDocument/2006/relationships/image" Target="../media/image3283.png"/><Relationship Id="rId255" Type="http://schemas.openxmlformats.org/officeDocument/2006/relationships/image" Target="../media/image3394.png"/><Relationship Id="rId276" Type="http://schemas.openxmlformats.org/officeDocument/2006/relationships/customXml" Target="../ink/ink139.xml"/><Relationship Id="rId297" Type="http://schemas.openxmlformats.org/officeDocument/2006/relationships/image" Target="../media/image3415.png"/><Relationship Id="rId40" Type="http://schemas.openxmlformats.org/officeDocument/2006/relationships/customXml" Target="../ink/ink19.xml"/><Relationship Id="rId115" Type="http://schemas.openxmlformats.org/officeDocument/2006/relationships/image" Target="../media/image3326.png"/><Relationship Id="rId136" Type="http://schemas.openxmlformats.org/officeDocument/2006/relationships/image" Target="../media/image3336.png"/><Relationship Id="rId157" Type="http://schemas.openxmlformats.org/officeDocument/2006/relationships/customXml" Target="../ink/ink78.xml"/><Relationship Id="rId178" Type="http://schemas.openxmlformats.org/officeDocument/2006/relationships/image" Target="../media/image3357.png"/><Relationship Id="rId301" Type="http://schemas.openxmlformats.org/officeDocument/2006/relationships/image" Target="../media/image3417.png"/><Relationship Id="rId322" Type="http://schemas.openxmlformats.org/officeDocument/2006/relationships/customXml" Target="../ink/ink162.xml"/><Relationship Id="rId343" Type="http://schemas.openxmlformats.org/officeDocument/2006/relationships/image" Target="../media/image4.png"/><Relationship Id="rId364" Type="http://schemas.openxmlformats.org/officeDocument/2006/relationships/customXml" Target="../ink/ink183.xml"/><Relationship Id="rId61" Type="http://schemas.openxmlformats.org/officeDocument/2006/relationships/image" Target="../media/image3299.png"/><Relationship Id="rId82" Type="http://schemas.openxmlformats.org/officeDocument/2006/relationships/customXml" Target="../ink/ink40.xml"/><Relationship Id="rId199" Type="http://schemas.openxmlformats.org/officeDocument/2006/relationships/customXml" Target="../ink/ink99.xml"/><Relationship Id="rId203" Type="http://schemas.openxmlformats.org/officeDocument/2006/relationships/customXml" Target="../ink/ink101.xml"/><Relationship Id="rId19" Type="http://schemas.openxmlformats.org/officeDocument/2006/relationships/image" Target="../media/image3279.png"/><Relationship Id="rId224" Type="http://schemas.openxmlformats.org/officeDocument/2006/relationships/customXml" Target="../ink/ink112.xml"/><Relationship Id="rId245" Type="http://schemas.openxmlformats.org/officeDocument/2006/relationships/customXml" Target="../ink/ink123.xml"/><Relationship Id="rId266" Type="http://schemas.openxmlformats.org/officeDocument/2006/relationships/customXml" Target="../ink/ink134.xml"/><Relationship Id="rId287" Type="http://schemas.openxmlformats.org/officeDocument/2006/relationships/image" Target="../media/image3410.png"/><Relationship Id="rId30" Type="http://schemas.openxmlformats.org/officeDocument/2006/relationships/customXml" Target="../ink/ink14.xml"/><Relationship Id="rId105" Type="http://schemas.openxmlformats.org/officeDocument/2006/relationships/image" Target="../media/image3321.png"/><Relationship Id="rId126" Type="http://schemas.openxmlformats.org/officeDocument/2006/relationships/image" Target="../media/image3331.png"/><Relationship Id="rId147" Type="http://schemas.openxmlformats.org/officeDocument/2006/relationships/customXml" Target="../ink/ink73.xml"/><Relationship Id="rId168" Type="http://schemas.openxmlformats.org/officeDocument/2006/relationships/image" Target="../media/image3352.png"/><Relationship Id="rId312" Type="http://schemas.openxmlformats.org/officeDocument/2006/relationships/customXml" Target="../ink/ink157.xml"/><Relationship Id="rId333" Type="http://schemas.openxmlformats.org/officeDocument/2006/relationships/image" Target="../media/image3432.png"/><Relationship Id="rId354" Type="http://schemas.openxmlformats.org/officeDocument/2006/relationships/customXml" Target="../ink/ink178.xml"/><Relationship Id="rId51" Type="http://schemas.openxmlformats.org/officeDocument/2006/relationships/image" Target="../media/image3294.png"/><Relationship Id="rId72" Type="http://schemas.openxmlformats.org/officeDocument/2006/relationships/customXml" Target="../ink/ink35.xml"/><Relationship Id="rId93" Type="http://schemas.openxmlformats.org/officeDocument/2006/relationships/image" Target="../media/image3315.png"/><Relationship Id="rId189" Type="http://schemas.openxmlformats.org/officeDocument/2006/relationships/customXml" Target="../ink/ink94.xml"/><Relationship Id="rId375" Type="http://schemas.openxmlformats.org/officeDocument/2006/relationships/image" Target="../media/image20.png"/><Relationship Id="rId3" Type="http://schemas.openxmlformats.org/officeDocument/2006/relationships/image" Target="NULL"/><Relationship Id="rId214" Type="http://schemas.openxmlformats.org/officeDocument/2006/relationships/customXml" Target="../ink/ink107.xml"/><Relationship Id="rId235" Type="http://schemas.openxmlformats.org/officeDocument/2006/relationships/customXml" Target="../ink/ink118.xml"/><Relationship Id="rId256" Type="http://schemas.openxmlformats.org/officeDocument/2006/relationships/customXml" Target="../ink/ink129.xml"/><Relationship Id="rId277" Type="http://schemas.openxmlformats.org/officeDocument/2006/relationships/image" Target="../media/image3405.png"/><Relationship Id="rId298" Type="http://schemas.openxmlformats.org/officeDocument/2006/relationships/customXml" Target="../ink/ink150.xml"/><Relationship Id="rId116" Type="http://schemas.openxmlformats.org/officeDocument/2006/relationships/customXml" Target="../ink/ink57.xml"/><Relationship Id="rId137" Type="http://schemas.openxmlformats.org/officeDocument/2006/relationships/customXml" Target="../ink/ink68.xml"/><Relationship Id="rId158" Type="http://schemas.openxmlformats.org/officeDocument/2006/relationships/image" Target="../media/image3347.png"/><Relationship Id="rId302" Type="http://schemas.openxmlformats.org/officeDocument/2006/relationships/customXml" Target="../ink/ink152.xml"/><Relationship Id="rId323" Type="http://schemas.openxmlformats.org/officeDocument/2006/relationships/image" Target="../media/image2029.png"/><Relationship Id="rId344" Type="http://schemas.openxmlformats.org/officeDocument/2006/relationships/customXml" Target="../ink/ink173.xml"/><Relationship Id="rId20" Type="http://schemas.openxmlformats.org/officeDocument/2006/relationships/customXml" Target="../ink/ink9.xml"/><Relationship Id="rId41" Type="http://schemas.openxmlformats.org/officeDocument/2006/relationships/image" Target="../media/image3289.png"/><Relationship Id="rId62" Type="http://schemas.openxmlformats.org/officeDocument/2006/relationships/customXml" Target="../ink/ink30.xml"/><Relationship Id="rId83" Type="http://schemas.openxmlformats.org/officeDocument/2006/relationships/image" Target="../media/image3310.png"/><Relationship Id="rId179" Type="http://schemas.openxmlformats.org/officeDocument/2006/relationships/customXml" Target="../ink/ink89.xml"/><Relationship Id="rId365" Type="http://schemas.openxmlformats.org/officeDocument/2006/relationships/image" Target="../media/image15.png"/><Relationship Id="rId190" Type="http://schemas.openxmlformats.org/officeDocument/2006/relationships/image" Target="../media/image3363.png"/><Relationship Id="rId204" Type="http://schemas.openxmlformats.org/officeDocument/2006/relationships/image" Target="../media/image3370.png"/><Relationship Id="rId225" Type="http://schemas.openxmlformats.org/officeDocument/2006/relationships/image" Target="../media/image3380.png"/><Relationship Id="rId246" Type="http://schemas.openxmlformats.org/officeDocument/2006/relationships/customXml" Target="../ink/ink124.xml"/><Relationship Id="rId267" Type="http://schemas.openxmlformats.org/officeDocument/2006/relationships/image" Target="../media/image3400.png"/><Relationship Id="rId288" Type="http://schemas.openxmlformats.org/officeDocument/2006/relationships/customXml" Target="../ink/ink145.xml"/><Relationship Id="rId106" Type="http://schemas.openxmlformats.org/officeDocument/2006/relationships/customXml" Target="../ink/ink52.xml"/><Relationship Id="rId127" Type="http://schemas.openxmlformats.org/officeDocument/2006/relationships/customXml" Target="../ink/ink63.xml"/><Relationship Id="rId313" Type="http://schemas.openxmlformats.org/officeDocument/2006/relationships/image" Target="../media/image3423.png"/><Relationship Id="rId10" Type="http://schemas.openxmlformats.org/officeDocument/2006/relationships/customXml" Target="../ink/ink4.xml"/><Relationship Id="rId31" Type="http://schemas.openxmlformats.org/officeDocument/2006/relationships/image" Target="../media/image3284.png"/><Relationship Id="rId52" Type="http://schemas.openxmlformats.org/officeDocument/2006/relationships/customXml" Target="../ink/ink25.xml"/><Relationship Id="rId73" Type="http://schemas.openxmlformats.org/officeDocument/2006/relationships/image" Target="../media/image3305.png"/><Relationship Id="rId94" Type="http://schemas.openxmlformats.org/officeDocument/2006/relationships/customXml" Target="../ink/ink46.xml"/><Relationship Id="rId148" Type="http://schemas.openxmlformats.org/officeDocument/2006/relationships/image" Target="../media/image3342.png"/><Relationship Id="rId169" Type="http://schemas.openxmlformats.org/officeDocument/2006/relationships/customXml" Target="../ink/ink84.xml"/><Relationship Id="rId334" Type="http://schemas.openxmlformats.org/officeDocument/2006/relationships/customXml" Target="../ink/ink168.xml"/><Relationship Id="rId355" Type="http://schemas.openxmlformats.org/officeDocument/2006/relationships/image" Target="../media/image10.png"/><Relationship Id="rId376" Type="http://schemas.openxmlformats.org/officeDocument/2006/relationships/customXml" Target="../ink/ink189.xml"/><Relationship Id="rId4" Type="http://schemas.openxmlformats.org/officeDocument/2006/relationships/customXml" Target="../ink/ink1.xml"/><Relationship Id="rId180" Type="http://schemas.openxmlformats.org/officeDocument/2006/relationships/image" Target="../media/image3358.png"/><Relationship Id="rId215" Type="http://schemas.openxmlformats.org/officeDocument/2006/relationships/image" Target="../media/image3375.png"/><Relationship Id="rId236" Type="http://schemas.openxmlformats.org/officeDocument/2006/relationships/image" Target="../media/image3385.png"/><Relationship Id="rId257" Type="http://schemas.openxmlformats.org/officeDocument/2006/relationships/image" Target="../media/image3395.png"/><Relationship Id="rId278" Type="http://schemas.openxmlformats.org/officeDocument/2006/relationships/customXml" Target="../ink/ink140.xml"/><Relationship Id="rId303" Type="http://schemas.openxmlformats.org/officeDocument/2006/relationships/image" Target="../media/image3418.png"/><Relationship Id="rId42" Type="http://schemas.openxmlformats.org/officeDocument/2006/relationships/customXml" Target="../ink/ink20.xml"/><Relationship Id="rId84" Type="http://schemas.openxmlformats.org/officeDocument/2006/relationships/customXml" Target="../ink/ink41.xml"/><Relationship Id="rId138" Type="http://schemas.openxmlformats.org/officeDocument/2006/relationships/image" Target="../media/image3337.png"/><Relationship Id="rId345" Type="http://schemas.openxmlformats.org/officeDocument/2006/relationships/image" Target="../media/image5.png"/><Relationship Id="rId191" Type="http://schemas.openxmlformats.org/officeDocument/2006/relationships/customXml" Target="../ink/ink95.xml"/><Relationship Id="rId205" Type="http://schemas.openxmlformats.org/officeDocument/2006/relationships/customXml" Target="../ink/ink102.xml"/><Relationship Id="rId247" Type="http://schemas.openxmlformats.org/officeDocument/2006/relationships/image" Target="../media/image3390.png"/><Relationship Id="rId107" Type="http://schemas.openxmlformats.org/officeDocument/2006/relationships/image" Target="../media/image3322.png"/><Relationship Id="rId289" Type="http://schemas.openxmlformats.org/officeDocument/2006/relationships/image" Target="../media/image3411.png"/><Relationship Id="rId11" Type="http://schemas.openxmlformats.org/officeDocument/2006/relationships/image" Target="../media/image3275.png"/><Relationship Id="rId53" Type="http://schemas.openxmlformats.org/officeDocument/2006/relationships/image" Target="../media/image3295.png"/><Relationship Id="rId149" Type="http://schemas.openxmlformats.org/officeDocument/2006/relationships/customXml" Target="../ink/ink74.xml"/><Relationship Id="rId314" Type="http://schemas.openxmlformats.org/officeDocument/2006/relationships/customXml" Target="../ink/ink158.xml"/><Relationship Id="rId356" Type="http://schemas.openxmlformats.org/officeDocument/2006/relationships/customXml" Target="../ink/ink179.xml"/><Relationship Id="rId95" Type="http://schemas.openxmlformats.org/officeDocument/2006/relationships/image" Target="../media/image3316.png"/><Relationship Id="rId160" Type="http://schemas.openxmlformats.org/officeDocument/2006/relationships/image" Target="../media/image3348.png"/><Relationship Id="rId216" Type="http://schemas.openxmlformats.org/officeDocument/2006/relationships/customXml" Target="../ink/ink108.xml"/><Relationship Id="rId258" Type="http://schemas.openxmlformats.org/officeDocument/2006/relationships/customXml" Target="../ink/ink130.xml"/><Relationship Id="rId22" Type="http://schemas.openxmlformats.org/officeDocument/2006/relationships/customXml" Target="../ink/ink10.xml"/><Relationship Id="rId64" Type="http://schemas.openxmlformats.org/officeDocument/2006/relationships/customXml" Target="../ink/ink31.xml"/><Relationship Id="rId118" Type="http://schemas.openxmlformats.org/officeDocument/2006/relationships/customXml" Target="../ink/ink58.xml"/><Relationship Id="rId325" Type="http://schemas.openxmlformats.org/officeDocument/2006/relationships/image" Target="../media/image3428.png"/><Relationship Id="rId367" Type="http://schemas.openxmlformats.org/officeDocument/2006/relationships/image" Target="../media/image16.png"/><Relationship Id="rId171" Type="http://schemas.openxmlformats.org/officeDocument/2006/relationships/customXml" Target="../ink/ink85.xml"/><Relationship Id="rId227" Type="http://schemas.openxmlformats.org/officeDocument/2006/relationships/customXml" Target="../ink/ink114.xml"/><Relationship Id="rId269" Type="http://schemas.openxmlformats.org/officeDocument/2006/relationships/image" Target="../media/image3401.png"/><Relationship Id="rId33" Type="http://schemas.openxmlformats.org/officeDocument/2006/relationships/image" Target="../media/image3285.png"/><Relationship Id="rId129" Type="http://schemas.openxmlformats.org/officeDocument/2006/relationships/customXml" Target="../ink/ink64.xml"/><Relationship Id="rId280" Type="http://schemas.openxmlformats.org/officeDocument/2006/relationships/customXml" Target="../ink/ink141.xml"/><Relationship Id="rId336" Type="http://schemas.openxmlformats.org/officeDocument/2006/relationships/customXml" Target="../ink/ink169.xml"/><Relationship Id="rId75" Type="http://schemas.openxmlformats.org/officeDocument/2006/relationships/image" Target="../media/image3306.png"/><Relationship Id="rId140" Type="http://schemas.openxmlformats.org/officeDocument/2006/relationships/image" Target="../media/image3338.png"/><Relationship Id="rId182" Type="http://schemas.openxmlformats.org/officeDocument/2006/relationships/image" Target="../media/image3359.png"/><Relationship Id="rId378" Type="http://schemas.openxmlformats.org/officeDocument/2006/relationships/customXml" Target="../ink/ink190.xml"/><Relationship Id="rId6" Type="http://schemas.openxmlformats.org/officeDocument/2006/relationships/customXml" Target="../ink/ink2.xml"/><Relationship Id="rId238" Type="http://schemas.openxmlformats.org/officeDocument/2006/relationships/image" Target="../media/image3386.png"/><Relationship Id="rId291" Type="http://schemas.openxmlformats.org/officeDocument/2006/relationships/image" Target="../media/image3412.png"/><Relationship Id="rId305" Type="http://schemas.openxmlformats.org/officeDocument/2006/relationships/image" Target="../media/image3419.png"/><Relationship Id="rId347" Type="http://schemas.openxmlformats.org/officeDocument/2006/relationships/image" Target="../media/image6.png"/><Relationship Id="rId44" Type="http://schemas.openxmlformats.org/officeDocument/2006/relationships/customXml" Target="../ink/ink21.xml"/><Relationship Id="rId86" Type="http://schemas.openxmlformats.org/officeDocument/2006/relationships/customXml" Target="../ink/ink42.xml"/><Relationship Id="rId151" Type="http://schemas.openxmlformats.org/officeDocument/2006/relationships/customXml" Target="../ink/ink75.xml"/><Relationship Id="rId193" Type="http://schemas.openxmlformats.org/officeDocument/2006/relationships/customXml" Target="../ink/ink96.xml"/><Relationship Id="rId207" Type="http://schemas.openxmlformats.org/officeDocument/2006/relationships/customXml" Target="../ink/ink103.xml"/><Relationship Id="rId249" Type="http://schemas.openxmlformats.org/officeDocument/2006/relationships/image" Target="../media/image3391.png"/><Relationship Id="rId13" Type="http://schemas.openxmlformats.org/officeDocument/2006/relationships/image" Target="../media/image3276.png"/><Relationship Id="rId109" Type="http://schemas.openxmlformats.org/officeDocument/2006/relationships/image" Target="../media/image3323.png"/><Relationship Id="rId260" Type="http://schemas.openxmlformats.org/officeDocument/2006/relationships/customXml" Target="../ink/ink131.xml"/><Relationship Id="rId316" Type="http://schemas.openxmlformats.org/officeDocument/2006/relationships/customXml" Target="../ink/ink159.xml"/><Relationship Id="rId55" Type="http://schemas.openxmlformats.org/officeDocument/2006/relationships/image" Target="../media/image3296.png"/><Relationship Id="rId97" Type="http://schemas.openxmlformats.org/officeDocument/2006/relationships/image" Target="../media/image3317.png"/><Relationship Id="rId120" Type="http://schemas.openxmlformats.org/officeDocument/2006/relationships/customXml" Target="../ink/ink59.xml"/><Relationship Id="rId358" Type="http://schemas.openxmlformats.org/officeDocument/2006/relationships/customXml" Target="../ink/ink180.xml"/><Relationship Id="rId162" Type="http://schemas.openxmlformats.org/officeDocument/2006/relationships/image" Target="../media/image3349.png"/><Relationship Id="rId218" Type="http://schemas.openxmlformats.org/officeDocument/2006/relationships/customXml" Target="../ink/ink109.xml"/><Relationship Id="rId271" Type="http://schemas.openxmlformats.org/officeDocument/2006/relationships/image" Target="../media/image3402.png"/><Relationship Id="rId24" Type="http://schemas.openxmlformats.org/officeDocument/2006/relationships/customXml" Target="../ink/ink11.xml"/><Relationship Id="rId66" Type="http://schemas.openxmlformats.org/officeDocument/2006/relationships/customXml" Target="../ink/ink32.xml"/><Relationship Id="rId131" Type="http://schemas.openxmlformats.org/officeDocument/2006/relationships/customXml" Target="../ink/ink65.xml"/><Relationship Id="rId327" Type="http://schemas.openxmlformats.org/officeDocument/2006/relationships/image" Target="../media/image3429.png"/><Relationship Id="rId369" Type="http://schemas.openxmlformats.org/officeDocument/2006/relationships/image" Target="../media/image17.png"/><Relationship Id="rId173" Type="http://schemas.openxmlformats.org/officeDocument/2006/relationships/customXml" Target="../ink/ink86.xml"/><Relationship Id="rId229" Type="http://schemas.openxmlformats.org/officeDocument/2006/relationships/customXml" Target="../ink/ink115.xml"/><Relationship Id="rId240" Type="http://schemas.openxmlformats.org/officeDocument/2006/relationships/image" Target="../media/image3387.png"/><Relationship Id="rId35" Type="http://schemas.openxmlformats.org/officeDocument/2006/relationships/image" Target="../media/image3286.png"/><Relationship Id="rId77" Type="http://schemas.openxmlformats.org/officeDocument/2006/relationships/image" Target="../media/image3307.png"/><Relationship Id="rId100" Type="http://schemas.openxmlformats.org/officeDocument/2006/relationships/customXml" Target="../ink/ink49.xml"/><Relationship Id="rId282" Type="http://schemas.openxmlformats.org/officeDocument/2006/relationships/customXml" Target="../ink/ink142.xml"/><Relationship Id="rId338" Type="http://schemas.openxmlformats.org/officeDocument/2006/relationships/customXml" Target="../ink/ink170.xml"/><Relationship Id="rId8" Type="http://schemas.openxmlformats.org/officeDocument/2006/relationships/customXml" Target="../ink/ink3.xml"/><Relationship Id="rId142" Type="http://schemas.openxmlformats.org/officeDocument/2006/relationships/image" Target="../media/image3339.png"/><Relationship Id="rId184" Type="http://schemas.openxmlformats.org/officeDocument/2006/relationships/image" Target="../media/image3360.png"/><Relationship Id="rId251" Type="http://schemas.openxmlformats.org/officeDocument/2006/relationships/image" Target="../media/image3392.png"/><Relationship Id="rId46" Type="http://schemas.openxmlformats.org/officeDocument/2006/relationships/customXml" Target="../ink/ink22.xml"/><Relationship Id="rId293" Type="http://schemas.openxmlformats.org/officeDocument/2006/relationships/image" Target="../media/image3413.png"/><Relationship Id="rId307" Type="http://schemas.openxmlformats.org/officeDocument/2006/relationships/image" Target="../media/image3420.png"/><Relationship Id="rId349" Type="http://schemas.openxmlformats.org/officeDocument/2006/relationships/image" Target="../media/image7.png"/><Relationship Id="rId88" Type="http://schemas.openxmlformats.org/officeDocument/2006/relationships/customXml" Target="../ink/ink43.xml"/><Relationship Id="rId111" Type="http://schemas.openxmlformats.org/officeDocument/2006/relationships/image" Target="../media/image3324.png"/><Relationship Id="rId153" Type="http://schemas.openxmlformats.org/officeDocument/2006/relationships/customXml" Target="../ink/ink76.xml"/><Relationship Id="rId195" Type="http://schemas.openxmlformats.org/officeDocument/2006/relationships/customXml" Target="../ink/ink97.xml"/><Relationship Id="rId209" Type="http://schemas.openxmlformats.org/officeDocument/2006/relationships/image" Target="../media/image3372.png"/><Relationship Id="rId360" Type="http://schemas.openxmlformats.org/officeDocument/2006/relationships/customXml" Target="../ink/ink181.xml"/><Relationship Id="rId220" Type="http://schemas.openxmlformats.org/officeDocument/2006/relationships/customXml" Target="../ink/ink110.xml"/><Relationship Id="rId15" Type="http://schemas.openxmlformats.org/officeDocument/2006/relationships/image" Target="../media/image3277.png"/><Relationship Id="rId57" Type="http://schemas.openxmlformats.org/officeDocument/2006/relationships/image" Target="../media/image3297.png"/><Relationship Id="rId262" Type="http://schemas.openxmlformats.org/officeDocument/2006/relationships/customXml" Target="../ink/ink132.xml"/><Relationship Id="rId318" Type="http://schemas.openxmlformats.org/officeDocument/2006/relationships/customXml" Target="../ink/ink160.xml"/><Relationship Id="rId99" Type="http://schemas.openxmlformats.org/officeDocument/2006/relationships/image" Target="../media/image3318.png"/><Relationship Id="rId122" Type="http://schemas.openxmlformats.org/officeDocument/2006/relationships/customXml" Target="../ink/ink60.xml"/><Relationship Id="rId164" Type="http://schemas.openxmlformats.org/officeDocument/2006/relationships/image" Target="../media/image3350.png"/><Relationship Id="rId371" Type="http://schemas.openxmlformats.org/officeDocument/2006/relationships/image" Target="../media/image18.png"/></Relationships>
</file>

<file path=ppt/slides/_rels/slide2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76.png"/><Relationship Id="rId299" Type="http://schemas.openxmlformats.org/officeDocument/2006/relationships/image" Target="../media/image166.png"/><Relationship Id="rId21" Type="http://schemas.openxmlformats.org/officeDocument/2006/relationships/image" Target="../media/image28.png"/><Relationship Id="rId63" Type="http://schemas.openxmlformats.org/officeDocument/2006/relationships/image" Target="../media/image49.png"/><Relationship Id="rId159" Type="http://schemas.openxmlformats.org/officeDocument/2006/relationships/image" Target="../media/image97.png"/><Relationship Id="rId324" Type="http://schemas.openxmlformats.org/officeDocument/2006/relationships/customXml" Target="../ink/ink348.xml"/><Relationship Id="rId170" Type="http://schemas.openxmlformats.org/officeDocument/2006/relationships/customXml" Target="../ink/ink271.xml"/><Relationship Id="rId226" Type="http://schemas.openxmlformats.org/officeDocument/2006/relationships/customXml" Target="../ink/ink299.xml"/><Relationship Id="rId268" Type="http://schemas.openxmlformats.org/officeDocument/2006/relationships/customXml" Target="../ink/ink320.xml"/><Relationship Id="rId32" Type="http://schemas.openxmlformats.org/officeDocument/2006/relationships/customXml" Target="../ink/ink202.xml"/><Relationship Id="rId74" Type="http://schemas.openxmlformats.org/officeDocument/2006/relationships/customXml" Target="../ink/ink223.xml"/><Relationship Id="rId128" Type="http://schemas.openxmlformats.org/officeDocument/2006/relationships/customXml" Target="../ink/ink250.xml"/><Relationship Id="rId335" Type="http://schemas.openxmlformats.org/officeDocument/2006/relationships/image" Target="../media/image184.png"/><Relationship Id="rId181" Type="http://schemas.openxmlformats.org/officeDocument/2006/relationships/image" Target="../media/image108.png"/><Relationship Id="rId237" Type="http://schemas.openxmlformats.org/officeDocument/2006/relationships/image" Target="../media/image136.png"/><Relationship Id="rId279" Type="http://schemas.openxmlformats.org/officeDocument/2006/relationships/image" Target="../media/image156.png"/><Relationship Id="rId43" Type="http://schemas.openxmlformats.org/officeDocument/2006/relationships/image" Target="../media/image39.png"/><Relationship Id="rId139" Type="http://schemas.openxmlformats.org/officeDocument/2006/relationships/image" Target="../media/image87.png"/><Relationship Id="rId290" Type="http://schemas.openxmlformats.org/officeDocument/2006/relationships/customXml" Target="../ink/ink331.xml"/><Relationship Id="rId304" Type="http://schemas.openxmlformats.org/officeDocument/2006/relationships/customXml" Target="../ink/ink338.xml"/><Relationship Id="rId85" Type="http://schemas.openxmlformats.org/officeDocument/2006/relationships/image" Target="../media/image60.png"/><Relationship Id="rId150" Type="http://schemas.openxmlformats.org/officeDocument/2006/relationships/customXml" Target="../ink/ink261.xml"/><Relationship Id="rId192" Type="http://schemas.openxmlformats.org/officeDocument/2006/relationships/customXml" Target="../ink/ink282.xml"/><Relationship Id="rId206" Type="http://schemas.openxmlformats.org/officeDocument/2006/relationships/customXml" Target="../ink/ink289.xml"/><Relationship Id="rId248" Type="http://schemas.openxmlformats.org/officeDocument/2006/relationships/customXml" Target="../ink/ink310.xml"/><Relationship Id="rId12" Type="http://schemas.openxmlformats.org/officeDocument/2006/relationships/customXml" Target="../ink/ink192.xml"/><Relationship Id="rId108" Type="http://schemas.openxmlformats.org/officeDocument/2006/relationships/customXml" Target="../ink/ink240.xml"/><Relationship Id="rId315" Type="http://schemas.openxmlformats.org/officeDocument/2006/relationships/image" Target="../media/image174.png"/><Relationship Id="rId54" Type="http://schemas.openxmlformats.org/officeDocument/2006/relationships/customXml" Target="../ink/ink213.xml"/><Relationship Id="rId96" Type="http://schemas.openxmlformats.org/officeDocument/2006/relationships/customXml" Target="../ink/ink234.xml"/><Relationship Id="rId161" Type="http://schemas.openxmlformats.org/officeDocument/2006/relationships/image" Target="../media/image98.png"/><Relationship Id="rId217" Type="http://schemas.openxmlformats.org/officeDocument/2006/relationships/image" Target="../media/image126.png"/><Relationship Id="rId259" Type="http://schemas.openxmlformats.org/officeDocument/2006/relationships/image" Target="../media/image146.png"/><Relationship Id="rId23" Type="http://schemas.openxmlformats.org/officeDocument/2006/relationships/image" Target="../media/image29.png"/><Relationship Id="rId119" Type="http://schemas.openxmlformats.org/officeDocument/2006/relationships/image" Target="../media/image77.png"/><Relationship Id="rId270" Type="http://schemas.openxmlformats.org/officeDocument/2006/relationships/customXml" Target="../ink/ink321.xml"/><Relationship Id="rId326" Type="http://schemas.openxmlformats.org/officeDocument/2006/relationships/customXml" Target="../ink/ink349.xml"/><Relationship Id="rId65" Type="http://schemas.openxmlformats.org/officeDocument/2006/relationships/image" Target="../media/image50.png"/><Relationship Id="rId130" Type="http://schemas.openxmlformats.org/officeDocument/2006/relationships/customXml" Target="../ink/ink251.xml"/><Relationship Id="rId172" Type="http://schemas.openxmlformats.org/officeDocument/2006/relationships/customXml" Target="../ink/ink272.xml"/><Relationship Id="rId228" Type="http://schemas.openxmlformats.org/officeDocument/2006/relationships/customXml" Target="../ink/ink300.xml"/><Relationship Id="rId281" Type="http://schemas.openxmlformats.org/officeDocument/2006/relationships/image" Target="../media/image157.png"/><Relationship Id="rId337" Type="http://schemas.openxmlformats.org/officeDocument/2006/relationships/image" Target="../media/image185.png"/><Relationship Id="rId34" Type="http://schemas.openxmlformats.org/officeDocument/2006/relationships/customXml" Target="../ink/ink203.xml"/><Relationship Id="rId76" Type="http://schemas.openxmlformats.org/officeDocument/2006/relationships/customXml" Target="../ink/ink224.xml"/><Relationship Id="rId141" Type="http://schemas.openxmlformats.org/officeDocument/2006/relationships/image" Target="../media/image88.png"/><Relationship Id="rId183" Type="http://schemas.openxmlformats.org/officeDocument/2006/relationships/image" Target="../media/image109.png"/><Relationship Id="rId239" Type="http://schemas.openxmlformats.org/officeDocument/2006/relationships/image" Target="../media/image137.png"/><Relationship Id="rId250" Type="http://schemas.openxmlformats.org/officeDocument/2006/relationships/customXml" Target="../ink/ink311.xml"/><Relationship Id="rId292" Type="http://schemas.openxmlformats.org/officeDocument/2006/relationships/customXml" Target="../ink/ink332.xml"/><Relationship Id="rId306" Type="http://schemas.openxmlformats.org/officeDocument/2006/relationships/customXml" Target="../ink/ink339.xml"/><Relationship Id="rId24" Type="http://schemas.openxmlformats.org/officeDocument/2006/relationships/customXml" Target="../ink/ink198.xml"/><Relationship Id="rId45" Type="http://schemas.openxmlformats.org/officeDocument/2006/relationships/image" Target="../media/image40.png"/><Relationship Id="rId66" Type="http://schemas.openxmlformats.org/officeDocument/2006/relationships/customXml" Target="../ink/ink219.xml"/><Relationship Id="rId87" Type="http://schemas.openxmlformats.org/officeDocument/2006/relationships/image" Target="../media/image61.png"/><Relationship Id="rId110" Type="http://schemas.openxmlformats.org/officeDocument/2006/relationships/customXml" Target="../ink/ink241.xml"/><Relationship Id="rId131" Type="http://schemas.openxmlformats.org/officeDocument/2006/relationships/image" Target="../media/image83.png"/><Relationship Id="rId327" Type="http://schemas.openxmlformats.org/officeDocument/2006/relationships/image" Target="../media/image180.png"/><Relationship Id="rId152" Type="http://schemas.openxmlformats.org/officeDocument/2006/relationships/customXml" Target="../ink/ink262.xml"/><Relationship Id="rId173" Type="http://schemas.openxmlformats.org/officeDocument/2006/relationships/image" Target="../media/image104.png"/><Relationship Id="rId194" Type="http://schemas.openxmlformats.org/officeDocument/2006/relationships/customXml" Target="../ink/ink283.xml"/><Relationship Id="rId208" Type="http://schemas.openxmlformats.org/officeDocument/2006/relationships/customXml" Target="../ink/ink290.xml"/><Relationship Id="rId229" Type="http://schemas.openxmlformats.org/officeDocument/2006/relationships/image" Target="../media/image132.png"/><Relationship Id="rId240" Type="http://schemas.openxmlformats.org/officeDocument/2006/relationships/customXml" Target="../ink/ink306.xml"/><Relationship Id="rId261" Type="http://schemas.openxmlformats.org/officeDocument/2006/relationships/image" Target="../media/image147.png"/><Relationship Id="rId14" Type="http://schemas.openxmlformats.org/officeDocument/2006/relationships/customXml" Target="../ink/ink193.xml"/><Relationship Id="rId35" Type="http://schemas.openxmlformats.org/officeDocument/2006/relationships/image" Target="../media/image35.png"/><Relationship Id="rId56" Type="http://schemas.openxmlformats.org/officeDocument/2006/relationships/customXml" Target="../ink/ink214.xml"/><Relationship Id="rId77" Type="http://schemas.openxmlformats.org/officeDocument/2006/relationships/image" Target="../media/image56.png"/><Relationship Id="rId100" Type="http://schemas.openxmlformats.org/officeDocument/2006/relationships/customXml" Target="../ink/ink236.xml"/><Relationship Id="rId282" Type="http://schemas.openxmlformats.org/officeDocument/2006/relationships/customXml" Target="../ink/ink327.xml"/><Relationship Id="rId317" Type="http://schemas.openxmlformats.org/officeDocument/2006/relationships/image" Target="../media/image175.png"/><Relationship Id="rId98" Type="http://schemas.openxmlformats.org/officeDocument/2006/relationships/customXml" Target="../ink/ink235.xml"/><Relationship Id="rId121" Type="http://schemas.openxmlformats.org/officeDocument/2006/relationships/image" Target="../media/image78.png"/><Relationship Id="rId142" Type="http://schemas.openxmlformats.org/officeDocument/2006/relationships/customXml" Target="../ink/ink257.xml"/><Relationship Id="rId163" Type="http://schemas.openxmlformats.org/officeDocument/2006/relationships/image" Target="../media/image99.png"/><Relationship Id="rId184" Type="http://schemas.openxmlformats.org/officeDocument/2006/relationships/customXml" Target="../ink/ink278.xml"/><Relationship Id="rId219" Type="http://schemas.openxmlformats.org/officeDocument/2006/relationships/image" Target="../media/image127.png"/><Relationship Id="rId230" Type="http://schemas.openxmlformats.org/officeDocument/2006/relationships/customXml" Target="../ink/ink301.xml"/><Relationship Id="rId251" Type="http://schemas.openxmlformats.org/officeDocument/2006/relationships/image" Target="../media/image16.png"/><Relationship Id="rId25" Type="http://schemas.openxmlformats.org/officeDocument/2006/relationships/image" Target="../media/image30.png"/><Relationship Id="rId46" Type="http://schemas.openxmlformats.org/officeDocument/2006/relationships/customXml" Target="../ink/ink209.xml"/><Relationship Id="rId67" Type="http://schemas.openxmlformats.org/officeDocument/2006/relationships/image" Target="../media/image51.png"/><Relationship Id="rId272" Type="http://schemas.openxmlformats.org/officeDocument/2006/relationships/customXml" Target="../ink/ink322.xml"/><Relationship Id="rId293" Type="http://schemas.openxmlformats.org/officeDocument/2006/relationships/image" Target="../media/image163.png"/><Relationship Id="rId307" Type="http://schemas.openxmlformats.org/officeDocument/2006/relationships/image" Target="../media/image170.png"/><Relationship Id="rId328" Type="http://schemas.openxmlformats.org/officeDocument/2006/relationships/customXml" Target="../ink/ink350.xml"/><Relationship Id="rId88" Type="http://schemas.openxmlformats.org/officeDocument/2006/relationships/customXml" Target="../ink/ink230.xml"/><Relationship Id="rId111" Type="http://schemas.openxmlformats.org/officeDocument/2006/relationships/image" Target="../media/image73.png"/><Relationship Id="rId132" Type="http://schemas.openxmlformats.org/officeDocument/2006/relationships/customXml" Target="../ink/ink252.xml"/><Relationship Id="rId153" Type="http://schemas.openxmlformats.org/officeDocument/2006/relationships/image" Target="../media/image94.png"/><Relationship Id="rId174" Type="http://schemas.openxmlformats.org/officeDocument/2006/relationships/customXml" Target="../ink/ink273.xml"/><Relationship Id="rId195" Type="http://schemas.openxmlformats.org/officeDocument/2006/relationships/image" Target="../media/image115.png"/><Relationship Id="rId209" Type="http://schemas.openxmlformats.org/officeDocument/2006/relationships/image" Target="../media/image122.png"/><Relationship Id="rId220" Type="http://schemas.openxmlformats.org/officeDocument/2006/relationships/customXml" Target="../ink/ink296.xml"/><Relationship Id="rId241" Type="http://schemas.openxmlformats.org/officeDocument/2006/relationships/image" Target="../media/image138.png"/><Relationship Id="rId15" Type="http://schemas.openxmlformats.org/officeDocument/2006/relationships/image" Target="../media/image25.png"/><Relationship Id="rId36" Type="http://schemas.openxmlformats.org/officeDocument/2006/relationships/customXml" Target="../ink/ink204.xml"/><Relationship Id="rId57" Type="http://schemas.openxmlformats.org/officeDocument/2006/relationships/image" Target="../media/image46.png"/><Relationship Id="rId262" Type="http://schemas.openxmlformats.org/officeDocument/2006/relationships/customXml" Target="../ink/ink317.xml"/><Relationship Id="rId283" Type="http://schemas.openxmlformats.org/officeDocument/2006/relationships/image" Target="../media/image158.png"/><Relationship Id="rId318" Type="http://schemas.openxmlformats.org/officeDocument/2006/relationships/customXml" Target="../ink/ink345.xml"/><Relationship Id="rId78" Type="http://schemas.openxmlformats.org/officeDocument/2006/relationships/customXml" Target="../ink/ink225.xml"/><Relationship Id="rId99" Type="http://schemas.openxmlformats.org/officeDocument/2006/relationships/image" Target="../media/image67.png"/><Relationship Id="rId101" Type="http://schemas.openxmlformats.org/officeDocument/2006/relationships/image" Target="../media/image68.png"/><Relationship Id="rId122" Type="http://schemas.openxmlformats.org/officeDocument/2006/relationships/customXml" Target="../ink/ink247.xml"/><Relationship Id="rId143" Type="http://schemas.openxmlformats.org/officeDocument/2006/relationships/image" Target="../media/image89.png"/><Relationship Id="rId164" Type="http://schemas.openxmlformats.org/officeDocument/2006/relationships/customXml" Target="../ink/ink268.xml"/><Relationship Id="rId185" Type="http://schemas.openxmlformats.org/officeDocument/2006/relationships/image" Target="../media/image110.png"/><Relationship Id="rId9" Type="http://schemas.openxmlformats.org/officeDocument/2006/relationships/image" Target="NULL"/><Relationship Id="rId210" Type="http://schemas.openxmlformats.org/officeDocument/2006/relationships/customXml" Target="../ink/ink291.xml"/><Relationship Id="rId26" Type="http://schemas.openxmlformats.org/officeDocument/2006/relationships/customXml" Target="../ink/ink199.xml"/><Relationship Id="rId231" Type="http://schemas.openxmlformats.org/officeDocument/2006/relationships/image" Target="../media/image133.png"/><Relationship Id="rId252" Type="http://schemas.openxmlformats.org/officeDocument/2006/relationships/customXml" Target="../ink/ink312.xml"/><Relationship Id="rId273" Type="http://schemas.openxmlformats.org/officeDocument/2006/relationships/image" Target="../media/image153.png"/><Relationship Id="rId294" Type="http://schemas.openxmlformats.org/officeDocument/2006/relationships/customXml" Target="../ink/ink333.xml"/><Relationship Id="rId308" Type="http://schemas.openxmlformats.org/officeDocument/2006/relationships/customXml" Target="../ink/ink340.xml"/><Relationship Id="rId329" Type="http://schemas.openxmlformats.org/officeDocument/2006/relationships/image" Target="../media/image181.png"/><Relationship Id="rId47" Type="http://schemas.openxmlformats.org/officeDocument/2006/relationships/image" Target="../media/image41.png"/><Relationship Id="rId68" Type="http://schemas.openxmlformats.org/officeDocument/2006/relationships/customXml" Target="../ink/ink220.xml"/><Relationship Id="rId89" Type="http://schemas.openxmlformats.org/officeDocument/2006/relationships/image" Target="../media/image62.png"/><Relationship Id="rId112" Type="http://schemas.openxmlformats.org/officeDocument/2006/relationships/customXml" Target="../ink/ink242.xml"/><Relationship Id="rId133" Type="http://schemas.openxmlformats.org/officeDocument/2006/relationships/image" Target="../media/image84.png"/><Relationship Id="rId154" Type="http://schemas.openxmlformats.org/officeDocument/2006/relationships/customXml" Target="../ink/ink263.xml"/><Relationship Id="rId175" Type="http://schemas.openxmlformats.org/officeDocument/2006/relationships/image" Target="../media/image105.png"/><Relationship Id="rId196" Type="http://schemas.openxmlformats.org/officeDocument/2006/relationships/customXml" Target="../ink/ink284.xml"/><Relationship Id="rId200" Type="http://schemas.openxmlformats.org/officeDocument/2006/relationships/customXml" Target="../ink/ink286.xml"/><Relationship Id="rId16" Type="http://schemas.openxmlformats.org/officeDocument/2006/relationships/customXml" Target="../ink/ink194.xml"/><Relationship Id="rId221" Type="http://schemas.openxmlformats.org/officeDocument/2006/relationships/image" Target="../media/image128.png"/><Relationship Id="rId242" Type="http://schemas.openxmlformats.org/officeDocument/2006/relationships/customXml" Target="../ink/ink307.xml"/><Relationship Id="rId263" Type="http://schemas.openxmlformats.org/officeDocument/2006/relationships/image" Target="../media/image148.png"/><Relationship Id="rId284" Type="http://schemas.openxmlformats.org/officeDocument/2006/relationships/customXml" Target="../ink/ink328.xml"/><Relationship Id="rId319" Type="http://schemas.openxmlformats.org/officeDocument/2006/relationships/image" Target="../media/image176.png"/><Relationship Id="rId37" Type="http://schemas.openxmlformats.org/officeDocument/2006/relationships/image" Target="../media/image36.png"/><Relationship Id="rId58" Type="http://schemas.openxmlformats.org/officeDocument/2006/relationships/customXml" Target="../ink/ink215.xml"/><Relationship Id="rId79" Type="http://schemas.openxmlformats.org/officeDocument/2006/relationships/image" Target="../media/image57.png"/><Relationship Id="rId102" Type="http://schemas.openxmlformats.org/officeDocument/2006/relationships/customXml" Target="../ink/ink237.xml"/><Relationship Id="rId123" Type="http://schemas.openxmlformats.org/officeDocument/2006/relationships/image" Target="../media/image79.png"/><Relationship Id="rId144" Type="http://schemas.openxmlformats.org/officeDocument/2006/relationships/customXml" Target="../ink/ink258.xml"/><Relationship Id="rId330" Type="http://schemas.openxmlformats.org/officeDocument/2006/relationships/customXml" Target="../ink/ink351.xml"/><Relationship Id="rId90" Type="http://schemas.openxmlformats.org/officeDocument/2006/relationships/customXml" Target="../ink/ink231.xml"/><Relationship Id="rId165" Type="http://schemas.openxmlformats.org/officeDocument/2006/relationships/image" Target="../media/image100.png"/><Relationship Id="rId186" Type="http://schemas.openxmlformats.org/officeDocument/2006/relationships/customXml" Target="../ink/ink279.xml"/><Relationship Id="rId211" Type="http://schemas.openxmlformats.org/officeDocument/2006/relationships/image" Target="../media/image123.png"/><Relationship Id="rId232" Type="http://schemas.openxmlformats.org/officeDocument/2006/relationships/customXml" Target="../ink/ink302.xml"/><Relationship Id="rId253" Type="http://schemas.openxmlformats.org/officeDocument/2006/relationships/image" Target="../media/image143.png"/><Relationship Id="rId274" Type="http://schemas.openxmlformats.org/officeDocument/2006/relationships/customXml" Target="../ink/ink323.xml"/><Relationship Id="rId295" Type="http://schemas.openxmlformats.org/officeDocument/2006/relationships/image" Target="../media/image164.png"/><Relationship Id="rId309" Type="http://schemas.openxmlformats.org/officeDocument/2006/relationships/image" Target="../media/image171.png"/><Relationship Id="rId27" Type="http://schemas.openxmlformats.org/officeDocument/2006/relationships/image" Target="../media/image31.png"/><Relationship Id="rId48" Type="http://schemas.openxmlformats.org/officeDocument/2006/relationships/customXml" Target="../ink/ink210.xml"/><Relationship Id="rId69" Type="http://schemas.openxmlformats.org/officeDocument/2006/relationships/image" Target="../media/image52.png"/><Relationship Id="rId113" Type="http://schemas.openxmlformats.org/officeDocument/2006/relationships/image" Target="../media/image74.png"/><Relationship Id="rId134" Type="http://schemas.openxmlformats.org/officeDocument/2006/relationships/customXml" Target="../ink/ink253.xml"/><Relationship Id="rId320" Type="http://schemas.openxmlformats.org/officeDocument/2006/relationships/customXml" Target="../ink/ink346.xml"/><Relationship Id="rId80" Type="http://schemas.openxmlformats.org/officeDocument/2006/relationships/customXml" Target="../ink/ink226.xml"/><Relationship Id="rId155" Type="http://schemas.openxmlformats.org/officeDocument/2006/relationships/image" Target="../media/image95.png"/><Relationship Id="rId176" Type="http://schemas.openxmlformats.org/officeDocument/2006/relationships/customXml" Target="../ink/ink274.xml"/><Relationship Id="rId197" Type="http://schemas.openxmlformats.org/officeDocument/2006/relationships/image" Target="../media/image116.png"/><Relationship Id="rId201" Type="http://schemas.openxmlformats.org/officeDocument/2006/relationships/image" Target="../media/image118.png"/><Relationship Id="rId222" Type="http://schemas.openxmlformats.org/officeDocument/2006/relationships/customXml" Target="../ink/ink297.xml"/><Relationship Id="rId243" Type="http://schemas.openxmlformats.org/officeDocument/2006/relationships/image" Target="../media/image139.png"/><Relationship Id="rId264" Type="http://schemas.openxmlformats.org/officeDocument/2006/relationships/customXml" Target="../ink/ink318.xml"/><Relationship Id="rId285" Type="http://schemas.openxmlformats.org/officeDocument/2006/relationships/image" Target="../media/image159.png"/><Relationship Id="rId17" Type="http://schemas.openxmlformats.org/officeDocument/2006/relationships/image" Target="../media/image26.png"/><Relationship Id="rId38" Type="http://schemas.openxmlformats.org/officeDocument/2006/relationships/customXml" Target="../ink/ink205.xml"/><Relationship Id="rId59" Type="http://schemas.openxmlformats.org/officeDocument/2006/relationships/image" Target="../media/image47.png"/><Relationship Id="rId103" Type="http://schemas.openxmlformats.org/officeDocument/2006/relationships/image" Target="../media/image69.png"/><Relationship Id="rId124" Type="http://schemas.openxmlformats.org/officeDocument/2006/relationships/customXml" Target="../ink/ink248.xml"/><Relationship Id="rId310" Type="http://schemas.openxmlformats.org/officeDocument/2006/relationships/customXml" Target="../ink/ink341.xml"/><Relationship Id="rId70" Type="http://schemas.openxmlformats.org/officeDocument/2006/relationships/customXml" Target="../ink/ink221.xml"/><Relationship Id="rId91" Type="http://schemas.openxmlformats.org/officeDocument/2006/relationships/image" Target="../media/image63.png"/><Relationship Id="rId145" Type="http://schemas.openxmlformats.org/officeDocument/2006/relationships/image" Target="../media/image90.png"/><Relationship Id="rId166" Type="http://schemas.openxmlformats.org/officeDocument/2006/relationships/customXml" Target="../ink/ink269.xml"/><Relationship Id="rId187" Type="http://schemas.openxmlformats.org/officeDocument/2006/relationships/image" Target="../media/image111.png"/><Relationship Id="rId331" Type="http://schemas.openxmlformats.org/officeDocument/2006/relationships/image" Target="../media/image182.png"/><Relationship Id="rId1" Type="http://schemas.openxmlformats.org/officeDocument/2006/relationships/slideLayout" Target="../slideLayouts/slideLayout7.xml"/><Relationship Id="rId212" Type="http://schemas.openxmlformats.org/officeDocument/2006/relationships/customXml" Target="../ink/ink292.xml"/><Relationship Id="rId233" Type="http://schemas.openxmlformats.org/officeDocument/2006/relationships/image" Target="../media/image134.png"/><Relationship Id="rId254" Type="http://schemas.openxmlformats.org/officeDocument/2006/relationships/customXml" Target="../ink/ink313.xml"/><Relationship Id="rId28" Type="http://schemas.openxmlformats.org/officeDocument/2006/relationships/customXml" Target="../ink/ink200.xml"/><Relationship Id="rId49" Type="http://schemas.openxmlformats.org/officeDocument/2006/relationships/image" Target="../media/image42.png"/><Relationship Id="rId114" Type="http://schemas.openxmlformats.org/officeDocument/2006/relationships/customXml" Target="../ink/ink243.xml"/><Relationship Id="rId275" Type="http://schemas.openxmlformats.org/officeDocument/2006/relationships/image" Target="../media/image154.png"/><Relationship Id="rId296" Type="http://schemas.openxmlformats.org/officeDocument/2006/relationships/customXml" Target="../ink/ink334.xml"/><Relationship Id="rId300" Type="http://schemas.openxmlformats.org/officeDocument/2006/relationships/customXml" Target="../ink/ink336.xml"/><Relationship Id="rId60" Type="http://schemas.openxmlformats.org/officeDocument/2006/relationships/customXml" Target="../ink/ink216.xml"/><Relationship Id="rId81" Type="http://schemas.openxmlformats.org/officeDocument/2006/relationships/image" Target="../media/image58.png"/><Relationship Id="rId135" Type="http://schemas.openxmlformats.org/officeDocument/2006/relationships/image" Target="../media/image85.png"/><Relationship Id="rId156" Type="http://schemas.openxmlformats.org/officeDocument/2006/relationships/customXml" Target="../ink/ink264.xml"/><Relationship Id="rId177" Type="http://schemas.openxmlformats.org/officeDocument/2006/relationships/image" Target="../media/image106.png"/><Relationship Id="rId198" Type="http://schemas.openxmlformats.org/officeDocument/2006/relationships/customXml" Target="../ink/ink285.xml"/><Relationship Id="rId321" Type="http://schemas.openxmlformats.org/officeDocument/2006/relationships/image" Target="../media/image177.png"/><Relationship Id="rId202" Type="http://schemas.openxmlformats.org/officeDocument/2006/relationships/customXml" Target="../ink/ink287.xml"/><Relationship Id="rId223" Type="http://schemas.openxmlformats.org/officeDocument/2006/relationships/image" Target="../media/image129.png"/><Relationship Id="rId244" Type="http://schemas.openxmlformats.org/officeDocument/2006/relationships/customXml" Target="../ink/ink308.xml"/><Relationship Id="rId18" Type="http://schemas.openxmlformats.org/officeDocument/2006/relationships/customXml" Target="../ink/ink195.xml"/><Relationship Id="rId39" Type="http://schemas.openxmlformats.org/officeDocument/2006/relationships/image" Target="../media/image37.png"/><Relationship Id="rId265" Type="http://schemas.openxmlformats.org/officeDocument/2006/relationships/image" Target="../media/image149.png"/><Relationship Id="rId286" Type="http://schemas.openxmlformats.org/officeDocument/2006/relationships/customXml" Target="../ink/ink329.xml"/><Relationship Id="rId50" Type="http://schemas.openxmlformats.org/officeDocument/2006/relationships/customXml" Target="../ink/ink211.xml"/><Relationship Id="rId104" Type="http://schemas.openxmlformats.org/officeDocument/2006/relationships/customXml" Target="../ink/ink238.xml"/><Relationship Id="rId125" Type="http://schemas.openxmlformats.org/officeDocument/2006/relationships/image" Target="../media/image80.png"/><Relationship Id="rId146" Type="http://schemas.openxmlformats.org/officeDocument/2006/relationships/customXml" Target="../ink/ink259.xml"/><Relationship Id="rId167" Type="http://schemas.openxmlformats.org/officeDocument/2006/relationships/image" Target="../media/image101.png"/><Relationship Id="rId188" Type="http://schemas.openxmlformats.org/officeDocument/2006/relationships/customXml" Target="../ink/ink280.xml"/><Relationship Id="rId311" Type="http://schemas.openxmlformats.org/officeDocument/2006/relationships/image" Target="../media/image172.png"/><Relationship Id="rId332" Type="http://schemas.openxmlformats.org/officeDocument/2006/relationships/customXml" Target="../ink/ink352.xml"/><Relationship Id="rId71" Type="http://schemas.openxmlformats.org/officeDocument/2006/relationships/image" Target="../media/image53.png"/><Relationship Id="rId92" Type="http://schemas.openxmlformats.org/officeDocument/2006/relationships/customXml" Target="../ink/ink232.xml"/><Relationship Id="rId213" Type="http://schemas.openxmlformats.org/officeDocument/2006/relationships/image" Target="../media/image124.png"/><Relationship Id="rId234" Type="http://schemas.openxmlformats.org/officeDocument/2006/relationships/customXml" Target="../ink/ink303.xml"/><Relationship Id="rId2" Type="http://schemas.openxmlformats.org/officeDocument/2006/relationships/notesSlide" Target="../notesSlides/notesSlide2.xml"/><Relationship Id="rId29" Type="http://schemas.openxmlformats.org/officeDocument/2006/relationships/image" Target="../media/image32.png"/><Relationship Id="rId255" Type="http://schemas.openxmlformats.org/officeDocument/2006/relationships/image" Target="../media/image144.png"/><Relationship Id="rId276" Type="http://schemas.openxmlformats.org/officeDocument/2006/relationships/customXml" Target="../ink/ink324.xml"/><Relationship Id="rId297" Type="http://schemas.openxmlformats.org/officeDocument/2006/relationships/image" Target="../media/image165.png"/><Relationship Id="rId40" Type="http://schemas.openxmlformats.org/officeDocument/2006/relationships/customXml" Target="../ink/ink206.xml"/><Relationship Id="rId115" Type="http://schemas.openxmlformats.org/officeDocument/2006/relationships/image" Target="../media/image75.png"/><Relationship Id="rId136" Type="http://schemas.openxmlformats.org/officeDocument/2006/relationships/customXml" Target="../ink/ink254.xml"/><Relationship Id="rId157" Type="http://schemas.openxmlformats.org/officeDocument/2006/relationships/image" Target="../media/image96.png"/><Relationship Id="rId178" Type="http://schemas.openxmlformats.org/officeDocument/2006/relationships/customXml" Target="../ink/ink275.xml"/><Relationship Id="rId301" Type="http://schemas.openxmlformats.org/officeDocument/2006/relationships/image" Target="../media/image167.png"/><Relationship Id="rId322" Type="http://schemas.openxmlformats.org/officeDocument/2006/relationships/customXml" Target="../ink/ink347.xml"/><Relationship Id="rId61" Type="http://schemas.openxmlformats.org/officeDocument/2006/relationships/image" Target="../media/image48.png"/><Relationship Id="rId82" Type="http://schemas.openxmlformats.org/officeDocument/2006/relationships/customXml" Target="../ink/ink227.xml"/><Relationship Id="rId199" Type="http://schemas.openxmlformats.org/officeDocument/2006/relationships/image" Target="../media/image117.png"/><Relationship Id="rId203" Type="http://schemas.openxmlformats.org/officeDocument/2006/relationships/image" Target="../media/image119.png"/><Relationship Id="rId19" Type="http://schemas.openxmlformats.org/officeDocument/2006/relationships/image" Target="../media/image27.png"/><Relationship Id="rId224" Type="http://schemas.openxmlformats.org/officeDocument/2006/relationships/customXml" Target="../ink/ink298.xml"/><Relationship Id="rId245" Type="http://schemas.openxmlformats.org/officeDocument/2006/relationships/image" Target="../media/image140.png"/><Relationship Id="rId266" Type="http://schemas.openxmlformats.org/officeDocument/2006/relationships/customXml" Target="../ink/ink319.xml"/><Relationship Id="rId287" Type="http://schemas.openxmlformats.org/officeDocument/2006/relationships/image" Target="../media/image160.png"/><Relationship Id="rId30" Type="http://schemas.openxmlformats.org/officeDocument/2006/relationships/customXml" Target="../ink/ink201.xml"/><Relationship Id="rId105" Type="http://schemas.openxmlformats.org/officeDocument/2006/relationships/image" Target="../media/image70.png"/><Relationship Id="rId126" Type="http://schemas.openxmlformats.org/officeDocument/2006/relationships/customXml" Target="../ink/ink249.xml"/><Relationship Id="rId147" Type="http://schemas.openxmlformats.org/officeDocument/2006/relationships/image" Target="../media/image91.png"/><Relationship Id="rId168" Type="http://schemas.openxmlformats.org/officeDocument/2006/relationships/customXml" Target="../ink/ink270.xml"/><Relationship Id="rId312" Type="http://schemas.openxmlformats.org/officeDocument/2006/relationships/customXml" Target="../ink/ink342.xml"/><Relationship Id="rId333" Type="http://schemas.openxmlformats.org/officeDocument/2006/relationships/image" Target="../media/image183.png"/><Relationship Id="rId51" Type="http://schemas.openxmlformats.org/officeDocument/2006/relationships/image" Target="../media/image43.png"/><Relationship Id="rId72" Type="http://schemas.openxmlformats.org/officeDocument/2006/relationships/customXml" Target="../ink/ink222.xml"/><Relationship Id="rId93" Type="http://schemas.openxmlformats.org/officeDocument/2006/relationships/image" Target="../media/image64.png"/><Relationship Id="rId189" Type="http://schemas.openxmlformats.org/officeDocument/2006/relationships/image" Target="../media/image112.png"/><Relationship Id="rId3" Type="http://schemas.openxmlformats.org/officeDocument/2006/relationships/image" Target="NULL"/><Relationship Id="rId214" Type="http://schemas.openxmlformats.org/officeDocument/2006/relationships/customXml" Target="../ink/ink293.xml"/><Relationship Id="rId235" Type="http://schemas.openxmlformats.org/officeDocument/2006/relationships/image" Target="../media/image135.png"/><Relationship Id="rId256" Type="http://schemas.openxmlformats.org/officeDocument/2006/relationships/customXml" Target="../ink/ink314.xml"/><Relationship Id="rId277" Type="http://schemas.openxmlformats.org/officeDocument/2006/relationships/image" Target="../media/image155.png"/><Relationship Id="rId298" Type="http://schemas.openxmlformats.org/officeDocument/2006/relationships/customXml" Target="../ink/ink335.xml"/><Relationship Id="rId116" Type="http://schemas.openxmlformats.org/officeDocument/2006/relationships/customXml" Target="../ink/ink244.xml"/><Relationship Id="rId137" Type="http://schemas.openxmlformats.org/officeDocument/2006/relationships/image" Target="../media/image86.png"/><Relationship Id="rId158" Type="http://schemas.openxmlformats.org/officeDocument/2006/relationships/customXml" Target="../ink/ink265.xml"/><Relationship Id="rId302" Type="http://schemas.openxmlformats.org/officeDocument/2006/relationships/customXml" Target="../ink/ink337.xml"/><Relationship Id="rId323" Type="http://schemas.openxmlformats.org/officeDocument/2006/relationships/image" Target="../media/image178.png"/><Relationship Id="rId20" Type="http://schemas.openxmlformats.org/officeDocument/2006/relationships/customXml" Target="../ink/ink196.xml"/><Relationship Id="rId41" Type="http://schemas.openxmlformats.org/officeDocument/2006/relationships/image" Target="../media/image38.png"/><Relationship Id="rId62" Type="http://schemas.openxmlformats.org/officeDocument/2006/relationships/customXml" Target="../ink/ink217.xml"/><Relationship Id="rId83" Type="http://schemas.openxmlformats.org/officeDocument/2006/relationships/image" Target="../media/image59.png"/><Relationship Id="rId179" Type="http://schemas.openxmlformats.org/officeDocument/2006/relationships/image" Target="../media/image107.png"/><Relationship Id="rId190" Type="http://schemas.openxmlformats.org/officeDocument/2006/relationships/customXml" Target="../ink/ink281.xml"/><Relationship Id="rId204" Type="http://schemas.openxmlformats.org/officeDocument/2006/relationships/customXml" Target="../ink/ink288.xml"/><Relationship Id="rId225" Type="http://schemas.openxmlformats.org/officeDocument/2006/relationships/image" Target="../media/image130.png"/><Relationship Id="rId246" Type="http://schemas.openxmlformats.org/officeDocument/2006/relationships/customXml" Target="../ink/ink309.xml"/><Relationship Id="rId267" Type="http://schemas.openxmlformats.org/officeDocument/2006/relationships/image" Target="../media/image150.png"/><Relationship Id="rId288" Type="http://schemas.openxmlformats.org/officeDocument/2006/relationships/customXml" Target="../ink/ink330.xml"/><Relationship Id="rId106" Type="http://schemas.openxmlformats.org/officeDocument/2006/relationships/customXml" Target="../ink/ink239.xml"/><Relationship Id="rId127" Type="http://schemas.openxmlformats.org/officeDocument/2006/relationships/image" Target="../media/image81.png"/><Relationship Id="rId313" Type="http://schemas.openxmlformats.org/officeDocument/2006/relationships/image" Target="../media/image173.png"/><Relationship Id="rId10" Type="http://schemas.openxmlformats.org/officeDocument/2006/relationships/customXml" Target="../ink/ink191.xml"/><Relationship Id="rId31" Type="http://schemas.openxmlformats.org/officeDocument/2006/relationships/image" Target="../media/image33.png"/><Relationship Id="rId52" Type="http://schemas.openxmlformats.org/officeDocument/2006/relationships/customXml" Target="../ink/ink212.xml"/><Relationship Id="rId73" Type="http://schemas.openxmlformats.org/officeDocument/2006/relationships/image" Target="../media/image54.png"/><Relationship Id="rId94" Type="http://schemas.openxmlformats.org/officeDocument/2006/relationships/customXml" Target="../ink/ink233.xml"/><Relationship Id="rId148" Type="http://schemas.openxmlformats.org/officeDocument/2006/relationships/customXml" Target="../ink/ink260.xml"/><Relationship Id="rId169" Type="http://schemas.openxmlformats.org/officeDocument/2006/relationships/image" Target="../media/image102.png"/><Relationship Id="rId334" Type="http://schemas.openxmlformats.org/officeDocument/2006/relationships/customXml" Target="../ink/ink353.xml"/><Relationship Id="rId4" Type="http://schemas.openxmlformats.org/officeDocument/2006/relationships/image" Target="NULL"/><Relationship Id="rId180" Type="http://schemas.openxmlformats.org/officeDocument/2006/relationships/customXml" Target="../ink/ink276.xml"/><Relationship Id="rId215" Type="http://schemas.openxmlformats.org/officeDocument/2006/relationships/image" Target="../media/image125.png"/><Relationship Id="rId236" Type="http://schemas.openxmlformats.org/officeDocument/2006/relationships/customXml" Target="../ink/ink304.xml"/><Relationship Id="rId257" Type="http://schemas.openxmlformats.org/officeDocument/2006/relationships/image" Target="../media/image145.png"/><Relationship Id="rId278" Type="http://schemas.openxmlformats.org/officeDocument/2006/relationships/customXml" Target="../ink/ink325.xml"/><Relationship Id="rId303" Type="http://schemas.openxmlformats.org/officeDocument/2006/relationships/image" Target="../media/image168.png"/><Relationship Id="rId42" Type="http://schemas.openxmlformats.org/officeDocument/2006/relationships/customXml" Target="../ink/ink207.xml"/><Relationship Id="rId84" Type="http://schemas.openxmlformats.org/officeDocument/2006/relationships/customXml" Target="../ink/ink228.xml"/><Relationship Id="rId138" Type="http://schemas.openxmlformats.org/officeDocument/2006/relationships/customXml" Target="../ink/ink255.xml"/><Relationship Id="rId191" Type="http://schemas.openxmlformats.org/officeDocument/2006/relationships/image" Target="../media/image113.png"/><Relationship Id="rId205" Type="http://schemas.openxmlformats.org/officeDocument/2006/relationships/image" Target="../media/image120.png"/><Relationship Id="rId247" Type="http://schemas.openxmlformats.org/officeDocument/2006/relationships/image" Target="../media/image141.png"/><Relationship Id="rId107" Type="http://schemas.openxmlformats.org/officeDocument/2006/relationships/image" Target="../media/image71.png"/><Relationship Id="rId289" Type="http://schemas.openxmlformats.org/officeDocument/2006/relationships/image" Target="../media/image161.png"/><Relationship Id="rId11" Type="http://schemas.openxmlformats.org/officeDocument/2006/relationships/image" Target="../media/image23.png"/><Relationship Id="rId53" Type="http://schemas.openxmlformats.org/officeDocument/2006/relationships/image" Target="../media/image44.png"/><Relationship Id="rId149" Type="http://schemas.openxmlformats.org/officeDocument/2006/relationships/image" Target="../media/image92.png"/><Relationship Id="rId314" Type="http://schemas.openxmlformats.org/officeDocument/2006/relationships/customXml" Target="../ink/ink343.xml"/><Relationship Id="rId95" Type="http://schemas.openxmlformats.org/officeDocument/2006/relationships/image" Target="../media/image65.png"/><Relationship Id="rId160" Type="http://schemas.openxmlformats.org/officeDocument/2006/relationships/customXml" Target="../ink/ink266.xml"/><Relationship Id="rId216" Type="http://schemas.openxmlformats.org/officeDocument/2006/relationships/customXml" Target="../ink/ink294.xml"/><Relationship Id="rId258" Type="http://schemas.openxmlformats.org/officeDocument/2006/relationships/customXml" Target="../ink/ink315.xml"/><Relationship Id="rId22" Type="http://schemas.openxmlformats.org/officeDocument/2006/relationships/customXml" Target="../ink/ink197.xml"/><Relationship Id="rId64" Type="http://schemas.openxmlformats.org/officeDocument/2006/relationships/customXml" Target="../ink/ink218.xml"/><Relationship Id="rId118" Type="http://schemas.openxmlformats.org/officeDocument/2006/relationships/customXml" Target="../ink/ink245.xml"/><Relationship Id="rId325" Type="http://schemas.openxmlformats.org/officeDocument/2006/relationships/image" Target="../media/image179.png"/><Relationship Id="rId171" Type="http://schemas.openxmlformats.org/officeDocument/2006/relationships/image" Target="../media/image103.png"/><Relationship Id="rId227" Type="http://schemas.openxmlformats.org/officeDocument/2006/relationships/image" Target="../media/image131.png"/><Relationship Id="rId269" Type="http://schemas.openxmlformats.org/officeDocument/2006/relationships/image" Target="../media/image151.png"/><Relationship Id="rId33" Type="http://schemas.openxmlformats.org/officeDocument/2006/relationships/image" Target="../media/image34.png"/><Relationship Id="rId129" Type="http://schemas.openxmlformats.org/officeDocument/2006/relationships/image" Target="../media/image82.png"/><Relationship Id="rId280" Type="http://schemas.openxmlformats.org/officeDocument/2006/relationships/customXml" Target="../ink/ink326.xml"/><Relationship Id="rId336" Type="http://schemas.openxmlformats.org/officeDocument/2006/relationships/customXml" Target="../ink/ink354.xml"/><Relationship Id="rId75" Type="http://schemas.openxmlformats.org/officeDocument/2006/relationships/image" Target="../media/image55.png"/><Relationship Id="rId140" Type="http://schemas.openxmlformats.org/officeDocument/2006/relationships/customXml" Target="../ink/ink256.xml"/><Relationship Id="rId182" Type="http://schemas.openxmlformats.org/officeDocument/2006/relationships/customXml" Target="../ink/ink277.xml"/><Relationship Id="rId238" Type="http://schemas.openxmlformats.org/officeDocument/2006/relationships/customXml" Target="../ink/ink305.xml"/><Relationship Id="rId291" Type="http://schemas.openxmlformats.org/officeDocument/2006/relationships/image" Target="../media/image162.png"/><Relationship Id="rId305" Type="http://schemas.openxmlformats.org/officeDocument/2006/relationships/image" Target="../media/image169.png"/><Relationship Id="rId44" Type="http://schemas.openxmlformats.org/officeDocument/2006/relationships/customXml" Target="../ink/ink208.xml"/><Relationship Id="rId86" Type="http://schemas.openxmlformats.org/officeDocument/2006/relationships/customXml" Target="../ink/ink229.xml"/><Relationship Id="rId151" Type="http://schemas.openxmlformats.org/officeDocument/2006/relationships/image" Target="../media/image93.png"/><Relationship Id="rId193" Type="http://schemas.openxmlformats.org/officeDocument/2006/relationships/image" Target="../media/image114.png"/><Relationship Id="rId207" Type="http://schemas.openxmlformats.org/officeDocument/2006/relationships/image" Target="../media/image121.png"/><Relationship Id="rId249" Type="http://schemas.openxmlformats.org/officeDocument/2006/relationships/image" Target="../media/image142.png"/><Relationship Id="rId13" Type="http://schemas.openxmlformats.org/officeDocument/2006/relationships/image" Target="../media/image24.png"/><Relationship Id="rId109" Type="http://schemas.openxmlformats.org/officeDocument/2006/relationships/image" Target="../media/image72.png"/><Relationship Id="rId260" Type="http://schemas.openxmlformats.org/officeDocument/2006/relationships/customXml" Target="../ink/ink316.xml"/><Relationship Id="rId316" Type="http://schemas.openxmlformats.org/officeDocument/2006/relationships/customXml" Target="../ink/ink344.xml"/><Relationship Id="rId55" Type="http://schemas.openxmlformats.org/officeDocument/2006/relationships/image" Target="../media/image45.png"/><Relationship Id="rId97" Type="http://schemas.openxmlformats.org/officeDocument/2006/relationships/image" Target="../media/image66.png"/><Relationship Id="rId120" Type="http://schemas.openxmlformats.org/officeDocument/2006/relationships/customXml" Target="../ink/ink246.xml"/><Relationship Id="rId162" Type="http://schemas.openxmlformats.org/officeDocument/2006/relationships/customXml" Target="../ink/ink267.xml"/><Relationship Id="rId218" Type="http://schemas.openxmlformats.org/officeDocument/2006/relationships/customXml" Target="../ink/ink295.xml"/><Relationship Id="rId271" Type="http://schemas.openxmlformats.org/officeDocument/2006/relationships/image" Target="../media/image152.png"/></Relationships>
</file>

<file path=ppt/slides/_rels/slide3.xml.rels><?xml version="1.0" encoding="UTF-8" standalone="yes"?>
<Relationships xmlns="http://schemas.openxmlformats.org/package/2006/relationships"><Relationship Id="rId117" Type="http://schemas.openxmlformats.org/officeDocument/2006/relationships/customXml" Target="../ink/ink411.xml"/><Relationship Id="rId21" Type="http://schemas.openxmlformats.org/officeDocument/2006/relationships/customXml" Target="../ink/ink363.xml"/><Relationship Id="rId324" Type="http://schemas.openxmlformats.org/officeDocument/2006/relationships/image" Target="../media/image342.png"/><Relationship Id="rId531" Type="http://schemas.openxmlformats.org/officeDocument/2006/relationships/image" Target="../media/image444.png"/><Relationship Id="rId170" Type="http://schemas.openxmlformats.org/officeDocument/2006/relationships/customXml" Target="../ink/ink438.xml"/><Relationship Id="rId268" Type="http://schemas.openxmlformats.org/officeDocument/2006/relationships/customXml" Target="../ink/ink488.xml"/><Relationship Id="rId475" Type="http://schemas.openxmlformats.org/officeDocument/2006/relationships/image" Target="../media/image417.png"/><Relationship Id="rId32" Type="http://schemas.openxmlformats.org/officeDocument/2006/relationships/image" Target="../media/image199.png"/><Relationship Id="rId128" Type="http://schemas.openxmlformats.org/officeDocument/2006/relationships/image" Target="../media/image247.png"/><Relationship Id="rId335" Type="http://schemas.openxmlformats.org/officeDocument/2006/relationships/customXml" Target="../ink/ink522.xml"/><Relationship Id="rId542" Type="http://schemas.openxmlformats.org/officeDocument/2006/relationships/customXml" Target="../ink/ink627.xml"/><Relationship Id="rId181" Type="http://schemas.openxmlformats.org/officeDocument/2006/relationships/image" Target="../media/image273.png"/><Relationship Id="rId402" Type="http://schemas.openxmlformats.org/officeDocument/2006/relationships/customXml" Target="../ink/ink556.xml"/><Relationship Id="rId279" Type="http://schemas.openxmlformats.org/officeDocument/2006/relationships/image" Target="../media/image320.png"/><Relationship Id="rId486" Type="http://schemas.openxmlformats.org/officeDocument/2006/relationships/customXml" Target="../ink/ink598.xml"/><Relationship Id="rId43" Type="http://schemas.openxmlformats.org/officeDocument/2006/relationships/customXml" Target="../ink/ink374.xml"/><Relationship Id="rId139" Type="http://schemas.openxmlformats.org/officeDocument/2006/relationships/customXml" Target="../ink/ink422.xml"/><Relationship Id="rId346" Type="http://schemas.openxmlformats.org/officeDocument/2006/relationships/image" Target="../media/image353.png"/><Relationship Id="rId553" Type="http://schemas.openxmlformats.org/officeDocument/2006/relationships/image" Target="../media/image455.png"/><Relationship Id="rId192" Type="http://schemas.openxmlformats.org/officeDocument/2006/relationships/customXml" Target="../ink/ink449.xml"/><Relationship Id="rId206" Type="http://schemas.openxmlformats.org/officeDocument/2006/relationships/image" Target="../media/image285.png"/><Relationship Id="rId413" Type="http://schemas.openxmlformats.org/officeDocument/2006/relationships/image" Target="../media/image386.png"/><Relationship Id="rId497" Type="http://schemas.openxmlformats.org/officeDocument/2006/relationships/image" Target="../media/image428.png"/><Relationship Id="rId357" Type="http://schemas.openxmlformats.org/officeDocument/2006/relationships/image" Target="../media/image358.png"/><Relationship Id="rId54" Type="http://schemas.openxmlformats.org/officeDocument/2006/relationships/image" Target="../media/image210.png"/><Relationship Id="rId217" Type="http://schemas.openxmlformats.org/officeDocument/2006/relationships/customXml" Target="../ink/ink462.xml"/><Relationship Id="rId564" Type="http://schemas.openxmlformats.org/officeDocument/2006/relationships/customXml" Target="../ink/ink638.xml"/><Relationship Id="rId424" Type="http://schemas.openxmlformats.org/officeDocument/2006/relationships/customXml" Target="../ink/ink567.xml"/><Relationship Id="rId270" Type="http://schemas.openxmlformats.org/officeDocument/2006/relationships/customXml" Target="../ink/ink489.xml"/><Relationship Id="rId65" Type="http://schemas.openxmlformats.org/officeDocument/2006/relationships/customXml" Target="../ink/ink385.xml"/><Relationship Id="rId130" Type="http://schemas.openxmlformats.org/officeDocument/2006/relationships/image" Target="../media/image248.png"/><Relationship Id="rId368" Type="http://schemas.openxmlformats.org/officeDocument/2006/relationships/customXml" Target="../ink/ink539.xml"/><Relationship Id="rId575" Type="http://schemas.openxmlformats.org/officeDocument/2006/relationships/image" Target="../media/image466.png"/><Relationship Id="rId228" Type="http://schemas.openxmlformats.org/officeDocument/2006/relationships/customXml" Target="../ink/ink468.xml"/><Relationship Id="rId435" Type="http://schemas.openxmlformats.org/officeDocument/2006/relationships/image" Target="../media/image397.png"/><Relationship Id="rId281" Type="http://schemas.openxmlformats.org/officeDocument/2006/relationships/image" Target="../media/image321.png"/><Relationship Id="rId502" Type="http://schemas.openxmlformats.org/officeDocument/2006/relationships/image" Target="../media/image430.png"/><Relationship Id="rId76" Type="http://schemas.openxmlformats.org/officeDocument/2006/relationships/image" Target="../media/image221.png"/><Relationship Id="rId141" Type="http://schemas.openxmlformats.org/officeDocument/2006/relationships/customXml" Target="../ink/ink423.xml"/><Relationship Id="rId379" Type="http://schemas.openxmlformats.org/officeDocument/2006/relationships/image" Target="../media/image369.png"/><Relationship Id="rId7" Type="http://schemas.openxmlformats.org/officeDocument/2006/relationships/image" Target="../media/image187.png"/><Relationship Id="rId183" Type="http://schemas.openxmlformats.org/officeDocument/2006/relationships/image" Target="../media/image274.png"/><Relationship Id="rId239" Type="http://schemas.openxmlformats.org/officeDocument/2006/relationships/image" Target="../media/image301.png"/><Relationship Id="rId390" Type="http://schemas.openxmlformats.org/officeDocument/2006/relationships/customXml" Target="../ink/ink550.xml"/><Relationship Id="rId404" Type="http://schemas.openxmlformats.org/officeDocument/2006/relationships/customXml" Target="../ink/ink557.xml"/><Relationship Id="rId446" Type="http://schemas.openxmlformats.org/officeDocument/2006/relationships/customXml" Target="../ink/ink578.xml"/><Relationship Id="rId250" Type="http://schemas.openxmlformats.org/officeDocument/2006/relationships/customXml" Target="../ink/ink479.xml"/><Relationship Id="rId292" Type="http://schemas.openxmlformats.org/officeDocument/2006/relationships/customXml" Target="../ink/ink500.xml"/><Relationship Id="rId306" Type="http://schemas.openxmlformats.org/officeDocument/2006/relationships/image" Target="../media/image333.png"/><Relationship Id="rId488" Type="http://schemas.openxmlformats.org/officeDocument/2006/relationships/customXml" Target="../ink/ink599.xml"/><Relationship Id="rId45" Type="http://schemas.openxmlformats.org/officeDocument/2006/relationships/customXml" Target="../ink/ink375.xml"/><Relationship Id="rId87" Type="http://schemas.openxmlformats.org/officeDocument/2006/relationships/customXml" Target="../ink/ink396.xml"/><Relationship Id="rId110" Type="http://schemas.openxmlformats.org/officeDocument/2006/relationships/image" Target="../media/image238.png"/><Relationship Id="rId348" Type="http://schemas.openxmlformats.org/officeDocument/2006/relationships/image" Target="../media/image354.png"/><Relationship Id="rId513" Type="http://schemas.openxmlformats.org/officeDocument/2006/relationships/image" Target="../media/image435.png"/><Relationship Id="rId555" Type="http://schemas.openxmlformats.org/officeDocument/2006/relationships/image" Target="../media/image456.png"/><Relationship Id="rId152" Type="http://schemas.openxmlformats.org/officeDocument/2006/relationships/image" Target="../media/image259.png"/><Relationship Id="rId194" Type="http://schemas.openxmlformats.org/officeDocument/2006/relationships/customXml" Target="../ink/ink450.xml"/><Relationship Id="rId208" Type="http://schemas.openxmlformats.org/officeDocument/2006/relationships/image" Target="../media/image286.png"/><Relationship Id="rId415" Type="http://schemas.openxmlformats.org/officeDocument/2006/relationships/image" Target="../media/image387.png"/><Relationship Id="rId457" Type="http://schemas.openxmlformats.org/officeDocument/2006/relationships/image" Target="../media/image408.png"/><Relationship Id="rId261" Type="http://schemas.openxmlformats.org/officeDocument/2006/relationships/image" Target="../media/image311.png"/><Relationship Id="rId499" Type="http://schemas.openxmlformats.org/officeDocument/2006/relationships/customXml" Target="../ink/ink605.xml"/><Relationship Id="rId14" Type="http://schemas.openxmlformats.org/officeDocument/2006/relationships/customXml" Target="../ink/ink360.xml"/><Relationship Id="rId56" Type="http://schemas.openxmlformats.org/officeDocument/2006/relationships/image" Target="../media/image211.png"/><Relationship Id="rId317" Type="http://schemas.openxmlformats.org/officeDocument/2006/relationships/customXml" Target="../ink/ink513.xml"/><Relationship Id="rId359" Type="http://schemas.openxmlformats.org/officeDocument/2006/relationships/image" Target="../media/image359.png"/><Relationship Id="rId524" Type="http://schemas.openxmlformats.org/officeDocument/2006/relationships/customXml" Target="../ink/ink618.xml"/><Relationship Id="rId566" Type="http://schemas.openxmlformats.org/officeDocument/2006/relationships/customXml" Target="../ink/ink639.xml"/><Relationship Id="rId98" Type="http://schemas.openxmlformats.org/officeDocument/2006/relationships/image" Target="../media/image232.png"/><Relationship Id="rId121" Type="http://schemas.openxmlformats.org/officeDocument/2006/relationships/customXml" Target="../ink/ink413.xml"/><Relationship Id="rId163" Type="http://schemas.openxmlformats.org/officeDocument/2006/relationships/customXml" Target="../ink/ink434.xml"/><Relationship Id="rId219" Type="http://schemas.openxmlformats.org/officeDocument/2006/relationships/customXml" Target="../ink/ink463.xml"/><Relationship Id="rId370" Type="http://schemas.openxmlformats.org/officeDocument/2006/relationships/customXml" Target="../ink/ink540.xml"/><Relationship Id="rId426" Type="http://schemas.openxmlformats.org/officeDocument/2006/relationships/customXml" Target="../ink/ink568.xml"/><Relationship Id="rId230" Type="http://schemas.openxmlformats.org/officeDocument/2006/relationships/customXml" Target="../ink/ink469.xml"/><Relationship Id="rId468" Type="http://schemas.openxmlformats.org/officeDocument/2006/relationships/customXml" Target="../ink/ink589.xml"/><Relationship Id="rId25" Type="http://schemas.openxmlformats.org/officeDocument/2006/relationships/customXml" Target="../ink/ink365.xml"/><Relationship Id="rId67" Type="http://schemas.openxmlformats.org/officeDocument/2006/relationships/customXml" Target="../ink/ink386.xml"/><Relationship Id="rId272" Type="http://schemas.openxmlformats.org/officeDocument/2006/relationships/customXml" Target="../ink/ink490.xml"/><Relationship Id="rId328" Type="http://schemas.openxmlformats.org/officeDocument/2006/relationships/image" Target="../media/image344.png"/><Relationship Id="rId535" Type="http://schemas.openxmlformats.org/officeDocument/2006/relationships/image" Target="../media/image446.png"/><Relationship Id="rId577" Type="http://schemas.openxmlformats.org/officeDocument/2006/relationships/image" Target="../media/image467.png"/><Relationship Id="rId132" Type="http://schemas.openxmlformats.org/officeDocument/2006/relationships/image" Target="../media/image249.png"/><Relationship Id="rId174" Type="http://schemas.openxmlformats.org/officeDocument/2006/relationships/customXml" Target="../ink/ink440.xml"/><Relationship Id="rId381" Type="http://schemas.openxmlformats.org/officeDocument/2006/relationships/image" Target="../media/image370.png"/><Relationship Id="rId241" Type="http://schemas.openxmlformats.org/officeDocument/2006/relationships/image" Target="../media/image302.png"/><Relationship Id="rId437" Type="http://schemas.openxmlformats.org/officeDocument/2006/relationships/image" Target="../media/image398.png"/><Relationship Id="rId479" Type="http://schemas.openxmlformats.org/officeDocument/2006/relationships/image" Target="../media/image419.png"/><Relationship Id="rId36" Type="http://schemas.openxmlformats.org/officeDocument/2006/relationships/image" Target="../media/image201.png"/><Relationship Id="rId283" Type="http://schemas.openxmlformats.org/officeDocument/2006/relationships/image" Target="../media/image322.png"/><Relationship Id="rId339" Type="http://schemas.openxmlformats.org/officeDocument/2006/relationships/customXml" Target="../ink/ink524.xml"/><Relationship Id="rId490" Type="http://schemas.openxmlformats.org/officeDocument/2006/relationships/customXml" Target="../ink/ink600.xml"/><Relationship Id="rId504" Type="http://schemas.openxmlformats.org/officeDocument/2006/relationships/image" Target="../media/image431.png"/><Relationship Id="rId546" Type="http://schemas.openxmlformats.org/officeDocument/2006/relationships/customXml" Target="../ink/ink629.xml"/><Relationship Id="rId78" Type="http://schemas.openxmlformats.org/officeDocument/2006/relationships/image" Target="../media/image222.png"/><Relationship Id="rId101" Type="http://schemas.openxmlformats.org/officeDocument/2006/relationships/customXml" Target="../ink/ink403.xml"/><Relationship Id="rId143" Type="http://schemas.openxmlformats.org/officeDocument/2006/relationships/customXml" Target="../ink/ink424.xml"/><Relationship Id="rId185" Type="http://schemas.openxmlformats.org/officeDocument/2006/relationships/image" Target="../media/image275.png"/><Relationship Id="rId350" Type="http://schemas.openxmlformats.org/officeDocument/2006/relationships/customXml" Target="../ink/ink530.xml"/><Relationship Id="rId406" Type="http://schemas.openxmlformats.org/officeDocument/2006/relationships/customXml" Target="../ink/ink558.xml"/><Relationship Id="rId9" Type="http://schemas.openxmlformats.org/officeDocument/2006/relationships/image" Target="../media/image16.png"/><Relationship Id="rId210" Type="http://schemas.openxmlformats.org/officeDocument/2006/relationships/image" Target="../media/image287.png"/><Relationship Id="rId392" Type="http://schemas.openxmlformats.org/officeDocument/2006/relationships/customXml" Target="../ink/ink551.xml"/><Relationship Id="rId448" Type="http://schemas.openxmlformats.org/officeDocument/2006/relationships/customXml" Target="../ink/ink579.xml"/><Relationship Id="rId252" Type="http://schemas.openxmlformats.org/officeDocument/2006/relationships/customXml" Target="../ink/ink480.xml"/><Relationship Id="rId294" Type="http://schemas.openxmlformats.org/officeDocument/2006/relationships/customXml" Target="../ink/ink501.xml"/><Relationship Id="rId308" Type="http://schemas.openxmlformats.org/officeDocument/2006/relationships/image" Target="../media/image334.png"/><Relationship Id="rId515" Type="http://schemas.openxmlformats.org/officeDocument/2006/relationships/image" Target="../media/image436.png"/><Relationship Id="rId47" Type="http://schemas.openxmlformats.org/officeDocument/2006/relationships/customXml" Target="../ink/ink376.xml"/><Relationship Id="rId89" Type="http://schemas.openxmlformats.org/officeDocument/2006/relationships/customXml" Target="../ink/ink397.xml"/><Relationship Id="rId112" Type="http://schemas.openxmlformats.org/officeDocument/2006/relationships/image" Target="../media/image239.png"/><Relationship Id="rId154" Type="http://schemas.openxmlformats.org/officeDocument/2006/relationships/image" Target="../media/image260.png"/><Relationship Id="rId361" Type="http://schemas.openxmlformats.org/officeDocument/2006/relationships/image" Target="../media/image360.png"/><Relationship Id="rId557" Type="http://schemas.openxmlformats.org/officeDocument/2006/relationships/image" Target="../media/image457.png"/><Relationship Id="rId196" Type="http://schemas.openxmlformats.org/officeDocument/2006/relationships/customXml" Target="../ink/ink451.xml"/><Relationship Id="rId417" Type="http://schemas.openxmlformats.org/officeDocument/2006/relationships/image" Target="../media/image388.png"/><Relationship Id="rId459" Type="http://schemas.openxmlformats.org/officeDocument/2006/relationships/image" Target="../media/image409.png"/><Relationship Id="rId16" Type="http://schemas.openxmlformats.org/officeDocument/2006/relationships/customXml" Target="../ink/ink361.xml"/><Relationship Id="rId221" Type="http://schemas.openxmlformats.org/officeDocument/2006/relationships/customXml" Target="../ink/ink464.xml"/><Relationship Id="rId263" Type="http://schemas.openxmlformats.org/officeDocument/2006/relationships/image" Target="../media/image312.png"/><Relationship Id="rId319" Type="http://schemas.openxmlformats.org/officeDocument/2006/relationships/customXml" Target="../ink/ink514.xml"/><Relationship Id="rId470" Type="http://schemas.openxmlformats.org/officeDocument/2006/relationships/customXml" Target="../ink/ink590.xml"/><Relationship Id="rId526" Type="http://schemas.openxmlformats.org/officeDocument/2006/relationships/customXml" Target="../ink/ink619.xml"/><Relationship Id="rId58" Type="http://schemas.openxmlformats.org/officeDocument/2006/relationships/image" Target="../media/image212.png"/><Relationship Id="rId123" Type="http://schemas.openxmlformats.org/officeDocument/2006/relationships/customXml" Target="../ink/ink414.xml"/><Relationship Id="rId330" Type="http://schemas.openxmlformats.org/officeDocument/2006/relationships/image" Target="../media/image345.png"/><Relationship Id="rId568" Type="http://schemas.openxmlformats.org/officeDocument/2006/relationships/customXml" Target="../ink/ink640.xml"/><Relationship Id="rId165" Type="http://schemas.openxmlformats.org/officeDocument/2006/relationships/customXml" Target="../ink/ink435.xml"/><Relationship Id="rId372" Type="http://schemas.openxmlformats.org/officeDocument/2006/relationships/customXml" Target="../ink/ink541.xml"/><Relationship Id="rId428" Type="http://schemas.openxmlformats.org/officeDocument/2006/relationships/customXml" Target="../ink/ink569.xml"/><Relationship Id="rId232" Type="http://schemas.openxmlformats.org/officeDocument/2006/relationships/customXml" Target="../ink/ink470.xml"/><Relationship Id="rId274" Type="http://schemas.openxmlformats.org/officeDocument/2006/relationships/customXml" Target="../ink/ink491.xml"/><Relationship Id="rId481" Type="http://schemas.openxmlformats.org/officeDocument/2006/relationships/image" Target="../media/image420.png"/><Relationship Id="rId27" Type="http://schemas.openxmlformats.org/officeDocument/2006/relationships/customXml" Target="../ink/ink366.xml"/><Relationship Id="rId69" Type="http://schemas.openxmlformats.org/officeDocument/2006/relationships/customXml" Target="../ink/ink387.xml"/><Relationship Id="rId134" Type="http://schemas.openxmlformats.org/officeDocument/2006/relationships/image" Target="../media/image250.png"/><Relationship Id="rId537" Type="http://schemas.openxmlformats.org/officeDocument/2006/relationships/image" Target="../media/image447.png"/><Relationship Id="rId579" Type="http://schemas.openxmlformats.org/officeDocument/2006/relationships/image" Target="../media/image468.png"/><Relationship Id="rId80" Type="http://schemas.openxmlformats.org/officeDocument/2006/relationships/image" Target="../media/image223.png"/><Relationship Id="rId176" Type="http://schemas.openxmlformats.org/officeDocument/2006/relationships/customXml" Target="../ink/ink441.xml"/><Relationship Id="rId341" Type="http://schemas.openxmlformats.org/officeDocument/2006/relationships/customXml" Target="../ink/ink525.xml"/><Relationship Id="rId383" Type="http://schemas.openxmlformats.org/officeDocument/2006/relationships/image" Target="../media/image371.png"/><Relationship Id="rId439" Type="http://schemas.openxmlformats.org/officeDocument/2006/relationships/image" Target="../media/image399.png"/><Relationship Id="rId201" Type="http://schemas.openxmlformats.org/officeDocument/2006/relationships/customXml" Target="../ink/ink454.xml"/><Relationship Id="rId243" Type="http://schemas.openxmlformats.org/officeDocument/2006/relationships/image" Target="../media/image303.png"/><Relationship Id="rId285" Type="http://schemas.openxmlformats.org/officeDocument/2006/relationships/image" Target="../media/image323.png"/><Relationship Id="rId450" Type="http://schemas.openxmlformats.org/officeDocument/2006/relationships/customXml" Target="../ink/ink580.xml"/><Relationship Id="rId506" Type="http://schemas.openxmlformats.org/officeDocument/2006/relationships/image" Target="../media/image432.png"/><Relationship Id="rId38" Type="http://schemas.openxmlformats.org/officeDocument/2006/relationships/image" Target="../media/image202.png"/><Relationship Id="rId103" Type="http://schemas.openxmlformats.org/officeDocument/2006/relationships/customXml" Target="../ink/ink404.xml"/><Relationship Id="rId310" Type="http://schemas.openxmlformats.org/officeDocument/2006/relationships/image" Target="../media/image335.png"/><Relationship Id="rId492" Type="http://schemas.openxmlformats.org/officeDocument/2006/relationships/customXml" Target="../ink/ink601.xml"/><Relationship Id="rId548" Type="http://schemas.openxmlformats.org/officeDocument/2006/relationships/customXml" Target="../ink/ink630.xml"/><Relationship Id="rId91" Type="http://schemas.openxmlformats.org/officeDocument/2006/relationships/customXml" Target="../ink/ink398.xml"/><Relationship Id="rId145" Type="http://schemas.openxmlformats.org/officeDocument/2006/relationships/customXml" Target="../ink/ink425.xml"/><Relationship Id="rId187" Type="http://schemas.openxmlformats.org/officeDocument/2006/relationships/image" Target="../media/image276.png"/><Relationship Id="rId352" Type="http://schemas.openxmlformats.org/officeDocument/2006/relationships/customXml" Target="../ink/ink531.xml"/><Relationship Id="rId394" Type="http://schemas.openxmlformats.org/officeDocument/2006/relationships/customXml" Target="../ink/ink552.xml"/><Relationship Id="rId408" Type="http://schemas.openxmlformats.org/officeDocument/2006/relationships/customXml" Target="../ink/ink559.xml"/><Relationship Id="rId212" Type="http://schemas.openxmlformats.org/officeDocument/2006/relationships/image" Target="../media/image288.png"/><Relationship Id="rId254" Type="http://schemas.openxmlformats.org/officeDocument/2006/relationships/customXml" Target="../ink/ink481.xml"/><Relationship Id="rId49" Type="http://schemas.openxmlformats.org/officeDocument/2006/relationships/customXml" Target="../ink/ink377.xml"/><Relationship Id="rId114" Type="http://schemas.openxmlformats.org/officeDocument/2006/relationships/image" Target="../media/image240.png"/><Relationship Id="rId296" Type="http://schemas.openxmlformats.org/officeDocument/2006/relationships/image" Target="../media/image328.png"/><Relationship Id="rId461" Type="http://schemas.openxmlformats.org/officeDocument/2006/relationships/image" Target="../media/image410.png"/><Relationship Id="rId517" Type="http://schemas.openxmlformats.org/officeDocument/2006/relationships/image" Target="../media/image437.png"/><Relationship Id="rId559" Type="http://schemas.openxmlformats.org/officeDocument/2006/relationships/image" Target="../media/image458.png"/><Relationship Id="rId60" Type="http://schemas.openxmlformats.org/officeDocument/2006/relationships/image" Target="../media/image213.png"/><Relationship Id="rId156" Type="http://schemas.openxmlformats.org/officeDocument/2006/relationships/image" Target="../media/image261.png"/><Relationship Id="rId198" Type="http://schemas.openxmlformats.org/officeDocument/2006/relationships/customXml" Target="../ink/ink452.xml"/><Relationship Id="rId321" Type="http://schemas.openxmlformats.org/officeDocument/2006/relationships/customXml" Target="../ink/ink515.xml"/><Relationship Id="rId363" Type="http://schemas.openxmlformats.org/officeDocument/2006/relationships/image" Target="../media/image361.png"/><Relationship Id="rId419" Type="http://schemas.openxmlformats.org/officeDocument/2006/relationships/image" Target="../media/image389.png"/><Relationship Id="rId570" Type="http://schemas.openxmlformats.org/officeDocument/2006/relationships/customXml" Target="../ink/ink641.xml"/><Relationship Id="rId223" Type="http://schemas.openxmlformats.org/officeDocument/2006/relationships/customXml" Target="../ink/ink465.xml"/><Relationship Id="rId430" Type="http://schemas.openxmlformats.org/officeDocument/2006/relationships/customXml" Target="../ink/ink570.xml"/><Relationship Id="rId18" Type="http://schemas.openxmlformats.org/officeDocument/2006/relationships/image" Target="../media/image192.png"/><Relationship Id="rId265" Type="http://schemas.openxmlformats.org/officeDocument/2006/relationships/image" Target="../media/image313.png"/><Relationship Id="rId472" Type="http://schemas.openxmlformats.org/officeDocument/2006/relationships/customXml" Target="../ink/ink591.xml"/><Relationship Id="rId528" Type="http://schemas.openxmlformats.org/officeDocument/2006/relationships/customXml" Target="../ink/ink620.xml"/><Relationship Id="rId125" Type="http://schemas.openxmlformats.org/officeDocument/2006/relationships/customXml" Target="../ink/ink415.xml"/><Relationship Id="rId167" Type="http://schemas.openxmlformats.org/officeDocument/2006/relationships/image" Target="../media/image266.png"/><Relationship Id="rId332" Type="http://schemas.openxmlformats.org/officeDocument/2006/relationships/image" Target="../media/image346.png"/><Relationship Id="rId374" Type="http://schemas.openxmlformats.org/officeDocument/2006/relationships/customXml" Target="../ink/ink542.xml"/><Relationship Id="rId581" Type="http://schemas.openxmlformats.org/officeDocument/2006/relationships/image" Target="../media/image469.png"/><Relationship Id="rId71" Type="http://schemas.openxmlformats.org/officeDocument/2006/relationships/customXml" Target="../ink/ink388.xml"/><Relationship Id="rId234" Type="http://schemas.openxmlformats.org/officeDocument/2006/relationships/customXml" Target="../ink/ink471.xml"/><Relationship Id="rId2" Type="http://schemas.openxmlformats.org/officeDocument/2006/relationships/notesSlide" Target="../notesSlides/notesSlide3.xml"/><Relationship Id="rId29" Type="http://schemas.openxmlformats.org/officeDocument/2006/relationships/customXml" Target="../ink/ink367.xml"/><Relationship Id="rId276" Type="http://schemas.openxmlformats.org/officeDocument/2006/relationships/customXml" Target="../ink/ink492.xml"/><Relationship Id="rId441" Type="http://schemas.openxmlformats.org/officeDocument/2006/relationships/image" Target="../media/image400.png"/><Relationship Id="rId483" Type="http://schemas.openxmlformats.org/officeDocument/2006/relationships/image" Target="../media/image421.png"/><Relationship Id="rId539" Type="http://schemas.openxmlformats.org/officeDocument/2006/relationships/image" Target="../media/image448.png"/><Relationship Id="rId40" Type="http://schemas.openxmlformats.org/officeDocument/2006/relationships/image" Target="../media/image203.png"/><Relationship Id="rId136" Type="http://schemas.openxmlformats.org/officeDocument/2006/relationships/image" Target="../media/image251.png"/><Relationship Id="rId178" Type="http://schemas.openxmlformats.org/officeDocument/2006/relationships/customXml" Target="../ink/ink442.xml"/><Relationship Id="rId301" Type="http://schemas.openxmlformats.org/officeDocument/2006/relationships/customXml" Target="../ink/ink505.xml"/><Relationship Id="rId343" Type="http://schemas.openxmlformats.org/officeDocument/2006/relationships/customXml" Target="../ink/ink526.xml"/><Relationship Id="rId550" Type="http://schemas.openxmlformats.org/officeDocument/2006/relationships/customXml" Target="../ink/ink631.xml"/><Relationship Id="rId82" Type="http://schemas.openxmlformats.org/officeDocument/2006/relationships/image" Target="../media/image224.png"/><Relationship Id="rId203" Type="http://schemas.openxmlformats.org/officeDocument/2006/relationships/customXml" Target="../ink/ink455.xml"/><Relationship Id="rId385" Type="http://schemas.openxmlformats.org/officeDocument/2006/relationships/image" Target="../media/image372.png"/><Relationship Id="rId245" Type="http://schemas.openxmlformats.org/officeDocument/2006/relationships/image" Target="../media/image304.png"/><Relationship Id="rId287" Type="http://schemas.openxmlformats.org/officeDocument/2006/relationships/image" Target="../media/image324.png"/><Relationship Id="rId410" Type="http://schemas.openxmlformats.org/officeDocument/2006/relationships/customXml" Target="../ink/ink560.xml"/><Relationship Id="rId452" Type="http://schemas.openxmlformats.org/officeDocument/2006/relationships/customXml" Target="../ink/ink581.xml"/><Relationship Id="rId494" Type="http://schemas.openxmlformats.org/officeDocument/2006/relationships/customXml" Target="../ink/ink602.xml"/><Relationship Id="rId508" Type="http://schemas.openxmlformats.org/officeDocument/2006/relationships/image" Target="../media/image433.png"/><Relationship Id="rId105" Type="http://schemas.openxmlformats.org/officeDocument/2006/relationships/customXml" Target="../ink/ink405.xml"/><Relationship Id="rId147" Type="http://schemas.openxmlformats.org/officeDocument/2006/relationships/customXml" Target="../ink/ink426.xml"/><Relationship Id="rId312" Type="http://schemas.openxmlformats.org/officeDocument/2006/relationships/image" Target="../media/image336.png"/><Relationship Id="rId354" Type="http://schemas.openxmlformats.org/officeDocument/2006/relationships/customXml" Target="../ink/ink532.xml"/><Relationship Id="rId51" Type="http://schemas.openxmlformats.org/officeDocument/2006/relationships/customXml" Target="../ink/ink378.xml"/><Relationship Id="rId93" Type="http://schemas.openxmlformats.org/officeDocument/2006/relationships/customXml" Target="../ink/ink399.xml"/><Relationship Id="rId189" Type="http://schemas.openxmlformats.org/officeDocument/2006/relationships/image" Target="../media/image277.png"/><Relationship Id="rId396" Type="http://schemas.openxmlformats.org/officeDocument/2006/relationships/customXml" Target="../ink/ink553.xml"/><Relationship Id="rId561" Type="http://schemas.openxmlformats.org/officeDocument/2006/relationships/image" Target="../media/image459.png"/><Relationship Id="rId214" Type="http://schemas.openxmlformats.org/officeDocument/2006/relationships/image" Target="../media/image289.png"/><Relationship Id="rId256" Type="http://schemas.openxmlformats.org/officeDocument/2006/relationships/customXml" Target="../ink/ink482.xml"/><Relationship Id="rId298" Type="http://schemas.openxmlformats.org/officeDocument/2006/relationships/image" Target="../media/image329.png"/><Relationship Id="rId421" Type="http://schemas.openxmlformats.org/officeDocument/2006/relationships/image" Target="../media/image390.png"/><Relationship Id="rId463" Type="http://schemas.openxmlformats.org/officeDocument/2006/relationships/image" Target="../media/image411.png"/><Relationship Id="rId519" Type="http://schemas.openxmlformats.org/officeDocument/2006/relationships/image" Target="../media/image438.png"/><Relationship Id="rId116" Type="http://schemas.openxmlformats.org/officeDocument/2006/relationships/image" Target="../media/image241.png"/><Relationship Id="rId158" Type="http://schemas.openxmlformats.org/officeDocument/2006/relationships/image" Target="../media/image262.png"/><Relationship Id="rId323" Type="http://schemas.openxmlformats.org/officeDocument/2006/relationships/customXml" Target="../ink/ink516.xml"/><Relationship Id="rId530" Type="http://schemas.openxmlformats.org/officeDocument/2006/relationships/customXml" Target="../ink/ink621.xml"/><Relationship Id="rId20" Type="http://schemas.openxmlformats.org/officeDocument/2006/relationships/image" Target="../media/image193.png"/><Relationship Id="rId62" Type="http://schemas.openxmlformats.org/officeDocument/2006/relationships/image" Target="../media/image214.png"/><Relationship Id="rId365" Type="http://schemas.openxmlformats.org/officeDocument/2006/relationships/image" Target="../media/image362.png"/><Relationship Id="rId572" Type="http://schemas.openxmlformats.org/officeDocument/2006/relationships/customXml" Target="../ink/ink642.xml"/><Relationship Id="rId225" Type="http://schemas.openxmlformats.org/officeDocument/2006/relationships/image" Target="../media/image294.png"/><Relationship Id="rId267" Type="http://schemas.openxmlformats.org/officeDocument/2006/relationships/image" Target="../media/image314.png"/><Relationship Id="rId432" Type="http://schemas.openxmlformats.org/officeDocument/2006/relationships/customXml" Target="../ink/ink571.xml"/><Relationship Id="rId474" Type="http://schemas.openxmlformats.org/officeDocument/2006/relationships/customXml" Target="../ink/ink592.xml"/><Relationship Id="rId127" Type="http://schemas.openxmlformats.org/officeDocument/2006/relationships/customXml" Target="../ink/ink416.xml"/><Relationship Id="rId31" Type="http://schemas.openxmlformats.org/officeDocument/2006/relationships/customXml" Target="../ink/ink368.xml"/><Relationship Id="rId73" Type="http://schemas.openxmlformats.org/officeDocument/2006/relationships/customXml" Target="../ink/ink389.xml"/><Relationship Id="rId169" Type="http://schemas.openxmlformats.org/officeDocument/2006/relationships/image" Target="../media/image267.png"/><Relationship Id="rId334" Type="http://schemas.openxmlformats.org/officeDocument/2006/relationships/image" Target="../media/image347.png"/><Relationship Id="rId376" Type="http://schemas.openxmlformats.org/officeDocument/2006/relationships/customXml" Target="../ink/ink543.xml"/><Relationship Id="rId541" Type="http://schemas.openxmlformats.org/officeDocument/2006/relationships/image" Target="../media/image449.png"/><Relationship Id="rId583" Type="http://schemas.openxmlformats.org/officeDocument/2006/relationships/image" Target="../media/image470.png"/><Relationship Id="rId4" Type="http://schemas.openxmlformats.org/officeDocument/2006/relationships/customXml" Target="../ink/ink355.xml"/><Relationship Id="rId180" Type="http://schemas.openxmlformats.org/officeDocument/2006/relationships/customXml" Target="../ink/ink443.xml"/><Relationship Id="rId236" Type="http://schemas.openxmlformats.org/officeDocument/2006/relationships/customXml" Target="../ink/ink472.xml"/><Relationship Id="rId278" Type="http://schemas.openxmlformats.org/officeDocument/2006/relationships/customXml" Target="../ink/ink493.xml"/><Relationship Id="rId401" Type="http://schemas.openxmlformats.org/officeDocument/2006/relationships/image" Target="../media/image380.png"/><Relationship Id="rId443" Type="http://schemas.openxmlformats.org/officeDocument/2006/relationships/image" Target="../media/image401.png"/><Relationship Id="rId303" Type="http://schemas.openxmlformats.org/officeDocument/2006/relationships/customXml" Target="../ink/ink506.xml"/><Relationship Id="rId485" Type="http://schemas.openxmlformats.org/officeDocument/2006/relationships/image" Target="../media/image422.png"/><Relationship Id="rId42" Type="http://schemas.openxmlformats.org/officeDocument/2006/relationships/image" Target="../media/image204.png"/><Relationship Id="rId84" Type="http://schemas.openxmlformats.org/officeDocument/2006/relationships/image" Target="../media/image225.png"/><Relationship Id="rId138" Type="http://schemas.openxmlformats.org/officeDocument/2006/relationships/image" Target="../media/image252.png"/><Relationship Id="rId345" Type="http://schemas.openxmlformats.org/officeDocument/2006/relationships/customXml" Target="../ink/ink527.xml"/><Relationship Id="rId387" Type="http://schemas.openxmlformats.org/officeDocument/2006/relationships/image" Target="../media/image373.png"/><Relationship Id="rId510" Type="http://schemas.openxmlformats.org/officeDocument/2006/relationships/image" Target="../media/image434.png"/><Relationship Id="rId552" Type="http://schemas.openxmlformats.org/officeDocument/2006/relationships/customXml" Target="../ink/ink632.xml"/><Relationship Id="rId191" Type="http://schemas.openxmlformats.org/officeDocument/2006/relationships/image" Target="../media/image278.png"/><Relationship Id="rId205" Type="http://schemas.openxmlformats.org/officeDocument/2006/relationships/customXml" Target="../ink/ink456.xml"/><Relationship Id="rId247" Type="http://schemas.openxmlformats.org/officeDocument/2006/relationships/image" Target="../media/image305.png"/><Relationship Id="rId412" Type="http://schemas.openxmlformats.org/officeDocument/2006/relationships/customXml" Target="../ink/ink561.xml"/><Relationship Id="rId107" Type="http://schemas.openxmlformats.org/officeDocument/2006/relationships/customXml" Target="../ink/ink406.xml"/><Relationship Id="rId289" Type="http://schemas.openxmlformats.org/officeDocument/2006/relationships/image" Target="../media/image325.png"/><Relationship Id="rId454" Type="http://schemas.openxmlformats.org/officeDocument/2006/relationships/customXml" Target="../ink/ink582.xml"/><Relationship Id="rId496" Type="http://schemas.openxmlformats.org/officeDocument/2006/relationships/customXml" Target="../ink/ink603.xml"/><Relationship Id="rId11" Type="http://schemas.openxmlformats.org/officeDocument/2006/relationships/image" Target="../media/image188.png"/><Relationship Id="rId53" Type="http://schemas.openxmlformats.org/officeDocument/2006/relationships/customXml" Target="../ink/ink379.xml"/><Relationship Id="rId149" Type="http://schemas.openxmlformats.org/officeDocument/2006/relationships/customXml" Target="../ink/ink427.xml"/><Relationship Id="rId314" Type="http://schemas.openxmlformats.org/officeDocument/2006/relationships/image" Target="../media/image337.png"/><Relationship Id="rId356" Type="http://schemas.openxmlformats.org/officeDocument/2006/relationships/customXml" Target="../ink/ink533.xml"/><Relationship Id="rId398" Type="http://schemas.openxmlformats.org/officeDocument/2006/relationships/customXml" Target="../ink/ink554.xml"/><Relationship Id="rId521" Type="http://schemas.openxmlformats.org/officeDocument/2006/relationships/image" Target="../media/image439.png"/><Relationship Id="rId563" Type="http://schemas.openxmlformats.org/officeDocument/2006/relationships/image" Target="../media/image460.png"/><Relationship Id="rId95" Type="http://schemas.openxmlformats.org/officeDocument/2006/relationships/customXml" Target="../ink/ink400.xml"/><Relationship Id="rId160" Type="http://schemas.openxmlformats.org/officeDocument/2006/relationships/image" Target="../media/image263.png"/><Relationship Id="rId216" Type="http://schemas.openxmlformats.org/officeDocument/2006/relationships/image" Target="../media/image290.png"/><Relationship Id="rId423" Type="http://schemas.openxmlformats.org/officeDocument/2006/relationships/image" Target="../media/image391.png"/><Relationship Id="rId258" Type="http://schemas.openxmlformats.org/officeDocument/2006/relationships/customXml" Target="../ink/ink483.xml"/><Relationship Id="rId465" Type="http://schemas.openxmlformats.org/officeDocument/2006/relationships/image" Target="../media/image412.png"/><Relationship Id="rId22" Type="http://schemas.openxmlformats.org/officeDocument/2006/relationships/image" Target="../media/image194.png"/><Relationship Id="rId64" Type="http://schemas.openxmlformats.org/officeDocument/2006/relationships/image" Target="../media/image215.png"/><Relationship Id="rId118" Type="http://schemas.openxmlformats.org/officeDocument/2006/relationships/image" Target="../media/image242.png"/><Relationship Id="rId325" Type="http://schemas.openxmlformats.org/officeDocument/2006/relationships/customXml" Target="../ink/ink517.xml"/><Relationship Id="rId367" Type="http://schemas.openxmlformats.org/officeDocument/2006/relationships/image" Target="../media/image363.png"/><Relationship Id="rId532" Type="http://schemas.openxmlformats.org/officeDocument/2006/relationships/customXml" Target="../ink/ink622.xml"/><Relationship Id="rId574" Type="http://schemas.openxmlformats.org/officeDocument/2006/relationships/customXml" Target="../ink/ink643.xml"/><Relationship Id="rId171" Type="http://schemas.openxmlformats.org/officeDocument/2006/relationships/image" Target="../media/image268.png"/><Relationship Id="rId227" Type="http://schemas.openxmlformats.org/officeDocument/2006/relationships/image" Target="../media/image295.png"/><Relationship Id="rId269" Type="http://schemas.openxmlformats.org/officeDocument/2006/relationships/image" Target="../media/image315.png"/><Relationship Id="rId434" Type="http://schemas.openxmlformats.org/officeDocument/2006/relationships/customXml" Target="../ink/ink572.xml"/><Relationship Id="rId476" Type="http://schemas.openxmlformats.org/officeDocument/2006/relationships/customXml" Target="../ink/ink593.xml"/><Relationship Id="rId33" Type="http://schemas.openxmlformats.org/officeDocument/2006/relationships/customXml" Target="../ink/ink369.xml"/><Relationship Id="rId129" Type="http://schemas.openxmlformats.org/officeDocument/2006/relationships/customXml" Target="../ink/ink417.xml"/><Relationship Id="rId280" Type="http://schemas.openxmlformats.org/officeDocument/2006/relationships/customXml" Target="../ink/ink494.xml"/><Relationship Id="rId336" Type="http://schemas.openxmlformats.org/officeDocument/2006/relationships/image" Target="../media/image348.png"/><Relationship Id="rId501" Type="http://schemas.openxmlformats.org/officeDocument/2006/relationships/customXml" Target="../ink/ink606.xml"/><Relationship Id="rId543" Type="http://schemas.openxmlformats.org/officeDocument/2006/relationships/image" Target="../media/image450.png"/><Relationship Id="rId75" Type="http://schemas.openxmlformats.org/officeDocument/2006/relationships/customXml" Target="../ink/ink390.xml"/><Relationship Id="rId140" Type="http://schemas.openxmlformats.org/officeDocument/2006/relationships/image" Target="../media/image253.png"/><Relationship Id="rId182" Type="http://schemas.openxmlformats.org/officeDocument/2006/relationships/customXml" Target="../ink/ink444.xml"/><Relationship Id="rId378" Type="http://schemas.openxmlformats.org/officeDocument/2006/relationships/customXml" Target="../ink/ink544.xml"/><Relationship Id="rId403" Type="http://schemas.openxmlformats.org/officeDocument/2006/relationships/image" Target="../media/image381.png"/><Relationship Id="rId6" Type="http://schemas.openxmlformats.org/officeDocument/2006/relationships/customXml" Target="../ink/ink356.xml"/><Relationship Id="rId238" Type="http://schemas.openxmlformats.org/officeDocument/2006/relationships/customXml" Target="../ink/ink473.xml"/><Relationship Id="rId445" Type="http://schemas.openxmlformats.org/officeDocument/2006/relationships/image" Target="../media/image402.png"/><Relationship Id="rId487" Type="http://schemas.openxmlformats.org/officeDocument/2006/relationships/image" Target="../media/image423.png"/><Relationship Id="rId291" Type="http://schemas.openxmlformats.org/officeDocument/2006/relationships/image" Target="../media/image326.png"/><Relationship Id="rId305" Type="http://schemas.openxmlformats.org/officeDocument/2006/relationships/customXml" Target="../ink/ink507.xml"/><Relationship Id="rId347" Type="http://schemas.openxmlformats.org/officeDocument/2006/relationships/customXml" Target="../ink/ink528.xml"/><Relationship Id="rId512" Type="http://schemas.openxmlformats.org/officeDocument/2006/relationships/customXml" Target="../ink/ink612.xml"/><Relationship Id="rId44" Type="http://schemas.openxmlformats.org/officeDocument/2006/relationships/image" Target="../media/image205.png"/><Relationship Id="rId86" Type="http://schemas.openxmlformats.org/officeDocument/2006/relationships/image" Target="../media/image226.png"/><Relationship Id="rId151" Type="http://schemas.openxmlformats.org/officeDocument/2006/relationships/customXml" Target="../ink/ink428.xml"/><Relationship Id="rId389" Type="http://schemas.openxmlformats.org/officeDocument/2006/relationships/image" Target="../media/image374.png"/><Relationship Id="rId554" Type="http://schemas.openxmlformats.org/officeDocument/2006/relationships/customXml" Target="../ink/ink633.xml"/><Relationship Id="rId193" Type="http://schemas.openxmlformats.org/officeDocument/2006/relationships/image" Target="../media/image279.png"/><Relationship Id="rId207" Type="http://schemas.openxmlformats.org/officeDocument/2006/relationships/customXml" Target="../ink/ink457.xml"/><Relationship Id="rId249" Type="http://schemas.openxmlformats.org/officeDocument/2006/relationships/image" Target="../media/image306.png"/><Relationship Id="rId414" Type="http://schemas.openxmlformats.org/officeDocument/2006/relationships/customXml" Target="../ink/ink562.xml"/><Relationship Id="rId456" Type="http://schemas.openxmlformats.org/officeDocument/2006/relationships/customXml" Target="../ink/ink583.xml"/><Relationship Id="rId498" Type="http://schemas.openxmlformats.org/officeDocument/2006/relationships/customXml" Target="../ink/ink604.xml"/><Relationship Id="rId13" Type="http://schemas.openxmlformats.org/officeDocument/2006/relationships/image" Target="../media/image189.png"/><Relationship Id="rId109" Type="http://schemas.openxmlformats.org/officeDocument/2006/relationships/customXml" Target="../ink/ink407.xml"/><Relationship Id="rId260" Type="http://schemas.openxmlformats.org/officeDocument/2006/relationships/customXml" Target="../ink/ink484.xml"/><Relationship Id="rId316" Type="http://schemas.openxmlformats.org/officeDocument/2006/relationships/image" Target="../media/image338.png"/><Relationship Id="rId523" Type="http://schemas.openxmlformats.org/officeDocument/2006/relationships/image" Target="../media/image440.png"/><Relationship Id="rId55" Type="http://schemas.openxmlformats.org/officeDocument/2006/relationships/customXml" Target="../ink/ink380.xml"/><Relationship Id="rId97" Type="http://schemas.openxmlformats.org/officeDocument/2006/relationships/customXml" Target="../ink/ink401.xml"/><Relationship Id="rId120" Type="http://schemas.openxmlformats.org/officeDocument/2006/relationships/image" Target="../media/image243.png"/><Relationship Id="rId358" Type="http://schemas.openxmlformats.org/officeDocument/2006/relationships/customXml" Target="../ink/ink534.xml"/><Relationship Id="rId565" Type="http://schemas.openxmlformats.org/officeDocument/2006/relationships/image" Target="../media/image461.png"/><Relationship Id="rId162" Type="http://schemas.openxmlformats.org/officeDocument/2006/relationships/image" Target="../media/image264.png"/><Relationship Id="rId218" Type="http://schemas.openxmlformats.org/officeDocument/2006/relationships/image" Target="../media/image291.png"/><Relationship Id="rId425" Type="http://schemas.openxmlformats.org/officeDocument/2006/relationships/image" Target="../media/image392.png"/><Relationship Id="rId467" Type="http://schemas.openxmlformats.org/officeDocument/2006/relationships/image" Target="../media/image413.png"/><Relationship Id="rId271" Type="http://schemas.openxmlformats.org/officeDocument/2006/relationships/image" Target="../media/image316.png"/><Relationship Id="rId24" Type="http://schemas.openxmlformats.org/officeDocument/2006/relationships/image" Target="../media/image195.png"/><Relationship Id="rId66" Type="http://schemas.openxmlformats.org/officeDocument/2006/relationships/image" Target="../media/image216.png"/><Relationship Id="rId131" Type="http://schemas.openxmlformats.org/officeDocument/2006/relationships/customXml" Target="../ink/ink418.xml"/><Relationship Id="rId327" Type="http://schemas.openxmlformats.org/officeDocument/2006/relationships/customXml" Target="../ink/ink518.xml"/><Relationship Id="rId369" Type="http://schemas.openxmlformats.org/officeDocument/2006/relationships/image" Target="../media/image364.png"/><Relationship Id="rId534" Type="http://schemas.openxmlformats.org/officeDocument/2006/relationships/customXml" Target="../ink/ink623.xml"/><Relationship Id="rId576" Type="http://schemas.openxmlformats.org/officeDocument/2006/relationships/customXml" Target="../ink/ink644.xml"/><Relationship Id="rId173" Type="http://schemas.openxmlformats.org/officeDocument/2006/relationships/image" Target="../media/image269.png"/><Relationship Id="rId229" Type="http://schemas.openxmlformats.org/officeDocument/2006/relationships/image" Target="../media/image296.png"/><Relationship Id="rId380" Type="http://schemas.openxmlformats.org/officeDocument/2006/relationships/customXml" Target="../ink/ink545.xml"/><Relationship Id="rId436" Type="http://schemas.openxmlformats.org/officeDocument/2006/relationships/customXml" Target="../ink/ink573.xml"/><Relationship Id="rId240" Type="http://schemas.openxmlformats.org/officeDocument/2006/relationships/customXml" Target="../ink/ink474.xml"/><Relationship Id="rId478" Type="http://schemas.openxmlformats.org/officeDocument/2006/relationships/customXml" Target="../ink/ink594.xml"/><Relationship Id="rId35" Type="http://schemas.openxmlformats.org/officeDocument/2006/relationships/customXml" Target="../ink/ink370.xml"/><Relationship Id="rId77" Type="http://schemas.openxmlformats.org/officeDocument/2006/relationships/customXml" Target="../ink/ink391.xml"/><Relationship Id="rId100" Type="http://schemas.openxmlformats.org/officeDocument/2006/relationships/image" Target="../media/image233.png"/><Relationship Id="rId282" Type="http://schemas.openxmlformats.org/officeDocument/2006/relationships/customXml" Target="../ink/ink495.xml"/><Relationship Id="rId338" Type="http://schemas.openxmlformats.org/officeDocument/2006/relationships/image" Target="../media/image349.png"/><Relationship Id="rId503" Type="http://schemas.openxmlformats.org/officeDocument/2006/relationships/customXml" Target="../ink/ink607.xml"/><Relationship Id="rId545" Type="http://schemas.openxmlformats.org/officeDocument/2006/relationships/image" Target="../media/image451.png"/><Relationship Id="rId8" Type="http://schemas.openxmlformats.org/officeDocument/2006/relationships/customXml" Target="../ink/ink357.xml"/><Relationship Id="rId142" Type="http://schemas.openxmlformats.org/officeDocument/2006/relationships/image" Target="../media/image254.png"/><Relationship Id="rId184" Type="http://schemas.openxmlformats.org/officeDocument/2006/relationships/customXml" Target="../ink/ink445.xml"/><Relationship Id="rId391" Type="http://schemas.openxmlformats.org/officeDocument/2006/relationships/image" Target="../media/image375.png"/><Relationship Id="rId405" Type="http://schemas.openxmlformats.org/officeDocument/2006/relationships/image" Target="../media/image382.png"/><Relationship Id="rId447" Type="http://schemas.openxmlformats.org/officeDocument/2006/relationships/image" Target="../media/image403.png"/><Relationship Id="rId251" Type="http://schemas.openxmlformats.org/officeDocument/2006/relationships/image" Target="../media/image307.png"/><Relationship Id="rId489" Type="http://schemas.openxmlformats.org/officeDocument/2006/relationships/image" Target="../media/image424.png"/><Relationship Id="rId46" Type="http://schemas.openxmlformats.org/officeDocument/2006/relationships/image" Target="../media/image206.png"/><Relationship Id="rId293" Type="http://schemas.openxmlformats.org/officeDocument/2006/relationships/image" Target="../media/image327.png"/><Relationship Id="rId307" Type="http://schemas.openxmlformats.org/officeDocument/2006/relationships/customXml" Target="../ink/ink508.xml"/><Relationship Id="rId349" Type="http://schemas.openxmlformats.org/officeDocument/2006/relationships/customXml" Target="../ink/ink529.xml"/><Relationship Id="rId514" Type="http://schemas.openxmlformats.org/officeDocument/2006/relationships/customXml" Target="../ink/ink613.xml"/><Relationship Id="rId556" Type="http://schemas.openxmlformats.org/officeDocument/2006/relationships/customXml" Target="../ink/ink634.xml"/><Relationship Id="rId88" Type="http://schemas.openxmlformats.org/officeDocument/2006/relationships/image" Target="../media/image227.png"/><Relationship Id="rId111" Type="http://schemas.openxmlformats.org/officeDocument/2006/relationships/customXml" Target="../ink/ink408.xml"/><Relationship Id="rId153" Type="http://schemas.openxmlformats.org/officeDocument/2006/relationships/customXml" Target="../ink/ink429.xml"/><Relationship Id="rId195" Type="http://schemas.openxmlformats.org/officeDocument/2006/relationships/image" Target="../media/image280.png"/><Relationship Id="rId209" Type="http://schemas.openxmlformats.org/officeDocument/2006/relationships/customXml" Target="../ink/ink458.xml"/><Relationship Id="rId360" Type="http://schemas.openxmlformats.org/officeDocument/2006/relationships/customXml" Target="../ink/ink535.xml"/><Relationship Id="rId416" Type="http://schemas.openxmlformats.org/officeDocument/2006/relationships/customXml" Target="../ink/ink563.xml"/><Relationship Id="rId220" Type="http://schemas.openxmlformats.org/officeDocument/2006/relationships/image" Target="../media/image292.png"/><Relationship Id="rId458" Type="http://schemas.openxmlformats.org/officeDocument/2006/relationships/customXml" Target="../ink/ink584.xml"/><Relationship Id="rId15" Type="http://schemas.openxmlformats.org/officeDocument/2006/relationships/image" Target="../media/image190.png"/><Relationship Id="rId57" Type="http://schemas.openxmlformats.org/officeDocument/2006/relationships/customXml" Target="../ink/ink381.xml"/><Relationship Id="rId262" Type="http://schemas.openxmlformats.org/officeDocument/2006/relationships/customXml" Target="../ink/ink485.xml"/><Relationship Id="rId318" Type="http://schemas.openxmlformats.org/officeDocument/2006/relationships/image" Target="../media/image339.png"/><Relationship Id="rId525" Type="http://schemas.openxmlformats.org/officeDocument/2006/relationships/image" Target="../media/image441.png"/><Relationship Id="rId567" Type="http://schemas.openxmlformats.org/officeDocument/2006/relationships/image" Target="../media/image462.png"/><Relationship Id="rId99" Type="http://schemas.openxmlformats.org/officeDocument/2006/relationships/customXml" Target="../ink/ink402.xml"/><Relationship Id="rId122" Type="http://schemas.openxmlformats.org/officeDocument/2006/relationships/image" Target="../media/image244.png"/><Relationship Id="rId164" Type="http://schemas.openxmlformats.org/officeDocument/2006/relationships/image" Target="../media/image265.png"/><Relationship Id="rId371" Type="http://schemas.openxmlformats.org/officeDocument/2006/relationships/image" Target="../media/image365.png"/><Relationship Id="rId427" Type="http://schemas.openxmlformats.org/officeDocument/2006/relationships/image" Target="../media/image393.png"/><Relationship Id="rId469" Type="http://schemas.openxmlformats.org/officeDocument/2006/relationships/image" Target="../media/image414.png"/><Relationship Id="rId26" Type="http://schemas.openxmlformats.org/officeDocument/2006/relationships/image" Target="../media/image196.png"/><Relationship Id="rId231" Type="http://schemas.openxmlformats.org/officeDocument/2006/relationships/image" Target="../media/image297.png"/><Relationship Id="rId273" Type="http://schemas.openxmlformats.org/officeDocument/2006/relationships/image" Target="../media/image317.png"/><Relationship Id="rId329" Type="http://schemas.openxmlformats.org/officeDocument/2006/relationships/customXml" Target="../ink/ink519.xml"/><Relationship Id="rId480" Type="http://schemas.openxmlformats.org/officeDocument/2006/relationships/customXml" Target="../ink/ink595.xml"/><Relationship Id="rId536" Type="http://schemas.openxmlformats.org/officeDocument/2006/relationships/customXml" Target="../ink/ink624.xml"/><Relationship Id="rId68" Type="http://schemas.openxmlformats.org/officeDocument/2006/relationships/image" Target="../media/image217.png"/><Relationship Id="rId133" Type="http://schemas.openxmlformats.org/officeDocument/2006/relationships/customXml" Target="../ink/ink419.xml"/><Relationship Id="rId175" Type="http://schemas.openxmlformats.org/officeDocument/2006/relationships/image" Target="../media/image270.png"/><Relationship Id="rId340" Type="http://schemas.openxmlformats.org/officeDocument/2006/relationships/image" Target="../media/image350.png"/><Relationship Id="rId578" Type="http://schemas.openxmlformats.org/officeDocument/2006/relationships/customXml" Target="../ink/ink645.xml"/><Relationship Id="rId200" Type="http://schemas.openxmlformats.org/officeDocument/2006/relationships/image" Target="../media/image282.png"/><Relationship Id="rId382" Type="http://schemas.openxmlformats.org/officeDocument/2006/relationships/customXml" Target="../ink/ink546.xml"/><Relationship Id="rId438" Type="http://schemas.openxmlformats.org/officeDocument/2006/relationships/customXml" Target="../ink/ink574.xml"/><Relationship Id="rId242" Type="http://schemas.openxmlformats.org/officeDocument/2006/relationships/customXml" Target="../ink/ink475.xml"/><Relationship Id="rId284" Type="http://schemas.openxmlformats.org/officeDocument/2006/relationships/customXml" Target="../ink/ink496.xml"/><Relationship Id="rId491" Type="http://schemas.openxmlformats.org/officeDocument/2006/relationships/image" Target="../media/image425.png"/><Relationship Id="rId505" Type="http://schemas.openxmlformats.org/officeDocument/2006/relationships/customXml" Target="../ink/ink608.xml"/><Relationship Id="rId37" Type="http://schemas.openxmlformats.org/officeDocument/2006/relationships/customXml" Target="../ink/ink371.xml"/><Relationship Id="rId79" Type="http://schemas.openxmlformats.org/officeDocument/2006/relationships/customXml" Target="../ink/ink392.xml"/><Relationship Id="rId102" Type="http://schemas.openxmlformats.org/officeDocument/2006/relationships/image" Target="../media/image234.png"/><Relationship Id="rId144" Type="http://schemas.openxmlformats.org/officeDocument/2006/relationships/image" Target="../media/image255.png"/><Relationship Id="rId547" Type="http://schemas.openxmlformats.org/officeDocument/2006/relationships/image" Target="../media/image452.png"/><Relationship Id="rId90" Type="http://schemas.openxmlformats.org/officeDocument/2006/relationships/image" Target="../media/image228.png"/><Relationship Id="rId186" Type="http://schemas.openxmlformats.org/officeDocument/2006/relationships/customXml" Target="../ink/ink446.xml"/><Relationship Id="rId351" Type="http://schemas.openxmlformats.org/officeDocument/2006/relationships/image" Target="../media/image355.png"/><Relationship Id="rId393" Type="http://schemas.openxmlformats.org/officeDocument/2006/relationships/image" Target="../media/image376.png"/><Relationship Id="rId407" Type="http://schemas.openxmlformats.org/officeDocument/2006/relationships/image" Target="../media/image383.png"/><Relationship Id="rId449" Type="http://schemas.openxmlformats.org/officeDocument/2006/relationships/image" Target="../media/image404.png"/><Relationship Id="rId211" Type="http://schemas.openxmlformats.org/officeDocument/2006/relationships/customXml" Target="../ink/ink459.xml"/><Relationship Id="rId253" Type="http://schemas.openxmlformats.org/officeDocument/2006/relationships/image" Target="../media/image308.png"/><Relationship Id="rId295" Type="http://schemas.openxmlformats.org/officeDocument/2006/relationships/customXml" Target="../ink/ink502.xml"/><Relationship Id="rId309" Type="http://schemas.openxmlformats.org/officeDocument/2006/relationships/customXml" Target="../ink/ink509.xml"/><Relationship Id="rId460" Type="http://schemas.openxmlformats.org/officeDocument/2006/relationships/customXml" Target="../ink/ink585.xml"/><Relationship Id="rId516" Type="http://schemas.openxmlformats.org/officeDocument/2006/relationships/customXml" Target="../ink/ink614.xml"/><Relationship Id="rId48" Type="http://schemas.openxmlformats.org/officeDocument/2006/relationships/image" Target="../media/image207.png"/><Relationship Id="rId113" Type="http://schemas.openxmlformats.org/officeDocument/2006/relationships/customXml" Target="../ink/ink409.xml"/><Relationship Id="rId320" Type="http://schemas.openxmlformats.org/officeDocument/2006/relationships/image" Target="../media/image340.png"/><Relationship Id="rId558" Type="http://schemas.openxmlformats.org/officeDocument/2006/relationships/customXml" Target="../ink/ink635.xml"/><Relationship Id="rId155" Type="http://schemas.openxmlformats.org/officeDocument/2006/relationships/customXml" Target="../ink/ink430.xml"/><Relationship Id="rId197" Type="http://schemas.openxmlformats.org/officeDocument/2006/relationships/image" Target="../media/image281.png"/><Relationship Id="rId362" Type="http://schemas.openxmlformats.org/officeDocument/2006/relationships/customXml" Target="../ink/ink536.xml"/><Relationship Id="rId418" Type="http://schemas.openxmlformats.org/officeDocument/2006/relationships/customXml" Target="../ink/ink564.xml"/><Relationship Id="rId222" Type="http://schemas.openxmlformats.org/officeDocument/2006/relationships/image" Target="../media/image293.png"/><Relationship Id="rId264" Type="http://schemas.openxmlformats.org/officeDocument/2006/relationships/customXml" Target="../ink/ink486.xml"/><Relationship Id="rId471" Type="http://schemas.openxmlformats.org/officeDocument/2006/relationships/image" Target="../media/image415.png"/><Relationship Id="rId17" Type="http://schemas.openxmlformats.org/officeDocument/2006/relationships/image" Target="../media/image191.png"/><Relationship Id="rId59" Type="http://schemas.openxmlformats.org/officeDocument/2006/relationships/customXml" Target="../ink/ink382.xml"/><Relationship Id="rId124" Type="http://schemas.openxmlformats.org/officeDocument/2006/relationships/image" Target="../media/image245.png"/><Relationship Id="rId527" Type="http://schemas.openxmlformats.org/officeDocument/2006/relationships/image" Target="../media/image442.png"/><Relationship Id="rId569" Type="http://schemas.openxmlformats.org/officeDocument/2006/relationships/image" Target="../media/image463.png"/><Relationship Id="rId70" Type="http://schemas.openxmlformats.org/officeDocument/2006/relationships/image" Target="../media/image218.png"/><Relationship Id="rId166" Type="http://schemas.openxmlformats.org/officeDocument/2006/relationships/customXml" Target="../ink/ink436.xml"/><Relationship Id="rId331" Type="http://schemas.openxmlformats.org/officeDocument/2006/relationships/customXml" Target="../ink/ink520.xml"/><Relationship Id="rId373" Type="http://schemas.openxmlformats.org/officeDocument/2006/relationships/image" Target="../media/image366.png"/><Relationship Id="rId429" Type="http://schemas.openxmlformats.org/officeDocument/2006/relationships/image" Target="../media/image394.png"/><Relationship Id="rId580" Type="http://schemas.openxmlformats.org/officeDocument/2006/relationships/customXml" Target="../ink/ink646.xml"/><Relationship Id="rId1" Type="http://schemas.openxmlformats.org/officeDocument/2006/relationships/slideLayout" Target="../slideLayouts/slideLayout7.xml"/><Relationship Id="rId233" Type="http://schemas.openxmlformats.org/officeDocument/2006/relationships/image" Target="../media/image298.png"/><Relationship Id="rId440" Type="http://schemas.openxmlformats.org/officeDocument/2006/relationships/customXml" Target="../ink/ink575.xml"/><Relationship Id="rId28" Type="http://schemas.openxmlformats.org/officeDocument/2006/relationships/image" Target="../media/image197.png"/><Relationship Id="rId275" Type="http://schemas.openxmlformats.org/officeDocument/2006/relationships/image" Target="../media/image318.png"/><Relationship Id="rId300" Type="http://schemas.openxmlformats.org/officeDocument/2006/relationships/image" Target="../media/image330.png"/><Relationship Id="rId482" Type="http://schemas.openxmlformats.org/officeDocument/2006/relationships/customXml" Target="../ink/ink596.xml"/><Relationship Id="rId538" Type="http://schemas.openxmlformats.org/officeDocument/2006/relationships/customXml" Target="../ink/ink625.xml"/><Relationship Id="rId81" Type="http://schemas.openxmlformats.org/officeDocument/2006/relationships/customXml" Target="../ink/ink393.xml"/><Relationship Id="rId135" Type="http://schemas.openxmlformats.org/officeDocument/2006/relationships/customXml" Target="../ink/ink420.xml"/><Relationship Id="rId177" Type="http://schemas.openxmlformats.org/officeDocument/2006/relationships/image" Target="../media/image271.png"/><Relationship Id="rId342" Type="http://schemas.openxmlformats.org/officeDocument/2006/relationships/image" Target="../media/image351.png"/><Relationship Id="rId384" Type="http://schemas.openxmlformats.org/officeDocument/2006/relationships/customXml" Target="../ink/ink547.xml"/><Relationship Id="rId202" Type="http://schemas.openxmlformats.org/officeDocument/2006/relationships/image" Target="../media/image283.png"/><Relationship Id="rId244" Type="http://schemas.openxmlformats.org/officeDocument/2006/relationships/customXml" Target="../ink/ink476.xml"/><Relationship Id="rId39" Type="http://schemas.openxmlformats.org/officeDocument/2006/relationships/customXml" Target="../ink/ink372.xml"/><Relationship Id="rId286" Type="http://schemas.openxmlformats.org/officeDocument/2006/relationships/customXml" Target="../ink/ink497.xml"/><Relationship Id="rId451" Type="http://schemas.openxmlformats.org/officeDocument/2006/relationships/image" Target="../media/image405.png"/><Relationship Id="rId493" Type="http://schemas.openxmlformats.org/officeDocument/2006/relationships/image" Target="../media/image426.png"/><Relationship Id="rId507" Type="http://schemas.openxmlformats.org/officeDocument/2006/relationships/customXml" Target="../ink/ink609.xml"/><Relationship Id="rId549" Type="http://schemas.openxmlformats.org/officeDocument/2006/relationships/image" Target="../media/image453.png"/><Relationship Id="rId50" Type="http://schemas.openxmlformats.org/officeDocument/2006/relationships/image" Target="../media/image208.png"/><Relationship Id="rId104" Type="http://schemas.openxmlformats.org/officeDocument/2006/relationships/image" Target="../media/image235.png"/><Relationship Id="rId146" Type="http://schemas.openxmlformats.org/officeDocument/2006/relationships/image" Target="../media/image256.png"/><Relationship Id="rId188" Type="http://schemas.openxmlformats.org/officeDocument/2006/relationships/customXml" Target="../ink/ink447.xml"/><Relationship Id="rId311" Type="http://schemas.openxmlformats.org/officeDocument/2006/relationships/customXml" Target="../ink/ink510.xml"/><Relationship Id="rId353" Type="http://schemas.openxmlformats.org/officeDocument/2006/relationships/image" Target="../media/image356.png"/><Relationship Id="rId395" Type="http://schemas.openxmlformats.org/officeDocument/2006/relationships/image" Target="../media/image377.png"/><Relationship Id="rId409" Type="http://schemas.openxmlformats.org/officeDocument/2006/relationships/image" Target="../media/image384.png"/><Relationship Id="rId560" Type="http://schemas.openxmlformats.org/officeDocument/2006/relationships/customXml" Target="../ink/ink636.xml"/><Relationship Id="rId92" Type="http://schemas.openxmlformats.org/officeDocument/2006/relationships/image" Target="../media/image229.png"/><Relationship Id="rId213" Type="http://schemas.openxmlformats.org/officeDocument/2006/relationships/customXml" Target="../ink/ink460.xml"/><Relationship Id="rId420" Type="http://schemas.openxmlformats.org/officeDocument/2006/relationships/customXml" Target="../ink/ink565.xml"/><Relationship Id="rId255" Type="http://schemas.openxmlformats.org/officeDocument/2006/relationships/image" Target="../media/image309.png"/><Relationship Id="rId297" Type="http://schemas.openxmlformats.org/officeDocument/2006/relationships/customXml" Target="../ink/ink503.xml"/><Relationship Id="rId462" Type="http://schemas.openxmlformats.org/officeDocument/2006/relationships/customXml" Target="../ink/ink586.xml"/><Relationship Id="rId518" Type="http://schemas.openxmlformats.org/officeDocument/2006/relationships/customXml" Target="../ink/ink615.xml"/><Relationship Id="rId115" Type="http://schemas.openxmlformats.org/officeDocument/2006/relationships/customXml" Target="../ink/ink410.xml"/><Relationship Id="rId157" Type="http://schemas.openxmlformats.org/officeDocument/2006/relationships/customXml" Target="../ink/ink431.xml"/><Relationship Id="rId322" Type="http://schemas.openxmlformats.org/officeDocument/2006/relationships/image" Target="../media/image341.png"/><Relationship Id="rId364" Type="http://schemas.openxmlformats.org/officeDocument/2006/relationships/customXml" Target="../ink/ink537.xml"/><Relationship Id="rId61" Type="http://schemas.openxmlformats.org/officeDocument/2006/relationships/customXml" Target="../ink/ink383.xml"/><Relationship Id="rId199" Type="http://schemas.openxmlformats.org/officeDocument/2006/relationships/customXml" Target="../ink/ink453.xml"/><Relationship Id="rId571" Type="http://schemas.openxmlformats.org/officeDocument/2006/relationships/image" Target="../media/image464.png"/><Relationship Id="rId19" Type="http://schemas.openxmlformats.org/officeDocument/2006/relationships/customXml" Target="../ink/ink362.xml"/><Relationship Id="rId224" Type="http://schemas.openxmlformats.org/officeDocument/2006/relationships/customXml" Target="../ink/ink466.xml"/><Relationship Id="rId266" Type="http://schemas.openxmlformats.org/officeDocument/2006/relationships/customXml" Target="../ink/ink487.xml"/><Relationship Id="rId431" Type="http://schemas.openxmlformats.org/officeDocument/2006/relationships/image" Target="../media/image395.png"/><Relationship Id="rId473" Type="http://schemas.openxmlformats.org/officeDocument/2006/relationships/image" Target="../media/image416.png"/><Relationship Id="rId529" Type="http://schemas.openxmlformats.org/officeDocument/2006/relationships/image" Target="../media/image443.png"/><Relationship Id="rId30" Type="http://schemas.openxmlformats.org/officeDocument/2006/relationships/image" Target="../media/image198.png"/><Relationship Id="rId126" Type="http://schemas.openxmlformats.org/officeDocument/2006/relationships/image" Target="../media/image246.png"/><Relationship Id="rId168" Type="http://schemas.openxmlformats.org/officeDocument/2006/relationships/customXml" Target="../ink/ink437.xml"/><Relationship Id="rId333" Type="http://schemas.openxmlformats.org/officeDocument/2006/relationships/customXml" Target="../ink/ink521.xml"/><Relationship Id="rId540" Type="http://schemas.openxmlformats.org/officeDocument/2006/relationships/customXml" Target="../ink/ink626.xml"/><Relationship Id="rId72" Type="http://schemas.openxmlformats.org/officeDocument/2006/relationships/image" Target="../media/image219.png"/><Relationship Id="rId375" Type="http://schemas.openxmlformats.org/officeDocument/2006/relationships/image" Target="../media/image367.png"/><Relationship Id="rId582" Type="http://schemas.openxmlformats.org/officeDocument/2006/relationships/customXml" Target="../ink/ink647.xml"/><Relationship Id="rId3" Type="http://schemas.openxmlformats.org/officeDocument/2006/relationships/image" Target="NULL"/><Relationship Id="rId235" Type="http://schemas.openxmlformats.org/officeDocument/2006/relationships/image" Target="../media/image299.png"/><Relationship Id="rId277" Type="http://schemas.openxmlformats.org/officeDocument/2006/relationships/image" Target="../media/image319.png"/><Relationship Id="rId400" Type="http://schemas.openxmlformats.org/officeDocument/2006/relationships/customXml" Target="../ink/ink555.xml"/><Relationship Id="rId442" Type="http://schemas.openxmlformats.org/officeDocument/2006/relationships/customXml" Target="../ink/ink576.xml"/><Relationship Id="rId484" Type="http://schemas.openxmlformats.org/officeDocument/2006/relationships/customXml" Target="../ink/ink597.xml"/><Relationship Id="rId137" Type="http://schemas.openxmlformats.org/officeDocument/2006/relationships/customXml" Target="../ink/ink421.xml"/><Relationship Id="rId302" Type="http://schemas.openxmlformats.org/officeDocument/2006/relationships/image" Target="../media/image331.png"/><Relationship Id="rId344" Type="http://schemas.openxmlformats.org/officeDocument/2006/relationships/image" Target="../media/image352.png"/><Relationship Id="rId41" Type="http://schemas.openxmlformats.org/officeDocument/2006/relationships/customXml" Target="../ink/ink373.xml"/><Relationship Id="rId83" Type="http://schemas.openxmlformats.org/officeDocument/2006/relationships/customXml" Target="../ink/ink394.xml"/><Relationship Id="rId179" Type="http://schemas.openxmlformats.org/officeDocument/2006/relationships/image" Target="../media/image272.png"/><Relationship Id="rId386" Type="http://schemas.openxmlformats.org/officeDocument/2006/relationships/customXml" Target="../ink/ink548.xml"/><Relationship Id="rId551" Type="http://schemas.openxmlformats.org/officeDocument/2006/relationships/image" Target="../media/image454.png"/><Relationship Id="rId190" Type="http://schemas.openxmlformats.org/officeDocument/2006/relationships/customXml" Target="../ink/ink448.xml"/><Relationship Id="rId204" Type="http://schemas.openxmlformats.org/officeDocument/2006/relationships/image" Target="../media/image284.png"/><Relationship Id="rId246" Type="http://schemas.openxmlformats.org/officeDocument/2006/relationships/customXml" Target="../ink/ink477.xml"/><Relationship Id="rId288" Type="http://schemas.openxmlformats.org/officeDocument/2006/relationships/customXml" Target="../ink/ink498.xml"/><Relationship Id="rId411" Type="http://schemas.openxmlformats.org/officeDocument/2006/relationships/image" Target="../media/image385.png"/><Relationship Id="rId453" Type="http://schemas.openxmlformats.org/officeDocument/2006/relationships/image" Target="../media/image406.png"/><Relationship Id="rId509" Type="http://schemas.openxmlformats.org/officeDocument/2006/relationships/customXml" Target="../ink/ink610.xml"/><Relationship Id="rId106" Type="http://schemas.openxmlformats.org/officeDocument/2006/relationships/image" Target="../media/image236.png"/><Relationship Id="rId313" Type="http://schemas.openxmlformats.org/officeDocument/2006/relationships/customXml" Target="../ink/ink511.xml"/><Relationship Id="rId495" Type="http://schemas.openxmlformats.org/officeDocument/2006/relationships/image" Target="../media/image427.png"/><Relationship Id="rId10" Type="http://schemas.openxmlformats.org/officeDocument/2006/relationships/customXml" Target="../ink/ink358.xml"/><Relationship Id="rId52" Type="http://schemas.openxmlformats.org/officeDocument/2006/relationships/image" Target="../media/image209.png"/><Relationship Id="rId94" Type="http://schemas.openxmlformats.org/officeDocument/2006/relationships/image" Target="../media/image230.png"/><Relationship Id="rId148" Type="http://schemas.openxmlformats.org/officeDocument/2006/relationships/image" Target="../media/image257.png"/><Relationship Id="rId355" Type="http://schemas.openxmlformats.org/officeDocument/2006/relationships/image" Target="../media/image357.png"/><Relationship Id="rId397" Type="http://schemas.openxmlformats.org/officeDocument/2006/relationships/image" Target="../media/image378.png"/><Relationship Id="rId520" Type="http://schemas.openxmlformats.org/officeDocument/2006/relationships/customXml" Target="../ink/ink616.xml"/><Relationship Id="rId562" Type="http://schemas.openxmlformats.org/officeDocument/2006/relationships/customXml" Target="../ink/ink637.xml"/><Relationship Id="rId215" Type="http://schemas.openxmlformats.org/officeDocument/2006/relationships/customXml" Target="../ink/ink461.xml"/><Relationship Id="rId257" Type="http://schemas.openxmlformats.org/officeDocument/2006/relationships/image" Target="../media/image310.png"/><Relationship Id="rId422" Type="http://schemas.openxmlformats.org/officeDocument/2006/relationships/customXml" Target="../ink/ink566.xml"/><Relationship Id="rId464" Type="http://schemas.openxmlformats.org/officeDocument/2006/relationships/customXml" Target="../ink/ink587.xml"/><Relationship Id="rId299" Type="http://schemas.openxmlformats.org/officeDocument/2006/relationships/customXml" Target="../ink/ink504.xml"/><Relationship Id="rId63" Type="http://schemas.openxmlformats.org/officeDocument/2006/relationships/customXml" Target="../ink/ink384.xml"/><Relationship Id="rId159" Type="http://schemas.openxmlformats.org/officeDocument/2006/relationships/customXml" Target="../ink/ink432.xml"/><Relationship Id="rId366" Type="http://schemas.openxmlformats.org/officeDocument/2006/relationships/customXml" Target="../ink/ink538.xml"/><Relationship Id="rId573" Type="http://schemas.openxmlformats.org/officeDocument/2006/relationships/image" Target="../media/image465.png"/><Relationship Id="rId226" Type="http://schemas.openxmlformats.org/officeDocument/2006/relationships/customXml" Target="../ink/ink467.xml"/><Relationship Id="rId433" Type="http://schemas.openxmlformats.org/officeDocument/2006/relationships/image" Target="../media/image396.png"/><Relationship Id="rId74" Type="http://schemas.openxmlformats.org/officeDocument/2006/relationships/image" Target="../media/image220.png"/><Relationship Id="rId377" Type="http://schemas.openxmlformats.org/officeDocument/2006/relationships/image" Target="../media/image368.png"/><Relationship Id="rId500" Type="http://schemas.openxmlformats.org/officeDocument/2006/relationships/image" Target="../media/image429.png"/><Relationship Id="rId5" Type="http://schemas.openxmlformats.org/officeDocument/2006/relationships/image" Target="../media/image186.png"/><Relationship Id="rId237" Type="http://schemas.openxmlformats.org/officeDocument/2006/relationships/image" Target="../media/image300.png"/><Relationship Id="rId444" Type="http://schemas.openxmlformats.org/officeDocument/2006/relationships/customXml" Target="../ink/ink577.xml"/><Relationship Id="rId290" Type="http://schemas.openxmlformats.org/officeDocument/2006/relationships/customXml" Target="../ink/ink499.xml"/><Relationship Id="rId304" Type="http://schemas.openxmlformats.org/officeDocument/2006/relationships/image" Target="../media/image332.png"/><Relationship Id="rId388" Type="http://schemas.openxmlformats.org/officeDocument/2006/relationships/customXml" Target="../ink/ink549.xml"/><Relationship Id="rId511" Type="http://schemas.openxmlformats.org/officeDocument/2006/relationships/customXml" Target="../ink/ink611.xml"/><Relationship Id="rId85" Type="http://schemas.openxmlformats.org/officeDocument/2006/relationships/customXml" Target="../ink/ink395.xml"/><Relationship Id="rId150" Type="http://schemas.openxmlformats.org/officeDocument/2006/relationships/image" Target="../media/image258.png"/><Relationship Id="rId248" Type="http://schemas.openxmlformats.org/officeDocument/2006/relationships/customXml" Target="../ink/ink478.xml"/><Relationship Id="rId455" Type="http://schemas.openxmlformats.org/officeDocument/2006/relationships/image" Target="../media/image407.png"/><Relationship Id="rId12" Type="http://schemas.openxmlformats.org/officeDocument/2006/relationships/customXml" Target="../ink/ink359.xml"/><Relationship Id="rId108" Type="http://schemas.openxmlformats.org/officeDocument/2006/relationships/image" Target="../media/image237.png"/><Relationship Id="rId315" Type="http://schemas.openxmlformats.org/officeDocument/2006/relationships/customXml" Target="../ink/ink512.xml"/><Relationship Id="rId522" Type="http://schemas.openxmlformats.org/officeDocument/2006/relationships/customXml" Target="../ink/ink617.xml"/><Relationship Id="rId96" Type="http://schemas.openxmlformats.org/officeDocument/2006/relationships/image" Target="../media/image231.png"/><Relationship Id="rId161" Type="http://schemas.openxmlformats.org/officeDocument/2006/relationships/customXml" Target="../ink/ink433.xml"/><Relationship Id="rId399" Type="http://schemas.openxmlformats.org/officeDocument/2006/relationships/image" Target="../media/image379.png"/><Relationship Id="rId259" Type="http://schemas.openxmlformats.org/officeDocument/2006/relationships/image" Target="../media/image146.png"/><Relationship Id="rId466" Type="http://schemas.openxmlformats.org/officeDocument/2006/relationships/customXml" Target="../ink/ink588.xml"/><Relationship Id="rId23" Type="http://schemas.openxmlformats.org/officeDocument/2006/relationships/customXml" Target="../ink/ink364.xml"/><Relationship Id="rId119" Type="http://schemas.openxmlformats.org/officeDocument/2006/relationships/customXml" Target="../ink/ink412.xml"/><Relationship Id="rId326" Type="http://schemas.openxmlformats.org/officeDocument/2006/relationships/image" Target="../media/image343.png"/><Relationship Id="rId533" Type="http://schemas.openxmlformats.org/officeDocument/2006/relationships/image" Target="../media/image445.png"/><Relationship Id="rId172" Type="http://schemas.openxmlformats.org/officeDocument/2006/relationships/customXml" Target="../ink/ink439.xml"/><Relationship Id="rId477" Type="http://schemas.openxmlformats.org/officeDocument/2006/relationships/image" Target="../media/image418.png"/><Relationship Id="rId337" Type="http://schemas.openxmlformats.org/officeDocument/2006/relationships/customXml" Target="../ink/ink523.xml"/><Relationship Id="rId34" Type="http://schemas.openxmlformats.org/officeDocument/2006/relationships/image" Target="../media/image200.png"/><Relationship Id="rId544" Type="http://schemas.openxmlformats.org/officeDocument/2006/relationships/customXml" Target="../ink/ink628.xml"/></Relationships>
</file>

<file path=ppt/slides/_rels/slide4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26.png"/><Relationship Id="rId21" Type="http://schemas.openxmlformats.org/officeDocument/2006/relationships/image" Target="../media/image479.png"/><Relationship Id="rId324" Type="http://schemas.openxmlformats.org/officeDocument/2006/relationships/image" Target="../media/image629.png"/><Relationship Id="rId531" Type="http://schemas.openxmlformats.org/officeDocument/2006/relationships/image" Target="../media/image731.png"/><Relationship Id="rId170" Type="http://schemas.openxmlformats.org/officeDocument/2006/relationships/customXml" Target="../ink/ink731.xml"/><Relationship Id="rId268" Type="http://schemas.openxmlformats.org/officeDocument/2006/relationships/image" Target="../media/image601.png"/><Relationship Id="rId475" Type="http://schemas.openxmlformats.org/officeDocument/2006/relationships/customXml" Target="../ink/ink884.xml"/><Relationship Id="rId32" Type="http://schemas.openxmlformats.org/officeDocument/2006/relationships/customXml" Target="../ink/ink662.xml"/><Relationship Id="rId128" Type="http://schemas.openxmlformats.org/officeDocument/2006/relationships/customXml" Target="../ink/ink710.xml"/><Relationship Id="rId335" Type="http://schemas.openxmlformats.org/officeDocument/2006/relationships/customXml" Target="../ink/ink814.xml"/><Relationship Id="rId542" Type="http://schemas.openxmlformats.org/officeDocument/2006/relationships/customXml" Target="../ink/ink918.xml"/><Relationship Id="rId181" Type="http://schemas.openxmlformats.org/officeDocument/2006/relationships/image" Target="../media/image558.png"/><Relationship Id="rId402" Type="http://schemas.openxmlformats.org/officeDocument/2006/relationships/image" Target="../media/image667.png"/><Relationship Id="rId279" Type="http://schemas.openxmlformats.org/officeDocument/2006/relationships/customXml" Target="../ink/ink786.xml"/><Relationship Id="rId486" Type="http://schemas.openxmlformats.org/officeDocument/2006/relationships/image" Target="../media/image709.png"/><Relationship Id="rId43" Type="http://schemas.openxmlformats.org/officeDocument/2006/relationships/image" Target="../media/image490.png"/><Relationship Id="rId139" Type="http://schemas.openxmlformats.org/officeDocument/2006/relationships/image" Target="../media/image537.png"/><Relationship Id="rId346" Type="http://schemas.openxmlformats.org/officeDocument/2006/relationships/image" Target="../media/image640.png"/><Relationship Id="rId553" Type="http://schemas.openxmlformats.org/officeDocument/2006/relationships/image" Target="../media/image742.png"/><Relationship Id="rId192" Type="http://schemas.openxmlformats.org/officeDocument/2006/relationships/customXml" Target="../ink/ink742.xml"/><Relationship Id="rId206" Type="http://schemas.openxmlformats.org/officeDocument/2006/relationships/customXml" Target="../ink/ink749.xml"/><Relationship Id="rId413" Type="http://schemas.openxmlformats.org/officeDocument/2006/relationships/customXml" Target="../ink/ink853.xml"/><Relationship Id="rId497" Type="http://schemas.openxmlformats.org/officeDocument/2006/relationships/image" Target="../media/image714.png"/><Relationship Id="rId357" Type="http://schemas.openxmlformats.org/officeDocument/2006/relationships/customXml" Target="../ink/ink825.xml"/><Relationship Id="rId54" Type="http://schemas.openxmlformats.org/officeDocument/2006/relationships/customXml" Target="../ink/ink673.xml"/><Relationship Id="rId217" Type="http://schemas.openxmlformats.org/officeDocument/2006/relationships/image" Target="../media/image576.png"/><Relationship Id="rId564" Type="http://schemas.openxmlformats.org/officeDocument/2006/relationships/customXml" Target="../ink/ink929.xml"/><Relationship Id="rId424" Type="http://schemas.openxmlformats.org/officeDocument/2006/relationships/image" Target="../media/image678.png"/><Relationship Id="rId270" Type="http://schemas.openxmlformats.org/officeDocument/2006/relationships/image" Target="../media/image602.png"/><Relationship Id="rId65" Type="http://schemas.openxmlformats.org/officeDocument/2006/relationships/image" Target="../media/image500.png"/><Relationship Id="rId130" Type="http://schemas.openxmlformats.org/officeDocument/2006/relationships/customXml" Target="../ink/ink711.xml"/><Relationship Id="rId368" Type="http://schemas.openxmlformats.org/officeDocument/2006/relationships/image" Target="../media/image650.png"/><Relationship Id="rId575" Type="http://schemas.openxmlformats.org/officeDocument/2006/relationships/image" Target="../media/image753.png"/><Relationship Id="rId228" Type="http://schemas.openxmlformats.org/officeDocument/2006/relationships/image" Target="../media/image581.png"/><Relationship Id="rId435" Type="http://schemas.openxmlformats.org/officeDocument/2006/relationships/customXml" Target="../ink/ink864.xml"/><Relationship Id="rId281" Type="http://schemas.openxmlformats.org/officeDocument/2006/relationships/customXml" Target="../ink/ink787.xml"/><Relationship Id="rId502" Type="http://schemas.openxmlformats.org/officeDocument/2006/relationships/customXml" Target="../ink/ink898.xml"/><Relationship Id="rId76" Type="http://schemas.openxmlformats.org/officeDocument/2006/relationships/customXml" Target="../ink/ink684.xml"/><Relationship Id="rId141" Type="http://schemas.openxmlformats.org/officeDocument/2006/relationships/image" Target="../media/image538.png"/><Relationship Id="rId379" Type="http://schemas.openxmlformats.org/officeDocument/2006/relationships/customXml" Target="../ink/ink836.xml"/><Relationship Id="rId586" Type="http://schemas.openxmlformats.org/officeDocument/2006/relationships/customXml" Target="../ink/ink940.xml"/><Relationship Id="rId7" Type="http://schemas.openxmlformats.org/officeDocument/2006/relationships/image" Target="../media/image472.png"/><Relationship Id="rId239" Type="http://schemas.openxmlformats.org/officeDocument/2006/relationships/customXml" Target="../ink/ink766.xml"/><Relationship Id="rId446" Type="http://schemas.openxmlformats.org/officeDocument/2006/relationships/image" Target="../media/image689.png"/><Relationship Id="rId292" Type="http://schemas.openxmlformats.org/officeDocument/2006/relationships/image" Target="../media/image613.png"/><Relationship Id="rId306" Type="http://schemas.openxmlformats.org/officeDocument/2006/relationships/image" Target="../media/image620.png"/><Relationship Id="rId87" Type="http://schemas.openxmlformats.org/officeDocument/2006/relationships/image" Target="../media/image511.png"/><Relationship Id="rId513" Type="http://schemas.openxmlformats.org/officeDocument/2006/relationships/image" Target="../media/image722.png"/><Relationship Id="rId597" Type="http://schemas.openxmlformats.org/officeDocument/2006/relationships/image" Target="../media/image764.png"/><Relationship Id="rId152" Type="http://schemas.openxmlformats.org/officeDocument/2006/relationships/customXml" Target="../ink/ink722.xml"/><Relationship Id="rId457" Type="http://schemas.openxmlformats.org/officeDocument/2006/relationships/customXml" Target="../ink/ink875.xml"/><Relationship Id="rId14" Type="http://schemas.openxmlformats.org/officeDocument/2006/relationships/customXml" Target="../ink/ink653.xml"/><Relationship Id="rId317" Type="http://schemas.openxmlformats.org/officeDocument/2006/relationships/customXml" Target="../ink/ink805.xml"/><Relationship Id="rId524" Type="http://schemas.openxmlformats.org/officeDocument/2006/relationships/customXml" Target="../ink/ink909.xml"/><Relationship Id="rId98" Type="http://schemas.openxmlformats.org/officeDocument/2006/relationships/customXml" Target="../ink/ink695.xml"/><Relationship Id="rId121" Type="http://schemas.openxmlformats.org/officeDocument/2006/relationships/image" Target="../media/image528.png"/><Relationship Id="rId163" Type="http://schemas.openxmlformats.org/officeDocument/2006/relationships/image" Target="../media/image549.png"/><Relationship Id="rId219" Type="http://schemas.openxmlformats.org/officeDocument/2006/relationships/customXml" Target="../ink/ink756.xml"/><Relationship Id="rId370" Type="http://schemas.openxmlformats.org/officeDocument/2006/relationships/image" Target="../media/image651.png"/><Relationship Id="rId426" Type="http://schemas.openxmlformats.org/officeDocument/2006/relationships/image" Target="../media/image679.png"/><Relationship Id="rId230" Type="http://schemas.openxmlformats.org/officeDocument/2006/relationships/image" Target="../media/image582.png"/><Relationship Id="rId468" Type="http://schemas.openxmlformats.org/officeDocument/2006/relationships/image" Target="../media/image700.png"/><Relationship Id="rId25" Type="http://schemas.openxmlformats.org/officeDocument/2006/relationships/image" Target="../media/image481.png"/><Relationship Id="rId67" Type="http://schemas.openxmlformats.org/officeDocument/2006/relationships/image" Target="../media/image501.png"/><Relationship Id="rId272" Type="http://schemas.openxmlformats.org/officeDocument/2006/relationships/image" Target="../media/image603.png"/><Relationship Id="rId328" Type="http://schemas.openxmlformats.org/officeDocument/2006/relationships/image" Target="../media/image631.png"/><Relationship Id="rId535" Type="http://schemas.openxmlformats.org/officeDocument/2006/relationships/image" Target="../media/image733.png"/><Relationship Id="rId577" Type="http://schemas.openxmlformats.org/officeDocument/2006/relationships/image" Target="../media/image754.png"/><Relationship Id="rId132" Type="http://schemas.openxmlformats.org/officeDocument/2006/relationships/customXml" Target="../ink/ink712.xml"/><Relationship Id="rId174" Type="http://schemas.openxmlformats.org/officeDocument/2006/relationships/customXml" Target="../ink/ink733.xml"/><Relationship Id="rId381" Type="http://schemas.openxmlformats.org/officeDocument/2006/relationships/customXml" Target="../ink/ink837.xml"/><Relationship Id="rId602" Type="http://schemas.openxmlformats.org/officeDocument/2006/relationships/image" Target="../media/image766.png"/><Relationship Id="rId241" Type="http://schemas.openxmlformats.org/officeDocument/2006/relationships/customXml" Target="../ink/ink767.xml"/><Relationship Id="rId437" Type="http://schemas.openxmlformats.org/officeDocument/2006/relationships/customXml" Target="../ink/ink865.xml"/><Relationship Id="rId479" Type="http://schemas.openxmlformats.org/officeDocument/2006/relationships/customXml" Target="../ink/ink886.xml"/><Relationship Id="rId36" Type="http://schemas.openxmlformats.org/officeDocument/2006/relationships/customXml" Target="../ink/ink664.xml"/><Relationship Id="rId283" Type="http://schemas.openxmlformats.org/officeDocument/2006/relationships/customXml" Target="../ink/ink788.xml"/><Relationship Id="rId339" Type="http://schemas.openxmlformats.org/officeDocument/2006/relationships/customXml" Target="../ink/ink816.xml"/><Relationship Id="rId490" Type="http://schemas.openxmlformats.org/officeDocument/2006/relationships/image" Target="../media/image711.png"/><Relationship Id="rId504" Type="http://schemas.openxmlformats.org/officeDocument/2006/relationships/customXml" Target="../ink/ink899.xml"/><Relationship Id="rId546" Type="http://schemas.openxmlformats.org/officeDocument/2006/relationships/customXml" Target="../ink/ink920.xml"/><Relationship Id="rId78" Type="http://schemas.openxmlformats.org/officeDocument/2006/relationships/customXml" Target="../ink/ink685.xml"/><Relationship Id="rId101" Type="http://schemas.openxmlformats.org/officeDocument/2006/relationships/image" Target="../media/image518.png"/><Relationship Id="rId143" Type="http://schemas.openxmlformats.org/officeDocument/2006/relationships/image" Target="../media/image539.png"/><Relationship Id="rId185" Type="http://schemas.openxmlformats.org/officeDocument/2006/relationships/image" Target="../media/image560.png"/><Relationship Id="rId350" Type="http://schemas.openxmlformats.org/officeDocument/2006/relationships/image" Target="../media/image642.png"/><Relationship Id="rId406" Type="http://schemas.openxmlformats.org/officeDocument/2006/relationships/image" Target="../media/image669.png"/><Relationship Id="rId588" Type="http://schemas.openxmlformats.org/officeDocument/2006/relationships/customXml" Target="../ink/ink941.xml"/><Relationship Id="rId9" Type="http://schemas.openxmlformats.org/officeDocument/2006/relationships/image" Target="../media/image473.png"/><Relationship Id="rId210" Type="http://schemas.openxmlformats.org/officeDocument/2006/relationships/customXml" Target="../ink/ink751.xml"/><Relationship Id="rId392" Type="http://schemas.openxmlformats.org/officeDocument/2006/relationships/image" Target="../media/image662.png"/><Relationship Id="rId448" Type="http://schemas.openxmlformats.org/officeDocument/2006/relationships/image" Target="../media/image690.png"/><Relationship Id="rId252" Type="http://schemas.openxmlformats.org/officeDocument/2006/relationships/image" Target="../media/image593.png"/><Relationship Id="rId294" Type="http://schemas.openxmlformats.org/officeDocument/2006/relationships/image" Target="../media/image614.png"/><Relationship Id="rId308" Type="http://schemas.openxmlformats.org/officeDocument/2006/relationships/image" Target="../media/image621.png"/><Relationship Id="rId515" Type="http://schemas.openxmlformats.org/officeDocument/2006/relationships/image" Target="../media/image723.png"/><Relationship Id="rId47" Type="http://schemas.openxmlformats.org/officeDocument/2006/relationships/image" Target="../media/image16.png"/><Relationship Id="rId89" Type="http://schemas.openxmlformats.org/officeDocument/2006/relationships/image" Target="../media/image512.png"/><Relationship Id="rId112" Type="http://schemas.openxmlformats.org/officeDocument/2006/relationships/customXml" Target="../ink/ink702.xml"/><Relationship Id="rId154" Type="http://schemas.openxmlformats.org/officeDocument/2006/relationships/customXml" Target="../ink/ink723.xml"/><Relationship Id="rId361" Type="http://schemas.openxmlformats.org/officeDocument/2006/relationships/customXml" Target="../ink/ink827.xml"/><Relationship Id="rId557" Type="http://schemas.openxmlformats.org/officeDocument/2006/relationships/image" Target="../media/image744.png"/><Relationship Id="rId599" Type="http://schemas.openxmlformats.org/officeDocument/2006/relationships/image" Target="../media/image765.png"/><Relationship Id="rId196" Type="http://schemas.openxmlformats.org/officeDocument/2006/relationships/customXml" Target="../ink/ink744.xml"/><Relationship Id="rId417" Type="http://schemas.openxmlformats.org/officeDocument/2006/relationships/customXml" Target="../ink/ink855.xml"/><Relationship Id="rId459" Type="http://schemas.openxmlformats.org/officeDocument/2006/relationships/customXml" Target="../ink/ink876.xml"/><Relationship Id="rId16" Type="http://schemas.openxmlformats.org/officeDocument/2006/relationships/customXml" Target="../ink/ink654.xml"/><Relationship Id="rId221" Type="http://schemas.openxmlformats.org/officeDocument/2006/relationships/customXml" Target="../ink/ink757.xml"/><Relationship Id="rId263" Type="http://schemas.openxmlformats.org/officeDocument/2006/relationships/customXml" Target="../ink/ink778.xml"/><Relationship Id="rId319" Type="http://schemas.openxmlformats.org/officeDocument/2006/relationships/customXml" Target="../ink/ink806.xml"/><Relationship Id="rId470" Type="http://schemas.openxmlformats.org/officeDocument/2006/relationships/image" Target="../media/image701.png"/><Relationship Id="rId526" Type="http://schemas.openxmlformats.org/officeDocument/2006/relationships/customXml" Target="../ink/ink910.xml"/><Relationship Id="rId58" Type="http://schemas.openxmlformats.org/officeDocument/2006/relationships/customXml" Target="../ink/ink675.xml"/><Relationship Id="rId123" Type="http://schemas.openxmlformats.org/officeDocument/2006/relationships/image" Target="../media/image529.png"/><Relationship Id="rId330" Type="http://schemas.openxmlformats.org/officeDocument/2006/relationships/image" Target="../media/image632.png"/><Relationship Id="rId568" Type="http://schemas.openxmlformats.org/officeDocument/2006/relationships/customXml" Target="../ink/ink931.xml"/><Relationship Id="rId165" Type="http://schemas.openxmlformats.org/officeDocument/2006/relationships/image" Target="../media/image550.png"/><Relationship Id="rId372" Type="http://schemas.openxmlformats.org/officeDocument/2006/relationships/image" Target="../media/image652.png"/><Relationship Id="rId428" Type="http://schemas.openxmlformats.org/officeDocument/2006/relationships/image" Target="../media/image680.png"/><Relationship Id="rId232" Type="http://schemas.openxmlformats.org/officeDocument/2006/relationships/image" Target="../media/image583.png"/><Relationship Id="rId274" Type="http://schemas.openxmlformats.org/officeDocument/2006/relationships/image" Target="../media/image604.png"/><Relationship Id="rId481" Type="http://schemas.openxmlformats.org/officeDocument/2006/relationships/customXml" Target="../ink/ink887.xml"/><Relationship Id="rId27" Type="http://schemas.openxmlformats.org/officeDocument/2006/relationships/image" Target="../media/image482.png"/><Relationship Id="rId69" Type="http://schemas.openxmlformats.org/officeDocument/2006/relationships/image" Target="../media/image502.png"/><Relationship Id="rId134" Type="http://schemas.openxmlformats.org/officeDocument/2006/relationships/customXml" Target="../ink/ink713.xml"/><Relationship Id="rId537" Type="http://schemas.openxmlformats.org/officeDocument/2006/relationships/image" Target="../media/image734.png"/><Relationship Id="rId579" Type="http://schemas.openxmlformats.org/officeDocument/2006/relationships/image" Target="../media/image755.png"/><Relationship Id="rId80" Type="http://schemas.openxmlformats.org/officeDocument/2006/relationships/customXml" Target="../ink/ink686.xml"/><Relationship Id="rId176" Type="http://schemas.openxmlformats.org/officeDocument/2006/relationships/customXml" Target="../ink/ink734.xml"/><Relationship Id="rId341" Type="http://schemas.openxmlformats.org/officeDocument/2006/relationships/customXml" Target="../ink/ink817.xml"/><Relationship Id="rId383" Type="http://schemas.openxmlformats.org/officeDocument/2006/relationships/customXml" Target="../ink/ink838.xml"/><Relationship Id="rId439" Type="http://schemas.openxmlformats.org/officeDocument/2006/relationships/customXml" Target="../ink/ink866.xml"/><Relationship Id="rId590" Type="http://schemas.openxmlformats.org/officeDocument/2006/relationships/customXml" Target="../ink/ink942.xml"/><Relationship Id="rId604" Type="http://schemas.openxmlformats.org/officeDocument/2006/relationships/image" Target="../media/image767.png"/><Relationship Id="rId201" Type="http://schemas.openxmlformats.org/officeDocument/2006/relationships/image" Target="../media/image568.png"/><Relationship Id="rId243" Type="http://schemas.openxmlformats.org/officeDocument/2006/relationships/customXml" Target="../ink/ink768.xml"/><Relationship Id="rId285" Type="http://schemas.openxmlformats.org/officeDocument/2006/relationships/customXml" Target="../ink/ink789.xml"/><Relationship Id="rId450" Type="http://schemas.openxmlformats.org/officeDocument/2006/relationships/image" Target="../media/image691.png"/><Relationship Id="rId506" Type="http://schemas.openxmlformats.org/officeDocument/2006/relationships/customXml" Target="../ink/ink900.xml"/><Relationship Id="rId38" Type="http://schemas.openxmlformats.org/officeDocument/2006/relationships/customXml" Target="../ink/ink665.xml"/><Relationship Id="rId103" Type="http://schemas.openxmlformats.org/officeDocument/2006/relationships/image" Target="../media/image519.png"/><Relationship Id="rId310" Type="http://schemas.openxmlformats.org/officeDocument/2006/relationships/image" Target="../media/image622.png"/><Relationship Id="rId492" Type="http://schemas.openxmlformats.org/officeDocument/2006/relationships/image" Target="../media/image712.png"/><Relationship Id="rId548" Type="http://schemas.openxmlformats.org/officeDocument/2006/relationships/customXml" Target="../ink/ink921.xml"/><Relationship Id="rId91" Type="http://schemas.openxmlformats.org/officeDocument/2006/relationships/image" Target="../media/image513.png"/><Relationship Id="rId145" Type="http://schemas.openxmlformats.org/officeDocument/2006/relationships/image" Target="../media/image540.png"/><Relationship Id="rId187" Type="http://schemas.openxmlformats.org/officeDocument/2006/relationships/image" Target="../media/image561.png"/><Relationship Id="rId352" Type="http://schemas.openxmlformats.org/officeDocument/2006/relationships/image" Target="../media/image643.png"/><Relationship Id="rId394" Type="http://schemas.openxmlformats.org/officeDocument/2006/relationships/image" Target="../media/image663.png"/><Relationship Id="rId408" Type="http://schemas.openxmlformats.org/officeDocument/2006/relationships/image" Target="../media/image670.png"/><Relationship Id="rId212" Type="http://schemas.openxmlformats.org/officeDocument/2006/relationships/customXml" Target="../ink/ink752.xml"/><Relationship Id="rId254" Type="http://schemas.openxmlformats.org/officeDocument/2006/relationships/image" Target="../media/image594.png"/><Relationship Id="rId49" Type="http://schemas.openxmlformats.org/officeDocument/2006/relationships/image" Target="../media/image492.png"/><Relationship Id="rId114" Type="http://schemas.openxmlformats.org/officeDocument/2006/relationships/customXml" Target="../ink/ink703.xml"/><Relationship Id="rId296" Type="http://schemas.openxmlformats.org/officeDocument/2006/relationships/image" Target="../media/image615.png"/><Relationship Id="rId461" Type="http://schemas.openxmlformats.org/officeDocument/2006/relationships/customXml" Target="../ink/ink877.xml"/><Relationship Id="rId517" Type="http://schemas.openxmlformats.org/officeDocument/2006/relationships/image" Target="../media/image724.png"/><Relationship Id="rId559" Type="http://schemas.openxmlformats.org/officeDocument/2006/relationships/image" Target="../media/image745.png"/><Relationship Id="rId60" Type="http://schemas.openxmlformats.org/officeDocument/2006/relationships/customXml" Target="../ink/ink676.xml"/><Relationship Id="rId156" Type="http://schemas.openxmlformats.org/officeDocument/2006/relationships/customXml" Target="../ink/ink724.xml"/><Relationship Id="rId198" Type="http://schemas.openxmlformats.org/officeDocument/2006/relationships/customXml" Target="../ink/ink745.xml"/><Relationship Id="rId321" Type="http://schemas.openxmlformats.org/officeDocument/2006/relationships/customXml" Target="../ink/ink807.xml"/><Relationship Id="rId363" Type="http://schemas.openxmlformats.org/officeDocument/2006/relationships/customXml" Target="../ink/ink828.xml"/><Relationship Id="rId419" Type="http://schemas.openxmlformats.org/officeDocument/2006/relationships/customXml" Target="../ink/ink856.xml"/><Relationship Id="rId570" Type="http://schemas.openxmlformats.org/officeDocument/2006/relationships/customXml" Target="../ink/ink932.xml"/><Relationship Id="rId223" Type="http://schemas.openxmlformats.org/officeDocument/2006/relationships/customXml" Target="../ink/ink758.xml"/><Relationship Id="rId430" Type="http://schemas.openxmlformats.org/officeDocument/2006/relationships/image" Target="../media/image681.png"/><Relationship Id="rId18" Type="http://schemas.openxmlformats.org/officeDocument/2006/relationships/customXml" Target="../ink/ink655.xml"/><Relationship Id="rId265" Type="http://schemas.openxmlformats.org/officeDocument/2006/relationships/customXml" Target="../ink/ink779.xml"/><Relationship Id="rId472" Type="http://schemas.openxmlformats.org/officeDocument/2006/relationships/image" Target="../media/image702.png"/><Relationship Id="rId528" Type="http://schemas.openxmlformats.org/officeDocument/2006/relationships/customXml" Target="../ink/ink911.xml"/><Relationship Id="rId125" Type="http://schemas.openxmlformats.org/officeDocument/2006/relationships/image" Target="../media/image530.png"/><Relationship Id="rId167" Type="http://schemas.openxmlformats.org/officeDocument/2006/relationships/image" Target="../media/image551.png"/><Relationship Id="rId332" Type="http://schemas.openxmlformats.org/officeDocument/2006/relationships/image" Target="../media/image633.png"/><Relationship Id="rId374" Type="http://schemas.openxmlformats.org/officeDocument/2006/relationships/image" Target="../media/image653.png"/><Relationship Id="rId581" Type="http://schemas.openxmlformats.org/officeDocument/2006/relationships/image" Target="../media/image756.png"/><Relationship Id="rId71" Type="http://schemas.openxmlformats.org/officeDocument/2006/relationships/image" Target="../media/image503.png"/><Relationship Id="rId234" Type="http://schemas.openxmlformats.org/officeDocument/2006/relationships/image" Target="../media/image584.png"/><Relationship Id="rId2" Type="http://schemas.openxmlformats.org/officeDocument/2006/relationships/notesSlide" Target="../notesSlides/notesSlide4.xml"/><Relationship Id="rId29" Type="http://schemas.openxmlformats.org/officeDocument/2006/relationships/image" Target="../media/image483.png"/><Relationship Id="rId276" Type="http://schemas.openxmlformats.org/officeDocument/2006/relationships/image" Target="../media/image605.png"/><Relationship Id="rId441" Type="http://schemas.openxmlformats.org/officeDocument/2006/relationships/customXml" Target="../ink/ink867.xml"/><Relationship Id="rId483" Type="http://schemas.openxmlformats.org/officeDocument/2006/relationships/customXml" Target="../ink/ink888.xml"/><Relationship Id="rId539" Type="http://schemas.openxmlformats.org/officeDocument/2006/relationships/image" Target="../media/image735.png"/><Relationship Id="rId40" Type="http://schemas.openxmlformats.org/officeDocument/2006/relationships/customXml" Target="../ink/ink666.xml"/><Relationship Id="rId136" Type="http://schemas.openxmlformats.org/officeDocument/2006/relationships/customXml" Target="../ink/ink714.xml"/><Relationship Id="rId178" Type="http://schemas.openxmlformats.org/officeDocument/2006/relationships/customXml" Target="../ink/ink735.xml"/><Relationship Id="rId301" Type="http://schemas.openxmlformats.org/officeDocument/2006/relationships/customXml" Target="../ink/ink797.xml"/><Relationship Id="rId343" Type="http://schemas.openxmlformats.org/officeDocument/2006/relationships/customXml" Target="../ink/ink818.xml"/><Relationship Id="rId550" Type="http://schemas.openxmlformats.org/officeDocument/2006/relationships/customXml" Target="../ink/ink922.xml"/><Relationship Id="rId82" Type="http://schemas.openxmlformats.org/officeDocument/2006/relationships/customXml" Target="../ink/ink687.xml"/><Relationship Id="rId203" Type="http://schemas.openxmlformats.org/officeDocument/2006/relationships/image" Target="../media/image569.png"/><Relationship Id="rId385" Type="http://schemas.openxmlformats.org/officeDocument/2006/relationships/customXml" Target="../ink/ink839.xml"/><Relationship Id="rId592" Type="http://schemas.openxmlformats.org/officeDocument/2006/relationships/customXml" Target="../ink/ink943.xml"/><Relationship Id="rId606" Type="http://schemas.openxmlformats.org/officeDocument/2006/relationships/customXml" Target="../ink/ink951.xml"/><Relationship Id="rId245" Type="http://schemas.openxmlformats.org/officeDocument/2006/relationships/customXml" Target="../ink/ink769.xml"/><Relationship Id="rId287" Type="http://schemas.openxmlformats.org/officeDocument/2006/relationships/customXml" Target="../ink/ink790.xml"/><Relationship Id="rId410" Type="http://schemas.openxmlformats.org/officeDocument/2006/relationships/image" Target="../media/image671.png"/><Relationship Id="rId452" Type="http://schemas.openxmlformats.org/officeDocument/2006/relationships/image" Target="../media/image692.png"/><Relationship Id="rId494" Type="http://schemas.openxmlformats.org/officeDocument/2006/relationships/image" Target="../media/image713.png"/><Relationship Id="rId508" Type="http://schemas.openxmlformats.org/officeDocument/2006/relationships/customXml" Target="../ink/ink901.xml"/><Relationship Id="rId105" Type="http://schemas.openxmlformats.org/officeDocument/2006/relationships/image" Target="../media/image520.png"/><Relationship Id="rId147" Type="http://schemas.openxmlformats.org/officeDocument/2006/relationships/image" Target="../media/image541.png"/><Relationship Id="rId312" Type="http://schemas.openxmlformats.org/officeDocument/2006/relationships/image" Target="../media/image623.png"/><Relationship Id="rId354" Type="http://schemas.openxmlformats.org/officeDocument/2006/relationships/image" Target="../media/image644.png"/><Relationship Id="rId51" Type="http://schemas.openxmlformats.org/officeDocument/2006/relationships/image" Target="../media/image493.png"/><Relationship Id="rId93" Type="http://schemas.openxmlformats.org/officeDocument/2006/relationships/image" Target="../media/image514.png"/><Relationship Id="rId189" Type="http://schemas.openxmlformats.org/officeDocument/2006/relationships/image" Target="../media/image562.png"/><Relationship Id="rId396" Type="http://schemas.openxmlformats.org/officeDocument/2006/relationships/image" Target="../media/image664.png"/><Relationship Id="rId561" Type="http://schemas.openxmlformats.org/officeDocument/2006/relationships/image" Target="../media/image746.png"/><Relationship Id="rId214" Type="http://schemas.openxmlformats.org/officeDocument/2006/relationships/customXml" Target="../ink/ink753.xml"/><Relationship Id="rId256" Type="http://schemas.openxmlformats.org/officeDocument/2006/relationships/image" Target="../media/image595.png"/><Relationship Id="rId298" Type="http://schemas.openxmlformats.org/officeDocument/2006/relationships/image" Target="../media/image616.png"/><Relationship Id="rId421" Type="http://schemas.openxmlformats.org/officeDocument/2006/relationships/customXml" Target="../ink/ink857.xml"/><Relationship Id="rId463" Type="http://schemas.openxmlformats.org/officeDocument/2006/relationships/customXml" Target="../ink/ink878.xml"/><Relationship Id="rId519" Type="http://schemas.openxmlformats.org/officeDocument/2006/relationships/image" Target="../media/image725.png"/><Relationship Id="rId116" Type="http://schemas.openxmlformats.org/officeDocument/2006/relationships/customXml" Target="../ink/ink704.xml"/><Relationship Id="rId158" Type="http://schemas.openxmlformats.org/officeDocument/2006/relationships/customXml" Target="../ink/ink725.xml"/><Relationship Id="rId323" Type="http://schemas.openxmlformats.org/officeDocument/2006/relationships/customXml" Target="../ink/ink808.xml"/><Relationship Id="rId530" Type="http://schemas.openxmlformats.org/officeDocument/2006/relationships/customXml" Target="../ink/ink912.xml"/><Relationship Id="rId20" Type="http://schemas.openxmlformats.org/officeDocument/2006/relationships/customXml" Target="../ink/ink656.xml"/><Relationship Id="rId62" Type="http://schemas.openxmlformats.org/officeDocument/2006/relationships/customXml" Target="../ink/ink677.xml"/><Relationship Id="rId365" Type="http://schemas.openxmlformats.org/officeDocument/2006/relationships/customXml" Target="../ink/ink829.xml"/><Relationship Id="rId572" Type="http://schemas.openxmlformats.org/officeDocument/2006/relationships/customXml" Target="../ink/ink933.xml"/><Relationship Id="rId225" Type="http://schemas.openxmlformats.org/officeDocument/2006/relationships/customXml" Target="../ink/ink759.xml"/><Relationship Id="rId267" Type="http://schemas.openxmlformats.org/officeDocument/2006/relationships/customXml" Target="../ink/ink780.xml"/><Relationship Id="rId432" Type="http://schemas.openxmlformats.org/officeDocument/2006/relationships/image" Target="../media/image682.png"/><Relationship Id="rId474" Type="http://schemas.openxmlformats.org/officeDocument/2006/relationships/image" Target="../media/image703.png"/><Relationship Id="rId127" Type="http://schemas.openxmlformats.org/officeDocument/2006/relationships/image" Target="../media/image531.png"/><Relationship Id="rId31" Type="http://schemas.openxmlformats.org/officeDocument/2006/relationships/image" Target="../media/image484.png"/><Relationship Id="rId73" Type="http://schemas.openxmlformats.org/officeDocument/2006/relationships/image" Target="../media/image504.png"/><Relationship Id="rId169" Type="http://schemas.openxmlformats.org/officeDocument/2006/relationships/image" Target="../media/image552.png"/><Relationship Id="rId334" Type="http://schemas.openxmlformats.org/officeDocument/2006/relationships/image" Target="../media/image634.png"/><Relationship Id="rId376" Type="http://schemas.openxmlformats.org/officeDocument/2006/relationships/image" Target="../media/image654.png"/><Relationship Id="rId541" Type="http://schemas.openxmlformats.org/officeDocument/2006/relationships/image" Target="../media/image736.png"/><Relationship Id="rId583" Type="http://schemas.openxmlformats.org/officeDocument/2006/relationships/image" Target="../media/image757.png"/><Relationship Id="rId4" Type="http://schemas.openxmlformats.org/officeDocument/2006/relationships/customXml" Target="../ink/ink648.xml"/><Relationship Id="rId180" Type="http://schemas.openxmlformats.org/officeDocument/2006/relationships/customXml" Target="../ink/ink736.xml"/><Relationship Id="rId236" Type="http://schemas.openxmlformats.org/officeDocument/2006/relationships/image" Target="../media/image585.png"/><Relationship Id="rId278" Type="http://schemas.openxmlformats.org/officeDocument/2006/relationships/image" Target="../media/image606.png"/><Relationship Id="rId401" Type="http://schemas.openxmlformats.org/officeDocument/2006/relationships/customXml" Target="../ink/ink847.xml"/><Relationship Id="rId443" Type="http://schemas.openxmlformats.org/officeDocument/2006/relationships/customXml" Target="../ink/ink868.xml"/><Relationship Id="rId303" Type="http://schemas.openxmlformats.org/officeDocument/2006/relationships/customXml" Target="../ink/ink798.xml"/><Relationship Id="rId485" Type="http://schemas.openxmlformats.org/officeDocument/2006/relationships/customXml" Target="../ink/ink889.xml"/><Relationship Id="rId42" Type="http://schemas.openxmlformats.org/officeDocument/2006/relationships/customXml" Target="../ink/ink667.xml"/><Relationship Id="rId84" Type="http://schemas.openxmlformats.org/officeDocument/2006/relationships/customXml" Target="../ink/ink688.xml"/><Relationship Id="rId138" Type="http://schemas.openxmlformats.org/officeDocument/2006/relationships/customXml" Target="../ink/ink715.xml"/><Relationship Id="rId345" Type="http://schemas.openxmlformats.org/officeDocument/2006/relationships/customXml" Target="../ink/ink819.xml"/><Relationship Id="rId387" Type="http://schemas.openxmlformats.org/officeDocument/2006/relationships/customXml" Target="../ink/ink840.xml"/><Relationship Id="rId510" Type="http://schemas.openxmlformats.org/officeDocument/2006/relationships/customXml" Target="../ink/ink902.xml"/><Relationship Id="rId552" Type="http://schemas.openxmlformats.org/officeDocument/2006/relationships/customXml" Target="../ink/ink923.xml"/><Relationship Id="rId594" Type="http://schemas.openxmlformats.org/officeDocument/2006/relationships/customXml" Target="../ink/ink944.xml"/><Relationship Id="rId191" Type="http://schemas.openxmlformats.org/officeDocument/2006/relationships/image" Target="../media/image563.png"/><Relationship Id="rId205" Type="http://schemas.openxmlformats.org/officeDocument/2006/relationships/image" Target="../media/image570.png"/><Relationship Id="rId247" Type="http://schemas.openxmlformats.org/officeDocument/2006/relationships/customXml" Target="../ink/ink770.xml"/><Relationship Id="rId412" Type="http://schemas.openxmlformats.org/officeDocument/2006/relationships/image" Target="../media/image672.png"/><Relationship Id="rId107" Type="http://schemas.openxmlformats.org/officeDocument/2006/relationships/image" Target="../media/image521.png"/><Relationship Id="rId289" Type="http://schemas.openxmlformats.org/officeDocument/2006/relationships/customXml" Target="../ink/ink791.xml"/><Relationship Id="rId454" Type="http://schemas.openxmlformats.org/officeDocument/2006/relationships/image" Target="../media/image693.png"/><Relationship Id="rId496" Type="http://schemas.openxmlformats.org/officeDocument/2006/relationships/customXml" Target="../ink/ink895.xml"/><Relationship Id="rId11" Type="http://schemas.openxmlformats.org/officeDocument/2006/relationships/image" Target="../media/image474.png"/><Relationship Id="rId53" Type="http://schemas.openxmlformats.org/officeDocument/2006/relationships/image" Target="../media/image494.png"/><Relationship Id="rId149" Type="http://schemas.openxmlformats.org/officeDocument/2006/relationships/image" Target="../media/image542.png"/><Relationship Id="rId314" Type="http://schemas.openxmlformats.org/officeDocument/2006/relationships/image" Target="../media/image624.png"/><Relationship Id="rId356" Type="http://schemas.openxmlformats.org/officeDocument/2006/relationships/image" Target="../media/image645.png"/><Relationship Id="rId398" Type="http://schemas.openxmlformats.org/officeDocument/2006/relationships/image" Target="../media/image665.png"/><Relationship Id="rId521" Type="http://schemas.openxmlformats.org/officeDocument/2006/relationships/image" Target="../media/image726.png"/><Relationship Id="rId563" Type="http://schemas.openxmlformats.org/officeDocument/2006/relationships/image" Target="../media/image747.png"/><Relationship Id="rId95" Type="http://schemas.openxmlformats.org/officeDocument/2006/relationships/image" Target="../media/image515.png"/><Relationship Id="rId160" Type="http://schemas.openxmlformats.org/officeDocument/2006/relationships/customXml" Target="../ink/ink726.xml"/><Relationship Id="rId216" Type="http://schemas.openxmlformats.org/officeDocument/2006/relationships/customXml" Target="../ink/ink754.xml"/><Relationship Id="rId423" Type="http://schemas.openxmlformats.org/officeDocument/2006/relationships/customXml" Target="../ink/ink858.xml"/><Relationship Id="rId258" Type="http://schemas.openxmlformats.org/officeDocument/2006/relationships/image" Target="../media/image596.png"/><Relationship Id="rId465" Type="http://schemas.openxmlformats.org/officeDocument/2006/relationships/customXml" Target="../ink/ink879.xml"/><Relationship Id="rId22" Type="http://schemas.openxmlformats.org/officeDocument/2006/relationships/customXml" Target="../ink/ink657.xml"/><Relationship Id="rId64" Type="http://schemas.openxmlformats.org/officeDocument/2006/relationships/customXml" Target="../ink/ink678.xml"/><Relationship Id="rId118" Type="http://schemas.openxmlformats.org/officeDocument/2006/relationships/customXml" Target="../ink/ink705.xml"/><Relationship Id="rId325" Type="http://schemas.openxmlformats.org/officeDocument/2006/relationships/customXml" Target="../ink/ink809.xml"/><Relationship Id="rId367" Type="http://schemas.openxmlformats.org/officeDocument/2006/relationships/customXml" Target="../ink/ink830.xml"/><Relationship Id="rId532" Type="http://schemas.openxmlformats.org/officeDocument/2006/relationships/customXml" Target="../ink/ink913.xml"/><Relationship Id="rId574" Type="http://schemas.openxmlformats.org/officeDocument/2006/relationships/customXml" Target="../ink/ink934.xml"/><Relationship Id="rId171" Type="http://schemas.openxmlformats.org/officeDocument/2006/relationships/image" Target="../media/image553.png"/><Relationship Id="rId227" Type="http://schemas.openxmlformats.org/officeDocument/2006/relationships/customXml" Target="../ink/ink760.xml"/><Relationship Id="rId269" Type="http://schemas.openxmlformats.org/officeDocument/2006/relationships/customXml" Target="../ink/ink781.xml"/><Relationship Id="rId434" Type="http://schemas.openxmlformats.org/officeDocument/2006/relationships/image" Target="../media/image683.png"/><Relationship Id="rId476" Type="http://schemas.openxmlformats.org/officeDocument/2006/relationships/image" Target="../media/image704.png"/><Relationship Id="rId33" Type="http://schemas.openxmlformats.org/officeDocument/2006/relationships/image" Target="../media/image485.png"/><Relationship Id="rId129" Type="http://schemas.openxmlformats.org/officeDocument/2006/relationships/image" Target="../media/image532.png"/><Relationship Id="rId280" Type="http://schemas.openxmlformats.org/officeDocument/2006/relationships/image" Target="../media/image607.png"/><Relationship Id="rId336" Type="http://schemas.openxmlformats.org/officeDocument/2006/relationships/image" Target="../media/image635.png"/><Relationship Id="rId501" Type="http://schemas.openxmlformats.org/officeDocument/2006/relationships/image" Target="../media/image716.png"/><Relationship Id="rId543" Type="http://schemas.openxmlformats.org/officeDocument/2006/relationships/image" Target="../media/image737.png"/><Relationship Id="rId75" Type="http://schemas.openxmlformats.org/officeDocument/2006/relationships/image" Target="../media/image505.png"/><Relationship Id="rId140" Type="http://schemas.openxmlformats.org/officeDocument/2006/relationships/customXml" Target="../ink/ink716.xml"/><Relationship Id="rId182" Type="http://schemas.openxmlformats.org/officeDocument/2006/relationships/customXml" Target="../ink/ink737.xml"/><Relationship Id="rId378" Type="http://schemas.openxmlformats.org/officeDocument/2006/relationships/image" Target="../media/image655.png"/><Relationship Id="rId403" Type="http://schemas.openxmlformats.org/officeDocument/2006/relationships/customXml" Target="../ink/ink848.xml"/><Relationship Id="rId585" Type="http://schemas.openxmlformats.org/officeDocument/2006/relationships/image" Target="../media/image758.png"/><Relationship Id="rId6" Type="http://schemas.openxmlformats.org/officeDocument/2006/relationships/customXml" Target="../ink/ink649.xml"/><Relationship Id="rId238" Type="http://schemas.openxmlformats.org/officeDocument/2006/relationships/image" Target="../media/image586.png"/><Relationship Id="rId445" Type="http://schemas.openxmlformats.org/officeDocument/2006/relationships/customXml" Target="../ink/ink869.xml"/><Relationship Id="rId487" Type="http://schemas.openxmlformats.org/officeDocument/2006/relationships/customXml" Target="../ink/ink890.xml"/><Relationship Id="rId291" Type="http://schemas.openxmlformats.org/officeDocument/2006/relationships/customXml" Target="../ink/ink792.xml"/><Relationship Id="rId305" Type="http://schemas.openxmlformats.org/officeDocument/2006/relationships/customXml" Target="../ink/ink799.xml"/><Relationship Id="rId347" Type="http://schemas.openxmlformats.org/officeDocument/2006/relationships/customXml" Target="../ink/ink820.xml"/><Relationship Id="rId512" Type="http://schemas.openxmlformats.org/officeDocument/2006/relationships/customXml" Target="../ink/ink903.xml"/><Relationship Id="rId44" Type="http://schemas.openxmlformats.org/officeDocument/2006/relationships/customXml" Target="../ink/ink668.xml"/><Relationship Id="rId86" Type="http://schemas.openxmlformats.org/officeDocument/2006/relationships/customXml" Target="../ink/ink689.xml"/><Relationship Id="rId151" Type="http://schemas.openxmlformats.org/officeDocument/2006/relationships/image" Target="../media/image543.png"/><Relationship Id="rId389" Type="http://schemas.openxmlformats.org/officeDocument/2006/relationships/customXml" Target="../ink/ink841.xml"/><Relationship Id="rId554" Type="http://schemas.openxmlformats.org/officeDocument/2006/relationships/customXml" Target="../ink/ink924.xml"/><Relationship Id="rId596" Type="http://schemas.openxmlformats.org/officeDocument/2006/relationships/customXml" Target="../ink/ink945.xml"/><Relationship Id="rId193" Type="http://schemas.openxmlformats.org/officeDocument/2006/relationships/image" Target="../media/image564.png"/><Relationship Id="rId207" Type="http://schemas.openxmlformats.org/officeDocument/2006/relationships/image" Target="../media/image571.png"/><Relationship Id="rId249" Type="http://schemas.openxmlformats.org/officeDocument/2006/relationships/customXml" Target="../ink/ink771.xml"/><Relationship Id="rId414" Type="http://schemas.openxmlformats.org/officeDocument/2006/relationships/image" Target="../media/image673.png"/><Relationship Id="rId456" Type="http://schemas.openxmlformats.org/officeDocument/2006/relationships/image" Target="../media/image694.png"/><Relationship Id="rId498" Type="http://schemas.openxmlformats.org/officeDocument/2006/relationships/customXml" Target="../ink/ink896.xml"/><Relationship Id="rId13" Type="http://schemas.openxmlformats.org/officeDocument/2006/relationships/image" Target="../media/image475.png"/><Relationship Id="rId109" Type="http://schemas.openxmlformats.org/officeDocument/2006/relationships/image" Target="../media/image522.png"/><Relationship Id="rId260" Type="http://schemas.openxmlformats.org/officeDocument/2006/relationships/image" Target="../media/image597.png"/><Relationship Id="rId316" Type="http://schemas.openxmlformats.org/officeDocument/2006/relationships/image" Target="../media/image625.png"/><Relationship Id="rId523" Type="http://schemas.openxmlformats.org/officeDocument/2006/relationships/image" Target="../media/image727.png"/><Relationship Id="rId55" Type="http://schemas.openxmlformats.org/officeDocument/2006/relationships/image" Target="../media/image495.png"/><Relationship Id="rId97" Type="http://schemas.openxmlformats.org/officeDocument/2006/relationships/image" Target="../media/image516.png"/><Relationship Id="rId120" Type="http://schemas.openxmlformats.org/officeDocument/2006/relationships/customXml" Target="../ink/ink706.xml"/><Relationship Id="rId358" Type="http://schemas.openxmlformats.org/officeDocument/2006/relationships/image" Target="../media/image646.png"/><Relationship Id="rId565" Type="http://schemas.openxmlformats.org/officeDocument/2006/relationships/image" Target="../media/image748.png"/><Relationship Id="rId162" Type="http://schemas.openxmlformats.org/officeDocument/2006/relationships/customXml" Target="../ink/ink727.xml"/><Relationship Id="rId218" Type="http://schemas.openxmlformats.org/officeDocument/2006/relationships/customXml" Target="../ink/ink755.xml"/><Relationship Id="rId425" Type="http://schemas.openxmlformats.org/officeDocument/2006/relationships/customXml" Target="../ink/ink859.xml"/><Relationship Id="rId467" Type="http://schemas.openxmlformats.org/officeDocument/2006/relationships/customXml" Target="../ink/ink880.xml"/><Relationship Id="rId271" Type="http://schemas.openxmlformats.org/officeDocument/2006/relationships/customXml" Target="../ink/ink782.xml"/><Relationship Id="rId24" Type="http://schemas.openxmlformats.org/officeDocument/2006/relationships/customXml" Target="../ink/ink658.xml"/><Relationship Id="rId66" Type="http://schemas.openxmlformats.org/officeDocument/2006/relationships/customXml" Target="../ink/ink679.xml"/><Relationship Id="rId131" Type="http://schemas.openxmlformats.org/officeDocument/2006/relationships/image" Target="../media/image533.png"/><Relationship Id="rId327" Type="http://schemas.openxmlformats.org/officeDocument/2006/relationships/customXml" Target="../ink/ink810.xml"/><Relationship Id="rId369" Type="http://schemas.openxmlformats.org/officeDocument/2006/relationships/customXml" Target="../ink/ink831.xml"/><Relationship Id="rId534" Type="http://schemas.openxmlformats.org/officeDocument/2006/relationships/customXml" Target="../ink/ink914.xml"/><Relationship Id="rId576" Type="http://schemas.openxmlformats.org/officeDocument/2006/relationships/customXml" Target="../ink/ink935.xml"/><Relationship Id="rId173" Type="http://schemas.openxmlformats.org/officeDocument/2006/relationships/image" Target="../media/image554.png"/><Relationship Id="rId229" Type="http://schemas.openxmlformats.org/officeDocument/2006/relationships/customXml" Target="../ink/ink761.xml"/><Relationship Id="rId380" Type="http://schemas.openxmlformats.org/officeDocument/2006/relationships/image" Target="../media/image656.png"/><Relationship Id="rId436" Type="http://schemas.openxmlformats.org/officeDocument/2006/relationships/image" Target="../media/image684.png"/><Relationship Id="rId601" Type="http://schemas.openxmlformats.org/officeDocument/2006/relationships/customXml" Target="../ink/ink948.xml"/><Relationship Id="rId240" Type="http://schemas.openxmlformats.org/officeDocument/2006/relationships/image" Target="../media/image587.png"/><Relationship Id="rId478" Type="http://schemas.openxmlformats.org/officeDocument/2006/relationships/image" Target="../media/image705.png"/><Relationship Id="rId35" Type="http://schemas.openxmlformats.org/officeDocument/2006/relationships/image" Target="../media/image486.png"/><Relationship Id="rId77" Type="http://schemas.openxmlformats.org/officeDocument/2006/relationships/image" Target="../media/image506.png"/><Relationship Id="rId100" Type="http://schemas.openxmlformats.org/officeDocument/2006/relationships/customXml" Target="../ink/ink696.xml"/><Relationship Id="rId282" Type="http://schemas.openxmlformats.org/officeDocument/2006/relationships/image" Target="../media/image608.png"/><Relationship Id="rId338" Type="http://schemas.openxmlformats.org/officeDocument/2006/relationships/image" Target="../media/image636.png"/><Relationship Id="rId503" Type="http://schemas.openxmlformats.org/officeDocument/2006/relationships/image" Target="../media/image717.png"/><Relationship Id="rId545" Type="http://schemas.openxmlformats.org/officeDocument/2006/relationships/image" Target="../media/image738.png"/><Relationship Id="rId587" Type="http://schemas.openxmlformats.org/officeDocument/2006/relationships/image" Target="../media/image759.png"/><Relationship Id="rId8" Type="http://schemas.openxmlformats.org/officeDocument/2006/relationships/customXml" Target="../ink/ink650.xml"/><Relationship Id="rId142" Type="http://schemas.openxmlformats.org/officeDocument/2006/relationships/customXml" Target="../ink/ink717.xml"/><Relationship Id="rId184" Type="http://schemas.openxmlformats.org/officeDocument/2006/relationships/customXml" Target="../ink/ink738.xml"/><Relationship Id="rId391" Type="http://schemas.openxmlformats.org/officeDocument/2006/relationships/customXml" Target="../ink/ink842.xml"/><Relationship Id="rId405" Type="http://schemas.openxmlformats.org/officeDocument/2006/relationships/customXml" Target="../ink/ink849.xml"/><Relationship Id="rId447" Type="http://schemas.openxmlformats.org/officeDocument/2006/relationships/customXml" Target="../ink/ink870.xml"/><Relationship Id="rId251" Type="http://schemas.openxmlformats.org/officeDocument/2006/relationships/customXml" Target="../ink/ink772.xml"/><Relationship Id="rId489" Type="http://schemas.openxmlformats.org/officeDocument/2006/relationships/customXml" Target="../ink/ink891.xml"/><Relationship Id="rId46" Type="http://schemas.openxmlformats.org/officeDocument/2006/relationships/customXml" Target="../ink/ink669.xml"/><Relationship Id="rId293" Type="http://schemas.openxmlformats.org/officeDocument/2006/relationships/customXml" Target="../ink/ink793.xml"/><Relationship Id="rId307" Type="http://schemas.openxmlformats.org/officeDocument/2006/relationships/customXml" Target="../ink/ink800.xml"/><Relationship Id="rId349" Type="http://schemas.openxmlformats.org/officeDocument/2006/relationships/customXml" Target="../ink/ink821.xml"/><Relationship Id="rId514" Type="http://schemas.openxmlformats.org/officeDocument/2006/relationships/customXml" Target="../ink/ink904.xml"/><Relationship Id="rId556" Type="http://schemas.openxmlformats.org/officeDocument/2006/relationships/customXml" Target="../ink/ink925.xml"/><Relationship Id="rId88" Type="http://schemas.openxmlformats.org/officeDocument/2006/relationships/customXml" Target="../ink/ink690.xml"/><Relationship Id="rId111" Type="http://schemas.openxmlformats.org/officeDocument/2006/relationships/image" Target="../media/image523.png"/><Relationship Id="rId153" Type="http://schemas.openxmlformats.org/officeDocument/2006/relationships/image" Target="../media/image544.png"/><Relationship Id="rId195" Type="http://schemas.openxmlformats.org/officeDocument/2006/relationships/image" Target="../media/image565.png"/><Relationship Id="rId209" Type="http://schemas.openxmlformats.org/officeDocument/2006/relationships/image" Target="../media/image572.png"/><Relationship Id="rId360" Type="http://schemas.openxmlformats.org/officeDocument/2006/relationships/image" Target="../media/image647.png"/><Relationship Id="rId416" Type="http://schemas.openxmlformats.org/officeDocument/2006/relationships/image" Target="../media/image674.png"/><Relationship Id="rId598" Type="http://schemas.openxmlformats.org/officeDocument/2006/relationships/customXml" Target="../ink/ink946.xml"/><Relationship Id="rId220" Type="http://schemas.openxmlformats.org/officeDocument/2006/relationships/image" Target="../media/image577.png"/><Relationship Id="rId458" Type="http://schemas.openxmlformats.org/officeDocument/2006/relationships/image" Target="../media/image695.png"/><Relationship Id="rId15" Type="http://schemas.openxmlformats.org/officeDocument/2006/relationships/image" Target="../media/image476.png"/><Relationship Id="rId57" Type="http://schemas.openxmlformats.org/officeDocument/2006/relationships/image" Target="../media/image496.png"/><Relationship Id="rId262" Type="http://schemas.openxmlformats.org/officeDocument/2006/relationships/image" Target="../media/image598.png"/><Relationship Id="rId318" Type="http://schemas.openxmlformats.org/officeDocument/2006/relationships/image" Target="../media/image626.png"/><Relationship Id="rId525" Type="http://schemas.openxmlformats.org/officeDocument/2006/relationships/image" Target="../media/image728.png"/><Relationship Id="rId567" Type="http://schemas.openxmlformats.org/officeDocument/2006/relationships/image" Target="../media/image749.png"/><Relationship Id="rId99" Type="http://schemas.openxmlformats.org/officeDocument/2006/relationships/image" Target="../media/image517.png"/><Relationship Id="rId122" Type="http://schemas.openxmlformats.org/officeDocument/2006/relationships/customXml" Target="../ink/ink707.xml"/><Relationship Id="rId164" Type="http://schemas.openxmlformats.org/officeDocument/2006/relationships/customXml" Target="../ink/ink728.xml"/><Relationship Id="rId371" Type="http://schemas.openxmlformats.org/officeDocument/2006/relationships/customXml" Target="../ink/ink832.xml"/><Relationship Id="rId427" Type="http://schemas.openxmlformats.org/officeDocument/2006/relationships/customXml" Target="../ink/ink860.xml"/><Relationship Id="rId469" Type="http://schemas.openxmlformats.org/officeDocument/2006/relationships/customXml" Target="../ink/ink881.xml"/><Relationship Id="rId26" Type="http://schemas.openxmlformats.org/officeDocument/2006/relationships/customXml" Target="../ink/ink659.xml"/><Relationship Id="rId231" Type="http://schemas.openxmlformats.org/officeDocument/2006/relationships/customXml" Target="../ink/ink762.xml"/><Relationship Id="rId273" Type="http://schemas.openxmlformats.org/officeDocument/2006/relationships/customXml" Target="../ink/ink783.xml"/><Relationship Id="rId329" Type="http://schemas.openxmlformats.org/officeDocument/2006/relationships/customXml" Target="../ink/ink811.xml"/><Relationship Id="rId480" Type="http://schemas.openxmlformats.org/officeDocument/2006/relationships/image" Target="../media/image706.png"/><Relationship Id="rId536" Type="http://schemas.openxmlformats.org/officeDocument/2006/relationships/customXml" Target="../ink/ink915.xml"/><Relationship Id="rId68" Type="http://schemas.openxmlformats.org/officeDocument/2006/relationships/customXml" Target="../ink/ink680.xml"/><Relationship Id="rId133" Type="http://schemas.openxmlformats.org/officeDocument/2006/relationships/image" Target="../media/image534.png"/><Relationship Id="rId175" Type="http://schemas.openxmlformats.org/officeDocument/2006/relationships/image" Target="../media/image555.png"/><Relationship Id="rId340" Type="http://schemas.openxmlformats.org/officeDocument/2006/relationships/image" Target="../media/image637.png"/><Relationship Id="rId578" Type="http://schemas.openxmlformats.org/officeDocument/2006/relationships/customXml" Target="../ink/ink936.xml"/><Relationship Id="rId200" Type="http://schemas.openxmlformats.org/officeDocument/2006/relationships/customXml" Target="../ink/ink746.xml"/><Relationship Id="rId382" Type="http://schemas.openxmlformats.org/officeDocument/2006/relationships/image" Target="../media/image657.png"/><Relationship Id="rId438" Type="http://schemas.openxmlformats.org/officeDocument/2006/relationships/image" Target="../media/image685.png"/><Relationship Id="rId603" Type="http://schemas.openxmlformats.org/officeDocument/2006/relationships/customXml" Target="../ink/ink949.xml"/><Relationship Id="rId242" Type="http://schemas.openxmlformats.org/officeDocument/2006/relationships/image" Target="../media/image588.png"/><Relationship Id="rId284" Type="http://schemas.openxmlformats.org/officeDocument/2006/relationships/image" Target="../media/image609.png"/><Relationship Id="rId491" Type="http://schemas.openxmlformats.org/officeDocument/2006/relationships/customXml" Target="../ink/ink892.xml"/><Relationship Id="rId505" Type="http://schemas.openxmlformats.org/officeDocument/2006/relationships/image" Target="../media/image718.png"/><Relationship Id="rId37" Type="http://schemas.openxmlformats.org/officeDocument/2006/relationships/image" Target="../media/image487.png"/><Relationship Id="rId79" Type="http://schemas.openxmlformats.org/officeDocument/2006/relationships/image" Target="../media/image507.png"/><Relationship Id="rId102" Type="http://schemas.openxmlformats.org/officeDocument/2006/relationships/customXml" Target="../ink/ink697.xml"/><Relationship Id="rId144" Type="http://schemas.openxmlformats.org/officeDocument/2006/relationships/customXml" Target="../ink/ink718.xml"/><Relationship Id="rId547" Type="http://schemas.openxmlformats.org/officeDocument/2006/relationships/image" Target="../media/image739.png"/><Relationship Id="rId589" Type="http://schemas.openxmlformats.org/officeDocument/2006/relationships/image" Target="../media/image760.png"/><Relationship Id="rId90" Type="http://schemas.openxmlformats.org/officeDocument/2006/relationships/customXml" Target="../ink/ink691.xml"/><Relationship Id="rId186" Type="http://schemas.openxmlformats.org/officeDocument/2006/relationships/customXml" Target="../ink/ink739.xml"/><Relationship Id="rId351" Type="http://schemas.openxmlformats.org/officeDocument/2006/relationships/customXml" Target="../ink/ink822.xml"/><Relationship Id="rId393" Type="http://schemas.openxmlformats.org/officeDocument/2006/relationships/customXml" Target="../ink/ink843.xml"/><Relationship Id="rId407" Type="http://schemas.openxmlformats.org/officeDocument/2006/relationships/customXml" Target="../ink/ink850.xml"/><Relationship Id="rId449" Type="http://schemas.openxmlformats.org/officeDocument/2006/relationships/customXml" Target="../ink/ink871.xml"/><Relationship Id="rId211" Type="http://schemas.openxmlformats.org/officeDocument/2006/relationships/image" Target="../media/image573.png"/><Relationship Id="rId253" Type="http://schemas.openxmlformats.org/officeDocument/2006/relationships/customXml" Target="../ink/ink773.xml"/><Relationship Id="rId295" Type="http://schemas.openxmlformats.org/officeDocument/2006/relationships/customXml" Target="../ink/ink794.xml"/><Relationship Id="rId309" Type="http://schemas.openxmlformats.org/officeDocument/2006/relationships/customXml" Target="../ink/ink801.xml"/><Relationship Id="rId460" Type="http://schemas.openxmlformats.org/officeDocument/2006/relationships/image" Target="../media/image696.png"/><Relationship Id="rId516" Type="http://schemas.openxmlformats.org/officeDocument/2006/relationships/customXml" Target="../ink/ink905.xml"/><Relationship Id="rId48" Type="http://schemas.openxmlformats.org/officeDocument/2006/relationships/customXml" Target="../ink/ink670.xml"/><Relationship Id="rId113" Type="http://schemas.openxmlformats.org/officeDocument/2006/relationships/image" Target="../media/image524.png"/><Relationship Id="rId320" Type="http://schemas.openxmlformats.org/officeDocument/2006/relationships/image" Target="../media/image627.png"/><Relationship Id="rId558" Type="http://schemas.openxmlformats.org/officeDocument/2006/relationships/customXml" Target="../ink/ink926.xml"/><Relationship Id="rId155" Type="http://schemas.openxmlformats.org/officeDocument/2006/relationships/image" Target="../media/image545.png"/><Relationship Id="rId197" Type="http://schemas.openxmlformats.org/officeDocument/2006/relationships/image" Target="../media/image566.png"/><Relationship Id="rId362" Type="http://schemas.openxmlformats.org/officeDocument/2006/relationships/image" Target="../media/image648.png"/><Relationship Id="rId418" Type="http://schemas.openxmlformats.org/officeDocument/2006/relationships/image" Target="../media/image675.png"/><Relationship Id="rId222" Type="http://schemas.openxmlformats.org/officeDocument/2006/relationships/image" Target="../media/image578.png"/><Relationship Id="rId264" Type="http://schemas.openxmlformats.org/officeDocument/2006/relationships/image" Target="../media/image599.png"/><Relationship Id="rId471" Type="http://schemas.openxmlformats.org/officeDocument/2006/relationships/customXml" Target="../ink/ink882.xml"/><Relationship Id="rId17" Type="http://schemas.openxmlformats.org/officeDocument/2006/relationships/image" Target="../media/image477.png"/><Relationship Id="rId59" Type="http://schemas.openxmlformats.org/officeDocument/2006/relationships/image" Target="../media/image497.png"/><Relationship Id="rId124" Type="http://schemas.openxmlformats.org/officeDocument/2006/relationships/customXml" Target="../ink/ink708.xml"/><Relationship Id="rId527" Type="http://schemas.openxmlformats.org/officeDocument/2006/relationships/image" Target="../media/image729.png"/><Relationship Id="rId569" Type="http://schemas.openxmlformats.org/officeDocument/2006/relationships/image" Target="../media/image750.png"/><Relationship Id="rId70" Type="http://schemas.openxmlformats.org/officeDocument/2006/relationships/customXml" Target="../ink/ink681.xml"/><Relationship Id="rId166" Type="http://schemas.openxmlformats.org/officeDocument/2006/relationships/customXml" Target="../ink/ink729.xml"/><Relationship Id="rId331" Type="http://schemas.openxmlformats.org/officeDocument/2006/relationships/customXml" Target="../ink/ink812.xml"/><Relationship Id="rId373" Type="http://schemas.openxmlformats.org/officeDocument/2006/relationships/customXml" Target="../ink/ink833.xml"/><Relationship Id="rId429" Type="http://schemas.openxmlformats.org/officeDocument/2006/relationships/customXml" Target="../ink/ink861.xml"/><Relationship Id="rId580" Type="http://schemas.openxmlformats.org/officeDocument/2006/relationships/customXml" Target="../ink/ink937.xml"/><Relationship Id="rId1" Type="http://schemas.openxmlformats.org/officeDocument/2006/relationships/slideLayout" Target="../slideLayouts/slideLayout7.xml"/><Relationship Id="rId233" Type="http://schemas.openxmlformats.org/officeDocument/2006/relationships/customXml" Target="../ink/ink763.xml"/><Relationship Id="rId440" Type="http://schemas.openxmlformats.org/officeDocument/2006/relationships/image" Target="../media/image686.png"/><Relationship Id="rId28" Type="http://schemas.openxmlformats.org/officeDocument/2006/relationships/customXml" Target="../ink/ink660.xml"/><Relationship Id="rId275" Type="http://schemas.openxmlformats.org/officeDocument/2006/relationships/customXml" Target="../ink/ink784.xml"/><Relationship Id="rId300" Type="http://schemas.openxmlformats.org/officeDocument/2006/relationships/image" Target="../media/image617.png"/><Relationship Id="rId482" Type="http://schemas.openxmlformats.org/officeDocument/2006/relationships/image" Target="../media/image707.png"/><Relationship Id="rId538" Type="http://schemas.openxmlformats.org/officeDocument/2006/relationships/customXml" Target="../ink/ink916.xml"/><Relationship Id="rId81" Type="http://schemas.openxmlformats.org/officeDocument/2006/relationships/image" Target="../media/image508.png"/><Relationship Id="rId135" Type="http://schemas.openxmlformats.org/officeDocument/2006/relationships/image" Target="../media/image535.png"/><Relationship Id="rId177" Type="http://schemas.openxmlformats.org/officeDocument/2006/relationships/image" Target="../media/image556.png"/><Relationship Id="rId342" Type="http://schemas.openxmlformats.org/officeDocument/2006/relationships/image" Target="../media/image638.png"/><Relationship Id="rId384" Type="http://schemas.openxmlformats.org/officeDocument/2006/relationships/image" Target="../media/image658.png"/><Relationship Id="rId591" Type="http://schemas.openxmlformats.org/officeDocument/2006/relationships/image" Target="../media/image761.png"/><Relationship Id="rId605" Type="http://schemas.openxmlformats.org/officeDocument/2006/relationships/customXml" Target="../ink/ink950.xml"/><Relationship Id="rId202" Type="http://schemas.openxmlformats.org/officeDocument/2006/relationships/customXml" Target="../ink/ink747.xml"/><Relationship Id="rId244" Type="http://schemas.openxmlformats.org/officeDocument/2006/relationships/image" Target="../media/image589.png"/><Relationship Id="rId39" Type="http://schemas.openxmlformats.org/officeDocument/2006/relationships/image" Target="../media/image488.png"/><Relationship Id="rId286" Type="http://schemas.openxmlformats.org/officeDocument/2006/relationships/image" Target="../media/image610.png"/><Relationship Id="rId451" Type="http://schemas.openxmlformats.org/officeDocument/2006/relationships/customXml" Target="../ink/ink872.xml"/><Relationship Id="rId493" Type="http://schemas.openxmlformats.org/officeDocument/2006/relationships/customXml" Target="../ink/ink893.xml"/><Relationship Id="rId507" Type="http://schemas.openxmlformats.org/officeDocument/2006/relationships/image" Target="../media/image719.png"/><Relationship Id="rId549" Type="http://schemas.openxmlformats.org/officeDocument/2006/relationships/image" Target="../media/image740.png"/><Relationship Id="rId50" Type="http://schemas.openxmlformats.org/officeDocument/2006/relationships/customXml" Target="../ink/ink671.xml"/><Relationship Id="rId104" Type="http://schemas.openxmlformats.org/officeDocument/2006/relationships/customXml" Target="../ink/ink698.xml"/><Relationship Id="rId146" Type="http://schemas.openxmlformats.org/officeDocument/2006/relationships/customXml" Target="../ink/ink719.xml"/><Relationship Id="rId188" Type="http://schemas.openxmlformats.org/officeDocument/2006/relationships/customXml" Target="../ink/ink740.xml"/><Relationship Id="rId311" Type="http://schemas.openxmlformats.org/officeDocument/2006/relationships/customXml" Target="../ink/ink802.xml"/><Relationship Id="rId353" Type="http://schemas.openxmlformats.org/officeDocument/2006/relationships/customXml" Target="../ink/ink823.xml"/><Relationship Id="rId395" Type="http://schemas.openxmlformats.org/officeDocument/2006/relationships/customXml" Target="../ink/ink844.xml"/><Relationship Id="rId409" Type="http://schemas.openxmlformats.org/officeDocument/2006/relationships/customXml" Target="../ink/ink851.xml"/><Relationship Id="rId560" Type="http://schemas.openxmlformats.org/officeDocument/2006/relationships/customXml" Target="../ink/ink927.xml"/><Relationship Id="rId92" Type="http://schemas.openxmlformats.org/officeDocument/2006/relationships/customXml" Target="../ink/ink692.xml"/><Relationship Id="rId213" Type="http://schemas.openxmlformats.org/officeDocument/2006/relationships/image" Target="../media/image574.png"/><Relationship Id="rId420" Type="http://schemas.openxmlformats.org/officeDocument/2006/relationships/image" Target="../media/image676.png"/><Relationship Id="rId255" Type="http://schemas.openxmlformats.org/officeDocument/2006/relationships/customXml" Target="../ink/ink774.xml"/><Relationship Id="rId297" Type="http://schemas.openxmlformats.org/officeDocument/2006/relationships/customXml" Target="../ink/ink795.xml"/><Relationship Id="rId462" Type="http://schemas.openxmlformats.org/officeDocument/2006/relationships/image" Target="../media/image697.png"/><Relationship Id="rId518" Type="http://schemas.openxmlformats.org/officeDocument/2006/relationships/customXml" Target="../ink/ink906.xml"/><Relationship Id="rId115" Type="http://schemas.openxmlformats.org/officeDocument/2006/relationships/image" Target="../media/image525.png"/><Relationship Id="rId157" Type="http://schemas.openxmlformats.org/officeDocument/2006/relationships/image" Target="../media/image546.png"/><Relationship Id="rId322" Type="http://schemas.openxmlformats.org/officeDocument/2006/relationships/image" Target="../media/image628.png"/><Relationship Id="rId364" Type="http://schemas.openxmlformats.org/officeDocument/2006/relationships/image" Target="../media/image169.png"/><Relationship Id="rId61" Type="http://schemas.openxmlformats.org/officeDocument/2006/relationships/image" Target="../media/image498.png"/><Relationship Id="rId199" Type="http://schemas.openxmlformats.org/officeDocument/2006/relationships/image" Target="../media/image567.png"/><Relationship Id="rId571" Type="http://schemas.openxmlformats.org/officeDocument/2006/relationships/image" Target="../media/image751.png"/><Relationship Id="rId19" Type="http://schemas.openxmlformats.org/officeDocument/2006/relationships/image" Target="../media/image478.png"/><Relationship Id="rId224" Type="http://schemas.openxmlformats.org/officeDocument/2006/relationships/image" Target="../media/image579.png"/><Relationship Id="rId266" Type="http://schemas.openxmlformats.org/officeDocument/2006/relationships/image" Target="../media/image600.png"/><Relationship Id="rId431" Type="http://schemas.openxmlformats.org/officeDocument/2006/relationships/customXml" Target="../ink/ink862.xml"/><Relationship Id="rId473" Type="http://schemas.openxmlformats.org/officeDocument/2006/relationships/customXml" Target="../ink/ink883.xml"/><Relationship Id="rId529" Type="http://schemas.openxmlformats.org/officeDocument/2006/relationships/image" Target="../media/image730.png"/><Relationship Id="rId30" Type="http://schemas.openxmlformats.org/officeDocument/2006/relationships/customXml" Target="../ink/ink661.xml"/><Relationship Id="rId126" Type="http://schemas.openxmlformats.org/officeDocument/2006/relationships/customXml" Target="../ink/ink709.xml"/><Relationship Id="rId168" Type="http://schemas.openxmlformats.org/officeDocument/2006/relationships/customXml" Target="../ink/ink730.xml"/><Relationship Id="rId333" Type="http://schemas.openxmlformats.org/officeDocument/2006/relationships/customXml" Target="../ink/ink813.xml"/><Relationship Id="rId540" Type="http://schemas.openxmlformats.org/officeDocument/2006/relationships/customXml" Target="../ink/ink917.xml"/><Relationship Id="rId72" Type="http://schemas.openxmlformats.org/officeDocument/2006/relationships/customXml" Target="../ink/ink682.xml"/><Relationship Id="rId375" Type="http://schemas.openxmlformats.org/officeDocument/2006/relationships/customXml" Target="../ink/ink834.xml"/><Relationship Id="rId582" Type="http://schemas.openxmlformats.org/officeDocument/2006/relationships/customXml" Target="../ink/ink938.xml"/><Relationship Id="rId3" Type="http://schemas.openxmlformats.org/officeDocument/2006/relationships/image" Target="NULL"/><Relationship Id="rId235" Type="http://schemas.openxmlformats.org/officeDocument/2006/relationships/customXml" Target="../ink/ink764.xml"/><Relationship Id="rId277" Type="http://schemas.openxmlformats.org/officeDocument/2006/relationships/customXml" Target="../ink/ink785.xml"/><Relationship Id="rId400" Type="http://schemas.openxmlformats.org/officeDocument/2006/relationships/image" Target="../media/image666.png"/><Relationship Id="rId442" Type="http://schemas.openxmlformats.org/officeDocument/2006/relationships/image" Target="../media/image687.png"/><Relationship Id="rId484" Type="http://schemas.openxmlformats.org/officeDocument/2006/relationships/image" Target="../media/image708.png"/><Relationship Id="rId137" Type="http://schemas.openxmlformats.org/officeDocument/2006/relationships/image" Target="../media/image536.png"/><Relationship Id="rId302" Type="http://schemas.openxmlformats.org/officeDocument/2006/relationships/image" Target="../media/image618.png"/><Relationship Id="rId344" Type="http://schemas.openxmlformats.org/officeDocument/2006/relationships/image" Target="../media/image639.png"/><Relationship Id="rId41" Type="http://schemas.openxmlformats.org/officeDocument/2006/relationships/image" Target="../media/image489.png"/><Relationship Id="rId83" Type="http://schemas.openxmlformats.org/officeDocument/2006/relationships/image" Target="../media/image509.png"/><Relationship Id="rId179" Type="http://schemas.openxmlformats.org/officeDocument/2006/relationships/image" Target="../media/image557.png"/><Relationship Id="rId386" Type="http://schemas.openxmlformats.org/officeDocument/2006/relationships/image" Target="../media/image659.png"/><Relationship Id="rId551" Type="http://schemas.openxmlformats.org/officeDocument/2006/relationships/image" Target="../media/image741.png"/><Relationship Id="rId593" Type="http://schemas.openxmlformats.org/officeDocument/2006/relationships/image" Target="../media/image762.png"/><Relationship Id="rId607" Type="http://schemas.openxmlformats.org/officeDocument/2006/relationships/image" Target="../media/image430.png"/><Relationship Id="rId190" Type="http://schemas.openxmlformats.org/officeDocument/2006/relationships/customXml" Target="../ink/ink741.xml"/><Relationship Id="rId204" Type="http://schemas.openxmlformats.org/officeDocument/2006/relationships/customXml" Target="../ink/ink748.xml"/><Relationship Id="rId246" Type="http://schemas.openxmlformats.org/officeDocument/2006/relationships/image" Target="../media/image590.png"/><Relationship Id="rId288" Type="http://schemas.openxmlformats.org/officeDocument/2006/relationships/image" Target="../media/image611.png"/><Relationship Id="rId411" Type="http://schemas.openxmlformats.org/officeDocument/2006/relationships/customXml" Target="../ink/ink852.xml"/><Relationship Id="rId453" Type="http://schemas.openxmlformats.org/officeDocument/2006/relationships/customXml" Target="../ink/ink873.xml"/><Relationship Id="rId509" Type="http://schemas.openxmlformats.org/officeDocument/2006/relationships/image" Target="../media/image720.png"/><Relationship Id="rId106" Type="http://schemas.openxmlformats.org/officeDocument/2006/relationships/customXml" Target="../ink/ink699.xml"/><Relationship Id="rId313" Type="http://schemas.openxmlformats.org/officeDocument/2006/relationships/customXml" Target="../ink/ink803.xml"/><Relationship Id="rId495" Type="http://schemas.openxmlformats.org/officeDocument/2006/relationships/customXml" Target="../ink/ink894.xml"/><Relationship Id="rId10" Type="http://schemas.openxmlformats.org/officeDocument/2006/relationships/customXml" Target="../ink/ink651.xml"/><Relationship Id="rId52" Type="http://schemas.openxmlformats.org/officeDocument/2006/relationships/customXml" Target="../ink/ink672.xml"/><Relationship Id="rId94" Type="http://schemas.openxmlformats.org/officeDocument/2006/relationships/customXml" Target="../ink/ink693.xml"/><Relationship Id="rId148" Type="http://schemas.openxmlformats.org/officeDocument/2006/relationships/customXml" Target="../ink/ink720.xml"/><Relationship Id="rId355" Type="http://schemas.openxmlformats.org/officeDocument/2006/relationships/customXml" Target="../ink/ink824.xml"/><Relationship Id="rId397" Type="http://schemas.openxmlformats.org/officeDocument/2006/relationships/customXml" Target="../ink/ink845.xml"/><Relationship Id="rId520" Type="http://schemas.openxmlformats.org/officeDocument/2006/relationships/customXml" Target="../ink/ink907.xml"/><Relationship Id="rId562" Type="http://schemas.openxmlformats.org/officeDocument/2006/relationships/customXml" Target="../ink/ink928.xml"/><Relationship Id="rId215" Type="http://schemas.openxmlformats.org/officeDocument/2006/relationships/image" Target="../media/image575.png"/><Relationship Id="rId257" Type="http://schemas.openxmlformats.org/officeDocument/2006/relationships/customXml" Target="../ink/ink775.xml"/><Relationship Id="rId422" Type="http://schemas.openxmlformats.org/officeDocument/2006/relationships/image" Target="../media/image677.png"/><Relationship Id="rId464" Type="http://schemas.openxmlformats.org/officeDocument/2006/relationships/image" Target="../media/image698.png"/><Relationship Id="rId299" Type="http://schemas.openxmlformats.org/officeDocument/2006/relationships/customXml" Target="../ink/ink796.xml"/><Relationship Id="rId63" Type="http://schemas.openxmlformats.org/officeDocument/2006/relationships/image" Target="../media/image499.png"/><Relationship Id="rId159" Type="http://schemas.openxmlformats.org/officeDocument/2006/relationships/image" Target="../media/image547.png"/><Relationship Id="rId366" Type="http://schemas.openxmlformats.org/officeDocument/2006/relationships/image" Target="../media/image649.png"/><Relationship Id="rId573" Type="http://schemas.openxmlformats.org/officeDocument/2006/relationships/image" Target="../media/image752.png"/><Relationship Id="rId226" Type="http://schemas.openxmlformats.org/officeDocument/2006/relationships/image" Target="../media/image580.png"/><Relationship Id="rId433" Type="http://schemas.openxmlformats.org/officeDocument/2006/relationships/customXml" Target="../ink/ink863.xml"/><Relationship Id="rId74" Type="http://schemas.openxmlformats.org/officeDocument/2006/relationships/customXml" Target="../ink/ink683.xml"/><Relationship Id="rId377" Type="http://schemas.openxmlformats.org/officeDocument/2006/relationships/customXml" Target="../ink/ink835.xml"/><Relationship Id="rId500" Type="http://schemas.openxmlformats.org/officeDocument/2006/relationships/customXml" Target="../ink/ink897.xml"/><Relationship Id="rId584" Type="http://schemas.openxmlformats.org/officeDocument/2006/relationships/customXml" Target="../ink/ink939.xml"/><Relationship Id="rId5" Type="http://schemas.openxmlformats.org/officeDocument/2006/relationships/image" Target="../media/image471.png"/><Relationship Id="rId237" Type="http://schemas.openxmlformats.org/officeDocument/2006/relationships/customXml" Target="../ink/ink765.xml"/><Relationship Id="rId444" Type="http://schemas.openxmlformats.org/officeDocument/2006/relationships/image" Target="../media/image688.png"/><Relationship Id="rId290" Type="http://schemas.openxmlformats.org/officeDocument/2006/relationships/image" Target="../media/image612.png"/><Relationship Id="rId304" Type="http://schemas.openxmlformats.org/officeDocument/2006/relationships/image" Target="../media/image619.png"/><Relationship Id="rId388" Type="http://schemas.openxmlformats.org/officeDocument/2006/relationships/image" Target="../media/image660.png"/><Relationship Id="rId511" Type="http://schemas.openxmlformats.org/officeDocument/2006/relationships/image" Target="../media/image721.png"/><Relationship Id="rId85" Type="http://schemas.openxmlformats.org/officeDocument/2006/relationships/image" Target="../media/image510.png"/><Relationship Id="rId150" Type="http://schemas.openxmlformats.org/officeDocument/2006/relationships/customXml" Target="../ink/ink721.xml"/><Relationship Id="rId595" Type="http://schemas.openxmlformats.org/officeDocument/2006/relationships/image" Target="../media/image763.png"/><Relationship Id="rId248" Type="http://schemas.openxmlformats.org/officeDocument/2006/relationships/image" Target="../media/image591.png"/><Relationship Id="rId455" Type="http://schemas.openxmlformats.org/officeDocument/2006/relationships/customXml" Target="../ink/ink874.xml"/><Relationship Id="rId12" Type="http://schemas.openxmlformats.org/officeDocument/2006/relationships/customXml" Target="../ink/ink652.xml"/><Relationship Id="rId108" Type="http://schemas.openxmlformats.org/officeDocument/2006/relationships/customXml" Target="../ink/ink700.xml"/><Relationship Id="rId315" Type="http://schemas.openxmlformats.org/officeDocument/2006/relationships/customXml" Target="../ink/ink804.xml"/><Relationship Id="rId522" Type="http://schemas.openxmlformats.org/officeDocument/2006/relationships/customXml" Target="../ink/ink908.xml"/><Relationship Id="rId96" Type="http://schemas.openxmlformats.org/officeDocument/2006/relationships/customXml" Target="../ink/ink694.xml"/><Relationship Id="rId161" Type="http://schemas.openxmlformats.org/officeDocument/2006/relationships/image" Target="../media/image548.png"/><Relationship Id="rId399" Type="http://schemas.openxmlformats.org/officeDocument/2006/relationships/customXml" Target="../ink/ink846.xml"/><Relationship Id="rId259" Type="http://schemas.openxmlformats.org/officeDocument/2006/relationships/customXml" Target="../ink/ink776.xml"/><Relationship Id="rId466" Type="http://schemas.openxmlformats.org/officeDocument/2006/relationships/image" Target="../media/image699.png"/><Relationship Id="rId23" Type="http://schemas.openxmlformats.org/officeDocument/2006/relationships/image" Target="../media/image480.png"/><Relationship Id="rId119" Type="http://schemas.openxmlformats.org/officeDocument/2006/relationships/image" Target="../media/image527.png"/><Relationship Id="rId326" Type="http://schemas.openxmlformats.org/officeDocument/2006/relationships/image" Target="../media/image630.png"/><Relationship Id="rId533" Type="http://schemas.openxmlformats.org/officeDocument/2006/relationships/image" Target="../media/image732.png"/><Relationship Id="rId172" Type="http://schemas.openxmlformats.org/officeDocument/2006/relationships/customXml" Target="../ink/ink732.xml"/><Relationship Id="rId477" Type="http://schemas.openxmlformats.org/officeDocument/2006/relationships/customXml" Target="../ink/ink885.xml"/><Relationship Id="rId600" Type="http://schemas.openxmlformats.org/officeDocument/2006/relationships/customXml" Target="../ink/ink947.xml"/><Relationship Id="rId337" Type="http://schemas.openxmlformats.org/officeDocument/2006/relationships/customXml" Target="../ink/ink815.xml"/><Relationship Id="rId34" Type="http://schemas.openxmlformats.org/officeDocument/2006/relationships/customXml" Target="../ink/ink663.xml"/><Relationship Id="rId544" Type="http://schemas.openxmlformats.org/officeDocument/2006/relationships/customXml" Target="../ink/ink919.xml"/><Relationship Id="rId183" Type="http://schemas.openxmlformats.org/officeDocument/2006/relationships/image" Target="../media/image559.png"/><Relationship Id="rId390" Type="http://schemas.openxmlformats.org/officeDocument/2006/relationships/image" Target="../media/image661.png"/><Relationship Id="rId404" Type="http://schemas.openxmlformats.org/officeDocument/2006/relationships/image" Target="../media/image668.png"/><Relationship Id="rId250" Type="http://schemas.openxmlformats.org/officeDocument/2006/relationships/image" Target="../media/image592.png"/><Relationship Id="rId488" Type="http://schemas.openxmlformats.org/officeDocument/2006/relationships/image" Target="../media/image710.png"/><Relationship Id="rId45" Type="http://schemas.openxmlformats.org/officeDocument/2006/relationships/image" Target="../media/image491.png"/><Relationship Id="rId110" Type="http://schemas.openxmlformats.org/officeDocument/2006/relationships/customXml" Target="../ink/ink701.xml"/><Relationship Id="rId348" Type="http://schemas.openxmlformats.org/officeDocument/2006/relationships/image" Target="../media/image641.png"/><Relationship Id="rId555" Type="http://schemas.openxmlformats.org/officeDocument/2006/relationships/image" Target="../media/image743.png"/><Relationship Id="rId194" Type="http://schemas.openxmlformats.org/officeDocument/2006/relationships/customXml" Target="../ink/ink743.xml"/><Relationship Id="rId208" Type="http://schemas.openxmlformats.org/officeDocument/2006/relationships/customXml" Target="../ink/ink750.xml"/><Relationship Id="rId415" Type="http://schemas.openxmlformats.org/officeDocument/2006/relationships/customXml" Target="../ink/ink854.xml"/><Relationship Id="rId261" Type="http://schemas.openxmlformats.org/officeDocument/2006/relationships/customXml" Target="../ink/ink777.xml"/><Relationship Id="rId499" Type="http://schemas.openxmlformats.org/officeDocument/2006/relationships/image" Target="../media/image715.png"/><Relationship Id="rId56" Type="http://schemas.openxmlformats.org/officeDocument/2006/relationships/customXml" Target="../ink/ink674.xml"/><Relationship Id="rId359" Type="http://schemas.openxmlformats.org/officeDocument/2006/relationships/customXml" Target="../ink/ink826.xml"/><Relationship Id="rId566" Type="http://schemas.openxmlformats.org/officeDocument/2006/relationships/customXml" Target="../ink/ink930.xml"/></Relationships>
</file>

<file path=ppt/slides/_rels/slide5.xml.rels><?xml version="1.0" encoding="UTF-8" standalone="yes"?>
<Relationships xmlns="http://schemas.openxmlformats.org/package/2006/relationships"><Relationship Id="rId117" Type="http://schemas.openxmlformats.org/officeDocument/2006/relationships/customXml" Target="../ink/ink1008.xml"/><Relationship Id="rId671" Type="http://schemas.openxmlformats.org/officeDocument/2006/relationships/customXml" Target="../ink/ink1288.xml"/><Relationship Id="rId21" Type="http://schemas.openxmlformats.org/officeDocument/2006/relationships/customXml" Target="../ink/ink960.xml"/><Relationship Id="rId324" Type="http://schemas.openxmlformats.org/officeDocument/2006/relationships/customXml" Target="../ink/ink1112.xml"/><Relationship Id="rId531" Type="http://schemas.openxmlformats.org/officeDocument/2006/relationships/image" Target="../media/image1024.png"/><Relationship Id="rId629" Type="http://schemas.openxmlformats.org/officeDocument/2006/relationships/customXml" Target="../ink/ink1267.xml"/><Relationship Id="rId170" Type="http://schemas.openxmlformats.org/officeDocument/2006/relationships/image" Target="../media/image848.png"/><Relationship Id="rId268" Type="http://schemas.openxmlformats.org/officeDocument/2006/relationships/customXml" Target="../ink/ink1084.xml"/><Relationship Id="rId475" Type="http://schemas.openxmlformats.org/officeDocument/2006/relationships/customXml" Target="../ink/ink1188.xml"/><Relationship Id="rId682" Type="http://schemas.openxmlformats.org/officeDocument/2006/relationships/image" Target="../media/image1099.png"/><Relationship Id="rId32" Type="http://schemas.openxmlformats.org/officeDocument/2006/relationships/image" Target="../media/image781.png"/><Relationship Id="rId128" Type="http://schemas.openxmlformats.org/officeDocument/2006/relationships/image" Target="../media/image828.png"/><Relationship Id="rId335" Type="http://schemas.openxmlformats.org/officeDocument/2006/relationships/image" Target="../media/image929.png"/><Relationship Id="rId542" Type="http://schemas.openxmlformats.org/officeDocument/2006/relationships/customXml" Target="../ink/ink1223.xml"/><Relationship Id="rId181" Type="http://schemas.openxmlformats.org/officeDocument/2006/relationships/customXml" Target="../ink/ink1040.xml"/><Relationship Id="rId402" Type="http://schemas.openxmlformats.org/officeDocument/2006/relationships/image" Target="../media/image961.png"/><Relationship Id="rId279" Type="http://schemas.openxmlformats.org/officeDocument/2006/relationships/image" Target="../media/image901.png"/><Relationship Id="rId486" Type="http://schemas.openxmlformats.org/officeDocument/2006/relationships/customXml" Target="../ink/ink1194.xml"/><Relationship Id="rId693" Type="http://schemas.openxmlformats.org/officeDocument/2006/relationships/customXml" Target="../ink/ink1299.xml"/><Relationship Id="rId707" Type="http://schemas.openxmlformats.org/officeDocument/2006/relationships/customXml" Target="../ink/ink1306.xml"/><Relationship Id="rId43" Type="http://schemas.openxmlformats.org/officeDocument/2006/relationships/customXml" Target="../ink/ink971.xml"/><Relationship Id="rId139" Type="http://schemas.openxmlformats.org/officeDocument/2006/relationships/customXml" Target="../ink/ink1019.xml"/><Relationship Id="rId346" Type="http://schemas.openxmlformats.org/officeDocument/2006/relationships/customXml" Target="../ink/ink1123.xml"/><Relationship Id="rId553" Type="http://schemas.openxmlformats.org/officeDocument/2006/relationships/image" Target="../media/image1035.png"/><Relationship Id="rId192" Type="http://schemas.openxmlformats.org/officeDocument/2006/relationships/image" Target="../media/image859.png"/><Relationship Id="rId206" Type="http://schemas.openxmlformats.org/officeDocument/2006/relationships/image" Target="../media/image866.png"/><Relationship Id="rId413" Type="http://schemas.openxmlformats.org/officeDocument/2006/relationships/customXml" Target="../ink/ink1157.xml"/><Relationship Id="rId497" Type="http://schemas.openxmlformats.org/officeDocument/2006/relationships/image" Target="../media/image1008.png"/><Relationship Id="rId620" Type="http://schemas.openxmlformats.org/officeDocument/2006/relationships/customXml" Target="../ink/ink1262.xml"/><Relationship Id="rId718" Type="http://schemas.openxmlformats.org/officeDocument/2006/relationships/image" Target="../media/image1117.png"/><Relationship Id="rId357" Type="http://schemas.openxmlformats.org/officeDocument/2006/relationships/image" Target="../media/image939.png"/><Relationship Id="rId54" Type="http://schemas.openxmlformats.org/officeDocument/2006/relationships/image" Target="../media/image792.png"/><Relationship Id="rId217" Type="http://schemas.openxmlformats.org/officeDocument/2006/relationships/customXml" Target="../ink/ink1058.xml"/><Relationship Id="rId564" Type="http://schemas.openxmlformats.org/officeDocument/2006/relationships/customXml" Target="../ink/ink1234.xml"/><Relationship Id="rId424" Type="http://schemas.openxmlformats.org/officeDocument/2006/relationships/image" Target="../media/image972.png"/><Relationship Id="rId631" Type="http://schemas.openxmlformats.org/officeDocument/2006/relationships/customXml" Target="../ink/ink1268.xml"/><Relationship Id="rId270" Type="http://schemas.openxmlformats.org/officeDocument/2006/relationships/customXml" Target="../ink/ink1085.xml"/><Relationship Id="rId65" Type="http://schemas.openxmlformats.org/officeDocument/2006/relationships/customXml" Target="../ink/ink982.xml"/><Relationship Id="rId130" Type="http://schemas.openxmlformats.org/officeDocument/2006/relationships/image" Target="../media/image829.png"/><Relationship Id="rId368" Type="http://schemas.openxmlformats.org/officeDocument/2006/relationships/customXml" Target="../ink/ink1134.xml"/><Relationship Id="rId575" Type="http://schemas.openxmlformats.org/officeDocument/2006/relationships/image" Target="../media/image1046.png"/><Relationship Id="rId228" Type="http://schemas.openxmlformats.org/officeDocument/2006/relationships/customXml" Target="../ink/ink1064.xml"/><Relationship Id="rId435" Type="http://schemas.openxmlformats.org/officeDocument/2006/relationships/customXml" Target="../ink/ink1168.xml"/><Relationship Id="rId642" Type="http://schemas.openxmlformats.org/officeDocument/2006/relationships/image" Target="../media/image1079.png"/><Relationship Id="rId281" Type="http://schemas.openxmlformats.org/officeDocument/2006/relationships/image" Target="../media/image902.png"/><Relationship Id="rId502" Type="http://schemas.openxmlformats.org/officeDocument/2006/relationships/customXml" Target="../ink/ink1202.xml"/><Relationship Id="rId76" Type="http://schemas.openxmlformats.org/officeDocument/2006/relationships/image" Target="../media/image803.png"/><Relationship Id="rId141" Type="http://schemas.openxmlformats.org/officeDocument/2006/relationships/customXml" Target="../ink/ink1020.xml"/><Relationship Id="rId379" Type="http://schemas.openxmlformats.org/officeDocument/2006/relationships/customXml" Target="../ink/ink1140.xml"/><Relationship Id="rId586" Type="http://schemas.openxmlformats.org/officeDocument/2006/relationships/customXml" Target="../ink/ink1245.xml"/><Relationship Id="rId7" Type="http://schemas.openxmlformats.org/officeDocument/2006/relationships/customXml" Target="../ink/ink953.xml"/><Relationship Id="rId239" Type="http://schemas.openxmlformats.org/officeDocument/2006/relationships/image" Target="../media/image882.png"/><Relationship Id="rId446" Type="http://schemas.openxmlformats.org/officeDocument/2006/relationships/image" Target="../media/image983.png"/><Relationship Id="rId653" Type="http://schemas.openxmlformats.org/officeDocument/2006/relationships/customXml" Target="../ink/ink1279.xml"/><Relationship Id="rId292" Type="http://schemas.openxmlformats.org/officeDocument/2006/relationships/customXml" Target="../ink/ink1096.xml"/><Relationship Id="rId306" Type="http://schemas.openxmlformats.org/officeDocument/2006/relationships/customXml" Target="../ink/ink1103.xml"/><Relationship Id="rId87" Type="http://schemas.openxmlformats.org/officeDocument/2006/relationships/customXml" Target="../ink/ink993.xml"/><Relationship Id="rId513" Type="http://schemas.openxmlformats.org/officeDocument/2006/relationships/image" Target="../media/image1016.png"/><Relationship Id="rId597" Type="http://schemas.openxmlformats.org/officeDocument/2006/relationships/image" Target="../media/image1057.png"/><Relationship Id="rId720" Type="http://schemas.openxmlformats.org/officeDocument/2006/relationships/image" Target="../media/image1118.png"/><Relationship Id="rId152" Type="http://schemas.openxmlformats.org/officeDocument/2006/relationships/image" Target="../media/image840.png"/><Relationship Id="rId457" Type="http://schemas.openxmlformats.org/officeDocument/2006/relationships/customXml" Target="../ink/ink1179.xml"/><Relationship Id="rId664" Type="http://schemas.openxmlformats.org/officeDocument/2006/relationships/image" Target="../media/image1090.png"/><Relationship Id="rId14" Type="http://schemas.openxmlformats.org/officeDocument/2006/relationships/image" Target="../media/image772.png"/><Relationship Id="rId317" Type="http://schemas.openxmlformats.org/officeDocument/2006/relationships/image" Target="../media/image920.png"/><Relationship Id="rId524" Type="http://schemas.openxmlformats.org/officeDocument/2006/relationships/image" Target="../media/image1021.png"/><Relationship Id="rId98" Type="http://schemas.openxmlformats.org/officeDocument/2006/relationships/image" Target="../media/image814.png"/><Relationship Id="rId163" Type="http://schemas.openxmlformats.org/officeDocument/2006/relationships/customXml" Target="../ink/ink1031.xml"/><Relationship Id="rId370" Type="http://schemas.openxmlformats.org/officeDocument/2006/relationships/customXml" Target="../ink/ink1135.xml"/><Relationship Id="rId230" Type="http://schemas.openxmlformats.org/officeDocument/2006/relationships/customXml" Target="../ink/ink1065.xml"/><Relationship Id="rId468" Type="http://schemas.openxmlformats.org/officeDocument/2006/relationships/image" Target="../media/image994.png"/><Relationship Id="rId675" Type="http://schemas.openxmlformats.org/officeDocument/2006/relationships/customXml" Target="../ink/ink1290.xml"/><Relationship Id="rId25" Type="http://schemas.openxmlformats.org/officeDocument/2006/relationships/customXml" Target="../ink/ink962.xml"/><Relationship Id="rId328" Type="http://schemas.openxmlformats.org/officeDocument/2006/relationships/customXml" Target="../ink/ink1114.xml"/><Relationship Id="rId535" Type="http://schemas.openxmlformats.org/officeDocument/2006/relationships/image" Target="../media/image1026.png"/><Relationship Id="rId174" Type="http://schemas.openxmlformats.org/officeDocument/2006/relationships/image" Target="../media/image850.png"/><Relationship Id="rId381" Type="http://schemas.openxmlformats.org/officeDocument/2006/relationships/customXml" Target="../ink/ink1141.xml"/><Relationship Id="rId602" Type="http://schemas.openxmlformats.org/officeDocument/2006/relationships/customXml" Target="../ink/ink1253.xml"/><Relationship Id="rId241" Type="http://schemas.openxmlformats.org/officeDocument/2006/relationships/image" Target="../media/image883.png"/><Relationship Id="rId479" Type="http://schemas.openxmlformats.org/officeDocument/2006/relationships/customXml" Target="../ink/ink1190.xml"/><Relationship Id="rId686" Type="http://schemas.openxmlformats.org/officeDocument/2006/relationships/image" Target="../media/image1101.png"/><Relationship Id="rId36" Type="http://schemas.openxmlformats.org/officeDocument/2006/relationships/image" Target="../media/image783.png"/><Relationship Id="rId339" Type="http://schemas.openxmlformats.org/officeDocument/2006/relationships/image" Target="../media/image931.png"/><Relationship Id="rId546" Type="http://schemas.openxmlformats.org/officeDocument/2006/relationships/customXml" Target="../ink/ink1225.xml"/><Relationship Id="rId101" Type="http://schemas.openxmlformats.org/officeDocument/2006/relationships/customXml" Target="../ink/ink1000.xml"/><Relationship Id="rId185" Type="http://schemas.openxmlformats.org/officeDocument/2006/relationships/customXml" Target="../ink/ink1042.xml"/><Relationship Id="rId406" Type="http://schemas.openxmlformats.org/officeDocument/2006/relationships/image" Target="../media/image963.png"/><Relationship Id="rId392" Type="http://schemas.openxmlformats.org/officeDocument/2006/relationships/image" Target="../media/image956.png"/><Relationship Id="rId613" Type="http://schemas.openxmlformats.org/officeDocument/2006/relationships/image" Target="../media/image1065.png"/><Relationship Id="rId697" Type="http://schemas.openxmlformats.org/officeDocument/2006/relationships/customXml" Target="../ink/ink1301.xml"/><Relationship Id="rId252" Type="http://schemas.openxmlformats.org/officeDocument/2006/relationships/customXml" Target="../ink/ink1076.xml"/><Relationship Id="rId47" Type="http://schemas.openxmlformats.org/officeDocument/2006/relationships/customXml" Target="../ink/ink973.xml"/><Relationship Id="rId112" Type="http://schemas.openxmlformats.org/officeDocument/2006/relationships/image" Target="../media/image820.png"/><Relationship Id="rId557" Type="http://schemas.openxmlformats.org/officeDocument/2006/relationships/image" Target="../media/image1037.png"/><Relationship Id="rId196" Type="http://schemas.openxmlformats.org/officeDocument/2006/relationships/image" Target="../media/image861.png"/><Relationship Id="rId417" Type="http://schemas.openxmlformats.org/officeDocument/2006/relationships/customXml" Target="../ink/ink1159.xml"/><Relationship Id="rId624" Type="http://schemas.openxmlformats.org/officeDocument/2006/relationships/image" Target="../media/image1070.png"/><Relationship Id="rId263" Type="http://schemas.openxmlformats.org/officeDocument/2006/relationships/image" Target="../media/image893.png"/><Relationship Id="rId470" Type="http://schemas.openxmlformats.org/officeDocument/2006/relationships/image" Target="../media/image995.png"/><Relationship Id="rId58" Type="http://schemas.openxmlformats.org/officeDocument/2006/relationships/image" Target="../media/image794.png"/><Relationship Id="rId123" Type="http://schemas.openxmlformats.org/officeDocument/2006/relationships/customXml" Target="../ink/ink1011.xml"/><Relationship Id="rId330" Type="http://schemas.openxmlformats.org/officeDocument/2006/relationships/customXml" Target="../ink/ink1115.xml"/><Relationship Id="rId568" Type="http://schemas.openxmlformats.org/officeDocument/2006/relationships/customXml" Target="../ink/ink1236.xml"/><Relationship Id="rId428" Type="http://schemas.openxmlformats.org/officeDocument/2006/relationships/image" Target="../media/image974.png"/><Relationship Id="rId635" Type="http://schemas.openxmlformats.org/officeDocument/2006/relationships/customXml" Target="../ink/ink1270.xml"/><Relationship Id="rId274" Type="http://schemas.openxmlformats.org/officeDocument/2006/relationships/customXml" Target="../ink/ink1087.xml"/><Relationship Id="rId481" Type="http://schemas.openxmlformats.org/officeDocument/2006/relationships/customXml" Target="../ink/ink1191.xml"/><Relationship Id="rId702" Type="http://schemas.openxmlformats.org/officeDocument/2006/relationships/image" Target="../media/image1109.png"/><Relationship Id="rId69" Type="http://schemas.openxmlformats.org/officeDocument/2006/relationships/customXml" Target="../ink/ink984.xml"/><Relationship Id="rId134" Type="http://schemas.openxmlformats.org/officeDocument/2006/relationships/image" Target="../media/image831.png"/><Relationship Id="rId579" Type="http://schemas.openxmlformats.org/officeDocument/2006/relationships/image" Target="../media/image1048.png"/><Relationship Id="rId341" Type="http://schemas.openxmlformats.org/officeDocument/2006/relationships/image" Target="../media/image932.png"/><Relationship Id="rId439" Type="http://schemas.openxmlformats.org/officeDocument/2006/relationships/customXml" Target="../ink/ink1170.xml"/><Relationship Id="rId646" Type="http://schemas.openxmlformats.org/officeDocument/2006/relationships/image" Target="../media/image1081.png"/><Relationship Id="rId201" Type="http://schemas.openxmlformats.org/officeDocument/2006/relationships/customXml" Target="../ink/ink1050.xml"/><Relationship Id="rId285" Type="http://schemas.openxmlformats.org/officeDocument/2006/relationships/image" Target="../media/image904.png"/><Relationship Id="rId506" Type="http://schemas.openxmlformats.org/officeDocument/2006/relationships/customXml" Target="../ink/ink1204.xml"/><Relationship Id="rId492" Type="http://schemas.openxmlformats.org/officeDocument/2006/relationships/customXml" Target="../ink/ink1197.xml"/><Relationship Id="rId713" Type="http://schemas.openxmlformats.org/officeDocument/2006/relationships/customXml" Target="../ink/ink1309.xml"/><Relationship Id="rId145" Type="http://schemas.openxmlformats.org/officeDocument/2006/relationships/customXml" Target="../ink/ink1022.xml"/><Relationship Id="rId352" Type="http://schemas.openxmlformats.org/officeDocument/2006/relationships/customXml" Target="../ink/ink1126.xml"/><Relationship Id="rId212" Type="http://schemas.openxmlformats.org/officeDocument/2006/relationships/image" Target="../media/image869.png"/><Relationship Id="rId657" Type="http://schemas.openxmlformats.org/officeDocument/2006/relationships/customXml" Target="../ink/ink1281.xml"/><Relationship Id="rId296" Type="http://schemas.openxmlformats.org/officeDocument/2006/relationships/customXml" Target="../ink/ink1098.xml"/><Relationship Id="rId517" Type="http://schemas.openxmlformats.org/officeDocument/2006/relationships/customXml" Target="../ink/ink1210.xml"/><Relationship Id="rId724" Type="http://schemas.openxmlformats.org/officeDocument/2006/relationships/image" Target="../media/image1120.png"/><Relationship Id="rId60" Type="http://schemas.openxmlformats.org/officeDocument/2006/relationships/image" Target="../media/image795.png"/><Relationship Id="rId156" Type="http://schemas.openxmlformats.org/officeDocument/2006/relationships/image" Target="../media/image842.png"/><Relationship Id="rId363" Type="http://schemas.openxmlformats.org/officeDocument/2006/relationships/image" Target="../media/image942.png"/><Relationship Id="rId570" Type="http://schemas.openxmlformats.org/officeDocument/2006/relationships/customXml" Target="../ink/ink1237.xml"/><Relationship Id="rId223" Type="http://schemas.openxmlformats.org/officeDocument/2006/relationships/customXml" Target="../ink/ink1061.xml"/><Relationship Id="rId430" Type="http://schemas.openxmlformats.org/officeDocument/2006/relationships/image" Target="../media/image975.png"/><Relationship Id="rId668" Type="http://schemas.openxmlformats.org/officeDocument/2006/relationships/image" Target="../media/image1092.png"/><Relationship Id="rId18" Type="http://schemas.openxmlformats.org/officeDocument/2006/relationships/image" Target="../media/image774.png"/><Relationship Id="rId528" Type="http://schemas.openxmlformats.org/officeDocument/2006/relationships/image" Target="../media/image1023.png"/><Relationship Id="rId167" Type="http://schemas.openxmlformats.org/officeDocument/2006/relationships/customXml" Target="../ink/ink1033.xml"/><Relationship Id="rId374" Type="http://schemas.openxmlformats.org/officeDocument/2006/relationships/image" Target="../media/image947.png"/><Relationship Id="rId581" Type="http://schemas.openxmlformats.org/officeDocument/2006/relationships/image" Target="../media/image1049.png"/><Relationship Id="rId71" Type="http://schemas.openxmlformats.org/officeDocument/2006/relationships/customXml" Target="../ink/ink985.xml"/><Relationship Id="rId234" Type="http://schemas.openxmlformats.org/officeDocument/2006/relationships/customXml" Target="../ink/ink1067.xml"/><Relationship Id="rId679" Type="http://schemas.openxmlformats.org/officeDocument/2006/relationships/customXml" Target="../ink/ink1292.xml"/><Relationship Id="rId2" Type="http://schemas.openxmlformats.org/officeDocument/2006/relationships/notesSlide" Target="../notesSlides/notesSlide5.xml"/><Relationship Id="rId29" Type="http://schemas.openxmlformats.org/officeDocument/2006/relationships/customXml" Target="../ink/ink964.xml"/><Relationship Id="rId441" Type="http://schemas.openxmlformats.org/officeDocument/2006/relationships/customXml" Target="../ink/ink1171.xml"/><Relationship Id="rId539" Type="http://schemas.openxmlformats.org/officeDocument/2006/relationships/image" Target="../media/image1028.png"/><Relationship Id="rId178" Type="http://schemas.openxmlformats.org/officeDocument/2006/relationships/image" Target="../media/image852.png"/><Relationship Id="rId301" Type="http://schemas.openxmlformats.org/officeDocument/2006/relationships/image" Target="../media/image912.png"/><Relationship Id="rId82" Type="http://schemas.openxmlformats.org/officeDocument/2006/relationships/image" Target="../media/image806.png"/><Relationship Id="rId385" Type="http://schemas.openxmlformats.org/officeDocument/2006/relationships/customXml" Target="../ink/ink1143.xml"/><Relationship Id="rId592" Type="http://schemas.openxmlformats.org/officeDocument/2006/relationships/customXml" Target="../ink/ink1248.xml"/><Relationship Id="rId606" Type="http://schemas.openxmlformats.org/officeDocument/2006/relationships/customXml" Target="../ink/ink1255.xml"/><Relationship Id="rId245" Type="http://schemas.openxmlformats.org/officeDocument/2006/relationships/image" Target="../media/image885.png"/><Relationship Id="rId287" Type="http://schemas.openxmlformats.org/officeDocument/2006/relationships/image" Target="../media/image905.png"/><Relationship Id="rId410" Type="http://schemas.openxmlformats.org/officeDocument/2006/relationships/image" Target="../media/image965.png"/><Relationship Id="rId452" Type="http://schemas.openxmlformats.org/officeDocument/2006/relationships/image" Target="../media/image986.png"/><Relationship Id="rId494" Type="http://schemas.openxmlformats.org/officeDocument/2006/relationships/customXml" Target="../ink/ink1198.xml"/><Relationship Id="rId508" Type="http://schemas.openxmlformats.org/officeDocument/2006/relationships/customXml" Target="../ink/ink1205.xml"/><Relationship Id="rId715" Type="http://schemas.openxmlformats.org/officeDocument/2006/relationships/customXml" Target="../ink/ink1310.xml"/><Relationship Id="rId105" Type="http://schemas.openxmlformats.org/officeDocument/2006/relationships/customXml" Target="../ink/ink1002.xml"/><Relationship Id="rId147" Type="http://schemas.openxmlformats.org/officeDocument/2006/relationships/customXml" Target="../ink/ink1023.xml"/><Relationship Id="rId312" Type="http://schemas.openxmlformats.org/officeDocument/2006/relationships/customXml" Target="../ink/ink1106.xml"/><Relationship Id="rId354" Type="http://schemas.openxmlformats.org/officeDocument/2006/relationships/customXml" Target="../ink/ink1127.xml"/><Relationship Id="rId51" Type="http://schemas.openxmlformats.org/officeDocument/2006/relationships/customXml" Target="../ink/ink975.xml"/><Relationship Id="rId93" Type="http://schemas.openxmlformats.org/officeDocument/2006/relationships/customXml" Target="../ink/ink996.xml"/><Relationship Id="rId189" Type="http://schemas.openxmlformats.org/officeDocument/2006/relationships/customXml" Target="../ink/ink1044.xml"/><Relationship Id="rId396" Type="http://schemas.openxmlformats.org/officeDocument/2006/relationships/image" Target="../media/image958.png"/><Relationship Id="rId561" Type="http://schemas.openxmlformats.org/officeDocument/2006/relationships/image" Target="../media/image1039.png"/><Relationship Id="rId617" Type="http://schemas.openxmlformats.org/officeDocument/2006/relationships/image" Target="../media/image1067.png"/><Relationship Id="rId659" Type="http://schemas.openxmlformats.org/officeDocument/2006/relationships/customXml" Target="../ink/ink1282.xml"/><Relationship Id="rId214" Type="http://schemas.openxmlformats.org/officeDocument/2006/relationships/image" Target="../media/image870.png"/><Relationship Id="rId256" Type="http://schemas.openxmlformats.org/officeDocument/2006/relationships/customXml" Target="../ink/ink1078.xml"/><Relationship Id="rId298" Type="http://schemas.openxmlformats.org/officeDocument/2006/relationships/customXml" Target="../ink/ink1099.xml"/><Relationship Id="rId421" Type="http://schemas.openxmlformats.org/officeDocument/2006/relationships/customXml" Target="../ink/ink1161.xml"/><Relationship Id="rId463" Type="http://schemas.openxmlformats.org/officeDocument/2006/relationships/customXml" Target="../ink/ink1182.xml"/><Relationship Id="rId519" Type="http://schemas.openxmlformats.org/officeDocument/2006/relationships/customXml" Target="../ink/ink1211.xml"/><Relationship Id="rId670" Type="http://schemas.openxmlformats.org/officeDocument/2006/relationships/image" Target="../media/image1093.png"/><Relationship Id="rId116" Type="http://schemas.openxmlformats.org/officeDocument/2006/relationships/image" Target="../media/image822.png"/><Relationship Id="rId158" Type="http://schemas.openxmlformats.org/officeDocument/2006/relationships/image" Target="../media/image843.png"/><Relationship Id="rId323" Type="http://schemas.openxmlformats.org/officeDocument/2006/relationships/image" Target="../media/image923.png"/><Relationship Id="rId530" Type="http://schemas.openxmlformats.org/officeDocument/2006/relationships/customXml" Target="../ink/ink1217.xml"/><Relationship Id="rId726" Type="http://schemas.openxmlformats.org/officeDocument/2006/relationships/image" Target="../media/image1121.png"/><Relationship Id="rId20" Type="http://schemas.openxmlformats.org/officeDocument/2006/relationships/image" Target="../media/image775.png"/><Relationship Id="rId62" Type="http://schemas.openxmlformats.org/officeDocument/2006/relationships/image" Target="../media/image796.png"/><Relationship Id="rId365" Type="http://schemas.openxmlformats.org/officeDocument/2006/relationships/image" Target="../media/image943.png"/><Relationship Id="rId572" Type="http://schemas.openxmlformats.org/officeDocument/2006/relationships/customXml" Target="../ink/ink1238.xml"/><Relationship Id="rId628" Type="http://schemas.openxmlformats.org/officeDocument/2006/relationships/image" Target="../media/image1072.png"/><Relationship Id="rId225" Type="http://schemas.openxmlformats.org/officeDocument/2006/relationships/customXml" Target="../ink/ink1062.xml"/><Relationship Id="rId267" Type="http://schemas.openxmlformats.org/officeDocument/2006/relationships/image" Target="../media/image895.png"/><Relationship Id="rId432" Type="http://schemas.openxmlformats.org/officeDocument/2006/relationships/image" Target="../media/image976.png"/><Relationship Id="rId474" Type="http://schemas.openxmlformats.org/officeDocument/2006/relationships/image" Target="../media/image997.png"/><Relationship Id="rId127" Type="http://schemas.openxmlformats.org/officeDocument/2006/relationships/customXml" Target="../ink/ink1013.xml"/><Relationship Id="rId681" Type="http://schemas.openxmlformats.org/officeDocument/2006/relationships/customXml" Target="../ink/ink1293.xml"/><Relationship Id="rId31" Type="http://schemas.openxmlformats.org/officeDocument/2006/relationships/customXml" Target="../ink/ink965.xml"/><Relationship Id="rId73" Type="http://schemas.openxmlformats.org/officeDocument/2006/relationships/customXml" Target="../ink/ink986.xml"/><Relationship Id="rId169" Type="http://schemas.openxmlformats.org/officeDocument/2006/relationships/customXml" Target="../ink/ink1034.xml"/><Relationship Id="rId334" Type="http://schemas.openxmlformats.org/officeDocument/2006/relationships/customXml" Target="../ink/ink1117.xml"/><Relationship Id="rId376" Type="http://schemas.openxmlformats.org/officeDocument/2006/relationships/image" Target="../media/image948.png"/><Relationship Id="rId541" Type="http://schemas.openxmlformats.org/officeDocument/2006/relationships/image" Target="../media/image1029.png"/><Relationship Id="rId583" Type="http://schemas.openxmlformats.org/officeDocument/2006/relationships/image" Target="../media/image1050.png"/><Relationship Id="rId639" Type="http://schemas.openxmlformats.org/officeDocument/2006/relationships/customXml" Target="../ink/ink1272.xml"/><Relationship Id="rId4" Type="http://schemas.openxmlformats.org/officeDocument/2006/relationships/image" Target="NULL"/><Relationship Id="rId180" Type="http://schemas.openxmlformats.org/officeDocument/2006/relationships/image" Target="../media/image853.png"/><Relationship Id="rId236" Type="http://schemas.openxmlformats.org/officeDocument/2006/relationships/customXml" Target="../ink/ink1068.xml"/><Relationship Id="rId278" Type="http://schemas.openxmlformats.org/officeDocument/2006/relationships/customXml" Target="../ink/ink1089.xml"/><Relationship Id="rId401" Type="http://schemas.openxmlformats.org/officeDocument/2006/relationships/customXml" Target="../ink/ink1151.xml"/><Relationship Id="rId443" Type="http://schemas.openxmlformats.org/officeDocument/2006/relationships/customXml" Target="../ink/ink1172.xml"/><Relationship Id="rId650" Type="http://schemas.openxmlformats.org/officeDocument/2006/relationships/image" Target="../media/image1083.png"/><Relationship Id="rId303" Type="http://schemas.openxmlformats.org/officeDocument/2006/relationships/image" Target="../media/image913.png"/><Relationship Id="rId485" Type="http://schemas.openxmlformats.org/officeDocument/2006/relationships/image" Target="../media/image1002.png"/><Relationship Id="rId692" Type="http://schemas.openxmlformats.org/officeDocument/2006/relationships/image" Target="../media/image1104.png"/><Relationship Id="rId706" Type="http://schemas.openxmlformats.org/officeDocument/2006/relationships/image" Target="../media/image1111.png"/><Relationship Id="rId42" Type="http://schemas.openxmlformats.org/officeDocument/2006/relationships/image" Target="../media/image786.png"/><Relationship Id="rId84" Type="http://schemas.openxmlformats.org/officeDocument/2006/relationships/image" Target="../media/image807.png"/><Relationship Id="rId138" Type="http://schemas.openxmlformats.org/officeDocument/2006/relationships/image" Target="../media/image833.png"/><Relationship Id="rId345" Type="http://schemas.openxmlformats.org/officeDocument/2006/relationships/image" Target="../media/image934.png"/><Relationship Id="rId387" Type="http://schemas.openxmlformats.org/officeDocument/2006/relationships/customXml" Target="../ink/ink1144.xml"/><Relationship Id="rId510" Type="http://schemas.openxmlformats.org/officeDocument/2006/relationships/customXml" Target="../ink/ink1206.xml"/><Relationship Id="rId552" Type="http://schemas.openxmlformats.org/officeDocument/2006/relationships/customXml" Target="../ink/ink1228.xml"/><Relationship Id="rId594" Type="http://schemas.openxmlformats.org/officeDocument/2006/relationships/customXml" Target="../ink/ink1249.xml"/><Relationship Id="rId608" Type="http://schemas.openxmlformats.org/officeDocument/2006/relationships/customXml" Target="../ink/ink1256.xml"/><Relationship Id="rId191" Type="http://schemas.openxmlformats.org/officeDocument/2006/relationships/customXml" Target="../ink/ink1045.xml"/><Relationship Id="rId205" Type="http://schemas.openxmlformats.org/officeDocument/2006/relationships/customXml" Target="../ink/ink1052.xml"/><Relationship Id="rId247" Type="http://schemas.openxmlformats.org/officeDocument/2006/relationships/image" Target="../media/image886.png"/><Relationship Id="rId412" Type="http://schemas.openxmlformats.org/officeDocument/2006/relationships/image" Target="../media/image966.png"/><Relationship Id="rId107" Type="http://schemas.openxmlformats.org/officeDocument/2006/relationships/customXml" Target="../ink/ink1003.xml"/><Relationship Id="rId289" Type="http://schemas.openxmlformats.org/officeDocument/2006/relationships/image" Target="../media/image906.png"/><Relationship Id="rId454" Type="http://schemas.openxmlformats.org/officeDocument/2006/relationships/image" Target="../media/image987.png"/><Relationship Id="rId496" Type="http://schemas.openxmlformats.org/officeDocument/2006/relationships/customXml" Target="../ink/ink1199.xml"/><Relationship Id="rId661" Type="http://schemas.openxmlformats.org/officeDocument/2006/relationships/customXml" Target="../ink/ink1283.xml"/><Relationship Id="rId717" Type="http://schemas.openxmlformats.org/officeDocument/2006/relationships/customXml" Target="../ink/ink1311.xml"/><Relationship Id="rId11" Type="http://schemas.openxmlformats.org/officeDocument/2006/relationships/customXml" Target="../ink/ink955.xml"/><Relationship Id="rId53" Type="http://schemas.openxmlformats.org/officeDocument/2006/relationships/customXml" Target="../ink/ink976.xml"/><Relationship Id="rId149" Type="http://schemas.openxmlformats.org/officeDocument/2006/relationships/customXml" Target="../ink/ink1024.xml"/><Relationship Id="rId314" Type="http://schemas.openxmlformats.org/officeDocument/2006/relationships/customXml" Target="../ink/ink1107.xml"/><Relationship Id="rId356" Type="http://schemas.openxmlformats.org/officeDocument/2006/relationships/customXml" Target="../ink/ink1128.xml"/><Relationship Id="rId398" Type="http://schemas.openxmlformats.org/officeDocument/2006/relationships/image" Target="../media/image959.png"/><Relationship Id="rId521" Type="http://schemas.openxmlformats.org/officeDocument/2006/relationships/customXml" Target="../ink/ink1212.xml"/><Relationship Id="rId563" Type="http://schemas.openxmlformats.org/officeDocument/2006/relationships/image" Target="../media/image1040.png"/><Relationship Id="rId619" Type="http://schemas.openxmlformats.org/officeDocument/2006/relationships/image" Target="../media/image1068.png"/><Relationship Id="rId95" Type="http://schemas.openxmlformats.org/officeDocument/2006/relationships/customXml" Target="../ink/ink997.xml"/><Relationship Id="rId160" Type="http://schemas.openxmlformats.org/officeDocument/2006/relationships/image" Target="../media/image844.png"/><Relationship Id="rId216" Type="http://schemas.openxmlformats.org/officeDocument/2006/relationships/image" Target="../media/image871.png"/><Relationship Id="rId423" Type="http://schemas.openxmlformats.org/officeDocument/2006/relationships/customXml" Target="../ink/ink1162.xml"/><Relationship Id="rId258" Type="http://schemas.openxmlformats.org/officeDocument/2006/relationships/customXml" Target="../ink/ink1079.xml"/><Relationship Id="rId465" Type="http://schemas.openxmlformats.org/officeDocument/2006/relationships/customXml" Target="../ink/ink1183.xml"/><Relationship Id="rId630" Type="http://schemas.openxmlformats.org/officeDocument/2006/relationships/image" Target="../media/image1073.png"/><Relationship Id="rId672" Type="http://schemas.openxmlformats.org/officeDocument/2006/relationships/image" Target="../media/image1094.png"/><Relationship Id="rId728" Type="http://schemas.openxmlformats.org/officeDocument/2006/relationships/image" Target="../media/image1122.png"/><Relationship Id="rId22" Type="http://schemas.openxmlformats.org/officeDocument/2006/relationships/image" Target="../media/image776.png"/><Relationship Id="rId64" Type="http://schemas.openxmlformats.org/officeDocument/2006/relationships/image" Target="../media/image797.png"/><Relationship Id="rId118" Type="http://schemas.openxmlformats.org/officeDocument/2006/relationships/image" Target="../media/image823.png"/><Relationship Id="rId325" Type="http://schemas.openxmlformats.org/officeDocument/2006/relationships/image" Target="../media/image924.png"/><Relationship Id="rId367" Type="http://schemas.openxmlformats.org/officeDocument/2006/relationships/image" Target="../media/image944.png"/><Relationship Id="rId532" Type="http://schemas.openxmlformats.org/officeDocument/2006/relationships/customXml" Target="../ink/ink1218.xml"/><Relationship Id="rId574" Type="http://schemas.openxmlformats.org/officeDocument/2006/relationships/customXml" Target="../ink/ink1239.xml"/><Relationship Id="rId171" Type="http://schemas.openxmlformats.org/officeDocument/2006/relationships/customXml" Target="../ink/ink1035.xml"/><Relationship Id="rId227" Type="http://schemas.openxmlformats.org/officeDocument/2006/relationships/customXml" Target="../ink/ink1063.xml"/><Relationship Id="rId269" Type="http://schemas.openxmlformats.org/officeDocument/2006/relationships/image" Target="../media/image896.png"/><Relationship Id="rId434" Type="http://schemas.openxmlformats.org/officeDocument/2006/relationships/image" Target="../media/image977.png"/><Relationship Id="rId476" Type="http://schemas.openxmlformats.org/officeDocument/2006/relationships/image" Target="../media/image998.png"/><Relationship Id="rId641" Type="http://schemas.openxmlformats.org/officeDocument/2006/relationships/customXml" Target="../ink/ink1273.xml"/><Relationship Id="rId683" Type="http://schemas.openxmlformats.org/officeDocument/2006/relationships/customXml" Target="../ink/ink1294.xml"/><Relationship Id="rId33" Type="http://schemas.openxmlformats.org/officeDocument/2006/relationships/customXml" Target="../ink/ink966.xml"/><Relationship Id="rId129" Type="http://schemas.openxmlformats.org/officeDocument/2006/relationships/customXml" Target="../ink/ink1014.xml"/><Relationship Id="rId280" Type="http://schemas.openxmlformats.org/officeDocument/2006/relationships/customXml" Target="../ink/ink1090.xml"/><Relationship Id="rId336" Type="http://schemas.openxmlformats.org/officeDocument/2006/relationships/customXml" Target="../ink/ink1118.xml"/><Relationship Id="rId501" Type="http://schemas.openxmlformats.org/officeDocument/2006/relationships/image" Target="../media/image1010.png"/><Relationship Id="rId543" Type="http://schemas.openxmlformats.org/officeDocument/2006/relationships/image" Target="../media/image1030.png"/><Relationship Id="rId75" Type="http://schemas.openxmlformats.org/officeDocument/2006/relationships/customXml" Target="../ink/ink987.xml"/><Relationship Id="rId140" Type="http://schemas.openxmlformats.org/officeDocument/2006/relationships/image" Target="../media/image834.png"/><Relationship Id="rId182" Type="http://schemas.openxmlformats.org/officeDocument/2006/relationships/image" Target="../media/image854.png"/><Relationship Id="rId378" Type="http://schemas.openxmlformats.org/officeDocument/2006/relationships/image" Target="../media/image949.png"/><Relationship Id="rId403" Type="http://schemas.openxmlformats.org/officeDocument/2006/relationships/customXml" Target="../ink/ink1152.xml"/><Relationship Id="rId585" Type="http://schemas.openxmlformats.org/officeDocument/2006/relationships/image" Target="../media/image1051.png"/><Relationship Id="rId6" Type="http://schemas.openxmlformats.org/officeDocument/2006/relationships/image" Target="../media/image768.png"/><Relationship Id="rId238" Type="http://schemas.openxmlformats.org/officeDocument/2006/relationships/customXml" Target="../ink/ink1069.xml"/><Relationship Id="rId445" Type="http://schemas.openxmlformats.org/officeDocument/2006/relationships/customXml" Target="../ink/ink1173.xml"/><Relationship Id="rId487" Type="http://schemas.openxmlformats.org/officeDocument/2006/relationships/image" Target="../media/image1003.png"/><Relationship Id="rId610" Type="http://schemas.openxmlformats.org/officeDocument/2006/relationships/customXml" Target="../ink/ink1257.xml"/><Relationship Id="rId652" Type="http://schemas.openxmlformats.org/officeDocument/2006/relationships/image" Target="../media/image1084.png"/><Relationship Id="rId694" Type="http://schemas.openxmlformats.org/officeDocument/2006/relationships/image" Target="../media/image1105.png"/><Relationship Id="rId708" Type="http://schemas.openxmlformats.org/officeDocument/2006/relationships/image" Target="../media/image1112.png"/><Relationship Id="rId291" Type="http://schemas.openxmlformats.org/officeDocument/2006/relationships/image" Target="../media/image907.png"/><Relationship Id="rId305" Type="http://schemas.openxmlformats.org/officeDocument/2006/relationships/image" Target="../media/image914.png"/><Relationship Id="rId347" Type="http://schemas.openxmlformats.org/officeDocument/2006/relationships/image" Target="../media/image935.png"/><Relationship Id="rId512" Type="http://schemas.openxmlformats.org/officeDocument/2006/relationships/customXml" Target="../ink/ink1207.xml"/><Relationship Id="rId44" Type="http://schemas.openxmlformats.org/officeDocument/2006/relationships/image" Target="../media/image787.png"/><Relationship Id="rId86" Type="http://schemas.openxmlformats.org/officeDocument/2006/relationships/image" Target="../media/image808.png"/><Relationship Id="rId151" Type="http://schemas.openxmlformats.org/officeDocument/2006/relationships/customXml" Target="../ink/ink1025.xml"/><Relationship Id="rId389" Type="http://schemas.openxmlformats.org/officeDocument/2006/relationships/customXml" Target="../ink/ink1145.xml"/><Relationship Id="rId554" Type="http://schemas.openxmlformats.org/officeDocument/2006/relationships/customXml" Target="../ink/ink1229.xml"/><Relationship Id="rId596" Type="http://schemas.openxmlformats.org/officeDocument/2006/relationships/customXml" Target="../ink/ink1250.xml"/><Relationship Id="rId193" Type="http://schemas.openxmlformats.org/officeDocument/2006/relationships/customXml" Target="../ink/ink1046.xml"/><Relationship Id="rId207" Type="http://schemas.openxmlformats.org/officeDocument/2006/relationships/customXml" Target="../ink/ink1053.xml"/><Relationship Id="rId249" Type="http://schemas.openxmlformats.org/officeDocument/2006/relationships/image" Target="../media/image887.png"/><Relationship Id="rId414" Type="http://schemas.openxmlformats.org/officeDocument/2006/relationships/image" Target="../media/image967.png"/><Relationship Id="rId456" Type="http://schemas.openxmlformats.org/officeDocument/2006/relationships/image" Target="../media/image988.png"/><Relationship Id="rId498" Type="http://schemas.openxmlformats.org/officeDocument/2006/relationships/customXml" Target="../ink/ink1200.xml"/><Relationship Id="rId621" Type="http://schemas.openxmlformats.org/officeDocument/2006/relationships/customXml" Target="../ink/ink1263.xml"/><Relationship Id="rId663" Type="http://schemas.openxmlformats.org/officeDocument/2006/relationships/customXml" Target="../ink/ink1284.xml"/><Relationship Id="rId13" Type="http://schemas.openxmlformats.org/officeDocument/2006/relationships/customXml" Target="../ink/ink956.xml"/><Relationship Id="rId109" Type="http://schemas.openxmlformats.org/officeDocument/2006/relationships/customXml" Target="../ink/ink1004.xml"/><Relationship Id="rId260" Type="http://schemas.openxmlformats.org/officeDocument/2006/relationships/customXml" Target="../ink/ink1080.xml"/><Relationship Id="rId316" Type="http://schemas.openxmlformats.org/officeDocument/2006/relationships/customXml" Target="../ink/ink1108.xml"/><Relationship Id="rId523" Type="http://schemas.openxmlformats.org/officeDocument/2006/relationships/customXml" Target="../ink/ink1213.xml"/><Relationship Id="rId719" Type="http://schemas.openxmlformats.org/officeDocument/2006/relationships/customXml" Target="../ink/ink1312.xml"/><Relationship Id="rId55" Type="http://schemas.openxmlformats.org/officeDocument/2006/relationships/customXml" Target="../ink/ink977.xml"/><Relationship Id="rId97" Type="http://schemas.openxmlformats.org/officeDocument/2006/relationships/customXml" Target="../ink/ink998.xml"/><Relationship Id="rId120" Type="http://schemas.openxmlformats.org/officeDocument/2006/relationships/image" Target="../media/image824.png"/><Relationship Id="rId358" Type="http://schemas.openxmlformats.org/officeDocument/2006/relationships/customXml" Target="../ink/ink1129.xml"/><Relationship Id="rId565" Type="http://schemas.openxmlformats.org/officeDocument/2006/relationships/image" Target="../media/image1041.png"/><Relationship Id="rId162" Type="http://schemas.openxmlformats.org/officeDocument/2006/relationships/image" Target="../media/image845.png"/><Relationship Id="rId218" Type="http://schemas.openxmlformats.org/officeDocument/2006/relationships/image" Target="../media/image872.png"/><Relationship Id="rId425" Type="http://schemas.openxmlformats.org/officeDocument/2006/relationships/customXml" Target="../ink/ink1163.xml"/><Relationship Id="rId467" Type="http://schemas.openxmlformats.org/officeDocument/2006/relationships/customXml" Target="../ink/ink1184.xml"/><Relationship Id="rId632" Type="http://schemas.openxmlformats.org/officeDocument/2006/relationships/image" Target="../media/image1074.png"/><Relationship Id="rId271" Type="http://schemas.openxmlformats.org/officeDocument/2006/relationships/image" Target="../media/image897.png"/><Relationship Id="rId674" Type="http://schemas.openxmlformats.org/officeDocument/2006/relationships/image" Target="../media/image1095.png"/><Relationship Id="rId24" Type="http://schemas.openxmlformats.org/officeDocument/2006/relationships/image" Target="../media/image777.png"/><Relationship Id="rId66" Type="http://schemas.openxmlformats.org/officeDocument/2006/relationships/image" Target="../media/image798.png"/><Relationship Id="rId131" Type="http://schemas.openxmlformats.org/officeDocument/2006/relationships/customXml" Target="../ink/ink1015.xml"/><Relationship Id="rId327" Type="http://schemas.openxmlformats.org/officeDocument/2006/relationships/image" Target="../media/image925.png"/><Relationship Id="rId369" Type="http://schemas.openxmlformats.org/officeDocument/2006/relationships/image" Target="../media/image945.png"/><Relationship Id="rId534" Type="http://schemas.openxmlformats.org/officeDocument/2006/relationships/customXml" Target="../ink/ink1219.xml"/><Relationship Id="rId576" Type="http://schemas.openxmlformats.org/officeDocument/2006/relationships/customXml" Target="../ink/ink1240.xml"/><Relationship Id="rId173" Type="http://schemas.openxmlformats.org/officeDocument/2006/relationships/customXml" Target="../ink/ink1036.xml"/><Relationship Id="rId229" Type="http://schemas.openxmlformats.org/officeDocument/2006/relationships/image" Target="../media/image877.png"/><Relationship Id="rId380" Type="http://schemas.openxmlformats.org/officeDocument/2006/relationships/image" Target="../media/image950.png"/><Relationship Id="rId436" Type="http://schemas.openxmlformats.org/officeDocument/2006/relationships/image" Target="../media/image978.png"/><Relationship Id="rId601" Type="http://schemas.openxmlformats.org/officeDocument/2006/relationships/image" Target="../media/image1059.png"/><Relationship Id="rId643" Type="http://schemas.openxmlformats.org/officeDocument/2006/relationships/customXml" Target="../ink/ink1274.xml"/><Relationship Id="rId240" Type="http://schemas.openxmlformats.org/officeDocument/2006/relationships/customXml" Target="../ink/ink1070.xml"/><Relationship Id="rId478" Type="http://schemas.openxmlformats.org/officeDocument/2006/relationships/image" Target="../media/image999.png"/><Relationship Id="rId685" Type="http://schemas.openxmlformats.org/officeDocument/2006/relationships/customXml" Target="../ink/ink1295.xml"/><Relationship Id="rId35" Type="http://schemas.openxmlformats.org/officeDocument/2006/relationships/customXml" Target="../ink/ink967.xml"/><Relationship Id="rId77" Type="http://schemas.openxmlformats.org/officeDocument/2006/relationships/customXml" Target="../ink/ink988.xml"/><Relationship Id="rId100" Type="http://schemas.openxmlformats.org/officeDocument/2006/relationships/image" Target="../media/image815.png"/><Relationship Id="rId282" Type="http://schemas.openxmlformats.org/officeDocument/2006/relationships/customXml" Target="../ink/ink1091.xml"/><Relationship Id="rId338" Type="http://schemas.openxmlformats.org/officeDocument/2006/relationships/customXml" Target="../ink/ink1119.xml"/><Relationship Id="rId503" Type="http://schemas.openxmlformats.org/officeDocument/2006/relationships/image" Target="../media/image1011.png"/><Relationship Id="rId545" Type="http://schemas.openxmlformats.org/officeDocument/2006/relationships/image" Target="../media/image1031.png"/><Relationship Id="rId587" Type="http://schemas.openxmlformats.org/officeDocument/2006/relationships/image" Target="../media/image1052.png"/><Relationship Id="rId710" Type="http://schemas.openxmlformats.org/officeDocument/2006/relationships/image" Target="../media/image1113.png"/><Relationship Id="rId8" Type="http://schemas.openxmlformats.org/officeDocument/2006/relationships/image" Target="../media/image769.png"/><Relationship Id="rId142" Type="http://schemas.openxmlformats.org/officeDocument/2006/relationships/image" Target="../media/image835.png"/><Relationship Id="rId184" Type="http://schemas.openxmlformats.org/officeDocument/2006/relationships/image" Target="../media/image855.png"/><Relationship Id="rId391" Type="http://schemas.openxmlformats.org/officeDocument/2006/relationships/customXml" Target="../ink/ink1146.xml"/><Relationship Id="rId405" Type="http://schemas.openxmlformats.org/officeDocument/2006/relationships/customXml" Target="../ink/ink1153.xml"/><Relationship Id="rId447" Type="http://schemas.openxmlformats.org/officeDocument/2006/relationships/customXml" Target="../ink/ink1174.xml"/><Relationship Id="rId612" Type="http://schemas.openxmlformats.org/officeDocument/2006/relationships/customXml" Target="../ink/ink1258.xml"/><Relationship Id="rId251" Type="http://schemas.openxmlformats.org/officeDocument/2006/relationships/image" Target="../media/image447.png"/><Relationship Id="rId489" Type="http://schemas.openxmlformats.org/officeDocument/2006/relationships/image" Target="../media/image1004.png"/><Relationship Id="rId654" Type="http://schemas.openxmlformats.org/officeDocument/2006/relationships/image" Target="../media/image1085.png"/><Relationship Id="rId696" Type="http://schemas.openxmlformats.org/officeDocument/2006/relationships/image" Target="../media/image1106.png"/><Relationship Id="rId46" Type="http://schemas.openxmlformats.org/officeDocument/2006/relationships/image" Target="../media/image788.png"/><Relationship Id="rId293" Type="http://schemas.openxmlformats.org/officeDocument/2006/relationships/image" Target="../media/image908.png"/><Relationship Id="rId307" Type="http://schemas.openxmlformats.org/officeDocument/2006/relationships/image" Target="../media/image915.png"/><Relationship Id="rId349" Type="http://schemas.openxmlformats.org/officeDocument/2006/relationships/image" Target="../media/image936.png"/><Relationship Id="rId514" Type="http://schemas.openxmlformats.org/officeDocument/2006/relationships/customXml" Target="../ink/ink1208.xml"/><Relationship Id="rId556" Type="http://schemas.openxmlformats.org/officeDocument/2006/relationships/customXml" Target="../ink/ink1230.xml"/><Relationship Id="rId721" Type="http://schemas.openxmlformats.org/officeDocument/2006/relationships/customXml" Target="../ink/ink1313.xml"/><Relationship Id="rId88" Type="http://schemas.openxmlformats.org/officeDocument/2006/relationships/image" Target="../media/image809.png"/><Relationship Id="rId111" Type="http://schemas.openxmlformats.org/officeDocument/2006/relationships/customXml" Target="../ink/ink1005.xml"/><Relationship Id="rId153" Type="http://schemas.openxmlformats.org/officeDocument/2006/relationships/customXml" Target="../ink/ink1026.xml"/><Relationship Id="rId195" Type="http://schemas.openxmlformats.org/officeDocument/2006/relationships/customXml" Target="../ink/ink1047.xml"/><Relationship Id="rId209" Type="http://schemas.openxmlformats.org/officeDocument/2006/relationships/customXml" Target="../ink/ink1054.xml"/><Relationship Id="rId360" Type="http://schemas.openxmlformats.org/officeDocument/2006/relationships/customXml" Target="../ink/ink1130.xml"/><Relationship Id="rId416" Type="http://schemas.openxmlformats.org/officeDocument/2006/relationships/image" Target="../media/image968.png"/><Relationship Id="rId598" Type="http://schemas.openxmlformats.org/officeDocument/2006/relationships/customXml" Target="../ink/ink1251.xml"/><Relationship Id="rId220" Type="http://schemas.openxmlformats.org/officeDocument/2006/relationships/image" Target="../media/image873.png"/><Relationship Id="rId458" Type="http://schemas.openxmlformats.org/officeDocument/2006/relationships/image" Target="../media/image989.png"/><Relationship Id="rId623" Type="http://schemas.openxmlformats.org/officeDocument/2006/relationships/customXml" Target="../ink/ink1264.xml"/><Relationship Id="rId665" Type="http://schemas.openxmlformats.org/officeDocument/2006/relationships/customXml" Target="../ink/ink1285.xml"/><Relationship Id="rId15" Type="http://schemas.openxmlformats.org/officeDocument/2006/relationships/customXml" Target="../ink/ink957.xml"/><Relationship Id="rId57" Type="http://schemas.openxmlformats.org/officeDocument/2006/relationships/customXml" Target="../ink/ink978.xml"/><Relationship Id="rId262" Type="http://schemas.openxmlformats.org/officeDocument/2006/relationships/customXml" Target="../ink/ink1081.xml"/><Relationship Id="rId318" Type="http://schemas.openxmlformats.org/officeDocument/2006/relationships/customXml" Target="../ink/ink1109.xml"/><Relationship Id="rId525" Type="http://schemas.openxmlformats.org/officeDocument/2006/relationships/customXml" Target="../ink/ink1214.xml"/><Relationship Id="rId567" Type="http://schemas.openxmlformats.org/officeDocument/2006/relationships/image" Target="../media/image1042.png"/><Relationship Id="rId99" Type="http://schemas.openxmlformats.org/officeDocument/2006/relationships/customXml" Target="../ink/ink999.xml"/><Relationship Id="rId122" Type="http://schemas.openxmlformats.org/officeDocument/2006/relationships/image" Target="../media/image825.png"/><Relationship Id="rId164" Type="http://schemas.openxmlformats.org/officeDocument/2006/relationships/image" Target="../media/image846.png"/><Relationship Id="rId371" Type="http://schemas.openxmlformats.org/officeDocument/2006/relationships/customXml" Target="../ink/ink1136.xml"/><Relationship Id="rId427" Type="http://schemas.openxmlformats.org/officeDocument/2006/relationships/customXml" Target="../ink/ink1164.xml"/><Relationship Id="rId469" Type="http://schemas.openxmlformats.org/officeDocument/2006/relationships/customXml" Target="../ink/ink1185.xml"/><Relationship Id="rId634" Type="http://schemas.openxmlformats.org/officeDocument/2006/relationships/image" Target="../media/image1075.png"/><Relationship Id="rId676" Type="http://schemas.openxmlformats.org/officeDocument/2006/relationships/image" Target="../media/image1096.png"/><Relationship Id="rId26" Type="http://schemas.openxmlformats.org/officeDocument/2006/relationships/image" Target="../media/image778.png"/><Relationship Id="rId231" Type="http://schemas.openxmlformats.org/officeDocument/2006/relationships/image" Target="../media/image878.png"/><Relationship Id="rId273" Type="http://schemas.openxmlformats.org/officeDocument/2006/relationships/image" Target="../media/image898.png"/><Relationship Id="rId329" Type="http://schemas.openxmlformats.org/officeDocument/2006/relationships/image" Target="../media/image926.png"/><Relationship Id="rId480" Type="http://schemas.openxmlformats.org/officeDocument/2006/relationships/image" Target="../media/image1000.png"/><Relationship Id="rId536" Type="http://schemas.openxmlformats.org/officeDocument/2006/relationships/customXml" Target="../ink/ink1220.xml"/><Relationship Id="rId701" Type="http://schemas.openxmlformats.org/officeDocument/2006/relationships/customXml" Target="../ink/ink1303.xml"/><Relationship Id="rId68" Type="http://schemas.openxmlformats.org/officeDocument/2006/relationships/image" Target="../media/image799.png"/><Relationship Id="rId133" Type="http://schemas.openxmlformats.org/officeDocument/2006/relationships/customXml" Target="../ink/ink1016.xml"/><Relationship Id="rId175" Type="http://schemas.openxmlformats.org/officeDocument/2006/relationships/customXml" Target="../ink/ink1037.xml"/><Relationship Id="rId340" Type="http://schemas.openxmlformats.org/officeDocument/2006/relationships/customXml" Target="../ink/ink1120.xml"/><Relationship Id="rId578" Type="http://schemas.openxmlformats.org/officeDocument/2006/relationships/customXml" Target="../ink/ink1241.xml"/><Relationship Id="rId200" Type="http://schemas.openxmlformats.org/officeDocument/2006/relationships/image" Target="../media/image863.png"/><Relationship Id="rId382" Type="http://schemas.openxmlformats.org/officeDocument/2006/relationships/image" Target="../media/image951.png"/><Relationship Id="rId438" Type="http://schemas.openxmlformats.org/officeDocument/2006/relationships/image" Target="../media/image979.png"/><Relationship Id="rId603" Type="http://schemas.openxmlformats.org/officeDocument/2006/relationships/image" Target="../media/image1060.png"/><Relationship Id="rId645" Type="http://schemas.openxmlformats.org/officeDocument/2006/relationships/customXml" Target="../ink/ink1275.xml"/><Relationship Id="rId687" Type="http://schemas.openxmlformats.org/officeDocument/2006/relationships/customXml" Target="../ink/ink1296.xml"/><Relationship Id="rId242" Type="http://schemas.openxmlformats.org/officeDocument/2006/relationships/customXml" Target="../ink/ink1071.xml"/><Relationship Id="rId284" Type="http://schemas.openxmlformats.org/officeDocument/2006/relationships/customXml" Target="../ink/ink1092.xml"/><Relationship Id="rId491" Type="http://schemas.openxmlformats.org/officeDocument/2006/relationships/image" Target="../media/image1005.png"/><Relationship Id="rId505" Type="http://schemas.openxmlformats.org/officeDocument/2006/relationships/image" Target="../media/image1012.png"/><Relationship Id="rId712" Type="http://schemas.openxmlformats.org/officeDocument/2006/relationships/image" Target="../media/image1114.png"/><Relationship Id="rId37" Type="http://schemas.openxmlformats.org/officeDocument/2006/relationships/customXml" Target="../ink/ink968.xml"/><Relationship Id="rId79" Type="http://schemas.openxmlformats.org/officeDocument/2006/relationships/customXml" Target="../ink/ink989.xml"/><Relationship Id="rId102" Type="http://schemas.openxmlformats.org/officeDocument/2006/relationships/image" Target="../media/image816.png"/><Relationship Id="rId144" Type="http://schemas.openxmlformats.org/officeDocument/2006/relationships/image" Target="../media/image836.png"/><Relationship Id="rId547" Type="http://schemas.openxmlformats.org/officeDocument/2006/relationships/image" Target="../media/image1032.png"/><Relationship Id="rId589" Type="http://schemas.openxmlformats.org/officeDocument/2006/relationships/image" Target="../media/image1053.png"/><Relationship Id="rId90" Type="http://schemas.openxmlformats.org/officeDocument/2006/relationships/image" Target="../media/image810.png"/><Relationship Id="rId186" Type="http://schemas.openxmlformats.org/officeDocument/2006/relationships/image" Target="../media/image856.png"/><Relationship Id="rId351" Type="http://schemas.openxmlformats.org/officeDocument/2006/relationships/image" Target="../media/image16.png"/><Relationship Id="rId393" Type="http://schemas.openxmlformats.org/officeDocument/2006/relationships/customXml" Target="../ink/ink1147.xml"/><Relationship Id="rId407" Type="http://schemas.openxmlformats.org/officeDocument/2006/relationships/customXml" Target="../ink/ink1154.xml"/><Relationship Id="rId449" Type="http://schemas.openxmlformats.org/officeDocument/2006/relationships/customXml" Target="../ink/ink1175.xml"/><Relationship Id="rId614" Type="http://schemas.openxmlformats.org/officeDocument/2006/relationships/customXml" Target="../ink/ink1259.xml"/><Relationship Id="rId656" Type="http://schemas.openxmlformats.org/officeDocument/2006/relationships/image" Target="../media/image1086.png"/><Relationship Id="rId211" Type="http://schemas.openxmlformats.org/officeDocument/2006/relationships/customXml" Target="../ink/ink1055.xml"/><Relationship Id="rId253" Type="http://schemas.openxmlformats.org/officeDocument/2006/relationships/image" Target="../media/image888.png"/><Relationship Id="rId295" Type="http://schemas.openxmlformats.org/officeDocument/2006/relationships/image" Target="../media/image909.png"/><Relationship Id="rId309" Type="http://schemas.openxmlformats.org/officeDocument/2006/relationships/image" Target="../media/image916.png"/><Relationship Id="rId460" Type="http://schemas.openxmlformats.org/officeDocument/2006/relationships/image" Target="../media/image990.png"/><Relationship Id="rId516" Type="http://schemas.openxmlformats.org/officeDocument/2006/relationships/customXml" Target="../ink/ink1209.xml"/><Relationship Id="rId698" Type="http://schemas.openxmlformats.org/officeDocument/2006/relationships/image" Target="../media/image1107.png"/><Relationship Id="rId48" Type="http://schemas.openxmlformats.org/officeDocument/2006/relationships/image" Target="../media/image789.png"/><Relationship Id="rId113" Type="http://schemas.openxmlformats.org/officeDocument/2006/relationships/customXml" Target="../ink/ink1006.xml"/><Relationship Id="rId320" Type="http://schemas.openxmlformats.org/officeDocument/2006/relationships/customXml" Target="../ink/ink1110.xml"/><Relationship Id="rId558" Type="http://schemas.openxmlformats.org/officeDocument/2006/relationships/customXml" Target="../ink/ink1231.xml"/><Relationship Id="rId723" Type="http://schemas.openxmlformats.org/officeDocument/2006/relationships/customXml" Target="../ink/ink1314.xml"/><Relationship Id="rId155" Type="http://schemas.openxmlformats.org/officeDocument/2006/relationships/customXml" Target="../ink/ink1027.xml"/><Relationship Id="rId197" Type="http://schemas.openxmlformats.org/officeDocument/2006/relationships/customXml" Target="../ink/ink1048.xml"/><Relationship Id="rId362" Type="http://schemas.openxmlformats.org/officeDocument/2006/relationships/customXml" Target="../ink/ink1131.xml"/><Relationship Id="rId418" Type="http://schemas.openxmlformats.org/officeDocument/2006/relationships/image" Target="../media/image969.png"/><Relationship Id="rId625" Type="http://schemas.openxmlformats.org/officeDocument/2006/relationships/customXml" Target="../ink/ink1265.xml"/><Relationship Id="rId222" Type="http://schemas.openxmlformats.org/officeDocument/2006/relationships/image" Target="../media/image874.png"/><Relationship Id="rId264" Type="http://schemas.openxmlformats.org/officeDocument/2006/relationships/customXml" Target="../ink/ink1082.xml"/><Relationship Id="rId471" Type="http://schemas.openxmlformats.org/officeDocument/2006/relationships/customXml" Target="../ink/ink1186.xml"/><Relationship Id="rId667" Type="http://schemas.openxmlformats.org/officeDocument/2006/relationships/customXml" Target="../ink/ink1286.xml"/><Relationship Id="rId17" Type="http://schemas.openxmlformats.org/officeDocument/2006/relationships/customXml" Target="../ink/ink958.xml"/><Relationship Id="rId59" Type="http://schemas.openxmlformats.org/officeDocument/2006/relationships/customXml" Target="../ink/ink979.xml"/><Relationship Id="rId124" Type="http://schemas.openxmlformats.org/officeDocument/2006/relationships/image" Target="../media/image826.png"/><Relationship Id="rId527" Type="http://schemas.openxmlformats.org/officeDocument/2006/relationships/customXml" Target="../ink/ink1215.xml"/><Relationship Id="rId569" Type="http://schemas.openxmlformats.org/officeDocument/2006/relationships/image" Target="../media/image1043.png"/><Relationship Id="rId70" Type="http://schemas.openxmlformats.org/officeDocument/2006/relationships/image" Target="../media/image800.png"/><Relationship Id="rId166" Type="http://schemas.openxmlformats.org/officeDocument/2006/relationships/image" Target="../media/image847.png"/><Relationship Id="rId331" Type="http://schemas.openxmlformats.org/officeDocument/2006/relationships/image" Target="../media/image927.png"/><Relationship Id="rId373" Type="http://schemas.openxmlformats.org/officeDocument/2006/relationships/customXml" Target="../ink/ink1137.xml"/><Relationship Id="rId429" Type="http://schemas.openxmlformats.org/officeDocument/2006/relationships/customXml" Target="../ink/ink1165.xml"/><Relationship Id="rId580" Type="http://schemas.openxmlformats.org/officeDocument/2006/relationships/customXml" Target="../ink/ink1242.xml"/><Relationship Id="rId636" Type="http://schemas.openxmlformats.org/officeDocument/2006/relationships/image" Target="../media/image1076.png"/><Relationship Id="rId1" Type="http://schemas.openxmlformats.org/officeDocument/2006/relationships/slideLayout" Target="../slideLayouts/slideLayout7.xml"/><Relationship Id="rId233" Type="http://schemas.openxmlformats.org/officeDocument/2006/relationships/image" Target="../media/image879.png"/><Relationship Id="rId440" Type="http://schemas.openxmlformats.org/officeDocument/2006/relationships/image" Target="../media/image980.png"/><Relationship Id="rId678" Type="http://schemas.openxmlformats.org/officeDocument/2006/relationships/image" Target="../media/image1097.png"/><Relationship Id="rId28" Type="http://schemas.openxmlformats.org/officeDocument/2006/relationships/image" Target="../media/image779.png"/><Relationship Id="rId275" Type="http://schemas.openxmlformats.org/officeDocument/2006/relationships/image" Target="../media/image899.png"/><Relationship Id="rId300" Type="http://schemas.openxmlformats.org/officeDocument/2006/relationships/customXml" Target="../ink/ink1100.xml"/><Relationship Id="rId482" Type="http://schemas.openxmlformats.org/officeDocument/2006/relationships/image" Target="../media/image1001.png"/><Relationship Id="rId538" Type="http://schemas.openxmlformats.org/officeDocument/2006/relationships/customXml" Target="../ink/ink1221.xml"/><Relationship Id="rId703" Type="http://schemas.openxmlformats.org/officeDocument/2006/relationships/customXml" Target="../ink/ink1304.xml"/><Relationship Id="rId81" Type="http://schemas.openxmlformats.org/officeDocument/2006/relationships/customXml" Target="../ink/ink990.xml"/><Relationship Id="rId135" Type="http://schemas.openxmlformats.org/officeDocument/2006/relationships/customXml" Target="../ink/ink1017.xml"/><Relationship Id="rId177" Type="http://schemas.openxmlformats.org/officeDocument/2006/relationships/customXml" Target="../ink/ink1038.xml"/><Relationship Id="rId342" Type="http://schemas.openxmlformats.org/officeDocument/2006/relationships/customXml" Target="../ink/ink1121.xml"/><Relationship Id="rId384" Type="http://schemas.openxmlformats.org/officeDocument/2006/relationships/image" Target="../media/image952.png"/><Relationship Id="rId591" Type="http://schemas.openxmlformats.org/officeDocument/2006/relationships/image" Target="../media/image1054.png"/><Relationship Id="rId605" Type="http://schemas.openxmlformats.org/officeDocument/2006/relationships/image" Target="../media/image1061.png"/><Relationship Id="rId202" Type="http://schemas.openxmlformats.org/officeDocument/2006/relationships/image" Target="../media/image864.png"/><Relationship Id="rId244" Type="http://schemas.openxmlformats.org/officeDocument/2006/relationships/customXml" Target="../ink/ink1072.xml"/><Relationship Id="rId647" Type="http://schemas.openxmlformats.org/officeDocument/2006/relationships/customXml" Target="../ink/ink1276.xml"/><Relationship Id="rId689" Type="http://schemas.openxmlformats.org/officeDocument/2006/relationships/customXml" Target="../ink/ink1297.xml"/><Relationship Id="rId39" Type="http://schemas.openxmlformats.org/officeDocument/2006/relationships/customXml" Target="../ink/ink969.xml"/><Relationship Id="rId286" Type="http://schemas.openxmlformats.org/officeDocument/2006/relationships/customXml" Target="../ink/ink1093.xml"/><Relationship Id="rId451" Type="http://schemas.openxmlformats.org/officeDocument/2006/relationships/customXml" Target="../ink/ink1176.xml"/><Relationship Id="rId493" Type="http://schemas.openxmlformats.org/officeDocument/2006/relationships/image" Target="../media/image1006.png"/><Relationship Id="rId507" Type="http://schemas.openxmlformats.org/officeDocument/2006/relationships/image" Target="../media/image1013.png"/><Relationship Id="rId549" Type="http://schemas.openxmlformats.org/officeDocument/2006/relationships/image" Target="../media/image1033.png"/><Relationship Id="rId714" Type="http://schemas.openxmlformats.org/officeDocument/2006/relationships/image" Target="../media/image1115.png"/><Relationship Id="rId50" Type="http://schemas.openxmlformats.org/officeDocument/2006/relationships/image" Target="../media/image790.png"/><Relationship Id="rId104" Type="http://schemas.openxmlformats.org/officeDocument/2006/relationships/image" Target="../media/image466.png"/><Relationship Id="rId146" Type="http://schemas.openxmlformats.org/officeDocument/2006/relationships/image" Target="../media/image837.png"/><Relationship Id="rId188" Type="http://schemas.openxmlformats.org/officeDocument/2006/relationships/image" Target="../media/image857.png"/><Relationship Id="rId311" Type="http://schemas.openxmlformats.org/officeDocument/2006/relationships/image" Target="../media/image917.png"/><Relationship Id="rId353" Type="http://schemas.openxmlformats.org/officeDocument/2006/relationships/image" Target="../media/image937.png"/><Relationship Id="rId395" Type="http://schemas.openxmlformats.org/officeDocument/2006/relationships/customXml" Target="../ink/ink1148.xml"/><Relationship Id="rId409" Type="http://schemas.openxmlformats.org/officeDocument/2006/relationships/customXml" Target="../ink/ink1155.xml"/><Relationship Id="rId560" Type="http://schemas.openxmlformats.org/officeDocument/2006/relationships/customXml" Target="../ink/ink1232.xml"/><Relationship Id="rId92" Type="http://schemas.openxmlformats.org/officeDocument/2006/relationships/image" Target="../media/image811.png"/><Relationship Id="rId213" Type="http://schemas.openxmlformats.org/officeDocument/2006/relationships/customXml" Target="../ink/ink1056.xml"/><Relationship Id="rId420" Type="http://schemas.openxmlformats.org/officeDocument/2006/relationships/image" Target="../media/image970.png"/><Relationship Id="rId616" Type="http://schemas.openxmlformats.org/officeDocument/2006/relationships/customXml" Target="../ink/ink1260.xml"/><Relationship Id="rId658" Type="http://schemas.openxmlformats.org/officeDocument/2006/relationships/image" Target="../media/image1087.png"/><Relationship Id="rId255" Type="http://schemas.openxmlformats.org/officeDocument/2006/relationships/image" Target="../media/image889.png"/><Relationship Id="rId297" Type="http://schemas.openxmlformats.org/officeDocument/2006/relationships/image" Target="../media/image910.png"/><Relationship Id="rId462" Type="http://schemas.openxmlformats.org/officeDocument/2006/relationships/image" Target="../media/image991.png"/><Relationship Id="rId518" Type="http://schemas.openxmlformats.org/officeDocument/2006/relationships/image" Target="../media/image1018.png"/><Relationship Id="rId725" Type="http://schemas.openxmlformats.org/officeDocument/2006/relationships/customXml" Target="../ink/ink1315.xml"/><Relationship Id="rId115" Type="http://schemas.openxmlformats.org/officeDocument/2006/relationships/customXml" Target="../ink/ink1007.xml"/><Relationship Id="rId157" Type="http://schemas.openxmlformats.org/officeDocument/2006/relationships/customXml" Target="../ink/ink1028.xml"/><Relationship Id="rId322" Type="http://schemas.openxmlformats.org/officeDocument/2006/relationships/customXml" Target="../ink/ink1111.xml"/><Relationship Id="rId364" Type="http://schemas.openxmlformats.org/officeDocument/2006/relationships/customXml" Target="../ink/ink1132.xml"/><Relationship Id="rId61" Type="http://schemas.openxmlformats.org/officeDocument/2006/relationships/customXml" Target="../ink/ink980.xml"/><Relationship Id="rId199" Type="http://schemas.openxmlformats.org/officeDocument/2006/relationships/customXml" Target="../ink/ink1049.xml"/><Relationship Id="rId571" Type="http://schemas.openxmlformats.org/officeDocument/2006/relationships/image" Target="../media/image1044.png"/><Relationship Id="rId627" Type="http://schemas.openxmlformats.org/officeDocument/2006/relationships/customXml" Target="../ink/ink1266.xml"/><Relationship Id="rId669" Type="http://schemas.openxmlformats.org/officeDocument/2006/relationships/customXml" Target="../ink/ink1287.xml"/><Relationship Id="rId19" Type="http://schemas.openxmlformats.org/officeDocument/2006/relationships/customXml" Target="../ink/ink959.xml"/><Relationship Id="rId224" Type="http://schemas.openxmlformats.org/officeDocument/2006/relationships/image" Target="../media/image875.png"/><Relationship Id="rId266" Type="http://schemas.openxmlformats.org/officeDocument/2006/relationships/customXml" Target="../ink/ink1083.xml"/><Relationship Id="rId431" Type="http://schemas.openxmlformats.org/officeDocument/2006/relationships/customXml" Target="../ink/ink1166.xml"/><Relationship Id="rId473" Type="http://schemas.openxmlformats.org/officeDocument/2006/relationships/customXml" Target="../ink/ink1187.xml"/><Relationship Id="rId529" Type="http://schemas.openxmlformats.org/officeDocument/2006/relationships/customXml" Target="../ink/ink1216.xml"/><Relationship Id="rId680" Type="http://schemas.openxmlformats.org/officeDocument/2006/relationships/image" Target="../media/image1098.png"/><Relationship Id="rId30" Type="http://schemas.openxmlformats.org/officeDocument/2006/relationships/image" Target="../media/image780.png"/><Relationship Id="rId126" Type="http://schemas.openxmlformats.org/officeDocument/2006/relationships/image" Target="../media/image827.png"/><Relationship Id="rId168" Type="http://schemas.openxmlformats.org/officeDocument/2006/relationships/image" Target="../media/image111.png"/><Relationship Id="rId333" Type="http://schemas.openxmlformats.org/officeDocument/2006/relationships/image" Target="../media/image928.png"/><Relationship Id="rId540" Type="http://schemas.openxmlformats.org/officeDocument/2006/relationships/customXml" Target="../ink/ink1222.xml"/><Relationship Id="rId72" Type="http://schemas.openxmlformats.org/officeDocument/2006/relationships/image" Target="../media/image801.png"/><Relationship Id="rId375" Type="http://schemas.openxmlformats.org/officeDocument/2006/relationships/customXml" Target="../ink/ink1138.xml"/><Relationship Id="rId582" Type="http://schemas.openxmlformats.org/officeDocument/2006/relationships/customXml" Target="../ink/ink1243.xml"/><Relationship Id="rId638" Type="http://schemas.openxmlformats.org/officeDocument/2006/relationships/image" Target="../media/image1077.png"/><Relationship Id="rId3" Type="http://schemas.openxmlformats.org/officeDocument/2006/relationships/image" Target="NULL"/><Relationship Id="rId235" Type="http://schemas.openxmlformats.org/officeDocument/2006/relationships/image" Target="../media/image880.png"/><Relationship Id="rId277" Type="http://schemas.openxmlformats.org/officeDocument/2006/relationships/image" Target="../media/image900.png"/><Relationship Id="rId400" Type="http://schemas.openxmlformats.org/officeDocument/2006/relationships/image" Target="../media/image960.png"/><Relationship Id="rId442" Type="http://schemas.openxmlformats.org/officeDocument/2006/relationships/image" Target="../media/image981.png"/><Relationship Id="rId484" Type="http://schemas.openxmlformats.org/officeDocument/2006/relationships/customXml" Target="../ink/ink1193.xml"/><Relationship Id="rId705" Type="http://schemas.openxmlformats.org/officeDocument/2006/relationships/customXml" Target="../ink/ink1305.xml"/><Relationship Id="rId137" Type="http://schemas.openxmlformats.org/officeDocument/2006/relationships/customXml" Target="../ink/ink1018.xml"/><Relationship Id="rId302" Type="http://schemas.openxmlformats.org/officeDocument/2006/relationships/customXml" Target="../ink/ink1101.xml"/><Relationship Id="rId344" Type="http://schemas.openxmlformats.org/officeDocument/2006/relationships/customXml" Target="../ink/ink1122.xml"/><Relationship Id="rId691" Type="http://schemas.openxmlformats.org/officeDocument/2006/relationships/customXml" Target="../ink/ink1298.xml"/><Relationship Id="rId41" Type="http://schemas.openxmlformats.org/officeDocument/2006/relationships/customXml" Target="../ink/ink970.xml"/><Relationship Id="rId83" Type="http://schemas.openxmlformats.org/officeDocument/2006/relationships/customXml" Target="../ink/ink991.xml"/><Relationship Id="rId179" Type="http://schemas.openxmlformats.org/officeDocument/2006/relationships/customXml" Target="../ink/ink1039.xml"/><Relationship Id="rId386" Type="http://schemas.openxmlformats.org/officeDocument/2006/relationships/image" Target="../media/image953.png"/><Relationship Id="rId551" Type="http://schemas.openxmlformats.org/officeDocument/2006/relationships/image" Target="../media/image1034.png"/><Relationship Id="rId593" Type="http://schemas.openxmlformats.org/officeDocument/2006/relationships/image" Target="../media/image1055.png"/><Relationship Id="rId607" Type="http://schemas.openxmlformats.org/officeDocument/2006/relationships/image" Target="../media/image1062.png"/><Relationship Id="rId649" Type="http://schemas.openxmlformats.org/officeDocument/2006/relationships/customXml" Target="../ink/ink1277.xml"/><Relationship Id="rId190" Type="http://schemas.openxmlformats.org/officeDocument/2006/relationships/image" Target="../media/image858.png"/><Relationship Id="rId204" Type="http://schemas.openxmlformats.org/officeDocument/2006/relationships/image" Target="../media/image865.png"/><Relationship Id="rId246" Type="http://schemas.openxmlformats.org/officeDocument/2006/relationships/customXml" Target="../ink/ink1073.xml"/><Relationship Id="rId288" Type="http://schemas.openxmlformats.org/officeDocument/2006/relationships/customXml" Target="../ink/ink1094.xml"/><Relationship Id="rId411" Type="http://schemas.openxmlformats.org/officeDocument/2006/relationships/customXml" Target="../ink/ink1156.xml"/><Relationship Id="rId453" Type="http://schemas.openxmlformats.org/officeDocument/2006/relationships/customXml" Target="../ink/ink1177.xml"/><Relationship Id="rId509" Type="http://schemas.openxmlformats.org/officeDocument/2006/relationships/image" Target="../media/image1014.png"/><Relationship Id="rId660" Type="http://schemas.openxmlformats.org/officeDocument/2006/relationships/image" Target="../media/image1088.png"/><Relationship Id="rId106" Type="http://schemas.openxmlformats.org/officeDocument/2006/relationships/image" Target="../media/image817.png"/><Relationship Id="rId313" Type="http://schemas.openxmlformats.org/officeDocument/2006/relationships/image" Target="../media/image918.png"/><Relationship Id="rId495" Type="http://schemas.openxmlformats.org/officeDocument/2006/relationships/image" Target="../media/image1007.png"/><Relationship Id="rId716" Type="http://schemas.openxmlformats.org/officeDocument/2006/relationships/image" Target="../media/image1116.png"/><Relationship Id="rId10" Type="http://schemas.openxmlformats.org/officeDocument/2006/relationships/image" Target="../media/image770.png"/><Relationship Id="rId52" Type="http://schemas.openxmlformats.org/officeDocument/2006/relationships/image" Target="../media/image791.png"/><Relationship Id="rId94" Type="http://schemas.openxmlformats.org/officeDocument/2006/relationships/image" Target="../media/image812.png"/><Relationship Id="rId148" Type="http://schemas.openxmlformats.org/officeDocument/2006/relationships/image" Target="../media/image838.png"/><Relationship Id="rId355" Type="http://schemas.openxmlformats.org/officeDocument/2006/relationships/image" Target="../media/image938.png"/><Relationship Id="rId397" Type="http://schemas.openxmlformats.org/officeDocument/2006/relationships/customXml" Target="../ink/ink1149.xml"/><Relationship Id="rId520" Type="http://schemas.openxmlformats.org/officeDocument/2006/relationships/image" Target="../media/image1019.png"/><Relationship Id="rId562" Type="http://schemas.openxmlformats.org/officeDocument/2006/relationships/customXml" Target="../ink/ink1233.xml"/><Relationship Id="rId618" Type="http://schemas.openxmlformats.org/officeDocument/2006/relationships/customXml" Target="../ink/ink1261.xml"/><Relationship Id="rId215" Type="http://schemas.openxmlformats.org/officeDocument/2006/relationships/customXml" Target="../ink/ink1057.xml"/><Relationship Id="rId257" Type="http://schemas.openxmlformats.org/officeDocument/2006/relationships/image" Target="../media/image890.png"/><Relationship Id="rId422" Type="http://schemas.openxmlformats.org/officeDocument/2006/relationships/image" Target="../media/image971.png"/><Relationship Id="rId464" Type="http://schemas.openxmlformats.org/officeDocument/2006/relationships/image" Target="../media/image992.png"/><Relationship Id="rId299" Type="http://schemas.openxmlformats.org/officeDocument/2006/relationships/image" Target="../media/image911.png"/><Relationship Id="rId727" Type="http://schemas.openxmlformats.org/officeDocument/2006/relationships/customXml" Target="../ink/ink1316.xml"/><Relationship Id="rId63" Type="http://schemas.openxmlformats.org/officeDocument/2006/relationships/customXml" Target="../ink/ink981.xml"/><Relationship Id="rId159" Type="http://schemas.openxmlformats.org/officeDocument/2006/relationships/customXml" Target="../ink/ink1029.xml"/><Relationship Id="rId366" Type="http://schemas.openxmlformats.org/officeDocument/2006/relationships/customXml" Target="../ink/ink1133.xml"/><Relationship Id="rId573" Type="http://schemas.openxmlformats.org/officeDocument/2006/relationships/image" Target="../media/image1045.png"/><Relationship Id="rId226" Type="http://schemas.openxmlformats.org/officeDocument/2006/relationships/image" Target="../media/image876.png"/><Relationship Id="rId433" Type="http://schemas.openxmlformats.org/officeDocument/2006/relationships/customXml" Target="../ink/ink1167.xml"/><Relationship Id="rId640" Type="http://schemas.openxmlformats.org/officeDocument/2006/relationships/image" Target="../media/image1078.png"/><Relationship Id="rId74" Type="http://schemas.openxmlformats.org/officeDocument/2006/relationships/image" Target="../media/image802.png"/><Relationship Id="rId377" Type="http://schemas.openxmlformats.org/officeDocument/2006/relationships/customXml" Target="../ink/ink1139.xml"/><Relationship Id="rId500" Type="http://schemas.openxmlformats.org/officeDocument/2006/relationships/customXml" Target="../ink/ink1201.xml"/><Relationship Id="rId584" Type="http://schemas.openxmlformats.org/officeDocument/2006/relationships/customXml" Target="../ink/ink1244.xml"/><Relationship Id="rId5" Type="http://schemas.openxmlformats.org/officeDocument/2006/relationships/customXml" Target="../ink/ink952.xml"/><Relationship Id="rId237" Type="http://schemas.openxmlformats.org/officeDocument/2006/relationships/image" Target="../media/image881.png"/><Relationship Id="rId444" Type="http://schemas.openxmlformats.org/officeDocument/2006/relationships/image" Target="../media/image982.png"/><Relationship Id="rId651" Type="http://schemas.openxmlformats.org/officeDocument/2006/relationships/customXml" Target="../ink/ink1278.xml"/><Relationship Id="rId290" Type="http://schemas.openxmlformats.org/officeDocument/2006/relationships/customXml" Target="../ink/ink1095.xml"/><Relationship Id="rId304" Type="http://schemas.openxmlformats.org/officeDocument/2006/relationships/customXml" Target="../ink/ink1102.xml"/><Relationship Id="rId388" Type="http://schemas.openxmlformats.org/officeDocument/2006/relationships/image" Target="../media/image954.png"/><Relationship Id="rId511" Type="http://schemas.openxmlformats.org/officeDocument/2006/relationships/image" Target="../media/image1015.png"/><Relationship Id="rId609" Type="http://schemas.openxmlformats.org/officeDocument/2006/relationships/image" Target="../media/image1063.png"/><Relationship Id="rId85" Type="http://schemas.openxmlformats.org/officeDocument/2006/relationships/customXml" Target="../ink/ink992.xml"/><Relationship Id="rId150" Type="http://schemas.openxmlformats.org/officeDocument/2006/relationships/image" Target="../media/image839.png"/><Relationship Id="rId595" Type="http://schemas.openxmlformats.org/officeDocument/2006/relationships/image" Target="../media/image1056.png"/><Relationship Id="rId248" Type="http://schemas.openxmlformats.org/officeDocument/2006/relationships/customXml" Target="../ink/ink1074.xml"/><Relationship Id="rId455" Type="http://schemas.openxmlformats.org/officeDocument/2006/relationships/customXml" Target="../ink/ink1178.xml"/><Relationship Id="rId662" Type="http://schemas.openxmlformats.org/officeDocument/2006/relationships/image" Target="../media/image1089.png"/><Relationship Id="rId12" Type="http://schemas.openxmlformats.org/officeDocument/2006/relationships/image" Target="../media/image771.png"/><Relationship Id="rId108" Type="http://schemas.openxmlformats.org/officeDocument/2006/relationships/image" Target="../media/image818.png"/><Relationship Id="rId315" Type="http://schemas.openxmlformats.org/officeDocument/2006/relationships/image" Target="../media/image919.png"/><Relationship Id="rId522" Type="http://schemas.openxmlformats.org/officeDocument/2006/relationships/image" Target="../media/image1020.png"/><Relationship Id="rId96" Type="http://schemas.openxmlformats.org/officeDocument/2006/relationships/image" Target="../media/image813.png"/><Relationship Id="rId161" Type="http://schemas.openxmlformats.org/officeDocument/2006/relationships/customXml" Target="../ink/ink1030.xml"/><Relationship Id="rId399" Type="http://schemas.openxmlformats.org/officeDocument/2006/relationships/customXml" Target="../ink/ink1150.xml"/><Relationship Id="rId259" Type="http://schemas.openxmlformats.org/officeDocument/2006/relationships/image" Target="../media/image891.png"/><Relationship Id="rId466" Type="http://schemas.openxmlformats.org/officeDocument/2006/relationships/image" Target="../media/image993.png"/><Relationship Id="rId673" Type="http://schemas.openxmlformats.org/officeDocument/2006/relationships/customXml" Target="../ink/ink1289.xml"/><Relationship Id="rId23" Type="http://schemas.openxmlformats.org/officeDocument/2006/relationships/customXml" Target="../ink/ink961.xml"/><Relationship Id="rId119" Type="http://schemas.openxmlformats.org/officeDocument/2006/relationships/customXml" Target="../ink/ink1009.xml"/><Relationship Id="rId326" Type="http://schemas.openxmlformats.org/officeDocument/2006/relationships/customXml" Target="../ink/ink1113.xml"/><Relationship Id="rId533" Type="http://schemas.openxmlformats.org/officeDocument/2006/relationships/image" Target="../media/image1025.png"/><Relationship Id="rId172" Type="http://schemas.openxmlformats.org/officeDocument/2006/relationships/image" Target="../media/image849.png"/><Relationship Id="rId477" Type="http://schemas.openxmlformats.org/officeDocument/2006/relationships/customXml" Target="../ink/ink1189.xml"/><Relationship Id="rId600" Type="http://schemas.openxmlformats.org/officeDocument/2006/relationships/customXml" Target="../ink/ink1252.xml"/><Relationship Id="rId684" Type="http://schemas.openxmlformats.org/officeDocument/2006/relationships/image" Target="../media/image1100.png"/><Relationship Id="rId337" Type="http://schemas.openxmlformats.org/officeDocument/2006/relationships/image" Target="../media/image930.png"/><Relationship Id="rId34" Type="http://schemas.openxmlformats.org/officeDocument/2006/relationships/image" Target="../media/image782.png"/><Relationship Id="rId544" Type="http://schemas.openxmlformats.org/officeDocument/2006/relationships/customXml" Target="../ink/ink1224.xml"/><Relationship Id="rId183" Type="http://schemas.openxmlformats.org/officeDocument/2006/relationships/customXml" Target="../ink/ink1041.xml"/><Relationship Id="rId390" Type="http://schemas.openxmlformats.org/officeDocument/2006/relationships/image" Target="../media/image955.png"/><Relationship Id="rId404" Type="http://schemas.openxmlformats.org/officeDocument/2006/relationships/image" Target="../media/image962.png"/><Relationship Id="rId611" Type="http://schemas.openxmlformats.org/officeDocument/2006/relationships/image" Target="../media/image1064.png"/><Relationship Id="rId250" Type="http://schemas.openxmlformats.org/officeDocument/2006/relationships/customXml" Target="../ink/ink1075.xml"/><Relationship Id="rId488" Type="http://schemas.openxmlformats.org/officeDocument/2006/relationships/customXml" Target="../ink/ink1195.xml"/><Relationship Id="rId695" Type="http://schemas.openxmlformats.org/officeDocument/2006/relationships/customXml" Target="../ink/ink1300.xml"/><Relationship Id="rId709" Type="http://schemas.openxmlformats.org/officeDocument/2006/relationships/customXml" Target="../ink/ink1307.xml"/><Relationship Id="rId45" Type="http://schemas.openxmlformats.org/officeDocument/2006/relationships/customXml" Target="../ink/ink972.xml"/><Relationship Id="rId110" Type="http://schemas.openxmlformats.org/officeDocument/2006/relationships/image" Target="../media/image819.png"/><Relationship Id="rId348" Type="http://schemas.openxmlformats.org/officeDocument/2006/relationships/customXml" Target="../ink/ink1124.xml"/><Relationship Id="rId555" Type="http://schemas.openxmlformats.org/officeDocument/2006/relationships/image" Target="../media/image1036.png"/><Relationship Id="rId194" Type="http://schemas.openxmlformats.org/officeDocument/2006/relationships/image" Target="../media/image860.png"/><Relationship Id="rId208" Type="http://schemas.openxmlformats.org/officeDocument/2006/relationships/image" Target="../media/image867.png"/><Relationship Id="rId415" Type="http://schemas.openxmlformats.org/officeDocument/2006/relationships/customXml" Target="../ink/ink1158.xml"/><Relationship Id="rId622" Type="http://schemas.openxmlformats.org/officeDocument/2006/relationships/image" Target="../media/image1069.png"/><Relationship Id="rId261" Type="http://schemas.openxmlformats.org/officeDocument/2006/relationships/image" Target="../media/image892.png"/><Relationship Id="rId499" Type="http://schemas.openxmlformats.org/officeDocument/2006/relationships/image" Target="../media/image1009.png"/><Relationship Id="rId56" Type="http://schemas.openxmlformats.org/officeDocument/2006/relationships/image" Target="../media/image793.png"/><Relationship Id="rId359" Type="http://schemas.openxmlformats.org/officeDocument/2006/relationships/image" Target="../media/image940.png"/><Relationship Id="rId566" Type="http://schemas.openxmlformats.org/officeDocument/2006/relationships/customXml" Target="../ink/ink1235.xml"/><Relationship Id="rId121" Type="http://schemas.openxmlformats.org/officeDocument/2006/relationships/customXml" Target="../ink/ink1010.xml"/><Relationship Id="rId219" Type="http://schemas.openxmlformats.org/officeDocument/2006/relationships/customXml" Target="../ink/ink1059.xml"/><Relationship Id="rId426" Type="http://schemas.openxmlformats.org/officeDocument/2006/relationships/image" Target="../media/image973.png"/><Relationship Id="rId633" Type="http://schemas.openxmlformats.org/officeDocument/2006/relationships/customXml" Target="../ink/ink1269.xml"/><Relationship Id="rId67" Type="http://schemas.openxmlformats.org/officeDocument/2006/relationships/customXml" Target="../ink/ink983.xml"/><Relationship Id="rId272" Type="http://schemas.openxmlformats.org/officeDocument/2006/relationships/customXml" Target="../ink/ink1086.xml"/><Relationship Id="rId577" Type="http://schemas.openxmlformats.org/officeDocument/2006/relationships/image" Target="../media/image1047.png"/><Relationship Id="rId700" Type="http://schemas.openxmlformats.org/officeDocument/2006/relationships/image" Target="../media/image1108.png"/><Relationship Id="rId132" Type="http://schemas.openxmlformats.org/officeDocument/2006/relationships/image" Target="../media/image830.png"/><Relationship Id="rId437" Type="http://schemas.openxmlformats.org/officeDocument/2006/relationships/customXml" Target="../ink/ink1169.xml"/><Relationship Id="rId644" Type="http://schemas.openxmlformats.org/officeDocument/2006/relationships/image" Target="../media/image1080.png"/><Relationship Id="rId283" Type="http://schemas.openxmlformats.org/officeDocument/2006/relationships/image" Target="../media/image903.png"/><Relationship Id="rId490" Type="http://schemas.openxmlformats.org/officeDocument/2006/relationships/customXml" Target="../ink/ink1196.xml"/><Relationship Id="rId504" Type="http://schemas.openxmlformats.org/officeDocument/2006/relationships/customXml" Target="../ink/ink1203.xml"/><Relationship Id="rId711" Type="http://schemas.openxmlformats.org/officeDocument/2006/relationships/customXml" Target="../ink/ink1308.xml"/><Relationship Id="rId78" Type="http://schemas.openxmlformats.org/officeDocument/2006/relationships/image" Target="../media/image804.png"/><Relationship Id="rId143" Type="http://schemas.openxmlformats.org/officeDocument/2006/relationships/customXml" Target="../ink/ink1021.xml"/><Relationship Id="rId350" Type="http://schemas.openxmlformats.org/officeDocument/2006/relationships/customXml" Target="../ink/ink1125.xml"/><Relationship Id="rId588" Type="http://schemas.openxmlformats.org/officeDocument/2006/relationships/customXml" Target="../ink/ink1246.xml"/><Relationship Id="rId9" Type="http://schemas.openxmlformats.org/officeDocument/2006/relationships/customXml" Target="../ink/ink954.xml"/><Relationship Id="rId210" Type="http://schemas.openxmlformats.org/officeDocument/2006/relationships/image" Target="../media/image868.png"/><Relationship Id="rId448" Type="http://schemas.openxmlformats.org/officeDocument/2006/relationships/image" Target="../media/image984.png"/><Relationship Id="rId655" Type="http://schemas.openxmlformats.org/officeDocument/2006/relationships/customXml" Target="../ink/ink1280.xml"/><Relationship Id="rId294" Type="http://schemas.openxmlformats.org/officeDocument/2006/relationships/customXml" Target="../ink/ink1097.xml"/><Relationship Id="rId308" Type="http://schemas.openxmlformats.org/officeDocument/2006/relationships/customXml" Target="../ink/ink1104.xml"/><Relationship Id="rId515" Type="http://schemas.openxmlformats.org/officeDocument/2006/relationships/image" Target="../media/image1017.png"/><Relationship Id="rId722" Type="http://schemas.openxmlformats.org/officeDocument/2006/relationships/image" Target="../media/image1119.png"/><Relationship Id="rId89" Type="http://schemas.openxmlformats.org/officeDocument/2006/relationships/customXml" Target="../ink/ink994.xml"/><Relationship Id="rId154" Type="http://schemas.openxmlformats.org/officeDocument/2006/relationships/image" Target="../media/image841.png"/><Relationship Id="rId361" Type="http://schemas.openxmlformats.org/officeDocument/2006/relationships/image" Target="../media/image941.png"/><Relationship Id="rId599" Type="http://schemas.openxmlformats.org/officeDocument/2006/relationships/image" Target="../media/image1058.png"/><Relationship Id="rId459" Type="http://schemas.openxmlformats.org/officeDocument/2006/relationships/customXml" Target="../ink/ink1180.xml"/><Relationship Id="rId666" Type="http://schemas.openxmlformats.org/officeDocument/2006/relationships/image" Target="../media/image1091.png"/><Relationship Id="rId16" Type="http://schemas.openxmlformats.org/officeDocument/2006/relationships/image" Target="../media/image773.png"/><Relationship Id="rId221" Type="http://schemas.openxmlformats.org/officeDocument/2006/relationships/customXml" Target="../ink/ink1060.xml"/><Relationship Id="rId319" Type="http://schemas.openxmlformats.org/officeDocument/2006/relationships/image" Target="../media/image921.png"/><Relationship Id="rId526" Type="http://schemas.openxmlformats.org/officeDocument/2006/relationships/image" Target="../media/image1022.png"/><Relationship Id="rId165" Type="http://schemas.openxmlformats.org/officeDocument/2006/relationships/customXml" Target="../ink/ink1032.xml"/><Relationship Id="rId372" Type="http://schemas.openxmlformats.org/officeDocument/2006/relationships/image" Target="../media/image946.png"/><Relationship Id="rId677" Type="http://schemas.openxmlformats.org/officeDocument/2006/relationships/customXml" Target="../ink/ink1291.xml"/><Relationship Id="rId232" Type="http://schemas.openxmlformats.org/officeDocument/2006/relationships/customXml" Target="../ink/ink1066.xml"/><Relationship Id="rId27" Type="http://schemas.openxmlformats.org/officeDocument/2006/relationships/customXml" Target="../ink/ink963.xml"/><Relationship Id="rId537" Type="http://schemas.openxmlformats.org/officeDocument/2006/relationships/image" Target="../media/image1027.png"/><Relationship Id="rId80" Type="http://schemas.openxmlformats.org/officeDocument/2006/relationships/image" Target="../media/image805.png"/><Relationship Id="rId176" Type="http://schemas.openxmlformats.org/officeDocument/2006/relationships/image" Target="../media/image851.png"/><Relationship Id="rId383" Type="http://schemas.openxmlformats.org/officeDocument/2006/relationships/customXml" Target="../ink/ink1142.xml"/><Relationship Id="rId590" Type="http://schemas.openxmlformats.org/officeDocument/2006/relationships/customXml" Target="../ink/ink1247.xml"/><Relationship Id="rId604" Type="http://schemas.openxmlformats.org/officeDocument/2006/relationships/customXml" Target="../ink/ink1254.xml"/><Relationship Id="rId243" Type="http://schemas.openxmlformats.org/officeDocument/2006/relationships/image" Target="../media/image884.png"/><Relationship Id="rId450" Type="http://schemas.openxmlformats.org/officeDocument/2006/relationships/image" Target="../media/image985.png"/><Relationship Id="rId688" Type="http://schemas.openxmlformats.org/officeDocument/2006/relationships/image" Target="../media/image1102.png"/><Relationship Id="rId38" Type="http://schemas.openxmlformats.org/officeDocument/2006/relationships/image" Target="../media/image784.png"/><Relationship Id="rId103" Type="http://schemas.openxmlformats.org/officeDocument/2006/relationships/customXml" Target="../ink/ink1001.xml"/><Relationship Id="rId310" Type="http://schemas.openxmlformats.org/officeDocument/2006/relationships/customXml" Target="../ink/ink1105.xml"/><Relationship Id="rId548" Type="http://schemas.openxmlformats.org/officeDocument/2006/relationships/customXml" Target="../ink/ink1226.xml"/><Relationship Id="rId91" Type="http://schemas.openxmlformats.org/officeDocument/2006/relationships/customXml" Target="../ink/ink995.xml"/><Relationship Id="rId187" Type="http://schemas.openxmlformats.org/officeDocument/2006/relationships/customXml" Target="../ink/ink1043.xml"/><Relationship Id="rId394" Type="http://schemas.openxmlformats.org/officeDocument/2006/relationships/image" Target="../media/image957.png"/><Relationship Id="rId408" Type="http://schemas.openxmlformats.org/officeDocument/2006/relationships/image" Target="../media/image964.png"/><Relationship Id="rId615" Type="http://schemas.openxmlformats.org/officeDocument/2006/relationships/image" Target="../media/image1066.png"/><Relationship Id="rId254" Type="http://schemas.openxmlformats.org/officeDocument/2006/relationships/customXml" Target="../ink/ink1077.xml"/><Relationship Id="rId699" Type="http://schemas.openxmlformats.org/officeDocument/2006/relationships/customXml" Target="../ink/ink1302.xml"/><Relationship Id="rId49" Type="http://schemas.openxmlformats.org/officeDocument/2006/relationships/customXml" Target="../ink/ink974.xml"/><Relationship Id="rId114" Type="http://schemas.openxmlformats.org/officeDocument/2006/relationships/image" Target="../media/image821.png"/><Relationship Id="rId461" Type="http://schemas.openxmlformats.org/officeDocument/2006/relationships/customXml" Target="../ink/ink1181.xml"/><Relationship Id="rId559" Type="http://schemas.openxmlformats.org/officeDocument/2006/relationships/image" Target="../media/image1038.png"/><Relationship Id="rId198" Type="http://schemas.openxmlformats.org/officeDocument/2006/relationships/image" Target="../media/image862.png"/><Relationship Id="rId321" Type="http://schemas.openxmlformats.org/officeDocument/2006/relationships/image" Target="../media/image922.png"/><Relationship Id="rId419" Type="http://schemas.openxmlformats.org/officeDocument/2006/relationships/customXml" Target="../ink/ink1160.xml"/><Relationship Id="rId626" Type="http://schemas.openxmlformats.org/officeDocument/2006/relationships/image" Target="../media/image1071.png"/><Relationship Id="rId265" Type="http://schemas.openxmlformats.org/officeDocument/2006/relationships/image" Target="../media/image894.png"/><Relationship Id="rId472" Type="http://schemas.openxmlformats.org/officeDocument/2006/relationships/image" Target="../media/image996.png"/><Relationship Id="rId125" Type="http://schemas.openxmlformats.org/officeDocument/2006/relationships/customXml" Target="../ink/ink1012.xml"/><Relationship Id="rId332" Type="http://schemas.openxmlformats.org/officeDocument/2006/relationships/customXml" Target="../ink/ink1116.xml"/><Relationship Id="rId637" Type="http://schemas.openxmlformats.org/officeDocument/2006/relationships/customXml" Target="../ink/ink1271.xml"/><Relationship Id="rId276" Type="http://schemas.openxmlformats.org/officeDocument/2006/relationships/customXml" Target="../ink/ink1088.xml"/><Relationship Id="rId483" Type="http://schemas.openxmlformats.org/officeDocument/2006/relationships/customXml" Target="../ink/ink1192.xml"/><Relationship Id="rId690" Type="http://schemas.openxmlformats.org/officeDocument/2006/relationships/image" Target="../media/image1103.png"/><Relationship Id="rId704" Type="http://schemas.openxmlformats.org/officeDocument/2006/relationships/image" Target="../media/image1110.png"/><Relationship Id="rId40" Type="http://schemas.openxmlformats.org/officeDocument/2006/relationships/image" Target="../media/image785.png"/><Relationship Id="rId136" Type="http://schemas.openxmlformats.org/officeDocument/2006/relationships/image" Target="../media/image832.png"/><Relationship Id="rId343" Type="http://schemas.openxmlformats.org/officeDocument/2006/relationships/image" Target="../media/image933.png"/><Relationship Id="rId550" Type="http://schemas.openxmlformats.org/officeDocument/2006/relationships/customXml" Target="../ink/ink1227.xml"/><Relationship Id="rId203" Type="http://schemas.openxmlformats.org/officeDocument/2006/relationships/customXml" Target="../ink/ink1051.xml"/><Relationship Id="rId648" Type="http://schemas.openxmlformats.org/officeDocument/2006/relationships/image" Target="../media/image1082.png"/></Relationships>
</file>

<file path=ppt/slides/_rels/slide6.xml.rels><?xml version="1.0" encoding="UTF-8" standalone="yes"?>
<Relationships xmlns="http://schemas.openxmlformats.org/package/2006/relationships"><Relationship Id="rId117" Type="http://schemas.openxmlformats.org/officeDocument/2006/relationships/customXml" Target="../ink/ink1374.xml"/><Relationship Id="rId299" Type="http://schemas.openxmlformats.org/officeDocument/2006/relationships/customXml" Target="../ink/ink1466.xml"/><Relationship Id="rId21" Type="http://schemas.openxmlformats.org/officeDocument/2006/relationships/customXml" Target="../ink/ink1326.xml"/><Relationship Id="rId63" Type="http://schemas.openxmlformats.org/officeDocument/2006/relationships/customXml" Target="../ink/ink1347.xml"/><Relationship Id="rId159" Type="http://schemas.openxmlformats.org/officeDocument/2006/relationships/customXml" Target="../ink/ink1395.xml"/><Relationship Id="rId324" Type="http://schemas.openxmlformats.org/officeDocument/2006/relationships/image" Target="../media/image1280.png"/><Relationship Id="rId366" Type="http://schemas.openxmlformats.org/officeDocument/2006/relationships/customXml" Target="../ink/ink1501.xml"/><Relationship Id="rId170" Type="http://schemas.openxmlformats.org/officeDocument/2006/relationships/image" Target="../media/image1205.png"/><Relationship Id="rId226" Type="http://schemas.openxmlformats.org/officeDocument/2006/relationships/customXml" Target="../ink/ink1429.xml"/><Relationship Id="rId268" Type="http://schemas.openxmlformats.org/officeDocument/2006/relationships/image" Target="../media/image1253.png"/><Relationship Id="rId32" Type="http://schemas.openxmlformats.org/officeDocument/2006/relationships/image" Target="../media/image1137.png"/><Relationship Id="rId74" Type="http://schemas.openxmlformats.org/officeDocument/2006/relationships/image" Target="../media/image1158.png"/><Relationship Id="rId128" Type="http://schemas.openxmlformats.org/officeDocument/2006/relationships/image" Target="../media/image1184.png"/><Relationship Id="rId335" Type="http://schemas.openxmlformats.org/officeDocument/2006/relationships/customXml" Target="../ink/ink1485.xml"/><Relationship Id="rId5" Type="http://schemas.openxmlformats.org/officeDocument/2006/relationships/customXml" Target="../ink/ink1318.xml"/><Relationship Id="rId181" Type="http://schemas.openxmlformats.org/officeDocument/2006/relationships/image" Target="../media/image1210.png"/><Relationship Id="rId237" Type="http://schemas.openxmlformats.org/officeDocument/2006/relationships/image" Target="../media/image1238.png"/><Relationship Id="rId279" Type="http://schemas.openxmlformats.org/officeDocument/2006/relationships/customXml" Target="../ink/ink1456.xml"/><Relationship Id="rId43" Type="http://schemas.openxmlformats.org/officeDocument/2006/relationships/customXml" Target="../ink/ink1337.xml"/><Relationship Id="rId139" Type="http://schemas.openxmlformats.org/officeDocument/2006/relationships/customXml" Target="../ink/ink1385.xml"/><Relationship Id="rId290" Type="http://schemas.openxmlformats.org/officeDocument/2006/relationships/image" Target="../media/image1263.png"/><Relationship Id="rId304" Type="http://schemas.openxmlformats.org/officeDocument/2006/relationships/image" Target="../media/image1270.png"/><Relationship Id="rId346" Type="http://schemas.openxmlformats.org/officeDocument/2006/relationships/customXml" Target="../ink/ink1491.xml"/><Relationship Id="rId85" Type="http://schemas.openxmlformats.org/officeDocument/2006/relationships/customXml" Target="../ink/ink1358.xml"/><Relationship Id="rId150" Type="http://schemas.openxmlformats.org/officeDocument/2006/relationships/image" Target="../media/image1195.png"/><Relationship Id="rId192" Type="http://schemas.openxmlformats.org/officeDocument/2006/relationships/customXml" Target="../ink/ink1412.xml"/><Relationship Id="rId206" Type="http://schemas.openxmlformats.org/officeDocument/2006/relationships/customXml" Target="../ink/ink1419.xml"/><Relationship Id="rId248" Type="http://schemas.openxmlformats.org/officeDocument/2006/relationships/customXml" Target="../ink/ink1440.xml"/><Relationship Id="rId12" Type="http://schemas.openxmlformats.org/officeDocument/2006/relationships/image" Target="../media/image1127.png"/><Relationship Id="rId108" Type="http://schemas.openxmlformats.org/officeDocument/2006/relationships/image" Target="../media/image1174.png"/><Relationship Id="rId315" Type="http://schemas.openxmlformats.org/officeDocument/2006/relationships/customXml" Target="../ink/ink1474.xml"/><Relationship Id="rId357" Type="http://schemas.openxmlformats.org/officeDocument/2006/relationships/image" Target="../media/image1295.png"/><Relationship Id="rId54" Type="http://schemas.openxmlformats.org/officeDocument/2006/relationships/image" Target="../media/image1148.png"/><Relationship Id="rId96" Type="http://schemas.openxmlformats.org/officeDocument/2006/relationships/image" Target="../media/image16.png"/><Relationship Id="rId161" Type="http://schemas.openxmlformats.org/officeDocument/2006/relationships/customXml" Target="../ink/ink1396.xml"/><Relationship Id="rId217" Type="http://schemas.openxmlformats.org/officeDocument/2006/relationships/image" Target="../media/image1228.png"/><Relationship Id="rId259" Type="http://schemas.openxmlformats.org/officeDocument/2006/relationships/customXml" Target="../ink/ink1446.xml"/><Relationship Id="rId23" Type="http://schemas.openxmlformats.org/officeDocument/2006/relationships/customXml" Target="../ink/ink1327.xml"/><Relationship Id="rId119" Type="http://schemas.openxmlformats.org/officeDocument/2006/relationships/customXml" Target="../ink/ink1375.xml"/><Relationship Id="rId270" Type="http://schemas.openxmlformats.org/officeDocument/2006/relationships/image" Target="../media/image1254.png"/><Relationship Id="rId326" Type="http://schemas.openxmlformats.org/officeDocument/2006/relationships/customXml" Target="../ink/ink1480.xml"/><Relationship Id="rId65" Type="http://schemas.openxmlformats.org/officeDocument/2006/relationships/customXml" Target="../ink/ink1348.xml"/><Relationship Id="rId130" Type="http://schemas.openxmlformats.org/officeDocument/2006/relationships/image" Target="../media/image1185.png"/><Relationship Id="rId368" Type="http://schemas.openxmlformats.org/officeDocument/2006/relationships/customXml" Target="../ink/ink1502.xml"/><Relationship Id="rId172" Type="http://schemas.openxmlformats.org/officeDocument/2006/relationships/image" Target="../media/image1206.png"/><Relationship Id="rId228" Type="http://schemas.openxmlformats.org/officeDocument/2006/relationships/customXml" Target="../ink/ink1430.xml"/><Relationship Id="rId281" Type="http://schemas.openxmlformats.org/officeDocument/2006/relationships/customXml" Target="../ink/ink1457.xml"/><Relationship Id="rId337" Type="http://schemas.openxmlformats.org/officeDocument/2006/relationships/customXml" Target="../ink/ink1486.xml"/><Relationship Id="rId34" Type="http://schemas.openxmlformats.org/officeDocument/2006/relationships/image" Target="../media/image1138.png"/><Relationship Id="rId76" Type="http://schemas.openxmlformats.org/officeDocument/2006/relationships/image" Target="../media/image1159.png"/><Relationship Id="rId141" Type="http://schemas.openxmlformats.org/officeDocument/2006/relationships/customXml" Target="../ink/ink1386.xml"/><Relationship Id="rId7" Type="http://schemas.openxmlformats.org/officeDocument/2006/relationships/customXml" Target="../ink/ink1319.xml"/><Relationship Id="rId183" Type="http://schemas.openxmlformats.org/officeDocument/2006/relationships/image" Target="../media/image1211.png"/><Relationship Id="rId239" Type="http://schemas.openxmlformats.org/officeDocument/2006/relationships/image" Target="../media/image1239.png"/><Relationship Id="rId250" Type="http://schemas.openxmlformats.org/officeDocument/2006/relationships/customXml" Target="../ink/ink1441.xml"/><Relationship Id="rId292" Type="http://schemas.openxmlformats.org/officeDocument/2006/relationships/image" Target="../media/image1264.png"/><Relationship Id="rId306" Type="http://schemas.openxmlformats.org/officeDocument/2006/relationships/image" Target="../media/image1271.png"/><Relationship Id="rId45" Type="http://schemas.openxmlformats.org/officeDocument/2006/relationships/customXml" Target="../ink/ink1338.xml"/><Relationship Id="rId87" Type="http://schemas.openxmlformats.org/officeDocument/2006/relationships/customXml" Target="../ink/ink1359.xml"/><Relationship Id="rId110" Type="http://schemas.openxmlformats.org/officeDocument/2006/relationships/image" Target="../media/image1175.png"/><Relationship Id="rId348" Type="http://schemas.openxmlformats.org/officeDocument/2006/relationships/customXml" Target="../ink/ink1492.xml"/><Relationship Id="rId152" Type="http://schemas.openxmlformats.org/officeDocument/2006/relationships/image" Target="../media/image1196.png"/><Relationship Id="rId194" Type="http://schemas.openxmlformats.org/officeDocument/2006/relationships/customXml" Target="../ink/ink1413.xml"/><Relationship Id="rId208" Type="http://schemas.openxmlformats.org/officeDocument/2006/relationships/customXml" Target="../ink/ink1420.xml"/><Relationship Id="rId261" Type="http://schemas.openxmlformats.org/officeDocument/2006/relationships/customXml" Target="../ink/ink1447.xml"/><Relationship Id="rId14" Type="http://schemas.openxmlformats.org/officeDocument/2006/relationships/image" Target="../media/image1128.png"/><Relationship Id="rId56" Type="http://schemas.openxmlformats.org/officeDocument/2006/relationships/image" Target="../media/image1149.png"/><Relationship Id="rId317" Type="http://schemas.openxmlformats.org/officeDocument/2006/relationships/customXml" Target="../ink/ink1475.xml"/><Relationship Id="rId359" Type="http://schemas.openxmlformats.org/officeDocument/2006/relationships/image" Target="../media/image1296.png"/><Relationship Id="rId98" Type="http://schemas.openxmlformats.org/officeDocument/2006/relationships/image" Target="../media/image1169.png"/><Relationship Id="rId121" Type="http://schemas.openxmlformats.org/officeDocument/2006/relationships/customXml" Target="../ink/ink1376.xml"/><Relationship Id="rId163" Type="http://schemas.openxmlformats.org/officeDocument/2006/relationships/customXml" Target="../ink/ink1397.xml"/><Relationship Id="rId219" Type="http://schemas.openxmlformats.org/officeDocument/2006/relationships/image" Target="../media/image1229.png"/><Relationship Id="rId230" Type="http://schemas.openxmlformats.org/officeDocument/2006/relationships/customXml" Target="../ink/ink1431.xml"/><Relationship Id="rId25" Type="http://schemas.openxmlformats.org/officeDocument/2006/relationships/customXml" Target="../ink/ink1328.xml"/><Relationship Id="rId67" Type="http://schemas.openxmlformats.org/officeDocument/2006/relationships/customXml" Target="../ink/ink1349.xml"/><Relationship Id="rId272" Type="http://schemas.openxmlformats.org/officeDocument/2006/relationships/image" Target="../media/image1255.png"/><Relationship Id="rId328" Type="http://schemas.openxmlformats.org/officeDocument/2006/relationships/customXml" Target="../ink/ink1481.xml"/><Relationship Id="rId132" Type="http://schemas.openxmlformats.org/officeDocument/2006/relationships/image" Target="../media/image1186.png"/><Relationship Id="rId174" Type="http://schemas.openxmlformats.org/officeDocument/2006/relationships/image" Target="../media/image1207.png"/><Relationship Id="rId241" Type="http://schemas.openxmlformats.org/officeDocument/2006/relationships/image" Target="../media/image1240.png"/><Relationship Id="rId15" Type="http://schemas.openxmlformats.org/officeDocument/2006/relationships/customXml" Target="../ink/ink1323.xml"/><Relationship Id="rId36" Type="http://schemas.openxmlformats.org/officeDocument/2006/relationships/image" Target="../media/image1139.png"/><Relationship Id="rId57" Type="http://schemas.openxmlformats.org/officeDocument/2006/relationships/customXml" Target="../ink/ink1344.xml"/><Relationship Id="rId262" Type="http://schemas.openxmlformats.org/officeDocument/2006/relationships/image" Target="../media/image1250.png"/><Relationship Id="rId283" Type="http://schemas.openxmlformats.org/officeDocument/2006/relationships/customXml" Target="../ink/ink1458.xml"/><Relationship Id="rId318" Type="http://schemas.openxmlformats.org/officeDocument/2006/relationships/image" Target="../media/image1277.png"/><Relationship Id="rId339" Type="http://schemas.openxmlformats.org/officeDocument/2006/relationships/customXml" Target="../ink/ink1487.xml"/><Relationship Id="rId78" Type="http://schemas.openxmlformats.org/officeDocument/2006/relationships/image" Target="../media/image1160.png"/><Relationship Id="rId99" Type="http://schemas.openxmlformats.org/officeDocument/2006/relationships/customXml" Target="../ink/ink1365.xml"/><Relationship Id="rId101" Type="http://schemas.openxmlformats.org/officeDocument/2006/relationships/customXml" Target="../ink/ink1366.xml"/><Relationship Id="rId122" Type="http://schemas.openxmlformats.org/officeDocument/2006/relationships/image" Target="../media/image1181.png"/><Relationship Id="rId143" Type="http://schemas.openxmlformats.org/officeDocument/2006/relationships/customXml" Target="../ink/ink1387.xml"/><Relationship Id="rId164" Type="http://schemas.openxmlformats.org/officeDocument/2006/relationships/image" Target="../media/image1202.png"/><Relationship Id="rId185" Type="http://schemas.openxmlformats.org/officeDocument/2006/relationships/image" Target="../media/image1212.png"/><Relationship Id="rId350" Type="http://schemas.openxmlformats.org/officeDocument/2006/relationships/customXml" Target="../ink/ink1493.xml"/><Relationship Id="rId9" Type="http://schemas.openxmlformats.org/officeDocument/2006/relationships/customXml" Target="../ink/ink1320.xml"/><Relationship Id="rId210" Type="http://schemas.openxmlformats.org/officeDocument/2006/relationships/customXml" Target="../ink/ink1421.xml"/><Relationship Id="rId26" Type="http://schemas.openxmlformats.org/officeDocument/2006/relationships/image" Target="../media/image1134.png"/><Relationship Id="rId231" Type="http://schemas.openxmlformats.org/officeDocument/2006/relationships/image" Target="../media/image1235.png"/><Relationship Id="rId252" Type="http://schemas.openxmlformats.org/officeDocument/2006/relationships/customXml" Target="../ink/ink1442.xml"/><Relationship Id="rId273" Type="http://schemas.openxmlformats.org/officeDocument/2006/relationships/customXml" Target="../ink/ink1453.xml"/><Relationship Id="rId294" Type="http://schemas.openxmlformats.org/officeDocument/2006/relationships/image" Target="../media/image1265.png"/><Relationship Id="rId308" Type="http://schemas.openxmlformats.org/officeDocument/2006/relationships/image" Target="../media/image1272.png"/><Relationship Id="rId329" Type="http://schemas.openxmlformats.org/officeDocument/2006/relationships/image" Target="../media/image1282.png"/><Relationship Id="rId47" Type="http://schemas.openxmlformats.org/officeDocument/2006/relationships/customXml" Target="../ink/ink1339.xml"/><Relationship Id="rId68" Type="http://schemas.openxmlformats.org/officeDocument/2006/relationships/image" Target="../media/image1155.png"/><Relationship Id="rId89" Type="http://schemas.openxmlformats.org/officeDocument/2006/relationships/customXml" Target="../ink/ink1360.xml"/><Relationship Id="rId112" Type="http://schemas.openxmlformats.org/officeDocument/2006/relationships/image" Target="../media/image1176.png"/><Relationship Id="rId133" Type="http://schemas.openxmlformats.org/officeDocument/2006/relationships/customXml" Target="../ink/ink1382.xml"/><Relationship Id="rId154" Type="http://schemas.openxmlformats.org/officeDocument/2006/relationships/image" Target="../media/image1197.png"/><Relationship Id="rId175" Type="http://schemas.openxmlformats.org/officeDocument/2006/relationships/customXml" Target="../ink/ink1403.xml"/><Relationship Id="rId340" Type="http://schemas.openxmlformats.org/officeDocument/2006/relationships/image" Target="../media/image1287.png"/><Relationship Id="rId361" Type="http://schemas.openxmlformats.org/officeDocument/2006/relationships/image" Target="../media/image1297.png"/><Relationship Id="rId196" Type="http://schemas.openxmlformats.org/officeDocument/2006/relationships/customXml" Target="../ink/ink1414.xml"/><Relationship Id="rId200" Type="http://schemas.openxmlformats.org/officeDocument/2006/relationships/customXml" Target="../ink/ink1416.xml"/><Relationship Id="rId16" Type="http://schemas.openxmlformats.org/officeDocument/2006/relationships/image" Target="../media/image1129.png"/><Relationship Id="rId221" Type="http://schemas.openxmlformats.org/officeDocument/2006/relationships/image" Target="../media/image1230.png"/><Relationship Id="rId242" Type="http://schemas.openxmlformats.org/officeDocument/2006/relationships/customXml" Target="../ink/ink1437.xml"/><Relationship Id="rId263" Type="http://schemas.openxmlformats.org/officeDocument/2006/relationships/customXml" Target="../ink/ink1448.xml"/><Relationship Id="rId284" Type="http://schemas.openxmlformats.org/officeDocument/2006/relationships/image" Target="../media/image1260.png"/><Relationship Id="rId319" Type="http://schemas.openxmlformats.org/officeDocument/2006/relationships/customXml" Target="../ink/ink1476.xml"/><Relationship Id="rId37" Type="http://schemas.openxmlformats.org/officeDocument/2006/relationships/customXml" Target="../ink/ink1334.xml"/><Relationship Id="rId58" Type="http://schemas.openxmlformats.org/officeDocument/2006/relationships/image" Target="../media/image1150.png"/><Relationship Id="rId79" Type="http://schemas.openxmlformats.org/officeDocument/2006/relationships/customXml" Target="../ink/ink1355.xml"/><Relationship Id="rId102" Type="http://schemas.openxmlformats.org/officeDocument/2006/relationships/image" Target="../media/image1171.png"/><Relationship Id="rId123" Type="http://schemas.openxmlformats.org/officeDocument/2006/relationships/customXml" Target="../ink/ink1377.xml"/><Relationship Id="rId144" Type="http://schemas.openxmlformats.org/officeDocument/2006/relationships/image" Target="../media/image1192.png"/><Relationship Id="rId330" Type="http://schemas.openxmlformats.org/officeDocument/2006/relationships/customXml" Target="../ink/ink1482.xml"/><Relationship Id="rId90" Type="http://schemas.openxmlformats.org/officeDocument/2006/relationships/image" Target="../media/image1166.png"/><Relationship Id="rId165" Type="http://schemas.openxmlformats.org/officeDocument/2006/relationships/customXml" Target="../ink/ink1398.xml"/><Relationship Id="rId186" Type="http://schemas.openxmlformats.org/officeDocument/2006/relationships/customXml" Target="../ink/ink1409.xml"/><Relationship Id="rId351" Type="http://schemas.openxmlformats.org/officeDocument/2006/relationships/image" Target="../media/image1292.png"/><Relationship Id="rId211" Type="http://schemas.openxmlformats.org/officeDocument/2006/relationships/image" Target="../media/image1225.png"/><Relationship Id="rId232" Type="http://schemas.openxmlformats.org/officeDocument/2006/relationships/customXml" Target="../ink/ink1432.xml"/><Relationship Id="rId253" Type="http://schemas.openxmlformats.org/officeDocument/2006/relationships/image" Target="../media/image1246.png"/><Relationship Id="rId274" Type="http://schemas.openxmlformats.org/officeDocument/2006/relationships/image" Target="../media/image1256.png"/><Relationship Id="rId295" Type="http://schemas.openxmlformats.org/officeDocument/2006/relationships/customXml" Target="../ink/ink1464.xml"/><Relationship Id="rId309" Type="http://schemas.openxmlformats.org/officeDocument/2006/relationships/customXml" Target="../ink/ink1471.xml"/><Relationship Id="rId27" Type="http://schemas.openxmlformats.org/officeDocument/2006/relationships/customXml" Target="../ink/ink1329.xml"/><Relationship Id="rId48" Type="http://schemas.openxmlformats.org/officeDocument/2006/relationships/image" Target="../media/image1145.png"/><Relationship Id="rId69" Type="http://schemas.openxmlformats.org/officeDocument/2006/relationships/customXml" Target="../ink/ink1350.xml"/><Relationship Id="rId113" Type="http://schemas.openxmlformats.org/officeDocument/2006/relationships/customXml" Target="../ink/ink1372.xml"/><Relationship Id="rId134" Type="http://schemas.openxmlformats.org/officeDocument/2006/relationships/image" Target="../media/image1187.png"/><Relationship Id="rId320" Type="http://schemas.openxmlformats.org/officeDocument/2006/relationships/image" Target="../media/image1278.png"/><Relationship Id="rId80" Type="http://schemas.openxmlformats.org/officeDocument/2006/relationships/image" Target="../media/image1161.png"/><Relationship Id="rId155" Type="http://schemas.openxmlformats.org/officeDocument/2006/relationships/customXml" Target="../ink/ink1393.xml"/><Relationship Id="rId176" Type="http://schemas.openxmlformats.org/officeDocument/2006/relationships/image" Target="../media/image1208.png"/><Relationship Id="rId197" Type="http://schemas.openxmlformats.org/officeDocument/2006/relationships/image" Target="../media/image1218.png"/><Relationship Id="rId341" Type="http://schemas.openxmlformats.org/officeDocument/2006/relationships/customXml" Target="../ink/ink1488.xml"/><Relationship Id="rId362" Type="http://schemas.openxmlformats.org/officeDocument/2006/relationships/customXml" Target="../ink/ink1499.xml"/><Relationship Id="rId201" Type="http://schemas.openxmlformats.org/officeDocument/2006/relationships/image" Target="../media/image1220.png"/><Relationship Id="rId222" Type="http://schemas.openxmlformats.org/officeDocument/2006/relationships/customXml" Target="../ink/ink1427.xml"/><Relationship Id="rId243" Type="http://schemas.openxmlformats.org/officeDocument/2006/relationships/image" Target="../media/image1241.png"/><Relationship Id="rId264" Type="http://schemas.openxmlformats.org/officeDocument/2006/relationships/image" Target="../media/image1251.png"/><Relationship Id="rId285" Type="http://schemas.openxmlformats.org/officeDocument/2006/relationships/customXml" Target="../ink/ink1459.xml"/><Relationship Id="rId17" Type="http://schemas.openxmlformats.org/officeDocument/2006/relationships/customXml" Target="../ink/ink1324.xml"/><Relationship Id="rId38" Type="http://schemas.openxmlformats.org/officeDocument/2006/relationships/image" Target="../media/image1140.png"/><Relationship Id="rId59" Type="http://schemas.openxmlformats.org/officeDocument/2006/relationships/customXml" Target="../ink/ink1345.xml"/><Relationship Id="rId103" Type="http://schemas.openxmlformats.org/officeDocument/2006/relationships/customXml" Target="../ink/ink1367.xml"/><Relationship Id="rId124" Type="http://schemas.openxmlformats.org/officeDocument/2006/relationships/image" Target="../media/image1182.png"/><Relationship Id="rId310" Type="http://schemas.openxmlformats.org/officeDocument/2006/relationships/image" Target="../media/image1273.png"/><Relationship Id="rId70" Type="http://schemas.openxmlformats.org/officeDocument/2006/relationships/image" Target="../media/image1156.png"/><Relationship Id="rId91" Type="http://schemas.openxmlformats.org/officeDocument/2006/relationships/customXml" Target="../ink/ink1361.xml"/><Relationship Id="rId145" Type="http://schemas.openxmlformats.org/officeDocument/2006/relationships/customXml" Target="../ink/ink1388.xml"/><Relationship Id="rId166" Type="http://schemas.openxmlformats.org/officeDocument/2006/relationships/image" Target="../media/image1203.png"/><Relationship Id="rId187" Type="http://schemas.openxmlformats.org/officeDocument/2006/relationships/image" Target="../media/image1213.png"/><Relationship Id="rId331" Type="http://schemas.openxmlformats.org/officeDocument/2006/relationships/image" Target="../media/image1283.png"/><Relationship Id="rId352" Type="http://schemas.openxmlformats.org/officeDocument/2006/relationships/customXml" Target="../ink/ink1494.xml"/><Relationship Id="rId1" Type="http://schemas.openxmlformats.org/officeDocument/2006/relationships/slideLayout" Target="../slideLayouts/slideLayout7.xml"/><Relationship Id="rId212" Type="http://schemas.openxmlformats.org/officeDocument/2006/relationships/customXml" Target="../ink/ink1422.xml"/><Relationship Id="rId233" Type="http://schemas.openxmlformats.org/officeDocument/2006/relationships/image" Target="../media/image1236.png"/><Relationship Id="rId254" Type="http://schemas.openxmlformats.org/officeDocument/2006/relationships/customXml" Target="../ink/ink1443.xml"/><Relationship Id="rId28" Type="http://schemas.openxmlformats.org/officeDocument/2006/relationships/image" Target="../media/image1135.png"/><Relationship Id="rId49" Type="http://schemas.openxmlformats.org/officeDocument/2006/relationships/customXml" Target="../ink/ink1340.xml"/><Relationship Id="rId114" Type="http://schemas.openxmlformats.org/officeDocument/2006/relationships/image" Target="../media/image1177.png"/><Relationship Id="rId275" Type="http://schemas.openxmlformats.org/officeDocument/2006/relationships/customXml" Target="../ink/ink1454.xml"/><Relationship Id="rId296" Type="http://schemas.openxmlformats.org/officeDocument/2006/relationships/image" Target="../media/image1266.png"/><Relationship Id="rId300" Type="http://schemas.openxmlformats.org/officeDocument/2006/relationships/image" Target="../media/image1268.png"/><Relationship Id="rId60" Type="http://schemas.openxmlformats.org/officeDocument/2006/relationships/image" Target="../media/image1151.png"/><Relationship Id="rId81" Type="http://schemas.openxmlformats.org/officeDocument/2006/relationships/customXml" Target="../ink/ink1356.xml"/><Relationship Id="rId135" Type="http://schemas.openxmlformats.org/officeDocument/2006/relationships/customXml" Target="../ink/ink1383.xml"/><Relationship Id="rId156" Type="http://schemas.openxmlformats.org/officeDocument/2006/relationships/image" Target="../media/image1198.png"/><Relationship Id="rId177" Type="http://schemas.openxmlformats.org/officeDocument/2006/relationships/customXml" Target="../ink/ink1404.xml"/><Relationship Id="rId198" Type="http://schemas.openxmlformats.org/officeDocument/2006/relationships/customXml" Target="../ink/ink1415.xml"/><Relationship Id="rId321" Type="http://schemas.openxmlformats.org/officeDocument/2006/relationships/customXml" Target="../ink/ink1477.xml"/><Relationship Id="rId342" Type="http://schemas.openxmlformats.org/officeDocument/2006/relationships/image" Target="../media/image1288.png"/><Relationship Id="rId363" Type="http://schemas.openxmlformats.org/officeDocument/2006/relationships/image" Target="../media/image1298.png"/><Relationship Id="rId202" Type="http://schemas.openxmlformats.org/officeDocument/2006/relationships/customXml" Target="../ink/ink1417.xml"/><Relationship Id="rId223" Type="http://schemas.openxmlformats.org/officeDocument/2006/relationships/image" Target="../media/image1231.png"/><Relationship Id="rId244" Type="http://schemas.openxmlformats.org/officeDocument/2006/relationships/customXml" Target="../ink/ink1438.xml"/><Relationship Id="rId18" Type="http://schemas.openxmlformats.org/officeDocument/2006/relationships/image" Target="../media/image1130.png"/><Relationship Id="rId39" Type="http://schemas.openxmlformats.org/officeDocument/2006/relationships/customXml" Target="../ink/ink1335.xml"/><Relationship Id="rId265" Type="http://schemas.openxmlformats.org/officeDocument/2006/relationships/customXml" Target="../ink/ink1449.xml"/><Relationship Id="rId286" Type="http://schemas.openxmlformats.org/officeDocument/2006/relationships/image" Target="../media/image1261.png"/><Relationship Id="rId50" Type="http://schemas.openxmlformats.org/officeDocument/2006/relationships/image" Target="../media/image1146.png"/><Relationship Id="rId104" Type="http://schemas.openxmlformats.org/officeDocument/2006/relationships/image" Target="../media/image1172.png"/><Relationship Id="rId125" Type="http://schemas.openxmlformats.org/officeDocument/2006/relationships/customXml" Target="../ink/ink1378.xml"/><Relationship Id="rId146" Type="http://schemas.openxmlformats.org/officeDocument/2006/relationships/image" Target="../media/image1193.png"/><Relationship Id="rId167" Type="http://schemas.openxmlformats.org/officeDocument/2006/relationships/customXml" Target="../ink/ink1399.xml"/><Relationship Id="rId188" Type="http://schemas.openxmlformats.org/officeDocument/2006/relationships/customXml" Target="../ink/ink1410.xml"/><Relationship Id="rId311" Type="http://schemas.openxmlformats.org/officeDocument/2006/relationships/customXml" Target="../ink/ink1472.xml"/><Relationship Id="rId332" Type="http://schemas.openxmlformats.org/officeDocument/2006/relationships/customXml" Target="../ink/ink1483.xml"/><Relationship Id="rId353" Type="http://schemas.openxmlformats.org/officeDocument/2006/relationships/image" Target="../media/image1293.png"/><Relationship Id="rId71" Type="http://schemas.openxmlformats.org/officeDocument/2006/relationships/customXml" Target="../ink/ink1351.xml"/><Relationship Id="rId92" Type="http://schemas.openxmlformats.org/officeDocument/2006/relationships/image" Target="../media/image1167.png"/><Relationship Id="rId213" Type="http://schemas.openxmlformats.org/officeDocument/2006/relationships/image" Target="../media/image1226.png"/><Relationship Id="rId234" Type="http://schemas.openxmlformats.org/officeDocument/2006/relationships/customXml" Target="../ink/ink1433.xml"/><Relationship Id="rId2" Type="http://schemas.openxmlformats.org/officeDocument/2006/relationships/notesSlide" Target="../notesSlides/notesSlide6.xml"/><Relationship Id="rId29" Type="http://schemas.openxmlformats.org/officeDocument/2006/relationships/customXml" Target="../ink/ink1330.xml"/><Relationship Id="rId255" Type="http://schemas.openxmlformats.org/officeDocument/2006/relationships/image" Target="../media/image1247.png"/><Relationship Id="rId276" Type="http://schemas.openxmlformats.org/officeDocument/2006/relationships/image" Target="../media/image438.png"/><Relationship Id="rId297" Type="http://schemas.openxmlformats.org/officeDocument/2006/relationships/customXml" Target="../ink/ink1465.xml"/><Relationship Id="rId40" Type="http://schemas.openxmlformats.org/officeDocument/2006/relationships/image" Target="../media/image1141.png"/><Relationship Id="rId115" Type="http://schemas.openxmlformats.org/officeDocument/2006/relationships/customXml" Target="../ink/ink1373.xml"/><Relationship Id="rId136" Type="http://schemas.openxmlformats.org/officeDocument/2006/relationships/image" Target="../media/image1188.png"/><Relationship Id="rId157" Type="http://schemas.openxmlformats.org/officeDocument/2006/relationships/customXml" Target="../ink/ink1394.xml"/><Relationship Id="rId178" Type="http://schemas.openxmlformats.org/officeDocument/2006/relationships/customXml" Target="../ink/ink1405.xml"/><Relationship Id="rId301" Type="http://schemas.openxmlformats.org/officeDocument/2006/relationships/customXml" Target="../ink/ink1467.xml"/><Relationship Id="rId322" Type="http://schemas.openxmlformats.org/officeDocument/2006/relationships/image" Target="../media/image1279.png"/><Relationship Id="rId343" Type="http://schemas.openxmlformats.org/officeDocument/2006/relationships/customXml" Target="../ink/ink1489.xml"/><Relationship Id="rId364" Type="http://schemas.openxmlformats.org/officeDocument/2006/relationships/customXml" Target="../ink/ink1500.xml"/><Relationship Id="rId61" Type="http://schemas.openxmlformats.org/officeDocument/2006/relationships/customXml" Target="../ink/ink1346.xml"/><Relationship Id="rId82" Type="http://schemas.openxmlformats.org/officeDocument/2006/relationships/image" Target="../media/image1162.png"/><Relationship Id="rId199" Type="http://schemas.openxmlformats.org/officeDocument/2006/relationships/image" Target="../media/image1219.png"/><Relationship Id="rId203" Type="http://schemas.openxmlformats.org/officeDocument/2006/relationships/image" Target="../media/image1221.png"/><Relationship Id="rId19" Type="http://schemas.openxmlformats.org/officeDocument/2006/relationships/customXml" Target="../ink/ink1325.xml"/><Relationship Id="rId224" Type="http://schemas.openxmlformats.org/officeDocument/2006/relationships/customXml" Target="../ink/ink1428.xml"/><Relationship Id="rId245" Type="http://schemas.openxmlformats.org/officeDocument/2006/relationships/image" Target="../media/image1242.png"/><Relationship Id="rId266" Type="http://schemas.openxmlformats.org/officeDocument/2006/relationships/image" Target="../media/image1252.png"/><Relationship Id="rId287" Type="http://schemas.openxmlformats.org/officeDocument/2006/relationships/customXml" Target="../ink/ink1460.xml"/><Relationship Id="rId30" Type="http://schemas.openxmlformats.org/officeDocument/2006/relationships/image" Target="../media/image1136.png"/><Relationship Id="rId105" Type="http://schemas.openxmlformats.org/officeDocument/2006/relationships/customXml" Target="../ink/ink1368.xml"/><Relationship Id="rId126" Type="http://schemas.openxmlformats.org/officeDocument/2006/relationships/image" Target="../media/image1183.png"/><Relationship Id="rId147" Type="http://schemas.openxmlformats.org/officeDocument/2006/relationships/customXml" Target="../ink/ink1389.xml"/><Relationship Id="rId168" Type="http://schemas.openxmlformats.org/officeDocument/2006/relationships/image" Target="../media/image1204.png"/><Relationship Id="rId312" Type="http://schemas.openxmlformats.org/officeDocument/2006/relationships/image" Target="../media/image1274.png"/><Relationship Id="rId333" Type="http://schemas.openxmlformats.org/officeDocument/2006/relationships/customXml" Target="../ink/ink1484.xml"/><Relationship Id="rId354" Type="http://schemas.openxmlformats.org/officeDocument/2006/relationships/customXml" Target="../ink/ink1495.xml"/><Relationship Id="rId51" Type="http://schemas.openxmlformats.org/officeDocument/2006/relationships/customXml" Target="../ink/ink1341.xml"/><Relationship Id="rId72" Type="http://schemas.openxmlformats.org/officeDocument/2006/relationships/image" Target="../media/image1157.png"/><Relationship Id="rId93" Type="http://schemas.openxmlformats.org/officeDocument/2006/relationships/customXml" Target="../ink/ink1362.xml"/><Relationship Id="rId189" Type="http://schemas.openxmlformats.org/officeDocument/2006/relationships/image" Target="../media/image1214.png"/><Relationship Id="rId3" Type="http://schemas.openxmlformats.org/officeDocument/2006/relationships/customXml" Target="../ink/ink1317.xml"/><Relationship Id="rId214" Type="http://schemas.openxmlformats.org/officeDocument/2006/relationships/customXml" Target="../ink/ink1423.xml"/><Relationship Id="rId235" Type="http://schemas.openxmlformats.org/officeDocument/2006/relationships/image" Target="../media/image1237.png"/><Relationship Id="rId256" Type="http://schemas.openxmlformats.org/officeDocument/2006/relationships/customXml" Target="../ink/ink1444.xml"/><Relationship Id="rId277" Type="http://schemas.openxmlformats.org/officeDocument/2006/relationships/customXml" Target="../ink/ink1455.xml"/><Relationship Id="rId298" Type="http://schemas.openxmlformats.org/officeDocument/2006/relationships/image" Target="../media/image1267.png"/><Relationship Id="rId116" Type="http://schemas.openxmlformats.org/officeDocument/2006/relationships/image" Target="../media/image1178.png"/><Relationship Id="rId137" Type="http://schemas.openxmlformats.org/officeDocument/2006/relationships/customXml" Target="../ink/ink1384.xml"/><Relationship Id="rId158" Type="http://schemas.openxmlformats.org/officeDocument/2006/relationships/image" Target="../media/image1199.png"/><Relationship Id="rId302" Type="http://schemas.openxmlformats.org/officeDocument/2006/relationships/image" Target="../media/image1269.png"/><Relationship Id="rId323" Type="http://schemas.openxmlformats.org/officeDocument/2006/relationships/customXml" Target="../ink/ink1478.xml"/><Relationship Id="rId344" Type="http://schemas.openxmlformats.org/officeDocument/2006/relationships/customXml" Target="../ink/ink1490.xml"/><Relationship Id="rId20" Type="http://schemas.openxmlformats.org/officeDocument/2006/relationships/image" Target="../media/image1131.png"/><Relationship Id="rId41" Type="http://schemas.openxmlformats.org/officeDocument/2006/relationships/customXml" Target="../ink/ink1336.xml"/><Relationship Id="rId62" Type="http://schemas.openxmlformats.org/officeDocument/2006/relationships/image" Target="../media/image1152.png"/><Relationship Id="rId83" Type="http://schemas.openxmlformats.org/officeDocument/2006/relationships/customXml" Target="../ink/ink1357.xml"/><Relationship Id="rId179" Type="http://schemas.openxmlformats.org/officeDocument/2006/relationships/image" Target="../media/image1209.png"/><Relationship Id="rId365" Type="http://schemas.openxmlformats.org/officeDocument/2006/relationships/image" Target="../media/image1299.png"/><Relationship Id="rId190" Type="http://schemas.openxmlformats.org/officeDocument/2006/relationships/customXml" Target="../ink/ink1411.xml"/><Relationship Id="rId204" Type="http://schemas.openxmlformats.org/officeDocument/2006/relationships/customXml" Target="../ink/ink1418.xml"/><Relationship Id="rId225" Type="http://schemas.openxmlformats.org/officeDocument/2006/relationships/image" Target="../media/image1232.png"/><Relationship Id="rId246" Type="http://schemas.openxmlformats.org/officeDocument/2006/relationships/customXml" Target="../ink/ink1439.xml"/><Relationship Id="rId267" Type="http://schemas.openxmlformats.org/officeDocument/2006/relationships/customXml" Target="../ink/ink1450.xml"/><Relationship Id="rId288" Type="http://schemas.openxmlformats.org/officeDocument/2006/relationships/image" Target="../media/image1262.png"/><Relationship Id="rId106" Type="http://schemas.openxmlformats.org/officeDocument/2006/relationships/image" Target="../media/image1173.png"/><Relationship Id="rId127" Type="http://schemas.openxmlformats.org/officeDocument/2006/relationships/customXml" Target="../ink/ink1379.xml"/><Relationship Id="rId313" Type="http://schemas.openxmlformats.org/officeDocument/2006/relationships/customXml" Target="../ink/ink1473.xml"/><Relationship Id="rId10" Type="http://schemas.openxmlformats.org/officeDocument/2006/relationships/image" Target="../media/image1126.png"/><Relationship Id="rId31" Type="http://schemas.openxmlformats.org/officeDocument/2006/relationships/customXml" Target="../ink/ink1331.xml"/><Relationship Id="rId52" Type="http://schemas.openxmlformats.org/officeDocument/2006/relationships/image" Target="../media/image1147.png"/><Relationship Id="rId73" Type="http://schemas.openxmlformats.org/officeDocument/2006/relationships/customXml" Target="../ink/ink1352.xml"/><Relationship Id="rId94" Type="http://schemas.openxmlformats.org/officeDocument/2006/relationships/image" Target="../media/image1168.png"/><Relationship Id="rId148" Type="http://schemas.openxmlformats.org/officeDocument/2006/relationships/image" Target="../media/image1194.png"/><Relationship Id="rId169" Type="http://schemas.openxmlformats.org/officeDocument/2006/relationships/customXml" Target="../ink/ink1400.xml"/><Relationship Id="rId334" Type="http://schemas.openxmlformats.org/officeDocument/2006/relationships/image" Target="../media/image1284.png"/><Relationship Id="rId355" Type="http://schemas.openxmlformats.org/officeDocument/2006/relationships/image" Target="../media/image1294.png"/><Relationship Id="rId4" Type="http://schemas.openxmlformats.org/officeDocument/2006/relationships/image" Target="../media/image1123.png"/><Relationship Id="rId180" Type="http://schemas.openxmlformats.org/officeDocument/2006/relationships/customXml" Target="../ink/ink1406.xml"/><Relationship Id="rId215" Type="http://schemas.openxmlformats.org/officeDocument/2006/relationships/image" Target="../media/image1227.png"/><Relationship Id="rId236" Type="http://schemas.openxmlformats.org/officeDocument/2006/relationships/customXml" Target="../ink/ink1434.xml"/><Relationship Id="rId257" Type="http://schemas.openxmlformats.org/officeDocument/2006/relationships/customXml" Target="../ink/ink1445.xml"/><Relationship Id="rId278" Type="http://schemas.openxmlformats.org/officeDocument/2006/relationships/image" Target="../media/image1257.png"/><Relationship Id="rId303" Type="http://schemas.openxmlformats.org/officeDocument/2006/relationships/customXml" Target="../ink/ink1468.xml"/><Relationship Id="rId42" Type="http://schemas.openxmlformats.org/officeDocument/2006/relationships/image" Target="../media/image1142.png"/><Relationship Id="rId84" Type="http://schemas.openxmlformats.org/officeDocument/2006/relationships/image" Target="../media/image1163.png"/><Relationship Id="rId138" Type="http://schemas.openxmlformats.org/officeDocument/2006/relationships/image" Target="../media/image1189.png"/><Relationship Id="rId345" Type="http://schemas.openxmlformats.org/officeDocument/2006/relationships/image" Target="../media/image1289.png"/><Relationship Id="rId191" Type="http://schemas.openxmlformats.org/officeDocument/2006/relationships/image" Target="../media/image1215.png"/><Relationship Id="rId205" Type="http://schemas.openxmlformats.org/officeDocument/2006/relationships/image" Target="../media/image1222.png"/><Relationship Id="rId247" Type="http://schemas.openxmlformats.org/officeDocument/2006/relationships/image" Target="../media/image1243.png"/><Relationship Id="rId107" Type="http://schemas.openxmlformats.org/officeDocument/2006/relationships/customXml" Target="../ink/ink1369.xml"/><Relationship Id="rId289" Type="http://schemas.openxmlformats.org/officeDocument/2006/relationships/customXml" Target="../ink/ink1461.xml"/><Relationship Id="rId11" Type="http://schemas.openxmlformats.org/officeDocument/2006/relationships/customXml" Target="../ink/ink1321.xml"/><Relationship Id="rId53" Type="http://schemas.openxmlformats.org/officeDocument/2006/relationships/customXml" Target="../ink/ink1342.xml"/><Relationship Id="rId149" Type="http://schemas.openxmlformats.org/officeDocument/2006/relationships/customXml" Target="../ink/ink1390.xml"/><Relationship Id="rId314" Type="http://schemas.openxmlformats.org/officeDocument/2006/relationships/image" Target="../media/image1275.png"/><Relationship Id="rId356" Type="http://schemas.openxmlformats.org/officeDocument/2006/relationships/customXml" Target="../ink/ink1496.xml"/><Relationship Id="rId95" Type="http://schemas.openxmlformats.org/officeDocument/2006/relationships/customXml" Target="../ink/ink1363.xml"/><Relationship Id="rId160" Type="http://schemas.openxmlformats.org/officeDocument/2006/relationships/image" Target="../media/image1200.png"/><Relationship Id="rId216" Type="http://schemas.openxmlformats.org/officeDocument/2006/relationships/customXml" Target="../ink/ink1424.xml"/><Relationship Id="rId258" Type="http://schemas.openxmlformats.org/officeDocument/2006/relationships/image" Target="../media/image1248.png"/><Relationship Id="rId22" Type="http://schemas.openxmlformats.org/officeDocument/2006/relationships/image" Target="../media/image1132.png"/><Relationship Id="rId64" Type="http://schemas.openxmlformats.org/officeDocument/2006/relationships/image" Target="../media/image1153.png"/><Relationship Id="rId118" Type="http://schemas.openxmlformats.org/officeDocument/2006/relationships/image" Target="../media/image1179.png"/><Relationship Id="rId325" Type="http://schemas.openxmlformats.org/officeDocument/2006/relationships/customXml" Target="../ink/ink1479.xml"/><Relationship Id="rId367" Type="http://schemas.openxmlformats.org/officeDocument/2006/relationships/image" Target="../media/image1300.png"/><Relationship Id="rId171" Type="http://schemas.openxmlformats.org/officeDocument/2006/relationships/customXml" Target="../ink/ink1401.xml"/><Relationship Id="rId227" Type="http://schemas.openxmlformats.org/officeDocument/2006/relationships/image" Target="../media/image1233.png"/><Relationship Id="rId269" Type="http://schemas.openxmlformats.org/officeDocument/2006/relationships/customXml" Target="../ink/ink1451.xml"/><Relationship Id="rId33" Type="http://schemas.openxmlformats.org/officeDocument/2006/relationships/customXml" Target="../ink/ink1332.xml"/><Relationship Id="rId129" Type="http://schemas.openxmlformats.org/officeDocument/2006/relationships/customXml" Target="../ink/ink1380.xml"/><Relationship Id="rId280" Type="http://schemas.openxmlformats.org/officeDocument/2006/relationships/image" Target="../media/image1258.png"/><Relationship Id="rId336" Type="http://schemas.openxmlformats.org/officeDocument/2006/relationships/image" Target="../media/image1285.png"/><Relationship Id="rId75" Type="http://schemas.openxmlformats.org/officeDocument/2006/relationships/customXml" Target="../ink/ink1353.xml"/><Relationship Id="rId140" Type="http://schemas.openxmlformats.org/officeDocument/2006/relationships/image" Target="../media/image1190.png"/><Relationship Id="rId182" Type="http://schemas.openxmlformats.org/officeDocument/2006/relationships/customXml" Target="../ink/ink1407.xml"/><Relationship Id="rId6" Type="http://schemas.openxmlformats.org/officeDocument/2006/relationships/image" Target="../media/image1124.png"/><Relationship Id="rId238" Type="http://schemas.openxmlformats.org/officeDocument/2006/relationships/customXml" Target="../ink/ink1435.xml"/><Relationship Id="rId291" Type="http://schemas.openxmlformats.org/officeDocument/2006/relationships/customXml" Target="../ink/ink1462.xml"/><Relationship Id="rId305" Type="http://schemas.openxmlformats.org/officeDocument/2006/relationships/customXml" Target="../ink/ink1469.xml"/><Relationship Id="rId347" Type="http://schemas.openxmlformats.org/officeDocument/2006/relationships/image" Target="../media/image1290.png"/><Relationship Id="rId44" Type="http://schemas.openxmlformats.org/officeDocument/2006/relationships/image" Target="../media/image1143.png"/><Relationship Id="rId86" Type="http://schemas.openxmlformats.org/officeDocument/2006/relationships/image" Target="../media/image1164.png"/><Relationship Id="rId151" Type="http://schemas.openxmlformats.org/officeDocument/2006/relationships/customXml" Target="../ink/ink1391.xml"/><Relationship Id="rId193" Type="http://schemas.openxmlformats.org/officeDocument/2006/relationships/image" Target="../media/image1216.png"/><Relationship Id="rId207" Type="http://schemas.openxmlformats.org/officeDocument/2006/relationships/image" Target="../media/image1223.png"/><Relationship Id="rId249" Type="http://schemas.openxmlformats.org/officeDocument/2006/relationships/image" Target="../media/image1244.png"/><Relationship Id="rId13" Type="http://schemas.openxmlformats.org/officeDocument/2006/relationships/customXml" Target="../ink/ink1322.xml"/><Relationship Id="rId109" Type="http://schemas.openxmlformats.org/officeDocument/2006/relationships/customXml" Target="../ink/ink1370.xml"/><Relationship Id="rId260" Type="http://schemas.openxmlformats.org/officeDocument/2006/relationships/image" Target="../media/image1249.png"/><Relationship Id="rId316" Type="http://schemas.openxmlformats.org/officeDocument/2006/relationships/image" Target="../media/image1276.png"/><Relationship Id="rId55" Type="http://schemas.openxmlformats.org/officeDocument/2006/relationships/customXml" Target="../ink/ink1343.xml"/><Relationship Id="rId97" Type="http://schemas.openxmlformats.org/officeDocument/2006/relationships/customXml" Target="../ink/ink1364.xml"/><Relationship Id="rId120" Type="http://schemas.openxmlformats.org/officeDocument/2006/relationships/image" Target="../media/image1180.png"/><Relationship Id="rId358" Type="http://schemas.openxmlformats.org/officeDocument/2006/relationships/customXml" Target="../ink/ink1497.xml"/><Relationship Id="rId162" Type="http://schemas.openxmlformats.org/officeDocument/2006/relationships/image" Target="../media/image1201.png"/><Relationship Id="rId218" Type="http://schemas.openxmlformats.org/officeDocument/2006/relationships/customXml" Target="../ink/ink1425.xml"/><Relationship Id="rId271" Type="http://schemas.openxmlformats.org/officeDocument/2006/relationships/customXml" Target="../ink/ink1452.xml"/><Relationship Id="rId24" Type="http://schemas.openxmlformats.org/officeDocument/2006/relationships/image" Target="../media/image1133.png"/><Relationship Id="rId66" Type="http://schemas.openxmlformats.org/officeDocument/2006/relationships/image" Target="../media/image1154.png"/><Relationship Id="rId131" Type="http://schemas.openxmlformats.org/officeDocument/2006/relationships/customXml" Target="../ink/ink1381.xml"/><Relationship Id="rId327" Type="http://schemas.openxmlformats.org/officeDocument/2006/relationships/image" Target="../media/image1281.png"/><Relationship Id="rId369" Type="http://schemas.openxmlformats.org/officeDocument/2006/relationships/image" Target="../media/image1301.png"/><Relationship Id="rId173" Type="http://schemas.openxmlformats.org/officeDocument/2006/relationships/customXml" Target="../ink/ink1402.xml"/><Relationship Id="rId229" Type="http://schemas.openxmlformats.org/officeDocument/2006/relationships/image" Target="../media/image1234.png"/><Relationship Id="rId240" Type="http://schemas.openxmlformats.org/officeDocument/2006/relationships/customXml" Target="../ink/ink1436.xml"/><Relationship Id="rId35" Type="http://schemas.openxmlformats.org/officeDocument/2006/relationships/customXml" Target="../ink/ink1333.xml"/><Relationship Id="rId77" Type="http://schemas.openxmlformats.org/officeDocument/2006/relationships/customXml" Target="../ink/ink1354.xml"/><Relationship Id="rId100" Type="http://schemas.openxmlformats.org/officeDocument/2006/relationships/image" Target="../media/image1170.png"/><Relationship Id="rId282" Type="http://schemas.openxmlformats.org/officeDocument/2006/relationships/image" Target="../media/image1259.png"/><Relationship Id="rId338" Type="http://schemas.openxmlformats.org/officeDocument/2006/relationships/image" Target="../media/image1286.png"/><Relationship Id="rId8" Type="http://schemas.openxmlformats.org/officeDocument/2006/relationships/image" Target="../media/image1125.png"/><Relationship Id="rId142" Type="http://schemas.openxmlformats.org/officeDocument/2006/relationships/image" Target="../media/image1191.png"/><Relationship Id="rId184" Type="http://schemas.openxmlformats.org/officeDocument/2006/relationships/customXml" Target="../ink/ink1408.xml"/><Relationship Id="rId251" Type="http://schemas.openxmlformats.org/officeDocument/2006/relationships/image" Target="../media/image1245.png"/><Relationship Id="rId46" Type="http://schemas.openxmlformats.org/officeDocument/2006/relationships/image" Target="../media/image1144.png"/><Relationship Id="rId293" Type="http://schemas.openxmlformats.org/officeDocument/2006/relationships/customXml" Target="../ink/ink1463.xml"/><Relationship Id="rId307" Type="http://schemas.openxmlformats.org/officeDocument/2006/relationships/customXml" Target="../ink/ink1470.xml"/><Relationship Id="rId349" Type="http://schemas.openxmlformats.org/officeDocument/2006/relationships/image" Target="../media/image1291.png"/><Relationship Id="rId88" Type="http://schemas.openxmlformats.org/officeDocument/2006/relationships/image" Target="../media/image1165.png"/><Relationship Id="rId111" Type="http://schemas.openxmlformats.org/officeDocument/2006/relationships/customXml" Target="../ink/ink1371.xml"/><Relationship Id="rId153" Type="http://schemas.openxmlformats.org/officeDocument/2006/relationships/customXml" Target="../ink/ink1392.xml"/><Relationship Id="rId195" Type="http://schemas.openxmlformats.org/officeDocument/2006/relationships/image" Target="../media/image1217.png"/><Relationship Id="rId209" Type="http://schemas.openxmlformats.org/officeDocument/2006/relationships/image" Target="../media/image1224.png"/><Relationship Id="rId360" Type="http://schemas.openxmlformats.org/officeDocument/2006/relationships/customXml" Target="../ink/ink1498.xml"/><Relationship Id="rId220" Type="http://schemas.openxmlformats.org/officeDocument/2006/relationships/customXml" Target="../ink/ink1426.xml"/></Relationships>
</file>

<file path=ppt/slides/_rels/slide7.xml.rels><?xml version="1.0" encoding="UTF-8" standalone="yes"?>
<Relationships xmlns="http://schemas.openxmlformats.org/package/2006/relationships"><Relationship Id="rId13" Type="http://schemas.openxmlformats.org/officeDocument/2006/relationships/customXml" Target="../ink/ink1508.xml"/><Relationship Id="rId18" Type="http://schemas.openxmlformats.org/officeDocument/2006/relationships/image" Target="../media/image1309.png"/><Relationship Id="rId26" Type="http://schemas.openxmlformats.org/officeDocument/2006/relationships/image" Target="../media/image1313.png"/><Relationship Id="rId39" Type="http://schemas.openxmlformats.org/officeDocument/2006/relationships/customXml" Target="../ink/ink1521.xml"/><Relationship Id="rId21" Type="http://schemas.openxmlformats.org/officeDocument/2006/relationships/customXml" Target="../ink/ink1512.xml"/><Relationship Id="rId34" Type="http://schemas.openxmlformats.org/officeDocument/2006/relationships/image" Target="../media/image1317.png"/><Relationship Id="rId42" Type="http://schemas.openxmlformats.org/officeDocument/2006/relationships/image" Target="../media/image1321.png"/><Relationship Id="rId47" Type="http://schemas.openxmlformats.org/officeDocument/2006/relationships/customXml" Target="../ink/ink1525.xml"/><Relationship Id="rId50" Type="http://schemas.openxmlformats.org/officeDocument/2006/relationships/image" Target="../media/image1325.png"/><Relationship Id="rId55" Type="http://schemas.openxmlformats.org/officeDocument/2006/relationships/customXml" Target="../ink/ink1529.xml"/><Relationship Id="rId7" Type="http://schemas.openxmlformats.org/officeDocument/2006/relationships/customXml" Target="../ink/ink1505.xml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1308.png"/><Relationship Id="rId29" Type="http://schemas.openxmlformats.org/officeDocument/2006/relationships/customXml" Target="../ink/ink1516.xml"/><Relationship Id="rId11" Type="http://schemas.openxmlformats.org/officeDocument/2006/relationships/customXml" Target="../ink/ink1507.xml"/><Relationship Id="rId24" Type="http://schemas.openxmlformats.org/officeDocument/2006/relationships/image" Target="../media/image1312.png"/><Relationship Id="rId32" Type="http://schemas.openxmlformats.org/officeDocument/2006/relationships/image" Target="../media/image1316.png"/><Relationship Id="rId37" Type="http://schemas.openxmlformats.org/officeDocument/2006/relationships/customXml" Target="../ink/ink1520.xml"/><Relationship Id="rId40" Type="http://schemas.openxmlformats.org/officeDocument/2006/relationships/image" Target="../media/image1320.png"/><Relationship Id="rId45" Type="http://schemas.openxmlformats.org/officeDocument/2006/relationships/customXml" Target="../ink/ink1524.xml"/><Relationship Id="rId53" Type="http://schemas.openxmlformats.org/officeDocument/2006/relationships/customXml" Target="../ink/ink1528.xml"/><Relationship Id="rId58" Type="http://schemas.openxmlformats.org/officeDocument/2006/relationships/image" Target="../media/image1329.png"/><Relationship Id="rId5" Type="http://schemas.openxmlformats.org/officeDocument/2006/relationships/customXml" Target="../ink/ink1504.xml"/><Relationship Id="rId19" Type="http://schemas.openxmlformats.org/officeDocument/2006/relationships/customXml" Target="../ink/ink1511.xml"/><Relationship Id="rId4" Type="http://schemas.openxmlformats.org/officeDocument/2006/relationships/image" Target="../media/image1302.png"/><Relationship Id="rId9" Type="http://schemas.openxmlformats.org/officeDocument/2006/relationships/customXml" Target="../ink/ink1506.xml"/><Relationship Id="rId14" Type="http://schemas.openxmlformats.org/officeDocument/2006/relationships/image" Target="../media/image1307.png"/><Relationship Id="rId22" Type="http://schemas.openxmlformats.org/officeDocument/2006/relationships/image" Target="../media/image1311.png"/><Relationship Id="rId27" Type="http://schemas.openxmlformats.org/officeDocument/2006/relationships/customXml" Target="../ink/ink1515.xml"/><Relationship Id="rId30" Type="http://schemas.openxmlformats.org/officeDocument/2006/relationships/image" Target="../media/image1315.png"/><Relationship Id="rId35" Type="http://schemas.openxmlformats.org/officeDocument/2006/relationships/customXml" Target="../ink/ink1519.xml"/><Relationship Id="rId43" Type="http://schemas.openxmlformats.org/officeDocument/2006/relationships/customXml" Target="../ink/ink1523.xml"/><Relationship Id="rId48" Type="http://schemas.openxmlformats.org/officeDocument/2006/relationships/image" Target="../media/image1324.png"/><Relationship Id="rId56" Type="http://schemas.openxmlformats.org/officeDocument/2006/relationships/image" Target="../media/image1328.png"/><Relationship Id="rId8" Type="http://schemas.openxmlformats.org/officeDocument/2006/relationships/image" Target="../media/image1304.png"/><Relationship Id="rId51" Type="http://schemas.openxmlformats.org/officeDocument/2006/relationships/customXml" Target="../ink/ink1527.xml"/><Relationship Id="rId3" Type="http://schemas.openxmlformats.org/officeDocument/2006/relationships/customXml" Target="../ink/ink1503.xml"/><Relationship Id="rId12" Type="http://schemas.openxmlformats.org/officeDocument/2006/relationships/image" Target="../media/image1306.png"/><Relationship Id="rId17" Type="http://schemas.openxmlformats.org/officeDocument/2006/relationships/customXml" Target="../ink/ink1510.xml"/><Relationship Id="rId25" Type="http://schemas.openxmlformats.org/officeDocument/2006/relationships/customXml" Target="../ink/ink1514.xml"/><Relationship Id="rId33" Type="http://schemas.openxmlformats.org/officeDocument/2006/relationships/customXml" Target="../ink/ink1518.xml"/><Relationship Id="rId38" Type="http://schemas.openxmlformats.org/officeDocument/2006/relationships/image" Target="../media/image1319.png"/><Relationship Id="rId46" Type="http://schemas.openxmlformats.org/officeDocument/2006/relationships/image" Target="../media/image1323.png"/><Relationship Id="rId59" Type="http://schemas.openxmlformats.org/officeDocument/2006/relationships/customXml" Target="../ink/ink1531.xml"/><Relationship Id="rId20" Type="http://schemas.openxmlformats.org/officeDocument/2006/relationships/image" Target="../media/image1310.png"/><Relationship Id="rId41" Type="http://schemas.openxmlformats.org/officeDocument/2006/relationships/customXml" Target="../ink/ink1522.xml"/><Relationship Id="rId54" Type="http://schemas.openxmlformats.org/officeDocument/2006/relationships/image" Target="../media/image132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03.png"/><Relationship Id="rId15" Type="http://schemas.openxmlformats.org/officeDocument/2006/relationships/customXml" Target="../ink/ink1509.xml"/><Relationship Id="rId23" Type="http://schemas.openxmlformats.org/officeDocument/2006/relationships/customXml" Target="../ink/ink1513.xml"/><Relationship Id="rId28" Type="http://schemas.openxmlformats.org/officeDocument/2006/relationships/image" Target="../media/image1314.png"/><Relationship Id="rId36" Type="http://schemas.openxmlformats.org/officeDocument/2006/relationships/image" Target="../media/image1318.png"/><Relationship Id="rId49" Type="http://schemas.openxmlformats.org/officeDocument/2006/relationships/customXml" Target="../ink/ink1526.xml"/><Relationship Id="rId57" Type="http://schemas.openxmlformats.org/officeDocument/2006/relationships/customXml" Target="../ink/ink1530.xml"/><Relationship Id="rId10" Type="http://schemas.openxmlformats.org/officeDocument/2006/relationships/image" Target="../media/image1305.png"/><Relationship Id="rId31" Type="http://schemas.openxmlformats.org/officeDocument/2006/relationships/customXml" Target="../ink/ink1517.xml"/><Relationship Id="rId44" Type="http://schemas.openxmlformats.org/officeDocument/2006/relationships/image" Target="../media/image1322.png"/><Relationship Id="rId52" Type="http://schemas.openxmlformats.org/officeDocument/2006/relationships/image" Target="../media/image1326.png"/><Relationship Id="rId60" Type="http://schemas.openxmlformats.org/officeDocument/2006/relationships/image" Target="../media/image1330.png"/></Relationships>
</file>

<file path=ppt/slides/_rels/slide8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1386.png"/><Relationship Id="rId671" Type="http://schemas.openxmlformats.org/officeDocument/2006/relationships/image" Target="../media/image1660.png"/><Relationship Id="rId769" Type="http://schemas.openxmlformats.org/officeDocument/2006/relationships/customXml" Target="../ink/ink1918.xml"/><Relationship Id="rId21" Type="http://schemas.openxmlformats.org/officeDocument/2006/relationships/image" Target="../media/image1338.png"/><Relationship Id="rId324" Type="http://schemas.openxmlformats.org/officeDocument/2006/relationships/customXml" Target="../ink/ink1692.xml"/><Relationship Id="rId531" Type="http://schemas.openxmlformats.org/officeDocument/2006/relationships/customXml" Target="../ink/ink1797.xml"/><Relationship Id="rId629" Type="http://schemas.openxmlformats.org/officeDocument/2006/relationships/customXml" Target="../ink/ink1846.xml"/><Relationship Id="rId170" Type="http://schemas.openxmlformats.org/officeDocument/2006/relationships/customXml" Target="../ink/ink1615.xml"/><Relationship Id="rId268" Type="http://schemas.openxmlformats.org/officeDocument/2006/relationships/customXml" Target="../ink/ink1664.xml"/><Relationship Id="rId475" Type="http://schemas.openxmlformats.org/officeDocument/2006/relationships/image" Target="../media/image1563.png"/><Relationship Id="rId682" Type="http://schemas.openxmlformats.org/officeDocument/2006/relationships/customXml" Target="../ink/ink1873.xml"/><Relationship Id="rId32" Type="http://schemas.openxmlformats.org/officeDocument/2006/relationships/customXml" Target="../ink/ink1546.xml"/><Relationship Id="rId128" Type="http://schemas.openxmlformats.org/officeDocument/2006/relationships/customXml" Target="../ink/ink1594.xml"/><Relationship Id="rId335" Type="http://schemas.openxmlformats.org/officeDocument/2006/relationships/image" Target="../media/image1495.png"/><Relationship Id="rId542" Type="http://schemas.openxmlformats.org/officeDocument/2006/relationships/image" Target="../media/image1596.png"/><Relationship Id="rId181" Type="http://schemas.openxmlformats.org/officeDocument/2006/relationships/image" Target="../media/image1418.png"/><Relationship Id="rId402" Type="http://schemas.openxmlformats.org/officeDocument/2006/relationships/image" Target="../media/image1527.png"/><Relationship Id="rId279" Type="http://schemas.openxmlformats.org/officeDocument/2006/relationships/image" Target="../media/image1467.png"/><Relationship Id="rId486" Type="http://schemas.openxmlformats.org/officeDocument/2006/relationships/image" Target="../media/image1568.png"/><Relationship Id="rId693" Type="http://schemas.openxmlformats.org/officeDocument/2006/relationships/customXml" Target="../ink/ink1879.xml"/><Relationship Id="rId707" Type="http://schemas.openxmlformats.org/officeDocument/2006/relationships/customXml" Target="../ink/ink1886.xml"/><Relationship Id="rId43" Type="http://schemas.openxmlformats.org/officeDocument/2006/relationships/image" Target="../media/image1349.png"/><Relationship Id="rId139" Type="http://schemas.openxmlformats.org/officeDocument/2006/relationships/image" Target="../media/image1397.png"/><Relationship Id="rId346" Type="http://schemas.openxmlformats.org/officeDocument/2006/relationships/image" Target="../media/image1500.png"/><Relationship Id="rId553" Type="http://schemas.openxmlformats.org/officeDocument/2006/relationships/customXml" Target="../ink/ink1808.xml"/><Relationship Id="rId760" Type="http://schemas.openxmlformats.org/officeDocument/2006/relationships/image" Target="../media/image1703.png"/><Relationship Id="rId192" Type="http://schemas.openxmlformats.org/officeDocument/2006/relationships/customXml" Target="../ink/ink1626.xml"/><Relationship Id="rId206" Type="http://schemas.openxmlformats.org/officeDocument/2006/relationships/customXml" Target="../ink/ink1633.xml"/><Relationship Id="rId413" Type="http://schemas.openxmlformats.org/officeDocument/2006/relationships/customXml" Target="../ink/ink1737.xml"/><Relationship Id="rId497" Type="http://schemas.openxmlformats.org/officeDocument/2006/relationships/customXml" Target="../ink/ink1780.xml"/><Relationship Id="rId620" Type="http://schemas.openxmlformats.org/officeDocument/2006/relationships/image" Target="../media/image1635.png"/><Relationship Id="rId718" Type="http://schemas.openxmlformats.org/officeDocument/2006/relationships/image" Target="../media/image1683.png"/><Relationship Id="rId357" Type="http://schemas.openxmlformats.org/officeDocument/2006/relationships/customXml" Target="../ink/ink1709.xml"/><Relationship Id="rId54" Type="http://schemas.openxmlformats.org/officeDocument/2006/relationships/customXml" Target="../ink/ink1557.xml"/><Relationship Id="rId217" Type="http://schemas.openxmlformats.org/officeDocument/2006/relationships/image" Target="../media/image1436.png"/><Relationship Id="rId564" Type="http://schemas.openxmlformats.org/officeDocument/2006/relationships/image" Target="../media/image1607.png"/><Relationship Id="rId771" Type="http://schemas.openxmlformats.org/officeDocument/2006/relationships/customXml" Target="../ink/ink1919.xml"/><Relationship Id="rId424" Type="http://schemas.openxmlformats.org/officeDocument/2006/relationships/customXml" Target="../ink/ink1743.xml"/><Relationship Id="rId631" Type="http://schemas.openxmlformats.org/officeDocument/2006/relationships/customXml" Target="../ink/ink1847.xml"/><Relationship Id="rId729" Type="http://schemas.openxmlformats.org/officeDocument/2006/relationships/customXml" Target="../ink/ink1897.xml"/><Relationship Id="rId270" Type="http://schemas.openxmlformats.org/officeDocument/2006/relationships/customXml" Target="../ink/ink1665.xml"/><Relationship Id="rId65" Type="http://schemas.openxmlformats.org/officeDocument/2006/relationships/image" Target="../media/image1360.png"/><Relationship Id="rId130" Type="http://schemas.openxmlformats.org/officeDocument/2006/relationships/customXml" Target="../ink/ink1595.xml"/><Relationship Id="rId368" Type="http://schemas.openxmlformats.org/officeDocument/2006/relationships/image" Target="../media/image1510.png"/><Relationship Id="rId575" Type="http://schemas.openxmlformats.org/officeDocument/2006/relationships/customXml" Target="../ink/ink1819.xml"/><Relationship Id="rId228" Type="http://schemas.openxmlformats.org/officeDocument/2006/relationships/customXml" Target="../ink/ink1644.xml"/><Relationship Id="rId435" Type="http://schemas.openxmlformats.org/officeDocument/2006/relationships/image" Target="../media/image1543.png"/><Relationship Id="rId642" Type="http://schemas.openxmlformats.org/officeDocument/2006/relationships/image" Target="../media/image1646.png"/><Relationship Id="rId281" Type="http://schemas.openxmlformats.org/officeDocument/2006/relationships/image" Target="../media/image1468.png"/><Relationship Id="rId502" Type="http://schemas.openxmlformats.org/officeDocument/2006/relationships/image" Target="../media/image1576.png"/><Relationship Id="rId76" Type="http://schemas.openxmlformats.org/officeDocument/2006/relationships/customXml" Target="../ink/ink1568.xml"/><Relationship Id="rId141" Type="http://schemas.openxmlformats.org/officeDocument/2006/relationships/image" Target="../media/image1398.png"/><Relationship Id="rId379" Type="http://schemas.openxmlformats.org/officeDocument/2006/relationships/customXml" Target="../ink/ink1720.xml"/><Relationship Id="rId586" Type="http://schemas.openxmlformats.org/officeDocument/2006/relationships/image" Target="../media/image1618.png"/><Relationship Id="rId7" Type="http://schemas.openxmlformats.org/officeDocument/2006/relationships/image" Target="../media/image436.png"/><Relationship Id="rId239" Type="http://schemas.openxmlformats.org/officeDocument/2006/relationships/image" Target="../media/image1447.png"/><Relationship Id="rId446" Type="http://schemas.openxmlformats.org/officeDocument/2006/relationships/customXml" Target="../ink/ink1754.xml"/><Relationship Id="rId653" Type="http://schemas.openxmlformats.org/officeDocument/2006/relationships/customXml" Target="../ink/ink1858.xml"/><Relationship Id="rId292" Type="http://schemas.openxmlformats.org/officeDocument/2006/relationships/customXml" Target="../ink/ink1676.xml"/><Relationship Id="rId306" Type="http://schemas.openxmlformats.org/officeDocument/2006/relationships/customXml" Target="../ink/ink1683.xml"/><Relationship Id="rId87" Type="http://schemas.openxmlformats.org/officeDocument/2006/relationships/image" Target="../media/image1371.png"/><Relationship Id="rId513" Type="http://schemas.openxmlformats.org/officeDocument/2006/relationships/customXml" Target="../ink/ink1788.xml"/><Relationship Id="rId597" Type="http://schemas.openxmlformats.org/officeDocument/2006/relationships/customXml" Target="../ink/ink1830.xml"/><Relationship Id="rId720" Type="http://schemas.openxmlformats.org/officeDocument/2006/relationships/image" Target="../media/image1684.png"/><Relationship Id="rId152" Type="http://schemas.openxmlformats.org/officeDocument/2006/relationships/customXml" Target="../ink/ink1606.xml"/><Relationship Id="rId457" Type="http://schemas.openxmlformats.org/officeDocument/2006/relationships/image" Target="../media/image1554.png"/><Relationship Id="rId664" Type="http://schemas.openxmlformats.org/officeDocument/2006/relationships/customXml" Target="../ink/ink1864.xml"/><Relationship Id="rId14" Type="http://schemas.openxmlformats.org/officeDocument/2006/relationships/customXml" Target="../ink/ink1537.xml"/><Relationship Id="rId317" Type="http://schemas.openxmlformats.org/officeDocument/2006/relationships/image" Target="../media/image1486.png"/><Relationship Id="rId524" Type="http://schemas.openxmlformats.org/officeDocument/2006/relationships/image" Target="../media/image1587.png"/><Relationship Id="rId731" Type="http://schemas.openxmlformats.org/officeDocument/2006/relationships/customXml" Target="../ink/ink1898.xml"/><Relationship Id="rId98" Type="http://schemas.openxmlformats.org/officeDocument/2006/relationships/customXml" Target="../ink/ink1579.xml"/><Relationship Id="rId163" Type="http://schemas.openxmlformats.org/officeDocument/2006/relationships/image" Target="../media/image1409.png"/><Relationship Id="rId370" Type="http://schemas.openxmlformats.org/officeDocument/2006/relationships/image" Target="../media/image1511.png"/><Relationship Id="rId230" Type="http://schemas.openxmlformats.org/officeDocument/2006/relationships/customXml" Target="../ink/ink1645.xml"/><Relationship Id="rId468" Type="http://schemas.openxmlformats.org/officeDocument/2006/relationships/customXml" Target="../ink/ink1765.xml"/><Relationship Id="rId675" Type="http://schemas.openxmlformats.org/officeDocument/2006/relationships/image" Target="../media/image1662.png"/><Relationship Id="rId25" Type="http://schemas.openxmlformats.org/officeDocument/2006/relationships/image" Target="../media/image1340.png"/><Relationship Id="rId328" Type="http://schemas.openxmlformats.org/officeDocument/2006/relationships/customXml" Target="../ink/ink1694.xml"/><Relationship Id="rId535" Type="http://schemas.openxmlformats.org/officeDocument/2006/relationships/customXml" Target="../ink/ink1799.xml"/><Relationship Id="rId742" Type="http://schemas.openxmlformats.org/officeDocument/2006/relationships/customXml" Target="../ink/ink1904.xml"/><Relationship Id="rId174" Type="http://schemas.openxmlformats.org/officeDocument/2006/relationships/customXml" Target="../ink/ink1617.xml"/><Relationship Id="rId381" Type="http://schemas.openxmlformats.org/officeDocument/2006/relationships/customXml" Target="../ink/ink1721.xml"/><Relationship Id="rId602" Type="http://schemas.openxmlformats.org/officeDocument/2006/relationships/image" Target="../media/image1626.png"/><Relationship Id="rId241" Type="http://schemas.openxmlformats.org/officeDocument/2006/relationships/image" Target="../media/image1448.png"/><Relationship Id="rId479" Type="http://schemas.openxmlformats.org/officeDocument/2006/relationships/customXml" Target="../ink/ink1771.xml"/><Relationship Id="rId686" Type="http://schemas.openxmlformats.org/officeDocument/2006/relationships/customXml" Target="../ink/ink1875.xml"/><Relationship Id="rId36" Type="http://schemas.openxmlformats.org/officeDocument/2006/relationships/customXml" Target="../ink/ink1548.xml"/><Relationship Id="rId339" Type="http://schemas.openxmlformats.org/officeDocument/2006/relationships/image" Target="../media/image1497.png"/><Relationship Id="rId546" Type="http://schemas.openxmlformats.org/officeDocument/2006/relationships/image" Target="../media/image1598.png"/><Relationship Id="rId753" Type="http://schemas.openxmlformats.org/officeDocument/2006/relationships/image" Target="../media/image1700.png"/><Relationship Id="rId101" Type="http://schemas.openxmlformats.org/officeDocument/2006/relationships/image" Target="../media/image1378.png"/><Relationship Id="rId185" Type="http://schemas.openxmlformats.org/officeDocument/2006/relationships/image" Target="../media/image1420.png"/><Relationship Id="rId406" Type="http://schemas.openxmlformats.org/officeDocument/2006/relationships/image" Target="../media/image1529.png"/><Relationship Id="rId392" Type="http://schemas.openxmlformats.org/officeDocument/2006/relationships/image" Target="../media/image1522.png"/><Relationship Id="rId613" Type="http://schemas.openxmlformats.org/officeDocument/2006/relationships/customXml" Target="../ink/ink1838.xml"/><Relationship Id="rId697" Type="http://schemas.openxmlformats.org/officeDocument/2006/relationships/customXml" Target="../ink/ink1881.xml"/><Relationship Id="rId252" Type="http://schemas.openxmlformats.org/officeDocument/2006/relationships/customXml" Target="../ink/ink1656.xml"/><Relationship Id="rId47" Type="http://schemas.openxmlformats.org/officeDocument/2006/relationships/image" Target="../media/image1351.png"/><Relationship Id="rId112" Type="http://schemas.openxmlformats.org/officeDocument/2006/relationships/customXml" Target="../ink/ink1586.xml"/><Relationship Id="rId557" Type="http://schemas.openxmlformats.org/officeDocument/2006/relationships/customXml" Target="../ink/ink1810.xml"/><Relationship Id="rId764" Type="http://schemas.openxmlformats.org/officeDocument/2006/relationships/image" Target="../media/image1705.png"/><Relationship Id="rId196" Type="http://schemas.openxmlformats.org/officeDocument/2006/relationships/customXml" Target="../ink/ink1628.xml"/><Relationship Id="rId417" Type="http://schemas.openxmlformats.org/officeDocument/2006/relationships/customXml" Target="../ink/ink1739.xml"/><Relationship Id="rId624" Type="http://schemas.openxmlformats.org/officeDocument/2006/relationships/image" Target="../media/image1637.png"/><Relationship Id="rId263" Type="http://schemas.openxmlformats.org/officeDocument/2006/relationships/image" Target="../media/image1459.png"/><Relationship Id="rId470" Type="http://schemas.openxmlformats.org/officeDocument/2006/relationships/customXml" Target="../ink/ink1766.xml"/><Relationship Id="rId58" Type="http://schemas.openxmlformats.org/officeDocument/2006/relationships/customXml" Target="../ink/ink1559.xml"/><Relationship Id="rId123" Type="http://schemas.openxmlformats.org/officeDocument/2006/relationships/image" Target="../media/image1389.png"/><Relationship Id="rId330" Type="http://schemas.openxmlformats.org/officeDocument/2006/relationships/customXml" Target="../ink/ink1695.xml"/><Relationship Id="rId568" Type="http://schemas.openxmlformats.org/officeDocument/2006/relationships/image" Target="../media/image1609.png"/><Relationship Id="rId775" Type="http://schemas.openxmlformats.org/officeDocument/2006/relationships/customXml" Target="../ink/ink1921.xml"/><Relationship Id="rId428" Type="http://schemas.openxmlformats.org/officeDocument/2006/relationships/customXml" Target="../ink/ink1745.xml"/><Relationship Id="rId635" Type="http://schemas.openxmlformats.org/officeDocument/2006/relationships/customXml" Target="../ink/ink1849.xml"/><Relationship Id="rId274" Type="http://schemas.openxmlformats.org/officeDocument/2006/relationships/customXml" Target="../ink/ink1667.xml"/><Relationship Id="rId481" Type="http://schemas.openxmlformats.org/officeDocument/2006/relationships/customXml" Target="../ink/ink1772.xml"/><Relationship Id="rId702" Type="http://schemas.openxmlformats.org/officeDocument/2006/relationships/image" Target="../media/image1675.png"/><Relationship Id="rId69" Type="http://schemas.openxmlformats.org/officeDocument/2006/relationships/image" Target="../media/image1362.png"/><Relationship Id="rId134" Type="http://schemas.openxmlformats.org/officeDocument/2006/relationships/customXml" Target="../ink/ink1597.xml"/><Relationship Id="rId579" Type="http://schemas.openxmlformats.org/officeDocument/2006/relationships/customXml" Target="../ink/ink1821.xml"/><Relationship Id="rId341" Type="http://schemas.openxmlformats.org/officeDocument/2006/relationships/customXml" Target="../ink/ink1701.xml"/><Relationship Id="rId439" Type="http://schemas.openxmlformats.org/officeDocument/2006/relationships/image" Target="../media/image1545.png"/><Relationship Id="rId646" Type="http://schemas.openxmlformats.org/officeDocument/2006/relationships/image" Target="../media/image1648.png"/><Relationship Id="rId201" Type="http://schemas.openxmlformats.org/officeDocument/2006/relationships/image" Target="../media/image1428.png"/><Relationship Id="rId285" Type="http://schemas.openxmlformats.org/officeDocument/2006/relationships/image" Target="../media/image1470.png"/><Relationship Id="rId506" Type="http://schemas.openxmlformats.org/officeDocument/2006/relationships/image" Target="../media/image1578.png"/><Relationship Id="rId492" Type="http://schemas.openxmlformats.org/officeDocument/2006/relationships/image" Target="../media/image1571.png"/><Relationship Id="rId713" Type="http://schemas.openxmlformats.org/officeDocument/2006/relationships/customXml" Target="../ink/ink1889.xml"/><Relationship Id="rId145" Type="http://schemas.openxmlformats.org/officeDocument/2006/relationships/image" Target="../media/image1400.png"/><Relationship Id="rId352" Type="http://schemas.openxmlformats.org/officeDocument/2006/relationships/image" Target="../media/image1502.png"/><Relationship Id="rId212" Type="http://schemas.openxmlformats.org/officeDocument/2006/relationships/customXml" Target="../ink/ink1636.xml"/><Relationship Id="rId657" Type="http://schemas.openxmlformats.org/officeDocument/2006/relationships/customXml" Target="../ink/ink1860.xml"/><Relationship Id="rId296" Type="http://schemas.openxmlformats.org/officeDocument/2006/relationships/customXml" Target="../ink/ink1678.xml"/><Relationship Id="rId517" Type="http://schemas.openxmlformats.org/officeDocument/2006/relationships/customXml" Target="../ink/ink1790.xml"/><Relationship Id="rId724" Type="http://schemas.openxmlformats.org/officeDocument/2006/relationships/image" Target="../media/image1686.png"/><Relationship Id="rId60" Type="http://schemas.openxmlformats.org/officeDocument/2006/relationships/customXml" Target="../ink/ink1560.xml"/><Relationship Id="rId156" Type="http://schemas.openxmlformats.org/officeDocument/2006/relationships/customXml" Target="../ink/ink1608.xml"/><Relationship Id="rId363" Type="http://schemas.openxmlformats.org/officeDocument/2006/relationships/customXml" Target="../ink/ink1712.xml"/><Relationship Id="rId570" Type="http://schemas.openxmlformats.org/officeDocument/2006/relationships/image" Target="../media/image1610.png"/><Relationship Id="rId223" Type="http://schemas.openxmlformats.org/officeDocument/2006/relationships/image" Target="../media/image1439.png"/><Relationship Id="rId430" Type="http://schemas.openxmlformats.org/officeDocument/2006/relationships/customXml" Target="../ink/ink1746.xml"/><Relationship Id="rId668" Type="http://schemas.openxmlformats.org/officeDocument/2006/relationships/customXml" Target="../ink/ink1866.xml"/><Relationship Id="rId18" Type="http://schemas.openxmlformats.org/officeDocument/2006/relationships/customXml" Target="../ink/ink1539.xml"/><Relationship Id="rId528" Type="http://schemas.openxmlformats.org/officeDocument/2006/relationships/image" Target="../media/image1589.png"/><Relationship Id="rId735" Type="http://schemas.openxmlformats.org/officeDocument/2006/relationships/customXml" Target="../ink/ink1900.xml"/><Relationship Id="rId167" Type="http://schemas.openxmlformats.org/officeDocument/2006/relationships/image" Target="../media/image1411.png"/><Relationship Id="rId374" Type="http://schemas.openxmlformats.org/officeDocument/2006/relationships/image" Target="../media/image1513.png"/><Relationship Id="rId581" Type="http://schemas.openxmlformats.org/officeDocument/2006/relationships/customXml" Target="../ink/ink1822.xml"/><Relationship Id="rId71" Type="http://schemas.openxmlformats.org/officeDocument/2006/relationships/image" Target="../media/image1363.png"/><Relationship Id="rId234" Type="http://schemas.openxmlformats.org/officeDocument/2006/relationships/customXml" Target="../ink/ink1647.xml"/><Relationship Id="rId679" Type="http://schemas.openxmlformats.org/officeDocument/2006/relationships/image" Target="../media/image1664.png"/><Relationship Id="rId2" Type="http://schemas.openxmlformats.org/officeDocument/2006/relationships/notesSlide" Target="../notesSlides/notesSlide8.xml"/><Relationship Id="rId29" Type="http://schemas.openxmlformats.org/officeDocument/2006/relationships/image" Target="../media/image1342.png"/><Relationship Id="rId441" Type="http://schemas.openxmlformats.org/officeDocument/2006/relationships/image" Target="../media/image1546.png"/><Relationship Id="rId539" Type="http://schemas.openxmlformats.org/officeDocument/2006/relationships/customXml" Target="../ink/ink1801.xml"/><Relationship Id="rId746" Type="http://schemas.openxmlformats.org/officeDocument/2006/relationships/customXml" Target="../ink/ink1906.xml"/><Relationship Id="rId178" Type="http://schemas.openxmlformats.org/officeDocument/2006/relationships/customXml" Target="../ink/ink1619.xml"/><Relationship Id="rId301" Type="http://schemas.openxmlformats.org/officeDocument/2006/relationships/image" Target="../media/image1478.png"/><Relationship Id="rId82" Type="http://schemas.openxmlformats.org/officeDocument/2006/relationships/customXml" Target="../ink/ink1571.xml"/><Relationship Id="rId385" Type="http://schemas.openxmlformats.org/officeDocument/2006/relationships/customXml" Target="../ink/ink1723.xml"/><Relationship Id="rId592" Type="http://schemas.openxmlformats.org/officeDocument/2006/relationships/image" Target="../media/image1621.png"/><Relationship Id="rId606" Type="http://schemas.openxmlformats.org/officeDocument/2006/relationships/image" Target="../media/image1628.png"/><Relationship Id="rId245" Type="http://schemas.openxmlformats.org/officeDocument/2006/relationships/image" Target="../media/image1450.png"/><Relationship Id="rId452" Type="http://schemas.openxmlformats.org/officeDocument/2006/relationships/customXml" Target="../ink/ink1757.xml"/><Relationship Id="rId105" Type="http://schemas.openxmlformats.org/officeDocument/2006/relationships/image" Target="../media/image1380.png"/><Relationship Id="rId312" Type="http://schemas.openxmlformats.org/officeDocument/2006/relationships/customXml" Target="../ink/ink1686.xml"/><Relationship Id="rId757" Type="http://schemas.openxmlformats.org/officeDocument/2006/relationships/image" Target="../media/image1702.png"/><Relationship Id="rId93" Type="http://schemas.openxmlformats.org/officeDocument/2006/relationships/image" Target="../media/image1374.png"/><Relationship Id="rId189" Type="http://schemas.openxmlformats.org/officeDocument/2006/relationships/image" Target="../media/image1422.png"/><Relationship Id="rId396" Type="http://schemas.openxmlformats.org/officeDocument/2006/relationships/image" Target="../media/image1524.png"/><Relationship Id="rId617" Type="http://schemas.openxmlformats.org/officeDocument/2006/relationships/customXml" Target="../ink/ink1840.xml"/><Relationship Id="rId256" Type="http://schemas.openxmlformats.org/officeDocument/2006/relationships/customXml" Target="../ink/ink1658.xml"/><Relationship Id="rId463" Type="http://schemas.openxmlformats.org/officeDocument/2006/relationships/image" Target="../media/image1557.png"/><Relationship Id="rId670" Type="http://schemas.openxmlformats.org/officeDocument/2006/relationships/customXml" Target="../ink/ink1867.xml"/><Relationship Id="rId116" Type="http://schemas.openxmlformats.org/officeDocument/2006/relationships/customXml" Target="../ink/ink1588.xml"/><Relationship Id="rId323" Type="http://schemas.openxmlformats.org/officeDocument/2006/relationships/image" Target="../media/image1489.png"/><Relationship Id="rId530" Type="http://schemas.openxmlformats.org/officeDocument/2006/relationships/image" Target="../media/image1590.png"/><Relationship Id="rId768" Type="http://schemas.openxmlformats.org/officeDocument/2006/relationships/image" Target="../media/image1707.png"/><Relationship Id="rId20" Type="http://schemas.openxmlformats.org/officeDocument/2006/relationships/customXml" Target="../ink/ink1540.xml"/><Relationship Id="rId628" Type="http://schemas.openxmlformats.org/officeDocument/2006/relationships/image" Target="../media/image1639.png"/><Relationship Id="rId267" Type="http://schemas.openxmlformats.org/officeDocument/2006/relationships/image" Target="../media/image1461.png"/><Relationship Id="rId474" Type="http://schemas.openxmlformats.org/officeDocument/2006/relationships/customXml" Target="../ink/ink1768.xml"/><Relationship Id="rId127" Type="http://schemas.openxmlformats.org/officeDocument/2006/relationships/image" Target="../media/image1391.png"/><Relationship Id="rId681" Type="http://schemas.openxmlformats.org/officeDocument/2006/relationships/image" Target="../media/image1665.png"/><Relationship Id="rId779" Type="http://schemas.openxmlformats.org/officeDocument/2006/relationships/customXml" Target="../ink/ink1923.xml"/><Relationship Id="rId31" Type="http://schemas.openxmlformats.org/officeDocument/2006/relationships/image" Target="../media/image1343.png"/><Relationship Id="rId334" Type="http://schemas.openxmlformats.org/officeDocument/2006/relationships/customXml" Target="../ink/ink1697.xml"/><Relationship Id="rId541" Type="http://schemas.openxmlformats.org/officeDocument/2006/relationships/customXml" Target="../ink/ink1802.xml"/><Relationship Id="rId639" Type="http://schemas.openxmlformats.org/officeDocument/2006/relationships/customXml" Target="../ink/ink1851.xml"/><Relationship Id="rId180" Type="http://schemas.openxmlformats.org/officeDocument/2006/relationships/customXml" Target="../ink/ink1620.xml"/><Relationship Id="rId278" Type="http://schemas.openxmlformats.org/officeDocument/2006/relationships/customXml" Target="../ink/ink1669.xml"/><Relationship Id="rId401" Type="http://schemas.openxmlformats.org/officeDocument/2006/relationships/customXml" Target="../ink/ink1731.xml"/><Relationship Id="rId485" Type="http://schemas.openxmlformats.org/officeDocument/2006/relationships/customXml" Target="../ink/ink1774.xml"/><Relationship Id="rId692" Type="http://schemas.openxmlformats.org/officeDocument/2006/relationships/customXml" Target="../ink/ink1878.xml"/><Relationship Id="rId706" Type="http://schemas.openxmlformats.org/officeDocument/2006/relationships/image" Target="../media/image1677.png"/><Relationship Id="rId42" Type="http://schemas.openxmlformats.org/officeDocument/2006/relationships/customXml" Target="../ink/ink1551.xml"/><Relationship Id="rId138" Type="http://schemas.openxmlformats.org/officeDocument/2006/relationships/customXml" Target="../ink/ink1599.xml"/><Relationship Id="rId345" Type="http://schemas.openxmlformats.org/officeDocument/2006/relationships/customXml" Target="../ink/ink1703.xml"/><Relationship Id="rId552" Type="http://schemas.openxmlformats.org/officeDocument/2006/relationships/image" Target="../media/image1601.png"/><Relationship Id="rId191" Type="http://schemas.openxmlformats.org/officeDocument/2006/relationships/image" Target="../media/image1423.png"/><Relationship Id="rId205" Type="http://schemas.openxmlformats.org/officeDocument/2006/relationships/image" Target="../media/image1430.png"/><Relationship Id="rId412" Type="http://schemas.openxmlformats.org/officeDocument/2006/relationships/image" Target="../media/image1532.png"/><Relationship Id="rId107" Type="http://schemas.openxmlformats.org/officeDocument/2006/relationships/image" Target="../media/image1381.png"/><Relationship Id="rId289" Type="http://schemas.openxmlformats.org/officeDocument/2006/relationships/image" Target="../media/image1472.png"/><Relationship Id="rId454" Type="http://schemas.openxmlformats.org/officeDocument/2006/relationships/customXml" Target="../ink/ink1758.xml"/><Relationship Id="rId496" Type="http://schemas.openxmlformats.org/officeDocument/2006/relationships/image" Target="../media/image1573.png"/><Relationship Id="rId661" Type="http://schemas.openxmlformats.org/officeDocument/2006/relationships/image" Target="../media/image1655.png"/><Relationship Id="rId717" Type="http://schemas.openxmlformats.org/officeDocument/2006/relationships/customXml" Target="../ink/ink1891.xml"/><Relationship Id="rId759" Type="http://schemas.openxmlformats.org/officeDocument/2006/relationships/customXml" Target="../ink/ink1913.xml"/><Relationship Id="rId11" Type="http://schemas.openxmlformats.org/officeDocument/2006/relationships/image" Target="../media/image1333.png"/><Relationship Id="rId53" Type="http://schemas.openxmlformats.org/officeDocument/2006/relationships/image" Target="../media/image1354.png"/><Relationship Id="rId149" Type="http://schemas.openxmlformats.org/officeDocument/2006/relationships/image" Target="../media/image1402.png"/><Relationship Id="rId314" Type="http://schemas.openxmlformats.org/officeDocument/2006/relationships/customXml" Target="../ink/ink1687.xml"/><Relationship Id="rId356" Type="http://schemas.openxmlformats.org/officeDocument/2006/relationships/image" Target="../media/image1504.png"/><Relationship Id="rId398" Type="http://schemas.openxmlformats.org/officeDocument/2006/relationships/image" Target="../media/image1525.png"/><Relationship Id="rId521" Type="http://schemas.openxmlformats.org/officeDocument/2006/relationships/customXml" Target="../ink/ink1792.xml"/><Relationship Id="rId563" Type="http://schemas.openxmlformats.org/officeDocument/2006/relationships/customXml" Target="../ink/ink1813.xml"/><Relationship Id="rId619" Type="http://schemas.openxmlformats.org/officeDocument/2006/relationships/customXml" Target="../ink/ink1841.xml"/><Relationship Id="rId770" Type="http://schemas.openxmlformats.org/officeDocument/2006/relationships/image" Target="../media/image1708.png"/><Relationship Id="rId95" Type="http://schemas.openxmlformats.org/officeDocument/2006/relationships/image" Target="../media/image1375.png"/><Relationship Id="rId160" Type="http://schemas.openxmlformats.org/officeDocument/2006/relationships/customXml" Target="../ink/ink1610.xml"/><Relationship Id="rId216" Type="http://schemas.openxmlformats.org/officeDocument/2006/relationships/customXml" Target="../ink/ink1638.xml"/><Relationship Id="rId423" Type="http://schemas.openxmlformats.org/officeDocument/2006/relationships/image" Target="../media/image1537.png"/><Relationship Id="rId258" Type="http://schemas.openxmlformats.org/officeDocument/2006/relationships/customXml" Target="../ink/ink1659.xml"/><Relationship Id="rId465" Type="http://schemas.openxmlformats.org/officeDocument/2006/relationships/image" Target="../media/image1558.png"/><Relationship Id="rId630" Type="http://schemas.openxmlformats.org/officeDocument/2006/relationships/image" Target="../media/image1640.png"/><Relationship Id="rId672" Type="http://schemas.openxmlformats.org/officeDocument/2006/relationships/customXml" Target="../ink/ink1868.xml"/><Relationship Id="rId728" Type="http://schemas.openxmlformats.org/officeDocument/2006/relationships/image" Target="../media/image1688.png"/><Relationship Id="rId22" Type="http://schemas.openxmlformats.org/officeDocument/2006/relationships/customXml" Target="../ink/ink1541.xml"/><Relationship Id="rId64" Type="http://schemas.openxmlformats.org/officeDocument/2006/relationships/customXml" Target="../ink/ink1562.xml"/><Relationship Id="rId118" Type="http://schemas.openxmlformats.org/officeDocument/2006/relationships/customXml" Target="../ink/ink1589.xml"/><Relationship Id="rId325" Type="http://schemas.openxmlformats.org/officeDocument/2006/relationships/image" Target="../media/image1490.png"/><Relationship Id="rId367" Type="http://schemas.openxmlformats.org/officeDocument/2006/relationships/customXml" Target="../ink/ink1714.xml"/><Relationship Id="rId532" Type="http://schemas.openxmlformats.org/officeDocument/2006/relationships/image" Target="../media/image1591.png"/><Relationship Id="rId574" Type="http://schemas.openxmlformats.org/officeDocument/2006/relationships/image" Target="../media/image1612.png"/><Relationship Id="rId171" Type="http://schemas.openxmlformats.org/officeDocument/2006/relationships/image" Target="../media/image1413.png"/><Relationship Id="rId227" Type="http://schemas.openxmlformats.org/officeDocument/2006/relationships/image" Target="../media/image1441.png"/><Relationship Id="rId269" Type="http://schemas.openxmlformats.org/officeDocument/2006/relationships/image" Target="../media/image1462.png"/><Relationship Id="rId434" Type="http://schemas.openxmlformats.org/officeDocument/2006/relationships/customXml" Target="../ink/ink1748.xml"/><Relationship Id="rId476" Type="http://schemas.openxmlformats.org/officeDocument/2006/relationships/customXml" Target="../ink/ink1769.xml"/><Relationship Id="rId641" Type="http://schemas.openxmlformats.org/officeDocument/2006/relationships/customXml" Target="../ink/ink1852.xml"/><Relationship Id="rId683" Type="http://schemas.openxmlformats.org/officeDocument/2006/relationships/image" Target="../media/image1666.png"/><Relationship Id="rId739" Type="http://schemas.openxmlformats.org/officeDocument/2006/relationships/customXml" Target="../ink/ink1902.xml"/><Relationship Id="rId33" Type="http://schemas.openxmlformats.org/officeDocument/2006/relationships/image" Target="../media/image1344.png"/><Relationship Id="rId129" Type="http://schemas.openxmlformats.org/officeDocument/2006/relationships/image" Target="../media/image1392.png"/><Relationship Id="rId280" Type="http://schemas.openxmlformats.org/officeDocument/2006/relationships/customXml" Target="../ink/ink1670.xml"/><Relationship Id="rId336" Type="http://schemas.openxmlformats.org/officeDocument/2006/relationships/customXml" Target="../ink/ink1698.xml"/><Relationship Id="rId501" Type="http://schemas.openxmlformats.org/officeDocument/2006/relationships/customXml" Target="../ink/ink1782.xml"/><Relationship Id="rId543" Type="http://schemas.openxmlformats.org/officeDocument/2006/relationships/customXml" Target="../ink/ink1803.xml"/><Relationship Id="rId75" Type="http://schemas.openxmlformats.org/officeDocument/2006/relationships/image" Target="../media/image1365.png"/><Relationship Id="rId140" Type="http://schemas.openxmlformats.org/officeDocument/2006/relationships/customXml" Target="../ink/ink1600.xml"/><Relationship Id="rId182" Type="http://schemas.openxmlformats.org/officeDocument/2006/relationships/customXml" Target="../ink/ink1621.xml"/><Relationship Id="rId378" Type="http://schemas.openxmlformats.org/officeDocument/2006/relationships/image" Target="../media/image1515.png"/><Relationship Id="rId403" Type="http://schemas.openxmlformats.org/officeDocument/2006/relationships/customXml" Target="../ink/ink1732.xml"/><Relationship Id="rId585" Type="http://schemas.openxmlformats.org/officeDocument/2006/relationships/customXml" Target="../ink/ink1824.xml"/><Relationship Id="rId750" Type="http://schemas.openxmlformats.org/officeDocument/2006/relationships/customXml" Target="../ink/ink1908.xml"/><Relationship Id="rId6" Type="http://schemas.openxmlformats.org/officeDocument/2006/relationships/customXml" Target="../ink/ink1533.xml"/><Relationship Id="rId238" Type="http://schemas.openxmlformats.org/officeDocument/2006/relationships/customXml" Target="../ink/ink1649.xml"/><Relationship Id="rId445" Type="http://schemas.openxmlformats.org/officeDocument/2006/relationships/image" Target="../media/image1548.png"/><Relationship Id="rId487" Type="http://schemas.openxmlformats.org/officeDocument/2006/relationships/customXml" Target="../ink/ink1775.xml"/><Relationship Id="rId610" Type="http://schemas.openxmlformats.org/officeDocument/2006/relationships/image" Target="../media/image1630.png"/><Relationship Id="rId652" Type="http://schemas.openxmlformats.org/officeDocument/2006/relationships/image" Target="../media/image1651.png"/><Relationship Id="rId694" Type="http://schemas.openxmlformats.org/officeDocument/2006/relationships/image" Target="../media/image1671.png"/><Relationship Id="rId708" Type="http://schemas.openxmlformats.org/officeDocument/2006/relationships/image" Target="../media/image1678.png"/><Relationship Id="rId291" Type="http://schemas.openxmlformats.org/officeDocument/2006/relationships/image" Target="../media/image1473.png"/><Relationship Id="rId305" Type="http://schemas.openxmlformats.org/officeDocument/2006/relationships/image" Target="../media/image1480.png"/><Relationship Id="rId347" Type="http://schemas.openxmlformats.org/officeDocument/2006/relationships/customXml" Target="../ink/ink1704.xml"/><Relationship Id="rId512" Type="http://schemas.openxmlformats.org/officeDocument/2006/relationships/image" Target="../media/image1581.png"/><Relationship Id="rId44" Type="http://schemas.openxmlformats.org/officeDocument/2006/relationships/customXml" Target="../ink/ink1552.xml"/><Relationship Id="rId86" Type="http://schemas.openxmlformats.org/officeDocument/2006/relationships/customXml" Target="../ink/ink1573.xml"/><Relationship Id="rId151" Type="http://schemas.openxmlformats.org/officeDocument/2006/relationships/image" Target="../media/image1403.png"/><Relationship Id="rId389" Type="http://schemas.openxmlformats.org/officeDocument/2006/relationships/customXml" Target="../ink/ink1725.xml"/><Relationship Id="rId554" Type="http://schemas.openxmlformats.org/officeDocument/2006/relationships/image" Target="../media/image1602.png"/><Relationship Id="rId596" Type="http://schemas.openxmlformats.org/officeDocument/2006/relationships/image" Target="../media/image1623.png"/><Relationship Id="rId761" Type="http://schemas.openxmlformats.org/officeDocument/2006/relationships/customXml" Target="../ink/ink1914.xml"/><Relationship Id="rId193" Type="http://schemas.openxmlformats.org/officeDocument/2006/relationships/image" Target="../media/image1424.png"/><Relationship Id="rId207" Type="http://schemas.openxmlformats.org/officeDocument/2006/relationships/image" Target="../media/image1431.png"/><Relationship Id="rId249" Type="http://schemas.openxmlformats.org/officeDocument/2006/relationships/image" Target="../media/image1452.png"/><Relationship Id="rId414" Type="http://schemas.openxmlformats.org/officeDocument/2006/relationships/image" Target="../media/image1533.png"/><Relationship Id="rId456" Type="http://schemas.openxmlformats.org/officeDocument/2006/relationships/customXml" Target="../ink/ink1759.xml"/><Relationship Id="rId498" Type="http://schemas.openxmlformats.org/officeDocument/2006/relationships/image" Target="../media/image1574.png"/><Relationship Id="rId621" Type="http://schemas.openxmlformats.org/officeDocument/2006/relationships/customXml" Target="../ink/ink1842.xml"/><Relationship Id="rId663" Type="http://schemas.openxmlformats.org/officeDocument/2006/relationships/image" Target="../media/image1656.png"/><Relationship Id="rId13" Type="http://schemas.openxmlformats.org/officeDocument/2006/relationships/image" Target="../media/image1334.png"/><Relationship Id="rId109" Type="http://schemas.openxmlformats.org/officeDocument/2006/relationships/image" Target="../media/image1382.png"/><Relationship Id="rId260" Type="http://schemas.openxmlformats.org/officeDocument/2006/relationships/customXml" Target="../ink/ink1660.xml"/><Relationship Id="rId316" Type="http://schemas.openxmlformats.org/officeDocument/2006/relationships/customXml" Target="../ink/ink1688.xml"/><Relationship Id="rId523" Type="http://schemas.openxmlformats.org/officeDocument/2006/relationships/customXml" Target="../ink/ink1793.xml"/><Relationship Id="rId719" Type="http://schemas.openxmlformats.org/officeDocument/2006/relationships/customXml" Target="../ink/ink1892.xml"/><Relationship Id="rId55" Type="http://schemas.openxmlformats.org/officeDocument/2006/relationships/image" Target="../media/image1355.png"/><Relationship Id="rId97" Type="http://schemas.openxmlformats.org/officeDocument/2006/relationships/image" Target="../media/image1376.png"/><Relationship Id="rId120" Type="http://schemas.openxmlformats.org/officeDocument/2006/relationships/customXml" Target="../ink/ink1590.xml"/><Relationship Id="rId358" Type="http://schemas.openxmlformats.org/officeDocument/2006/relationships/image" Target="../media/image1505.png"/><Relationship Id="rId565" Type="http://schemas.openxmlformats.org/officeDocument/2006/relationships/customXml" Target="../ink/ink1814.xml"/><Relationship Id="rId730" Type="http://schemas.openxmlformats.org/officeDocument/2006/relationships/image" Target="../media/image1689.png"/><Relationship Id="rId772" Type="http://schemas.openxmlformats.org/officeDocument/2006/relationships/image" Target="../media/image1709.png"/><Relationship Id="rId162" Type="http://schemas.openxmlformats.org/officeDocument/2006/relationships/customXml" Target="../ink/ink1611.xml"/><Relationship Id="rId218" Type="http://schemas.openxmlformats.org/officeDocument/2006/relationships/customXml" Target="../ink/ink1639.xml"/><Relationship Id="rId425" Type="http://schemas.openxmlformats.org/officeDocument/2006/relationships/image" Target="../media/image1538.png"/><Relationship Id="rId467" Type="http://schemas.openxmlformats.org/officeDocument/2006/relationships/image" Target="../media/image1559.png"/><Relationship Id="rId632" Type="http://schemas.openxmlformats.org/officeDocument/2006/relationships/image" Target="../media/image1641.png"/><Relationship Id="rId271" Type="http://schemas.openxmlformats.org/officeDocument/2006/relationships/image" Target="../media/image1463.png"/><Relationship Id="rId674" Type="http://schemas.openxmlformats.org/officeDocument/2006/relationships/customXml" Target="../ink/ink1869.xml"/><Relationship Id="rId24" Type="http://schemas.openxmlformats.org/officeDocument/2006/relationships/customXml" Target="../ink/ink1542.xml"/><Relationship Id="rId66" Type="http://schemas.openxmlformats.org/officeDocument/2006/relationships/customXml" Target="../ink/ink1563.xml"/><Relationship Id="rId131" Type="http://schemas.openxmlformats.org/officeDocument/2006/relationships/image" Target="../media/image1393.png"/><Relationship Id="rId327" Type="http://schemas.openxmlformats.org/officeDocument/2006/relationships/image" Target="../media/image1491.png"/><Relationship Id="rId369" Type="http://schemas.openxmlformats.org/officeDocument/2006/relationships/customXml" Target="../ink/ink1715.xml"/><Relationship Id="rId534" Type="http://schemas.openxmlformats.org/officeDocument/2006/relationships/image" Target="../media/image1592.png"/><Relationship Id="rId576" Type="http://schemas.openxmlformats.org/officeDocument/2006/relationships/image" Target="../media/image1613.png"/><Relationship Id="rId741" Type="http://schemas.openxmlformats.org/officeDocument/2006/relationships/image" Target="../media/image1694.png"/><Relationship Id="rId173" Type="http://schemas.openxmlformats.org/officeDocument/2006/relationships/image" Target="../media/image1414.png"/><Relationship Id="rId229" Type="http://schemas.openxmlformats.org/officeDocument/2006/relationships/image" Target="../media/image1442.png"/><Relationship Id="rId380" Type="http://schemas.openxmlformats.org/officeDocument/2006/relationships/image" Target="../media/image1516.png"/><Relationship Id="rId436" Type="http://schemas.openxmlformats.org/officeDocument/2006/relationships/customXml" Target="../ink/ink1749.xml"/><Relationship Id="rId601" Type="http://schemas.openxmlformats.org/officeDocument/2006/relationships/customXml" Target="../ink/ink1832.xml"/><Relationship Id="rId643" Type="http://schemas.openxmlformats.org/officeDocument/2006/relationships/customXml" Target="../ink/ink1853.xml"/><Relationship Id="rId240" Type="http://schemas.openxmlformats.org/officeDocument/2006/relationships/customXml" Target="../ink/ink1650.xml"/><Relationship Id="rId478" Type="http://schemas.openxmlformats.org/officeDocument/2006/relationships/image" Target="../media/image1564.png"/><Relationship Id="rId685" Type="http://schemas.openxmlformats.org/officeDocument/2006/relationships/image" Target="../media/image1667.png"/><Relationship Id="rId35" Type="http://schemas.openxmlformats.org/officeDocument/2006/relationships/image" Target="../media/image1345.png"/><Relationship Id="rId77" Type="http://schemas.openxmlformats.org/officeDocument/2006/relationships/image" Target="../media/image1366.png"/><Relationship Id="rId100" Type="http://schemas.openxmlformats.org/officeDocument/2006/relationships/customXml" Target="../ink/ink1580.xml"/><Relationship Id="rId282" Type="http://schemas.openxmlformats.org/officeDocument/2006/relationships/customXml" Target="../ink/ink1671.xml"/><Relationship Id="rId338" Type="http://schemas.openxmlformats.org/officeDocument/2006/relationships/customXml" Target="../ink/ink1699.xml"/><Relationship Id="rId503" Type="http://schemas.openxmlformats.org/officeDocument/2006/relationships/customXml" Target="../ink/ink1783.xml"/><Relationship Id="rId545" Type="http://schemas.openxmlformats.org/officeDocument/2006/relationships/customXml" Target="../ink/ink1804.xml"/><Relationship Id="rId587" Type="http://schemas.openxmlformats.org/officeDocument/2006/relationships/customXml" Target="../ink/ink1825.xml"/><Relationship Id="rId710" Type="http://schemas.openxmlformats.org/officeDocument/2006/relationships/image" Target="../media/image1679.png"/><Relationship Id="rId752" Type="http://schemas.openxmlformats.org/officeDocument/2006/relationships/customXml" Target="../ink/ink1909.xml"/><Relationship Id="rId8" Type="http://schemas.openxmlformats.org/officeDocument/2006/relationships/customXml" Target="../ink/ink1534.xml"/><Relationship Id="rId142" Type="http://schemas.openxmlformats.org/officeDocument/2006/relationships/customXml" Target="../ink/ink1601.xml"/><Relationship Id="rId184" Type="http://schemas.openxmlformats.org/officeDocument/2006/relationships/customXml" Target="../ink/ink1622.xml"/><Relationship Id="rId391" Type="http://schemas.openxmlformats.org/officeDocument/2006/relationships/customXml" Target="../ink/ink1726.xml"/><Relationship Id="rId405" Type="http://schemas.openxmlformats.org/officeDocument/2006/relationships/customXml" Target="../ink/ink1733.xml"/><Relationship Id="rId447" Type="http://schemas.openxmlformats.org/officeDocument/2006/relationships/image" Target="../media/image1549.png"/><Relationship Id="rId612" Type="http://schemas.openxmlformats.org/officeDocument/2006/relationships/image" Target="../media/image1631.png"/><Relationship Id="rId251" Type="http://schemas.openxmlformats.org/officeDocument/2006/relationships/image" Target="../media/image1453.png"/><Relationship Id="rId489" Type="http://schemas.openxmlformats.org/officeDocument/2006/relationships/customXml" Target="../ink/ink1776.xml"/><Relationship Id="rId654" Type="http://schemas.openxmlformats.org/officeDocument/2006/relationships/image" Target="../media/image1652.png"/><Relationship Id="rId696" Type="http://schemas.openxmlformats.org/officeDocument/2006/relationships/image" Target="../media/image1672.png"/><Relationship Id="rId46" Type="http://schemas.openxmlformats.org/officeDocument/2006/relationships/customXml" Target="../ink/ink1553.xml"/><Relationship Id="rId293" Type="http://schemas.openxmlformats.org/officeDocument/2006/relationships/image" Target="../media/image1474.png"/><Relationship Id="rId307" Type="http://schemas.openxmlformats.org/officeDocument/2006/relationships/image" Target="../media/image1481.png"/><Relationship Id="rId349" Type="http://schemas.openxmlformats.org/officeDocument/2006/relationships/customXml" Target="../ink/ink1705.xml"/><Relationship Id="rId514" Type="http://schemas.openxmlformats.org/officeDocument/2006/relationships/image" Target="../media/image1582.png"/><Relationship Id="rId556" Type="http://schemas.openxmlformats.org/officeDocument/2006/relationships/image" Target="../media/image1603.png"/><Relationship Id="rId721" Type="http://schemas.openxmlformats.org/officeDocument/2006/relationships/customXml" Target="../ink/ink1893.xml"/><Relationship Id="rId763" Type="http://schemas.openxmlformats.org/officeDocument/2006/relationships/customXml" Target="../ink/ink1915.xml"/><Relationship Id="rId88" Type="http://schemas.openxmlformats.org/officeDocument/2006/relationships/customXml" Target="../ink/ink1574.xml"/><Relationship Id="rId111" Type="http://schemas.openxmlformats.org/officeDocument/2006/relationships/image" Target="../media/image1383.png"/><Relationship Id="rId153" Type="http://schemas.openxmlformats.org/officeDocument/2006/relationships/image" Target="../media/image1404.png"/><Relationship Id="rId195" Type="http://schemas.openxmlformats.org/officeDocument/2006/relationships/image" Target="../media/image1425.png"/><Relationship Id="rId209" Type="http://schemas.openxmlformats.org/officeDocument/2006/relationships/image" Target="../media/image1432.png"/><Relationship Id="rId360" Type="http://schemas.openxmlformats.org/officeDocument/2006/relationships/image" Target="../media/image1506.png"/><Relationship Id="rId416" Type="http://schemas.openxmlformats.org/officeDocument/2006/relationships/image" Target="../media/image1534.png"/><Relationship Id="rId598" Type="http://schemas.openxmlformats.org/officeDocument/2006/relationships/image" Target="../media/image1624.png"/><Relationship Id="rId220" Type="http://schemas.openxmlformats.org/officeDocument/2006/relationships/customXml" Target="../ink/ink1640.xml"/><Relationship Id="rId458" Type="http://schemas.openxmlformats.org/officeDocument/2006/relationships/customXml" Target="../ink/ink1760.xml"/><Relationship Id="rId623" Type="http://schemas.openxmlformats.org/officeDocument/2006/relationships/customXml" Target="../ink/ink1843.xml"/><Relationship Id="rId665" Type="http://schemas.openxmlformats.org/officeDocument/2006/relationships/image" Target="../media/image1657.png"/><Relationship Id="rId15" Type="http://schemas.openxmlformats.org/officeDocument/2006/relationships/image" Target="../media/image1335.png"/><Relationship Id="rId57" Type="http://schemas.openxmlformats.org/officeDocument/2006/relationships/image" Target="../media/image1356.png"/><Relationship Id="rId262" Type="http://schemas.openxmlformats.org/officeDocument/2006/relationships/customXml" Target="../ink/ink1661.xml"/><Relationship Id="rId318" Type="http://schemas.openxmlformats.org/officeDocument/2006/relationships/customXml" Target="../ink/ink1689.xml"/><Relationship Id="rId525" Type="http://schemas.openxmlformats.org/officeDocument/2006/relationships/customXml" Target="../ink/ink1794.xml"/><Relationship Id="rId567" Type="http://schemas.openxmlformats.org/officeDocument/2006/relationships/customXml" Target="../ink/ink1815.xml"/><Relationship Id="rId732" Type="http://schemas.openxmlformats.org/officeDocument/2006/relationships/image" Target="../media/image1690.png"/><Relationship Id="rId99" Type="http://schemas.openxmlformats.org/officeDocument/2006/relationships/image" Target="../media/image1377.png"/><Relationship Id="rId122" Type="http://schemas.openxmlformats.org/officeDocument/2006/relationships/customXml" Target="../ink/ink1591.xml"/><Relationship Id="rId164" Type="http://schemas.openxmlformats.org/officeDocument/2006/relationships/customXml" Target="../ink/ink1612.xml"/><Relationship Id="rId371" Type="http://schemas.openxmlformats.org/officeDocument/2006/relationships/customXml" Target="../ink/ink1716.xml"/><Relationship Id="rId774" Type="http://schemas.openxmlformats.org/officeDocument/2006/relationships/image" Target="../media/image1710.png"/><Relationship Id="rId427" Type="http://schemas.openxmlformats.org/officeDocument/2006/relationships/image" Target="../media/image1539.png"/><Relationship Id="rId469" Type="http://schemas.openxmlformats.org/officeDocument/2006/relationships/image" Target="../media/image1560.png"/><Relationship Id="rId634" Type="http://schemas.openxmlformats.org/officeDocument/2006/relationships/image" Target="../media/image1642.png"/><Relationship Id="rId676" Type="http://schemas.openxmlformats.org/officeDocument/2006/relationships/customXml" Target="../ink/ink1870.xml"/><Relationship Id="rId26" Type="http://schemas.openxmlformats.org/officeDocument/2006/relationships/customXml" Target="../ink/ink1543.xml"/><Relationship Id="rId231" Type="http://schemas.openxmlformats.org/officeDocument/2006/relationships/image" Target="../media/image1443.png"/><Relationship Id="rId273" Type="http://schemas.openxmlformats.org/officeDocument/2006/relationships/image" Target="../media/image1464.png"/><Relationship Id="rId329" Type="http://schemas.openxmlformats.org/officeDocument/2006/relationships/image" Target="../media/image1492.png"/><Relationship Id="rId480" Type="http://schemas.openxmlformats.org/officeDocument/2006/relationships/image" Target="../media/image1565.png"/><Relationship Id="rId536" Type="http://schemas.openxmlformats.org/officeDocument/2006/relationships/image" Target="../media/image1593.png"/><Relationship Id="rId701" Type="http://schemas.openxmlformats.org/officeDocument/2006/relationships/customXml" Target="../ink/ink1883.xml"/><Relationship Id="rId68" Type="http://schemas.openxmlformats.org/officeDocument/2006/relationships/customXml" Target="../ink/ink1564.xml"/><Relationship Id="rId133" Type="http://schemas.openxmlformats.org/officeDocument/2006/relationships/image" Target="../media/image1394.png"/><Relationship Id="rId175" Type="http://schemas.openxmlformats.org/officeDocument/2006/relationships/image" Target="../media/image1415.png"/><Relationship Id="rId340" Type="http://schemas.openxmlformats.org/officeDocument/2006/relationships/customXml" Target="../ink/ink1700.xml"/><Relationship Id="rId578" Type="http://schemas.openxmlformats.org/officeDocument/2006/relationships/image" Target="../media/image1614.png"/><Relationship Id="rId743" Type="http://schemas.openxmlformats.org/officeDocument/2006/relationships/image" Target="../media/image1695.png"/><Relationship Id="rId200" Type="http://schemas.openxmlformats.org/officeDocument/2006/relationships/customXml" Target="../ink/ink1630.xml"/><Relationship Id="rId382" Type="http://schemas.openxmlformats.org/officeDocument/2006/relationships/image" Target="../media/image1517.png"/><Relationship Id="rId438" Type="http://schemas.openxmlformats.org/officeDocument/2006/relationships/customXml" Target="../ink/ink1750.xml"/><Relationship Id="rId603" Type="http://schemas.openxmlformats.org/officeDocument/2006/relationships/customXml" Target="../ink/ink1833.xml"/><Relationship Id="rId645" Type="http://schemas.openxmlformats.org/officeDocument/2006/relationships/customXml" Target="../ink/ink1854.xml"/><Relationship Id="rId687" Type="http://schemas.openxmlformats.org/officeDocument/2006/relationships/image" Target="../media/image1668.png"/><Relationship Id="rId242" Type="http://schemas.openxmlformats.org/officeDocument/2006/relationships/customXml" Target="../ink/ink1651.xml"/><Relationship Id="rId284" Type="http://schemas.openxmlformats.org/officeDocument/2006/relationships/customXml" Target="../ink/ink1672.xml"/><Relationship Id="rId491" Type="http://schemas.openxmlformats.org/officeDocument/2006/relationships/customXml" Target="../ink/ink1777.xml"/><Relationship Id="rId505" Type="http://schemas.openxmlformats.org/officeDocument/2006/relationships/customXml" Target="../ink/ink1784.xml"/><Relationship Id="rId712" Type="http://schemas.openxmlformats.org/officeDocument/2006/relationships/image" Target="../media/image1680.png"/><Relationship Id="rId37" Type="http://schemas.openxmlformats.org/officeDocument/2006/relationships/image" Target="../media/image1346.png"/><Relationship Id="rId79" Type="http://schemas.openxmlformats.org/officeDocument/2006/relationships/image" Target="../media/image1367.png"/><Relationship Id="rId102" Type="http://schemas.openxmlformats.org/officeDocument/2006/relationships/customXml" Target="../ink/ink1581.xml"/><Relationship Id="rId144" Type="http://schemas.openxmlformats.org/officeDocument/2006/relationships/customXml" Target="../ink/ink1602.xml"/><Relationship Id="rId547" Type="http://schemas.openxmlformats.org/officeDocument/2006/relationships/customXml" Target="../ink/ink1805.xml"/><Relationship Id="rId589" Type="http://schemas.openxmlformats.org/officeDocument/2006/relationships/customXml" Target="../ink/ink1826.xml"/><Relationship Id="rId754" Type="http://schemas.openxmlformats.org/officeDocument/2006/relationships/customXml" Target="../ink/ink1910.xml"/><Relationship Id="rId90" Type="http://schemas.openxmlformats.org/officeDocument/2006/relationships/customXml" Target="../ink/ink1575.xml"/><Relationship Id="rId186" Type="http://schemas.openxmlformats.org/officeDocument/2006/relationships/customXml" Target="../ink/ink1623.xml"/><Relationship Id="rId351" Type="http://schemas.openxmlformats.org/officeDocument/2006/relationships/customXml" Target="../ink/ink1706.xml"/><Relationship Id="rId393" Type="http://schemas.openxmlformats.org/officeDocument/2006/relationships/customXml" Target="../ink/ink1727.xml"/><Relationship Id="rId407" Type="http://schemas.openxmlformats.org/officeDocument/2006/relationships/customXml" Target="../ink/ink1734.xml"/><Relationship Id="rId449" Type="http://schemas.openxmlformats.org/officeDocument/2006/relationships/image" Target="../media/image1550.png"/><Relationship Id="rId614" Type="http://schemas.openxmlformats.org/officeDocument/2006/relationships/image" Target="../media/image1632.png"/><Relationship Id="rId656" Type="http://schemas.openxmlformats.org/officeDocument/2006/relationships/image" Target="../media/image1653.png"/><Relationship Id="rId211" Type="http://schemas.openxmlformats.org/officeDocument/2006/relationships/image" Target="../media/image1433.png"/><Relationship Id="rId253" Type="http://schemas.openxmlformats.org/officeDocument/2006/relationships/image" Target="../media/image1454.png"/><Relationship Id="rId295" Type="http://schemas.openxmlformats.org/officeDocument/2006/relationships/image" Target="../media/image1475.png"/><Relationship Id="rId309" Type="http://schemas.openxmlformats.org/officeDocument/2006/relationships/image" Target="../media/image1482.png"/><Relationship Id="rId460" Type="http://schemas.openxmlformats.org/officeDocument/2006/relationships/customXml" Target="../ink/ink1761.xml"/><Relationship Id="rId516" Type="http://schemas.openxmlformats.org/officeDocument/2006/relationships/image" Target="../media/image1583.png"/><Relationship Id="rId698" Type="http://schemas.openxmlformats.org/officeDocument/2006/relationships/image" Target="../media/image1673.png"/><Relationship Id="rId48" Type="http://schemas.openxmlformats.org/officeDocument/2006/relationships/customXml" Target="../ink/ink1554.xml"/><Relationship Id="rId113" Type="http://schemas.openxmlformats.org/officeDocument/2006/relationships/image" Target="../media/image1384.png"/><Relationship Id="rId320" Type="http://schemas.openxmlformats.org/officeDocument/2006/relationships/customXml" Target="../ink/ink1690.xml"/><Relationship Id="rId558" Type="http://schemas.openxmlformats.org/officeDocument/2006/relationships/image" Target="../media/image1604.png"/><Relationship Id="rId723" Type="http://schemas.openxmlformats.org/officeDocument/2006/relationships/customXml" Target="../ink/ink1894.xml"/><Relationship Id="rId765" Type="http://schemas.openxmlformats.org/officeDocument/2006/relationships/customXml" Target="../ink/ink1916.xml"/><Relationship Id="rId155" Type="http://schemas.openxmlformats.org/officeDocument/2006/relationships/image" Target="../media/image1405.png"/><Relationship Id="rId197" Type="http://schemas.openxmlformats.org/officeDocument/2006/relationships/image" Target="../media/image1426.png"/><Relationship Id="rId362" Type="http://schemas.openxmlformats.org/officeDocument/2006/relationships/image" Target="../media/image1507.png"/><Relationship Id="rId418" Type="http://schemas.openxmlformats.org/officeDocument/2006/relationships/customXml" Target="../ink/ink1740.xml"/><Relationship Id="rId625" Type="http://schemas.openxmlformats.org/officeDocument/2006/relationships/customXml" Target="../ink/ink1844.xml"/><Relationship Id="rId222" Type="http://schemas.openxmlformats.org/officeDocument/2006/relationships/customXml" Target="../ink/ink1641.xml"/><Relationship Id="rId264" Type="http://schemas.openxmlformats.org/officeDocument/2006/relationships/customXml" Target="../ink/ink1662.xml"/><Relationship Id="rId471" Type="http://schemas.openxmlformats.org/officeDocument/2006/relationships/image" Target="../media/image1561.png"/><Relationship Id="rId667" Type="http://schemas.openxmlformats.org/officeDocument/2006/relationships/image" Target="../media/image1658.png"/><Relationship Id="rId17" Type="http://schemas.openxmlformats.org/officeDocument/2006/relationships/image" Target="../media/image1336.png"/><Relationship Id="rId59" Type="http://schemas.openxmlformats.org/officeDocument/2006/relationships/image" Target="../media/image1357.png"/><Relationship Id="rId124" Type="http://schemas.openxmlformats.org/officeDocument/2006/relationships/customXml" Target="../ink/ink1592.xml"/><Relationship Id="rId527" Type="http://schemas.openxmlformats.org/officeDocument/2006/relationships/customXml" Target="../ink/ink1795.xml"/><Relationship Id="rId569" Type="http://schemas.openxmlformats.org/officeDocument/2006/relationships/customXml" Target="../ink/ink1816.xml"/><Relationship Id="rId734" Type="http://schemas.openxmlformats.org/officeDocument/2006/relationships/image" Target="../media/image1691.png"/><Relationship Id="rId776" Type="http://schemas.openxmlformats.org/officeDocument/2006/relationships/image" Target="../media/image1711.png"/><Relationship Id="rId70" Type="http://schemas.openxmlformats.org/officeDocument/2006/relationships/customXml" Target="../ink/ink1565.xml"/><Relationship Id="rId166" Type="http://schemas.openxmlformats.org/officeDocument/2006/relationships/customXml" Target="../ink/ink1613.xml"/><Relationship Id="rId331" Type="http://schemas.openxmlformats.org/officeDocument/2006/relationships/image" Target="../media/image1493.png"/><Relationship Id="rId373" Type="http://schemas.openxmlformats.org/officeDocument/2006/relationships/customXml" Target="../ink/ink1717.xml"/><Relationship Id="rId429" Type="http://schemas.openxmlformats.org/officeDocument/2006/relationships/image" Target="../media/image1540.png"/><Relationship Id="rId580" Type="http://schemas.openxmlformats.org/officeDocument/2006/relationships/image" Target="../media/image1615.png"/><Relationship Id="rId636" Type="http://schemas.openxmlformats.org/officeDocument/2006/relationships/image" Target="../media/image1643.png"/><Relationship Id="rId1" Type="http://schemas.openxmlformats.org/officeDocument/2006/relationships/slideLayout" Target="../slideLayouts/slideLayout7.xml"/><Relationship Id="rId233" Type="http://schemas.openxmlformats.org/officeDocument/2006/relationships/image" Target="../media/image1444.png"/><Relationship Id="rId440" Type="http://schemas.openxmlformats.org/officeDocument/2006/relationships/customXml" Target="../ink/ink1751.xml"/><Relationship Id="rId678" Type="http://schemas.openxmlformats.org/officeDocument/2006/relationships/customXml" Target="../ink/ink1871.xml"/><Relationship Id="rId28" Type="http://schemas.openxmlformats.org/officeDocument/2006/relationships/customXml" Target="../ink/ink1544.xml"/><Relationship Id="rId275" Type="http://schemas.openxmlformats.org/officeDocument/2006/relationships/image" Target="../media/image1465.png"/><Relationship Id="rId300" Type="http://schemas.openxmlformats.org/officeDocument/2006/relationships/customXml" Target="../ink/ink1680.xml"/><Relationship Id="rId482" Type="http://schemas.openxmlformats.org/officeDocument/2006/relationships/image" Target="../media/image1566.png"/><Relationship Id="rId538" Type="http://schemas.openxmlformats.org/officeDocument/2006/relationships/image" Target="../media/image1594.png"/><Relationship Id="rId703" Type="http://schemas.openxmlformats.org/officeDocument/2006/relationships/customXml" Target="../ink/ink1884.xml"/><Relationship Id="rId745" Type="http://schemas.openxmlformats.org/officeDocument/2006/relationships/image" Target="../media/image1696.png"/><Relationship Id="rId81" Type="http://schemas.openxmlformats.org/officeDocument/2006/relationships/image" Target="../media/image1368.png"/><Relationship Id="rId135" Type="http://schemas.openxmlformats.org/officeDocument/2006/relationships/image" Target="../media/image1395.png"/><Relationship Id="rId177" Type="http://schemas.openxmlformats.org/officeDocument/2006/relationships/image" Target="../media/image1416.png"/><Relationship Id="rId342" Type="http://schemas.openxmlformats.org/officeDocument/2006/relationships/image" Target="../media/image1498.png"/><Relationship Id="rId384" Type="http://schemas.openxmlformats.org/officeDocument/2006/relationships/image" Target="../media/image1518.png"/><Relationship Id="rId591" Type="http://schemas.openxmlformats.org/officeDocument/2006/relationships/customXml" Target="../ink/ink1827.xml"/><Relationship Id="rId605" Type="http://schemas.openxmlformats.org/officeDocument/2006/relationships/customXml" Target="../ink/ink1834.xml"/><Relationship Id="rId202" Type="http://schemas.openxmlformats.org/officeDocument/2006/relationships/customXml" Target="../ink/ink1631.xml"/><Relationship Id="rId244" Type="http://schemas.openxmlformats.org/officeDocument/2006/relationships/customXml" Target="../ink/ink1652.xml"/><Relationship Id="rId647" Type="http://schemas.openxmlformats.org/officeDocument/2006/relationships/customXml" Target="../ink/ink1855.xml"/><Relationship Id="rId689" Type="http://schemas.openxmlformats.org/officeDocument/2006/relationships/image" Target="../media/image1669.png"/><Relationship Id="rId39" Type="http://schemas.openxmlformats.org/officeDocument/2006/relationships/image" Target="../media/image1347.png"/><Relationship Id="rId286" Type="http://schemas.openxmlformats.org/officeDocument/2006/relationships/customXml" Target="../ink/ink1673.xml"/><Relationship Id="rId451" Type="http://schemas.openxmlformats.org/officeDocument/2006/relationships/image" Target="../media/image1551.png"/><Relationship Id="rId493" Type="http://schemas.openxmlformats.org/officeDocument/2006/relationships/customXml" Target="../ink/ink1778.xml"/><Relationship Id="rId507" Type="http://schemas.openxmlformats.org/officeDocument/2006/relationships/customXml" Target="../ink/ink1785.xml"/><Relationship Id="rId549" Type="http://schemas.openxmlformats.org/officeDocument/2006/relationships/customXml" Target="../ink/ink1806.xml"/><Relationship Id="rId714" Type="http://schemas.openxmlformats.org/officeDocument/2006/relationships/image" Target="../media/image1681.png"/><Relationship Id="rId756" Type="http://schemas.openxmlformats.org/officeDocument/2006/relationships/customXml" Target="../ink/ink1911.xml"/><Relationship Id="rId50" Type="http://schemas.openxmlformats.org/officeDocument/2006/relationships/customXml" Target="../ink/ink1555.xml"/><Relationship Id="rId104" Type="http://schemas.openxmlformats.org/officeDocument/2006/relationships/customXml" Target="../ink/ink1582.xml"/><Relationship Id="rId146" Type="http://schemas.openxmlformats.org/officeDocument/2006/relationships/customXml" Target="../ink/ink1603.xml"/><Relationship Id="rId188" Type="http://schemas.openxmlformats.org/officeDocument/2006/relationships/customXml" Target="../ink/ink1624.xml"/><Relationship Id="rId311" Type="http://schemas.openxmlformats.org/officeDocument/2006/relationships/image" Target="../media/image1483.png"/><Relationship Id="rId353" Type="http://schemas.openxmlformats.org/officeDocument/2006/relationships/customXml" Target="../ink/ink1707.xml"/><Relationship Id="rId395" Type="http://schemas.openxmlformats.org/officeDocument/2006/relationships/customXml" Target="../ink/ink1728.xml"/><Relationship Id="rId409" Type="http://schemas.openxmlformats.org/officeDocument/2006/relationships/customXml" Target="../ink/ink1735.xml"/><Relationship Id="rId560" Type="http://schemas.openxmlformats.org/officeDocument/2006/relationships/image" Target="../media/image1605.png"/><Relationship Id="rId92" Type="http://schemas.openxmlformats.org/officeDocument/2006/relationships/customXml" Target="../ink/ink1576.xml"/><Relationship Id="rId213" Type="http://schemas.openxmlformats.org/officeDocument/2006/relationships/image" Target="../media/image1434.png"/><Relationship Id="rId420" Type="http://schemas.openxmlformats.org/officeDocument/2006/relationships/customXml" Target="../ink/ink1741.xml"/><Relationship Id="rId616" Type="http://schemas.openxmlformats.org/officeDocument/2006/relationships/image" Target="../media/image1633.png"/><Relationship Id="rId658" Type="http://schemas.openxmlformats.org/officeDocument/2006/relationships/customXml" Target="../ink/ink1861.xml"/><Relationship Id="rId255" Type="http://schemas.openxmlformats.org/officeDocument/2006/relationships/image" Target="../media/image1455.png"/><Relationship Id="rId297" Type="http://schemas.openxmlformats.org/officeDocument/2006/relationships/image" Target="../media/image1476.png"/><Relationship Id="rId462" Type="http://schemas.openxmlformats.org/officeDocument/2006/relationships/customXml" Target="../ink/ink1762.xml"/><Relationship Id="rId518" Type="http://schemas.openxmlformats.org/officeDocument/2006/relationships/image" Target="../media/image1584.png"/><Relationship Id="rId725" Type="http://schemas.openxmlformats.org/officeDocument/2006/relationships/customXml" Target="../ink/ink1895.xml"/><Relationship Id="rId115" Type="http://schemas.openxmlformats.org/officeDocument/2006/relationships/image" Target="../media/image1385.png"/><Relationship Id="rId157" Type="http://schemas.openxmlformats.org/officeDocument/2006/relationships/image" Target="../media/image1406.png"/><Relationship Id="rId322" Type="http://schemas.openxmlformats.org/officeDocument/2006/relationships/customXml" Target="../ink/ink1691.xml"/><Relationship Id="rId364" Type="http://schemas.openxmlformats.org/officeDocument/2006/relationships/image" Target="../media/image1508.png"/><Relationship Id="rId767" Type="http://schemas.openxmlformats.org/officeDocument/2006/relationships/customXml" Target="../ink/ink1917.xml"/><Relationship Id="rId61" Type="http://schemas.openxmlformats.org/officeDocument/2006/relationships/image" Target="../media/image1358.png"/><Relationship Id="rId199" Type="http://schemas.openxmlformats.org/officeDocument/2006/relationships/image" Target="../media/image1427.png"/><Relationship Id="rId571" Type="http://schemas.openxmlformats.org/officeDocument/2006/relationships/customXml" Target="../ink/ink1817.xml"/><Relationship Id="rId627" Type="http://schemas.openxmlformats.org/officeDocument/2006/relationships/customXml" Target="../ink/ink1845.xml"/><Relationship Id="rId669" Type="http://schemas.openxmlformats.org/officeDocument/2006/relationships/image" Target="../media/image1659.png"/><Relationship Id="rId19" Type="http://schemas.openxmlformats.org/officeDocument/2006/relationships/image" Target="../media/image1337.png"/><Relationship Id="rId224" Type="http://schemas.openxmlformats.org/officeDocument/2006/relationships/customXml" Target="../ink/ink1642.xml"/><Relationship Id="rId266" Type="http://schemas.openxmlformats.org/officeDocument/2006/relationships/customXml" Target="../ink/ink1663.xml"/><Relationship Id="rId431" Type="http://schemas.openxmlformats.org/officeDocument/2006/relationships/image" Target="../media/image1541.png"/><Relationship Id="rId473" Type="http://schemas.openxmlformats.org/officeDocument/2006/relationships/image" Target="../media/image1562.png"/><Relationship Id="rId529" Type="http://schemas.openxmlformats.org/officeDocument/2006/relationships/customXml" Target="../ink/ink1796.xml"/><Relationship Id="rId680" Type="http://schemas.openxmlformats.org/officeDocument/2006/relationships/customXml" Target="../ink/ink1872.xml"/><Relationship Id="rId736" Type="http://schemas.openxmlformats.org/officeDocument/2006/relationships/image" Target="../media/image1692.png"/><Relationship Id="rId30" Type="http://schemas.openxmlformats.org/officeDocument/2006/relationships/customXml" Target="../ink/ink1545.xml"/><Relationship Id="rId126" Type="http://schemas.openxmlformats.org/officeDocument/2006/relationships/customXml" Target="../ink/ink1593.xml"/><Relationship Id="rId168" Type="http://schemas.openxmlformats.org/officeDocument/2006/relationships/customXml" Target="../ink/ink1614.xml"/><Relationship Id="rId333" Type="http://schemas.openxmlformats.org/officeDocument/2006/relationships/image" Target="../media/image1494.png"/><Relationship Id="rId540" Type="http://schemas.openxmlformats.org/officeDocument/2006/relationships/image" Target="../media/image1595.png"/><Relationship Id="rId778" Type="http://schemas.openxmlformats.org/officeDocument/2006/relationships/image" Target="../media/image1712.png"/><Relationship Id="rId72" Type="http://schemas.openxmlformats.org/officeDocument/2006/relationships/customXml" Target="../ink/ink1566.xml"/><Relationship Id="rId375" Type="http://schemas.openxmlformats.org/officeDocument/2006/relationships/customXml" Target="../ink/ink1718.xml"/><Relationship Id="rId582" Type="http://schemas.openxmlformats.org/officeDocument/2006/relationships/image" Target="../media/image1616.png"/><Relationship Id="rId638" Type="http://schemas.openxmlformats.org/officeDocument/2006/relationships/image" Target="../media/image1644.png"/><Relationship Id="rId3" Type="http://schemas.openxmlformats.org/officeDocument/2006/relationships/image" Target="../media/image1331.png"/><Relationship Id="rId235" Type="http://schemas.openxmlformats.org/officeDocument/2006/relationships/image" Target="../media/image1445.png"/><Relationship Id="rId277" Type="http://schemas.openxmlformats.org/officeDocument/2006/relationships/image" Target="../media/image1466.png"/><Relationship Id="rId400" Type="http://schemas.openxmlformats.org/officeDocument/2006/relationships/image" Target="../media/image1526.png"/><Relationship Id="rId442" Type="http://schemas.openxmlformats.org/officeDocument/2006/relationships/customXml" Target="../ink/ink1752.xml"/><Relationship Id="rId484" Type="http://schemas.openxmlformats.org/officeDocument/2006/relationships/image" Target="../media/image1567.png"/><Relationship Id="rId705" Type="http://schemas.openxmlformats.org/officeDocument/2006/relationships/customXml" Target="../ink/ink1885.xml"/><Relationship Id="rId137" Type="http://schemas.openxmlformats.org/officeDocument/2006/relationships/image" Target="../media/image1396.png"/><Relationship Id="rId302" Type="http://schemas.openxmlformats.org/officeDocument/2006/relationships/customXml" Target="../ink/ink1681.xml"/><Relationship Id="rId344" Type="http://schemas.openxmlformats.org/officeDocument/2006/relationships/image" Target="../media/image1499.png"/><Relationship Id="rId691" Type="http://schemas.openxmlformats.org/officeDocument/2006/relationships/image" Target="../media/image1670.png"/><Relationship Id="rId747" Type="http://schemas.openxmlformats.org/officeDocument/2006/relationships/image" Target="../media/image1697.png"/><Relationship Id="rId41" Type="http://schemas.openxmlformats.org/officeDocument/2006/relationships/image" Target="../media/image1348.png"/><Relationship Id="rId83" Type="http://schemas.openxmlformats.org/officeDocument/2006/relationships/image" Target="../media/image1369.png"/><Relationship Id="rId179" Type="http://schemas.openxmlformats.org/officeDocument/2006/relationships/image" Target="../media/image1417.png"/><Relationship Id="rId386" Type="http://schemas.openxmlformats.org/officeDocument/2006/relationships/image" Target="../media/image1519.png"/><Relationship Id="rId551" Type="http://schemas.openxmlformats.org/officeDocument/2006/relationships/customXml" Target="../ink/ink1807.xml"/><Relationship Id="rId593" Type="http://schemas.openxmlformats.org/officeDocument/2006/relationships/customXml" Target="../ink/ink1828.xml"/><Relationship Id="rId607" Type="http://schemas.openxmlformats.org/officeDocument/2006/relationships/customXml" Target="../ink/ink1835.xml"/><Relationship Id="rId649" Type="http://schemas.openxmlformats.org/officeDocument/2006/relationships/customXml" Target="../ink/ink1856.xml"/><Relationship Id="rId190" Type="http://schemas.openxmlformats.org/officeDocument/2006/relationships/customXml" Target="../ink/ink1625.xml"/><Relationship Id="rId204" Type="http://schemas.openxmlformats.org/officeDocument/2006/relationships/customXml" Target="../ink/ink1632.xml"/><Relationship Id="rId246" Type="http://schemas.openxmlformats.org/officeDocument/2006/relationships/customXml" Target="../ink/ink1653.xml"/><Relationship Id="rId288" Type="http://schemas.openxmlformats.org/officeDocument/2006/relationships/customXml" Target="../ink/ink1674.xml"/><Relationship Id="rId411" Type="http://schemas.openxmlformats.org/officeDocument/2006/relationships/customXml" Target="../ink/ink1736.xml"/><Relationship Id="rId453" Type="http://schemas.openxmlformats.org/officeDocument/2006/relationships/image" Target="../media/image1552.png"/><Relationship Id="rId509" Type="http://schemas.openxmlformats.org/officeDocument/2006/relationships/customXml" Target="../ink/ink1786.xml"/><Relationship Id="rId660" Type="http://schemas.openxmlformats.org/officeDocument/2006/relationships/customXml" Target="../ink/ink1862.xml"/><Relationship Id="rId106" Type="http://schemas.openxmlformats.org/officeDocument/2006/relationships/customXml" Target="../ink/ink1583.xml"/><Relationship Id="rId313" Type="http://schemas.openxmlformats.org/officeDocument/2006/relationships/image" Target="../media/image1484.png"/><Relationship Id="rId495" Type="http://schemas.openxmlformats.org/officeDocument/2006/relationships/customXml" Target="../ink/ink1779.xml"/><Relationship Id="rId716" Type="http://schemas.openxmlformats.org/officeDocument/2006/relationships/image" Target="../media/image1682.png"/><Relationship Id="rId758" Type="http://schemas.openxmlformats.org/officeDocument/2006/relationships/customXml" Target="../ink/ink1912.xml"/><Relationship Id="rId10" Type="http://schemas.openxmlformats.org/officeDocument/2006/relationships/customXml" Target="../ink/ink1535.xml"/><Relationship Id="rId52" Type="http://schemas.openxmlformats.org/officeDocument/2006/relationships/customXml" Target="../ink/ink1556.xml"/><Relationship Id="rId94" Type="http://schemas.openxmlformats.org/officeDocument/2006/relationships/customXml" Target="../ink/ink1577.xml"/><Relationship Id="rId148" Type="http://schemas.openxmlformats.org/officeDocument/2006/relationships/customXml" Target="../ink/ink1604.xml"/><Relationship Id="rId355" Type="http://schemas.openxmlformats.org/officeDocument/2006/relationships/customXml" Target="../ink/ink1708.xml"/><Relationship Id="rId397" Type="http://schemas.openxmlformats.org/officeDocument/2006/relationships/customXml" Target="../ink/ink1729.xml"/><Relationship Id="rId520" Type="http://schemas.openxmlformats.org/officeDocument/2006/relationships/image" Target="../media/image1585.png"/><Relationship Id="rId562" Type="http://schemas.openxmlformats.org/officeDocument/2006/relationships/image" Target="../media/image1606.png"/><Relationship Id="rId618" Type="http://schemas.openxmlformats.org/officeDocument/2006/relationships/image" Target="../media/image1634.png"/><Relationship Id="rId215" Type="http://schemas.openxmlformats.org/officeDocument/2006/relationships/image" Target="../media/image1435.png"/><Relationship Id="rId257" Type="http://schemas.openxmlformats.org/officeDocument/2006/relationships/image" Target="../media/image1456.png"/><Relationship Id="rId422" Type="http://schemas.openxmlformats.org/officeDocument/2006/relationships/customXml" Target="../ink/ink1742.xml"/><Relationship Id="rId464" Type="http://schemas.openxmlformats.org/officeDocument/2006/relationships/customXml" Target="../ink/ink1763.xml"/><Relationship Id="rId299" Type="http://schemas.openxmlformats.org/officeDocument/2006/relationships/image" Target="../media/image1477.png"/><Relationship Id="rId727" Type="http://schemas.openxmlformats.org/officeDocument/2006/relationships/customXml" Target="../ink/ink1896.xml"/><Relationship Id="rId63" Type="http://schemas.openxmlformats.org/officeDocument/2006/relationships/image" Target="../media/image1359.png"/><Relationship Id="rId159" Type="http://schemas.openxmlformats.org/officeDocument/2006/relationships/image" Target="../media/image1407.png"/><Relationship Id="rId366" Type="http://schemas.openxmlformats.org/officeDocument/2006/relationships/image" Target="../media/image1509.png"/><Relationship Id="rId573" Type="http://schemas.openxmlformats.org/officeDocument/2006/relationships/customXml" Target="../ink/ink1818.xml"/><Relationship Id="rId780" Type="http://schemas.openxmlformats.org/officeDocument/2006/relationships/image" Target="../media/image1713.png"/><Relationship Id="rId226" Type="http://schemas.openxmlformats.org/officeDocument/2006/relationships/customXml" Target="../ink/ink1643.xml"/><Relationship Id="rId433" Type="http://schemas.openxmlformats.org/officeDocument/2006/relationships/image" Target="../media/image1542.png"/><Relationship Id="rId640" Type="http://schemas.openxmlformats.org/officeDocument/2006/relationships/image" Target="../media/image1645.png"/><Relationship Id="rId738" Type="http://schemas.openxmlformats.org/officeDocument/2006/relationships/image" Target="../media/image1693.png"/><Relationship Id="rId74" Type="http://schemas.openxmlformats.org/officeDocument/2006/relationships/customXml" Target="../ink/ink1567.xml"/><Relationship Id="rId377" Type="http://schemas.openxmlformats.org/officeDocument/2006/relationships/customXml" Target="../ink/ink1719.xml"/><Relationship Id="rId500" Type="http://schemas.openxmlformats.org/officeDocument/2006/relationships/image" Target="../media/image1575.png"/><Relationship Id="rId584" Type="http://schemas.openxmlformats.org/officeDocument/2006/relationships/image" Target="../media/image1617.png"/><Relationship Id="rId5" Type="http://schemas.openxmlformats.org/officeDocument/2006/relationships/image" Target="../media/image16.png"/><Relationship Id="rId237" Type="http://schemas.openxmlformats.org/officeDocument/2006/relationships/image" Target="../media/image1446.png"/><Relationship Id="rId444" Type="http://schemas.openxmlformats.org/officeDocument/2006/relationships/customXml" Target="../ink/ink1753.xml"/><Relationship Id="rId651" Type="http://schemas.openxmlformats.org/officeDocument/2006/relationships/customXml" Target="../ink/ink1857.xml"/><Relationship Id="rId749" Type="http://schemas.openxmlformats.org/officeDocument/2006/relationships/image" Target="../media/image1698.png"/><Relationship Id="rId290" Type="http://schemas.openxmlformats.org/officeDocument/2006/relationships/customXml" Target="../ink/ink1675.xml"/><Relationship Id="rId304" Type="http://schemas.openxmlformats.org/officeDocument/2006/relationships/customXml" Target="../ink/ink1682.xml"/><Relationship Id="rId388" Type="http://schemas.openxmlformats.org/officeDocument/2006/relationships/image" Target="../media/image1520.png"/><Relationship Id="rId511" Type="http://schemas.openxmlformats.org/officeDocument/2006/relationships/customXml" Target="../ink/ink1787.xml"/><Relationship Id="rId609" Type="http://schemas.openxmlformats.org/officeDocument/2006/relationships/customXml" Target="../ink/ink1836.xml"/><Relationship Id="rId85" Type="http://schemas.openxmlformats.org/officeDocument/2006/relationships/image" Target="../media/image1370.png"/><Relationship Id="rId150" Type="http://schemas.openxmlformats.org/officeDocument/2006/relationships/customXml" Target="../ink/ink1605.xml"/><Relationship Id="rId595" Type="http://schemas.openxmlformats.org/officeDocument/2006/relationships/customXml" Target="../ink/ink1829.xml"/><Relationship Id="rId248" Type="http://schemas.openxmlformats.org/officeDocument/2006/relationships/customXml" Target="../ink/ink1654.xml"/><Relationship Id="rId455" Type="http://schemas.openxmlformats.org/officeDocument/2006/relationships/image" Target="../media/image1553.png"/><Relationship Id="rId662" Type="http://schemas.openxmlformats.org/officeDocument/2006/relationships/customXml" Target="../ink/ink1863.xml"/><Relationship Id="rId12" Type="http://schemas.openxmlformats.org/officeDocument/2006/relationships/customXml" Target="../ink/ink1536.xml"/><Relationship Id="rId108" Type="http://schemas.openxmlformats.org/officeDocument/2006/relationships/customXml" Target="../ink/ink1584.xml"/><Relationship Id="rId315" Type="http://schemas.openxmlformats.org/officeDocument/2006/relationships/image" Target="../media/image1485.png"/><Relationship Id="rId522" Type="http://schemas.openxmlformats.org/officeDocument/2006/relationships/image" Target="../media/image1586.png"/><Relationship Id="rId96" Type="http://schemas.openxmlformats.org/officeDocument/2006/relationships/customXml" Target="../ink/ink1578.xml"/><Relationship Id="rId161" Type="http://schemas.openxmlformats.org/officeDocument/2006/relationships/image" Target="../media/image1408.png"/><Relationship Id="rId399" Type="http://schemas.openxmlformats.org/officeDocument/2006/relationships/customXml" Target="../ink/ink1730.xml"/><Relationship Id="rId259" Type="http://schemas.openxmlformats.org/officeDocument/2006/relationships/image" Target="../media/image1457.png"/><Relationship Id="rId466" Type="http://schemas.openxmlformats.org/officeDocument/2006/relationships/customXml" Target="../ink/ink1764.xml"/><Relationship Id="rId673" Type="http://schemas.openxmlformats.org/officeDocument/2006/relationships/image" Target="../media/image1661.png"/><Relationship Id="rId23" Type="http://schemas.openxmlformats.org/officeDocument/2006/relationships/image" Target="../media/image1339.png"/><Relationship Id="rId119" Type="http://schemas.openxmlformats.org/officeDocument/2006/relationships/image" Target="../media/image1387.png"/><Relationship Id="rId326" Type="http://schemas.openxmlformats.org/officeDocument/2006/relationships/customXml" Target="../ink/ink1693.xml"/><Relationship Id="rId533" Type="http://schemas.openxmlformats.org/officeDocument/2006/relationships/customXml" Target="../ink/ink1798.xml"/><Relationship Id="rId740" Type="http://schemas.openxmlformats.org/officeDocument/2006/relationships/customXml" Target="../ink/ink1903.xml"/><Relationship Id="rId172" Type="http://schemas.openxmlformats.org/officeDocument/2006/relationships/customXml" Target="../ink/ink1616.xml"/><Relationship Id="rId477" Type="http://schemas.openxmlformats.org/officeDocument/2006/relationships/customXml" Target="../ink/ink1770.xml"/><Relationship Id="rId600" Type="http://schemas.openxmlformats.org/officeDocument/2006/relationships/image" Target="../media/image1625.png"/><Relationship Id="rId684" Type="http://schemas.openxmlformats.org/officeDocument/2006/relationships/customXml" Target="../ink/ink1874.xml"/><Relationship Id="rId337" Type="http://schemas.openxmlformats.org/officeDocument/2006/relationships/image" Target="../media/image1496.png"/><Relationship Id="rId34" Type="http://schemas.openxmlformats.org/officeDocument/2006/relationships/customXml" Target="../ink/ink1547.xml"/><Relationship Id="rId544" Type="http://schemas.openxmlformats.org/officeDocument/2006/relationships/image" Target="../media/image1597.png"/><Relationship Id="rId751" Type="http://schemas.openxmlformats.org/officeDocument/2006/relationships/image" Target="../media/image1699.png"/><Relationship Id="rId183" Type="http://schemas.openxmlformats.org/officeDocument/2006/relationships/image" Target="../media/image1419.png"/><Relationship Id="rId390" Type="http://schemas.openxmlformats.org/officeDocument/2006/relationships/image" Target="../media/image1521.png"/><Relationship Id="rId404" Type="http://schemas.openxmlformats.org/officeDocument/2006/relationships/image" Target="../media/image1528.png"/><Relationship Id="rId611" Type="http://schemas.openxmlformats.org/officeDocument/2006/relationships/customXml" Target="../ink/ink1837.xml"/><Relationship Id="rId250" Type="http://schemas.openxmlformats.org/officeDocument/2006/relationships/customXml" Target="../ink/ink1655.xml"/><Relationship Id="rId488" Type="http://schemas.openxmlformats.org/officeDocument/2006/relationships/image" Target="../media/image1569.png"/><Relationship Id="rId695" Type="http://schemas.openxmlformats.org/officeDocument/2006/relationships/customXml" Target="../ink/ink1880.xml"/><Relationship Id="rId709" Type="http://schemas.openxmlformats.org/officeDocument/2006/relationships/customXml" Target="../ink/ink1887.xml"/><Relationship Id="rId45" Type="http://schemas.openxmlformats.org/officeDocument/2006/relationships/image" Target="../media/image1350.png"/><Relationship Id="rId110" Type="http://schemas.openxmlformats.org/officeDocument/2006/relationships/customXml" Target="../ink/ink1585.xml"/><Relationship Id="rId348" Type="http://schemas.openxmlformats.org/officeDocument/2006/relationships/image" Target="../media/image1501.png"/><Relationship Id="rId555" Type="http://schemas.openxmlformats.org/officeDocument/2006/relationships/customXml" Target="../ink/ink1809.xml"/><Relationship Id="rId762" Type="http://schemas.openxmlformats.org/officeDocument/2006/relationships/image" Target="../media/image1704.png"/><Relationship Id="rId194" Type="http://schemas.openxmlformats.org/officeDocument/2006/relationships/customXml" Target="../ink/ink1627.xml"/><Relationship Id="rId208" Type="http://schemas.openxmlformats.org/officeDocument/2006/relationships/customXml" Target="../ink/ink1634.xml"/><Relationship Id="rId415" Type="http://schemas.openxmlformats.org/officeDocument/2006/relationships/customXml" Target="../ink/ink1738.xml"/><Relationship Id="rId622" Type="http://schemas.openxmlformats.org/officeDocument/2006/relationships/image" Target="../media/image1636.png"/><Relationship Id="rId261" Type="http://schemas.openxmlformats.org/officeDocument/2006/relationships/image" Target="../media/image1458.png"/><Relationship Id="rId499" Type="http://schemas.openxmlformats.org/officeDocument/2006/relationships/customXml" Target="../ink/ink1781.xml"/><Relationship Id="rId56" Type="http://schemas.openxmlformats.org/officeDocument/2006/relationships/customXml" Target="../ink/ink1558.xml"/><Relationship Id="rId359" Type="http://schemas.openxmlformats.org/officeDocument/2006/relationships/customXml" Target="../ink/ink1710.xml"/><Relationship Id="rId566" Type="http://schemas.openxmlformats.org/officeDocument/2006/relationships/image" Target="../media/image1608.png"/><Relationship Id="rId773" Type="http://schemas.openxmlformats.org/officeDocument/2006/relationships/customXml" Target="../ink/ink1920.xml"/><Relationship Id="rId121" Type="http://schemas.openxmlformats.org/officeDocument/2006/relationships/image" Target="../media/image1388.png"/><Relationship Id="rId219" Type="http://schemas.openxmlformats.org/officeDocument/2006/relationships/image" Target="../media/image1437.png"/><Relationship Id="rId426" Type="http://schemas.openxmlformats.org/officeDocument/2006/relationships/customXml" Target="../ink/ink1744.xml"/><Relationship Id="rId633" Type="http://schemas.openxmlformats.org/officeDocument/2006/relationships/customXml" Target="../ink/ink1848.xml"/><Relationship Id="rId67" Type="http://schemas.openxmlformats.org/officeDocument/2006/relationships/image" Target="../media/image1361.png"/><Relationship Id="rId272" Type="http://schemas.openxmlformats.org/officeDocument/2006/relationships/customXml" Target="../ink/ink1666.xml"/><Relationship Id="rId577" Type="http://schemas.openxmlformats.org/officeDocument/2006/relationships/customXml" Target="../ink/ink1820.xml"/><Relationship Id="rId700" Type="http://schemas.openxmlformats.org/officeDocument/2006/relationships/image" Target="../media/image1674.png"/><Relationship Id="rId132" Type="http://schemas.openxmlformats.org/officeDocument/2006/relationships/customXml" Target="../ink/ink1596.xml"/><Relationship Id="rId437" Type="http://schemas.openxmlformats.org/officeDocument/2006/relationships/image" Target="../media/image1544.png"/><Relationship Id="rId644" Type="http://schemas.openxmlformats.org/officeDocument/2006/relationships/image" Target="../media/image1647.png"/><Relationship Id="rId283" Type="http://schemas.openxmlformats.org/officeDocument/2006/relationships/image" Target="../media/image1469.png"/><Relationship Id="rId490" Type="http://schemas.openxmlformats.org/officeDocument/2006/relationships/image" Target="../media/image1570.png"/><Relationship Id="rId504" Type="http://schemas.openxmlformats.org/officeDocument/2006/relationships/image" Target="../media/image1577.png"/><Relationship Id="rId711" Type="http://schemas.openxmlformats.org/officeDocument/2006/relationships/customXml" Target="../ink/ink1888.xml"/><Relationship Id="rId78" Type="http://schemas.openxmlformats.org/officeDocument/2006/relationships/customXml" Target="../ink/ink1569.xml"/><Relationship Id="rId143" Type="http://schemas.openxmlformats.org/officeDocument/2006/relationships/image" Target="../media/image1399.png"/><Relationship Id="rId350" Type="http://schemas.openxmlformats.org/officeDocument/2006/relationships/image" Target="../media/image511.png"/><Relationship Id="rId588" Type="http://schemas.openxmlformats.org/officeDocument/2006/relationships/image" Target="../media/image1619.png"/><Relationship Id="rId9" Type="http://schemas.openxmlformats.org/officeDocument/2006/relationships/image" Target="../media/image1332.png"/><Relationship Id="rId210" Type="http://schemas.openxmlformats.org/officeDocument/2006/relationships/customXml" Target="../ink/ink1635.xml"/><Relationship Id="rId448" Type="http://schemas.openxmlformats.org/officeDocument/2006/relationships/customXml" Target="../ink/ink1755.xml"/><Relationship Id="rId655" Type="http://schemas.openxmlformats.org/officeDocument/2006/relationships/customXml" Target="../ink/ink1859.xml"/><Relationship Id="rId294" Type="http://schemas.openxmlformats.org/officeDocument/2006/relationships/customXml" Target="../ink/ink1677.xml"/><Relationship Id="rId308" Type="http://schemas.openxmlformats.org/officeDocument/2006/relationships/customXml" Target="../ink/ink1684.xml"/><Relationship Id="rId515" Type="http://schemas.openxmlformats.org/officeDocument/2006/relationships/customXml" Target="../ink/ink1789.xml"/><Relationship Id="rId722" Type="http://schemas.openxmlformats.org/officeDocument/2006/relationships/image" Target="../media/image1685.png"/><Relationship Id="rId89" Type="http://schemas.openxmlformats.org/officeDocument/2006/relationships/image" Target="../media/image1372.png"/><Relationship Id="rId154" Type="http://schemas.openxmlformats.org/officeDocument/2006/relationships/customXml" Target="../ink/ink1607.xml"/><Relationship Id="rId361" Type="http://schemas.openxmlformats.org/officeDocument/2006/relationships/customXml" Target="../ink/ink1711.xml"/><Relationship Id="rId599" Type="http://schemas.openxmlformats.org/officeDocument/2006/relationships/customXml" Target="../ink/ink1831.xml"/><Relationship Id="rId459" Type="http://schemas.openxmlformats.org/officeDocument/2006/relationships/image" Target="../media/image1555.png"/><Relationship Id="rId666" Type="http://schemas.openxmlformats.org/officeDocument/2006/relationships/customXml" Target="../ink/ink1865.xml"/><Relationship Id="rId16" Type="http://schemas.openxmlformats.org/officeDocument/2006/relationships/customXml" Target="../ink/ink1538.xml"/><Relationship Id="rId221" Type="http://schemas.openxmlformats.org/officeDocument/2006/relationships/image" Target="../media/image1438.png"/><Relationship Id="rId319" Type="http://schemas.openxmlformats.org/officeDocument/2006/relationships/image" Target="../media/image1487.png"/><Relationship Id="rId526" Type="http://schemas.openxmlformats.org/officeDocument/2006/relationships/image" Target="../media/image1588.png"/><Relationship Id="rId733" Type="http://schemas.openxmlformats.org/officeDocument/2006/relationships/customXml" Target="../ink/ink1899.xml"/><Relationship Id="rId165" Type="http://schemas.openxmlformats.org/officeDocument/2006/relationships/image" Target="../media/image1410.png"/><Relationship Id="rId372" Type="http://schemas.openxmlformats.org/officeDocument/2006/relationships/image" Target="../media/image1512.png"/><Relationship Id="rId677" Type="http://schemas.openxmlformats.org/officeDocument/2006/relationships/image" Target="../media/image1663.png"/><Relationship Id="rId232" Type="http://schemas.openxmlformats.org/officeDocument/2006/relationships/customXml" Target="../ink/ink1646.xml"/><Relationship Id="rId27" Type="http://schemas.openxmlformats.org/officeDocument/2006/relationships/image" Target="../media/image1341.png"/><Relationship Id="rId537" Type="http://schemas.openxmlformats.org/officeDocument/2006/relationships/customXml" Target="../ink/ink1800.xml"/><Relationship Id="rId744" Type="http://schemas.openxmlformats.org/officeDocument/2006/relationships/customXml" Target="../ink/ink1905.xml"/><Relationship Id="rId80" Type="http://schemas.openxmlformats.org/officeDocument/2006/relationships/customXml" Target="../ink/ink1570.xml"/><Relationship Id="rId176" Type="http://schemas.openxmlformats.org/officeDocument/2006/relationships/customXml" Target="../ink/ink1618.xml"/><Relationship Id="rId383" Type="http://schemas.openxmlformats.org/officeDocument/2006/relationships/customXml" Target="../ink/ink1722.xml"/><Relationship Id="rId590" Type="http://schemas.openxmlformats.org/officeDocument/2006/relationships/image" Target="../media/image1620.png"/><Relationship Id="rId604" Type="http://schemas.openxmlformats.org/officeDocument/2006/relationships/image" Target="../media/image1627.png"/><Relationship Id="rId243" Type="http://schemas.openxmlformats.org/officeDocument/2006/relationships/image" Target="../media/image1449.png"/><Relationship Id="rId450" Type="http://schemas.openxmlformats.org/officeDocument/2006/relationships/customXml" Target="../ink/ink1756.xml"/><Relationship Id="rId688" Type="http://schemas.openxmlformats.org/officeDocument/2006/relationships/customXml" Target="../ink/ink1876.xml"/><Relationship Id="rId38" Type="http://schemas.openxmlformats.org/officeDocument/2006/relationships/customXml" Target="../ink/ink1549.xml"/><Relationship Id="rId103" Type="http://schemas.openxmlformats.org/officeDocument/2006/relationships/image" Target="../media/image1379.png"/><Relationship Id="rId310" Type="http://schemas.openxmlformats.org/officeDocument/2006/relationships/customXml" Target="../ink/ink1685.xml"/><Relationship Id="rId548" Type="http://schemas.openxmlformats.org/officeDocument/2006/relationships/image" Target="../media/image1599.png"/><Relationship Id="rId755" Type="http://schemas.openxmlformats.org/officeDocument/2006/relationships/image" Target="../media/image1701.png"/><Relationship Id="rId91" Type="http://schemas.openxmlformats.org/officeDocument/2006/relationships/image" Target="../media/image1373.png"/><Relationship Id="rId187" Type="http://schemas.openxmlformats.org/officeDocument/2006/relationships/image" Target="../media/image1421.png"/><Relationship Id="rId394" Type="http://schemas.openxmlformats.org/officeDocument/2006/relationships/image" Target="../media/image1523.png"/><Relationship Id="rId408" Type="http://schemas.openxmlformats.org/officeDocument/2006/relationships/image" Target="../media/image1530.png"/><Relationship Id="rId615" Type="http://schemas.openxmlformats.org/officeDocument/2006/relationships/customXml" Target="../ink/ink1839.xml"/><Relationship Id="rId254" Type="http://schemas.openxmlformats.org/officeDocument/2006/relationships/customXml" Target="../ink/ink1657.xml"/><Relationship Id="rId699" Type="http://schemas.openxmlformats.org/officeDocument/2006/relationships/customXml" Target="../ink/ink1882.xml"/><Relationship Id="rId49" Type="http://schemas.openxmlformats.org/officeDocument/2006/relationships/image" Target="../media/image1352.png"/><Relationship Id="rId114" Type="http://schemas.openxmlformats.org/officeDocument/2006/relationships/customXml" Target="../ink/ink1587.xml"/><Relationship Id="rId461" Type="http://schemas.openxmlformats.org/officeDocument/2006/relationships/image" Target="../media/image1556.png"/><Relationship Id="rId559" Type="http://schemas.openxmlformats.org/officeDocument/2006/relationships/customXml" Target="../ink/ink1811.xml"/><Relationship Id="rId766" Type="http://schemas.openxmlformats.org/officeDocument/2006/relationships/image" Target="../media/image1706.png"/><Relationship Id="rId198" Type="http://schemas.openxmlformats.org/officeDocument/2006/relationships/customXml" Target="../ink/ink1629.xml"/><Relationship Id="rId321" Type="http://schemas.openxmlformats.org/officeDocument/2006/relationships/image" Target="../media/image1488.png"/><Relationship Id="rId419" Type="http://schemas.openxmlformats.org/officeDocument/2006/relationships/image" Target="../media/image1535.png"/><Relationship Id="rId626" Type="http://schemas.openxmlformats.org/officeDocument/2006/relationships/image" Target="../media/image1638.png"/><Relationship Id="rId265" Type="http://schemas.openxmlformats.org/officeDocument/2006/relationships/image" Target="../media/image1460.png"/><Relationship Id="rId472" Type="http://schemas.openxmlformats.org/officeDocument/2006/relationships/customXml" Target="../ink/ink1767.xml"/><Relationship Id="rId125" Type="http://schemas.openxmlformats.org/officeDocument/2006/relationships/image" Target="../media/image1390.png"/><Relationship Id="rId332" Type="http://schemas.openxmlformats.org/officeDocument/2006/relationships/customXml" Target="../ink/ink1696.xml"/><Relationship Id="rId777" Type="http://schemas.openxmlformats.org/officeDocument/2006/relationships/customXml" Target="../ink/ink1922.xml"/><Relationship Id="rId637" Type="http://schemas.openxmlformats.org/officeDocument/2006/relationships/customXml" Target="../ink/ink1850.xml"/><Relationship Id="rId276" Type="http://schemas.openxmlformats.org/officeDocument/2006/relationships/customXml" Target="../ink/ink1668.xml"/><Relationship Id="rId483" Type="http://schemas.openxmlformats.org/officeDocument/2006/relationships/customXml" Target="../ink/ink1773.xml"/><Relationship Id="rId690" Type="http://schemas.openxmlformats.org/officeDocument/2006/relationships/customXml" Target="../ink/ink1877.xml"/><Relationship Id="rId704" Type="http://schemas.openxmlformats.org/officeDocument/2006/relationships/image" Target="../media/image1676.png"/><Relationship Id="rId40" Type="http://schemas.openxmlformats.org/officeDocument/2006/relationships/customXml" Target="../ink/ink1550.xml"/><Relationship Id="rId136" Type="http://schemas.openxmlformats.org/officeDocument/2006/relationships/customXml" Target="../ink/ink1598.xml"/><Relationship Id="rId343" Type="http://schemas.openxmlformats.org/officeDocument/2006/relationships/customXml" Target="../ink/ink1702.xml"/><Relationship Id="rId550" Type="http://schemas.openxmlformats.org/officeDocument/2006/relationships/image" Target="../media/image1600.png"/><Relationship Id="rId203" Type="http://schemas.openxmlformats.org/officeDocument/2006/relationships/image" Target="../media/image1429.png"/><Relationship Id="rId648" Type="http://schemas.openxmlformats.org/officeDocument/2006/relationships/image" Target="../media/image1649.png"/><Relationship Id="rId287" Type="http://schemas.openxmlformats.org/officeDocument/2006/relationships/image" Target="../media/image1471.png"/><Relationship Id="rId410" Type="http://schemas.openxmlformats.org/officeDocument/2006/relationships/image" Target="../media/image1531.png"/><Relationship Id="rId494" Type="http://schemas.openxmlformats.org/officeDocument/2006/relationships/image" Target="../media/image1572.png"/><Relationship Id="rId508" Type="http://schemas.openxmlformats.org/officeDocument/2006/relationships/image" Target="../media/image1579.png"/><Relationship Id="rId715" Type="http://schemas.openxmlformats.org/officeDocument/2006/relationships/customXml" Target="../ink/ink1890.xml"/><Relationship Id="rId147" Type="http://schemas.openxmlformats.org/officeDocument/2006/relationships/image" Target="../media/image1401.png"/><Relationship Id="rId354" Type="http://schemas.openxmlformats.org/officeDocument/2006/relationships/image" Target="../media/image1503.png"/><Relationship Id="rId51" Type="http://schemas.openxmlformats.org/officeDocument/2006/relationships/image" Target="../media/image1353.png"/><Relationship Id="rId561" Type="http://schemas.openxmlformats.org/officeDocument/2006/relationships/customXml" Target="../ink/ink1812.xml"/><Relationship Id="rId659" Type="http://schemas.openxmlformats.org/officeDocument/2006/relationships/image" Target="../media/image1654.png"/><Relationship Id="rId214" Type="http://schemas.openxmlformats.org/officeDocument/2006/relationships/customXml" Target="../ink/ink1637.xml"/><Relationship Id="rId298" Type="http://schemas.openxmlformats.org/officeDocument/2006/relationships/customXml" Target="../ink/ink1679.xml"/><Relationship Id="rId421" Type="http://schemas.openxmlformats.org/officeDocument/2006/relationships/image" Target="../media/image1536.png"/><Relationship Id="rId519" Type="http://schemas.openxmlformats.org/officeDocument/2006/relationships/customXml" Target="../ink/ink1791.xml"/><Relationship Id="rId158" Type="http://schemas.openxmlformats.org/officeDocument/2006/relationships/customXml" Target="../ink/ink1609.xml"/><Relationship Id="rId726" Type="http://schemas.openxmlformats.org/officeDocument/2006/relationships/image" Target="../media/image1687.png"/><Relationship Id="rId62" Type="http://schemas.openxmlformats.org/officeDocument/2006/relationships/customXml" Target="../ink/ink1561.xml"/><Relationship Id="rId365" Type="http://schemas.openxmlformats.org/officeDocument/2006/relationships/customXml" Target="../ink/ink1713.xml"/><Relationship Id="rId572" Type="http://schemas.openxmlformats.org/officeDocument/2006/relationships/image" Target="../media/image1611.png"/><Relationship Id="rId225" Type="http://schemas.openxmlformats.org/officeDocument/2006/relationships/image" Target="../media/image1440.png"/><Relationship Id="rId432" Type="http://schemas.openxmlformats.org/officeDocument/2006/relationships/customXml" Target="../ink/ink1747.xml"/><Relationship Id="rId737" Type="http://schemas.openxmlformats.org/officeDocument/2006/relationships/customXml" Target="../ink/ink1901.xml"/><Relationship Id="rId73" Type="http://schemas.openxmlformats.org/officeDocument/2006/relationships/image" Target="../media/image1364.png"/><Relationship Id="rId169" Type="http://schemas.openxmlformats.org/officeDocument/2006/relationships/image" Target="../media/image1412.png"/><Relationship Id="rId376" Type="http://schemas.openxmlformats.org/officeDocument/2006/relationships/image" Target="../media/image1514.png"/><Relationship Id="rId583" Type="http://schemas.openxmlformats.org/officeDocument/2006/relationships/customXml" Target="../ink/ink1823.xml"/><Relationship Id="rId4" Type="http://schemas.openxmlformats.org/officeDocument/2006/relationships/customXml" Target="../ink/ink1532.xml"/><Relationship Id="rId236" Type="http://schemas.openxmlformats.org/officeDocument/2006/relationships/customXml" Target="../ink/ink1648.xml"/><Relationship Id="rId443" Type="http://schemas.openxmlformats.org/officeDocument/2006/relationships/image" Target="../media/image1547.png"/><Relationship Id="rId650" Type="http://schemas.openxmlformats.org/officeDocument/2006/relationships/image" Target="../media/image1650.png"/><Relationship Id="rId303" Type="http://schemas.openxmlformats.org/officeDocument/2006/relationships/image" Target="../media/image1479.png"/><Relationship Id="rId748" Type="http://schemas.openxmlformats.org/officeDocument/2006/relationships/customXml" Target="../ink/ink1907.xml"/><Relationship Id="rId84" Type="http://schemas.openxmlformats.org/officeDocument/2006/relationships/customXml" Target="../ink/ink1572.xml"/><Relationship Id="rId387" Type="http://schemas.openxmlformats.org/officeDocument/2006/relationships/customXml" Target="../ink/ink1724.xml"/><Relationship Id="rId510" Type="http://schemas.openxmlformats.org/officeDocument/2006/relationships/image" Target="../media/image1580.png"/><Relationship Id="rId594" Type="http://schemas.openxmlformats.org/officeDocument/2006/relationships/image" Target="../media/image1622.png"/><Relationship Id="rId608" Type="http://schemas.openxmlformats.org/officeDocument/2006/relationships/image" Target="../media/image1629.png"/><Relationship Id="rId247" Type="http://schemas.openxmlformats.org/officeDocument/2006/relationships/image" Target="../media/image1451.png"/></Relationships>
</file>

<file path=ppt/slides/_rels/slide9.xml.rels><?xml version="1.0" encoding="UTF-8" standalone="yes"?>
<Relationships xmlns="http://schemas.openxmlformats.org/package/2006/relationships"><Relationship Id="rId13" Type="http://schemas.openxmlformats.org/officeDocument/2006/relationships/customXml" Target="../ink/ink1929.xml"/><Relationship Id="rId18" Type="http://schemas.openxmlformats.org/officeDocument/2006/relationships/image" Target="../media/image1721.png"/><Relationship Id="rId26" Type="http://schemas.openxmlformats.org/officeDocument/2006/relationships/image" Target="../media/image1725.png"/><Relationship Id="rId39" Type="http://schemas.openxmlformats.org/officeDocument/2006/relationships/customXml" Target="../ink/ink1942.xml"/><Relationship Id="rId21" Type="http://schemas.openxmlformats.org/officeDocument/2006/relationships/customXml" Target="../ink/ink1933.xml"/><Relationship Id="rId34" Type="http://schemas.openxmlformats.org/officeDocument/2006/relationships/image" Target="../media/image1729.png"/><Relationship Id="rId42" Type="http://schemas.openxmlformats.org/officeDocument/2006/relationships/image" Target="../media/image1733.png"/><Relationship Id="rId7" Type="http://schemas.openxmlformats.org/officeDocument/2006/relationships/customXml" Target="../ink/ink1926.xml"/><Relationship Id="rId2" Type="http://schemas.openxmlformats.org/officeDocument/2006/relationships/notesSlide" Target="../notesSlides/notesSlide9.xml"/><Relationship Id="rId16" Type="http://schemas.openxmlformats.org/officeDocument/2006/relationships/image" Target="../media/image1720.png"/><Relationship Id="rId29" Type="http://schemas.openxmlformats.org/officeDocument/2006/relationships/customXml" Target="../ink/ink193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15.png"/><Relationship Id="rId11" Type="http://schemas.openxmlformats.org/officeDocument/2006/relationships/customXml" Target="../ink/ink1928.xml"/><Relationship Id="rId24" Type="http://schemas.openxmlformats.org/officeDocument/2006/relationships/image" Target="../media/image1724.png"/><Relationship Id="rId32" Type="http://schemas.openxmlformats.org/officeDocument/2006/relationships/image" Target="../media/image1728.png"/><Relationship Id="rId37" Type="http://schemas.openxmlformats.org/officeDocument/2006/relationships/customXml" Target="../ink/ink1941.xml"/><Relationship Id="rId40" Type="http://schemas.openxmlformats.org/officeDocument/2006/relationships/image" Target="../media/image1732.png"/><Relationship Id="rId45" Type="http://schemas.openxmlformats.org/officeDocument/2006/relationships/customXml" Target="../ink/ink1945.xml"/><Relationship Id="rId5" Type="http://schemas.openxmlformats.org/officeDocument/2006/relationships/customXml" Target="../ink/ink1925.xml"/><Relationship Id="rId15" Type="http://schemas.openxmlformats.org/officeDocument/2006/relationships/customXml" Target="../ink/ink1930.xml"/><Relationship Id="rId23" Type="http://schemas.openxmlformats.org/officeDocument/2006/relationships/customXml" Target="../ink/ink1934.xml"/><Relationship Id="rId28" Type="http://schemas.openxmlformats.org/officeDocument/2006/relationships/image" Target="../media/image1726.png"/><Relationship Id="rId36" Type="http://schemas.openxmlformats.org/officeDocument/2006/relationships/image" Target="../media/image1730.png"/><Relationship Id="rId10" Type="http://schemas.openxmlformats.org/officeDocument/2006/relationships/image" Target="../media/image1717.png"/><Relationship Id="rId19" Type="http://schemas.openxmlformats.org/officeDocument/2006/relationships/customXml" Target="../ink/ink1932.xml"/><Relationship Id="rId31" Type="http://schemas.openxmlformats.org/officeDocument/2006/relationships/customXml" Target="../ink/ink1938.xml"/><Relationship Id="rId44" Type="http://schemas.openxmlformats.org/officeDocument/2006/relationships/image" Target="../media/image1734.png"/><Relationship Id="rId4" Type="http://schemas.openxmlformats.org/officeDocument/2006/relationships/image" Target="../media/image1714.png"/><Relationship Id="rId9" Type="http://schemas.openxmlformats.org/officeDocument/2006/relationships/customXml" Target="../ink/ink1927.xml"/><Relationship Id="rId14" Type="http://schemas.openxmlformats.org/officeDocument/2006/relationships/image" Target="../media/image1719.png"/><Relationship Id="rId22" Type="http://schemas.openxmlformats.org/officeDocument/2006/relationships/image" Target="../media/image1723.png"/><Relationship Id="rId27" Type="http://schemas.openxmlformats.org/officeDocument/2006/relationships/customXml" Target="../ink/ink1936.xml"/><Relationship Id="rId30" Type="http://schemas.openxmlformats.org/officeDocument/2006/relationships/image" Target="../media/image1727.png"/><Relationship Id="rId35" Type="http://schemas.openxmlformats.org/officeDocument/2006/relationships/customXml" Target="../ink/ink1940.xml"/><Relationship Id="rId43" Type="http://schemas.openxmlformats.org/officeDocument/2006/relationships/customXml" Target="../ink/ink1944.xml"/><Relationship Id="rId8" Type="http://schemas.openxmlformats.org/officeDocument/2006/relationships/image" Target="../media/image1716.png"/><Relationship Id="rId3" Type="http://schemas.openxmlformats.org/officeDocument/2006/relationships/customXml" Target="../ink/ink1924.xml"/><Relationship Id="rId12" Type="http://schemas.openxmlformats.org/officeDocument/2006/relationships/image" Target="../media/image1718.png"/><Relationship Id="rId17" Type="http://schemas.openxmlformats.org/officeDocument/2006/relationships/customXml" Target="../ink/ink1931.xml"/><Relationship Id="rId25" Type="http://schemas.openxmlformats.org/officeDocument/2006/relationships/customXml" Target="../ink/ink1935.xml"/><Relationship Id="rId33" Type="http://schemas.openxmlformats.org/officeDocument/2006/relationships/customXml" Target="../ink/ink1939.xml"/><Relationship Id="rId38" Type="http://schemas.openxmlformats.org/officeDocument/2006/relationships/image" Target="../media/image1731.png"/><Relationship Id="rId46" Type="http://schemas.openxmlformats.org/officeDocument/2006/relationships/image" Target="../media/image1735.png"/><Relationship Id="rId20" Type="http://schemas.openxmlformats.org/officeDocument/2006/relationships/image" Target="../media/image1722.png"/><Relationship Id="rId41" Type="http://schemas.openxmlformats.org/officeDocument/2006/relationships/customXml" Target="../ink/ink1943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38.png"/><Relationship Id="rId3" Type="http://schemas.openxmlformats.org/officeDocument/2006/relationships/customXml" Target="../ink/ink1946.xml"/><Relationship Id="rId7" Type="http://schemas.openxmlformats.org/officeDocument/2006/relationships/customXml" Target="../ink/ink1948.xml"/><Relationship Id="rId12" Type="http://schemas.openxmlformats.org/officeDocument/2006/relationships/image" Target="../media/image174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37.png"/><Relationship Id="rId11" Type="http://schemas.openxmlformats.org/officeDocument/2006/relationships/customXml" Target="../ink/ink1950.xml"/><Relationship Id="rId5" Type="http://schemas.openxmlformats.org/officeDocument/2006/relationships/customXml" Target="../ink/ink1947.xml"/><Relationship Id="rId10" Type="http://schemas.openxmlformats.org/officeDocument/2006/relationships/image" Target="../media/image1739.png"/><Relationship Id="rId4" Type="http://schemas.openxmlformats.org/officeDocument/2006/relationships/image" Target="../media/image1736.png"/><Relationship Id="rId9" Type="http://schemas.openxmlformats.org/officeDocument/2006/relationships/customXml" Target="../ink/ink194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4150292" y="0"/>
            <a:ext cx="3420090" cy="404421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ctr" rtl="0" hangingPunct="0">
              <a:tabLst/>
              <a:defRPr lang="de-DE" sz="4400" b="0" i="0" u="none" strike="noStrike" kern="1200">
                <a:ln>
                  <a:noFill/>
                </a:ln>
                <a:latin typeface="Arial" pitchFamily="18"/>
              </a:defRPr>
            </a:lvl1pPr>
          </a:lstStyle>
          <a:p>
            <a:pPr algn="l" hangingPunct="1">
              <a:spcBef>
                <a:spcPct val="0"/>
              </a:spcBef>
            </a:pPr>
            <a:r>
              <a:rPr lang="en-US" sz="20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Modell: </a:t>
            </a:r>
            <a:r>
              <a:rPr lang="en-US" sz="2000" b="1" dirty="0" err="1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Spezifische</a:t>
            </a:r>
            <a:r>
              <a:rPr lang="en-US" sz="20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Faktoren</a:t>
            </a:r>
            <a:endParaRPr lang="en-US" sz="2000" b="1" dirty="0"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51765" y="-95070"/>
            <a:ext cx="5232616" cy="4105440"/>
          </a:xfrm>
          <a:prstGeom prst="rect">
            <a:avLst/>
          </a:prstGeom>
        </p:spPr>
        <p:txBody>
          <a:bodyPr/>
          <a:lstStyle>
            <a:lvl1pPr marL="0" marR="0" indent="0" rtl="0" hangingPunct="0">
              <a:spcBef>
                <a:spcPts val="0"/>
              </a:spcBef>
              <a:spcAft>
                <a:spcPts val="1417"/>
              </a:spcAft>
              <a:tabLst/>
              <a:defRPr lang="de-DE" sz="3200" b="0" i="0" u="none" strike="noStrike" kern="1200">
                <a:ln>
                  <a:noFill/>
                </a:ln>
                <a:latin typeface="Arial" pitchFamily="18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endParaRPr lang="en-US" altLang="en-US" sz="1600" b="1" kern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11045" indent="-311045" fontAlgn="base"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US" altLang="en-US" sz="1600" kern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Wenn</a:t>
            </a:r>
            <a:r>
              <a:rPr lang="en-US" altLang="en-US" sz="16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Handel </a:t>
            </a:r>
            <a:r>
              <a:rPr lang="en-US" altLang="en-US" sz="1600" kern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grundsätzlich</a:t>
            </a:r>
            <a:r>
              <a:rPr lang="en-US" altLang="en-US" sz="16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gut </a:t>
            </a:r>
            <a:r>
              <a:rPr lang="en-US" altLang="en-US" sz="1600" kern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für</a:t>
            </a:r>
            <a:r>
              <a:rPr lang="en-US" altLang="en-US" sz="16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600" kern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eine</a:t>
            </a:r>
            <a:r>
              <a:rPr lang="en-US" altLang="en-US" sz="16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600" kern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Volkswirtschaft</a:t>
            </a:r>
            <a:r>
              <a:rPr lang="en-US" altLang="en-US" sz="16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600" kern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ist</a:t>
            </a:r>
            <a:r>
              <a:rPr lang="en-US" altLang="en-US" sz="16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altLang="en-US" sz="1600" kern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warum</a:t>
            </a:r>
            <a:r>
              <a:rPr lang="en-US" altLang="en-US" sz="16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600" kern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gibt</a:t>
            </a:r>
            <a:r>
              <a:rPr lang="en-US" altLang="en-US" sz="16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600" kern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</a:t>
            </a:r>
            <a:r>
              <a:rPr lang="en-US" altLang="en-US" sz="16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600" kern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dann</a:t>
            </a:r>
            <a:r>
              <a:rPr lang="en-US" altLang="en-US" sz="16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600" kern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soviel</a:t>
            </a:r>
            <a:r>
              <a:rPr lang="en-US" altLang="en-US" sz="16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Opposition </a:t>
            </a:r>
            <a:r>
              <a:rPr lang="en-US" altLang="en-US" sz="1600" kern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gegenüber</a:t>
            </a:r>
            <a:r>
              <a:rPr lang="en-US" altLang="en-US" sz="16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600" kern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einer</a:t>
            </a:r>
            <a:r>
              <a:rPr lang="en-US" altLang="en-US" sz="16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600" kern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Öffnung</a:t>
            </a:r>
            <a:r>
              <a:rPr lang="en-US" altLang="en-US" sz="16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  <a:p>
            <a:pPr fontAlgn="base">
              <a:spcAft>
                <a:spcPct val="0"/>
              </a:spcAft>
              <a:defRPr/>
            </a:pPr>
            <a:endParaRPr lang="en-US" altLang="en-US" sz="1600" kern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 fontAlgn="base">
              <a:spcAft>
                <a:spcPct val="0"/>
              </a:spcAft>
              <a:buFont typeface="Wingdings" panose="05000000000000000000" pitchFamily="2" charset="2"/>
              <a:buChar char="Ø"/>
              <a:defRPr/>
            </a:pPr>
            <a:r>
              <a:rPr lang="en-US" altLang="en-US" sz="16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Handel </a:t>
            </a:r>
            <a:r>
              <a:rPr lang="en-US" altLang="en-US" sz="1600" kern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beeinflusst</a:t>
            </a:r>
            <a:r>
              <a:rPr lang="en-US" altLang="en-US" sz="16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die </a:t>
            </a:r>
            <a:r>
              <a:rPr lang="en-US" altLang="en-US" sz="1600" kern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Einkommensverteilung</a:t>
            </a:r>
            <a:endParaRPr lang="en-US" altLang="en-US" sz="1600" kern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 fontAlgn="base">
              <a:spcAft>
                <a:spcPct val="0"/>
              </a:spcAft>
              <a:buFont typeface="Wingdings" panose="05000000000000000000" pitchFamily="2" charset="2"/>
              <a:buChar char="Ø"/>
              <a:defRPr/>
            </a:pPr>
            <a:endParaRPr lang="en-US" altLang="en-US" sz="1600" kern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11045" indent="-311045" fontAlgn="base"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US" altLang="en-US" sz="1600" kern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Hauptgründe</a:t>
            </a:r>
            <a:r>
              <a:rPr lang="en-US" altLang="en-US" sz="16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600" kern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für</a:t>
            </a:r>
            <a:r>
              <a:rPr lang="en-US" altLang="en-US" sz="16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den </a:t>
            </a:r>
            <a:r>
              <a:rPr lang="en-US" altLang="en-US" sz="1600" kern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Einkommenseffekt</a:t>
            </a:r>
            <a:r>
              <a:rPr lang="en-US" altLang="en-US" sz="16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600" kern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durch</a:t>
            </a:r>
            <a:r>
              <a:rPr lang="en-US" altLang="en-US" sz="16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Handel:</a:t>
            </a:r>
          </a:p>
          <a:p>
            <a:pPr fontAlgn="base">
              <a:spcAft>
                <a:spcPct val="0"/>
              </a:spcAft>
              <a:defRPr/>
            </a:pPr>
            <a:endParaRPr lang="en-US" altLang="en-US" sz="1600" kern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57626" lvl="2" indent="-342900" fontAlgn="base">
              <a:spcAft>
                <a:spcPct val="0"/>
              </a:spcAft>
              <a:buFont typeface="Wingdings" panose="05000000000000000000" pitchFamily="2" charset="2"/>
              <a:buChar char="Ø"/>
              <a:defRPr/>
            </a:pPr>
            <a:r>
              <a:rPr lang="en-US" altLang="en-US" sz="1600" kern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Produktionsfaktoren</a:t>
            </a:r>
            <a:r>
              <a:rPr lang="en-US" altLang="en-US" sz="16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600" kern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können</a:t>
            </a:r>
            <a:r>
              <a:rPr lang="en-US" altLang="en-US" sz="16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600" kern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nicht</a:t>
            </a:r>
            <a:r>
              <a:rPr lang="en-US" altLang="en-US" sz="16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600" kern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kostenfrei</a:t>
            </a:r>
            <a:r>
              <a:rPr lang="en-US" altLang="en-US" sz="16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600" kern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zwischen</a:t>
            </a:r>
            <a:r>
              <a:rPr lang="en-US" altLang="en-US" sz="16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600" kern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Sektoren</a:t>
            </a:r>
            <a:r>
              <a:rPr lang="en-US" altLang="en-US" sz="16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600" kern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ausgetauscht</a:t>
            </a:r>
            <a:r>
              <a:rPr lang="en-US" altLang="en-US" sz="16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600" kern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werden</a:t>
            </a:r>
            <a:endParaRPr lang="en-US" altLang="en-US" sz="1600" kern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57626" lvl="2" indent="-342900" fontAlgn="base">
              <a:spcAft>
                <a:spcPct val="0"/>
              </a:spcAft>
              <a:buFont typeface="Wingdings" panose="05000000000000000000" pitchFamily="2" charset="2"/>
              <a:buChar char="Ø"/>
              <a:defRPr/>
            </a:pPr>
            <a:endParaRPr lang="en-US" altLang="en-US" sz="1600" kern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57626" lvl="2" indent="-342900" fontAlgn="base">
              <a:spcAft>
                <a:spcPct val="0"/>
              </a:spcAft>
              <a:buFont typeface="Wingdings" panose="05000000000000000000" pitchFamily="2" charset="2"/>
              <a:buChar char="Ø"/>
              <a:defRPr/>
            </a:pPr>
            <a:r>
              <a:rPr lang="en-US" altLang="en-US" sz="1600" kern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Industriesektoren</a:t>
            </a:r>
            <a:r>
              <a:rPr lang="en-US" altLang="en-US" sz="16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600" kern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unterscheiden</a:t>
            </a:r>
            <a:r>
              <a:rPr lang="en-US" altLang="en-US" sz="16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600" kern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sich</a:t>
            </a:r>
            <a:r>
              <a:rPr lang="en-US" altLang="en-US" sz="16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en-US" altLang="en-US" sz="1600" kern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Ihrer</a:t>
            </a:r>
            <a:r>
              <a:rPr lang="en-US" altLang="en-US" sz="16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600" kern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Nachfrage</a:t>
            </a:r>
            <a:r>
              <a:rPr lang="en-US" altLang="en-US" sz="16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600" kern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nach</a:t>
            </a:r>
            <a:r>
              <a:rPr lang="en-US" altLang="en-US" sz="16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600" kern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Produktionsfaktoren</a:t>
            </a:r>
            <a:endParaRPr lang="en-US" altLang="en-US" sz="1600" kern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903" dirty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7D7EB69A-0869-40AE-8DD4-DEC40D80DC4D}"/>
              </a:ext>
            </a:extLst>
          </p:cNvPr>
          <p:cNvSpPr/>
          <p:nvPr/>
        </p:nvSpPr>
        <p:spPr>
          <a:xfrm>
            <a:off x="8684576" y="4236762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C55DE30D-940D-42D5-8BAC-4D1DC2ADC105}"/>
              </a:ext>
            </a:extLst>
          </p:cNvPr>
          <p:cNvSpPr txBox="1">
            <a:spLocks/>
          </p:cNvSpPr>
          <p:nvPr/>
        </p:nvSpPr>
        <p:spPr>
          <a:xfrm>
            <a:off x="6407052" y="374214"/>
            <a:ext cx="5688420" cy="3155857"/>
          </a:xfrm>
          <a:prstGeom prst="rect">
            <a:avLst/>
          </a:prstGeom>
        </p:spPr>
        <p:txBody>
          <a:bodyPr/>
          <a:lstStyle>
            <a:lvl1pPr marL="0" marR="0" indent="0" rtl="0" hangingPunct="0">
              <a:spcBef>
                <a:spcPts val="0"/>
              </a:spcBef>
              <a:spcAft>
                <a:spcPts val="1417"/>
              </a:spcAft>
              <a:tabLst/>
              <a:defRPr lang="de-DE" sz="3200" b="0" i="0" u="none" strike="noStrike" kern="1200">
                <a:ln>
                  <a:noFill/>
                </a:ln>
                <a:latin typeface="Arial" pitchFamily="18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r>
              <a:rPr lang="en-US" altLang="en-US" sz="1600" b="1" kern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Annahmen</a:t>
            </a:r>
            <a:r>
              <a:rPr lang="en-US" altLang="en-US" sz="1600" b="1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fontAlgn="base">
              <a:spcAft>
                <a:spcPct val="0"/>
              </a:spcAft>
              <a:defRPr/>
            </a:pPr>
            <a:endParaRPr lang="en-US" altLang="en-US" sz="1600" b="1" kern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11045" indent="-311045" fontAlgn="base"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US" sz="1600" kern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Kurzfristig</a:t>
            </a:r>
            <a:r>
              <a:rPr lang="en-US" sz="16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kern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können</a:t>
            </a:r>
            <a:r>
              <a:rPr lang="en-US" sz="16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kern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Produktionsfaktoren</a:t>
            </a:r>
            <a:r>
              <a:rPr lang="en-US" sz="16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kern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nicht</a:t>
            </a:r>
            <a:r>
              <a:rPr lang="en-US" sz="16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kern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zwischen</a:t>
            </a:r>
            <a:r>
              <a:rPr lang="en-US" sz="16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den </a:t>
            </a:r>
            <a:r>
              <a:rPr lang="en-US" sz="1600" kern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Sektoren</a:t>
            </a:r>
            <a:r>
              <a:rPr lang="en-US" sz="16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kern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ausgetauscht</a:t>
            </a:r>
            <a:r>
              <a:rPr lang="en-US" sz="16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kern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werden</a:t>
            </a:r>
            <a:r>
              <a:rPr lang="en-US" sz="16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600" kern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z.B</a:t>
            </a:r>
            <a:r>
              <a:rPr lang="en-US" sz="16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768245" lvl="1" indent="-311045" fontAlgn="base"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endParaRPr lang="en-US" sz="1600" kern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68245" lvl="1" indent="-311045" fontAlgn="base"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US" sz="16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Land</a:t>
            </a:r>
          </a:p>
          <a:p>
            <a:pPr marL="768245" lvl="1" indent="-311045" fontAlgn="base"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endParaRPr lang="en-US" sz="1600" kern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68245" lvl="1" indent="-311045" fontAlgn="base"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endParaRPr lang="en-US" sz="1600" kern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68245" lvl="1" indent="-311045" fontAlgn="base"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US" sz="1600" kern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Industriespezifisches</a:t>
            </a:r>
            <a:r>
              <a:rPr lang="en-US" sz="16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kern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Kapital</a:t>
            </a:r>
            <a:endParaRPr lang="en-US" sz="1600" kern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68245" lvl="1" indent="-311045" fontAlgn="base"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endParaRPr lang="en-US" sz="1600" kern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68245" lvl="1" indent="-311045" fontAlgn="base"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endParaRPr lang="en-US" sz="1600" kern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68245" lvl="1" indent="-311045" fontAlgn="base"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US" sz="1600" kern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Hochspezialisierte</a:t>
            </a:r>
            <a:r>
              <a:rPr lang="en-US" sz="16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kern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Arbeiter</a:t>
            </a:r>
            <a:endParaRPr lang="en-US" sz="1600" kern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 fontAlgn="base">
              <a:spcAft>
                <a:spcPct val="0"/>
              </a:spcAft>
              <a:defRPr/>
            </a:pPr>
            <a:endParaRPr lang="en-US" sz="2400" kern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68245" lvl="1" indent="-311045" fontAlgn="base"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endParaRPr lang="en-US" sz="1503" dirty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feld 7">
                <a:extLst>
                  <a:ext uri="{FF2B5EF4-FFF2-40B4-BE49-F238E27FC236}">
                    <a16:creationId xmlns:a16="http://schemas.microsoft.com/office/drawing/2014/main" id="{AEEE97DF-7FF5-4483-AA1D-0BB24E841D4C}"/>
                  </a:ext>
                </a:extLst>
              </p:cNvPr>
              <p:cNvSpPr txBox="1"/>
              <p:nvPr/>
            </p:nvSpPr>
            <p:spPr>
              <a:xfrm>
                <a:off x="961139" y="3945808"/>
                <a:ext cx="7848872" cy="2784602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de-DE" sz="2000" dirty="0"/>
                  <a:t>2 Länder: 	Land A und B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de-DE" sz="2000" dirty="0"/>
                  <a:t>2 Güter:	Getreide G und Maschinen M 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de-DE" sz="2000" dirty="0"/>
                  <a:t>2 Produktionsfaktoren: Arbeit L und Kapital K</a:t>
                </a:r>
                <a:r>
                  <a:rPr lang="de-DE" sz="2000" baseline="-25000" dirty="0"/>
                  <a:t>G</a:t>
                </a:r>
                <a:r>
                  <a:rPr lang="de-DE" sz="2000" dirty="0"/>
                  <a:t> bzw. K</a:t>
                </a:r>
                <a:r>
                  <a:rPr lang="de-DE" sz="2000" baseline="-25000" dirty="0"/>
                  <a:t>M</a:t>
                </a:r>
                <a:r>
                  <a:rPr lang="de-DE" sz="2000" dirty="0"/>
                  <a:t> 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de-DE" sz="2000" dirty="0"/>
              </a:p>
              <a:p>
                <a:pPr marL="800100" lvl="1" indent="-342900">
                  <a:buFont typeface="Wingdings" panose="05000000000000000000" pitchFamily="2" charset="2"/>
                  <a:buChar char="Ø"/>
                </a:pPr>
                <a:r>
                  <a:rPr lang="de-DE" sz="2000" dirty="0"/>
                  <a:t>L ist mobil zwischen den Sektoren</a:t>
                </a:r>
              </a:p>
              <a:p>
                <a:pPr marL="800100" lvl="1" indent="-342900">
                  <a:buFont typeface="Wingdings" panose="05000000000000000000" pitchFamily="2" charset="2"/>
                  <a:buChar char="Ø"/>
                </a:pPr>
                <a:r>
                  <a:rPr lang="de-DE" sz="2000" dirty="0"/>
                  <a:t>Für das gesamte Arbeitsangebot gilt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de-DE" sz="20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de-DE" sz="2000" i="1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</m:acc>
                  </m:oMath>
                </a14:m>
                <a:r>
                  <a:rPr lang="de-DE" sz="2000" dirty="0"/>
                  <a:t>= L</a:t>
                </a:r>
                <a:r>
                  <a:rPr lang="de-DE" sz="2000" baseline="-25000" dirty="0"/>
                  <a:t>G</a:t>
                </a:r>
                <a:r>
                  <a:rPr lang="de-DE" sz="2000" dirty="0"/>
                  <a:t> + L</a:t>
                </a:r>
                <a:r>
                  <a:rPr lang="de-DE" sz="2000" baseline="-25000" dirty="0"/>
                  <a:t>M</a:t>
                </a:r>
              </a:p>
              <a:p>
                <a:pPr lvl="1"/>
                <a:r>
                  <a:rPr lang="de-DE" sz="2000" baseline="-25000" dirty="0"/>
                  <a:t>       </a:t>
                </a:r>
                <a:r>
                  <a:rPr lang="de-DE" sz="2000" dirty="0"/>
                  <a:t>und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de-DE" sz="20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de-DE" sz="2000" i="1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</m:acc>
                    <m:r>
                      <a:rPr lang="de-DE" sz="20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de-DE" sz="2000" dirty="0"/>
                  <a:t>= </a:t>
                </a:r>
                <a:r>
                  <a:rPr lang="de-DE" sz="2000" dirty="0" err="1"/>
                  <a:t>const</a:t>
                </a:r>
                <a:r>
                  <a:rPr lang="de-DE" sz="2000" dirty="0"/>
                  <a:t>.</a:t>
                </a:r>
              </a:p>
              <a:p>
                <a:pPr marL="800100" lvl="1" indent="-342900">
                  <a:buFont typeface="Wingdings" panose="05000000000000000000" pitchFamily="2" charset="2"/>
                  <a:buChar char="Ø"/>
                </a:pPr>
                <a:r>
                  <a:rPr lang="de-DE" sz="2000" dirty="0"/>
                  <a:t>K</a:t>
                </a:r>
                <a:r>
                  <a:rPr lang="de-DE" sz="2000" baseline="-25000" dirty="0"/>
                  <a:t>G</a:t>
                </a:r>
                <a:r>
                  <a:rPr lang="de-DE" sz="2000" dirty="0"/>
                  <a:t> bzw. K</a:t>
                </a:r>
                <a:r>
                  <a:rPr lang="de-DE" sz="2000" baseline="-25000" dirty="0"/>
                  <a:t>M</a:t>
                </a:r>
                <a:r>
                  <a:rPr lang="de-DE" sz="2000" dirty="0"/>
                  <a:t> sind nur spezifisch in beiden Sektoren einsetzbar</a:t>
                </a:r>
              </a:p>
            </p:txBody>
          </p:sp>
        </mc:Choice>
        <mc:Fallback xmlns="">
          <p:sp>
            <p:nvSpPr>
              <p:cNvPr id="8" name="Textfeld 7">
                <a:extLst>
                  <a:ext uri="{FF2B5EF4-FFF2-40B4-BE49-F238E27FC236}">
                    <a16:creationId xmlns:a16="http://schemas.microsoft.com/office/drawing/2014/main" id="{AEEE97DF-7FF5-4483-AA1D-0BB24E841D4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1139" y="3945808"/>
                <a:ext cx="7848872" cy="2784602"/>
              </a:xfrm>
              <a:prstGeom prst="rect">
                <a:avLst/>
              </a:prstGeom>
              <a:blipFill>
                <a:blip r:embed="rId3"/>
                <a:stretch>
                  <a:fillRect l="-699" t="-1094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" name="Freihand 1">
                <a:extLst>
                  <a:ext uri="{FF2B5EF4-FFF2-40B4-BE49-F238E27FC236}">
                    <a16:creationId xmlns:a16="http://schemas.microsoft.com/office/drawing/2014/main" id="{4AECB00F-3613-4EED-A370-789C2F487C3D}"/>
                  </a:ext>
                </a:extLst>
              </p14:cNvPr>
              <p14:cNvContentPartPr/>
              <p14:nvPr/>
            </p14:nvContentPartPr>
            <p14:xfrm>
              <a:off x="5263680" y="363307"/>
              <a:ext cx="2248560" cy="65880"/>
            </p14:xfrm>
          </p:contentPart>
        </mc:Choice>
        <mc:Fallback xmlns="">
          <p:pic>
            <p:nvPicPr>
              <p:cNvPr id="2" name="Freihand 1">
                <a:extLst>
                  <a:ext uri="{FF2B5EF4-FFF2-40B4-BE49-F238E27FC236}">
                    <a16:creationId xmlns:a16="http://schemas.microsoft.com/office/drawing/2014/main" id="{4AECB00F-3613-4EED-A370-789C2F487C3D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259360" y="358987"/>
                <a:ext cx="2257200" cy="74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3" name="Freihand 2">
                <a:extLst>
                  <a:ext uri="{FF2B5EF4-FFF2-40B4-BE49-F238E27FC236}">
                    <a16:creationId xmlns:a16="http://schemas.microsoft.com/office/drawing/2014/main" id="{54F184F0-B637-4CD7-A53C-09EE1E129810}"/>
                  </a:ext>
                </a:extLst>
              </p14:cNvPr>
              <p14:cNvContentPartPr/>
              <p14:nvPr/>
            </p14:nvContentPartPr>
            <p14:xfrm>
              <a:off x="6770640" y="1131547"/>
              <a:ext cx="886320" cy="40320"/>
            </p14:xfrm>
          </p:contentPart>
        </mc:Choice>
        <mc:Fallback xmlns="">
          <p:pic>
            <p:nvPicPr>
              <p:cNvPr id="3" name="Freihand 2">
                <a:extLst>
                  <a:ext uri="{FF2B5EF4-FFF2-40B4-BE49-F238E27FC236}">
                    <a16:creationId xmlns:a16="http://schemas.microsoft.com/office/drawing/2014/main" id="{54F184F0-B637-4CD7-A53C-09EE1E129810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766320" y="1127227"/>
                <a:ext cx="894960" cy="48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25" name="Freihand 24">
                <a:extLst>
                  <a:ext uri="{FF2B5EF4-FFF2-40B4-BE49-F238E27FC236}">
                    <a16:creationId xmlns:a16="http://schemas.microsoft.com/office/drawing/2014/main" id="{56CBE51D-C951-430C-B186-3FE5E8388B8A}"/>
                  </a:ext>
                </a:extLst>
              </p14:cNvPr>
              <p14:cNvContentPartPr/>
              <p14:nvPr/>
            </p14:nvContentPartPr>
            <p14:xfrm>
              <a:off x="6850200" y="1104187"/>
              <a:ext cx="921240" cy="86040"/>
            </p14:xfrm>
          </p:contentPart>
        </mc:Choice>
        <mc:Fallback xmlns="">
          <p:pic>
            <p:nvPicPr>
              <p:cNvPr id="25" name="Freihand 24">
                <a:extLst>
                  <a:ext uri="{FF2B5EF4-FFF2-40B4-BE49-F238E27FC236}">
                    <a16:creationId xmlns:a16="http://schemas.microsoft.com/office/drawing/2014/main" id="{56CBE51D-C951-430C-B186-3FE5E8388B8A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6845880" y="1099867"/>
                <a:ext cx="929880" cy="94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27" name="Freihand 26">
                <a:extLst>
                  <a:ext uri="{FF2B5EF4-FFF2-40B4-BE49-F238E27FC236}">
                    <a16:creationId xmlns:a16="http://schemas.microsoft.com/office/drawing/2014/main" id="{618DCDFE-72EF-4D19-9506-BD81EEAA88A1}"/>
                  </a:ext>
                </a:extLst>
              </p14:cNvPr>
              <p14:cNvContentPartPr/>
              <p14:nvPr/>
            </p14:nvContentPartPr>
            <p14:xfrm>
              <a:off x="7217760" y="2642827"/>
              <a:ext cx="1905480" cy="61560"/>
            </p14:xfrm>
          </p:contentPart>
        </mc:Choice>
        <mc:Fallback xmlns="">
          <p:pic>
            <p:nvPicPr>
              <p:cNvPr id="27" name="Freihand 26">
                <a:extLst>
                  <a:ext uri="{FF2B5EF4-FFF2-40B4-BE49-F238E27FC236}">
                    <a16:creationId xmlns:a16="http://schemas.microsoft.com/office/drawing/2014/main" id="{618DCDFE-72EF-4D19-9506-BD81EEAA88A1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7213440" y="2638507"/>
                <a:ext cx="1914120" cy="70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55" name="Freihand 54">
                <a:extLst>
                  <a:ext uri="{FF2B5EF4-FFF2-40B4-BE49-F238E27FC236}">
                    <a16:creationId xmlns:a16="http://schemas.microsoft.com/office/drawing/2014/main" id="{5C57152A-573F-43FB-A6BD-57CE803550C8}"/>
                  </a:ext>
                </a:extLst>
              </p14:cNvPr>
              <p14:cNvContentPartPr/>
              <p14:nvPr/>
            </p14:nvContentPartPr>
            <p14:xfrm>
              <a:off x="7323600" y="3382627"/>
              <a:ext cx="1582560" cy="24840"/>
            </p14:xfrm>
          </p:contentPart>
        </mc:Choice>
        <mc:Fallback xmlns="">
          <p:pic>
            <p:nvPicPr>
              <p:cNvPr id="55" name="Freihand 54">
                <a:extLst>
                  <a:ext uri="{FF2B5EF4-FFF2-40B4-BE49-F238E27FC236}">
                    <a16:creationId xmlns:a16="http://schemas.microsoft.com/office/drawing/2014/main" id="{5C57152A-573F-43FB-A6BD-57CE803550C8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7319280" y="3378307"/>
                <a:ext cx="1591200" cy="33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9" name="Freihand 8">
                <a:extLst>
                  <a:ext uri="{FF2B5EF4-FFF2-40B4-BE49-F238E27FC236}">
                    <a16:creationId xmlns:a16="http://schemas.microsoft.com/office/drawing/2014/main" id="{8E9E5A28-519C-4B9D-95E0-56EB1FB87285}"/>
                  </a:ext>
                </a:extLst>
              </p14:cNvPr>
              <p14:cNvContentPartPr/>
              <p14:nvPr/>
            </p14:nvContentPartPr>
            <p14:xfrm>
              <a:off x="7977000" y="1685947"/>
              <a:ext cx="137880" cy="102600"/>
            </p14:xfrm>
          </p:contentPart>
        </mc:Choice>
        <mc:Fallback xmlns="">
          <p:pic>
            <p:nvPicPr>
              <p:cNvPr id="9" name="Freihand 8">
                <a:extLst>
                  <a:ext uri="{FF2B5EF4-FFF2-40B4-BE49-F238E27FC236}">
                    <a16:creationId xmlns:a16="http://schemas.microsoft.com/office/drawing/2014/main" id="{8E9E5A28-519C-4B9D-95E0-56EB1FB87285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7972680" y="1681627"/>
                <a:ext cx="146520" cy="111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10" name="Freihand 9">
                <a:extLst>
                  <a:ext uri="{FF2B5EF4-FFF2-40B4-BE49-F238E27FC236}">
                    <a16:creationId xmlns:a16="http://schemas.microsoft.com/office/drawing/2014/main" id="{2001DC64-EDB5-4494-BC6F-743B2A3082C5}"/>
                  </a:ext>
                </a:extLst>
              </p14:cNvPr>
              <p14:cNvContentPartPr/>
              <p14:nvPr/>
            </p14:nvContentPartPr>
            <p14:xfrm>
              <a:off x="7998600" y="1755427"/>
              <a:ext cx="236520" cy="27720"/>
            </p14:xfrm>
          </p:contentPart>
        </mc:Choice>
        <mc:Fallback xmlns="">
          <p:pic>
            <p:nvPicPr>
              <p:cNvPr id="10" name="Freihand 9">
                <a:extLst>
                  <a:ext uri="{FF2B5EF4-FFF2-40B4-BE49-F238E27FC236}">
                    <a16:creationId xmlns:a16="http://schemas.microsoft.com/office/drawing/2014/main" id="{2001DC64-EDB5-4494-BC6F-743B2A3082C5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7994280" y="1751107"/>
                <a:ext cx="245160" cy="36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11" name="Freihand 10">
                <a:extLst>
                  <a:ext uri="{FF2B5EF4-FFF2-40B4-BE49-F238E27FC236}">
                    <a16:creationId xmlns:a16="http://schemas.microsoft.com/office/drawing/2014/main" id="{4E32EF13-6D36-427F-B9B0-5197484F19FE}"/>
                  </a:ext>
                </a:extLst>
              </p14:cNvPr>
              <p14:cNvContentPartPr/>
              <p14:nvPr/>
            </p14:nvContentPartPr>
            <p14:xfrm>
              <a:off x="8381280" y="1664347"/>
              <a:ext cx="12240" cy="101160"/>
            </p14:xfrm>
          </p:contentPart>
        </mc:Choice>
        <mc:Fallback xmlns="">
          <p:pic>
            <p:nvPicPr>
              <p:cNvPr id="11" name="Freihand 10">
                <a:extLst>
                  <a:ext uri="{FF2B5EF4-FFF2-40B4-BE49-F238E27FC236}">
                    <a16:creationId xmlns:a16="http://schemas.microsoft.com/office/drawing/2014/main" id="{4E32EF13-6D36-427F-B9B0-5197484F19FE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8376960" y="1660027"/>
                <a:ext cx="20880" cy="109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12" name="Freihand 11">
                <a:extLst>
                  <a:ext uri="{FF2B5EF4-FFF2-40B4-BE49-F238E27FC236}">
                    <a16:creationId xmlns:a16="http://schemas.microsoft.com/office/drawing/2014/main" id="{499BB163-7C93-444A-B217-01D21671496D}"/>
                  </a:ext>
                </a:extLst>
              </p14:cNvPr>
              <p14:cNvContentPartPr/>
              <p14:nvPr/>
            </p14:nvContentPartPr>
            <p14:xfrm>
              <a:off x="8294520" y="1622947"/>
              <a:ext cx="154080" cy="180360"/>
            </p14:xfrm>
          </p:contentPart>
        </mc:Choice>
        <mc:Fallback xmlns="">
          <p:pic>
            <p:nvPicPr>
              <p:cNvPr id="12" name="Freihand 11">
                <a:extLst>
                  <a:ext uri="{FF2B5EF4-FFF2-40B4-BE49-F238E27FC236}">
                    <a16:creationId xmlns:a16="http://schemas.microsoft.com/office/drawing/2014/main" id="{499BB163-7C93-444A-B217-01D21671496D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8290200" y="1618627"/>
                <a:ext cx="162720" cy="189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13" name="Freihand 12">
                <a:extLst>
                  <a:ext uri="{FF2B5EF4-FFF2-40B4-BE49-F238E27FC236}">
                    <a16:creationId xmlns:a16="http://schemas.microsoft.com/office/drawing/2014/main" id="{172E1A4E-2481-4CE4-8A84-ED2190848D94}"/>
                  </a:ext>
                </a:extLst>
              </p14:cNvPr>
              <p14:cNvContentPartPr/>
              <p14:nvPr/>
            </p14:nvContentPartPr>
            <p14:xfrm>
              <a:off x="8517720" y="1766947"/>
              <a:ext cx="360" cy="360"/>
            </p14:xfrm>
          </p:contentPart>
        </mc:Choice>
        <mc:Fallback xmlns="">
          <p:pic>
            <p:nvPicPr>
              <p:cNvPr id="13" name="Freihand 12">
                <a:extLst>
                  <a:ext uri="{FF2B5EF4-FFF2-40B4-BE49-F238E27FC236}">
                    <a16:creationId xmlns:a16="http://schemas.microsoft.com/office/drawing/2014/main" id="{172E1A4E-2481-4CE4-8A84-ED2190848D94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8513400" y="1762627"/>
                <a:ext cx="9000" cy="9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14" name="Freihand 13">
                <a:extLst>
                  <a:ext uri="{FF2B5EF4-FFF2-40B4-BE49-F238E27FC236}">
                    <a16:creationId xmlns:a16="http://schemas.microsoft.com/office/drawing/2014/main" id="{5E01A566-DB7C-4F32-BDEF-73199F895D6C}"/>
                  </a:ext>
                </a:extLst>
              </p14:cNvPr>
              <p14:cNvContentPartPr/>
              <p14:nvPr/>
            </p14:nvContentPartPr>
            <p14:xfrm>
              <a:off x="8708880" y="1605667"/>
              <a:ext cx="164880" cy="181800"/>
            </p14:xfrm>
          </p:contentPart>
        </mc:Choice>
        <mc:Fallback xmlns="">
          <p:pic>
            <p:nvPicPr>
              <p:cNvPr id="14" name="Freihand 13">
                <a:extLst>
                  <a:ext uri="{FF2B5EF4-FFF2-40B4-BE49-F238E27FC236}">
                    <a16:creationId xmlns:a16="http://schemas.microsoft.com/office/drawing/2014/main" id="{5E01A566-DB7C-4F32-BDEF-73199F895D6C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8704560" y="1601347"/>
                <a:ext cx="173520" cy="190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15" name="Freihand 14">
                <a:extLst>
                  <a:ext uri="{FF2B5EF4-FFF2-40B4-BE49-F238E27FC236}">
                    <a16:creationId xmlns:a16="http://schemas.microsoft.com/office/drawing/2014/main" id="{2EA56714-68D2-417D-90E5-A4CDC8C0E235}"/>
                  </a:ext>
                </a:extLst>
              </p14:cNvPr>
              <p14:cNvContentPartPr/>
              <p14:nvPr/>
            </p14:nvContentPartPr>
            <p14:xfrm>
              <a:off x="8796360" y="1709707"/>
              <a:ext cx="93960" cy="18720"/>
            </p14:xfrm>
          </p:contentPart>
        </mc:Choice>
        <mc:Fallback xmlns="">
          <p:pic>
            <p:nvPicPr>
              <p:cNvPr id="15" name="Freihand 14">
                <a:extLst>
                  <a:ext uri="{FF2B5EF4-FFF2-40B4-BE49-F238E27FC236}">
                    <a16:creationId xmlns:a16="http://schemas.microsoft.com/office/drawing/2014/main" id="{2EA56714-68D2-417D-90E5-A4CDC8C0E235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8792040" y="1705387"/>
                <a:ext cx="102600" cy="27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16" name="Freihand 15">
                <a:extLst>
                  <a:ext uri="{FF2B5EF4-FFF2-40B4-BE49-F238E27FC236}">
                    <a16:creationId xmlns:a16="http://schemas.microsoft.com/office/drawing/2014/main" id="{DF1240F4-EC4A-4E38-8D64-99A20A70BFE1}"/>
                  </a:ext>
                </a:extLst>
              </p14:cNvPr>
              <p14:cNvContentPartPr/>
              <p14:nvPr/>
            </p14:nvContentPartPr>
            <p14:xfrm>
              <a:off x="8888880" y="1697107"/>
              <a:ext cx="76680" cy="49680"/>
            </p14:xfrm>
          </p:contentPart>
        </mc:Choice>
        <mc:Fallback xmlns="">
          <p:pic>
            <p:nvPicPr>
              <p:cNvPr id="16" name="Freihand 15">
                <a:extLst>
                  <a:ext uri="{FF2B5EF4-FFF2-40B4-BE49-F238E27FC236}">
                    <a16:creationId xmlns:a16="http://schemas.microsoft.com/office/drawing/2014/main" id="{DF1240F4-EC4A-4E38-8D64-99A20A70BFE1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8884560" y="1692787"/>
                <a:ext cx="85320" cy="58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17" name="Freihand 16">
                <a:extLst>
                  <a:ext uri="{FF2B5EF4-FFF2-40B4-BE49-F238E27FC236}">
                    <a16:creationId xmlns:a16="http://schemas.microsoft.com/office/drawing/2014/main" id="{45A2E851-3E15-4091-9DA6-FF774A1FAB70}"/>
                  </a:ext>
                </a:extLst>
              </p14:cNvPr>
              <p14:cNvContentPartPr/>
              <p14:nvPr/>
            </p14:nvContentPartPr>
            <p14:xfrm>
              <a:off x="8877360" y="1697827"/>
              <a:ext cx="196560" cy="181440"/>
            </p14:xfrm>
          </p:contentPart>
        </mc:Choice>
        <mc:Fallback xmlns="">
          <p:pic>
            <p:nvPicPr>
              <p:cNvPr id="17" name="Freihand 16">
                <a:extLst>
                  <a:ext uri="{FF2B5EF4-FFF2-40B4-BE49-F238E27FC236}">
                    <a16:creationId xmlns:a16="http://schemas.microsoft.com/office/drawing/2014/main" id="{45A2E851-3E15-4091-9DA6-FF774A1FAB70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8873040" y="1693507"/>
                <a:ext cx="205200" cy="190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18" name="Freihand 17">
                <a:extLst>
                  <a:ext uri="{FF2B5EF4-FFF2-40B4-BE49-F238E27FC236}">
                    <a16:creationId xmlns:a16="http://schemas.microsoft.com/office/drawing/2014/main" id="{A8DDA2FE-957F-43EA-B387-5CA50756A700}"/>
                  </a:ext>
                </a:extLst>
              </p14:cNvPr>
              <p14:cNvContentPartPr/>
              <p14:nvPr/>
            </p14:nvContentPartPr>
            <p14:xfrm>
              <a:off x="9085440" y="1702867"/>
              <a:ext cx="64440" cy="73800"/>
            </p14:xfrm>
          </p:contentPart>
        </mc:Choice>
        <mc:Fallback xmlns="">
          <p:pic>
            <p:nvPicPr>
              <p:cNvPr id="18" name="Freihand 17">
                <a:extLst>
                  <a:ext uri="{FF2B5EF4-FFF2-40B4-BE49-F238E27FC236}">
                    <a16:creationId xmlns:a16="http://schemas.microsoft.com/office/drawing/2014/main" id="{A8DDA2FE-957F-43EA-B387-5CA50756A700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9081120" y="1698547"/>
                <a:ext cx="73080" cy="82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19" name="Freihand 18">
                <a:extLst>
                  <a:ext uri="{FF2B5EF4-FFF2-40B4-BE49-F238E27FC236}">
                    <a16:creationId xmlns:a16="http://schemas.microsoft.com/office/drawing/2014/main" id="{9F6627F4-DCD9-4761-B79D-29565EA55F67}"/>
                  </a:ext>
                </a:extLst>
              </p14:cNvPr>
              <p14:cNvContentPartPr/>
              <p14:nvPr/>
            </p14:nvContentPartPr>
            <p14:xfrm>
              <a:off x="9174000" y="1693867"/>
              <a:ext cx="53640" cy="77040"/>
            </p14:xfrm>
          </p:contentPart>
        </mc:Choice>
        <mc:Fallback xmlns="">
          <p:pic>
            <p:nvPicPr>
              <p:cNvPr id="19" name="Freihand 18">
                <a:extLst>
                  <a:ext uri="{FF2B5EF4-FFF2-40B4-BE49-F238E27FC236}">
                    <a16:creationId xmlns:a16="http://schemas.microsoft.com/office/drawing/2014/main" id="{9F6627F4-DCD9-4761-B79D-29565EA55F67}"/>
                  </a:ext>
                </a:extLst>
              </p:cNvPr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9169680" y="1689547"/>
                <a:ext cx="62280" cy="85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">
            <p14:nvContentPartPr>
              <p14:cNvPr id="20" name="Freihand 19">
                <a:extLst>
                  <a:ext uri="{FF2B5EF4-FFF2-40B4-BE49-F238E27FC236}">
                    <a16:creationId xmlns:a16="http://schemas.microsoft.com/office/drawing/2014/main" id="{69825668-8E0F-4359-B6BA-9179A52B9A53}"/>
                  </a:ext>
                </a:extLst>
              </p14:cNvPr>
              <p14:cNvContentPartPr/>
              <p14:nvPr/>
            </p14:nvContentPartPr>
            <p14:xfrm>
              <a:off x="9269760" y="1680547"/>
              <a:ext cx="73080" cy="87120"/>
            </p14:xfrm>
          </p:contentPart>
        </mc:Choice>
        <mc:Fallback xmlns="">
          <p:pic>
            <p:nvPicPr>
              <p:cNvPr id="20" name="Freihand 19">
                <a:extLst>
                  <a:ext uri="{FF2B5EF4-FFF2-40B4-BE49-F238E27FC236}">
                    <a16:creationId xmlns:a16="http://schemas.microsoft.com/office/drawing/2014/main" id="{69825668-8E0F-4359-B6BA-9179A52B9A53}"/>
                  </a:ext>
                </a:extLst>
              </p:cNvPr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9265440" y="1676227"/>
                <a:ext cx="81720" cy="95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8">
            <p14:nvContentPartPr>
              <p14:cNvPr id="21" name="Freihand 20">
                <a:extLst>
                  <a:ext uri="{FF2B5EF4-FFF2-40B4-BE49-F238E27FC236}">
                    <a16:creationId xmlns:a16="http://schemas.microsoft.com/office/drawing/2014/main" id="{49945DC5-5FEF-49E6-9694-DC5DB12CA422}"/>
                  </a:ext>
                </a:extLst>
              </p14:cNvPr>
              <p14:cNvContentPartPr/>
              <p14:nvPr/>
            </p14:nvContentPartPr>
            <p14:xfrm>
              <a:off x="9355080" y="1679107"/>
              <a:ext cx="104040" cy="63000"/>
            </p14:xfrm>
          </p:contentPart>
        </mc:Choice>
        <mc:Fallback xmlns="">
          <p:pic>
            <p:nvPicPr>
              <p:cNvPr id="21" name="Freihand 20">
                <a:extLst>
                  <a:ext uri="{FF2B5EF4-FFF2-40B4-BE49-F238E27FC236}">
                    <a16:creationId xmlns:a16="http://schemas.microsoft.com/office/drawing/2014/main" id="{49945DC5-5FEF-49E6-9694-DC5DB12CA422}"/>
                  </a:ext>
                </a:extLst>
              </p:cNvPr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9350760" y="1674787"/>
                <a:ext cx="112680" cy="71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0">
            <p14:nvContentPartPr>
              <p14:cNvPr id="22" name="Freihand 21">
                <a:extLst>
                  <a:ext uri="{FF2B5EF4-FFF2-40B4-BE49-F238E27FC236}">
                    <a16:creationId xmlns:a16="http://schemas.microsoft.com/office/drawing/2014/main" id="{EB52DC28-AE7F-4F00-84B6-97D43D221663}"/>
                  </a:ext>
                </a:extLst>
              </p14:cNvPr>
              <p14:cNvContentPartPr/>
              <p14:nvPr/>
            </p14:nvContentPartPr>
            <p14:xfrm>
              <a:off x="9474240" y="1591627"/>
              <a:ext cx="60120" cy="136800"/>
            </p14:xfrm>
          </p:contentPart>
        </mc:Choice>
        <mc:Fallback xmlns="">
          <p:pic>
            <p:nvPicPr>
              <p:cNvPr id="22" name="Freihand 21">
                <a:extLst>
                  <a:ext uri="{FF2B5EF4-FFF2-40B4-BE49-F238E27FC236}">
                    <a16:creationId xmlns:a16="http://schemas.microsoft.com/office/drawing/2014/main" id="{EB52DC28-AE7F-4F00-84B6-97D43D221663}"/>
                  </a:ext>
                </a:extLst>
              </p:cNvPr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9469920" y="1587307"/>
                <a:ext cx="68760" cy="145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2">
            <p14:nvContentPartPr>
              <p14:cNvPr id="23" name="Freihand 22">
                <a:extLst>
                  <a:ext uri="{FF2B5EF4-FFF2-40B4-BE49-F238E27FC236}">
                    <a16:creationId xmlns:a16="http://schemas.microsoft.com/office/drawing/2014/main" id="{C75F748F-4D40-4E1C-BD44-E9EB9BAD2CDC}"/>
                  </a:ext>
                </a:extLst>
              </p14:cNvPr>
              <p14:cNvContentPartPr/>
              <p14:nvPr/>
            </p14:nvContentPartPr>
            <p14:xfrm>
              <a:off x="9578280" y="1593427"/>
              <a:ext cx="63000" cy="154440"/>
            </p14:xfrm>
          </p:contentPart>
        </mc:Choice>
        <mc:Fallback xmlns="">
          <p:pic>
            <p:nvPicPr>
              <p:cNvPr id="23" name="Freihand 22">
                <a:extLst>
                  <a:ext uri="{FF2B5EF4-FFF2-40B4-BE49-F238E27FC236}">
                    <a16:creationId xmlns:a16="http://schemas.microsoft.com/office/drawing/2014/main" id="{C75F748F-4D40-4E1C-BD44-E9EB9BAD2CDC}"/>
                  </a:ext>
                </a:extLst>
              </p:cNvPr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9573960" y="1589107"/>
                <a:ext cx="71640" cy="163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4">
            <p14:nvContentPartPr>
              <p14:cNvPr id="24" name="Freihand 23">
                <a:extLst>
                  <a:ext uri="{FF2B5EF4-FFF2-40B4-BE49-F238E27FC236}">
                    <a16:creationId xmlns:a16="http://schemas.microsoft.com/office/drawing/2014/main" id="{09EEC635-3306-44B9-921C-6F9ABE63EE87}"/>
                  </a:ext>
                </a:extLst>
              </p14:cNvPr>
              <p14:cNvContentPartPr/>
              <p14:nvPr/>
            </p14:nvContentPartPr>
            <p14:xfrm>
              <a:off x="9642720" y="1656787"/>
              <a:ext cx="181800" cy="72000"/>
            </p14:xfrm>
          </p:contentPart>
        </mc:Choice>
        <mc:Fallback xmlns="">
          <p:pic>
            <p:nvPicPr>
              <p:cNvPr id="24" name="Freihand 23">
                <a:extLst>
                  <a:ext uri="{FF2B5EF4-FFF2-40B4-BE49-F238E27FC236}">
                    <a16:creationId xmlns:a16="http://schemas.microsoft.com/office/drawing/2014/main" id="{09EEC635-3306-44B9-921C-6F9ABE63EE87}"/>
                  </a:ext>
                </a:extLst>
              </p:cNvPr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9638400" y="1652467"/>
                <a:ext cx="190440" cy="80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6">
            <p14:nvContentPartPr>
              <p14:cNvPr id="102" name="Freihand 101">
                <a:extLst>
                  <a:ext uri="{FF2B5EF4-FFF2-40B4-BE49-F238E27FC236}">
                    <a16:creationId xmlns:a16="http://schemas.microsoft.com/office/drawing/2014/main" id="{2553D5EB-F996-4BFC-91E6-80EF6A948427}"/>
                  </a:ext>
                </a:extLst>
              </p14:cNvPr>
              <p14:cNvContentPartPr/>
              <p14:nvPr/>
            </p14:nvContentPartPr>
            <p14:xfrm>
              <a:off x="6452760" y="3912187"/>
              <a:ext cx="126360" cy="169920"/>
            </p14:xfrm>
          </p:contentPart>
        </mc:Choice>
        <mc:Fallback xmlns="">
          <p:pic>
            <p:nvPicPr>
              <p:cNvPr id="102" name="Freihand 101">
                <a:extLst>
                  <a:ext uri="{FF2B5EF4-FFF2-40B4-BE49-F238E27FC236}">
                    <a16:creationId xmlns:a16="http://schemas.microsoft.com/office/drawing/2014/main" id="{2553D5EB-F996-4BFC-91E6-80EF6A948427}"/>
                  </a:ext>
                </a:extLst>
              </p:cNvPr>
              <p:cNvPicPr/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6448440" y="3907867"/>
                <a:ext cx="135000" cy="178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8">
            <p14:nvContentPartPr>
              <p14:cNvPr id="103" name="Freihand 102">
                <a:extLst>
                  <a:ext uri="{FF2B5EF4-FFF2-40B4-BE49-F238E27FC236}">
                    <a16:creationId xmlns:a16="http://schemas.microsoft.com/office/drawing/2014/main" id="{D0D30BF7-4319-4188-A3C1-979314769BFD}"/>
                  </a:ext>
                </a:extLst>
              </p14:cNvPr>
              <p14:cNvContentPartPr/>
              <p14:nvPr/>
            </p14:nvContentPartPr>
            <p14:xfrm>
              <a:off x="6480840" y="3982387"/>
              <a:ext cx="133200" cy="33480"/>
            </p14:xfrm>
          </p:contentPart>
        </mc:Choice>
        <mc:Fallback xmlns="">
          <p:pic>
            <p:nvPicPr>
              <p:cNvPr id="103" name="Freihand 102">
                <a:extLst>
                  <a:ext uri="{FF2B5EF4-FFF2-40B4-BE49-F238E27FC236}">
                    <a16:creationId xmlns:a16="http://schemas.microsoft.com/office/drawing/2014/main" id="{D0D30BF7-4319-4188-A3C1-979314769BFD}"/>
                  </a:ext>
                </a:extLst>
              </p:cNvPr>
              <p:cNvPicPr/>
              <p:nvPr/>
            </p:nvPicPr>
            <p:blipFill>
              <a:blip r:embed="rId49"/>
              <a:stretch>
                <a:fillRect/>
              </a:stretch>
            </p:blipFill>
            <p:spPr>
              <a:xfrm>
                <a:off x="6476520" y="3978067"/>
                <a:ext cx="141840" cy="42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0">
            <p14:nvContentPartPr>
              <p14:cNvPr id="104" name="Freihand 103">
                <a:extLst>
                  <a:ext uri="{FF2B5EF4-FFF2-40B4-BE49-F238E27FC236}">
                    <a16:creationId xmlns:a16="http://schemas.microsoft.com/office/drawing/2014/main" id="{75652960-E1EB-48AF-8DCC-CE9EE13CF800}"/>
                  </a:ext>
                </a:extLst>
              </p14:cNvPr>
              <p14:cNvContentPartPr/>
              <p14:nvPr/>
            </p14:nvContentPartPr>
            <p14:xfrm>
              <a:off x="6610080" y="3890227"/>
              <a:ext cx="33840" cy="177840"/>
            </p14:xfrm>
          </p:contentPart>
        </mc:Choice>
        <mc:Fallback xmlns="">
          <p:pic>
            <p:nvPicPr>
              <p:cNvPr id="104" name="Freihand 103">
                <a:extLst>
                  <a:ext uri="{FF2B5EF4-FFF2-40B4-BE49-F238E27FC236}">
                    <a16:creationId xmlns:a16="http://schemas.microsoft.com/office/drawing/2014/main" id="{75652960-E1EB-48AF-8DCC-CE9EE13CF800}"/>
                  </a:ext>
                </a:extLst>
              </p:cNvPr>
              <p:cNvPicPr/>
              <p:nvPr/>
            </p:nvPicPr>
            <p:blipFill>
              <a:blip r:embed="rId51"/>
              <a:stretch>
                <a:fillRect/>
              </a:stretch>
            </p:blipFill>
            <p:spPr>
              <a:xfrm>
                <a:off x="6605760" y="3885907"/>
                <a:ext cx="42480" cy="186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2">
            <p14:nvContentPartPr>
              <p14:cNvPr id="105" name="Freihand 104">
                <a:extLst>
                  <a:ext uri="{FF2B5EF4-FFF2-40B4-BE49-F238E27FC236}">
                    <a16:creationId xmlns:a16="http://schemas.microsoft.com/office/drawing/2014/main" id="{A3DE099A-77FA-4D42-8478-75E21EFB0282}"/>
                  </a:ext>
                </a:extLst>
              </p14:cNvPr>
              <p14:cNvContentPartPr/>
              <p14:nvPr/>
            </p14:nvContentPartPr>
            <p14:xfrm>
              <a:off x="6642120" y="3964027"/>
              <a:ext cx="93240" cy="112320"/>
            </p14:xfrm>
          </p:contentPart>
        </mc:Choice>
        <mc:Fallback xmlns="">
          <p:pic>
            <p:nvPicPr>
              <p:cNvPr id="105" name="Freihand 104">
                <a:extLst>
                  <a:ext uri="{FF2B5EF4-FFF2-40B4-BE49-F238E27FC236}">
                    <a16:creationId xmlns:a16="http://schemas.microsoft.com/office/drawing/2014/main" id="{A3DE099A-77FA-4D42-8478-75E21EFB0282}"/>
                  </a:ext>
                </a:extLst>
              </p:cNvPr>
              <p:cNvPicPr/>
              <p:nvPr/>
            </p:nvPicPr>
            <p:blipFill>
              <a:blip r:embed="rId53"/>
              <a:stretch>
                <a:fillRect/>
              </a:stretch>
            </p:blipFill>
            <p:spPr>
              <a:xfrm>
                <a:off x="6637800" y="3959707"/>
                <a:ext cx="101880" cy="120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4">
            <p14:nvContentPartPr>
              <p14:cNvPr id="166" name="Freihand 165">
                <a:extLst>
                  <a:ext uri="{FF2B5EF4-FFF2-40B4-BE49-F238E27FC236}">
                    <a16:creationId xmlns:a16="http://schemas.microsoft.com/office/drawing/2014/main" id="{25E1829D-1CC1-47AD-8BFA-AE7524912128}"/>
                  </a:ext>
                </a:extLst>
              </p14:cNvPr>
              <p14:cNvContentPartPr/>
              <p14:nvPr/>
            </p14:nvContentPartPr>
            <p14:xfrm>
              <a:off x="6531240" y="1313707"/>
              <a:ext cx="5155200" cy="2446200"/>
            </p14:xfrm>
          </p:contentPart>
        </mc:Choice>
        <mc:Fallback xmlns="">
          <p:pic>
            <p:nvPicPr>
              <p:cNvPr id="166" name="Freihand 165">
                <a:extLst>
                  <a:ext uri="{FF2B5EF4-FFF2-40B4-BE49-F238E27FC236}">
                    <a16:creationId xmlns:a16="http://schemas.microsoft.com/office/drawing/2014/main" id="{25E1829D-1CC1-47AD-8BFA-AE7524912128}"/>
                  </a:ext>
                </a:extLst>
              </p:cNvPr>
              <p:cNvPicPr/>
              <p:nvPr/>
            </p:nvPicPr>
            <p:blipFill>
              <a:blip r:embed="rId55"/>
              <a:stretch>
                <a:fillRect/>
              </a:stretch>
            </p:blipFill>
            <p:spPr>
              <a:xfrm>
                <a:off x="6526920" y="1309387"/>
                <a:ext cx="5163840" cy="2454840"/>
              </a:xfrm>
              <a:prstGeom prst="rect">
                <a:avLst/>
              </a:prstGeom>
            </p:spPr>
          </p:pic>
        </mc:Fallback>
      </mc:AlternateContent>
      <p:grpSp>
        <p:nvGrpSpPr>
          <p:cNvPr id="170" name="Gruppieren 169">
            <a:extLst>
              <a:ext uri="{FF2B5EF4-FFF2-40B4-BE49-F238E27FC236}">
                <a16:creationId xmlns:a16="http://schemas.microsoft.com/office/drawing/2014/main" id="{F276485F-2411-4A26-99A7-475EAA215C0E}"/>
              </a:ext>
            </a:extLst>
          </p:cNvPr>
          <p:cNvGrpSpPr/>
          <p:nvPr/>
        </p:nvGrpSpPr>
        <p:grpSpPr>
          <a:xfrm>
            <a:off x="5901600" y="4906867"/>
            <a:ext cx="1218960" cy="52920"/>
            <a:chOff x="5901600" y="4906867"/>
            <a:chExt cx="1218960" cy="529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6">
              <p14:nvContentPartPr>
                <p14:cNvPr id="168" name="Freihand 167">
                  <a:extLst>
                    <a:ext uri="{FF2B5EF4-FFF2-40B4-BE49-F238E27FC236}">
                      <a16:creationId xmlns:a16="http://schemas.microsoft.com/office/drawing/2014/main" id="{5B067F18-55A1-4C8B-84EC-DE83A533B3A7}"/>
                    </a:ext>
                  </a:extLst>
                </p14:cNvPr>
                <p14:cNvContentPartPr/>
                <p14:nvPr/>
              </p14:nvContentPartPr>
              <p14:xfrm>
                <a:off x="6221640" y="4950427"/>
                <a:ext cx="32760" cy="4680"/>
              </p14:xfrm>
            </p:contentPart>
          </mc:Choice>
          <mc:Fallback xmlns="">
            <p:pic>
              <p:nvPicPr>
                <p:cNvPr id="168" name="Freihand 167">
                  <a:extLst>
                    <a:ext uri="{FF2B5EF4-FFF2-40B4-BE49-F238E27FC236}">
                      <a16:creationId xmlns:a16="http://schemas.microsoft.com/office/drawing/2014/main" id="{5B067F18-55A1-4C8B-84EC-DE83A533B3A7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6217320" y="4946107"/>
                  <a:ext cx="41400" cy="1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8">
              <p14:nvContentPartPr>
                <p14:cNvPr id="169" name="Freihand 168">
                  <a:extLst>
                    <a:ext uri="{FF2B5EF4-FFF2-40B4-BE49-F238E27FC236}">
                      <a16:creationId xmlns:a16="http://schemas.microsoft.com/office/drawing/2014/main" id="{5B4E4E00-85C8-4A04-91B3-0F711AC89947}"/>
                    </a:ext>
                  </a:extLst>
                </p14:cNvPr>
                <p14:cNvContentPartPr/>
                <p14:nvPr/>
              </p14:nvContentPartPr>
              <p14:xfrm>
                <a:off x="5901600" y="4906867"/>
                <a:ext cx="1218960" cy="52920"/>
              </p14:xfrm>
            </p:contentPart>
          </mc:Choice>
          <mc:Fallback xmlns="">
            <p:pic>
              <p:nvPicPr>
                <p:cNvPr id="169" name="Freihand 168">
                  <a:extLst>
                    <a:ext uri="{FF2B5EF4-FFF2-40B4-BE49-F238E27FC236}">
                      <a16:creationId xmlns:a16="http://schemas.microsoft.com/office/drawing/2014/main" id="{5B4E4E00-85C8-4A04-91B3-0F711AC89947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5897280" y="4902547"/>
                  <a:ext cx="1227600" cy="61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86" name="Gruppieren 185">
            <a:extLst>
              <a:ext uri="{FF2B5EF4-FFF2-40B4-BE49-F238E27FC236}">
                <a16:creationId xmlns:a16="http://schemas.microsoft.com/office/drawing/2014/main" id="{6D792E50-29D4-41EE-BC66-50CF403A0C91}"/>
              </a:ext>
            </a:extLst>
          </p:cNvPr>
          <p:cNvGrpSpPr/>
          <p:nvPr/>
        </p:nvGrpSpPr>
        <p:grpSpPr>
          <a:xfrm>
            <a:off x="6962160" y="2469307"/>
            <a:ext cx="4888080" cy="2397600"/>
            <a:chOff x="6962160" y="2469307"/>
            <a:chExt cx="4888080" cy="23976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0">
              <p14:nvContentPartPr>
                <p14:cNvPr id="28" name="Freihand 27">
                  <a:extLst>
                    <a:ext uri="{FF2B5EF4-FFF2-40B4-BE49-F238E27FC236}">
                      <a16:creationId xmlns:a16="http://schemas.microsoft.com/office/drawing/2014/main" id="{004F04A2-909B-488D-BAEC-62E3F849FD4A}"/>
                    </a:ext>
                  </a:extLst>
                </p14:cNvPr>
                <p14:cNvContentPartPr/>
                <p14:nvPr/>
              </p14:nvContentPartPr>
              <p14:xfrm>
                <a:off x="8163840" y="2737147"/>
                <a:ext cx="273600" cy="104040"/>
              </p14:xfrm>
            </p:contentPart>
          </mc:Choice>
          <mc:Fallback xmlns="">
            <p:pic>
              <p:nvPicPr>
                <p:cNvPr id="28" name="Freihand 27">
                  <a:extLst>
                    <a:ext uri="{FF2B5EF4-FFF2-40B4-BE49-F238E27FC236}">
                      <a16:creationId xmlns:a16="http://schemas.microsoft.com/office/drawing/2014/main" id="{004F04A2-909B-488D-BAEC-62E3F849FD4A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8159520" y="2732827"/>
                  <a:ext cx="282240" cy="11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2">
              <p14:nvContentPartPr>
                <p14:cNvPr id="29" name="Freihand 28">
                  <a:extLst>
                    <a:ext uri="{FF2B5EF4-FFF2-40B4-BE49-F238E27FC236}">
                      <a16:creationId xmlns:a16="http://schemas.microsoft.com/office/drawing/2014/main" id="{A0F19F1A-6B96-4DDC-B3CE-39DBEE060804}"/>
                    </a:ext>
                  </a:extLst>
                </p14:cNvPr>
                <p14:cNvContentPartPr/>
                <p14:nvPr/>
              </p14:nvContentPartPr>
              <p14:xfrm>
                <a:off x="8395320" y="2763067"/>
                <a:ext cx="113040" cy="127800"/>
              </p14:xfrm>
            </p:contentPart>
          </mc:Choice>
          <mc:Fallback xmlns="">
            <p:pic>
              <p:nvPicPr>
                <p:cNvPr id="29" name="Freihand 28">
                  <a:extLst>
                    <a:ext uri="{FF2B5EF4-FFF2-40B4-BE49-F238E27FC236}">
                      <a16:creationId xmlns:a16="http://schemas.microsoft.com/office/drawing/2014/main" id="{A0F19F1A-6B96-4DDC-B3CE-39DBEE060804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8391000" y="2758747"/>
                  <a:ext cx="121680" cy="13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4">
              <p14:nvContentPartPr>
                <p14:cNvPr id="30" name="Freihand 29">
                  <a:extLst>
                    <a:ext uri="{FF2B5EF4-FFF2-40B4-BE49-F238E27FC236}">
                      <a16:creationId xmlns:a16="http://schemas.microsoft.com/office/drawing/2014/main" id="{BC67A1F2-3AFF-4DD4-935C-27764DB8C54D}"/>
                    </a:ext>
                  </a:extLst>
                </p14:cNvPr>
                <p14:cNvContentPartPr/>
                <p14:nvPr/>
              </p14:nvContentPartPr>
              <p14:xfrm>
                <a:off x="8682960" y="2740387"/>
                <a:ext cx="140760" cy="120240"/>
              </p14:xfrm>
            </p:contentPart>
          </mc:Choice>
          <mc:Fallback xmlns="">
            <p:pic>
              <p:nvPicPr>
                <p:cNvPr id="30" name="Freihand 29">
                  <a:extLst>
                    <a:ext uri="{FF2B5EF4-FFF2-40B4-BE49-F238E27FC236}">
                      <a16:creationId xmlns:a16="http://schemas.microsoft.com/office/drawing/2014/main" id="{BC67A1F2-3AFF-4DD4-935C-27764DB8C54D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8678640" y="2736067"/>
                  <a:ext cx="149400" cy="12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6">
              <p14:nvContentPartPr>
                <p14:cNvPr id="31" name="Freihand 30">
                  <a:extLst>
                    <a:ext uri="{FF2B5EF4-FFF2-40B4-BE49-F238E27FC236}">
                      <a16:creationId xmlns:a16="http://schemas.microsoft.com/office/drawing/2014/main" id="{DA81F9DE-3621-4DA3-A982-DA0E5FFCD7D6}"/>
                    </a:ext>
                  </a:extLst>
                </p14:cNvPr>
                <p14:cNvContentPartPr/>
                <p14:nvPr/>
              </p14:nvContentPartPr>
              <p14:xfrm>
                <a:off x="8700960" y="2790787"/>
                <a:ext cx="257040" cy="72720"/>
              </p14:xfrm>
            </p:contentPart>
          </mc:Choice>
          <mc:Fallback xmlns="">
            <p:pic>
              <p:nvPicPr>
                <p:cNvPr id="31" name="Freihand 30">
                  <a:extLst>
                    <a:ext uri="{FF2B5EF4-FFF2-40B4-BE49-F238E27FC236}">
                      <a16:creationId xmlns:a16="http://schemas.microsoft.com/office/drawing/2014/main" id="{DA81F9DE-3621-4DA3-A982-DA0E5FFCD7D6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8696640" y="2786467"/>
                  <a:ext cx="265680" cy="8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8">
              <p14:nvContentPartPr>
                <p14:cNvPr id="32" name="Freihand 31">
                  <a:extLst>
                    <a:ext uri="{FF2B5EF4-FFF2-40B4-BE49-F238E27FC236}">
                      <a16:creationId xmlns:a16="http://schemas.microsoft.com/office/drawing/2014/main" id="{E8513510-9F04-4588-ACC5-03D3112BF2C1}"/>
                    </a:ext>
                  </a:extLst>
                </p14:cNvPr>
                <p14:cNvContentPartPr/>
                <p14:nvPr/>
              </p14:nvContentPartPr>
              <p14:xfrm>
                <a:off x="9068520" y="2775307"/>
                <a:ext cx="24840" cy="65880"/>
              </p14:xfrm>
            </p:contentPart>
          </mc:Choice>
          <mc:Fallback xmlns="">
            <p:pic>
              <p:nvPicPr>
                <p:cNvPr id="32" name="Freihand 31">
                  <a:extLst>
                    <a:ext uri="{FF2B5EF4-FFF2-40B4-BE49-F238E27FC236}">
                      <a16:creationId xmlns:a16="http://schemas.microsoft.com/office/drawing/2014/main" id="{E8513510-9F04-4588-ACC5-03D3112BF2C1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9064200" y="2770987"/>
                  <a:ext cx="33480" cy="7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0">
              <p14:nvContentPartPr>
                <p14:cNvPr id="33" name="Freihand 32">
                  <a:extLst>
                    <a:ext uri="{FF2B5EF4-FFF2-40B4-BE49-F238E27FC236}">
                      <a16:creationId xmlns:a16="http://schemas.microsoft.com/office/drawing/2014/main" id="{55E4004B-018D-48AD-95BF-C956A5CF85EE}"/>
                    </a:ext>
                  </a:extLst>
                </p14:cNvPr>
                <p14:cNvContentPartPr/>
                <p14:nvPr/>
              </p14:nvContentPartPr>
              <p14:xfrm>
                <a:off x="8988960" y="2725987"/>
                <a:ext cx="181440" cy="154440"/>
              </p14:xfrm>
            </p:contentPart>
          </mc:Choice>
          <mc:Fallback xmlns="">
            <p:pic>
              <p:nvPicPr>
                <p:cNvPr id="33" name="Freihand 32">
                  <a:extLst>
                    <a:ext uri="{FF2B5EF4-FFF2-40B4-BE49-F238E27FC236}">
                      <a16:creationId xmlns:a16="http://schemas.microsoft.com/office/drawing/2014/main" id="{55E4004B-018D-48AD-95BF-C956A5CF85EE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8984640" y="2721667"/>
                  <a:ext cx="190080" cy="163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2">
              <p14:nvContentPartPr>
                <p14:cNvPr id="34" name="Freihand 33">
                  <a:extLst>
                    <a:ext uri="{FF2B5EF4-FFF2-40B4-BE49-F238E27FC236}">
                      <a16:creationId xmlns:a16="http://schemas.microsoft.com/office/drawing/2014/main" id="{4DB5E34D-3F68-490D-9291-028E7B58ACC6}"/>
                    </a:ext>
                  </a:extLst>
                </p14:cNvPr>
                <p14:cNvContentPartPr/>
                <p14:nvPr/>
              </p14:nvContentPartPr>
              <p14:xfrm>
                <a:off x="9136920" y="2836147"/>
                <a:ext cx="16200" cy="22680"/>
              </p14:xfrm>
            </p:contentPart>
          </mc:Choice>
          <mc:Fallback xmlns="">
            <p:pic>
              <p:nvPicPr>
                <p:cNvPr id="34" name="Freihand 33">
                  <a:extLst>
                    <a:ext uri="{FF2B5EF4-FFF2-40B4-BE49-F238E27FC236}">
                      <a16:creationId xmlns:a16="http://schemas.microsoft.com/office/drawing/2014/main" id="{4DB5E34D-3F68-490D-9291-028E7B58ACC6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9132600" y="2831827"/>
                  <a:ext cx="24840" cy="3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4">
              <p14:nvContentPartPr>
                <p14:cNvPr id="36" name="Freihand 35">
                  <a:extLst>
                    <a:ext uri="{FF2B5EF4-FFF2-40B4-BE49-F238E27FC236}">
                      <a16:creationId xmlns:a16="http://schemas.microsoft.com/office/drawing/2014/main" id="{C310BEB9-C2CE-4277-A2F8-FF60B897EA51}"/>
                    </a:ext>
                  </a:extLst>
                </p14:cNvPr>
                <p14:cNvContentPartPr/>
                <p14:nvPr/>
              </p14:nvContentPartPr>
              <p14:xfrm>
                <a:off x="9372720" y="2743987"/>
                <a:ext cx="126720" cy="132120"/>
              </p14:xfrm>
            </p:contentPart>
          </mc:Choice>
          <mc:Fallback xmlns="">
            <p:pic>
              <p:nvPicPr>
                <p:cNvPr id="36" name="Freihand 35">
                  <a:extLst>
                    <a:ext uri="{FF2B5EF4-FFF2-40B4-BE49-F238E27FC236}">
                      <a16:creationId xmlns:a16="http://schemas.microsoft.com/office/drawing/2014/main" id="{C310BEB9-C2CE-4277-A2F8-FF60B897EA51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9368400" y="2739667"/>
                  <a:ext cx="135360" cy="14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6">
              <p14:nvContentPartPr>
                <p14:cNvPr id="37" name="Freihand 36">
                  <a:extLst>
                    <a:ext uri="{FF2B5EF4-FFF2-40B4-BE49-F238E27FC236}">
                      <a16:creationId xmlns:a16="http://schemas.microsoft.com/office/drawing/2014/main" id="{B149C777-33B9-4BD5-9D9E-40C7982A8147}"/>
                    </a:ext>
                  </a:extLst>
                </p14:cNvPr>
                <p14:cNvContentPartPr/>
                <p14:nvPr/>
              </p14:nvContentPartPr>
              <p14:xfrm>
                <a:off x="9527880" y="2756587"/>
                <a:ext cx="75960" cy="172080"/>
              </p14:xfrm>
            </p:contentPart>
          </mc:Choice>
          <mc:Fallback xmlns="">
            <p:pic>
              <p:nvPicPr>
                <p:cNvPr id="37" name="Freihand 36">
                  <a:extLst>
                    <a:ext uri="{FF2B5EF4-FFF2-40B4-BE49-F238E27FC236}">
                      <a16:creationId xmlns:a16="http://schemas.microsoft.com/office/drawing/2014/main" id="{B149C777-33B9-4BD5-9D9E-40C7982A8147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9523560" y="2752267"/>
                  <a:ext cx="84600" cy="18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8">
              <p14:nvContentPartPr>
                <p14:cNvPr id="38" name="Freihand 37">
                  <a:extLst>
                    <a:ext uri="{FF2B5EF4-FFF2-40B4-BE49-F238E27FC236}">
                      <a16:creationId xmlns:a16="http://schemas.microsoft.com/office/drawing/2014/main" id="{FF2DAA24-3D95-4CC7-9FB5-40F17E25867E}"/>
                    </a:ext>
                  </a:extLst>
                </p14:cNvPr>
                <p14:cNvContentPartPr/>
                <p14:nvPr/>
              </p14:nvContentPartPr>
              <p14:xfrm>
                <a:off x="9666840" y="2733547"/>
                <a:ext cx="88560" cy="110880"/>
              </p14:xfrm>
            </p:contentPart>
          </mc:Choice>
          <mc:Fallback xmlns="">
            <p:pic>
              <p:nvPicPr>
                <p:cNvPr id="38" name="Freihand 37">
                  <a:extLst>
                    <a:ext uri="{FF2B5EF4-FFF2-40B4-BE49-F238E27FC236}">
                      <a16:creationId xmlns:a16="http://schemas.microsoft.com/office/drawing/2014/main" id="{FF2DAA24-3D95-4CC7-9FB5-40F17E25867E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9662520" y="2729227"/>
                  <a:ext cx="97200" cy="11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0">
              <p14:nvContentPartPr>
                <p14:cNvPr id="39" name="Freihand 38">
                  <a:extLst>
                    <a:ext uri="{FF2B5EF4-FFF2-40B4-BE49-F238E27FC236}">
                      <a16:creationId xmlns:a16="http://schemas.microsoft.com/office/drawing/2014/main" id="{FCD0521E-439B-4149-AEF9-2821C67656AD}"/>
                    </a:ext>
                  </a:extLst>
                </p14:cNvPr>
                <p14:cNvContentPartPr/>
                <p14:nvPr/>
              </p14:nvContentPartPr>
              <p14:xfrm>
                <a:off x="9799320" y="2733547"/>
                <a:ext cx="96840" cy="111600"/>
              </p14:xfrm>
            </p:contentPart>
          </mc:Choice>
          <mc:Fallback xmlns="">
            <p:pic>
              <p:nvPicPr>
                <p:cNvPr id="39" name="Freihand 38">
                  <a:extLst>
                    <a:ext uri="{FF2B5EF4-FFF2-40B4-BE49-F238E27FC236}">
                      <a16:creationId xmlns:a16="http://schemas.microsoft.com/office/drawing/2014/main" id="{FCD0521E-439B-4149-AEF9-2821C67656AD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9795000" y="2729227"/>
                  <a:ext cx="105480" cy="12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2">
              <p14:nvContentPartPr>
                <p14:cNvPr id="40" name="Freihand 39">
                  <a:extLst>
                    <a:ext uri="{FF2B5EF4-FFF2-40B4-BE49-F238E27FC236}">
                      <a16:creationId xmlns:a16="http://schemas.microsoft.com/office/drawing/2014/main" id="{508994E6-FA07-4EBB-95AE-6088A55F324A}"/>
                    </a:ext>
                  </a:extLst>
                </p14:cNvPr>
                <p14:cNvContentPartPr/>
                <p14:nvPr/>
              </p14:nvContentPartPr>
              <p14:xfrm>
                <a:off x="9810840" y="2769547"/>
                <a:ext cx="90720" cy="21240"/>
              </p14:xfrm>
            </p:contentPart>
          </mc:Choice>
          <mc:Fallback xmlns="">
            <p:pic>
              <p:nvPicPr>
                <p:cNvPr id="40" name="Freihand 39">
                  <a:extLst>
                    <a:ext uri="{FF2B5EF4-FFF2-40B4-BE49-F238E27FC236}">
                      <a16:creationId xmlns:a16="http://schemas.microsoft.com/office/drawing/2014/main" id="{508994E6-FA07-4EBB-95AE-6088A55F324A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9806520" y="2765227"/>
                  <a:ext cx="99360" cy="2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4">
              <p14:nvContentPartPr>
                <p14:cNvPr id="41" name="Freihand 40">
                  <a:extLst>
                    <a:ext uri="{FF2B5EF4-FFF2-40B4-BE49-F238E27FC236}">
                      <a16:creationId xmlns:a16="http://schemas.microsoft.com/office/drawing/2014/main" id="{655C350D-E59E-43FA-909F-93B8E4F986D1}"/>
                    </a:ext>
                  </a:extLst>
                </p14:cNvPr>
                <p14:cNvContentPartPr/>
                <p14:nvPr/>
              </p14:nvContentPartPr>
              <p14:xfrm>
                <a:off x="9936840" y="2750827"/>
                <a:ext cx="29880" cy="75960"/>
              </p14:xfrm>
            </p:contentPart>
          </mc:Choice>
          <mc:Fallback xmlns="">
            <p:pic>
              <p:nvPicPr>
                <p:cNvPr id="41" name="Freihand 40">
                  <a:extLst>
                    <a:ext uri="{FF2B5EF4-FFF2-40B4-BE49-F238E27FC236}">
                      <a16:creationId xmlns:a16="http://schemas.microsoft.com/office/drawing/2014/main" id="{655C350D-E59E-43FA-909F-93B8E4F986D1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9932520" y="2746507"/>
                  <a:ext cx="38520" cy="8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6">
              <p14:nvContentPartPr>
                <p14:cNvPr id="42" name="Freihand 41">
                  <a:extLst>
                    <a:ext uri="{FF2B5EF4-FFF2-40B4-BE49-F238E27FC236}">
                      <a16:creationId xmlns:a16="http://schemas.microsoft.com/office/drawing/2014/main" id="{38ACB8EB-DE66-4451-832A-DC1113DBD0BD}"/>
                    </a:ext>
                  </a:extLst>
                </p14:cNvPr>
                <p14:cNvContentPartPr/>
                <p14:nvPr/>
              </p14:nvContentPartPr>
              <p14:xfrm>
                <a:off x="9999840" y="2649667"/>
                <a:ext cx="381600" cy="171000"/>
              </p14:xfrm>
            </p:contentPart>
          </mc:Choice>
          <mc:Fallback xmlns="">
            <p:pic>
              <p:nvPicPr>
                <p:cNvPr id="42" name="Freihand 41">
                  <a:extLst>
                    <a:ext uri="{FF2B5EF4-FFF2-40B4-BE49-F238E27FC236}">
                      <a16:creationId xmlns:a16="http://schemas.microsoft.com/office/drawing/2014/main" id="{38ACB8EB-DE66-4451-832A-DC1113DBD0BD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9995520" y="2645347"/>
                  <a:ext cx="390240" cy="17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8">
              <p14:nvContentPartPr>
                <p14:cNvPr id="43" name="Freihand 42">
                  <a:extLst>
                    <a:ext uri="{FF2B5EF4-FFF2-40B4-BE49-F238E27FC236}">
                      <a16:creationId xmlns:a16="http://schemas.microsoft.com/office/drawing/2014/main" id="{C2559404-619A-4C41-B0D8-6CCDF8D81A58}"/>
                    </a:ext>
                  </a:extLst>
                </p14:cNvPr>
                <p14:cNvContentPartPr/>
                <p14:nvPr/>
              </p14:nvContentPartPr>
              <p14:xfrm>
                <a:off x="10127280" y="2522227"/>
                <a:ext cx="34200" cy="28800"/>
              </p14:xfrm>
            </p:contentPart>
          </mc:Choice>
          <mc:Fallback xmlns="">
            <p:pic>
              <p:nvPicPr>
                <p:cNvPr id="43" name="Freihand 42">
                  <a:extLst>
                    <a:ext uri="{FF2B5EF4-FFF2-40B4-BE49-F238E27FC236}">
                      <a16:creationId xmlns:a16="http://schemas.microsoft.com/office/drawing/2014/main" id="{C2559404-619A-4C41-B0D8-6CCDF8D81A58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10122960" y="2517907"/>
                  <a:ext cx="42840" cy="3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0">
              <p14:nvContentPartPr>
                <p14:cNvPr id="44" name="Freihand 43">
                  <a:extLst>
                    <a:ext uri="{FF2B5EF4-FFF2-40B4-BE49-F238E27FC236}">
                      <a16:creationId xmlns:a16="http://schemas.microsoft.com/office/drawing/2014/main" id="{BC1DC95A-E9A8-44C6-ACEF-40400C658C80}"/>
                    </a:ext>
                  </a:extLst>
                </p14:cNvPr>
                <p14:cNvContentPartPr/>
                <p14:nvPr/>
              </p14:nvContentPartPr>
              <p14:xfrm>
                <a:off x="10573320" y="2605027"/>
                <a:ext cx="204840" cy="197640"/>
              </p14:xfrm>
            </p:contentPart>
          </mc:Choice>
          <mc:Fallback xmlns="">
            <p:pic>
              <p:nvPicPr>
                <p:cNvPr id="44" name="Freihand 43">
                  <a:extLst>
                    <a:ext uri="{FF2B5EF4-FFF2-40B4-BE49-F238E27FC236}">
                      <a16:creationId xmlns:a16="http://schemas.microsoft.com/office/drawing/2014/main" id="{BC1DC95A-E9A8-44C6-ACEF-40400C658C80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10569000" y="2600707"/>
                  <a:ext cx="213480" cy="20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2">
              <p14:nvContentPartPr>
                <p14:cNvPr id="45" name="Freihand 44">
                  <a:extLst>
                    <a:ext uri="{FF2B5EF4-FFF2-40B4-BE49-F238E27FC236}">
                      <a16:creationId xmlns:a16="http://schemas.microsoft.com/office/drawing/2014/main" id="{6CBA8189-5DD3-478F-801F-45CB06100C4C}"/>
                    </a:ext>
                  </a:extLst>
                </p14:cNvPr>
                <p14:cNvContentPartPr/>
                <p14:nvPr/>
              </p14:nvContentPartPr>
              <p14:xfrm>
                <a:off x="10744680" y="2708707"/>
                <a:ext cx="93960" cy="80280"/>
              </p14:xfrm>
            </p:contentPart>
          </mc:Choice>
          <mc:Fallback xmlns="">
            <p:pic>
              <p:nvPicPr>
                <p:cNvPr id="45" name="Freihand 44">
                  <a:extLst>
                    <a:ext uri="{FF2B5EF4-FFF2-40B4-BE49-F238E27FC236}">
                      <a16:creationId xmlns:a16="http://schemas.microsoft.com/office/drawing/2014/main" id="{6CBA8189-5DD3-478F-801F-45CB06100C4C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10740360" y="2704387"/>
                  <a:ext cx="102600" cy="8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4">
              <p14:nvContentPartPr>
                <p14:cNvPr id="46" name="Freihand 45">
                  <a:extLst>
                    <a:ext uri="{FF2B5EF4-FFF2-40B4-BE49-F238E27FC236}">
                      <a16:creationId xmlns:a16="http://schemas.microsoft.com/office/drawing/2014/main" id="{8FBD9644-2600-4D6F-934D-88C17C400F20}"/>
                    </a:ext>
                  </a:extLst>
                </p14:cNvPr>
                <p14:cNvContentPartPr/>
                <p14:nvPr/>
              </p14:nvContentPartPr>
              <p14:xfrm>
                <a:off x="10853760" y="2684227"/>
                <a:ext cx="108360" cy="109800"/>
              </p14:xfrm>
            </p:contentPart>
          </mc:Choice>
          <mc:Fallback xmlns="">
            <p:pic>
              <p:nvPicPr>
                <p:cNvPr id="46" name="Freihand 45">
                  <a:extLst>
                    <a:ext uri="{FF2B5EF4-FFF2-40B4-BE49-F238E27FC236}">
                      <a16:creationId xmlns:a16="http://schemas.microsoft.com/office/drawing/2014/main" id="{8FBD9644-2600-4D6F-934D-88C17C400F20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10849440" y="2679907"/>
                  <a:ext cx="117000" cy="11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6">
              <p14:nvContentPartPr>
                <p14:cNvPr id="47" name="Freihand 46">
                  <a:extLst>
                    <a:ext uri="{FF2B5EF4-FFF2-40B4-BE49-F238E27FC236}">
                      <a16:creationId xmlns:a16="http://schemas.microsoft.com/office/drawing/2014/main" id="{4E2222B9-EADE-4B55-99F2-CCA622676E23}"/>
                    </a:ext>
                  </a:extLst>
                </p14:cNvPr>
                <p14:cNvContentPartPr/>
                <p14:nvPr/>
              </p14:nvContentPartPr>
              <p14:xfrm>
                <a:off x="10988040" y="2565787"/>
                <a:ext cx="183240" cy="212400"/>
              </p14:xfrm>
            </p:contentPart>
          </mc:Choice>
          <mc:Fallback xmlns="">
            <p:pic>
              <p:nvPicPr>
                <p:cNvPr id="47" name="Freihand 46">
                  <a:extLst>
                    <a:ext uri="{FF2B5EF4-FFF2-40B4-BE49-F238E27FC236}">
                      <a16:creationId xmlns:a16="http://schemas.microsoft.com/office/drawing/2014/main" id="{4E2222B9-EADE-4B55-99F2-CCA622676E23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10983720" y="2561467"/>
                  <a:ext cx="191880" cy="22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8">
              <p14:nvContentPartPr>
                <p14:cNvPr id="48" name="Freihand 47">
                  <a:extLst>
                    <a:ext uri="{FF2B5EF4-FFF2-40B4-BE49-F238E27FC236}">
                      <a16:creationId xmlns:a16="http://schemas.microsoft.com/office/drawing/2014/main" id="{12EA8FA5-5497-4647-9BF3-ECB7B681BCEC}"/>
                    </a:ext>
                  </a:extLst>
                </p14:cNvPr>
                <p14:cNvContentPartPr/>
                <p14:nvPr/>
              </p14:nvContentPartPr>
              <p14:xfrm>
                <a:off x="11207640" y="2652907"/>
                <a:ext cx="9720" cy="105480"/>
              </p14:xfrm>
            </p:contentPart>
          </mc:Choice>
          <mc:Fallback xmlns="">
            <p:pic>
              <p:nvPicPr>
                <p:cNvPr id="48" name="Freihand 47">
                  <a:extLst>
                    <a:ext uri="{FF2B5EF4-FFF2-40B4-BE49-F238E27FC236}">
                      <a16:creationId xmlns:a16="http://schemas.microsoft.com/office/drawing/2014/main" id="{12EA8FA5-5497-4647-9BF3-ECB7B681BCEC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11203320" y="2648587"/>
                  <a:ext cx="18360" cy="11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0">
              <p14:nvContentPartPr>
                <p14:cNvPr id="49" name="Freihand 48">
                  <a:extLst>
                    <a:ext uri="{FF2B5EF4-FFF2-40B4-BE49-F238E27FC236}">
                      <a16:creationId xmlns:a16="http://schemas.microsoft.com/office/drawing/2014/main" id="{0004D2C1-3842-4EDB-8F4C-21C771DD2946}"/>
                    </a:ext>
                  </a:extLst>
                </p14:cNvPr>
                <p14:cNvContentPartPr/>
                <p14:nvPr/>
              </p14:nvContentPartPr>
              <p14:xfrm>
                <a:off x="11263440" y="2675227"/>
                <a:ext cx="110880" cy="64800"/>
              </p14:xfrm>
            </p:contentPart>
          </mc:Choice>
          <mc:Fallback xmlns="">
            <p:pic>
              <p:nvPicPr>
                <p:cNvPr id="49" name="Freihand 48">
                  <a:extLst>
                    <a:ext uri="{FF2B5EF4-FFF2-40B4-BE49-F238E27FC236}">
                      <a16:creationId xmlns:a16="http://schemas.microsoft.com/office/drawing/2014/main" id="{0004D2C1-3842-4EDB-8F4C-21C771DD2946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11259120" y="2670907"/>
                  <a:ext cx="119520" cy="7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2">
              <p14:nvContentPartPr>
                <p14:cNvPr id="50" name="Freihand 49">
                  <a:extLst>
                    <a:ext uri="{FF2B5EF4-FFF2-40B4-BE49-F238E27FC236}">
                      <a16:creationId xmlns:a16="http://schemas.microsoft.com/office/drawing/2014/main" id="{D84A203E-92AD-4436-9B13-5ED90942EF31}"/>
                    </a:ext>
                  </a:extLst>
                </p14:cNvPr>
                <p14:cNvContentPartPr/>
                <p14:nvPr/>
              </p14:nvContentPartPr>
              <p14:xfrm>
                <a:off x="11340480" y="2597107"/>
                <a:ext cx="12960" cy="7200"/>
              </p14:xfrm>
            </p:contentPart>
          </mc:Choice>
          <mc:Fallback xmlns="">
            <p:pic>
              <p:nvPicPr>
                <p:cNvPr id="50" name="Freihand 49">
                  <a:extLst>
                    <a:ext uri="{FF2B5EF4-FFF2-40B4-BE49-F238E27FC236}">
                      <a16:creationId xmlns:a16="http://schemas.microsoft.com/office/drawing/2014/main" id="{D84A203E-92AD-4436-9B13-5ED90942EF31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11336160" y="2592787"/>
                  <a:ext cx="21600" cy="1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4">
              <p14:nvContentPartPr>
                <p14:cNvPr id="51" name="Freihand 50">
                  <a:extLst>
                    <a:ext uri="{FF2B5EF4-FFF2-40B4-BE49-F238E27FC236}">
                      <a16:creationId xmlns:a16="http://schemas.microsoft.com/office/drawing/2014/main" id="{128C5B2F-F897-4539-8D7B-AD18230A7520}"/>
                    </a:ext>
                  </a:extLst>
                </p14:cNvPr>
                <p14:cNvContentPartPr/>
                <p14:nvPr/>
              </p14:nvContentPartPr>
              <p14:xfrm>
                <a:off x="11397720" y="2645707"/>
                <a:ext cx="294840" cy="85680"/>
              </p14:xfrm>
            </p:contentPart>
          </mc:Choice>
          <mc:Fallback xmlns="">
            <p:pic>
              <p:nvPicPr>
                <p:cNvPr id="51" name="Freihand 50">
                  <a:extLst>
                    <a:ext uri="{FF2B5EF4-FFF2-40B4-BE49-F238E27FC236}">
                      <a16:creationId xmlns:a16="http://schemas.microsoft.com/office/drawing/2014/main" id="{128C5B2F-F897-4539-8D7B-AD18230A7520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11393400" y="2641387"/>
                  <a:ext cx="303480" cy="9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6">
              <p14:nvContentPartPr>
                <p14:cNvPr id="52" name="Freihand 51">
                  <a:extLst>
                    <a:ext uri="{FF2B5EF4-FFF2-40B4-BE49-F238E27FC236}">
                      <a16:creationId xmlns:a16="http://schemas.microsoft.com/office/drawing/2014/main" id="{87CAB4C5-DCD0-449B-8A6D-19F88763AA55}"/>
                    </a:ext>
                  </a:extLst>
                </p14:cNvPr>
                <p14:cNvContentPartPr/>
                <p14:nvPr/>
              </p14:nvContentPartPr>
              <p14:xfrm>
                <a:off x="11204400" y="2469307"/>
                <a:ext cx="20520" cy="21240"/>
              </p14:xfrm>
            </p:contentPart>
          </mc:Choice>
          <mc:Fallback xmlns="">
            <p:pic>
              <p:nvPicPr>
                <p:cNvPr id="52" name="Freihand 51">
                  <a:extLst>
                    <a:ext uri="{FF2B5EF4-FFF2-40B4-BE49-F238E27FC236}">
                      <a16:creationId xmlns:a16="http://schemas.microsoft.com/office/drawing/2014/main" id="{87CAB4C5-DCD0-449B-8A6D-19F88763AA55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11200080" y="2464987"/>
                  <a:ext cx="29160" cy="2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8">
              <p14:nvContentPartPr>
                <p14:cNvPr id="56" name="Freihand 55">
                  <a:extLst>
                    <a:ext uri="{FF2B5EF4-FFF2-40B4-BE49-F238E27FC236}">
                      <a16:creationId xmlns:a16="http://schemas.microsoft.com/office/drawing/2014/main" id="{0BEC828B-5B5E-43E8-8B5E-F6E84368C9CE}"/>
                    </a:ext>
                  </a:extLst>
                </p14:cNvPr>
                <p14:cNvContentPartPr/>
                <p14:nvPr/>
              </p14:nvContentPartPr>
              <p14:xfrm>
                <a:off x="8366160" y="3482707"/>
                <a:ext cx="234000" cy="124200"/>
              </p14:xfrm>
            </p:contentPart>
          </mc:Choice>
          <mc:Fallback xmlns="">
            <p:pic>
              <p:nvPicPr>
                <p:cNvPr id="56" name="Freihand 55">
                  <a:extLst>
                    <a:ext uri="{FF2B5EF4-FFF2-40B4-BE49-F238E27FC236}">
                      <a16:creationId xmlns:a16="http://schemas.microsoft.com/office/drawing/2014/main" id="{0BEC828B-5B5E-43E8-8B5E-F6E84368C9CE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8361840" y="3478387"/>
                  <a:ext cx="242640" cy="13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0">
              <p14:nvContentPartPr>
                <p14:cNvPr id="57" name="Freihand 56">
                  <a:extLst>
                    <a:ext uri="{FF2B5EF4-FFF2-40B4-BE49-F238E27FC236}">
                      <a16:creationId xmlns:a16="http://schemas.microsoft.com/office/drawing/2014/main" id="{5849E85F-37F1-478A-89DE-79FD7312ECFE}"/>
                    </a:ext>
                  </a:extLst>
                </p14:cNvPr>
                <p14:cNvContentPartPr/>
                <p14:nvPr/>
              </p14:nvContentPartPr>
              <p14:xfrm>
                <a:off x="8602680" y="3535267"/>
                <a:ext cx="102960" cy="127800"/>
              </p14:xfrm>
            </p:contentPart>
          </mc:Choice>
          <mc:Fallback xmlns="">
            <p:pic>
              <p:nvPicPr>
                <p:cNvPr id="57" name="Freihand 56">
                  <a:extLst>
                    <a:ext uri="{FF2B5EF4-FFF2-40B4-BE49-F238E27FC236}">
                      <a16:creationId xmlns:a16="http://schemas.microsoft.com/office/drawing/2014/main" id="{5849E85F-37F1-478A-89DE-79FD7312ECFE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8598360" y="3530947"/>
                  <a:ext cx="111600" cy="13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2">
              <p14:nvContentPartPr>
                <p14:cNvPr id="58" name="Freihand 57">
                  <a:extLst>
                    <a:ext uri="{FF2B5EF4-FFF2-40B4-BE49-F238E27FC236}">
                      <a16:creationId xmlns:a16="http://schemas.microsoft.com/office/drawing/2014/main" id="{A16AE469-51FD-473C-9D4B-CEB06EB2E453}"/>
                    </a:ext>
                  </a:extLst>
                </p14:cNvPr>
                <p14:cNvContentPartPr/>
                <p14:nvPr/>
              </p14:nvContentPartPr>
              <p14:xfrm>
                <a:off x="8818320" y="3636787"/>
                <a:ext cx="31320" cy="10080"/>
              </p14:xfrm>
            </p:contentPart>
          </mc:Choice>
          <mc:Fallback xmlns="">
            <p:pic>
              <p:nvPicPr>
                <p:cNvPr id="58" name="Freihand 57">
                  <a:extLst>
                    <a:ext uri="{FF2B5EF4-FFF2-40B4-BE49-F238E27FC236}">
                      <a16:creationId xmlns:a16="http://schemas.microsoft.com/office/drawing/2014/main" id="{A16AE469-51FD-473C-9D4B-CEB06EB2E453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8814000" y="3632467"/>
                  <a:ext cx="39960" cy="1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4">
              <p14:nvContentPartPr>
                <p14:cNvPr id="59" name="Freihand 58">
                  <a:extLst>
                    <a:ext uri="{FF2B5EF4-FFF2-40B4-BE49-F238E27FC236}">
                      <a16:creationId xmlns:a16="http://schemas.microsoft.com/office/drawing/2014/main" id="{2B338F17-85D6-42B0-9A56-8BE00154B4C9}"/>
                    </a:ext>
                  </a:extLst>
                </p14:cNvPr>
                <p14:cNvContentPartPr/>
                <p14:nvPr/>
              </p14:nvContentPartPr>
              <p14:xfrm>
                <a:off x="8891040" y="3517987"/>
                <a:ext cx="118800" cy="132120"/>
              </p14:xfrm>
            </p:contentPart>
          </mc:Choice>
          <mc:Fallback xmlns="">
            <p:pic>
              <p:nvPicPr>
                <p:cNvPr id="59" name="Freihand 58">
                  <a:extLst>
                    <a:ext uri="{FF2B5EF4-FFF2-40B4-BE49-F238E27FC236}">
                      <a16:creationId xmlns:a16="http://schemas.microsoft.com/office/drawing/2014/main" id="{2B338F17-85D6-42B0-9A56-8BE00154B4C9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8886720" y="3513667"/>
                  <a:ext cx="127440" cy="14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6">
              <p14:nvContentPartPr>
                <p14:cNvPr id="60" name="Freihand 59">
                  <a:extLst>
                    <a:ext uri="{FF2B5EF4-FFF2-40B4-BE49-F238E27FC236}">
                      <a16:creationId xmlns:a16="http://schemas.microsoft.com/office/drawing/2014/main" id="{CCC06C8B-D952-450C-9EA5-3AB3DD965BB0}"/>
                    </a:ext>
                  </a:extLst>
                </p14:cNvPr>
                <p14:cNvContentPartPr/>
                <p14:nvPr/>
              </p14:nvContentPartPr>
              <p14:xfrm>
                <a:off x="8890320" y="3575947"/>
                <a:ext cx="197280" cy="69120"/>
              </p14:xfrm>
            </p:contentPart>
          </mc:Choice>
          <mc:Fallback xmlns="">
            <p:pic>
              <p:nvPicPr>
                <p:cNvPr id="60" name="Freihand 59">
                  <a:extLst>
                    <a:ext uri="{FF2B5EF4-FFF2-40B4-BE49-F238E27FC236}">
                      <a16:creationId xmlns:a16="http://schemas.microsoft.com/office/drawing/2014/main" id="{CCC06C8B-D952-450C-9EA5-3AB3DD965BB0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8886000" y="3571627"/>
                  <a:ext cx="205920" cy="7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8">
              <p14:nvContentPartPr>
                <p14:cNvPr id="61" name="Freihand 60">
                  <a:extLst>
                    <a:ext uri="{FF2B5EF4-FFF2-40B4-BE49-F238E27FC236}">
                      <a16:creationId xmlns:a16="http://schemas.microsoft.com/office/drawing/2014/main" id="{3ED85C4E-8BAB-40A0-854E-8A5EA07C3EDF}"/>
                    </a:ext>
                  </a:extLst>
                </p14:cNvPr>
                <p14:cNvContentPartPr/>
                <p14:nvPr/>
              </p14:nvContentPartPr>
              <p14:xfrm>
                <a:off x="9201360" y="3537787"/>
                <a:ext cx="13320" cy="103320"/>
              </p14:xfrm>
            </p:contentPart>
          </mc:Choice>
          <mc:Fallback xmlns="">
            <p:pic>
              <p:nvPicPr>
                <p:cNvPr id="61" name="Freihand 60">
                  <a:extLst>
                    <a:ext uri="{FF2B5EF4-FFF2-40B4-BE49-F238E27FC236}">
                      <a16:creationId xmlns:a16="http://schemas.microsoft.com/office/drawing/2014/main" id="{3ED85C4E-8BAB-40A0-854E-8A5EA07C3EDF}"/>
                    </a:ext>
                  </a:extLst>
                </p:cNvPr>
                <p:cNvPicPr/>
                <p:nvPr/>
              </p:nvPicPr>
              <p:blipFill>
                <a:blip r:embed="rId119"/>
                <a:stretch>
                  <a:fillRect/>
                </a:stretch>
              </p:blipFill>
              <p:spPr>
                <a:xfrm>
                  <a:off x="9197040" y="3533467"/>
                  <a:ext cx="21960" cy="11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0">
              <p14:nvContentPartPr>
                <p14:cNvPr id="62" name="Freihand 61">
                  <a:extLst>
                    <a:ext uri="{FF2B5EF4-FFF2-40B4-BE49-F238E27FC236}">
                      <a16:creationId xmlns:a16="http://schemas.microsoft.com/office/drawing/2014/main" id="{F94BA527-C896-45E4-94D6-510C5445DB85}"/>
                    </a:ext>
                  </a:extLst>
                </p14:cNvPr>
                <p14:cNvContentPartPr/>
                <p14:nvPr/>
              </p14:nvContentPartPr>
              <p14:xfrm>
                <a:off x="9147720" y="3482347"/>
                <a:ext cx="152640" cy="167040"/>
              </p14:xfrm>
            </p:contentPart>
          </mc:Choice>
          <mc:Fallback xmlns="">
            <p:pic>
              <p:nvPicPr>
                <p:cNvPr id="62" name="Freihand 61">
                  <a:extLst>
                    <a:ext uri="{FF2B5EF4-FFF2-40B4-BE49-F238E27FC236}">
                      <a16:creationId xmlns:a16="http://schemas.microsoft.com/office/drawing/2014/main" id="{F94BA527-C896-45E4-94D6-510C5445DB85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9143400" y="3478027"/>
                  <a:ext cx="161280" cy="17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2">
              <p14:nvContentPartPr>
                <p14:cNvPr id="63" name="Freihand 62">
                  <a:extLst>
                    <a:ext uri="{FF2B5EF4-FFF2-40B4-BE49-F238E27FC236}">
                      <a16:creationId xmlns:a16="http://schemas.microsoft.com/office/drawing/2014/main" id="{5130E285-B9F6-4FF5-9CB0-16B30F0B5A62}"/>
                    </a:ext>
                  </a:extLst>
                </p14:cNvPr>
                <p14:cNvContentPartPr/>
                <p14:nvPr/>
              </p14:nvContentPartPr>
              <p14:xfrm>
                <a:off x="9340680" y="3630667"/>
                <a:ext cx="360" cy="360"/>
              </p14:xfrm>
            </p:contentPart>
          </mc:Choice>
          <mc:Fallback xmlns="">
            <p:pic>
              <p:nvPicPr>
                <p:cNvPr id="63" name="Freihand 62">
                  <a:extLst>
                    <a:ext uri="{FF2B5EF4-FFF2-40B4-BE49-F238E27FC236}">
                      <a16:creationId xmlns:a16="http://schemas.microsoft.com/office/drawing/2014/main" id="{5130E285-B9F6-4FF5-9CB0-16B30F0B5A62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9336360" y="3626347"/>
                  <a:ext cx="9000" cy="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3">
              <p14:nvContentPartPr>
                <p14:cNvPr id="64" name="Freihand 63">
                  <a:extLst>
                    <a:ext uri="{FF2B5EF4-FFF2-40B4-BE49-F238E27FC236}">
                      <a16:creationId xmlns:a16="http://schemas.microsoft.com/office/drawing/2014/main" id="{C77F08C6-3D0F-4C70-A284-421B98A106F8}"/>
                    </a:ext>
                  </a:extLst>
                </p14:cNvPr>
                <p14:cNvContentPartPr/>
                <p14:nvPr/>
              </p14:nvContentPartPr>
              <p14:xfrm>
                <a:off x="9589440" y="3481987"/>
                <a:ext cx="12960" cy="147600"/>
              </p14:xfrm>
            </p:contentPart>
          </mc:Choice>
          <mc:Fallback xmlns="">
            <p:pic>
              <p:nvPicPr>
                <p:cNvPr id="64" name="Freihand 63">
                  <a:extLst>
                    <a:ext uri="{FF2B5EF4-FFF2-40B4-BE49-F238E27FC236}">
                      <a16:creationId xmlns:a16="http://schemas.microsoft.com/office/drawing/2014/main" id="{C77F08C6-3D0F-4C70-A284-421B98A106F8}"/>
                    </a:ext>
                  </a:extLst>
                </p:cNvPr>
                <p:cNvPicPr/>
                <p:nvPr/>
              </p:nvPicPr>
              <p:blipFill>
                <a:blip r:embed="rId124"/>
                <a:stretch>
                  <a:fillRect/>
                </a:stretch>
              </p:blipFill>
              <p:spPr>
                <a:xfrm>
                  <a:off x="9585120" y="3477667"/>
                  <a:ext cx="21600" cy="15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5">
              <p14:nvContentPartPr>
                <p14:cNvPr id="65" name="Freihand 64">
                  <a:extLst>
                    <a:ext uri="{FF2B5EF4-FFF2-40B4-BE49-F238E27FC236}">
                      <a16:creationId xmlns:a16="http://schemas.microsoft.com/office/drawing/2014/main" id="{E42D91F6-A54F-4C2F-94BD-28BF6011ED08}"/>
                    </a:ext>
                  </a:extLst>
                </p14:cNvPr>
                <p14:cNvContentPartPr/>
                <p14:nvPr/>
              </p14:nvContentPartPr>
              <p14:xfrm>
                <a:off x="9498720" y="3453907"/>
                <a:ext cx="185760" cy="29520"/>
              </p14:xfrm>
            </p:contentPart>
          </mc:Choice>
          <mc:Fallback xmlns="">
            <p:pic>
              <p:nvPicPr>
                <p:cNvPr id="65" name="Freihand 64">
                  <a:extLst>
                    <a:ext uri="{FF2B5EF4-FFF2-40B4-BE49-F238E27FC236}">
                      <a16:creationId xmlns:a16="http://schemas.microsoft.com/office/drawing/2014/main" id="{E42D91F6-A54F-4C2F-94BD-28BF6011ED08}"/>
                    </a:ext>
                  </a:extLst>
                </p:cNvPr>
                <p:cNvPicPr/>
                <p:nvPr/>
              </p:nvPicPr>
              <p:blipFill>
                <a:blip r:embed="rId126"/>
                <a:stretch>
                  <a:fillRect/>
                </a:stretch>
              </p:blipFill>
              <p:spPr>
                <a:xfrm>
                  <a:off x="9494400" y="3449587"/>
                  <a:ext cx="194400" cy="3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7">
              <p14:nvContentPartPr>
                <p14:cNvPr id="66" name="Freihand 65">
                  <a:extLst>
                    <a:ext uri="{FF2B5EF4-FFF2-40B4-BE49-F238E27FC236}">
                      <a16:creationId xmlns:a16="http://schemas.microsoft.com/office/drawing/2014/main" id="{2A30961B-4BA1-4228-9203-071E6FEC40B8}"/>
                    </a:ext>
                  </a:extLst>
                </p14:cNvPr>
                <p14:cNvContentPartPr/>
                <p14:nvPr/>
              </p14:nvContentPartPr>
              <p14:xfrm>
                <a:off x="9538320" y="3526627"/>
                <a:ext cx="70560" cy="3600"/>
              </p14:xfrm>
            </p:contentPart>
          </mc:Choice>
          <mc:Fallback xmlns="">
            <p:pic>
              <p:nvPicPr>
                <p:cNvPr id="66" name="Freihand 65">
                  <a:extLst>
                    <a:ext uri="{FF2B5EF4-FFF2-40B4-BE49-F238E27FC236}">
                      <a16:creationId xmlns:a16="http://schemas.microsoft.com/office/drawing/2014/main" id="{2A30961B-4BA1-4228-9203-071E6FEC40B8}"/>
                    </a:ext>
                  </a:extLst>
                </p:cNvPr>
                <p:cNvPicPr/>
                <p:nvPr/>
              </p:nvPicPr>
              <p:blipFill>
                <a:blip r:embed="rId128"/>
                <a:stretch>
                  <a:fillRect/>
                </a:stretch>
              </p:blipFill>
              <p:spPr>
                <a:xfrm>
                  <a:off x="9534000" y="3522307"/>
                  <a:ext cx="79200" cy="1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9">
              <p14:nvContentPartPr>
                <p14:cNvPr id="67" name="Freihand 66">
                  <a:extLst>
                    <a:ext uri="{FF2B5EF4-FFF2-40B4-BE49-F238E27FC236}">
                      <a16:creationId xmlns:a16="http://schemas.microsoft.com/office/drawing/2014/main" id="{2EF89C37-A389-432A-A60E-CBA430F1FC33}"/>
                    </a:ext>
                  </a:extLst>
                </p14:cNvPr>
                <p14:cNvContentPartPr/>
                <p14:nvPr/>
              </p14:nvContentPartPr>
              <p14:xfrm>
                <a:off x="9635880" y="3528067"/>
                <a:ext cx="106200" cy="81360"/>
              </p14:xfrm>
            </p:contentPart>
          </mc:Choice>
          <mc:Fallback xmlns="">
            <p:pic>
              <p:nvPicPr>
                <p:cNvPr id="67" name="Freihand 66">
                  <a:extLst>
                    <a:ext uri="{FF2B5EF4-FFF2-40B4-BE49-F238E27FC236}">
                      <a16:creationId xmlns:a16="http://schemas.microsoft.com/office/drawing/2014/main" id="{2EF89C37-A389-432A-A60E-CBA430F1FC33}"/>
                    </a:ext>
                  </a:extLst>
                </p:cNvPr>
                <p:cNvPicPr/>
                <p:nvPr/>
              </p:nvPicPr>
              <p:blipFill>
                <a:blip r:embed="rId130"/>
                <a:stretch>
                  <a:fillRect/>
                </a:stretch>
              </p:blipFill>
              <p:spPr>
                <a:xfrm>
                  <a:off x="9631560" y="3523747"/>
                  <a:ext cx="114840" cy="9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1">
              <p14:nvContentPartPr>
                <p14:cNvPr id="68" name="Freihand 67">
                  <a:extLst>
                    <a:ext uri="{FF2B5EF4-FFF2-40B4-BE49-F238E27FC236}">
                      <a16:creationId xmlns:a16="http://schemas.microsoft.com/office/drawing/2014/main" id="{61B74BC2-8EEC-4728-9BBE-17F7155A0F6B}"/>
                    </a:ext>
                  </a:extLst>
                </p14:cNvPr>
                <p14:cNvContentPartPr/>
                <p14:nvPr/>
              </p14:nvContentPartPr>
              <p14:xfrm>
                <a:off x="9749640" y="3432667"/>
                <a:ext cx="152640" cy="177840"/>
              </p14:xfrm>
            </p:contentPart>
          </mc:Choice>
          <mc:Fallback xmlns="">
            <p:pic>
              <p:nvPicPr>
                <p:cNvPr id="68" name="Freihand 67">
                  <a:extLst>
                    <a:ext uri="{FF2B5EF4-FFF2-40B4-BE49-F238E27FC236}">
                      <a16:creationId xmlns:a16="http://schemas.microsoft.com/office/drawing/2014/main" id="{61B74BC2-8EEC-4728-9BBE-17F7155A0F6B}"/>
                    </a:ext>
                  </a:extLst>
                </p:cNvPr>
                <p:cNvPicPr/>
                <p:nvPr/>
              </p:nvPicPr>
              <p:blipFill>
                <a:blip r:embed="rId132"/>
                <a:stretch>
                  <a:fillRect/>
                </a:stretch>
              </p:blipFill>
              <p:spPr>
                <a:xfrm>
                  <a:off x="9745320" y="3428347"/>
                  <a:ext cx="161280" cy="18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3">
              <p14:nvContentPartPr>
                <p14:cNvPr id="69" name="Freihand 68">
                  <a:extLst>
                    <a:ext uri="{FF2B5EF4-FFF2-40B4-BE49-F238E27FC236}">
                      <a16:creationId xmlns:a16="http://schemas.microsoft.com/office/drawing/2014/main" id="{82C8F002-C062-4ABE-9C9C-BF5E90373D27}"/>
                    </a:ext>
                  </a:extLst>
                </p14:cNvPr>
                <p14:cNvContentPartPr/>
                <p14:nvPr/>
              </p14:nvContentPartPr>
              <p14:xfrm>
                <a:off x="9950880" y="3417187"/>
                <a:ext cx="128880" cy="169560"/>
              </p14:xfrm>
            </p:contentPart>
          </mc:Choice>
          <mc:Fallback xmlns="">
            <p:pic>
              <p:nvPicPr>
                <p:cNvPr id="69" name="Freihand 68">
                  <a:extLst>
                    <a:ext uri="{FF2B5EF4-FFF2-40B4-BE49-F238E27FC236}">
                      <a16:creationId xmlns:a16="http://schemas.microsoft.com/office/drawing/2014/main" id="{82C8F002-C062-4ABE-9C9C-BF5E90373D27}"/>
                    </a:ext>
                  </a:extLst>
                </p:cNvPr>
                <p:cNvPicPr/>
                <p:nvPr/>
              </p:nvPicPr>
              <p:blipFill>
                <a:blip r:embed="rId134"/>
                <a:stretch>
                  <a:fillRect/>
                </a:stretch>
              </p:blipFill>
              <p:spPr>
                <a:xfrm>
                  <a:off x="9946560" y="3412867"/>
                  <a:ext cx="137520" cy="17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5">
              <p14:nvContentPartPr>
                <p14:cNvPr id="70" name="Freihand 69">
                  <a:extLst>
                    <a:ext uri="{FF2B5EF4-FFF2-40B4-BE49-F238E27FC236}">
                      <a16:creationId xmlns:a16="http://schemas.microsoft.com/office/drawing/2014/main" id="{B72BFB2D-FCF2-4041-B444-8E945ACA5EAA}"/>
                    </a:ext>
                  </a:extLst>
                </p14:cNvPr>
                <p14:cNvContentPartPr/>
                <p14:nvPr/>
              </p14:nvContentPartPr>
              <p14:xfrm>
                <a:off x="10001640" y="3406387"/>
                <a:ext cx="573480" cy="214920"/>
              </p14:xfrm>
            </p:contentPart>
          </mc:Choice>
          <mc:Fallback xmlns="">
            <p:pic>
              <p:nvPicPr>
                <p:cNvPr id="70" name="Freihand 69">
                  <a:extLst>
                    <a:ext uri="{FF2B5EF4-FFF2-40B4-BE49-F238E27FC236}">
                      <a16:creationId xmlns:a16="http://schemas.microsoft.com/office/drawing/2014/main" id="{B72BFB2D-FCF2-4041-B444-8E945ACA5EAA}"/>
                    </a:ext>
                  </a:extLst>
                </p:cNvPr>
                <p:cNvPicPr/>
                <p:nvPr/>
              </p:nvPicPr>
              <p:blipFill>
                <a:blip r:embed="rId136"/>
                <a:stretch>
                  <a:fillRect/>
                </a:stretch>
              </p:blipFill>
              <p:spPr>
                <a:xfrm>
                  <a:off x="9997320" y="3402067"/>
                  <a:ext cx="582120" cy="22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7">
              <p14:nvContentPartPr>
                <p14:cNvPr id="71" name="Freihand 70">
                  <a:extLst>
                    <a:ext uri="{FF2B5EF4-FFF2-40B4-BE49-F238E27FC236}">
                      <a16:creationId xmlns:a16="http://schemas.microsoft.com/office/drawing/2014/main" id="{181B1581-D167-4D77-A803-37885EC72AE6}"/>
                    </a:ext>
                  </a:extLst>
                </p14:cNvPr>
                <p14:cNvContentPartPr/>
                <p14:nvPr/>
              </p14:nvContentPartPr>
              <p14:xfrm>
                <a:off x="10296120" y="3312787"/>
                <a:ext cx="15840" cy="13680"/>
              </p14:xfrm>
            </p:contentPart>
          </mc:Choice>
          <mc:Fallback xmlns="">
            <p:pic>
              <p:nvPicPr>
                <p:cNvPr id="71" name="Freihand 70">
                  <a:extLst>
                    <a:ext uri="{FF2B5EF4-FFF2-40B4-BE49-F238E27FC236}">
                      <a16:creationId xmlns:a16="http://schemas.microsoft.com/office/drawing/2014/main" id="{181B1581-D167-4D77-A803-37885EC72AE6}"/>
                    </a:ext>
                  </a:extLst>
                </p:cNvPr>
                <p:cNvPicPr/>
                <p:nvPr/>
              </p:nvPicPr>
              <p:blipFill>
                <a:blip r:embed="rId138"/>
                <a:stretch>
                  <a:fillRect/>
                </a:stretch>
              </p:blipFill>
              <p:spPr>
                <a:xfrm>
                  <a:off x="10291800" y="3308467"/>
                  <a:ext cx="24480" cy="2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9">
              <p14:nvContentPartPr>
                <p14:cNvPr id="72" name="Freihand 71">
                  <a:extLst>
                    <a:ext uri="{FF2B5EF4-FFF2-40B4-BE49-F238E27FC236}">
                      <a16:creationId xmlns:a16="http://schemas.microsoft.com/office/drawing/2014/main" id="{56120D00-64DA-4786-AFB1-9A6FD5007500}"/>
                    </a:ext>
                  </a:extLst>
                </p14:cNvPr>
                <p14:cNvContentPartPr/>
                <p14:nvPr/>
              </p14:nvContentPartPr>
              <p14:xfrm>
                <a:off x="10758720" y="3480907"/>
                <a:ext cx="210240" cy="78840"/>
              </p14:xfrm>
            </p:contentPart>
          </mc:Choice>
          <mc:Fallback xmlns="">
            <p:pic>
              <p:nvPicPr>
                <p:cNvPr id="72" name="Freihand 71">
                  <a:extLst>
                    <a:ext uri="{FF2B5EF4-FFF2-40B4-BE49-F238E27FC236}">
                      <a16:creationId xmlns:a16="http://schemas.microsoft.com/office/drawing/2014/main" id="{56120D00-64DA-4786-AFB1-9A6FD5007500}"/>
                    </a:ext>
                  </a:extLst>
                </p:cNvPr>
                <p:cNvPicPr/>
                <p:nvPr/>
              </p:nvPicPr>
              <p:blipFill>
                <a:blip r:embed="rId140"/>
                <a:stretch>
                  <a:fillRect/>
                </a:stretch>
              </p:blipFill>
              <p:spPr>
                <a:xfrm>
                  <a:off x="10754400" y="3476587"/>
                  <a:ext cx="218880" cy="8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1">
              <p14:nvContentPartPr>
                <p14:cNvPr id="73" name="Freihand 72">
                  <a:extLst>
                    <a:ext uri="{FF2B5EF4-FFF2-40B4-BE49-F238E27FC236}">
                      <a16:creationId xmlns:a16="http://schemas.microsoft.com/office/drawing/2014/main" id="{87AFA7BB-8616-4E22-ACA6-1B18EB3D0706}"/>
                    </a:ext>
                  </a:extLst>
                </p14:cNvPr>
                <p14:cNvContentPartPr/>
                <p14:nvPr/>
              </p14:nvContentPartPr>
              <p14:xfrm>
                <a:off x="10931520" y="3406747"/>
                <a:ext cx="32400" cy="5760"/>
              </p14:xfrm>
            </p:contentPart>
          </mc:Choice>
          <mc:Fallback xmlns="">
            <p:pic>
              <p:nvPicPr>
                <p:cNvPr id="73" name="Freihand 72">
                  <a:extLst>
                    <a:ext uri="{FF2B5EF4-FFF2-40B4-BE49-F238E27FC236}">
                      <a16:creationId xmlns:a16="http://schemas.microsoft.com/office/drawing/2014/main" id="{87AFA7BB-8616-4E22-ACA6-1B18EB3D0706}"/>
                    </a:ext>
                  </a:extLst>
                </p:cNvPr>
                <p:cNvPicPr/>
                <p:nvPr/>
              </p:nvPicPr>
              <p:blipFill>
                <a:blip r:embed="rId142"/>
                <a:stretch>
                  <a:fillRect/>
                </a:stretch>
              </p:blipFill>
              <p:spPr>
                <a:xfrm>
                  <a:off x="10927200" y="3402427"/>
                  <a:ext cx="41040" cy="1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3">
              <p14:nvContentPartPr>
                <p14:cNvPr id="74" name="Freihand 73">
                  <a:extLst>
                    <a:ext uri="{FF2B5EF4-FFF2-40B4-BE49-F238E27FC236}">
                      <a16:creationId xmlns:a16="http://schemas.microsoft.com/office/drawing/2014/main" id="{B0A17893-403F-4621-94DC-D76AAADCE12E}"/>
                    </a:ext>
                  </a:extLst>
                </p14:cNvPr>
                <p14:cNvContentPartPr/>
                <p14:nvPr/>
              </p14:nvContentPartPr>
              <p14:xfrm>
                <a:off x="11118360" y="3434827"/>
                <a:ext cx="278280" cy="120960"/>
              </p14:xfrm>
            </p:contentPart>
          </mc:Choice>
          <mc:Fallback xmlns="">
            <p:pic>
              <p:nvPicPr>
                <p:cNvPr id="74" name="Freihand 73">
                  <a:extLst>
                    <a:ext uri="{FF2B5EF4-FFF2-40B4-BE49-F238E27FC236}">
                      <a16:creationId xmlns:a16="http://schemas.microsoft.com/office/drawing/2014/main" id="{B0A17893-403F-4621-94DC-D76AAADCE12E}"/>
                    </a:ext>
                  </a:extLst>
                </p:cNvPr>
                <p:cNvPicPr/>
                <p:nvPr/>
              </p:nvPicPr>
              <p:blipFill>
                <a:blip r:embed="rId144"/>
                <a:stretch>
                  <a:fillRect/>
                </a:stretch>
              </p:blipFill>
              <p:spPr>
                <a:xfrm>
                  <a:off x="11114040" y="3430507"/>
                  <a:ext cx="286920" cy="12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5">
              <p14:nvContentPartPr>
                <p14:cNvPr id="75" name="Freihand 74">
                  <a:extLst>
                    <a:ext uri="{FF2B5EF4-FFF2-40B4-BE49-F238E27FC236}">
                      <a16:creationId xmlns:a16="http://schemas.microsoft.com/office/drawing/2014/main" id="{B8B8D3D2-551B-446E-B74E-41287AEF320F}"/>
                    </a:ext>
                  </a:extLst>
                </p14:cNvPr>
                <p14:cNvContentPartPr/>
                <p14:nvPr/>
              </p14:nvContentPartPr>
              <p14:xfrm>
                <a:off x="11371080" y="3392347"/>
                <a:ext cx="25560" cy="32760"/>
              </p14:xfrm>
            </p:contentPart>
          </mc:Choice>
          <mc:Fallback xmlns="">
            <p:pic>
              <p:nvPicPr>
                <p:cNvPr id="75" name="Freihand 74">
                  <a:extLst>
                    <a:ext uri="{FF2B5EF4-FFF2-40B4-BE49-F238E27FC236}">
                      <a16:creationId xmlns:a16="http://schemas.microsoft.com/office/drawing/2014/main" id="{B8B8D3D2-551B-446E-B74E-41287AEF320F}"/>
                    </a:ext>
                  </a:extLst>
                </p:cNvPr>
                <p:cNvPicPr/>
                <p:nvPr/>
              </p:nvPicPr>
              <p:blipFill>
                <a:blip r:embed="rId146"/>
                <a:stretch>
                  <a:fillRect/>
                </a:stretch>
              </p:blipFill>
              <p:spPr>
                <a:xfrm>
                  <a:off x="11366760" y="3388027"/>
                  <a:ext cx="34200" cy="4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7">
              <p14:nvContentPartPr>
                <p14:cNvPr id="76" name="Freihand 75">
                  <a:extLst>
                    <a:ext uri="{FF2B5EF4-FFF2-40B4-BE49-F238E27FC236}">
                      <a16:creationId xmlns:a16="http://schemas.microsoft.com/office/drawing/2014/main" id="{12C7AF76-6430-4184-AE10-F5EA424A98FB}"/>
                    </a:ext>
                  </a:extLst>
                </p14:cNvPr>
                <p14:cNvContentPartPr/>
                <p14:nvPr/>
              </p14:nvContentPartPr>
              <p14:xfrm>
                <a:off x="11444160" y="3452827"/>
                <a:ext cx="208800" cy="81360"/>
              </p14:xfrm>
            </p:contentPart>
          </mc:Choice>
          <mc:Fallback xmlns="">
            <p:pic>
              <p:nvPicPr>
                <p:cNvPr id="76" name="Freihand 75">
                  <a:extLst>
                    <a:ext uri="{FF2B5EF4-FFF2-40B4-BE49-F238E27FC236}">
                      <a16:creationId xmlns:a16="http://schemas.microsoft.com/office/drawing/2014/main" id="{12C7AF76-6430-4184-AE10-F5EA424A98FB}"/>
                    </a:ext>
                  </a:extLst>
                </p:cNvPr>
                <p:cNvPicPr/>
                <p:nvPr/>
              </p:nvPicPr>
              <p:blipFill>
                <a:blip r:embed="rId148"/>
                <a:stretch>
                  <a:fillRect/>
                </a:stretch>
              </p:blipFill>
              <p:spPr>
                <a:xfrm>
                  <a:off x="11439840" y="3448507"/>
                  <a:ext cx="217440" cy="9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9">
              <p14:nvContentPartPr>
                <p14:cNvPr id="77" name="Freihand 76">
                  <a:extLst>
                    <a:ext uri="{FF2B5EF4-FFF2-40B4-BE49-F238E27FC236}">
                      <a16:creationId xmlns:a16="http://schemas.microsoft.com/office/drawing/2014/main" id="{9A631B37-2E01-41DD-8D6B-74DA2498BB7D}"/>
                    </a:ext>
                  </a:extLst>
                </p14:cNvPr>
                <p14:cNvContentPartPr/>
                <p14:nvPr/>
              </p14:nvContentPartPr>
              <p14:xfrm>
                <a:off x="9886080" y="3744067"/>
                <a:ext cx="95040" cy="143280"/>
              </p14:xfrm>
            </p:contentPart>
          </mc:Choice>
          <mc:Fallback xmlns="">
            <p:pic>
              <p:nvPicPr>
                <p:cNvPr id="77" name="Freihand 76">
                  <a:extLst>
                    <a:ext uri="{FF2B5EF4-FFF2-40B4-BE49-F238E27FC236}">
                      <a16:creationId xmlns:a16="http://schemas.microsoft.com/office/drawing/2014/main" id="{9A631B37-2E01-41DD-8D6B-74DA2498BB7D}"/>
                    </a:ext>
                  </a:extLst>
                </p:cNvPr>
                <p:cNvPicPr/>
                <p:nvPr/>
              </p:nvPicPr>
              <p:blipFill>
                <a:blip r:embed="rId150"/>
                <a:stretch>
                  <a:fillRect/>
                </a:stretch>
              </p:blipFill>
              <p:spPr>
                <a:xfrm>
                  <a:off x="9881760" y="3739747"/>
                  <a:ext cx="103680" cy="15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1">
              <p14:nvContentPartPr>
                <p14:cNvPr id="78" name="Freihand 77">
                  <a:extLst>
                    <a:ext uri="{FF2B5EF4-FFF2-40B4-BE49-F238E27FC236}">
                      <a16:creationId xmlns:a16="http://schemas.microsoft.com/office/drawing/2014/main" id="{DA18D672-7D21-44BD-BAD0-CB08D9807FD1}"/>
                    </a:ext>
                  </a:extLst>
                </p14:cNvPr>
                <p14:cNvContentPartPr/>
                <p14:nvPr/>
              </p14:nvContentPartPr>
              <p14:xfrm>
                <a:off x="9981480" y="3752347"/>
                <a:ext cx="96480" cy="197280"/>
              </p14:xfrm>
            </p:contentPart>
          </mc:Choice>
          <mc:Fallback xmlns="">
            <p:pic>
              <p:nvPicPr>
                <p:cNvPr id="78" name="Freihand 77">
                  <a:extLst>
                    <a:ext uri="{FF2B5EF4-FFF2-40B4-BE49-F238E27FC236}">
                      <a16:creationId xmlns:a16="http://schemas.microsoft.com/office/drawing/2014/main" id="{DA18D672-7D21-44BD-BAD0-CB08D9807FD1}"/>
                    </a:ext>
                  </a:extLst>
                </p:cNvPr>
                <p:cNvPicPr/>
                <p:nvPr/>
              </p:nvPicPr>
              <p:blipFill>
                <a:blip r:embed="rId152"/>
                <a:stretch>
                  <a:fillRect/>
                </a:stretch>
              </p:blipFill>
              <p:spPr>
                <a:xfrm>
                  <a:off x="9977160" y="3748027"/>
                  <a:ext cx="105120" cy="20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3">
              <p14:nvContentPartPr>
                <p14:cNvPr id="79" name="Freihand 78">
                  <a:extLst>
                    <a:ext uri="{FF2B5EF4-FFF2-40B4-BE49-F238E27FC236}">
                      <a16:creationId xmlns:a16="http://schemas.microsoft.com/office/drawing/2014/main" id="{7A2DF90B-B62D-478A-9471-80A6F80C7CDC}"/>
                    </a:ext>
                  </a:extLst>
                </p14:cNvPr>
                <p14:cNvContentPartPr/>
                <p14:nvPr/>
              </p14:nvContentPartPr>
              <p14:xfrm>
                <a:off x="10146360" y="3753067"/>
                <a:ext cx="59400" cy="70560"/>
              </p14:xfrm>
            </p:contentPart>
          </mc:Choice>
          <mc:Fallback xmlns="">
            <p:pic>
              <p:nvPicPr>
                <p:cNvPr id="79" name="Freihand 78">
                  <a:extLst>
                    <a:ext uri="{FF2B5EF4-FFF2-40B4-BE49-F238E27FC236}">
                      <a16:creationId xmlns:a16="http://schemas.microsoft.com/office/drawing/2014/main" id="{7A2DF90B-B62D-478A-9471-80A6F80C7CDC}"/>
                    </a:ext>
                  </a:extLst>
                </p:cNvPr>
                <p:cNvPicPr/>
                <p:nvPr/>
              </p:nvPicPr>
              <p:blipFill>
                <a:blip r:embed="rId154"/>
                <a:stretch>
                  <a:fillRect/>
                </a:stretch>
              </p:blipFill>
              <p:spPr>
                <a:xfrm>
                  <a:off x="10142040" y="3748747"/>
                  <a:ext cx="68040" cy="7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5">
              <p14:nvContentPartPr>
                <p14:cNvPr id="80" name="Freihand 79">
                  <a:extLst>
                    <a:ext uri="{FF2B5EF4-FFF2-40B4-BE49-F238E27FC236}">
                      <a16:creationId xmlns:a16="http://schemas.microsoft.com/office/drawing/2014/main" id="{DE53EAD9-6E02-4CE9-AC62-9E60E16F6273}"/>
                    </a:ext>
                  </a:extLst>
                </p14:cNvPr>
                <p14:cNvContentPartPr/>
                <p14:nvPr/>
              </p14:nvContentPartPr>
              <p14:xfrm>
                <a:off x="10256880" y="3744787"/>
                <a:ext cx="61920" cy="92160"/>
              </p14:xfrm>
            </p:contentPart>
          </mc:Choice>
          <mc:Fallback xmlns="">
            <p:pic>
              <p:nvPicPr>
                <p:cNvPr id="80" name="Freihand 79">
                  <a:extLst>
                    <a:ext uri="{FF2B5EF4-FFF2-40B4-BE49-F238E27FC236}">
                      <a16:creationId xmlns:a16="http://schemas.microsoft.com/office/drawing/2014/main" id="{DE53EAD9-6E02-4CE9-AC62-9E60E16F6273}"/>
                    </a:ext>
                  </a:extLst>
                </p:cNvPr>
                <p:cNvPicPr/>
                <p:nvPr/>
              </p:nvPicPr>
              <p:blipFill>
                <a:blip r:embed="rId156"/>
                <a:stretch>
                  <a:fillRect/>
                </a:stretch>
              </p:blipFill>
              <p:spPr>
                <a:xfrm>
                  <a:off x="10252560" y="3740467"/>
                  <a:ext cx="70560" cy="10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7">
              <p14:nvContentPartPr>
                <p14:cNvPr id="81" name="Freihand 80">
                  <a:extLst>
                    <a:ext uri="{FF2B5EF4-FFF2-40B4-BE49-F238E27FC236}">
                      <a16:creationId xmlns:a16="http://schemas.microsoft.com/office/drawing/2014/main" id="{5A0353A7-3B1F-4447-89C8-D4F77F50754E}"/>
                    </a:ext>
                  </a:extLst>
                </p14:cNvPr>
                <p14:cNvContentPartPr/>
                <p14:nvPr/>
              </p14:nvContentPartPr>
              <p14:xfrm>
                <a:off x="10258680" y="3759907"/>
                <a:ext cx="154080" cy="53280"/>
              </p14:xfrm>
            </p:contentPart>
          </mc:Choice>
          <mc:Fallback xmlns="">
            <p:pic>
              <p:nvPicPr>
                <p:cNvPr id="81" name="Freihand 80">
                  <a:extLst>
                    <a:ext uri="{FF2B5EF4-FFF2-40B4-BE49-F238E27FC236}">
                      <a16:creationId xmlns:a16="http://schemas.microsoft.com/office/drawing/2014/main" id="{5A0353A7-3B1F-4447-89C8-D4F77F50754E}"/>
                    </a:ext>
                  </a:extLst>
                </p:cNvPr>
                <p:cNvPicPr/>
                <p:nvPr/>
              </p:nvPicPr>
              <p:blipFill>
                <a:blip r:embed="rId158"/>
                <a:stretch>
                  <a:fillRect/>
                </a:stretch>
              </p:blipFill>
              <p:spPr>
                <a:xfrm>
                  <a:off x="10254360" y="3755587"/>
                  <a:ext cx="162720" cy="6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9">
              <p14:nvContentPartPr>
                <p14:cNvPr id="85" name="Freihand 84">
                  <a:extLst>
                    <a:ext uri="{FF2B5EF4-FFF2-40B4-BE49-F238E27FC236}">
                      <a16:creationId xmlns:a16="http://schemas.microsoft.com/office/drawing/2014/main" id="{273574C2-FD77-4D7C-A603-E4BDC12E415F}"/>
                    </a:ext>
                  </a:extLst>
                </p14:cNvPr>
                <p14:cNvContentPartPr/>
                <p14:nvPr/>
              </p14:nvContentPartPr>
              <p14:xfrm>
                <a:off x="10488000" y="3733267"/>
                <a:ext cx="122400" cy="113400"/>
              </p14:xfrm>
            </p:contentPart>
          </mc:Choice>
          <mc:Fallback xmlns="">
            <p:pic>
              <p:nvPicPr>
                <p:cNvPr id="85" name="Freihand 84">
                  <a:extLst>
                    <a:ext uri="{FF2B5EF4-FFF2-40B4-BE49-F238E27FC236}">
                      <a16:creationId xmlns:a16="http://schemas.microsoft.com/office/drawing/2014/main" id="{273574C2-FD77-4D7C-A603-E4BDC12E415F}"/>
                    </a:ext>
                  </a:extLst>
                </p:cNvPr>
                <p:cNvPicPr/>
                <p:nvPr/>
              </p:nvPicPr>
              <p:blipFill>
                <a:blip r:embed="rId160"/>
                <a:stretch>
                  <a:fillRect/>
                </a:stretch>
              </p:blipFill>
              <p:spPr>
                <a:xfrm>
                  <a:off x="10483680" y="3728947"/>
                  <a:ext cx="131040" cy="12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1">
              <p14:nvContentPartPr>
                <p14:cNvPr id="86" name="Freihand 85">
                  <a:extLst>
                    <a:ext uri="{FF2B5EF4-FFF2-40B4-BE49-F238E27FC236}">
                      <a16:creationId xmlns:a16="http://schemas.microsoft.com/office/drawing/2014/main" id="{730BB75F-65B9-49AD-98FE-7B43D500D4E4}"/>
                    </a:ext>
                  </a:extLst>
                </p14:cNvPr>
                <p14:cNvContentPartPr/>
                <p14:nvPr/>
              </p14:nvContentPartPr>
              <p14:xfrm>
                <a:off x="10622640" y="3690787"/>
                <a:ext cx="97560" cy="130680"/>
              </p14:xfrm>
            </p:contentPart>
          </mc:Choice>
          <mc:Fallback xmlns="">
            <p:pic>
              <p:nvPicPr>
                <p:cNvPr id="86" name="Freihand 85">
                  <a:extLst>
                    <a:ext uri="{FF2B5EF4-FFF2-40B4-BE49-F238E27FC236}">
                      <a16:creationId xmlns:a16="http://schemas.microsoft.com/office/drawing/2014/main" id="{730BB75F-65B9-49AD-98FE-7B43D500D4E4}"/>
                    </a:ext>
                  </a:extLst>
                </p:cNvPr>
                <p:cNvPicPr/>
                <p:nvPr/>
              </p:nvPicPr>
              <p:blipFill>
                <a:blip r:embed="rId162"/>
                <a:stretch>
                  <a:fillRect/>
                </a:stretch>
              </p:blipFill>
              <p:spPr>
                <a:xfrm>
                  <a:off x="10618320" y="3686467"/>
                  <a:ext cx="106200" cy="13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3">
              <p14:nvContentPartPr>
                <p14:cNvPr id="87" name="Freihand 86">
                  <a:extLst>
                    <a:ext uri="{FF2B5EF4-FFF2-40B4-BE49-F238E27FC236}">
                      <a16:creationId xmlns:a16="http://schemas.microsoft.com/office/drawing/2014/main" id="{73C04B9F-26C5-4883-841B-4A1D7C87B607}"/>
                    </a:ext>
                  </a:extLst>
                </p14:cNvPr>
                <p14:cNvContentPartPr/>
                <p14:nvPr/>
              </p14:nvContentPartPr>
              <p14:xfrm>
                <a:off x="10753680" y="3739747"/>
                <a:ext cx="188280" cy="57240"/>
              </p14:xfrm>
            </p:contentPart>
          </mc:Choice>
          <mc:Fallback xmlns="">
            <p:pic>
              <p:nvPicPr>
                <p:cNvPr id="87" name="Freihand 86">
                  <a:extLst>
                    <a:ext uri="{FF2B5EF4-FFF2-40B4-BE49-F238E27FC236}">
                      <a16:creationId xmlns:a16="http://schemas.microsoft.com/office/drawing/2014/main" id="{73C04B9F-26C5-4883-841B-4A1D7C87B607}"/>
                    </a:ext>
                  </a:extLst>
                </p:cNvPr>
                <p:cNvPicPr/>
                <p:nvPr/>
              </p:nvPicPr>
              <p:blipFill>
                <a:blip r:embed="rId164"/>
                <a:stretch>
                  <a:fillRect/>
                </a:stretch>
              </p:blipFill>
              <p:spPr>
                <a:xfrm>
                  <a:off x="10749360" y="3735427"/>
                  <a:ext cx="196920" cy="6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5">
              <p14:nvContentPartPr>
                <p14:cNvPr id="88" name="Freihand 87">
                  <a:extLst>
                    <a:ext uri="{FF2B5EF4-FFF2-40B4-BE49-F238E27FC236}">
                      <a16:creationId xmlns:a16="http://schemas.microsoft.com/office/drawing/2014/main" id="{54B38660-1AFA-4EB5-B764-C91D3FA75F4A}"/>
                    </a:ext>
                  </a:extLst>
                </p14:cNvPr>
                <p14:cNvContentPartPr/>
                <p14:nvPr/>
              </p14:nvContentPartPr>
              <p14:xfrm>
                <a:off x="11066880" y="3670627"/>
                <a:ext cx="17640" cy="129960"/>
              </p14:xfrm>
            </p:contentPart>
          </mc:Choice>
          <mc:Fallback xmlns="">
            <p:pic>
              <p:nvPicPr>
                <p:cNvPr id="88" name="Freihand 87">
                  <a:extLst>
                    <a:ext uri="{FF2B5EF4-FFF2-40B4-BE49-F238E27FC236}">
                      <a16:creationId xmlns:a16="http://schemas.microsoft.com/office/drawing/2014/main" id="{54B38660-1AFA-4EB5-B764-C91D3FA75F4A}"/>
                    </a:ext>
                  </a:extLst>
                </p:cNvPr>
                <p:cNvPicPr/>
                <p:nvPr/>
              </p:nvPicPr>
              <p:blipFill>
                <a:blip r:embed="rId166"/>
                <a:stretch>
                  <a:fillRect/>
                </a:stretch>
              </p:blipFill>
              <p:spPr>
                <a:xfrm>
                  <a:off x="11062560" y="3666307"/>
                  <a:ext cx="26280" cy="13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7">
              <p14:nvContentPartPr>
                <p14:cNvPr id="89" name="Freihand 88">
                  <a:extLst>
                    <a:ext uri="{FF2B5EF4-FFF2-40B4-BE49-F238E27FC236}">
                      <a16:creationId xmlns:a16="http://schemas.microsoft.com/office/drawing/2014/main" id="{078FB706-E7EB-4204-847C-5CE4DFEB9BFE}"/>
                    </a:ext>
                  </a:extLst>
                </p14:cNvPr>
                <p14:cNvContentPartPr/>
                <p14:nvPr/>
              </p14:nvContentPartPr>
              <p14:xfrm>
                <a:off x="11017200" y="3649387"/>
                <a:ext cx="119520" cy="151920"/>
              </p14:xfrm>
            </p:contentPart>
          </mc:Choice>
          <mc:Fallback xmlns="">
            <p:pic>
              <p:nvPicPr>
                <p:cNvPr id="89" name="Freihand 88">
                  <a:extLst>
                    <a:ext uri="{FF2B5EF4-FFF2-40B4-BE49-F238E27FC236}">
                      <a16:creationId xmlns:a16="http://schemas.microsoft.com/office/drawing/2014/main" id="{078FB706-E7EB-4204-847C-5CE4DFEB9BFE}"/>
                    </a:ext>
                  </a:extLst>
                </p:cNvPr>
                <p:cNvPicPr/>
                <p:nvPr/>
              </p:nvPicPr>
              <p:blipFill>
                <a:blip r:embed="rId168"/>
                <a:stretch>
                  <a:fillRect/>
                </a:stretch>
              </p:blipFill>
              <p:spPr>
                <a:xfrm>
                  <a:off x="11012880" y="3645067"/>
                  <a:ext cx="128160" cy="16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9">
              <p14:nvContentPartPr>
                <p14:cNvPr id="90" name="Freihand 89">
                  <a:extLst>
                    <a:ext uri="{FF2B5EF4-FFF2-40B4-BE49-F238E27FC236}">
                      <a16:creationId xmlns:a16="http://schemas.microsoft.com/office/drawing/2014/main" id="{8549CB20-7B4F-42ED-AD1E-58D8F963FAF7}"/>
                    </a:ext>
                  </a:extLst>
                </p14:cNvPr>
                <p14:cNvContentPartPr/>
                <p14:nvPr/>
              </p14:nvContentPartPr>
              <p14:xfrm>
                <a:off x="11157240" y="3719587"/>
                <a:ext cx="61920" cy="73080"/>
              </p14:xfrm>
            </p:contentPart>
          </mc:Choice>
          <mc:Fallback xmlns="">
            <p:pic>
              <p:nvPicPr>
                <p:cNvPr id="90" name="Freihand 89">
                  <a:extLst>
                    <a:ext uri="{FF2B5EF4-FFF2-40B4-BE49-F238E27FC236}">
                      <a16:creationId xmlns:a16="http://schemas.microsoft.com/office/drawing/2014/main" id="{8549CB20-7B4F-42ED-AD1E-58D8F963FAF7}"/>
                    </a:ext>
                  </a:extLst>
                </p:cNvPr>
                <p:cNvPicPr/>
                <p:nvPr/>
              </p:nvPicPr>
              <p:blipFill>
                <a:blip r:embed="rId170"/>
                <a:stretch>
                  <a:fillRect/>
                </a:stretch>
              </p:blipFill>
              <p:spPr>
                <a:xfrm>
                  <a:off x="11152920" y="3715267"/>
                  <a:ext cx="70560" cy="8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1">
              <p14:nvContentPartPr>
                <p14:cNvPr id="91" name="Freihand 90">
                  <a:extLst>
                    <a:ext uri="{FF2B5EF4-FFF2-40B4-BE49-F238E27FC236}">
                      <a16:creationId xmlns:a16="http://schemas.microsoft.com/office/drawing/2014/main" id="{84F7A50F-496B-4965-934E-266977F115CA}"/>
                    </a:ext>
                  </a:extLst>
                </p14:cNvPr>
                <p14:cNvContentPartPr/>
                <p14:nvPr/>
              </p14:nvContentPartPr>
              <p14:xfrm>
                <a:off x="11253360" y="3723187"/>
                <a:ext cx="243000" cy="51120"/>
              </p14:xfrm>
            </p:contentPart>
          </mc:Choice>
          <mc:Fallback xmlns="">
            <p:pic>
              <p:nvPicPr>
                <p:cNvPr id="91" name="Freihand 90">
                  <a:extLst>
                    <a:ext uri="{FF2B5EF4-FFF2-40B4-BE49-F238E27FC236}">
                      <a16:creationId xmlns:a16="http://schemas.microsoft.com/office/drawing/2014/main" id="{84F7A50F-496B-4965-934E-266977F115CA}"/>
                    </a:ext>
                  </a:extLst>
                </p:cNvPr>
                <p:cNvPicPr/>
                <p:nvPr/>
              </p:nvPicPr>
              <p:blipFill>
                <a:blip r:embed="rId172"/>
                <a:stretch>
                  <a:fillRect/>
                </a:stretch>
              </p:blipFill>
              <p:spPr>
                <a:xfrm>
                  <a:off x="11249040" y="3718867"/>
                  <a:ext cx="251640" cy="5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3">
              <p14:nvContentPartPr>
                <p14:cNvPr id="92" name="Freihand 91">
                  <a:extLst>
                    <a:ext uri="{FF2B5EF4-FFF2-40B4-BE49-F238E27FC236}">
                      <a16:creationId xmlns:a16="http://schemas.microsoft.com/office/drawing/2014/main" id="{42A495CE-F3D7-453E-BD06-19C47217B4F2}"/>
                    </a:ext>
                  </a:extLst>
                </p14:cNvPr>
                <p14:cNvContentPartPr/>
                <p14:nvPr/>
              </p14:nvContentPartPr>
              <p14:xfrm>
                <a:off x="11530560" y="3624187"/>
                <a:ext cx="171000" cy="149040"/>
              </p14:xfrm>
            </p:contentPart>
          </mc:Choice>
          <mc:Fallback xmlns="">
            <p:pic>
              <p:nvPicPr>
                <p:cNvPr id="92" name="Freihand 91">
                  <a:extLst>
                    <a:ext uri="{FF2B5EF4-FFF2-40B4-BE49-F238E27FC236}">
                      <a16:creationId xmlns:a16="http://schemas.microsoft.com/office/drawing/2014/main" id="{42A495CE-F3D7-453E-BD06-19C47217B4F2}"/>
                    </a:ext>
                  </a:extLst>
                </p:cNvPr>
                <p:cNvPicPr/>
                <p:nvPr/>
              </p:nvPicPr>
              <p:blipFill>
                <a:blip r:embed="rId174"/>
                <a:stretch>
                  <a:fillRect/>
                </a:stretch>
              </p:blipFill>
              <p:spPr>
                <a:xfrm>
                  <a:off x="11526240" y="3619867"/>
                  <a:ext cx="179640" cy="15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5">
              <p14:nvContentPartPr>
                <p14:cNvPr id="93" name="Freihand 92">
                  <a:extLst>
                    <a:ext uri="{FF2B5EF4-FFF2-40B4-BE49-F238E27FC236}">
                      <a16:creationId xmlns:a16="http://schemas.microsoft.com/office/drawing/2014/main" id="{0C926751-E2B0-4F52-95DD-E841DBCFC2E6}"/>
                    </a:ext>
                  </a:extLst>
                </p14:cNvPr>
                <p14:cNvContentPartPr/>
                <p14:nvPr/>
              </p14:nvContentPartPr>
              <p14:xfrm>
                <a:off x="11743680" y="3679987"/>
                <a:ext cx="106560" cy="78840"/>
              </p14:xfrm>
            </p:contentPart>
          </mc:Choice>
          <mc:Fallback xmlns="">
            <p:pic>
              <p:nvPicPr>
                <p:cNvPr id="93" name="Freihand 92">
                  <a:extLst>
                    <a:ext uri="{FF2B5EF4-FFF2-40B4-BE49-F238E27FC236}">
                      <a16:creationId xmlns:a16="http://schemas.microsoft.com/office/drawing/2014/main" id="{0C926751-E2B0-4F52-95DD-E841DBCFC2E6}"/>
                    </a:ext>
                  </a:extLst>
                </p:cNvPr>
                <p:cNvPicPr/>
                <p:nvPr/>
              </p:nvPicPr>
              <p:blipFill>
                <a:blip r:embed="rId176"/>
                <a:stretch>
                  <a:fillRect/>
                </a:stretch>
              </p:blipFill>
              <p:spPr>
                <a:xfrm>
                  <a:off x="11739360" y="3675667"/>
                  <a:ext cx="115200" cy="8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7">
              <p14:nvContentPartPr>
                <p14:cNvPr id="107" name="Freihand 106">
                  <a:extLst>
                    <a:ext uri="{FF2B5EF4-FFF2-40B4-BE49-F238E27FC236}">
                      <a16:creationId xmlns:a16="http://schemas.microsoft.com/office/drawing/2014/main" id="{AFAF08C3-A576-4706-BA62-555BB49C8C24}"/>
                    </a:ext>
                  </a:extLst>
                </p14:cNvPr>
                <p14:cNvContentPartPr/>
                <p14:nvPr/>
              </p14:nvContentPartPr>
              <p14:xfrm>
                <a:off x="6962160" y="3982747"/>
                <a:ext cx="383040" cy="182160"/>
              </p14:xfrm>
            </p:contentPart>
          </mc:Choice>
          <mc:Fallback xmlns="">
            <p:pic>
              <p:nvPicPr>
                <p:cNvPr id="107" name="Freihand 106">
                  <a:extLst>
                    <a:ext uri="{FF2B5EF4-FFF2-40B4-BE49-F238E27FC236}">
                      <a16:creationId xmlns:a16="http://schemas.microsoft.com/office/drawing/2014/main" id="{AFAF08C3-A576-4706-BA62-555BB49C8C24}"/>
                    </a:ext>
                  </a:extLst>
                </p:cNvPr>
                <p:cNvPicPr/>
                <p:nvPr/>
              </p:nvPicPr>
              <p:blipFill>
                <a:blip r:embed="rId178"/>
                <a:stretch>
                  <a:fillRect/>
                </a:stretch>
              </p:blipFill>
              <p:spPr>
                <a:xfrm>
                  <a:off x="6957840" y="3978427"/>
                  <a:ext cx="391680" cy="19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9">
              <p14:nvContentPartPr>
                <p14:cNvPr id="108" name="Freihand 107">
                  <a:extLst>
                    <a:ext uri="{FF2B5EF4-FFF2-40B4-BE49-F238E27FC236}">
                      <a16:creationId xmlns:a16="http://schemas.microsoft.com/office/drawing/2014/main" id="{3B2DFD4B-F900-41D1-A4BF-420885582079}"/>
                    </a:ext>
                  </a:extLst>
                </p14:cNvPr>
                <p14:cNvContentPartPr/>
                <p14:nvPr/>
              </p14:nvContentPartPr>
              <p14:xfrm>
                <a:off x="7383720" y="3942427"/>
                <a:ext cx="154800" cy="128160"/>
              </p14:xfrm>
            </p:contentPart>
          </mc:Choice>
          <mc:Fallback xmlns="">
            <p:pic>
              <p:nvPicPr>
                <p:cNvPr id="108" name="Freihand 107">
                  <a:extLst>
                    <a:ext uri="{FF2B5EF4-FFF2-40B4-BE49-F238E27FC236}">
                      <a16:creationId xmlns:a16="http://schemas.microsoft.com/office/drawing/2014/main" id="{3B2DFD4B-F900-41D1-A4BF-420885582079}"/>
                    </a:ext>
                  </a:extLst>
                </p:cNvPr>
                <p:cNvPicPr/>
                <p:nvPr/>
              </p:nvPicPr>
              <p:blipFill>
                <a:blip r:embed="rId180"/>
                <a:stretch>
                  <a:fillRect/>
                </a:stretch>
              </p:blipFill>
              <p:spPr>
                <a:xfrm>
                  <a:off x="7379400" y="3938107"/>
                  <a:ext cx="163440" cy="13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1">
              <p14:nvContentPartPr>
                <p14:cNvPr id="109" name="Freihand 108">
                  <a:extLst>
                    <a:ext uri="{FF2B5EF4-FFF2-40B4-BE49-F238E27FC236}">
                      <a16:creationId xmlns:a16="http://schemas.microsoft.com/office/drawing/2014/main" id="{ADD75E5F-41B4-4A62-880E-B188BE9E9BB9}"/>
                    </a:ext>
                  </a:extLst>
                </p14:cNvPr>
                <p14:cNvContentPartPr/>
                <p14:nvPr/>
              </p14:nvContentPartPr>
              <p14:xfrm>
                <a:off x="7518000" y="3992107"/>
                <a:ext cx="86760" cy="80280"/>
              </p14:xfrm>
            </p:contentPart>
          </mc:Choice>
          <mc:Fallback xmlns="">
            <p:pic>
              <p:nvPicPr>
                <p:cNvPr id="109" name="Freihand 108">
                  <a:extLst>
                    <a:ext uri="{FF2B5EF4-FFF2-40B4-BE49-F238E27FC236}">
                      <a16:creationId xmlns:a16="http://schemas.microsoft.com/office/drawing/2014/main" id="{ADD75E5F-41B4-4A62-880E-B188BE9E9BB9}"/>
                    </a:ext>
                  </a:extLst>
                </p:cNvPr>
                <p:cNvPicPr/>
                <p:nvPr/>
              </p:nvPicPr>
              <p:blipFill>
                <a:blip r:embed="rId182"/>
                <a:stretch>
                  <a:fillRect/>
                </a:stretch>
              </p:blipFill>
              <p:spPr>
                <a:xfrm>
                  <a:off x="7513680" y="3987787"/>
                  <a:ext cx="95400" cy="8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3">
              <p14:nvContentPartPr>
                <p14:cNvPr id="110" name="Freihand 109">
                  <a:extLst>
                    <a:ext uri="{FF2B5EF4-FFF2-40B4-BE49-F238E27FC236}">
                      <a16:creationId xmlns:a16="http://schemas.microsoft.com/office/drawing/2014/main" id="{CD5C90D8-33D2-4FCA-A62F-C77C4ECEFA50}"/>
                    </a:ext>
                  </a:extLst>
                </p14:cNvPr>
                <p14:cNvContentPartPr/>
                <p14:nvPr/>
              </p14:nvContentPartPr>
              <p14:xfrm>
                <a:off x="7608360" y="4002547"/>
                <a:ext cx="121680" cy="73440"/>
              </p14:xfrm>
            </p:contentPart>
          </mc:Choice>
          <mc:Fallback xmlns="">
            <p:pic>
              <p:nvPicPr>
                <p:cNvPr id="110" name="Freihand 109">
                  <a:extLst>
                    <a:ext uri="{FF2B5EF4-FFF2-40B4-BE49-F238E27FC236}">
                      <a16:creationId xmlns:a16="http://schemas.microsoft.com/office/drawing/2014/main" id="{CD5C90D8-33D2-4FCA-A62F-C77C4ECEFA50}"/>
                    </a:ext>
                  </a:extLst>
                </p:cNvPr>
                <p:cNvPicPr/>
                <p:nvPr/>
              </p:nvPicPr>
              <p:blipFill>
                <a:blip r:embed="rId184"/>
                <a:stretch>
                  <a:fillRect/>
                </a:stretch>
              </p:blipFill>
              <p:spPr>
                <a:xfrm>
                  <a:off x="7604040" y="3998227"/>
                  <a:ext cx="130320" cy="8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5">
              <p14:nvContentPartPr>
                <p14:cNvPr id="111" name="Freihand 110">
                  <a:extLst>
                    <a:ext uri="{FF2B5EF4-FFF2-40B4-BE49-F238E27FC236}">
                      <a16:creationId xmlns:a16="http://schemas.microsoft.com/office/drawing/2014/main" id="{AD92F161-7B29-4253-AFA9-FA0E1146989F}"/>
                    </a:ext>
                  </a:extLst>
                </p14:cNvPr>
                <p14:cNvContentPartPr/>
                <p14:nvPr/>
              </p14:nvContentPartPr>
              <p14:xfrm>
                <a:off x="7761360" y="3920827"/>
                <a:ext cx="138240" cy="171360"/>
              </p14:xfrm>
            </p:contentPart>
          </mc:Choice>
          <mc:Fallback xmlns="">
            <p:pic>
              <p:nvPicPr>
                <p:cNvPr id="111" name="Freihand 110">
                  <a:extLst>
                    <a:ext uri="{FF2B5EF4-FFF2-40B4-BE49-F238E27FC236}">
                      <a16:creationId xmlns:a16="http://schemas.microsoft.com/office/drawing/2014/main" id="{AD92F161-7B29-4253-AFA9-FA0E1146989F}"/>
                    </a:ext>
                  </a:extLst>
                </p:cNvPr>
                <p:cNvPicPr/>
                <p:nvPr/>
              </p:nvPicPr>
              <p:blipFill>
                <a:blip r:embed="rId186"/>
                <a:stretch>
                  <a:fillRect/>
                </a:stretch>
              </p:blipFill>
              <p:spPr>
                <a:xfrm>
                  <a:off x="7757040" y="3916507"/>
                  <a:ext cx="146880" cy="18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7">
              <p14:nvContentPartPr>
                <p14:cNvPr id="112" name="Freihand 111">
                  <a:extLst>
                    <a:ext uri="{FF2B5EF4-FFF2-40B4-BE49-F238E27FC236}">
                      <a16:creationId xmlns:a16="http://schemas.microsoft.com/office/drawing/2014/main" id="{861969EC-63AC-4ADB-A166-56A8B71BD185}"/>
                    </a:ext>
                  </a:extLst>
                </p14:cNvPr>
                <p14:cNvContentPartPr/>
                <p14:nvPr/>
              </p14:nvContentPartPr>
              <p14:xfrm>
                <a:off x="7737600" y="3958627"/>
                <a:ext cx="105480" cy="6840"/>
              </p14:xfrm>
            </p:contentPart>
          </mc:Choice>
          <mc:Fallback xmlns="">
            <p:pic>
              <p:nvPicPr>
                <p:cNvPr id="112" name="Freihand 111">
                  <a:extLst>
                    <a:ext uri="{FF2B5EF4-FFF2-40B4-BE49-F238E27FC236}">
                      <a16:creationId xmlns:a16="http://schemas.microsoft.com/office/drawing/2014/main" id="{861969EC-63AC-4ADB-A166-56A8B71BD185}"/>
                    </a:ext>
                  </a:extLst>
                </p:cNvPr>
                <p:cNvPicPr/>
                <p:nvPr/>
              </p:nvPicPr>
              <p:blipFill>
                <a:blip r:embed="rId188"/>
                <a:stretch>
                  <a:fillRect/>
                </a:stretch>
              </p:blipFill>
              <p:spPr>
                <a:xfrm>
                  <a:off x="7733280" y="3954307"/>
                  <a:ext cx="11412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9">
              <p14:nvContentPartPr>
                <p14:cNvPr id="113" name="Freihand 112">
                  <a:extLst>
                    <a:ext uri="{FF2B5EF4-FFF2-40B4-BE49-F238E27FC236}">
                      <a16:creationId xmlns:a16="http://schemas.microsoft.com/office/drawing/2014/main" id="{E2439DF9-2C00-4499-B3BB-CF009E9DBBF5}"/>
                    </a:ext>
                  </a:extLst>
                </p14:cNvPr>
                <p14:cNvContentPartPr/>
                <p14:nvPr/>
              </p14:nvContentPartPr>
              <p14:xfrm>
                <a:off x="7652280" y="3891667"/>
                <a:ext cx="91440" cy="720"/>
              </p14:xfrm>
            </p:contentPart>
          </mc:Choice>
          <mc:Fallback xmlns="">
            <p:pic>
              <p:nvPicPr>
                <p:cNvPr id="113" name="Freihand 112">
                  <a:extLst>
                    <a:ext uri="{FF2B5EF4-FFF2-40B4-BE49-F238E27FC236}">
                      <a16:creationId xmlns:a16="http://schemas.microsoft.com/office/drawing/2014/main" id="{E2439DF9-2C00-4499-B3BB-CF009E9DBBF5}"/>
                    </a:ext>
                  </a:extLst>
                </p:cNvPr>
                <p:cNvPicPr/>
                <p:nvPr/>
              </p:nvPicPr>
              <p:blipFill>
                <a:blip r:embed="rId190"/>
                <a:stretch>
                  <a:fillRect/>
                </a:stretch>
              </p:blipFill>
              <p:spPr>
                <a:xfrm>
                  <a:off x="7647960" y="3887347"/>
                  <a:ext cx="100080" cy="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1">
              <p14:nvContentPartPr>
                <p14:cNvPr id="114" name="Freihand 113">
                  <a:extLst>
                    <a:ext uri="{FF2B5EF4-FFF2-40B4-BE49-F238E27FC236}">
                      <a16:creationId xmlns:a16="http://schemas.microsoft.com/office/drawing/2014/main" id="{5ABA786B-947C-4201-A5A9-0EE606608558}"/>
                    </a:ext>
                  </a:extLst>
                </p14:cNvPr>
                <p14:cNvContentPartPr/>
                <p14:nvPr/>
              </p14:nvContentPartPr>
              <p14:xfrm>
                <a:off x="7907520" y="3935587"/>
                <a:ext cx="197640" cy="147240"/>
              </p14:xfrm>
            </p:contentPart>
          </mc:Choice>
          <mc:Fallback xmlns="">
            <p:pic>
              <p:nvPicPr>
                <p:cNvPr id="114" name="Freihand 113">
                  <a:extLst>
                    <a:ext uri="{FF2B5EF4-FFF2-40B4-BE49-F238E27FC236}">
                      <a16:creationId xmlns:a16="http://schemas.microsoft.com/office/drawing/2014/main" id="{5ABA786B-947C-4201-A5A9-0EE606608558}"/>
                    </a:ext>
                  </a:extLst>
                </p:cNvPr>
                <p:cNvPicPr/>
                <p:nvPr/>
              </p:nvPicPr>
              <p:blipFill>
                <a:blip r:embed="rId192"/>
                <a:stretch>
                  <a:fillRect/>
                </a:stretch>
              </p:blipFill>
              <p:spPr>
                <a:xfrm>
                  <a:off x="7903200" y="3931267"/>
                  <a:ext cx="206280" cy="15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3">
              <p14:nvContentPartPr>
                <p14:cNvPr id="115" name="Freihand 114">
                  <a:extLst>
                    <a:ext uri="{FF2B5EF4-FFF2-40B4-BE49-F238E27FC236}">
                      <a16:creationId xmlns:a16="http://schemas.microsoft.com/office/drawing/2014/main" id="{F0D787F5-B253-4988-A828-361E19CD9348}"/>
                    </a:ext>
                  </a:extLst>
                </p14:cNvPr>
                <p14:cNvContentPartPr/>
                <p14:nvPr/>
              </p14:nvContentPartPr>
              <p14:xfrm>
                <a:off x="8097960" y="3942427"/>
                <a:ext cx="19800" cy="27000"/>
              </p14:xfrm>
            </p:contentPart>
          </mc:Choice>
          <mc:Fallback xmlns="">
            <p:pic>
              <p:nvPicPr>
                <p:cNvPr id="115" name="Freihand 114">
                  <a:extLst>
                    <a:ext uri="{FF2B5EF4-FFF2-40B4-BE49-F238E27FC236}">
                      <a16:creationId xmlns:a16="http://schemas.microsoft.com/office/drawing/2014/main" id="{F0D787F5-B253-4988-A828-361E19CD9348}"/>
                    </a:ext>
                  </a:extLst>
                </p:cNvPr>
                <p:cNvPicPr/>
                <p:nvPr/>
              </p:nvPicPr>
              <p:blipFill>
                <a:blip r:embed="rId194"/>
                <a:stretch>
                  <a:fillRect/>
                </a:stretch>
              </p:blipFill>
              <p:spPr>
                <a:xfrm>
                  <a:off x="8093640" y="3938107"/>
                  <a:ext cx="28440" cy="3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5">
              <p14:nvContentPartPr>
                <p14:cNvPr id="116" name="Freihand 115">
                  <a:extLst>
                    <a:ext uri="{FF2B5EF4-FFF2-40B4-BE49-F238E27FC236}">
                      <a16:creationId xmlns:a16="http://schemas.microsoft.com/office/drawing/2014/main" id="{5C76E45A-7842-4EC4-9A4F-EE5610502F0A}"/>
                    </a:ext>
                  </a:extLst>
                </p14:cNvPr>
                <p14:cNvContentPartPr/>
                <p14:nvPr/>
              </p14:nvContentPartPr>
              <p14:xfrm>
                <a:off x="8179680" y="3917947"/>
                <a:ext cx="102240" cy="166320"/>
              </p14:xfrm>
            </p:contentPart>
          </mc:Choice>
          <mc:Fallback xmlns="">
            <p:pic>
              <p:nvPicPr>
                <p:cNvPr id="116" name="Freihand 115">
                  <a:extLst>
                    <a:ext uri="{FF2B5EF4-FFF2-40B4-BE49-F238E27FC236}">
                      <a16:creationId xmlns:a16="http://schemas.microsoft.com/office/drawing/2014/main" id="{5C76E45A-7842-4EC4-9A4F-EE5610502F0A}"/>
                    </a:ext>
                  </a:extLst>
                </p:cNvPr>
                <p:cNvPicPr/>
                <p:nvPr/>
              </p:nvPicPr>
              <p:blipFill>
                <a:blip r:embed="rId196"/>
                <a:stretch>
                  <a:fillRect/>
                </a:stretch>
              </p:blipFill>
              <p:spPr>
                <a:xfrm>
                  <a:off x="8175360" y="3913627"/>
                  <a:ext cx="110880" cy="17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7">
              <p14:nvContentPartPr>
                <p14:cNvPr id="117" name="Freihand 116">
                  <a:extLst>
                    <a:ext uri="{FF2B5EF4-FFF2-40B4-BE49-F238E27FC236}">
                      <a16:creationId xmlns:a16="http://schemas.microsoft.com/office/drawing/2014/main" id="{5803FE6F-95FD-41AF-B036-2CC3090AB1AF}"/>
                    </a:ext>
                  </a:extLst>
                </p14:cNvPr>
                <p14:cNvContentPartPr/>
                <p14:nvPr/>
              </p14:nvContentPartPr>
              <p14:xfrm>
                <a:off x="8496840" y="3913267"/>
                <a:ext cx="194040" cy="233280"/>
              </p14:xfrm>
            </p:contentPart>
          </mc:Choice>
          <mc:Fallback xmlns="">
            <p:pic>
              <p:nvPicPr>
                <p:cNvPr id="117" name="Freihand 116">
                  <a:extLst>
                    <a:ext uri="{FF2B5EF4-FFF2-40B4-BE49-F238E27FC236}">
                      <a16:creationId xmlns:a16="http://schemas.microsoft.com/office/drawing/2014/main" id="{5803FE6F-95FD-41AF-B036-2CC3090AB1AF}"/>
                    </a:ext>
                  </a:extLst>
                </p:cNvPr>
                <p:cNvPicPr/>
                <p:nvPr/>
              </p:nvPicPr>
              <p:blipFill>
                <a:blip r:embed="rId198"/>
                <a:stretch>
                  <a:fillRect/>
                </a:stretch>
              </p:blipFill>
              <p:spPr>
                <a:xfrm>
                  <a:off x="8492520" y="3908947"/>
                  <a:ext cx="202680" cy="24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9">
              <p14:nvContentPartPr>
                <p14:cNvPr id="118" name="Freihand 117">
                  <a:extLst>
                    <a:ext uri="{FF2B5EF4-FFF2-40B4-BE49-F238E27FC236}">
                      <a16:creationId xmlns:a16="http://schemas.microsoft.com/office/drawing/2014/main" id="{812104BA-6C07-4C69-BD03-BBDA275EE9DD}"/>
                    </a:ext>
                  </a:extLst>
                </p14:cNvPr>
                <p14:cNvContentPartPr/>
                <p14:nvPr/>
              </p14:nvContentPartPr>
              <p14:xfrm>
                <a:off x="8686920" y="4018747"/>
                <a:ext cx="81360" cy="81720"/>
              </p14:xfrm>
            </p:contentPart>
          </mc:Choice>
          <mc:Fallback xmlns="">
            <p:pic>
              <p:nvPicPr>
                <p:cNvPr id="118" name="Freihand 117">
                  <a:extLst>
                    <a:ext uri="{FF2B5EF4-FFF2-40B4-BE49-F238E27FC236}">
                      <a16:creationId xmlns:a16="http://schemas.microsoft.com/office/drawing/2014/main" id="{812104BA-6C07-4C69-BD03-BBDA275EE9DD}"/>
                    </a:ext>
                  </a:extLst>
                </p:cNvPr>
                <p:cNvPicPr/>
                <p:nvPr/>
              </p:nvPicPr>
              <p:blipFill>
                <a:blip r:embed="rId200"/>
                <a:stretch>
                  <a:fillRect/>
                </a:stretch>
              </p:blipFill>
              <p:spPr>
                <a:xfrm>
                  <a:off x="8682600" y="4014427"/>
                  <a:ext cx="90000" cy="9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1">
              <p14:nvContentPartPr>
                <p14:cNvPr id="119" name="Freihand 118">
                  <a:extLst>
                    <a:ext uri="{FF2B5EF4-FFF2-40B4-BE49-F238E27FC236}">
                      <a16:creationId xmlns:a16="http://schemas.microsoft.com/office/drawing/2014/main" id="{5DE06A69-3C3D-4652-A21F-823B1C8AA7C3}"/>
                    </a:ext>
                  </a:extLst>
                </p14:cNvPr>
                <p14:cNvContentPartPr/>
                <p14:nvPr/>
              </p14:nvContentPartPr>
              <p14:xfrm>
                <a:off x="8810400" y="4041427"/>
                <a:ext cx="8640" cy="54000"/>
              </p14:xfrm>
            </p:contentPart>
          </mc:Choice>
          <mc:Fallback xmlns="">
            <p:pic>
              <p:nvPicPr>
                <p:cNvPr id="119" name="Freihand 118">
                  <a:extLst>
                    <a:ext uri="{FF2B5EF4-FFF2-40B4-BE49-F238E27FC236}">
                      <a16:creationId xmlns:a16="http://schemas.microsoft.com/office/drawing/2014/main" id="{5DE06A69-3C3D-4652-A21F-823B1C8AA7C3}"/>
                    </a:ext>
                  </a:extLst>
                </p:cNvPr>
                <p:cNvPicPr/>
                <p:nvPr/>
              </p:nvPicPr>
              <p:blipFill>
                <a:blip r:embed="rId202"/>
                <a:stretch>
                  <a:fillRect/>
                </a:stretch>
              </p:blipFill>
              <p:spPr>
                <a:xfrm>
                  <a:off x="8806080" y="4037107"/>
                  <a:ext cx="17280" cy="6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3">
              <p14:nvContentPartPr>
                <p14:cNvPr id="120" name="Freihand 119">
                  <a:extLst>
                    <a:ext uri="{FF2B5EF4-FFF2-40B4-BE49-F238E27FC236}">
                      <a16:creationId xmlns:a16="http://schemas.microsoft.com/office/drawing/2014/main" id="{413B3C5B-6564-46C3-8384-1A445EF00592}"/>
                    </a:ext>
                  </a:extLst>
                </p14:cNvPr>
                <p14:cNvContentPartPr/>
                <p14:nvPr/>
              </p14:nvContentPartPr>
              <p14:xfrm>
                <a:off x="8859720" y="3931267"/>
                <a:ext cx="83880" cy="167760"/>
              </p14:xfrm>
            </p:contentPart>
          </mc:Choice>
          <mc:Fallback xmlns="">
            <p:pic>
              <p:nvPicPr>
                <p:cNvPr id="120" name="Freihand 119">
                  <a:extLst>
                    <a:ext uri="{FF2B5EF4-FFF2-40B4-BE49-F238E27FC236}">
                      <a16:creationId xmlns:a16="http://schemas.microsoft.com/office/drawing/2014/main" id="{413B3C5B-6564-46C3-8384-1A445EF00592}"/>
                    </a:ext>
                  </a:extLst>
                </p:cNvPr>
                <p:cNvPicPr/>
                <p:nvPr/>
              </p:nvPicPr>
              <p:blipFill>
                <a:blip r:embed="rId204"/>
                <a:stretch>
                  <a:fillRect/>
                </a:stretch>
              </p:blipFill>
              <p:spPr>
                <a:xfrm>
                  <a:off x="8855400" y="3926947"/>
                  <a:ext cx="92520" cy="17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5">
              <p14:nvContentPartPr>
                <p14:cNvPr id="121" name="Freihand 120">
                  <a:extLst>
                    <a:ext uri="{FF2B5EF4-FFF2-40B4-BE49-F238E27FC236}">
                      <a16:creationId xmlns:a16="http://schemas.microsoft.com/office/drawing/2014/main" id="{404A6F03-0A01-4413-8F26-9380533148B4}"/>
                    </a:ext>
                  </a:extLst>
                </p14:cNvPr>
                <p14:cNvContentPartPr/>
                <p14:nvPr/>
              </p14:nvContentPartPr>
              <p14:xfrm>
                <a:off x="8969880" y="3931987"/>
                <a:ext cx="204120" cy="166320"/>
              </p14:xfrm>
            </p:contentPart>
          </mc:Choice>
          <mc:Fallback xmlns="">
            <p:pic>
              <p:nvPicPr>
                <p:cNvPr id="121" name="Freihand 120">
                  <a:extLst>
                    <a:ext uri="{FF2B5EF4-FFF2-40B4-BE49-F238E27FC236}">
                      <a16:creationId xmlns:a16="http://schemas.microsoft.com/office/drawing/2014/main" id="{404A6F03-0A01-4413-8F26-9380533148B4}"/>
                    </a:ext>
                  </a:extLst>
                </p:cNvPr>
                <p:cNvPicPr/>
                <p:nvPr/>
              </p:nvPicPr>
              <p:blipFill>
                <a:blip r:embed="rId206"/>
                <a:stretch>
                  <a:fillRect/>
                </a:stretch>
              </p:blipFill>
              <p:spPr>
                <a:xfrm>
                  <a:off x="8965560" y="3927667"/>
                  <a:ext cx="212760" cy="17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7">
              <p14:nvContentPartPr>
                <p14:cNvPr id="122" name="Freihand 121">
                  <a:extLst>
                    <a:ext uri="{FF2B5EF4-FFF2-40B4-BE49-F238E27FC236}">
                      <a16:creationId xmlns:a16="http://schemas.microsoft.com/office/drawing/2014/main" id="{F73DD264-26C3-45DF-AF8F-73A39012EB5C}"/>
                    </a:ext>
                  </a:extLst>
                </p14:cNvPr>
                <p14:cNvContentPartPr/>
                <p14:nvPr/>
              </p14:nvContentPartPr>
              <p14:xfrm>
                <a:off x="8777280" y="3857827"/>
                <a:ext cx="360" cy="360"/>
              </p14:xfrm>
            </p:contentPart>
          </mc:Choice>
          <mc:Fallback xmlns="">
            <p:pic>
              <p:nvPicPr>
                <p:cNvPr id="122" name="Freihand 121">
                  <a:extLst>
                    <a:ext uri="{FF2B5EF4-FFF2-40B4-BE49-F238E27FC236}">
                      <a16:creationId xmlns:a16="http://schemas.microsoft.com/office/drawing/2014/main" id="{F73DD264-26C3-45DF-AF8F-73A39012EB5C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8772960" y="3853507"/>
                  <a:ext cx="9000" cy="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8">
              <p14:nvContentPartPr>
                <p14:cNvPr id="124" name="Freihand 123">
                  <a:extLst>
                    <a:ext uri="{FF2B5EF4-FFF2-40B4-BE49-F238E27FC236}">
                      <a16:creationId xmlns:a16="http://schemas.microsoft.com/office/drawing/2014/main" id="{66E19A51-ABCB-44D6-B565-7C8564019793}"/>
                    </a:ext>
                  </a:extLst>
                </p14:cNvPr>
                <p14:cNvContentPartPr/>
                <p14:nvPr/>
              </p14:nvContentPartPr>
              <p14:xfrm>
                <a:off x="9275880" y="3913987"/>
                <a:ext cx="122040" cy="168840"/>
              </p14:xfrm>
            </p:contentPart>
          </mc:Choice>
          <mc:Fallback xmlns="">
            <p:pic>
              <p:nvPicPr>
                <p:cNvPr id="124" name="Freihand 123">
                  <a:extLst>
                    <a:ext uri="{FF2B5EF4-FFF2-40B4-BE49-F238E27FC236}">
                      <a16:creationId xmlns:a16="http://schemas.microsoft.com/office/drawing/2014/main" id="{66E19A51-ABCB-44D6-B565-7C8564019793}"/>
                    </a:ext>
                  </a:extLst>
                </p:cNvPr>
                <p:cNvPicPr/>
                <p:nvPr/>
              </p:nvPicPr>
              <p:blipFill>
                <a:blip r:embed="rId209"/>
                <a:stretch>
                  <a:fillRect/>
                </a:stretch>
              </p:blipFill>
              <p:spPr>
                <a:xfrm>
                  <a:off x="9271560" y="3909667"/>
                  <a:ext cx="130680" cy="17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0">
              <p14:nvContentPartPr>
                <p14:cNvPr id="125" name="Freihand 124">
                  <a:extLst>
                    <a:ext uri="{FF2B5EF4-FFF2-40B4-BE49-F238E27FC236}">
                      <a16:creationId xmlns:a16="http://schemas.microsoft.com/office/drawing/2014/main" id="{4535B4C6-D8C6-430F-BE21-ACAFB947C4E9}"/>
                    </a:ext>
                  </a:extLst>
                </p14:cNvPr>
                <p14:cNvContentPartPr/>
                <p14:nvPr/>
              </p14:nvContentPartPr>
              <p14:xfrm>
                <a:off x="9341760" y="3978787"/>
                <a:ext cx="59400" cy="102600"/>
              </p14:xfrm>
            </p:contentPart>
          </mc:Choice>
          <mc:Fallback xmlns="">
            <p:pic>
              <p:nvPicPr>
                <p:cNvPr id="125" name="Freihand 124">
                  <a:extLst>
                    <a:ext uri="{FF2B5EF4-FFF2-40B4-BE49-F238E27FC236}">
                      <a16:creationId xmlns:a16="http://schemas.microsoft.com/office/drawing/2014/main" id="{4535B4C6-D8C6-430F-BE21-ACAFB947C4E9}"/>
                    </a:ext>
                  </a:extLst>
                </p:cNvPr>
                <p:cNvPicPr/>
                <p:nvPr/>
              </p:nvPicPr>
              <p:blipFill>
                <a:blip r:embed="rId211"/>
                <a:stretch>
                  <a:fillRect/>
                </a:stretch>
              </p:blipFill>
              <p:spPr>
                <a:xfrm>
                  <a:off x="9337440" y="3974467"/>
                  <a:ext cx="68040" cy="11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2">
              <p14:nvContentPartPr>
                <p14:cNvPr id="126" name="Freihand 125">
                  <a:extLst>
                    <a:ext uri="{FF2B5EF4-FFF2-40B4-BE49-F238E27FC236}">
                      <a16:creationId xmlns:a16="http://schemas.microsoft.com/office/drawing/2014/main" id="{B6DF9E63-77D4-40C4-8A51-03356C72AC58}"/>
                    </a:ext>
                  </a:extLst>
                </p14:cNvPr>
                <p14:cNvContentPartPr/>
                <p14:nvPr/>
              </p14:nvContentPartPr>
              <p14:xfrm>
                <a:off x="9435360" y="3996787"/>
                <a:ext cx="225360" cy="83520"/>
              </p14:xfrm>
            </p:contentPart>
          </mc:Choice>
          <mc:Fallback xmlns="">
            <p:pic>
              <p:nvPicPr>
                <p:cNvPr id="126" name="Freihand 125">
                  <a:extLst>
                    <a:ext uri="{FF2B5EF4-FFF2-40B4-BE49-F238E27FC236}">
                      <a16:creationId xmlns:a16="http://schemas.microsoft.com/office/drawing/2014/main" id="{B6DF9E63-77D4-40C4-8A51-03356C72AC58}"/>
                    </a:ext>
                  </a:extLst>
                </p:cNvPr>
                <p:cNvPicPr/>
                <p:nvPr/>
              </p:nvPicPr>
              <p:blipFill>
                <a:blip r:embed="rId213"/>
                <a:stretch>
                  <a:fillRect/>
                </a:stretch>
              </p:blipFill>
              <p:spPr>
                <a:xfrm>
                  <a:off x="9431040" y="3992467"/>
                  <a:ext cx="234000" cy="9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4">
              <p14:nvContentPartPr>
                <p14:cNvPr id="127" name="Freihand 126">
                  <a:extLst>
                    <a:ext uri="{FF2B5EF4-FFF2-40B4-BE49-F238E27FC236}">
                      <a16:creationId xmlns:a16="http://schemas.microsoft.com/office/drawing/2014/main" id="{7A7D5AFB-DA6F-4C90-807D-528B8184B1EE}"/>
                    </a:ext>
                  </a:extLst>
                </p14:cNvPr>
                <p14:cNvContentPartPr/>
                <p14:nvPr/>
              </p14:nvContentPartPr>
              <p14:xfrm>
                <a:off x="9709680" y="3997507"/>
                <a:ext cx="77760" cy="74520"/>
              </p14:xfrm>
            </p:contentPart>
          </mc:Choice>
          <mc:Fallback xmlns="">
            <p:pic>
              <p:nvPicPr>
                <p:cNvPr id="127" name="Freihand 126">
                  <a:extLst>
                    <a:ext uri="{FF2B5EF4-FFF2-40B4-BE49-F238E27FC236}">
                      <a16:creationId xmlns:a16="http://schemas.microsoft.com/office/drawing/2014/main" id="{7A7D5AFB-DA6F-4C90-807D-528B8184B1EE}"/>
                    </a:ext>
                  </a:extLst>
                </p:cNvPr>
                <p:cNvPicPr/>
                <p:nvPr/>
              </p:nvPicPr>
              <p:blipFill>
                <a:blip r:embed="rId215"/>
                <a:stretch>
                  <a:fillRect/>
                </a:stretch>
              </p:blipFill>
              <p:spPr>
                <a:xfrm>
                  <a:off x="9705360" y="3993187"/>
                  <a:ext cx="86400" cy="8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6">
              <p14:nvContentPartPr>
                <p14:cNvPr id="129" name="Freihand 128">
                  <a:extLst>
                    <a:ext uri="{FF2B5EF4-FFF2-40B4-BE49-F238E27FC236}">
                      <a16:creationId xmlns:a16="http://schemas.microsoft.com/office/drawing/2014/main" id="{5810D69C-CD32-404C-B55E-07B807B8A4B0}"/>
                    </a:ext>
                  </a:extLst>
                </p14:cNvPr>
                <p14:cNvContentPartPr/>
                <p14:nvPr/>
              </p14:nvContentPartPr>
              <p14:xfrm>
                <a:off x="7577040" y="4183987"/>
                <a:ext cx="154080" cy="186480"/>
              </p14:xfrm>
            </p:contentPart>
          </mc:Choice>
          <mc:Fallback xmlns="">
            <p:pic>
              <p:nvPicPr>
                <p:cNvPr id="129" name="Freihand 128">
                  <a:extLst>
                    <a:ext uri="{FF2B5EF4-FFF2-40B4-BE49-F238E27FC236}">
                      <a16:creationId xmlns:a16="http://schemas.microsoft.com/office/drawing/2014/main" id="{5810D69C-CD32-404C-B55E-07B807B8A4B0}"/>
                    </a:ext>
                  </a:extLst>
                </p:cNvPr>
                <p:cNvPicPr/>
                <p:nvPr/>
              </p:nvPicPr>
              <p:blipFill>
                <a:blip r:embed="rId217"/>
                <a:stretch>
                  <a:fillRect/>
                </a:stretch>
              </p:blipFill>
              <p:spPr>
                <a:xfrm>
                  <a:off x="7572720" y="4179667"/>
                  <a:ext cx="162720" cy="195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8">
              <p14:nvContentPartPr>
                <p14:cNvPr id="130" name="Freihand 129">
                  <a:extLst>
                    <a:ext uri="{FF2B5EF4-FFF2-40B4-BE49-F238E27FC236}">
                      <a16:creationId xmlns:a16="http://schemas.microsoft.com/office/drawing/2014/main" id="{055DDB0D-6B70-4F91-B3AB-69CF8B369B93}"/>
                    </a:ext>
                  </a:extLst>
                </p14:cNvPr>
                <p14:cNvContentPartPr/>
                <p14:nvPr/>
              </p14:nvContentPartPr>
              <p14:xfrm>
                <a:off x="7637160" y="4259947"/>
                <a:ext cx="124560" cy="23400"/>
              </p14:xfrm>
            </p:contentPart>
          </mc:Choice>
          <mc:Fallback xmlns="">
            <p:pic>
              <p:nvPicPr>
                <p:cNvPr id="130" name="Freihand 129">
                  <a:extLst>
                    <a:ext uri="{FF2B5EF4-FFF2-40B4-BE49-F238E27FC236}">
                      <a16:creationId xmlns:a16="http://schemas.microsoft.com/office/drawing/2014/main" id="{055DDB0D-6B70-4F91-B3AB-69CF8B369B93}"/>
                    </a:ext>
                  </a:extLst>
                </p:cNvPr>
                <p:cNvPicPr/>
                <p:nvPr/>
              </p:nvPicPr>
              <p:blipFill>
                <a:blip r:embed="rId219"/>
                <a:stretch>
                  <a:fillRect/>
                </a:stretch>
              </p:blipFill>
              <p:spPr>
                <a:xfrm>
                  <a:off x="7632840" y="4255627"/>
                  <a:ext cx="133200" cy="3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0">
              <p14:nvContentPartPr>
                <p14:cNvPr id="131" name="Freihand 130">
                  <a:extLst>
                    <a:ext uri="{FF2B5EF4-FFF2-40B4-BE49-F238E27FC236}">
                      <a16:creationId xmlns:a16="http://schemas.microsoft.com/office/drawing/2014/main" id="{9DCFBB46-4884-4C39-8F22-B154DA260A16}"/>
                    </a:ext>
                  </a:extLst>
                </p14:cNvPr>
                <p14:cNvContentPartPr/>
                <p14:nvPr/>
              </p14:nvContentPartPr>
              <p14:xfrm>
                <a:off x="7784040" y="4242667"/>
                <a:ext cx="74160" cy="101880"/>
              </p14:xfrm>
            </p:contentPart>
          </mc:Choice>
          <mc:Fallback xmlns="">
            <p:pic>
              <p:nvPicPr>
                <p:cNvPr id="131" name="Freihand 130">
                  <a:extLst>
                    <a:ext uri="{FF2B5EF4-FFF2-40B4-BE49-F238E27FC236}">
                      <a16:creationId xmlns:a16="http://schemas.microsoft.com/office/drawing/2014/main" id="{9DCFBB46-4884-4C39-8F22-B154DA260A16}"/>
                    </a:ext>
                  </a:extLst>
                </p:cNvPr>
                <p:cNvPicPr/>
                <p:nvPr/>
              </p:nvPicPr>
              <p:blipFill>
                <a:blip r:embed="rId221"/>
                <a:stretch>
                  <a:fillRect/>
                </a:stretch>
              </p:blipFill>
              <p:spPr>
                <a:xfrm>
                  <a:off x="7779720" y="4238347"/>
                  <a:ext cx="82800" cy="11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2">
              <p14:nvContentPartPr>
                <p14:cNvPr id="132" name="Freihand 131">
                  <a:extLst>
                    <a:ext uri="{FF2B5EF4-FFF2-40B4-BE49-F238E27FC236}">
                      <a16:creationId xmlns:a16="http://schemas.microsoft.com/office/drawing/2014/main" id="{B96562AA-B2F4-4CA8-BDF0-460C442D2D58}"/>
                    </a:ext>
                  </a:extLst>
                </p14:cNvPr>
                <p14:cNvContentPartPr/>
                <p14:nvPr/>
              </p14:nvContentPartPr>
              <p14:xfrm>
                <a:off x="7869000" y="4184707"/>
                <a:ext cx="78840" cy="165600"/>
              </p14:xfrm>
            </p:contentPart>
          </mc:Choice>
          <mc:Fallback xmlns="">
            <p:pic>
              <p:nvPicPr>
                <p:cNvPr id="132" name="Freihand 131">
                  <a:extLst>
                    <a:ext uri="{FF2B5EF4-FFF2-40B4-BE49-F238E27FC236}">
                      <a16:creationId xmlns:a16="http://schemas.microsoft.com/office/drawing/2014/main" id="{B96562AA-B2F4-4CA8-BDF0-460C442D2D58}"/>
                    </a:ext>
                  </a:extLst>
                </p:cNvPr>
                <p:cNvPicPr/>
                <p:nvPr/>
              </p:nvPicPr>
              <p:blipFill>
                <a:blip r:embed="rId223"/>
                <a:stretch>
                  <a:fillRect/>
                </a:stretch>
              </p:blipFill>
              <p:spPr>
                <a:xfrm>
                  <a:off x="7864680" y="4180387"/>
                  <a:ext cx="87480" cy="174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4">
              <p14:nvContentPartPr>
                <p14:cNvPr id="133" name="Freihand 132">
                  <a:extLst>
                    <a:ext uri="{FF2B5EF4-FFF2-40B4-BE49-F238E27FC236}">
                      <a16:creationId xmlns:a16="http://schemas.microsoft.com/office/drawing/2014/main" id="{F53968CA-F177-4449-BC3A-E5A8DF908F65}"/>
                    </a:ext>
                  </a:extLst>
                </p14:cNvPr>
                <p14:cNvContentPartPr/>
                <p14:nvPr/>
              </p14:nvContentPartPr>
              <p14:xfrm>
                <a:off x="7978080" y="4191547"/>
                <a:ext cx="191520" cy="166320"/>
              </p14:xfrm>
            </p:contentPart>
          </mc:Choice>
          <mc:Fallback xmlns="">
            <p:pic>
              <p:nvPicPr>
                <p:cNvPr id="133" name="Freihand 132">
                  <a:extLst>
                    <a:ext uri="{FF2B5EF4-FFF2-40B4-BE49-F238E27FC236}">
                      <a16:creationId xmlns:a16="http://schemas.microsoft.com/office/drawing/2014/main" id="{F53968CA-F177-4449-BC3A-E5A8DF908F65}"/>
                    </a:ext>
                  </a:extLst>
                </p:cNvPr>
                <p:cNvPicPr/>
                <p:nvPr/>
              </p:nvPicPr>
              <p:blipFill>
                <a:blip r:embed="rId225"/>
                <a:stretch>
                  <a:fillRect/>
                </a:stretch>
              </p:blipFill>
              <p:spPr>
                <a:xfrm>
                  <a:off x="7973760" y="4187227"/>
                  <a:ext cx="200160" cy="17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6">
              <p14:nvContentPartPr>
                <p14:cNvPr id="134" name="Freihand 133">
                  <a:extLst>
                    <a:ext uri="{FF2B5EF4-FFF2-40B4-BE49-F238E27FC236}">
                      <a16:creationId xmlns:a16="http://schemas.microsoft.com/office/drawing/2014/main" id="{1D2E621F-14D8-4343-B287-1398B6C1F3BE}"/>
                    </a:ext>
                  </a:extLst>
                </p14:cNvPr>
                <p14:cNvContentPartPr/>
                <p14:nvPr/>
              </p14:nvContentPartPr>
              <p14:xfrm>
                <a:off x="8088600" y="4163107"/>
                <a:ext cx="360" cy="360"/>
              </p14:xfrm>
            </p:contentPart>
          </mc:Choice>
          <mc:Fallback xmlns="">
            <p:pic>
              <p:nvPicPr>
                <p:cNvPr id="134" name="Freihand 133">
                  <a:extLst>
                    <a:ext uri="{FF2B5EF4-FFF2-40B4-BE49-F238E27FC236}">
                      <a16:creationId xmlns:a16="http://schemas.microsoft.com/office/drawing/2014/main" id="{1D2E621F-14D8-4343-B287-1398B6C1F3BE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8084280" y="4158787"/>
                  <a:ext cx="9000" cy="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7">
              <p14:nvContentPartPr>
                <p14:cNvPr id="135" name="Freihand 134">
                  <a:extLst>
                    <a:ext uri="{FF2B5EF4-FFF2-40B4-BE49-F238E27FC236}">
                      <a16:creationId xmlns:a16="http://schemas.microsoft.com/office/drawing/2014/main" id="{385E273A-69C4-4328-91AF-1D56E5B783C3}"/>
                    </a:ext>
                  </a:extLst>
                </p14:cNvPr>
                <p14:cNvContentPartPr/>
                <p14:nvPr/>
              </p14:nvContentPartPr>
              <p14:xfrm>
                <a:off x="8317200" y="4238707"/>
                <a:ext cx="112320" cy="125640"/>
              </p14:xfrm>
            </p:contentPart>
          </mc:Choice>
          <mc:Fallback xmlns="">
            <p:pic>
              <p:nvPicPr>
                <p:cNvPr id="135" name="Freihand 134">
                  <a:extLst>
                    <a:ext uri="{FF2B5EF4-FFF2-40B4-BE49-F238E27FC236}">
                      <a16:creationId xmlns:a16="http://schemas.microsoft.com/office/drawing/2014/main" id="{385E273A-69C4-4328-91AF-1D56E5B783C3}"/>
                    </a:ext>
                  </a:extLst>
                </p:cNvPr>
                <p:cNvPicPr/>
                <p:nvPr/>
              </p:nvPicPr>
              <p:blipFill>
                <a:blip r:embed="rId228"/>
                <a:stretch>
                  <a:fillRect/>
                </a:stretch>
              </p:blipFill>
              <p:spPr>
                <a:xfrm>
                  <a:off x="8312880" y="4234387"/>
                  <a:ext cx="120960" cy="13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9">
              <p14:nvContentPartPr>
                <p14:cNvPr id="136" name="Freihand 135">
                  <a:extLst>
                    <a:ext uri="{FF2B5EF4-FFF2-40B4-BE49-F238E27FC236}">
                      <a16:creationId xmlns:a16="http://schemas.microsoft.com/office/drawing/2014/main" id="{90763B31-4467-4508-8B14-7358F9F0CAAB}"/>
                    </a:ext>
                  </a:extLst>
                </p14:cNvPr>
                <p14:cNvContentPartPr/>
                <p14:nvPr/>
              </p14:nvContentPartPr>
              <p14:xfrm>
                <a:off x="8445720" y="4161307"/>
                <a:ext cx="219240" cy="177840"/>
              </p14:xfrm>
            </p:contentPart>
          </mc:Choice>
          <mc:Fallback xmlns="">
            <p:pic>
              <p:nvPicPr>
                <p:cNvPr id="136" name="Freihand 135">
                  <a:extLst>
                    <a:ext uri="{FF2B5EF4-FFF2-40B4-BE49-F238E27FC236}">
                      <a16:creationId xmlns:a16="http://schemas.microsoft.com/office/drawing/2014/main" id="{90763B31-4467-4508-8B14-7358F9F0CAAB}"/>
                    </a:ext>
                  </a:extLst>
                </p:cNvPr>
                <p:cNvPicPr/>
                <p:nvPr/>
              </p:nvPicPr>
              <p:blipFill>
                <a:blip r:embed="rId230"/>
                <a:stretch>
                  <a:fillRect/>
                </a:stretch>
              </p:blipFill>
              <p:spPr>
                <a:xfrm>
                  <a:off x="8441400" y="4156987"/>
                  <a:ext cx="227880" cy="18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1">
              <p14:nvContentPartPr>
                <p14:cNvPr id="137" name="Freihand 136">
                  <a:extLst>
                    <a:ext uri="{FF2B5EF4-FFF2-40B4-BE49-F238E27FC236}">
                      <a16:creationId xmlns:a16="http://schemas.microsoft.com/office/drawing/2014/main" id="{CEE5D37A-7C10-4529-BBFD-00362C613634}"/>
                    </a:ext>
                  </a:extLst>
                </p14:cNvPr>
                <p14:cNvContentPartPr/>
                <p14:nvPr/>
              </p14:nvContentPartPr>
              <p14:xfrm>
                <a:off x="8702400" y="4250947"/>
                <a:ext cx="84960" cy="91440"/>
              </p14:xfrm>
            </p:contentPart>
          </mc:Choice>
          <mc:Fallback xmlns="">
            <p:pic>
              <p:nvPicPr>
                <p:cNvPr id="137" name="Freihand 136">
                  <a:extLst>
                    <a:ext uri="{FF2B5EF4-FFF2-40B4-BE49-F238E27FC236}">
                      <a16:creationId xmlns:a16="http://schemas.microsoft.com/office/drawing/2014/main" id="{CEE5D37A-7C10-4529-BBFD-00362C613634}"/>
                    </a:ext>
                  </a:extLst>
                </p:cNvPr>
                <p:cNvPicPr/>
                <p:nvPr/>
              </p:nvPicPr>
              <p:blipFill>
                <a:blip r:embed="rId232"/>
                <a:stretch>
                  <a:fillRect/>
                </a:stretch>
              </p:blipFill>
              <p:spPr>
                <a:xfrm>
                  <a:off x="8698080" y="4246627"/>
                  <a:ext cx="93600" cy="10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3">
              <p14:nvContentPartPr>
                <p14:cNvPr id="138" name="Freihand 137">
                  <a:extLst>
                    <a:ext uri="{FF2B5EF4-FFF2-40B4-BE49-F238E27FC236}">
                      <a16:creationId xmlns:a16="http://schemas.microsoft.com/office/drawing/2014/main" id="{6187AF61-0FC3-4053-89A5-7F6073BA6632}"/>
                    </a:ext>
                  </a:extLst>
                </p14:cNvPr>
                <p14:cNvContentPartPr/>
                <p14:nvPr/>
              </p14:nvContentPartPr>
              <p14:xfrm>
                <a:off x="8866200" y="4245187"/>
                <a:ext cx="117360" cy="110880"/>
              </p14:xfrm>
            </p:contentPart>
          </mc:Choice>
          <mc:Fallback xmlns="">
            <p:pic>
              <p:nvPicPr>
                <p:cNvPr id="138" name="Freihand 137">
                  <a:extLst>
                    <a:ext uri="{FF2B5EF4-FFF2-40B4-BE49-F238E27FC236}">
                      <a16:creationId xmlns:a16="http://schemas.microsoft.com/office/drawing/2014/main" id="{6187AF61-0FC3-4053-89A5-7F6073BA6632}"/>
                    </a:ext>
                  </a:extLst>
                </p:cNvPr>
                <p:cNvPicPr/>
                <p:nvPr/>
              </p:nvPicPr>
              <p:blipFill>
                <a:blip r:embed="rId234"/>
                <a:stretch>
                  <a:fillRect/>
                </a:stretch>
              </p:blipFill>
              <p:spPr>
                <a:xfrm>
                  <a:off x="8861880" y="4240867"/>
                  <a:ext cx="126000" cy="11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5">
              <p14:nvContentPartPr>
                <p14:cNvPr id="139" name="Freihand 138">
                  <a:extLst>
                    <a:ext uri="{FF2B5EF4-FFF2-40B4-BE49-F238E27FC236}">
                      <a16:creationId xmlns:a16="http://schemas.microsoft.com/office/drawing/2014/main" id="{62948260-1E24-4542-B4A1-4334413CF896}"/>
                    </a:ext>
                  </a:extLst>
                </p14:cNvPr>
                <p14:cNvContentPartPr/>
                <p14:nvPr/>
              </p14:nvContentPartPr>
              <p14:xfrm>
                <a:off x="8998320" y="4251667"/>
                <a:ext cx="124920" cy="153360"/>
              </p14:xfrm>
            </p:contentPart>
          </mc:Choice>
          <mc:Fallback xmlns="">
            <p:pic>
              <p:nvPicPr>
                <p:cNvPr id="139" name="Freihand 138">
                  <a:extLst>
                    <a:ext uri="{FF2B5EF4-FFF2-40B4-BE49-F238E27FC236}">
                      <a16:creationId xmlns:a16="http://schemas.microsoft.com/office/drawing/2014/main" id="{62948260-1E24-4542-B4A1-4334413CF896}"/>
                    </a:ext>
                  </a:extLst>
                </p:cNvPr>
                <p:cNvPicPr/>
                <p:nvPr/>
              </p:nvPicPr>
              <p:blipFill>
                <a:blip r:embed="rId236"/>
                <a:stretch>
                  <a:fillRect/>
                </a:stretch>
              </p:blipFill>
              <p:spPr>
                <a:xfrm>
                  <a:off x="8994000" y="4247347"/>
                  <a:ext cx="133560" cy="16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7">
              <p14:nvContentPartPr>
                <p14:cNvPr id="140" name="Freihand 139">
                  <a:extLst>
                    <a:ext uri="{FF2B5EF4-FFF2-40B4-BE49-F238E27FC236}">
                      <a16:creationId xmlns:a16="http://schemas.microsoft.com/office/drawing/2014/main" id="{0CA7082A-52A5-46FB-A59D-432C455F25EA}"/>
                    </a:ext>
                  </a:extLst>
                </p14:cNvPr>
                <p14:cNvContentPartPr/>
                <p14:nvPr/>
              </p14:nvContentPartPr>
              <p14:xfrm>
                <a:off x="9160680" y="4255267"/>
                <a:ext cx="66600" cy="77040"/>
              </p14:xfrm>
            </p:contentPart>
          </mc:Choice>
          <mc:Fallback xmlns="">
            <p:pic>
              <p:nvPicPr>
                <p:cNvPr id="140" name="Freihand 139">
                  <a:extLst>
                    <a:ext uri="{FF2B5EF4-FFF2-40B4-BE49-F238E27FC236}">
                      <a16:creationId xmlns:a16="http://schemas.microsoft.com/office/drawing/2014/main" id="{0CA7082A-52A5-46FB-A59D-432C455F25EA}"/>
                    </a:ext>
                  </a:extLst>
                </p:cNvPr>
                <p:cNvPicPr/>
                <p:nvPr/>
              </p:nvPicPr>
              <p:blipFill>
                <a:blip r:embed="rId238"/>
                <a:stretch>
                  <a:fillRect/>
                </a:stretch>
              </p:blipFill>
              <p:spPr>
                <a:xfrm>
                  <a:off x="9156360" y="4250947"/>
                  <a:ext cx="75240" cy="8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9">
              <p14:nvContentPartPr>
                <p14:cNvPr id="141" name="Freihand 140">
                  <a:extLst>
                    <a:ext uri="{FF2B5EF4-FFF2-40B4-BE49-F238E27FC236}">
                      <a16:creationId xmlns:a16="http://schemas.microsoft.com/office/drawing/2014/main" id="{EE6388EB-A419-4F75-97F9-C89CBF1DDF46}"/>
                    </a:ext>
                  </a:extLst>
                </p14:cNvPr>
                <p14:cNvContentPartPr/>
                <p14:nvPr/>
              </p14:nvContentPartPr>
              <p14:xfrm>
                <a:off x="9261480" y="4238707"/>
                <a:ext cx="83520" cy="98280"/>
              </p14:xfrm>
            </p:contentPart>
          </mc:Choice>
          <mc:Fallback xmlns="">
            <p:pic>
              <p:nvPicPr>
                <p:cNvPr id="141" name="Freihand 140">
                  <a:extLst>
                    <a:ext uri="{FF2B5EF4-FFF2-40B4-BE49-F238E27FC236}">
                      <a16:creationId xmlns:a16="http://schemas.microsoft.com/office/drawing/2014/main" id="{EE6388EB-A419-4F75-97F9-C89CBF1DDF46}"/>
                    </a:ext>
                  </a:extLst>
                </p:cNvPr>
                <p:cNvPicPr/>
                <p:nvPr/>
              </p:nvPicPr>
              <p:blipFill>
                <a:blip r:embed="rId240"/>
                <a:stretch>
                  <a:fillRect/>
                </a:stretch>
              </p:blipFill>
              <p:spPr>
                <a:xfrm>
                  <a:off x="9257160" y="4234387"/>
                  <a:ext cx="92160" cy="10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1">
              <p14:nvContentPartPr>
                <p14:cNvPr id="142" name="Freihand 141">
                  <a:extLst>
                    <a:ext uri="{FF2B5EF4-FFF2-40B4-BE49-F238E27FC236}">
                      <a16:creationId xmlns:a16="http://schemas.microsoft.com/office/drawing/2014/main" id="{7EAF47DF-3D52-480B-BC7E-F84A6FFAECE8}"/>
                    </a:ext>
                  </a:extLst>
                </p14:cNvPr>
                <p14:cNvContentPartPr/>
                <p14:nvPr/>
              </p14:nvContentPartPr>
              <p14:xfrm>
                <a:off x="9244200" y="4246627"/>
                <a:ext cx="140400" cy="82080"/>
              </p14:xfrm>
            </p:contentPart>
          </mc:Choice>
          <mc:Fallback xmlns="">
            <p:pic>
              <p:nvPicPr>
                <p:cNvPr id="142" name="Freihand 141">
                  <a:extLst>
                    <a:ext uri="{FF2B5EF4-FFF2-40B4-BE49-F238E27FC236}">
                      <a16:creationId xmlns:a16="http://schemas.microsoft.com/office/drawing/2014/main" id="{7EAF47DF-3D52-480B-BC7E-F84A6FFAECE8}"/>
                    </a:ext>
                  </a:extLst>
                </p:cNvPr>
                <p:cNvPicPr/>
                <p:nvPr/>
              </p:nvPicPr>
              <p:blipFill>
                <a:blip r:embed="rId242"/>
                <a:stretch>
                  <a:fillRect/>
                </a:stretch>
              </p:blipFill>
              <p:spPr>
                <a:xfrm>
                  <a:off x="9239880" y="4242307"/>
                  <a:ext cx="149040" cy="9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3">
              <p14:nvContentPartPr>
                <p14:cNvPr id="143" name="Freihand 142">
                  <a:extLst>
                    <a:ext uri="{FF2B5EF4-FFF2-40B4-BE49-F238E27FC236}">
                      <a16:creationId xmlns:a16="http://schemas.microsoft.com/office/drawing/2014/main" id="{294EBAEF-78FE-4185-92BF-22D41F9519AD}"/>
                    </a:ext>
                  </a:extLst>
                </p14:cNvPr>
                <p14:cNvContentPartPr/>
                <p14:nvPr/>
              </p14:nvContentPartPr>
              <p14:xfrm>
                <a:off x="9444360" y="4177147"/>
                <a:ext cx="351360" cy="154800"/>
              </p14:xfrm>
            </p:contentPart>
          </mc:Choice>
          <mc:Fallback xmlns="">
            <p:pic>
              <p:nvPicPr>
                <p:cNvPr id="143" name="Freihand 142">
                  <a:extLst>
                    <a:ext uri="{FF2B5EF4-FFF2-40B4-BE49-F238E27FC236}">
                      <a16:creationId xmlns:a16="http://schemas.microsoft.com/office/drawing/2014/main" id="{294EBAEF-78FE-4185-92BF-22D41F9519AD}"/>
                    </a:ext>
                  </a:extLst>
                </p:cNvPr>
                <p:cNvPicPr/>
                <p:nvPr/>
              </p:nvPicPr>
              <p:blipFill>
                <a:blip r:embed="rId244"/>
                <a:stretch>
                  <a:fillRect/>
                </a:stretch>
              </p:blipFill>
              <p:spPr>
                <a:xfrm>
                  <a:off x="9440040" y="4172827"/>
                  <a:ext cx="360000" cy="16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5">
              <p14:nvContentPartPr>
                <p14:cNvPr id="144" name="Freihand 143">
                  <a:extLst>
                    <a:ext uri="{FF2B5EF4-FFF2-40B4-BE49-F238E27FC236}">
                      <a16:creationId xmlns:a16="http://schemas.microsoft.com/office/drawing/2014/main" id="{0CDE09F4-98EA-4EC7-9664-DBBE1443C5FF}"/>
                    </a:ext>
                  </a:extLst>
                </p14:cNvPr>
                <p14:cNvContentPartPr/>
                <p14:nvPr/>
              </p14:nvContentPartPr>
              <p14:xfrm>
                <a:off x="9530040" y="4146547"/>
                <a:ext cx="360" cy="360"/>
              </p14:xfrm>
            </p:contentPart>
          </mc:Choice>
          <mc:Fallback xmlns="">
            <p:pic>
              <p:nvPicPr>
                <p:cNvPr id="144" name="Freihand 143">
                  <a:extLst>
                    <a:ext uri="{FF2B5EF4-FFF2-40B4-BE49-F238E27FC236}">
                      <a16:creationId xmlns:a16="http://schemas.microsoft.com/office/drawing/2014/main" id="{0CDE09F4-98EA-4EC7-9664-DBBE1443C5FF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9525720" y="4142227"/>
                  <a:ext cx="9000" cy="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6">
              <p14:nvContentPartPr>
                <p14:cNvPr id="145" name="Freihand 144">
                  <a:extLst>
                    <a:ext uri="{FF2B5EF4-FFF2-40B4-BE49-F238E27FC236}">
                      <a16:creationId xmlns:a16="http://schemas.microsoft.com/office/drawing/2014/main" id="{31BCD02F-E3CF-40BC-BAE1-648EC2957029}"/>
                    </a:ext>
                  </a:extLst>
                </p14:cNvPr>
                <p14:cNvContentPartPr/>
                <p14:nvPr/>
              </p14:nvContentPartPr>
              <p14:xfrm>
                <a:off x="9975000" y="4119547"/>
                <a:ext cx="349200" cy="197640"/>
              </p14:xfrm>
            </p:contentPart>
          </mc:Choice>
          <mc:Fallback xmlns="">
            <p:pic>
              <p:nvPicPr>
                <p:cNvPr id="145" name="Freihand 144">
                  <a:extLst>
                    <a:ext uri="{FF2B5EF4-FFF2-40B4-BE49-F238E27FC236}">
                      <a16:creationId xmlns:a16="http://schemas.microsoft.com/office/drawing/2014/main" id="{31BCD02F-E3CF-40BC-BAE1-648EC2957029}"/>
                    </a:ext>
                  </a:extLst>
                </p:cNvPr>
                <p:cNvPicPr/>
                <p:nvPr/>
              </p:nvPicPr>
              <p:blipFill>
                <a:blip r:embed="rId247"/>
                <a:stretch>
                  <a:fillRect/>
                </a:stretch>
              </p:blipFill>
              <p:spPr>
                <a:xfrm>
                  <a:off x="9970680" y="4115227"/>
                  <a:ext cx="357840" cy="20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8">
              <p14:nvContentPartPr>
                <p14:cNvPr id="146" name="Freihand 145">
                  <a:extLst>
                    <a:ext uri="{FF2B5EF4-FFF2-40B4-BE49-F238E27FC236}">
                      <a16:creationId xmlns:a16="http://schemas.microsoft.com/office/drawing/2014/main" id="{13209F23-DAF7-4BDD-BC4A-E0648C53A40A}"/>
                    </a:ext>
                  </a:extLst>
                </p14:cNvPr>
                <p14:cNvContentPartPr/>
                <p14:nvPr/>
              </p14:nvContentPartPr>
              <p14:xfrm>
                <a:off x="10335000" y="4200907"/>
                <a:ext cx="92520" cy="106920"/>
              </p14:xfrm>
            </p:contentPart>
          </mc:Choice>
          <mc:Fallback xmlns="">
            <p:pic>
              <p:nvPicPr>
                <p:cNvPr id="146" name="Freihand 145">
                  <a:extLst>
                    <a:ext uri="{FF2B5EF4-FFF2-40B4-BE49-F238E27FC236}">
                      <a16:creationId xmlns:a16="http://schemas.microsoft.com/office/drawing/2014/main" id="{13209F23-DAF7-4BDD-BC4A-E0648C53A40A}"/>
                    </a:ext>
                  </a:extLst>
                </p:cNvPr>
                <p:cNvPicPr/>
                <p:nvPr/>
              </p:nvPicPr>
              <p:blipFill>
                <a:blip r:embed="rId249"/>
                <a:stretch>
                  <a:fillRect/>
                </a:stretch>
              </p:blipFill>
              <p:spPr>
                <a:xfrm>
                  <a:off x="10330680" y="4196587"/>
                  <a:ext cx="101160" cy="11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0">
              <p14:nvContentPartPr>
                <p14:cNvPr id="147" name="Freihand 146">
                  <a:extLst>
                    <a:ext uri="{FF2B5EF4-FFF2-40B4-BE49-F238E27FC236}">
                      <a16:creationId xmlns:a16="http://schemas.microsoft.com/office/drawing/2014/main" id="{8C861926-36BE-4B32-BDD1-4C0F2E72C3B8}"/>
                    </a:ext>
                  </a:extLst>
                </p14:cNvPr>
                <p14:cNvContentPartPr/>
                <p14:nvPr/>
              </p14:nvContentPartPr>
              <p14:xfrm>
                <a:off x="10442640" y="4125667"/>
                <a:ext cx="91800" cy="167400"/>
              </p14:xfrm>
            </p:contentPart>
          </mc:Choice>
          <mc:Fallback xmlns="">
            <p:pic>
              <p:nvPicPr>
                <p:cNvPr id="147" name="Freihand 146">
                  <a:extLst>
                    <a:ext uri="{FF2B5EF4-FFF2-40B4-BE49-F238E27FC236}">
                      <a16:creationId xmlns:a16="http://schemas.microsoft.com/office/drawing/2014/main" id="{8C861926-36BE-4B32-BDD1-4C0F2E72C3B8}"/>
                    </a:ext>
                  </a:extLst>
                </p:cNvPr>
                <p:cNvPicPr/>
                <p:nvPr/>
              </p:nvPicPr>
              <p:blipFill>
                <a:blip r:embed="rId251"/>
                <a:stretch>
                  <a:fillRect/>
                </a:stretch>
              </p:blipFill>
              <p:spPr>
                <a:xfrm>
                  <a:off x="10438320" y="4121347"/>
                  <a:ext cx="100440" cy="17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2">
              <p14:nvContentPartPr>
                <p14:cNvPr id="148" name="Freihand 147">
                  <a:extLst>
                    <a:ext uri="{FF2B5EF4-FFF2-40B4-BE49-F238E27FC236}">
                      <a16:creationId xmlns:a16="http://schemas.microsoft.com/office/drawing/2014/main" id="{23A8AC5C-F752-43CD-88F2-18AC8CB6BB21}"/>
                    </a:ext>
                  </a:extLst>
                </p14:cNvPr>
                <p14:cNvContentPartPr/>
                <p14:nvPr/>
              </p14:nvContentPartPr>
              <p14:xfrm>
                <a:off x="10583760" y="4201627"/>
                <a:ext cx="29880" cy="87480"/>
              </p14:xfrm>
            </p:contentPart>
          </mc:Choice>
          <mc:Fallback xmlns="">
            <p:pic>
              <p:nvPicPr>
                <p:cNvPr id="148" name="Freihand 147">
                  <a:extLst>
                    <a:ext uri="{FF2B5EF4-FFF2-40B4-BE49-F238E27FC236}">
                      <a16:creationId xmlns:a16="http://schemas.microsoft.com/office/drawing/2014/main" id="{23A8AC5C-F752-43CD-88F2-18AC8CB6BB21}"/>
                    </a:ext>
                  </a:extLst>
                </p:cNvPr>
                <p:cNvPicPr/>
                <p:nvPr/>
              </p:nvPicPr>
              <p:blipFill>
                <a:blip r:embed="rId253"/>
                <a:stretch>
                  <a:fillRect/>
                </a:stretch>
              </p:blipFill>
              <p:spPr>
                <a:xfrm>
                  <a:off x="10579440" y="4197307"/>
                  <a:ext cx="38520" cy="9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4">
              <p14:nvContentPartPr>
                <p14:cNvPr id="149" name="Freihand 148">
                  <a:extLst>
                    <a:ext uri="{FF2B5EF4-FFF2-40B4-BE49-F238E27FC236}">
                      <a16:creationId xmlns:a16="http://schemas.microsoft.com/office/drawing/2014/main" id="{30C62F05-6090-40A7-939A-60660252B6BA}"/>
                    </a:ext>
                  </a:extLst>
                </p14:cNvPr>
                <p14:cNvContentPartPr/>
                <p14:nvPr/>
              </p14:nvContentPartPr>
              <p14:xfrm>
                <a:off x="10673400" y="4101907"/>
                <a:ext cx="33480" cy="162000"/>
              </p14:xfrm>
            </p:contentPart>
          </mc:Choice>
          <mc:Fallback xmlns="">
            <p:pic>
              <p:nvPicPr>
                <p:cNvPr id="149" name="Freihand 148">
                  <a:extLst>
                    <a:ext uri="{FF2B5EF4-FFF2-40B4-BE49-F238E27FC236}">
                      <a16:creationId xmlns:a16="http://schemas.microsoft.com/office/drawing/2014/main" id="{30C62F05-6090-40A7-939A-60660252B6BA}"/>
                    </a:ext>
                  </a:extLst>
                </p:cNvPr>
                <p:cNvPicPr/>
                <p:nvPr/>
              </p:nvPicPr>
              <p:blipFill>
                <a:blip r:embed="rId255"/>
                <a:stretch>
                  <a:fillRect/>
                </a:stretch>
              </p:blipFill>
              <p:spPr>
                <a:xfrm>
                  <a:off x="10669080" y="4097587"/>
                  <a:ext cx="42120" cy="17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6">
              <p14:nvContentPartPr>
                <p14:cNvPr id="150" name="Freihand 149">
                  <a:extLst>
                    <a:ext uri="{FF2B5EF4-FFF2-40B4-BE49-F238E27FC236}">
                      <a16:creationId xmlns:a16="http://schemas.microsoft.com/office/drawing/2014/main" id="{7053712B-CD65-4302-9678-2F3C32717E43}"/>
                    </a:ext>
                  </a:extLst>
                </p14:cNvPr>
                <p14:cNvContentPartPr/>
                <p14:nvPr/>
              </p14:nvContentPartPr>
              <p14:xfrm>
                <a:off x="10762320" y="4138627"/>
                <a:ext cx="441000" cy="246600"/>
              </p14:xfrm>
            </p:contentPart>
          </mc:Choice>
          <mc:Fallback xmlns="">
            <p:pic>
              <p:nvPicPr>
                <p:cNvPr id="150" name="Freihand 149">
                  <a:extLst>
                    <a:ext uri="{FF2B5EF4-FFF2-40B4-BE49-F238E27FC236}">
                      <a16:creationId xmlns:a16="http://schemas.microsoft.com/office/drawing/2014/main" id="{7053712B-CD65-4302-9678-2F3C32717E43}"/>
                    </a:ext>
                  </a:extLst>
                </p:cNvPr>
                <p:cNvPicPr/>
                <p:nvPr/>
              </p:nvPicPr>
              <p:blipFill>
                <a:blip r:embed="rId257"/>
                <a:stretch>
                  <a:fillRect/>
                </a:stretch>
              </p:blipFill>
              <p:spPr>
                <a:xfrm>
                  <a:off x="10758000" y="4134307"/>
                  <a:ext cx="449640" cy="25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8">
              <p14:nvContentPartPr>
                <p14:cNvPr id="151" name="Freihand 150">
                  <a:extLst>
                    <a:ext uri="{FF2B5EF4-FFF2-40B4-BE49-F238E27FC236}">
                      <a16:creationId xmlns:a16="http://schemas.microsoft.com/office/drawing/2014/main" id="{34F2CAEE-0D85-487E-8E7F-62CF581FA5C8}"/>
                    </a:ext>
                  </a:extLst>
                </p14:cNvPr>
                <p14:cNvContentPartPr/>
                <p14:nvPr/>
              </p14:nvContentPartPr>
              <p14:xfrm>
                <a:off x="10795440" y="3943867"/>
                <a:ext cx="20520" cy="13320"/>
              </p14:xfrm>
            </p:contentPart>
          </mc:Choice>
          <mc:Fallback xmlns="">
            <p:pic>
              <p:nvPicPr>
                <p:cNvPr id="151" name="Freihand 150">
                  <a:extLst>
                    <a:ext uri="{FF2B5EF4-FFF2-40B4-BE49-F238E27FC236}">
                      <a16:creationId xmlns:a16="http://schemas.microsoft.com/office/drawing/2014/main" id="{34F2CAEE-0D85-487E-8E7F-62CF581FA5C8}"/>
                    </a:ext>
                  </a:extLst>
                </p:cNvPr>
                <p:cNvPicPr/>
                <p:nvPr/>
              </p:nvPicPr>
              <p:blipFill>
                <a:blip r:embed="rId259"/>
                <a:stretch>
                  <a:fillRect/>
                </a:stretch>
              </p:blipFill>
              <p:spPr>
                <a:xfrm>
                  <a:off x="10791120" y="3939547"/>
                  <a:ext cx="29160" cy="2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0">
              <p14:nvContentPartPr>
                <p14:cNvPr id="154" name="Freihand 153">
                  <a:extLst>
                    <a:ext uri="{FF2B5EF4-FFF2-40B4-BE49-F238E27FC236}">
                      <a16:creationId xmlns:a16="http://schemas.microsoft.com/office/drawing/2014/main" id="{A7C7646D-A902-4857-B84C-4E650A6AF965}"/>
                    </a:ext>
                  </a:extLst>
                </p14:cNvPr>
                <p14:cNvContentPartPr/>
                <p14:nvPr/>
              </p14:nvContentPartPr>
              <p14:xfrm>
                <a:off x="9555600" y="4459747"/>
                <a:ext cx="275400" cy="88920"/>
              </p14:xfrm>
            </p:contentPart>
          </mc:Choice>
          <mc:Fallback xmlns="">
            <p:pic>
              <p:nvPicPr>
                <p:cNvPr id="154" name="Freihand 153">
                  <a:extLst>
                    <a:ext uri="{FF2B5EF4-FFF2-40B4-BE49-F238E27FC236}">
                      <a16:creationId xmlns:a16="http://schemas.microsoft.com/office/drawing/2014/main" id="{A7C7646D-A902-4857-B84C-4E650A6AF965}"/>
                    </a:ext>
                  </a:extLst>
                </p:cNvPr>
                <p:cNvPicPr/>
                <p:nvPr/>
              </p:nvPicPr>
              <p:blipFill>
                <a:blip r:embed="rId261"/>
                <a:stretch>
                  <a:fillRect/>
                </a:stretch>
              </p:blipFill>
              <p:spPr>
                <a:xfrm>
                  <a:off x="9551280" y="4455427"/>
                  <a:ext cx="284040" cy="9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2">
              <p14:nvContentPartPr>
                <p14:cNvPr id="155" name="Freihand 154">
                  <a:extLst>
                    <a:ext uri="{FF2B5EF4-FFF2-40B4-BE49-F238E27FC236}">
                      <a16:creationId xmlns:a16="http://schemas.microsoft.com/office/drawing/2014/main" id="{17BF2E68-476F-4AB1-8A26-CE633C9E9217}"/>
                    </a:ext>
                  </a:extLst>
                </p14:cNvPr>
                <p14:cNvContentPartPr/>
                <p14:nvPr/>
              </p14:nvContentPartPr>
              <p14:xfrm>
                <a:off x="9883560" y="4467667"/>
                <a:ext cx="119880" cy="178200"/>
              </p14:xfrm>
            </p:contentPart>
          </mc:Choice>
          <mc:Fallback xmlns="">
            <p:pic>
              <p:nvPicPr>
                <p:cNvPr id="155" name="Freihand 154">
                  <a:extLst>
                    <a:ext uri="{FF2B5EF4-FFF2-40B4-BE49-F238E27FC236}">
                      <a16:creationId xmlns:a16="http://schemas.microsoft.com/office/drawing/2014/main" id="{17BF2E68-476F-4AB1-8A26-CE633C9E9217}"/>
                    </a:ext>
                  </a:extLst>
                </p:cNvPr>
                <p:cNvPicPr/>
                <p:nvPr/>
              </p:nvPicPr>
              <p:blipFill>
                <a:blip r:embed="rId263"/>
                <a:stretch>
                  <a:fillRect/>
                </a:stretch>
              </p:blipFill>
              <p:spPr>
                <a:xfrm>
                  <a:off x="9879240" y="4463347"/>
                  <a:ext cx="128520" cy="18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4">
              <p14:nvContentPartPr>
                <p14:cNvPr id="156" name="Freihand 155">
                  <a:extLst>
                    <a:ext uri="{FF2B5EF4-FFF2-40B4-BE49-F238E27FC236}">
                      <a16:creationId xmlns:a16="http://schemas.microsoft.com/office/drawing/2014/main" id="{6A625C84-CB98-488D-A1ED-442952457D4D}"/>
                    </a:ext>
                  </a:extLst>
                </p14:cNvPr>
                <p14:cNvContentPartPr/>
                <p14:nvPr/>
              </p14:nvContentPartPr>
              <p14:xfrm>
                <a:off x="10054200" y="4461547"/>
                <a:ext cx="64440" cy="78120"/>
              </p14:xfrm>
            </p:contentPart>
          </mc:Choice>
          <mc:Fallback xmlns="">
            <p:pic>
              <p:nvPicPr>
                <p:cNvPr id="156" name="Freihand 155">
                  <a:extLst>
                    <a:ext uri="{FF2B5EF4-FFF2-40B4-BE49-F238E27FC236}">
                      <a16:creationId xmlns:a16="http://schemas.microsoft.com/office/drawing/2014/main" id="{6A625C84-CB98-488D-A1ED-442952457D4D}"/>
                    </a:ext>
                  </a:extLst>
                </p:cNvPr>
                <p:cNvPicPr/>
                <p:nvPr/>
              </p:nvPicPr>
              <p:blipFill>
                <a:blip r:embed="rId265"/>
                <a:stretch>
                  <a:fillRect/>
                </a:stretch>
              </p:blipFill>
              <p:spPr>
                <a:xfrm>
                  <a:off x="10049880" y="4457227"/>
                  <a:ext cx="73080" cy="8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6">
              <p14:nvContentPartPr>
                <p14:cNvPr id="157" name="Freihand 156">
                  <a:extLst>
                    <a:ext uri="{FF2B5EF4-FFF2-40B4-BE49-F238E27FC236}">
                      <a16:creationId xmlns:a16="http://schemas.microsoft.com/office/drawing/2014/main" id="{D815D090-DE51-46AE-988D-1F4068486309}"/>
                    </a:ext>
                  </a:extLst>
                </p14:cNvPr>
                <p14:cNvContentPartPr/>
                <p14:nvPr/>
              </p14:nvContentPartPr>
              <p14:xfrm>
                <a:off x="10137360" y="4442107"/>
                <a:ext cx="102600" cy="83880"/>
              </p14:xfrm>
            </p:contentPart>
          </mc:Choice>
          <mc:Fallback xmlns="">
            <p:pic>
              <p:nvPicPr>
                <p:cNvPr id="157" name="Freihand 156">
                  <a:extLst>
                    <a:ext uri="{FF2B5EF4-FFF2-40B4-BE49-F238E27FC236}">
                      <a16:creationId xmlns:a16="http://schemas.microsoft.com/office/drawing/2014/main" id="{D815D090-DE51-46AE-988D-1F4068486309}"/>
                    </a:ext>
                  </a:extLst>
                </p:cNvPr>
                <p:cNvPicPr/>
                <p:nvPr/>
              </p:nvPicPr>
              <p:blipFill>
                <a:blip r:embed="rId267"/>
                <a:stretch>
                  <a:fillRect/>
                </a:stretch>
              </p:blipFill>
              <p:spPr>
                <a:xfrm>
                  <a:off x="10133040" y="4437787"/>
                  <a:ext cx="111240" cy="9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8">
              <p14:nvContentPartPr>
                <p14:cNvPr id="158" name="Freihand 157">
                  <a:extLst>
                    <a:ext uri="{FF2B5EF4-FFF2-40B4-BE49-F238E27FC236}">
                      <a16:creationId xmlns:a16="http://schemas.microsoft.com/office/drawing/2014/main" id="{A646A0C9-36E0-47AB-A9DB-87D5E0C5E259}"/>
                    </a:ext>
                  </a:extLst>
                </p14:cNvPr>
                <p14:cNvContentPartPr/>
                <p14:nvPr/>
              </p14:nvContentPartPr>
              <p14:xfrm>
                <a:off x="10244280" y="4404667"/>
                <a:ext cx="116280" cy="119520"/>
              </p14:xfrm>
            </p:contentPart>
          </mc:Choice>
          <mc:Fallback xmlns="">
            <p:pic>
              <p:nvPicPr>
                <p:cNvPr id="158" name="Freihand 157">
                  <a:extLst>
                    <a:ext uri="{FF2B5EF4-FFF2-40B4-BE49-F238E27FC236}">
                      <a16:creationId xmlns:a16="http://schemas.microsoft.com/office/drawing/2014/main" id="{A646A0C9-36E0-47AB-A9DB-87D5E0C5E259}"/>
                    </a:ext>
                  </a:extLst>
                </p:cNvPr>
                <p:cNvPicPr/>
                <p:nvPr/>
              </p:nvPicPr>
              <p:blipFill>
                <a:blip r:embed="rId269"/>
                <a:stretch>
                  <a:fillRect/>
                </a:stretch>
              </p:blipFill>
              <p:spPr>
                <a:xfrm>
                  <a:off x="10239960" y="4400347"/>
                  <a:ext cx="124920" cy="12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0">
              <p14:nvContentPartPr>
                <p14:cNvPr id="159" name="Freihand 158">
                  <a:extLst>
                    <a:ext uri="{FF2B5EF4-FFF2-40B4-BE49-F238E27FC236}">
                      <a16:creationId xmlns:a16="http://schemas.microsoft.com/office/drawing/2014/main" id="{581DE783-8431-46AF-9D4F-2093401AAAA4}"/>
                    </a:ext>
                  </a:extLst>
                </p14:cNvPr>
                <p14:cNvContentPartPr/>
                <p14:nvPr/>
              </p14:nvContentPartPr>
              <p14:xfrm>
                <a:off x="10395480" y="4412587"/>
                <a:ext cx="258840" cy="87480"/>
              </p14:xfrm>
            </p:contentPart>
          </mc:Choice>
          <mc:Fallback xmlns="">
            <p:pic>
              <p:nvPicPr>
                <p:cNvPr id="159" name="Freihand 158">
                  <a:extLst>
                    <a:ext uri="{FF2B5EF4-FFF2-40B4-BE49-F238E27FC236}">
                      <a16:creationId xmlns:a16="http://schemas.microsoft.com/office/drawing/2014/main" id="{581DE783-8431-46AF-9D4F-2093401AAAA4}"/>
                    </a:ext>
                  </a:extLst>
                </p:cNvPr>
                <p:cNvPicPr/>
                <p:nvPr/>
              </p:nvPicPr>
              <p:blipFill>
                <a:blip r:embed="rId271"/>
                <a:stretch>
                  <a:fillRect/>
                </a:stretch>
              </p:blipFill>
              <p:spPr>
                <a:xfrm>
                  <a:off x="10391160" y="4408267"/>
                  <a:ext cx="267480" cy="9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2">
              <p14:nvContentPartPr>
                <p14:cNvPr id="160" name="Freihand 159">
                  <a:extLst>
                    <a:ext uri="{FF2B5EF4-FFF2-40B4-BE49-F238E27FC236}">
                      <a16:creationId xmlns:a16="http://schemas.microsoft.com/office/drawing/2014/main" id="{A56C9A2F-6500-40F1-84FA-2E17F60E39D7}"/>
                    </a:ext>
                  </a:extLst>
                </p14:cNvPr>
                <p14:cNvContentPartPr/>
                <p14:nvPr/>
              </p14:nvContentPartPr>
              <p14:xfrm>
                <a:off x="10804080" y="4430587"/>
                <a:ext cx="432000" cy="97200"/>
              </p14:xfrm>
            </p:contentPart>
          </mc:Choice>
          <mc:Fallback xmlns="">
            <p:pic>
              <p:nvPicPr>
                <p:cNvPr id="160" name="Freihand 159">
                  <a:extLst>
                    <a:ext uri="{FF2B5EF4-FFF2-40B4-BE49-F238E27FC236}">
                      <a16:creationId xmlns:a16="http://schemas.microsoft.com/office/drawing/2014/main" id="{A56C9A2F-6500-40F1-84FA-2E17F60E39D7}"/>
                    </a:ext>
                  </a:extLst>
                </p:cNvPr>
                <p:cNvPicPr/>
                <p:nvPr/>
              </p:nvPicPr>
              <p:blipFill>
                <a:blip r:embed="rId273"/>
                <a:stretch>
                  <a:fillRect/>
                </a:stretch>
              </p:blipFill>
              <p:spPr>
                <a:xfrm>
                  <a:off x="10799760" y="4426267"/>
                  <a:ext cx="440640" cy="10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4">
              <p14:nvContentPartPr>
                <p14:cNvPr id="161" name="Freihand 160">
                  <a:extLst>
                    <a:ext uri="{FF2B5EF4-FFF2-40B4-BE49-F238E27FC236}">
                      <a16:creationId xmlns:a16="http://schemas.microsoft.com/office/drawing/2014/main" id="{9D94656F-3D3E-4CB5-AA7E-6BA4289D1B2D}"/>
                    </a:ext>
                  </a:extLst>
                </p14:cNvPr>
                <p14:cNvContentPartPr/>
                <p14:nvPr/>
              </p14:nvContentPartPr>
              <p14:xfrm>
                <a:off x="11269920" y="4369747"/>
                <a:ext cx="133200" cy="132840"/>
              </p14:xfrm>
            </p:contentPart>
          </mc:Choice>
          <mc:Fallback xmlns="">
            <p:pic>
              <p:nvPicPr>
                <p:cNvPr id="161" name="Freihand 160">
                  <a:extLst>
                    <a:ext uri="{FF2B5EF4-FFF2-40B4-BE49-F238E27FC236}">
                      <a16:creationId xmlns:a16="http://schemas.microsoft.com/office/drawing/2014/main" id="{9D94656F-3D3E-4CB5-AA7E-6BA4289D1B2D}"/>
                    </a:ext>
                  </a:extLst>
                </p:cNvPr>
                <p:cNvPicPr/>
                <p:nvPr/>
              </p:nvPicPr>
              <p:blipFill>
                <a:blip r:embed="rId275"/>
                <a:stretch>
                  <a:fillRect/>
                </a:stretch>
              </p:blipFill>
              <p:spPr>
                <a:xfrm>
                  <a:off x="11265600" y="4365427"/>
                  <a:ext cx="141840" cy="14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6">
              <p14:nvContentPartPr>
                <p14:cNvPr id="162" name="Freihand 161">
                  <a:extLst>
                    <a:ext uri="{FF2B5EF4-FFF2-40B4-BE49-F238E27FC236}">
                      <a16:creationId xmlns:a16="http://schemas.microsoft.com/office/drawing/2014/main" id="{21E2944A-18FF-4F78-ABA2-22B2332E7CEC}"/>
                    </a:ext>
                  </a:extLst>
                </p14:cNvPr>
                <p14:cNvContentPartPr/>
                <p14:nvPr/>
              </p14:nvContentPartPr>
              <p14:xfrm>
                <a:off x="11412480" y="4413307"/>
                <a:ext cx="219600" cy="96840"/>
              </p14:xfrm>
            </p:contentPart>
          </mc:Choice>
          <mc:Fallback xmlns="">
            <p:pic>
              <p:nvPicPr>
                <p:cNvPr id="162" name="Freihand 161">
                  <a:extLst>
                    <a:ext uri="{FF2B5EF4-FFF2-40B4-BE49-F238E27FC236}">
                      <a16:creationId xmlns:a16="http://schemas.microsoft.com/office/drawing/2014/main" id="{21E2944A-18FF-4F78-ABA2-22B2332E7CEC}"/>
                    </a:ext>
                  </a:extLst>
                </p:cNvPr>
                <p:cNvPicPr/>
                <p:nvPr/>
              </p:nvPicPr>
              <p:blipFill>
                <a:blip r:embed="rId277"/>
                <a:stretch>
                  <a:fillRect/>
                </a:stretch>
              </p:blipFill>
              <p:spPr>
                <a:xfrm>
                  <a:off x="11408160" y="4408987"/>
                  <a:ext cx="228240" cy="10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8">
              <p14:nvContentPartPr>
                <p14:cNvPr id="163" name="Freihand 162">
                  <a:extLst>
                    <a:ext uri="{FF2B5EF4-FFF2-40B4-BE49-F238E27FC236}">
                      <a16:creationId xmlns:a16="http://schemas.microsoft.com/office/drawing/2014/main" id="{23B1E1B0-9453-45F8-95CE-ADDC01236A9D}"/>
                    </a:ext>
                  </a:extLst>
                </p14:cNvPr>
                <p14:cNvContentPartPr/>
                <p14:nvPr/>
              </p14:nvContentPartPr>
              <p14:xfrm>
                <a:off x="11703360" y="4357507"/>
                <a:ext cx="11520" cy="50760"/>
              </p14:xfrm>
            </p:contentPart>
          </mc:Choice>
          <mc:Fallback xmlns="">
            <p:pic>
              <p:nvPicPr>
                <p:cNvPr id="163" name="Freihand 162">
                  <a:extLst>
                    <a:ext uri="{FF2B5EF4-FFF2-40B4-BE49-F238E27FC236}">
                      <a16:creationId xmlns:a16="http://schemas.microsoft.com/office/drawing/2014/main" id="{23B1E1B0-9453-45F8-95CE-ADDC01236A9D}"/>
                    </a:ext>
                  </a:extLst>
                </p:cNvPr>
                <p:cNvPicPr/>
                <p:nvPr/>
              </p:nvPicPr>
              <p:blipFill>
                <a:blip r:embed="rId279"/>
                <a:stretch>
                  <a:fillRect/>
                </a:stretch>
              </p:blipFill>
              <p:spPr>
                <a:xfrm>
                  <a:off x="11699040" y="4353187"/>
                  <a:ext cx="20160" cy="5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0">
              <p14:nvContentPartPr>
                <p14:cNvPr id="164" name="Freihand 163">
                  <a:extLst>
                    <a:ext uri="{FF2B5EF4-FFF2-40B4-BE49-F238E27FC236}">
                      <a16:creationId xmlns:a16="http://schemas.microsoft.com/office/drawing/2014/main" id="{0FE4634F-B0C9-4136-AA27-6EBD767B6BF7}"/>
                    </a:ext>
                  </a:extLst>
                </p14:cNvPr>
                <p14:cNvContentPartPr/>
                <p14:nvPr/>
              </p14:nvContentPartPr>
              <p14:xfrm>
                <a:off x="11682480" y="4487467"/>
                <a:ext cx="3240" cy="18000"/>
              </p14:xfrm>
            </p:contentPart>
          </mc:Choice>
          <mc:Fallback xmlns="">
            <p:pic>
              <p:nvPicPr>
                <p:cNvPr id="164" name="Freihand 163">
                  <a:extLst>
                    <a:ext uri="{FF2B5EF4-FFF2-40B4-BE49-F238E27FC236}">
                      <a16:creationId xmlns:a16="http://schemas.microsoft.com/office/drawing/2014/main" id="{0FE4634F-B0C9-4136-AA27-6EBD767B6BF7}"/>
                    </a:ext>
                  </a:extLst>
                </p:cNvPr>
                <p:cNvPicPr/>
                <p:nvPr/>
              </p:nvPicPr>
              <p:blipFill>
                <a:blip r:embed="rId281"/>
                <a:stretch>
                  <a:fillRect/>
                </a:stretch>
              </p:blipFill>
              <p:spPr>
                <a:xfrm>
                  <a:off x="11678160" y="4483147"/>
                  <a:ext cx="11880" cy="2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2">
              <p14:nvContentPartPr>
                <p14:cNvPr id="171" name="Freihand 170">
                  <a:extLst>
                    <a:ext uri="{FF2B5EF4-FFF2-40B4-BE49-F238E27FC236}">
                      <a16:creationId xmlns:a16="http://schemas.microsoft.com/office/drawing/2014/main" id="{04458AC7-B641-4095-A3F4-2630540C5C77}"/>
                    </a:ext>
                  </a:extLst>
                </p14:cNvPr>
                <p14:cNvContentPartPr/>
                <p14:nvPr/>
              </p14:nvContentPartPr>
              <p14:xfrm>
                <a:off x="7073400" y="4716067"/>
                <a:ext cx="154440" cy="11880"/>
              </p14:xfrm>
            </p:contentPart>
          </mc:Choice>
          <mc:Fallback xmlns="">
            <p:pic>
              <p:nvPicPr>
                <p:cNvPr id="171" name="Freihand 170">
                  <a:extLst>
                    <a:ext uri="{FF2B5EF4-FFF2-40B4-BE49-F238E27FC236}">
                      <a16:creationId xmlns:a16="http://schemas.microsoft.com/office/drawing/2014/main" id="{04458AC7-B641-4095-A3F4-2630540C5C77}"/>
                    </a:ext>
                  </a:extLst>
                </p:cNvPr>
                <p:cNvPicPr/>
                <p:nvPr/>
              </p:nvPicPr>
              <p:blipFill>
                <a:blip r:embed="rId283"/>
                <a:stretch>
                  <a:fillRect/>
                </a:stretch>
              </p:blipFill>
              <p:spPr>
                <a:xfrm>
                  <a:off x="7069080" y="4711747"/>
                  <a:ext cx="163080" cy="2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4">
              <p14:nvContentPartPr>
                <p14:cNvPr id="172" name="Freihand 171">
                  <a:extLst>
                    <a:ext uri="{FF2B5EF4-FFF2-40B4-BE49-F238E27FC236}">
                      <a16:creationId xmlns:a16="http://schemas.microsoft.com/office/drawing/2014/main" id="{13896017-BDEB-444C-902B-F2875E4C5CFF}"/>
                    </a:ext>
                  </a:extLst>
                </p14:cNvPr>
                <p14:cNvContentPartPr/>
                <p14:nvPr/>
              </p14:nvContentPartPr>
              <p14:xfrm>
                <a:off x="7030560" y="4643347"/>
                <a:ext cx="108720" cy="115560"/>
              </p14:xfrm>
            </p:contentPart>
          </mc:Choice>
          <mc:Fallback xmlns="">
            <p:pic>
              <p:nvPicPr>
                <p:cNvPr id="172" name="Freihand 171">
                  <a:extLst>
                    <a:ext uri="{FF2B5EF4-FFF2-40B4-BE49-F238E27FC236}">
                      <a16:creationId xmlns:a16="http://schemas.microsoft.com/office/drawing/2014/main" id="{13896017-BDEB-444C-902B-F2875E4C5CFF}"/>
                    </a:ext>
                  </a:extLst>
                </p:cNvPr>
                <p:cNvPicPr/>
                <p:nvPr/>
              </p:nvPicPr>
              <p:blipFill>
                <a:blip r:embed="rId285"/>
                <a:stretch>
                  <a:fillRect/>
                </a:stretch>
              </p:blipFill>
              <p:spPr>
                <a:xfrm>
                  <a:off x="7026240" y="4639027"/>
                  <a:ext cx="117360" cy="12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6">
              <p14:nvContentPartPr>
                <p14:cNvPr id="173" name="Freihand 172">
                  <a:extLst>
                    <a:ext uri="{FF2B5EF4-FFF2-40B4-BE49-F238E27FC236}">
                      <a16:creationId xmlns:a16="http://schemas.microsoft.com/office/drawing/2014/main" id="{BF5F5BC3-60CD-4C39-B8ED-09B19B24B41B}"/>
                    </a:ext>
                  </a:extLst>
                </p14:cNvPr>
                <p14:cNvContentPartPr/>
                <p14:nvPr/>
              </p14:nvContentPartPr>
              <p14:xfrm>
                <a:off x="7309920" y="4670347"/>
                <a:ext cx="90360" cy="80640"/>
              </p14:xfrm>
            </p:contentPart>
          </mc:Choice>
          <mc:Fallback xmlns="">
            <p:pic>
              <p:nvPicPr>
                <p:cNvPr id="173" name="Freihand 172">
                  <a:extLst>
                    <a:ext uri="{FF2B5EF4-FFF2-40B4-BE49-F238E27FC236}">
                      <a16:creationId xmlns:a16="http://schemas.microsoft.com/office/drawing/2014/main" id="{BF5F5BC3-60CD-4C39-B8ED-09B19B24B41B}"/>
                    </a:ext>
                  </a:extLst>
                </p:cNvPr>
                <p:cNvPicPr/>
                <p:nvPr/>
              </p:nvPicPr>
              <p:blipFill>
                <a:blip r:embed="rId287"/>
                <a:stretch>
                  <a:fillRect/>
                </a:stretch>
              </p:blipFill>
              <p:spPr>
                <a:xfrm>
                  <a:off x="7305600" y="4666027"/>
                  <a:ext cx="99000" cy="8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8">
              <p14:nvContentPartPr>
                <p14:cNvPr id="174" name="Freihand 173">
                  <a:extLst>
                    <a:ext uri="{FF2B5EF4-FFF2-40B4-BE49-F238E27FC236}">
                      <a16:creationId xmlns:a16="http://schemas.microsoft.com/office/drawing/2014/main" id="{52B778E0-E39C-455C-A897-661BBA90799A}"/>
                    </a:ext>
                  </a:extLst>
                </p14:cNvPr>
                <p14:cNvContentPartPr/>
                <p14:nvPr/>
              </p14:nvContentPartPr>
              <p14:xfrm>
                <a:off x="7419000" y="4660987"/>
                <a:ext cx="74880" cy="205920"/>
              </p14:xfrm>
            </p:contentPart>
          </mc:Choice>
          <mc:Fallback xmlns="">
            <p:pic>
              <p:nvPicPr>
                <p:cNvPr id="174" name="Freihand 173">
                  <a:extLst>
                    <a:ext uri="{FF2B5EF4-FFF2-40B4-BE49-F238E27FC236}">
                      <a16:creationId xmlns:a16="http://schemas.microsoft.com/office/drawing/2014/main" id="{52B778E0-E39C-455C-A897-661BBA90799A}"/>
                    </a:ext>
                  </a:extLst>
                </p:cNvPr>
                <p:cNvPicPr/>
                <p:nvPr/>
              </p:nvPicPr>
              <p:blipFill>
                <a:blip r:embed="rId289"/>
                <a:stretch>
                  <a:fillRect/>
                </a:stretch>
              </p:blipFill>
              <p:spPr>
                <a:xfrm>
                  <a:off x="7414680" y="4656667"/>
                  <a:ext cx="83520" cy="21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0">
              <p14:nvContentPartPr>
                <p14:cNvPr id="175" name="Freihand 174">
                  <a:extLst>
                    <a:ext uri="{FF2B5EF4-FFF2-40B4-BE49-F238E27FC236}">
                      <a16:creationId xmlns:a16="http://schemas.microsoft.com/office/drawing/2014/main" id="{68B9BB58-A567-4772-84CA-9D792B596457}"/>
                    </a:ext>
                  </a:extLst>
                </p14:cNvPr>
                <p14:cNvContentPartPr/>
                <p14:nvPr/>
              </p14:nvContentPartPr>
              <p14:xfrm>
                <a:off x="7537800" y="4666747"/>
                <a:ext cx="63000" cy="75600"/>
              </p14:xfrm>
            </p:contentPart>
          </mc:Choice>
          <mc:Fallback xmlns="">
            <p:pic>
              <p:nvPicPr>
                <p:cNvPr id="175" name="Freihand 174">
                  <a:extLst>
                    <a:ext uri="{FF2B5EF4-FFF2-40B4-BE49-F238E27FC236}">
                      <a16:creationId xmlns:a16="http://schemas.microsoft.com/office/drawing/2014/main" id="{68B9BB58-A567-4772-84CA-9D792B596457}"/>
                    </a:ext>
                  </a:extLst>
                </p:cNvPr>
                <p:cNvPicPr/>
                <p:nvPr/>
              </p:nvPicPr>
              <p:blipFill>
                <a:blip r:embed="rId291"/>
                <a:stretch>
                  <a:fillRect/>
                </a:stretch>
              </p:blipFill>
              <p:spPr>
                <a:xfrm>
                  <a:off x="7533480" y="4662427"/>
                  <a:ext cx="71640" cy="84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2">
              <p14:nvContentPartPr>
                <p14:cNvPr id="176" name="Freihand 175">
                  <a:extLst>
                    <a:ext uri="{FF2B5EF4-FFF2-40B4-BE49-F238E27FC236}">
                      <a16:creationId xmlns:a16="http://schemas.microsoft.com/office/drawing/2014/main" id="{80E14913-FF73-477D-8EB9-DB2057160DCA}"/>
                    </a:ext>
                  </a:extLst>
                </p14:cNvPr>
                <p14:cNvContentPartPr/>
                <p14:nvPr/>
              </p14:nvContentPartPr>
              <p14:xfrm>
                <a:off x="7616280" y="4648027"/>
                <a:ext cx="92160" cy="108720"/>
              </p14:xfrm>
            </p:contentPart>
          </mc:Choice>
          <mc:Fallback xmlns="">
            <p:pic>
              <p:nvPicPr>
                <p:cNvPr id="176" name="Freihand 175">
                  <a:extLst>
                    <a:ext uri="{FF2B5EF4-FFF2-40B4-BE49-F238E27FC236}">
                      <a16:creationId xmlns:a16="http://schemas.microsoft.com/office/drawing/2014/main" id="{80E14913-FF73-477D-8EB9-DB2057160DCA}"/>
                    </a:ext>
                  </a:extLst>
                </p:cNvPr>
                <p:cNvPicPr/>
                <p:nvPr/>
              </p:nvPicPr>
              <p:blipFill>
                <a:blip r:embed="rId293"/>
                <a:stretch>
                  <a:fillRect/>
                </a:stretch>
              </p:blipFill>
              <p:spPr>
                <a:xfrm>
                  <a:off x="7611960" y="4643707"/>
                  <a:ext cx="100800" cy="11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4">
              <p14:nvContentPartPr>
                <p14:cNvPr id="177" name="Freihand 176">
                  <a:extLst>
                    <a:ext uri="{FF2B5EF4-FFF2-40B4-BE49-F238E27FC236}">
                      <a16:creationId xmlns:a16="http://schemas.microsoft.com/office/drawing/2014/main" id="{54AB4722-FC79-43F4-92FA-17B1563AAA1F}"/>
                    </a:ext>
                  </a:extLst>
                </p14:cNvPr>
                <p14:cNvContentPartPr/>
                <p14:nvPr/>
              </p14:nvContentPartPr>
              <p14:xfrm>
                <a:off x="7646880" y="4669267"/>
                <a:ext cx="115200" cy="50400"/>
              </p14:xfrm>
            </p:contentPart>
          </mc:Choice>
          <mc:Fallback xmlns="">
            <p:pic>
              <p:nvPicPr>
                <p:cNvPr id="177" name="Freihand 176">
                  <a:extLst>
                    <a:ext uri="{FF2B5EF4-FFF2-40B4-BE49-F238E27FC236}">
                      <a16:creationId xmlns:a16="http://schemas.microsoft.com/office/drawing/2014/main" id="{54AB4722-FC79-43F4-92FA-17B1563AAA1F}"/>
                    </a:ext>
                  </a:extLst>
                </p:cNvPr>
                <p:cNvPicPr/>
                <p:nvPr/>
              </p:nvPicPr>
              <p:blipFill>
                <a:blip r:embed="rId295"/>
                <a:stretch>
                  <a:fillRect/>
                </a:stretch>
              </p:blipFill>
              <p:spPr>
                <a:xfrm>
                  <a:off x="7642560" y="4664947"/>
                  <a:ext cx="123840" cy="5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6">
              <p14:nvContentPartPr>
                <p14:cNvPr id="178" name="Freihand 177">
                  <a:extLst>
                    <a:ext uri="{FF2B5EF4-FFF2-40B4-BE49-F238E27FC236}">
                      <a16:creationId xmlns:a16="http://schemas.microsoft.com/office/drawing/2014/main" id="{84FC98F8-B29D-4929-9FF3-21AC4B6BFE73}"/>
                    </a:ext>
                  </a:extLst>
                </p14:cNvPr>
                <p14:cNvContentPartPr/>
                <p14:nvPr/>
              </p14:nvContentPartPr>
              <p14:xfrm>
                <a:off x="7844160" y="4558747"/>
                <a:ext cx="136800" cy="224280"/>
              </p14:xfrm>
            </p:contentPart>
          </mc:Choice>
          <mc:Fallback xmlns="">
            <p:pic>
              <p:nvPicPr>
                <p:cNvPr id="178" name="Freihand 177">
                  <a:extLst>
                    <a:ext uri="{FF2B5EF4-FFF2-40B4-BE49-F238E27FC236}">
                      <a16:creationId xmlns:a16="http://schemas.microsoft.com/office/drawing/2014/main" id="{84FC98F8-B29D-4929-9FF3-21AC4B6BFE73}"/>
                    </a:ext>
                  </a:extLst>
                </p:cNvPr>
                <p:cNvPicPr/>
                <p:nvPr/>
              </p:nvPicPr>
              <p:blipFill>
                <a:blip r:embed="rId297"/>
                <a:stretch>
                  <a:fillRect/>
                </a:stretch>
              </p:blipFill>
              <p:spPr>
                <a:xfrm>
                  <a:off x="7839840" y="4554427"/>
                  <a:ext cx="145440" cy="23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8">
              <p14:nvContentPartPr>
                <p14:cNvPr id="179" name="Freihand 178">
                  <a:extLst>
                    <a:ext uri="{FF2B5EF4-FFF2-40B4-BE49-F238E27FC236}">
                      <a16:creationId xmlns:a16="http://schemas.microsoft.com/office/drawing/2014/main" id="{460E45E7-C82E-4F90-A6AC-65696F22350C}"/>
                    </a:ext>
                  </a:extLst>
                </p14:cNvPr>
                <p14:cNvContentPartPr/>
                <p14:nvPr/>
              </p14:nvContentPartPr>
              <p14:xfrm>
                <a:off x="7965480" y="4578187"/>
                <a:ext cx="27000" cy="35280"/>
              </p14:xfrm>
            </p:contentPart>
          </mc:Choice>
          <mc:Fallback xmlns="">
            <p:pic>
              <p:nvPicPr>
                <p:cNvPr id="179" name="Freihand 178">
                  <a:extLst>
                    <a:ext uri="{FF2B5EF4-FFF2-40B4-BE49-F238E27FC236}">
                      <a16:creationId xmlns:a16="http://schemas.microsoft.com/office/drawing/2014/main" id="{460E45E7-C82E-4F90-A6AC-65696F22350C}"/>
                    </a:ext>
                  </a:extLst>
                </p:cNvPr>
                <p:cNvPicPr/>
                <p:nvPr/>
              </p:nvPicPr>
              <p:blipFill>
                <a:blip r:embed="rId299"/>
                <a:stretch>
                  <a:fillRect/>
                </a:stretch>
              </p:blipFill>
              <p:spPr>
                <a:xfrm>
                  <a:off x="7961160" y="4573867"/>
                  <a:ext cx="35640" cy="4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0">
              <p14:nvContentPartPr>
                <p14:cNvPr id="180" name="Freihand 179">
                  <a:extLst>
                    <a:ext uri="{FF2B5EF4-FFF2-40B4-BE49-F238E27FC236}">
                      <a16:creationId xmlns:a16="http://schemas.microsoft.com/office/drawing/2014/main" id="{7841478C-11F4-410D-A229-202E9F2AE32D}"/>
                    </a:ext>
                  </a:extLst>
                </p14:cNvPr>
                <p14:cNvContentPartPr/>
                <p14:nvPr/>
              </p14:nvContentPartPr>
              <p14:xfrm>
                <a:off x="8009400" y="4616707"/>
                <a:ext cx="67680" cy="105840"/>
              </p14:xfrm>
            </p:contentPart>
          </mc:Choice>
          <mc:Fallback xmlns="">
            <p:pic>
              <p:nvPicPr>
                <p:cNvPr id="180" name="Freihand 179">
                  <a:extLst>
                    <a:ext uri="{FF2B5EF4-FFF2-40B4-BE49-F238E27FC236}">
                      <a16:creationId xmlns:a16="http://schemas.microsoft.com/office/drawing/2014/main" id="{7841478C-11F4-410D-A229-202E9F2AE32D}"/>
                    </a:ext>
                  </a:extLst>
                </p:cNvPr>
                <p:cNvPicPr/>
                <p:nvPr/>
              </p:nvPicPr>
              <p:blipFill>
                <a:blip r:embed="rId301"/>
                <a:stretch>
                  <a:fillRect/>
                </a:stretch>
              </p:blipFill>
              <p:spPr>
                <a:xfrm>
                  <a:off x="8005080" y="4612387"/>
                  <a:ext cx="76320" cy="11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2">
              <p14:nvContentPartPr>
                <p14:cNvPr id="181" name="Freihand 180">
                  <a:extLst>
                    <a:ext uri="{FF2B5EF4-FFF2-40B4-BE49-F238E27FC236}">
                      <a16:creationId xmlns:a16="http://schemas.microsoft.com/office/drawing/2014/main" id="{93940417-8C9C-41AB-9DB4-78CCDC2C7400}"/>
                    </a:ext>
                  </a:extLst>
                </p14:cNvPr>
                <p14:cNvContentPartPr/>
                <p14:nvPr/>
              </p14:nvContentPartPr>
              <p14:xfrm>
                <a:off x="8104440" y="4551187"/>
                <a:ext cx="126000" cy="192600"/>
              </p14:xfrm>
            </p:contentPart>
          </mc:Choice>
          <mc:Fallback xmlns="">
            <p:pic>
              <p:nvPicPr>
                <p:cNvPr id="181" name="Freihand 180">
                  <a:extLst>
                    <a:ext uri="{FF2B5EF4-FFF2-40B4-BE49-F238E27FC236}">
                      <a16:creationId xmlns:a16="http://schemas.microsoft.com/office/drawing/2014/main" id="{93940417-8C9C-41AB-9DB4-78CCDC2C7400}"/>
                    </a:ext>
                  </a:extLst>
                </p:cNvPr>
                <p:cNvPicPr/>
                <p:nvPr/>
              </p:nvPicPr>
              <p:blipFill>
                <a:blip r:embed="rId303"/>
                <a:stretch>
                  <a:fillRect/>
                </a:stretch>
              </p:blipFill>
              <p:spPr>
                <a:xfrm>
                  <a:off x="8100120" y="4546867"/>
                  <a:ext cx="134640" cy="20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4">
              <p14:nvContentPartPr>
                <p14:cNvPr id="183" name="Freihand 182">
                  <a:extLst>
                    <a:ext uri="{FF2B5EF4-FFF2-40B4-BE49-F238E27FC236}">
                      <a16:creationId xmlns:a16="http://schemas.microsoft.com/office/drawing/2014/main" id="{B685934F-487B-4C8E-8141-33DE2FC7AF78}"/>
                    </a:ext>
                  </a:extLst>
                </p14:cNvPr>
                <p14:cNvContentPartPr/>
                <p14:nvPr/>
              </p14:nvContentPartPr>
              <p14:xfrm>
                <a:off x="8671800" y="3022627"/>
                <a:ext cx="168840" cy="41760"/>
              </p14:xfrm>
            </p:contentPart>
          </mc:Choice>
          <mc:Fallback xmlns="">
            <p:pic>
              <p:nvPicPr>
                <p:cNvPr id="183" name="Freihand 182">
                  <a:extLst>
                    <a:ext uri="{FF2B5EF4-FFF2-40B4-BE49-F238E27FC236}">
                      <a16:creationId xmlns:a16="http://schemas.microsoft.com/office/drawing/2014/main" id="{B685934F-487B-4C8E-8141-33DE2FC7AF78}"/>
                    </a:ext>
                  </a:extLst>
                </p:cNvPr>
                <p:cNvPicPr/>
                <p:nvPr/>
              </p:nvPicPr>
              <p:blipFill>
                <a:blip r:embed="rId305"/>
                <a:stretch>
                  <a:fillRect/>
                </a:stretch>
              </p:blipFill>
              <p:spPr>
                <a:xfrm>
                  <a:off x="8667480" y="3018307"/>
                  <a:ext cx="177480" cy="5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6">
              <p14:nvContentPartPr>
                <p14:cNvPr id="184" name="Freihand 183">
                  <a:extLst>
                    <a:ext uri="{FF2B5EF4-FFF2-40B4-BE49-F238E27FC236}">
                      <a16:creationId xmlns:a16="http://schemas.microsoft.com/office/drawing/2014/main" id="{3108B5AF-7DE0-49D5-9E54-693098F7AB78}"/>
                    </a:ext>
                  </a:extLst>
                </p14:cNvPr>
                <p14:cNvContentPartPr/>
                <p14:nvPr/>
              </p14:nvContentPartPr>
              <p14:xfrm>
                <a:off x="7714920" y="2949187"/>
                <a:ext cx="82440" cy="3240"/>
              </p14:xfrm>
            </p:contentPart>
          </mc:Choice>
          <mc:Fallback xmlns="">
            <p:pic>
              <p:nvPicPr>
                <p:cNvPr id="184" name="Freihand 183">
                  <a:extLst>
                    <a:ext uri="{FF2B5EF4-FFF2-40B4-BE49-F238E27FC236}">
                      <a16:creationId xmlns:a16="http://schemas.microsoft.com/office/drawing/2014/main" id="{3108B5AF-7DE0-49D5-9E54-693098F7AB78}"/>
                    </a:ext>
                  </a:extLst>
                </p:cNvPr>
                <p:cNvPicPr/>
                <p:nvPr/>
              </p:nvPicPr>
              <p:blipFill>
                <a:blip r:embed="rId307"/>
                <a:stretch>
                  <a:fillRect/>
                </a:stretch>
              </p:blipFill>
              <p:spPr>
                <a:xfrm>
                  <a:off x="7710600" y="2944867"/>
                  <a:ext cx="91080" cy="1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8">
              <p14:nvContentPartPr>
                <p14:cNvPr id="185" name="Freihand 184">
                  <a:extLst>
                    <a:ext uri="{FF2B5EF4-FFF2-40B4-BE49-F238E27FC236}">
                      <a16:creationId xmlns:a16="http://schemas.microsoft.com/office/drawing/2014/main" id="{86032B47-1904-4101-9A41-103B3D9907C7}"/>
                    </a:ext>
                  </a:extLst>
                </p14:cNvPr>
                <p14:cNvContentPartPr/>
                <p14:nvPr/>
              </p14:nvContentPartPr>
              <p14:xfrm>
                <a:off x="7398840" y="3003187"/>
                <a:ext cx="1537200" cy="433440"/>
              </p14:xfrm>
            </p:contentPart>
          </mc:Choice>
          <mc:Fallback xmlns="">
            <p:pic>
              <p:nvPicPr>
                <p:cNvPr id="185" name="Freihand 184">
                  <a:extLst>
                    <a:ext uri="{FF2B5EF4-FFF2-40B4-BE49-F238E27FC236}">
                      <a16:creationId xmlns:a16="http://schemas.microsoft.com/office/drawing/2014/main" id="{86032B47-1904-4101-9A41-103B3D9907C7}"/>
                    </a:ext>
                  </a:extLst>
                </p:cNvPr>
                <p:cNvPicPr/>
                <p:nvPr/>
              </p:nvPicPr>
              <p:blipFill>
                <a:blip r:embed="rId309"/>
                <a:stretch>
                  <a:fillRect/>
                </a:stretch>
              </p:blipFill>
              <p:spPr>
                <a:xfrm>
                  <a:off x="7394160" y="2998867"/>
                  <a:ext cx="1545840" cy="442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98" name="Gruppieren 197">
            <a:extLst>
              <a:ext uri="{FF2B5EF4-FFF2-40B4-BE49-F238E27FC236}">
                <a16:creationId xmlns:a16="http://schemas.microsoft.com/office/drawing/2014/main" id="{3E30CCDE-5FF1-4B9B-B058-619FCDE021F2}"/>
              </a:ext>
            </a:extLst>
          </p:cNvPr>
          <p:cNvGrpSpPr/>
          <p:nvPr/>
        </p:nvGrpSpPr>
        <p:grpSpPr>
          <a:xfrm>
            <a:off x="4057320" y="4837387"/>
            <a:ext cx="711360" cy="273960"/>
            <a:chOff x="4057320" y="4837387"/>
            <a:chExt cx="711360" cy="2739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10">
              <p14:nvContentPartPr>
                <p14:cNvPr id="187" name="Freihand 186">
                  <a:extLst>
                    <a:ext uri="{FF2B5EF4-FFF2-40B4-BE49-F238E27FC236}">
                      <a16:creationId xmlns:a16="http://schemas.microsoft.com/office/drawing/2014/main" id="{205B1762-5EAA-4DD5-881E-E931AFBE8DD9}"/>
                    </a:ext>
                  </a:extLst>
                </p14:cNvPr>
                <p14:cNvContentPartPr/>
                <p14:nvPr/>
              </p14:nvContentPartPr>
              <p14:xfrm>
                <a:off x="4452960" y="4882387"/>
                <a:ext cx="77760" cy="86760"/>
              </p14:xfrm>
            </p:contentPart>
          </mc:Choice>
          <mc:Fallback xmlns="">
            <p:pic>
              <p:nvPicPr>
                <p:cNvPr id="187" name="Freihand 186">
                  <a:extLst>
                    <a:ext uri="{FF2B5EF4-FFF2-40B4-BE49-F238E27FC236}">
                      <a16:creationId xmlns:a16="http://schemas.microsoft.com/office/drawing/2014/main" id="{205B1762-5EAA-4DD5-881E-E931AFBE8DD9}"/>
                    </a:ext>
                  </a:extLst>
                </p:cNvPr>
                <p:cNvPicPr/>
                <p:nvPr/>
              </p:nvPicPr>
              <p:blipFill>
                <a:blip r:embed="rId311"/>
                <a:stretch>
                  <a:fillRect/>
                </a:stretch>
              </p:blipFill>
              <p:spPr>
                <a:xfrm>
                  <a:off x="4448640" y="4878067"/>
                  <a:ext cx="86400" cy="9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2">
              <p14:nvContentPartPr>
                <p14:cNvPr id="188" name="Freihand 187">
                  <a:extLst>
                    <a:ext uri="{FF2B5EF4-FFF2-40B4-BE49-F238E27FC236}">
                      <a16:creationId xmlns:a16="http://schemas.microsoft.com/office/drawing/2014/main" id="{63850BE5-AFF8-442B-B97F-A67CB4C0CC78}"/>
                    </a:ext>
                  </a:extLst>
                </p14:cNvPr>
                <p14:cNvContentPartPr/>
                <p14:nvPr/>
              </p14:nvContentPartPr>
              <p14:xfrm>
                <a:off x="4421640" y="4837387"/>
                <a:ext cx="131760" cy="86400"/>
              </p14:xfrm>
            </p:contentPart>
          </mc:Choice>
          <mc:Fallback xmlns="">
            <p:pic>
              <p:nvPicPr>
                <p:cNvPr id="188" name="Freihand 187">
                  <a:extLst>
                    <a:ext uri="{FF2B5EF4-FFF2-40B4-BE49-F238E27FC236}">
                      <a16:creationId xmlns:a16="http://schemas.microsoft.com/office/drawing/2014/main" id="{63850BE5-AFF8-442B-B97F-A67CB4C0CC78}"/>
                    </a:ext>
                  </a:extLst>
                </p:cNvPr>
                <p:cNvPicPr/>
                <p:nvPr/>
              </p:nvPicPr>
              <p:blipFill>
                <a:blip r:embed="rId313"/>
                <a:stretch>
                  <a:fillRect/>
                </a:stretch>
              </p:blipFill>
              <p:spPr>
                <a:xfrm>
                  <a:off x="4417320" y="4833067"/>
                  <a:ext cx="140400" cy="9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4">
              <p14:nvContentPartPr>
                <p14:cNvPr id="189" name="Freihand 188">
                  <a:extLst>
                    <a:ext uri="{FF2B5EF4-FFF2-40B4-BE49-F238E27FC236}">
                      <a16:creationId xmlns:a16="http://schemas.microsoft.com/office/drawing/2014/main" id="{80FC2BC0-FFFA-4B3E-8894-AE7535819770}"/>
                    </a:ext>
                  </a:extLst>
                </p14:cNvPr>
                <p14:cNvContentPartPr/>
                <p14:nvPr/>
              </p14:nvContentPartPr>
              <p14:xfrm>
                <a:off x="4057320" y="4933867"/>
                <a:ext cx="106560" cy="177480"/>
              </p14:xfrm>
            </p:contentPart>
          </mc:Choice>
          <mc:Fallback xmlns="">
            <p:pic>
              <p:nvPicPr>
                <p:cNvPr id="189" name="Freihand 188">
                  <a:extLst>
                    <a:ext uri="{FF2B5EF4-FFF2-40B4-BE49-F238E27FC236}">
                      <a16:creationId xmlns:a16="http://schemas.microsoft.com/office/drawing/2014/main" id="{80FC2BC0-FFFA-4B3E-8894-AE7535819770}"/>
                    </a:ext>
                  </a:extLst>
                </p:cNvPr>
                <p:cNvPicPr/>
                <p:nvPr/>
              </p:nvPicPr>
              <p:blipFill>
                <a:blip r:embed="rId315"/>
                <a:stretch>
                  <a:fillRect/>
                </a:stretch>
              </p:blipFill>
              <p:spPr>
                <a:xfrm>
                  <a:off x="4053000" y="4929547"/>
                  <a:ext cx="115200" cy="18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6">
              <p14:nvContentPartPr>
                <p14:cNvPr id="190" name="Freihand 189">
                  <a:extLst>
                    <a:ext uri="{FF2B5EF4-FFF2-40B4-BE49-F238E27FC236}">
                      <a16:creationId xmlns:a16="http://schemas.microsoft.com/office/drawing/2014/main" id="{9511B1A0-9BF9-4A61-9103-C0E2534F2D2A}"/>
                    </a:ext>
                  </a:extLst>
                </p14:cNvPr>
                <p14:cNvContentPartPr/>
                <p14:nvPr/>
              </p14:nvContentPartPr>
              <p14:xfrm>
                <a:off x="4191600" y="4939267"/>
                <a:ext cx="11520" cy="125640"/>
              </p14:xfrm>
            </p:contentPart>
          </mc:Choice>
          <mc:Fallback xmlns="">
            <p:pic>
              <p:nvPicPr>
                <p:cNvPr id="190" name="Freihand 189">
                  <a:extLst>
                    <a:ext uri="{FF2B5EF4-FFF2-40B4-BE49-F238E27FC236}">
                      <a16:creationId xmlns:a16="http://schemas.microsoft.com/office/drawing/2014/main" id="{9511B1A0-9BF9-4A61-9103-C0E2534F2D2A}"/>
                    </a:ext>
                  </a:extLst>
                </p:cNvPr>
                <p:cNvPicPr/>
                <p:nvPr/>
              </p:nvPicPr>
              <p:blipFill>
                <a:blip r:embed="rId317"/>
                <a:stretch>
                  <a:fillRect/>
                </a:stretch>
              </p:blipFill>
              <p:spPr>
                <a:xfrm>
                  <a:off x="4187280" y="4934947"/>
                  <a:ext cx="20160" cy="13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8">
              <p14:nvContentPartPr>
                <p14:cNvPr id="191" name="Freihand 190">
                  <a:extLst>
                    <a:ext uri="{FF2B5EF4-FFF2-40B4-BE49-F238E27FC236}">
                      <a16:creationId xmlns:a16="http://schemas.microsoft.com/office/drawing/2014/main" id="{D9EAB3AC-0F2D-4415-9CE0-22017DA84375}"/>
                    </a:ext>
                  </a:extLst>
                </p14:cNvPr>
                <p14:cNvContentPartPr/>
                <p14:nvPr/>
              </p14:nvContentPartPr>
              <p14:xfrm>
                <a:off x="4208160" y="4973467"/>
                <a:ext cx="119520" cy="77040"/>
              </p14:xfrm>
            </p:contentPart>
          </mc:Choice>
          <mc:Fallback xmlns="">
            <p:pic>
              <p:nvPicPr>
                <p:cNvPr id="191" name="Freihand 190">
                  <a:extLst>
                    <a:ext uri="{FF2B5EF4-FFF2-40B4-BE49-F238E27FC236}">
                      <a16:creationId xmlns:a16="http://schemas.microsoft.com/office/drawing/2014/main" id="{D9EAB3AC-0F2D-4415-9CE0-22017DA84375}"/>
                    </a:ext>
                  </a:extLst>
                </p:cNvPr>
                <p:cNvPicPr/>
                <p:nvPr/>
              </p:nvPicPr>
              <p:blipFill>
                <a:blip r:embed="rId319"/>
                <a:stretch>
                  <a:fillRect/>
                </a:stretch>
              </p:blipFill>
              <p:spPr>
                <a:xfrm>
                  <a:off x="4203840" y="4969147"/>
                  <a:ext cx="128160" cy="8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0">
              <p14:nvContentPartPr>
                <p14:cNvPr id="192" name="Freihand 191">
                  <a:extLst>
                    <a:ext uri="{FF2B5EF4-FFF2-40B4-BE49-F238E27FC236}">
                      <a16:creationId xmlns:a16="http://schemas.microsoft.com/office/drawing/2014/main" id="{4E09EBBE-1A71-499F-9E01-B738B1343D9B}"/>
                    </a:ext>
                  </a:extLst>
                </p14:cNvPr>
                <p14:cNvContentPartPr/>
                <p14:nvPr/>
              </p14:nvContentPartPr>
              <p14:xfrm>
                <a:off x="4306080" y="4970947"/>
                <a:ext cx="153360" cy="92160"/>
              </p14:xfrm>
            </p:contentPart>
          </mc:Choice>
          <mc:Fallback xmlns="">
            <p:pic>
              <p:nvPicPr>
                <p:cNvPr id="192" name="Freihand 191">
                  <a:extLst>
                    <a:ext uri="{FF2B5EF4-FFF2-40B4-BE49-F238E27FC236}">
                      <a16:creationId xmlns:a16="http://schemas.microsoft.com/office/drawing/2014/main" id="{4E09EBBE-1A71-499F-9E01-B738B1343D9B}"/>
                    </a:ext>
                  </a:extLst>
                </p:cNvPr>
                <p:cNvPicPr/>
                <p:nvPr/>
              </p:nvPicPr>
              <p:blipFill>
                <a:blip r:embed="rId321"/>
                <a:stretch>
                  <a:fillRect/>
                </a:stretch>
              </p:blipFill>
              <p:spPr>
                <a:xfrm>
                  <a:off x="4301760" y="4966627"/>
                  <a:ext cx="162000" cy="10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2">
              <p14:nvContentPartPr>
                <p14:cNvPr id="193" name="Freihand 192">
                  <a:extLst>
                    <a:ext uri="{FF2B5EF4-FFF2-40B4-BE49-F238E27FC236}">
                      <a16:creationId xmlns:a16="http://schemas.microsoft.com/office/drawing/2014/main" id="{FC948C52-C484-4283-8E53-BD7978CD05D8}"/>
                    </a:ext>
                  </a:extLst>
                </p14:cNvPr>
                <p14:cNvContentPartPr/>
                <p14:nvPr/>
              </p14:nvContentPartPr>
              <p14:xfrm>
                <a:off x="4464840" y="4914787"/>
                <a:ext cx="2880" cy="3600"/>
              </p14:xfrm>
            </p:contentPart>
          </mc:Choice>
          <mc:Fallback xmlns="">
            <p:pic>
              <p:nvPicPr>
                <p:cNvPr id="193" name="Freihand 192">
                  <a:extLst>
                    <a:ext uri="{FF2B5EF4-FFF2-40B4-BE49-F238E27FC236}">
                      <a16:creationId xmlns:a16="http://schemas.microsoft.com/office/drawing/2014/main" id="{FC948C52-C484-4283-8E53-BD7978CD05D8}"/>
                    </a:ext>
                  </a:extLst>
                </p:cNvPr>
                <p:cNvPicPr/>
                <p:nvPr/>
              </p:nvPicPr>
              <p:blipFill>
                <a:blip r:embed="rId323"/>
                <a:stretch>
                  <a:fillRect/>
                </a:stretch>
              </p:blipFill>
              <p:spPr>
                <a:xfrm>
                  <a:off x="4460520" y="4910467"/>
                  <a:ext cx="11520" cy="1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4">
              <p14:nvContentPartPr>
                <p14:cNvPr id="195" name="Freihand 194">
                  <a:extLst>
                    <a:ext uri="{FF2B5EF4-FFF2-40B4-BE49-F238E27FC236}">
                      <a16:creationId xmlns:a16="http://schemas.microsoft.com/office/drawing/2014/main" id="{52839D95-189D-41D5-9E44-A02B706A4D99}"/>
                    </a:ext>
                  </a:extLst>
                </p14:cNvPr>
                <p14:cNvContentPartPr/>
                <p14:nvPr/>
              </p14:nvContentPartPr>
              <p14:xfrm>
                <a:off x="4508040" y="4900387"/>
                <a:ext cx="68400" cy="133920"/>
              </p14:xfrm>
            </p:contentPart>
          </mc:Choice>
          <mc:Fallback xmlns="">
            <p:pic>
              <p:nvPicPr>
                <p:cNvPr id="195" name="Freihand 194">
                  <a:extLst>
                    <a:ext uri="{FF2B5EF4-FFF2-40B4-BE49-F238E27FC236}">
                      <a16:creationId xmlns:a16="http://schemas.microsoft.com/office/drawing/2014/main" id="{52839D95-189D-41D5-9E44-A02B706A4D99}"/>
                    </a:ext>
                  </a:extLst>
                </p:cNvPr>
                <p:cNvPicPr/>
                <p:nvPr/>
              </p:nvPicPr>
              <p:blipFill>
                <a:blip r:embed="rId325"/>
                <a:stretch>
                  <a:fillRect/>
                </a:stretch>
              </p:blipFill>
              <p:spPr>
                <a:xfrm>
                  <a:off x="4503720" y="4896067"/>
                  <a:ext cx="77040" cy="14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6">
              <p14:nvContentPartPr>
                <p14:cNvPr id="197" name="Freihand 196">
                  <a:extLst>
                    <a:ext uri="{FF2B5EF4-FFF2-40B4-BE49-F238E27FC236}">
                      <a16:creationId xmlns:a16="http://schemas.microsoft.com/office/drawing/2014/main" id="{9FFB0268-38A9-4E0C-AF29-4D3488ECA9D2}"/>
                    </a:ext>
                  </a:extLst>
                </p14:cNvPr>
                <p14:cNvContentPartPr/>
                <p14:nvPr/>
              </p14:nvContentPartPr>
              <p14:xfrm>
                <a:off x="4603080" y="4868347"/>
                <a:ext cx="165600" cy="169560"/>
              </p14:xfrm>
            </p:contentPart>
          </mc:Choice>
          <mc:Fallback xmlns="">
            <p:pic>
              <p:nvPicPr>
                <p:cNvPr id="197" name="Freihand 196">
                  <a:extLst>
                    <a:ext uri="{FF2B5EF4-FFF2-40B4-BE49-F238E27FC236}">
                      <a16:creationId xmlns:a16="http://schemas.microsoft.com/office/drawing/2014/main" id="{9FFB0268-38A9-4E0C-AF29-4D3488ECA9D2}"/>
                    </a:ext>
                  </a:extLst>
                </p:cNvPr>
                <p:cNvPicPr/>
                <p:nvPr/>
              </p:nvPicPr>
              <p:blipFill>
                <a:blip r:embed="rId327"/>
                <a:stretch>
                  <a:fillRect/>
                </a:stretch>
              </p:blipFill>
              <p:spPr>
                <a:xfrm>
                  <a:off x="4598760" y="4864027"/>
                  <a:ext cx="174240" cy="1782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328">
            <p14:nvContentPartPr>
              <p14:cNvPr id="199" name="Freihand 198">
                <a:extLst>
                  <a:ext uri="{FF2B5EF4-FFF2-40B4-BE49-F238E27FC236}">
                    <a16:creationId xmlns:a16="http://schemas.microsoft.com/office/drawing/2014/main" id="{9381A0F6-B8CA-4A07-9409-148456CC75BC}"/>
                  </a:ext>
                </a:extLst>
              </p14:cNvPr>
              <p14:cNvContentPartPr/>
              <p14:nvPr/>
            </p14:nvContentPartPr>
            <p14:xfrm>
              <a:off x="2867160" y="4563067"/>
              <a:ext cx="944280" cy="49680"/>
            </p14:xfrm>
          </p:contentPart>
        </mc:Choice>
        <mc:Fallback xmlns="">
          <p:pic>
            <p:nvPicPr>
              <p:cNvPr id="199" name="Freihand 198">
                <a:extLst>
                  <a:ext uri="{FF2B5EF4-FFF2-40B4-BE49-F238E27FC236}">
                    <a16:creationId xmlns:a16="http://schemas.microsoft.com/office/drawing/2014/main" id="{9381A0F6-B8CA-4A07-9409-148456CC75BC}"/>
                  </a:ext>
                </a:extLst>
              </p:cNvPr>
              <p:cNvPicPr/>
              <p:nvPr/>
            </p:nvPicPr>
            <p:blipFill>
              <a:blip r:embed="rId329"/>
              <a:stretch>
                <a:fillRect/>
              </a:stretch>
            </p:blipFill>
            <p:spPr>
              <a:xfrm>
                <a:off x="2862840" y="4558747"/>
                <a:ext cx="952920" cy="58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30">
            <p14:nvContentPartPr>
              <p14:cNvPr id="200" name="Freihand 199">
                <a:extLst>
                  <a:ext uri="{FF2B5EF4-FFF2-40B4-BE49-F238E27FC236}">
                    <a16:creationId xmlns:a16="http://schemas.microsoft.com/office/drawing/2014/main" id="{CB022DB2-DA43-4BCE-AB8D-5B76A801D6F8}"/>
                  </a:ext>
                </a:extLst>
              </p14:cNvPr>
              <p14:cNvContentPartPr/>
              <p14:nvPr/>
            </p14:nvContentPartPr>
            <p14:xfrm>
              <a:off x="4638000" y="4577467"/>
              <a:ext cx="1254600" cy="42120"/>
            </p14:xfrm>
          </p:contentPart>
        </mc:Choice>
        <mc:Fallback xmlns="">
          <p:pic>
            <p:nvPicPr>
              <p:cNvPr id="200" name="Freihand 199">
                <a:extLst>
                  <a:ext uri="{FF2B5EF4-FFF2-40B4-BE49-F238E27FC236}">
                    <a16:creationId xmlns:a16="http://schemas.microsoft.com/office/drawing/2014/main" id="{CB022DB2-DA43-4BCE-AB8D-5B76A801D6F8}"/>
                  </a:ext>
                </a:extLst>
              </p:cNvPr>
              <p:cNvPicPr/>
              <p:nvPr/>
            </p:nvPicPr>
            <p:blipFill>
              <a:blip r:embed="rId331"/>
              <a:stretch>
                <a:fillRect/>
              </a:stretch>
            </p:blipFill>
            <p:spPr>
              <a:xfrm>
                <a:off x="4633680" y="4573147"/>
                <a:ext cx="1263240" cy="50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32">
            <p14:nvContentPartPr>
              <p14:cNvPr id="201" name="Freihand 200">
                <a:extLst>
                  <a:ext uri="{FF2B5EF4-FFF2-40B4-BE49-F238E27FC236}">
                    <a16:creationId xmlns:a16="http://schemas.microsoft.com/office/drawing/2014/main" id="{B2C6771D-E9B5-4CE4-83C6-C8C0EBA936B2}"/>
                  </a:ext>
                </a:extLst>
              </p14:cNvPr>
              <p14:cNvContentPartPr/>
              <p14:nvPr/>
            </p14:nvContentPartPr>
            <p14:xfrm>
              <a:off x="5542680" y="5382787"/>
              <a:ext cx="257040" cy="491760"/>
            </p14:xfrm>
          </p:contentPart>
        </mc:Choice>
        <mc:Fallback xmlns="">
          <p:pic>
            <p:nvPicPr>
              <p:cNvPr id="201" name="Freihand 200">
                <a:extLst>
                  <a:ext uri="{FF2B5EF4-FFF2-40B4-BE49-F238E27FC236}">
                    <a16:creationId xmlns:a16="http://schemas.microsoft.com/office/drawing/2014/main" id="{B2C6771D-E9B5-4CE4-83C6-C8C0EBA936B2}"/>
                  </a:ext>
                </a:extLst>
              </p:cNvPr>
              <p:cNvPicPr/>
              <p:nvPr/>
            </p:nvPicPr>
            <p:blipFill>
              <a:blip r:embed="rId333"/>
              <a:stretch>
                <a:fillRect/>
              </a:stretch>
            </p:blipFill>
            <p:spPr>
              <a:xfrm>
                <a:off x="5538360" y="5378467"/>
                <a:ext cx="265680" cy="500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34">
            <p14:nvContentPartPr>
              <p14:cNvPr id="202" name="Freihand 201">
                <a:extLst>
                  <a:ext uri="{FF2B5EF4-FFF2-40B4-BE49-F238E27FC236}">
                    <a16:creationId xmlns:a16="http://schemas.microsoft.com/office/drawing/2014/main" id="{428DCE50-99B5-473A-B80A-A1FC02C4A3C3}"/>
                  </a:ext>
                </a:extLst>
              </p14:cNvPr>
              <p14:cNvContentPartPr/>
              <p14:nvPr/>
            </p14:nvContentPartPr>
            <p14:xfrm>
              <a:off x="2764560" y="1418827"/>
              <a:ext cx="2505960" cy="122040"/>
            </p14:xfrm>
          </p:contentPart>
        </mc:Choice>
        <mc:Fallback xmlns="">
          <p:pic>
            <p:nvPicPr>
              <p:cNvPr id="202" name="Freihand 201">
                <a:extLst>
                  <a:ext uri="{FF2B5EF4-FFF2-40B4-BE49-F238E27FC236}">
                    <a16:creationId xmlns:a16="http://schemas.microsoft.com/office/drawing/2014/main" id="{428DCE50-99B5-473A-B80A-A1FC02C4A3C3}"/>
                  </a:ext>
                </a:extLst>
              </p:cNvPr>
              <p:cNvPicPr/>
              <p:nvPr/>
            </p:nvPicPr>
            <p:blipFill>
              <a:blip r:embed="rId335"/>
              <a:stretch>
                <a:fillRect/>
              </a:stretch>
            </p:blipFill>
            <p:spPr>
              <a:xfrm>
                <a:off x="2760240" y="1414507"/>
                <a:ext cx="2514600" cy="130680"/>
              </a:xfrm>
              <a:prstGeom prst="rect">
                <a:avLst/>
              </a:prstGeom>
            </p:spPr>
          </p:pic>
        </mc:Fallback>
      </mc:AlternateContent>
      <p:grpSp>
        <p:nvGrpSpPr>
          <p:cNvPr id="53" name="Gruppieren 52">
            <a:extLst>
              <a:ext uri="{FF2B5EF4-FFF2-40B4-BE49-F238E27FC236}">
                <a16:creationId xmlns:a16="http://schemas.microsoft.com/office/drawing/2014/main" id="{1CE8596D-8930-4D49-9AC5-1056A4E2DF43}"/>
              </a:ext>
            </a:extLst>
          </p:cNvPr>
          <p:cNvGrpSpPr/>
          <p:nvPr/>
        </p:nvGrpSpPr>
        <p:grpSpPr>
          <a:xfrm>
            <a:off x="2952120" y="4547587"/>
            <a:ext cx="2929320" cy="74880"/>
            <a:chOff x="2952120" y="4547587"/>
            <a:chExt cx="2929320" cy="74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36">
              <p14:nvContentPartPr>
                <p14:cNvPr id="26" name="Freihand 25">
                  <a:extLst>
                    <a:ext uri="{FF2B5EF4-FFF2-40B4-BE49-F238E27FC236}">
                      <a16:creationId xmlns:a16="http://schemas.microsoft.com/office/drawing/2014/main" id="{65CA1759-1B91-4D64-BEB9-71F388F3D331}"/>
                    </a:ext>
                  </a:extLst>
                </p14:cNvPr>
                <p14:cNvContentPartPr/>
                <p14:nvPr/>
              </p14:nvContentPartPr>
              <p14:xfrm>
                <a:off x="2952120" y="4547587"/>
                <a:ext cx="1102320" cy="55080"/>
              </p14:xfrm>
            </p:contentPart>
          </mc:Choice>
          <mc:Fallback>
            <p:pic>
              <p:nvPicPr>
                <p:cNvPr id="26" name="Freihand 25">
                  <a:extLst>
                    <a:ext uri="{FF2B5EF4-FFF2-40B4-BE49-F238E27FC236}">
                      <a16:creationId xmlns:a16="http://schemas.microsoft.com/office/drawing/2014/main" id="{65CA1759-1B91-4D64-BEB9-71F388F3D331}"/>
                    </a:ext>
                  </a:extLst>
                </p:cNvPr>
                <p:cNvPicPr/>
                <p:nvPr/>
              </p:nvPicPr>
              <p:blipFill>
                <a:blip r:embed="rId337"/>
                <a:stretch>
                  <a:fillRect/>
                </a:stretch>
              </p:blipFill>
              <p:spPr>
                <a:xfrm>
                  <a:off x="2947800" y="4543267"/>
                  <a:ext cx="1110960" cy="6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8">
              <p14:nvContentPartPr>
                <p14:cNvPr id="35" name="Freihand 34">
                  <a:extLst>
                    <a:ext uri="{FF2B5EF4-FFF2-40B4-BE49-F238E27FC236}">
                      <a16:creationId xmlns:a16="http://schemas.microsoft.com/office/drawing/2014/main" id="{5DCE099A-7A68-46E2-91D1-18617BB81DA8}"/>
                    </a:ext>
                  </a:extLst>
                </p14:cNvPr>
                <p14:cNvContentPartPr/>
                <p14:nvPr/>
              </p14:nvContentPartPr>
              <p14:xfrm>
                <a:off x="4569960" y="4587187"/>
                <a:ext cx="1311480" cy="35280"/>
              </p14:xfrm>
            </p:contentPart>
          </mc:Choice>
          <mc:Fallback>
            <p:pic>
              <p:nvPicPr>
                <p:cNvPr id="35" name="Freihand 34">
                  <a:extLst>
                    <a:ext uri="{FF2B5EF4-FFF2-40B4-BE49-F238E27FC236}">
                      <a16:creationId xmlns:a16="http://schemas.microsoft.com/office/drawing/2014/main" id="{5DCE099A-7A68-46E2-91D1-18617BB81DA8}"/>
                    </a:ext>
                  </a:extLst>
                </p:cNvPr>
                <p:cNvPicPr/>
                <p:nvPr/>
              </p:nvPicPr>
              <p:blipFill>
                <a:blip r:embed="rId339"/>
                <a:stretch>
                  <a:fillRect/>
                </a:stretch>
              </p:blipFill>
              <p:spPr>
                <a:xfrm>
                  <a:off x="4565640" y="4582867"/>
                  <a:ext cx="1320120" cy="439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340">
            <p14:nvContentPartPr>
              <p14:cNvPr id="54" name="Freihand 53">
                <a:extLst>
                  <a:ext uri="{FF2B5EF4-FFF2-40B4-BE49-F238E27FC236}">
                    <a16:creationId xmlns:a16="http://schemas.microsoft.com/office/drawing/2014/main" id="{C33F1B7A-047A-48B3-93EA-EBCF1B23885A}"/>
                  </a:ext>
                </a:extLst>
              </p14:cNvPr>
              <p14:cNvContentPartPr/>
              <p14:nvPr/>
            </p14:nvContentPartPr>
            <p14:xfrm>
              <a:off x="2881200" y="4262107"/>
              <a:ext cx="1412280" cy="52200"/>
            </p14:xfrm>
          </p:contentPart>
        </mc:Choice>
        <mc:Fallback>
          <p:pic>
            <p:nvPicPr>
              <p:cNvPr id="54" name="Freihand 53">
                <a:extLst>
                  <a:ext uri="{FF2B5EF4-FFF2-40B4-BE49-F238E27FC236}">
                    <a16:creationId xmlns:a16="http://schemas.microsoft.com/office/drawing/2014/main" id="{C33F1B7A-047A-48B3-93EA-EBCF1B23885A}"/>
                  </a:ext>
                </a:extLst>
              </p:cNvPr>
              <p:cNvPicPr/>
              <p:nvPr/>
            </p:nvPicPr>
            <p:blipFill>
              <a:blip r:embed="rId341"/>
              <a:stretch>
                <a:fillRect/>
              </a:stretch>
            </p:blipFill>
            <p:spPr>
              <a:xfrm>
                <a:off x="2876880" y="4257787"/>
                <a:ext cx="1420920" cy="60840"/>
              </a:xfrm>
              <a:prstGeom prst="rect">
                <a:avLst/>
              </a:prstGeom>
            </p:spPr>
          </p:pic>
        </mc:Fallback>
      </mc:AlternateContent>
      <p:grpSp>
        <p:nvGrpSpPr>
          <p:cNvPr id="95" name="Gruppieren 94">
            <a:extLst>
              <a:ext uri="{FF2B5EF4-FFF2-40B4-BE49-F238E27FC236}">
                <a16:creationId xmlns:a16="http://schemas.microsoft.com/office/drawing/2014/main" id="{43C11579-19B2-48AF-A2CA-947124E151E8}"/>
              </a:ext>
            </a:extLst>
          </p:cNvPr>
          <p:cNvGrpSpPr/>
          <p:nvPr/>
        </p:nvGrpSpPr>
        <p:grpSpPr>
          <a:xfrm>
            <a:off x="3782640" y="4842427"/>
            <a:ext cx="2049480" cy="94680"/>
            <a:chOff x="3782640" y="4842427"/>
            <a:chExt cx="2049480" cy="94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42">
              <p14:nvContentPartPr>
                <p14:cNvPr id="82" name="Freihand 81">
                  <a:extLst>
                    <a:ext uri="{FF2B5EF4-FFF2-40B4-BE49-F238E27FC236}">
                      <a16:creationId xmlns:a16="http://schemas.microsoft.com/office/drawing/2014/main" id="{24D9BF68-0534-429E-8F78-DD48898F4626}"/>
                    </a:ext>
                  </a:extLst>
                </p14:cNvPr>
                <p14:cNvContentPartPr/>
                <p14:nvPr/>
              </p14:nvContentPartPr>
              <p14:xfrm>
                <a:off x="3782640" y="4852867"/>
                <a:ext cx="878040" cy="33120"/>
              </p14:xfrm>
            </p:contentPart>
          </mc:Choice>
          <mc:Fallback>
            <p:pic>
              <p:nvPicPr>
                <p:cNvPr id="82" name="Freihand 81">
                  <a:extLst>
                    <a:ext uri="{FF2B5EF4-FFF2-40B4-BE49-F238E27FC236}">
                      <a16:creationId xmlns:a16="http://schemas.microsoft.com/office/drawing/2014/main" id="{24D9BF68-0534-429E-8F78-DD48898F4626}"/>
                    </a:ext>
                  </a:extLst>
                </p:cNvPr>
                <p:cNvPicPr/>
                <p:nvPr/>
              </p:nvPicPr>
              <p:blipFill>
                <a:blip r:embed="rId343"/>
                <a:stretch>
                  <a:fillRect/>
                </a:stretch>
              </p:blipFill>
              <p:spPr>
                <a:xfrm>
                  <a:off x="3778320" y="4848547"/>
                  <a:ext cx="886680" cy="4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4">
              <p14:nvContentPartPr>
                <p14:cNvPr id="83" name="Freihand 82">
                  <a:extLst>
                    <a:ext uri="{FF2B5EF4-FFF2-40B4-BE49-F238E27FC236}">
                      <a16:creationId xmlns:a16="http://schemas.microsoft.com/office/drawing/2014/main" id="{8DAA28A8-5A15-459D-A131-B833FC1418CA}"/>
                    </a:ext>
                  </a:extLst>
                </p14:cNvPr>
                <p14:cNvContentPartPr/>
                <p14:nvPr/>
              </p14:nvContentPartPr>
              <p14:xfrm>
                <a:off x="5209320" y="4842427"/>
                <a:ext cx="622800" cy="94680"/>
              </p14:xfrm>
            </p:contentPart>
          </mc:Choice>
          <mc:Fallback>
            <p:pic>
              <p:nvPicPr>
                <p:cNvPr id="83" name="Freihand 82">
                  <a:extLst>
                    <a:ext uri="{FF2B5EF4-FFF2-40B4-BE49-F238E27FC236}">
                      <a16:creationId xmlns:a16="http://schemas.microsoft.com/office/drawing/2014/main" id="{8DAA28A8-5A15-459D-A131-B833FC1418CA}"/>
                    </a:ext>
                  </a:extLst>
                </p:cNvPr>
                <p:cNvPicPr/>
                <p:nvPr/>
              </p:nvPicPr>
              <p:blipFill>
                <a:blip r:embed="rId345"/>
                <a:stretch>
                  <a:fillRect/>
                </a:stretch>
              </p:blipFill>
              <p:spPr>
                <a:xfrm>
                  <a:off x="5205000" y="4838107"/>
                  <a:ext cx="631440" cy="10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6">
              <p14:nvContentPartPr>
                <p14:cNvPr id="94" name="Freihand 93">
                  <a:extLst>
                    <a:ext uri="{FF2B5EF4-FFF2-40B4-BE49-F238E27FC236}">
                      <a16:creationId xmlns:a16="http://schemas.microsoft.com/office/drawing/2014/main" id="{6DC10D9D-57B1-4FC8-B7D5-D08FE9815CC3}"/>
                    </a:ext>
                  </a:extLst>
                </p14:cNvPr>
                <p14:cNvContentPartPr/>
                <p14:nvPr/>
              </p14:nvContentPartPr>
              <p14:xfrm>
                <a:off x="3806400" y="4864387"/>
                <a:ext cx="875880" cy="33480"/>
              </p14:xfrm>
            </p:contentPart>
          </mc:Choice>
          <mc:Fallback>
            <p:pic>
              <p:nvPicPr>
                <p:cNvPr id="94" name="Freihand 93">
                  <a:extLst>
                    <a:ext uri="{FF2B5EF4-FFF2-40B4-BE49-F238E27FC236}">
                      <a16:creationId xmlns:a16="http://schemas.microsoft.com/office/drawing/2014/main" id="{6DC10D9D-57B1-4FC8-B7D5-D08FE9815CC3}"/>
                    </a:ext>
                  </a:extLst>
                </p:cNvPr>
                <p:cNvPicPr/>
                <p:nvPr/>
              </p:nvPicPr>
              <p:blipFill>
                <a:blip r:embed="rId347"/>
                <a:stretch>
                  <a:fillRect/>
                </a:stretch>
              </p:blipFill>
              <p:spPr>
                <a:xfrm>
                  <a:off x="3802080" y="4860067"/>
                  <a:ext cx="884520" cy="42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82" name="Gruppieren 181">
            <a:extLst>
              <a:ext uri="{FF2B5EF4-FFF2-40B4-BE49-F238E27FC236}">
                <a16:creationId xmlns:a16="http://schemas.microsoft.com/office/drawing/2014/main" id="{53ADA24B-AF42-4EF8-AC20-A2FEA01CAD66}"/>
              </a:ext>
            </a:extLst>
          </p:cNvPr>
          <p:cNvGrpSpPr/>
          <p:nvPr/>
        </p:nvGrpSpPr>
        <p:grpSpPr>
          <a:xfrm>
            <a:off x="4332720" y="5015947"/>
            <a:ext cx="2427480" cy="257040"/>
            <a:chOff x="4332720" y="5015947"/>
            <a:chExt cx="2427480" cy="257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48">
              <p14:nvContentPartPr>
                <p14:cNvPr id="96" name="Freihand 95">
                  <a:extLst>
                    <a:ext uri="{FF2B5EF4-FFF2-40B4-BE49-F238E27FC236}">
                      <a16:creationId xmlns:a16="http://schemas.microsoft.com/office/drawing/2014/main" id="{2FFF42E7-57B2-4004-9838-53524C72996B}"/>
                    </a:ext>
                  </a:extLst>
                </p14:cNvPr>
                <p14:cNvContentPartPr/>
                <p14:nvPr/>
              </p14:nvContentPartPr>
              <p14:xfrm>
                <a:off x="4432800" y="5129707"/>
                <a:ext cx="605160" cy="11520"/>
              </p14:xfrm>
            </p:contentPart>
          </mc:Choice>
          <mc:Fallback>
            <p:pic>
              <p:nvPicPr>
                <p:cNvPr id="96" name="Freihand 95">
                  <a:extLst>
                    <a:ext uri="{FF2B5EF4-FFF2-40B4-BE49-F238E27FC236}">
                      <a16:creationId xmlns:a16="http://schemas.microsoft.com/office/drawing/2014/main" id="{2FFF42E7-57B2-4004-9838-53524C72996B}"/>
                    </a:ext>
                  </a:extLst>
                </p:cNvPr>
                <p:cNvPicPr/>
                <p:nvPr/>
              </p:nvPicPr>
              <p:blipFill>
                <a:blip r:embed="rId349"/>
                <a:stretch>
                  <a:fillRect/>
                </a:stretch>
              </p:blipFill>
              <p:spPr>
                <a:xfrm>
                  <a:off x="4428480" y="5125387"/>
                  <a:ext cx="613800" cy="2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0">
              <p14:nvContentPartPr>
                <p14:cNvPr id="97" name="Freihand 96">
                  <a:extLst>
                    <a:ext uri="{FF2B5EF4-FFF2-40B4-BE49-F238E27FC236}">
                      <a16:creationId xmlns:a16="http://schemas.microsoft.com/office/drawing/2014/main" id="{12A50EE3-9EDB-4CC9-AA56-4D4B1F7AC7FB}"/>
                    </a:ext>
                  </a:extLst>
                </p14:cNvPr>
                <p14:cNvContentPartPr/>
                <p14:nvPr/>
              </p14:nvContentPartPr>
              <p14:xfrm>
                <a:off x="4332720" y="5063467"/>
                <a:ext cx="182160" cy="124920"/>
              </p14:xfrm>
            </p:contentPart>
          </mc:Choice>
          <mc:Fallback>
            <p:pic>
              <p:nvPicPr>
                <p:cNvPr id="97" name="Freihand 96">
                  <a:extLst>
                    <a:ext uri="{FF2B5EF4-FFF2-40B4-BE49-F238E27FC236}">
                      <a16:creationId xmlns:a16="http://schemas.microsoft.com/office/drawing/2014/main" id="{12A50EE3-9EDB-4CC9-AA56-4D4B1F7AC7FB}"/>
                    </a:ext>
                  </a:extLst>
                </p:cNvPr>
                <p:cNvPicPr/>
                <p:nvPr/>
              </p:nvPicPr>
              <p:blipFill>
                <a:blip r:embed="rId351"/>
                <a:stretch>
                  <a:fillRect/>
                </a:stretch>
              </p:blipFill>
              <p:spPr>
                <a:xfrm>
                  <a:off x="4328400" y="5059147"/>
                  <a:ext cx="190800" cy="13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2">
              <p14:nvContentPartPr>
                <p14:cNvPr id="99" name="Freihand 98">
                  <a:extLst>
                    <a:ext uri="{FF2B5EF4-FFF2-40B4-BE49-F238E27FC236}">
                      <a16:creationId xmlns:a16="http://schemas.microsoft.com/office/drawing/2014/main" id="{23707F12-0985-449F-BB49-790E439118C5}"/>
                    </a:ext>
                  </a:extLst>
                </p14:cNvPr>
                <p14:cNvContentPartPr/>
                <p14:nvPr/>
              </p14:nvContentPartPr>
              <p14:xfrm>
                <a:off x="5161080" y="5092627"/>
                <a:ext cx="254880" cy="68040"/>
              </p14:xfrm>
            </p:contentPart>
          </mc:Choice>
          <mc:Fallback>
            <p:pic>
              <p:nvPicPr>
                <p:cNvPr id="99" name="Freihand 98">
                  <a:extLst>
                    <a:ext uri="{FF2B5EF4-FFF2-40B4-BE49-F238E27FC236}">
                      <a16:creationId xmlns:a16="http://schemas.microsoft.com/office/drawing/2014/main" id="{23707F12-0985-449F-BB49-790E439118C5}"/>
                    </a:ext>
                  </a:extLst>
                </p:cNvPr>
                <p:cNvPicPr/>
                <p:nvPr/>
              </p:nvPicPr>
              <p:blipFill>
                <a:blip r:embed="rId353"/>
                <a:stretch>
                  <a:fillRect/>
                </a:stretch>
              </p:blipFill>
              <p:spPr>
                <a:xfrm>
                  <a:off x="5156760" y="5088307"/>
                  <a:ext cx="263520" cy="7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4">
              <p14:nvContentPartPr>
                <p14:cNvPr id="100" name="Freihand 99">
                  <a:extLst>
                    <a:ext uri="{FF2B5EF4-FFF2-40B4-BE49-F238E27FC236}">
                      <a16:creationId xmlns:a16="http://schemas.microsoft.com/office/drawing/2014/main" id="{124E4064-95F7-41F8-82F2-7CAC6C018DE0}"/>
                    </a:ext>
                  </a:extLst>
                </p14:cNvPr>
                <p14:cNvContentPartPr/>
                <p14:nvPr/>
              </p14:nvContentPartPr>
              <p14:xfrm>
                <a:off x="5425680" y="5097667"/>
                <a:ext cx="122040" cy="175320"/>
              </p14:xfrm>
            </p:contentPart>
          </mc:Choice>
          <mc:Fallback>
            <p:pic>
              <p:nvPicPr>
                <p:cNvPr id="100" name="Freihand 99">
                  <a:extLst>
                    <a:ext uri="{FF2B5EF4-FFF2-40B4-BE49-F238E27FC236}">
                      <a16:creationId xmlns:a16="http://schemas.microsoft.com/office/drawing/2014/main" id="{124E4064-95F7-41F8-82F2-7CAC6C018DE0}"/>
                    </a:ext>
                  </a:extLst>
                </p:cNvPr>
                <p:cNvPicPr/>
                <p:nvPr/>
              </p:nvPicPr>
              <p:blipFill>
                <a:blip r:embed="rId355"/>
                <a:stretch>
                  <a:fillRect/>
                </a:stretch>
              </p:blipFill>
              <p:spPr>
                <a:xfrm>
                  <a:off x="5421360" y="5093347"/>
                  <a:ext cx="130680" cy="18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6">
              <p14:nvContentPartPr>
                <p14:cNvPr id="101" name="Freihand 100">
                  <a:extLst>
                    <a:ext uri="{FF2B5EF4-FFF2-40B4-BE49-F238E27FC236}">
                      <a16:creationId xmlns:a16="http://schemas.microsoft.com/office/drawing/2014/main" id="{8F525016-1A3A-44C8-B718-BFE5CFB0F8F8}"/>
                    </a:ext>
                  </a:extLst>
                </p14:cNvPr>
                <p14:cNvContentPartPr/>
                <p14:nvPr/>
              </p14:nvContentPartPr>
              <p14:xfrm>
                <a:off x="5598840" y="5051227"/>
                <a:ext cx="39240" cy="118800"/>
              </p14:xfrm>
            </p:contentPart>
          </mc:Choice>
          <mc:Fallback>
            <p:pic>
              <p:nvPicPr>
                <p:cNvPr id="101" name="Freihand 100">
                  <a:extLst>
                    <a:ext uri="{FF2B5EF4-FFF2-40B4-BE49-F238E27FC236}">
                      <a16:creationId xmlns:a16="http://schemas.microsoft.com/office/drawing/2014/main" id="{8F525016-1A3A-44C8-B718-BFE5CFB0F8F8}"/>
                    </a:ext>
                  </a:extLst>
                </p:cNvPr>
                <p:cNvPicPr/>
                <p:nvPr/>
              </p:nvPicPr>
              <p:blipFill>
                <a:blip r:embed="rId357"/>
                <a:stretch>
                  <a:fillRect/>
                </a:stretch>
              </p:blipFill>
              <p:spPr>
                <a:xfrm>
                  <a:off x="5594520" y="5046907"/>
                  <a:ext cx="47880" cy="12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8">
              <p14:nvContentPartPr>
                <p14:cNvPr id="106" name="Freihand 105">
                  <a:extLst>
                    <a:ext uri="{FF2B5EF4-FFF2-40B4-BE49-F238E27FC236}">
                      <a16:creationId xmlns:a16="http://schemas.microsoft.com/office/drawing/2014/main" id="{5AE6EB25-5128-40B9-BF27-C84144715585}"/>
                    </a:ext>
                  </a:extLst>
                </p14:cNvPr>
                <p14:cNvContentPartPr/>
                <p14:nvPr/>
              </p14:nvContentPartPr>
              <p14:xfrm>
                <a:off x="5652120" y="5092627"/>
                <a:ext cx="288360" cy="70920"/>
              </p14:xfrm>
            </p:contentPart>
          </mc:Choice>
          <mc:Fallback>
            <p:pic>
              <p:nvPicPr>
                <p:cNvPr id="106" name="Freihand 105">
                  <a:extLst>
                    <a:ext uri="{FF2B5EF4-FFF2-40B4-BE49-F238E27FC236}">
                      <a16:creationId xmlns:a16="http://schemas.microsoft.com/office/drawing/2014/main" id="{5AE6EB25-5128-40B9-BF27-C84144715585}"/>
                    </a:ext>
                  </a:extLst>
                </p:cNvPr>
                <p:cNvPicPr/>
                <p:nvPr/>
              </p:nvPicPr>
              <p:blipFill>
                <a:blip r:embed="rId359"/>
                <a:stretch>
                  <a:fillRect/>
                </a:stretch>
              </p:blipFill>
              <p:spPr>
                <a:xfrm>
                  <a:off x="5647800" y="5088307"/>
                  <a:ext cx="297000" cy="7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0">
              <p14:nvContentPartPr>
                <p14:cNvPr id="128" name="Freihand 127">
                  <a:extLst>
                    <a:ext uri="{FF2B5EF4-FFF2-40B4-BE49-F238E27FC236}">
                      <a16:creationId xmlns:a16="http://schemas.microsoft.com/office/drawing/2014/main" id="{A5AA54D3-E59A-4970-A607-88481009B4E6}"/>
                    </a:ext>
                  </a:extLst>
                </p14:cNvPr>
                <p14:cNvContentPartPr/>
                <p14:nvPr/>
              </p14:nvContentPartPr>
              <p14:xfrm>
                <a:off x="5934720" y="5051227"/>
                <a:ext cx="241560" cy="110880"/>
              </p14:xfrm>
            </p:contentPart>
          </mc:Choice>
          <mc:Fallback>
            <p:pic>
              <p:nvPicPr>
                <p:cNvPr id="128" name="Freihand 127">
                  <a:extLst>
                    <a:ext uri="{FF2B5EF4-FFF2-40B4-BE49-F238E27FC236}">
                      <a16:creationId xmlns:a16="http://schemas.microsoft.com/office/drawing/2014/main" id="{A5AA54D3-E59A-4970-A607-88481009B4E6}"/>
                    </a:ext>
                  </a:extLst>
                </p:cNvPr>
                <p:cNvPicPr/>
                <p:nvPr/>
              </p:nvPicPr>
              <p:blipFill>
                <a:blip r:embed="rId361"/>
                <a:stretch>
                  <a:fillRect/>
                </a:stretch>
              </p:blipFill>
              <p:spPr>
                <a:xfrm>
                  <a:off x="5930400" y="5046907"/>
                  <a:ext cx="250200" cy="11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2">
              <p14:nvContentPartPr>
                <p14:cNvPr id="153" name="Freihand 152">
                  <a:extLst>
                    <a:ext uri="{FF2B5EF4-FFF2-40B4-BE49-F238E27FC236}">
                      <a16:creationId xmlns:a16="http://schemas.microsoft.com/office/drawing/2014/main" id="{797350E4-7793-4B6F-8D49-16225C8EC34A}"/>
                    </a:ext>
                  </a:extLst>
                </p14:cNvPr>
                <p14:cNvContentPartPr/>
                <p14:nvPr/>
              </p14:nvContentPartPr>
              <p14:xfrm>
                <a:off x="6270960" y="5026027"/>
                <a:ext cx="446760" cy="155520"/>
              </p14:xfrm>
            </p:contentPart>
          </mc:Choice>
          <mc:Fallback>
            <p:pic>
              <p:nvPicPr>
                <p:cNvPr id="153" name="Freihand 152">
                  <a:extLst>
                    <a:ext uri="{FF2B5EF4-FFF2-40B4-BE49-F238E27FC236}">
                      <a16:creationId xmlns:a16="http://schemas.microsoft.com/office/drawing/2014/main" id="{797350E4-7793-4B6F-8D49-16225C8EC34A}"/>
                    </a:ext>
                  </a:extLst>
                </p:cNvPr>
                <p:cNvPicPr/>
                <p:nvPr/>
              </p:nvPicPr>
              <p:blipFill>
                <a:blip r:embed="rId363"/>
                <a:stretch>
                  <a:fillRect/>
                </a:stretch>
              </p:blipFill>
              <p:spPr>
                <a:xfrm>
                  <a:off x="6266640" y="5021707"/>
                  <a:ext cx="455400" cy="16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4">
              <p14:nvContentPartPr>
                <p14:cNvPr id="165" name="Freihand 164">
                  <a:extLst>
                    <a:ext uri="{FF2B5EF4-FFF2-40B4-BE49-F238E27FC236}">
                      <a16:creationId xmlns:a16="http://schemas.microsoft.com/office/drawing/2014/main" id="{EABDF724-4A8D-42E8-9037-90727D918D8B}"/>
                    </a:ext>
                  </a:extLst>
                </p14:cNvPr>
                <p14:cNvContentPartPr/>
                <p14:nvPr/>
              </p14:nvContentPartPr>
              <p14:xfrm>
                <a:off x="6693960" y="5015947"/>
                <a:ext cx="66240" cy="132480"/>
              </p14:xfrm>
            </p:contentPart>
          </mc:Choice>
          <mc:Fallback>
            <p:pic>
              <p:nvPicPr>
                <p:cNvPr id="165" name="Freihand 164">
                  <a:extLst>
                    <a:ext uri="{FF2B5EF4-FFF2-40B4-BE49-F238E27FC236}">
                      <a16:creationId xmlns:a16="http://schemas.microsoft.com/office/drawing/2014/main" id="{EABDF724-4A8D-42E8-9037-90727D918D8B}"/>
                    </a:ext>
                  </a:extLst>
                </p:cNvPr>
                <p:cNvPicPr/>
                <p:nvPr/>
              </p:nvPicPr>
              <p:blipFill>
                <a:blip r:embed="rId365"/>
                <a:stretch>
                  <a:fillRect/>
                </a:stretch>
              </p:blipFill>
              <p:spPr>
                <a:xfrm>
                  <a:off x="6689640" y="5011627"/>
                  <a:ext cx="74880" cy="14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6">
              <p14:nvContentPartPr>
                <p14:cNvPr id="167" name="Freihand 166">
                  <a:extLst>
                    <a:ext uri="{FF2B5EF4-FFF2-40B4-BE49-F238E27FC236}">
                      <a16:creationId xmlns:a16="http://schemas.microsoft.com/office/drawing/2014/main" id="{84844706-AB85-4A5D-A092-7A653963CED1}"/>
                    </a:ext>
                  </a:extLst>
                </p14:cNvPr>
                <p14:cNvContentPartPr/>
                <p14:nvPr/>
              </p14:nvContentPartPr>
              <p14:xfrm>
                <a:off x="6657240" y="5044747"/>
                <a:ext cx="360" cy="360"/>
              </p14:xfrm>
            </p:contentPart>
          </mc:Choice>
          <mc:Fallback>
            <p:pic>
              <p:nvPicPr>
                <p:cNvPr id="167" name="Freihand 166">
                  <a:extLst>
                    <a:ext uri="{FF2B5EF4-FFF2-40B4-BE49-F238E27FC236}">
                      <a16:creationId xmlns:a16="http://schemas.microsoft.com/office/drawing/2014/main" id="{84844706-AB85-4A5D-A092-7A653963CED1}"/>
                    </a:ext>
                  </a:extLst>
                </p:cNvPr>
                <p:cNvPicPr/>
                <p:nvPr/>
              </p:nvPicPr>
              <p:blipFill>
                <a:blip r:embed="rId367"/>
                <a:stretch>
                  <a:fillRect/>
                </a:stretch>
              </p:blipFill>
              <p:spPr>
                <a:xfrm>
                  <a:off x="6652920" y="5040427"/>
                  <a:ext cx="9000" cy="9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368">
            <p14:nvContentPartPr>
              <p14:cNvPr id="194" name="Freihand 193">
                <a:extLst>
                  <a:ext uri="{FF2B5EF4-FFF2-40B4-BE49-F238E27FC236}">
                    <a16:creationId xmlns:a16="http://schemas.microsoft.com/office/drawing/2014/main" id="{A8C71474-959C-42D3-A63A-BFC9435638D9}"/>
                  </a:ext>
                </a:extLst>
              </p14:cNvPr>
              <p14:cNvContentPartPr/>
              <p14:nvPr/>
            </p14:nvContentPartPr>
            <p14:xfrm>
              <a:off x="2713800" y="5460547"/>
              <a:ext cx="2743920" cy="63360"/>
            </p14:xfrm>
          </p:contentPart>
        </mc:Choice>
        <mc:Fallback>
          <p:pic>
            <p:nvPicPr>
              <p:cNvPr id="194" name="Freihand 193">
                <a:extLst>
                  <a:ext uri="{FF2B5EF4-FFF2-40B4-BE49-F238E27FC236}">
                    <a16:creationId xmlns:a16="http://schemas.microsoft.com/office/drawing/2014/main" id="{A8C71474-959C-42D3-A63A-BFC9435638D9}"/>
                  </a:ext>
                </a:extLst>
              </p:cNvPr>
              <p:cNvPicPr/>
              <p:nvPr/>
            </p:nvPicPr>
            <p:blipFill>
              <a:blip r:embed="rId369"/>
              <a:stretch>
                <a:fillRect/>
              </a:stretch>
            </p:blipFill>
            <p:spPr>
              <a:xfrm>
                <a:off x="2709480" y="5456227"/>
                <a:ext cx="2752560" cy="7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70">
            <p14:nvContentPartPr>
              <p14:cNvPr id="196" name="Freihand 195">
                <a:extLst>
                  <a:ext uri="{FF2B5EF4-FFF2-40B4-BE49-F238E27FC236}">
                    <a16:creationId xmlns:a16="http://schemas.microsoft.com/office/drawing/2014/main" id="{42AADB97-28A6-4672-BA2C-5A665CF62983}"/>
                  </a:ext>
                </a:extLst>
              </p14:cNvPr>
              <p14:cNvContentPartPr/>
              <p14:nvPr/>
            </p14:nvContentPartPr>
            <p14:xfrm>
              <a:off x="5462760" y="5427427"/>
              <a:ext cx="308880" cy="472320"/>
            </p14:xfrm>
          </p:contentPart>
        </mc:Choice>
        <mc:Fallback>
          <p:pic>
            <p:nvPicPr>
              <p:cNvPr id="196" name="Freihand 195">
                <a:extLst>
                  <a:ext uri="{FF2B5EF4-FFF2-40B4-BE49-F238E27FC236}">
                    <a16:creationId xmlns:a16="http://schemas.microsoft.com/office/drawing/2014/main" id="{42AADB97-28A6-4672-BA2C-5A665CF62983}"/>
                  </a:ext>
                </a:extLst>
              </p:cNvPr>
              <p:cNvPicPr/>
              <p:nvPr/>
            </p:nvPicPr>
            <p:blipFill>
              <a:blip r:embed="rId371"/>
              <a:stretch>
                <a:fillRect/>
              </a:stretch>
            </p:blipFill>
            <p:spPr>
              <a:xfrm>
                <a:off x="5458440" y="5423107"/>
                <a:ext cx="317520" cy="480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72">
            <p14:nvContentPartPr>
              <p14:cNvPr id="203" name="Freihand 202">
                <a:extLst>
                  <a:ext uri="{FF2B5EF4-FFF2-40B4-BE49-F238E27FC236}">
                    <a16:creationId xmlns:a16="http://schemas.microsoft.com/office/drawing/2014/main" id="{69641DFE-319B-4F66-8C70-01FFD6D3324E}"/>
                  </a:ext>
                </a:extLst>
              </p14:cNvPr>
              <p14:cNvContentPartPr/>
              <p14:nvPr/>
            </p14:nvContentPartPr>
            <p14:xfrm>
              <a:off x="1794360" y="6389707"/>
              <a:ext cx="1274400" cy="81000"/>
            </p14:xfrm>
          </p:contentPart>
        </mc:Choice>
        <mc:Fallback>
          <p:pic>
            <p:nvPicPr>
              <p:cNvPr id="203" name="Freihand 202">
                <a:extLst>
                  <a:ext uri="{FF2B5EF4-FFF2-40B4-BE49-F238E27FC236}">
                    <a16:creationId xmlns:a16="http://schemas.microsoft.com/office/drawing/2014/main" id="{69641DFE-319B-4F66-8C70-01FFD6D3324E}"/>
                  </a:ext>
                </a:extLst>
              </p:cNvPr>
              <p:cNvPicPr/>
              <p:nvPr/>
            </p:nvPicPr>
            <p:blipFill>
              <a:blip r:embed="rId373"/>
              <a:stretch>
                <a:fillRect/>
              </a:stretch>
            </p:blipFill>
            <p:spPr>
              <a:xfrm>
                <a:off x="1790040" y="6385387"/>
                <a:ext cx="1283040" cy="89640"/>
              </a:xfrm>
              <a:prstGeom prst="rect">
                <a:avLst/>
              </a:prstGeom>
            </p:spPr>
          </p:pic>
        </mc:Fallback>
      </mc:AlternateContent>
      <p:grpSp>
        <p:nvGrpSpPr>
          <p:cNvPr id="206" name="Gruppieren 205">
            <a:extLst>
              <a:ext uri="{FF2B5EF4-FFF2-40B4-BE49-F238E27FC236}">
                <a16:creationId xmlns:a16="http://schemas.microsoft.com/office/drawing/2014/main" id="{50ED6C37-D66E-48FA-9813-1A9005AC59D6}"/>
              </a:ext>
            </a:extLst>
          </p:cNvPr>
          <p:cNvGrpSpPr/>
          <p:nvPr/>
        </p:nvGrpSpPr>
        <p:grpSpPr>
          <a:xfrm>
            <a:off x="1743960" y="6083707"/>
            <a:ext cx="1270800" cy="451440"/>
            <a:chOff x="1743960" y="6083707"/>
            <a:chExt cx="1270800" cy="451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74">
              <p14:nvContentPartPr>
                <p14:cNvPr id="204" name="Freihand 203">
                  <a:extLst>
                    <a:ext uri="{FF2B5EF4-FFF2-40B4-BE49-F238E27FC236}">
                      <a16:creationId xmlns:a16="http://schemas.microsoft.com/office/drawing/2014/main" id="{16513C20-8185-4F44-A2C2-50E96603D4CC}"/>
                    </a:ext>
                  </a:extLst>
                </p14:cNvPr>
                <p14:cNvContentPartPr/>
                <p14:nvPr/>
              </p14:nvContentPartPr>
              <p14:xfrm>
                <a:off x="1743960" y="6084787"/>
                <a:ext cx="313560" cy="450360"/>
              </p14:xfrm>
            </p:contentPart>
          </mc:Choice>
          <mc:Fallback>
            <p:pic>
              <p:nvPicPr>
                <p:cNvPr id="204" name="Freihand 203">
                  <a:extLst>
                    <a:ext uri="{FF2B5EF4-FFF2-40B4-BE49-F238E27FC236}">
                      <a16:creationId xmlns:a16="http://schemas.microsoft.com/office/drawing/2014/main" id="{16513C20-8185-4F44-A2C2-50E96603D4CC}"/>
                    </a:ext>
                  </a:extLst>
                </p:cNvPr>
                <p:cNvPicPr/>
                <p:nvPr/>
              </p:nvPicPr>
              <p:blipFill>
                <a:blip r:embed="rId375"/>
                <a:stretch>
                  <a:fillRect/>
                </a:stretch>
              </p:blipFill>
              <p:spPr>
                <a:xfrm>
                  <a:off x="1739640" y="6080467"/>
                  <a:ext cx="322200" cy="45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6">
              <p14:nvContentPartPr>
                <p14:cNvPr id="205" name="Freihand 204">
                  <a:extLst>
                    <a:ext uri="{FF2B5EF4-FFF2-40B4-BE49-F238E27FC236}">
                      <a16:creationId xmlns:a16="http://schemas.microsoft.com/office/drawing/2014/main" id="{3B3A2DDB-12CC-47BA-A4F8-ADA423695A41}"/>
                    </a:ext>
                  </a:extLst>
                </p14:cNvPr>
                <p14:cNvContentPartPr/>
                <p14:nvPr/>
              </p14:nvContentPartPr>
              <p14:xfrm>
                <a:off x="2578080" y="6083707"/>
                <a:ext cx="436680" cy="426240"/>
              </p14:xfrm>
            </p:contentPart>
          </mc:Choice>
          <mc:Fallback>
            <p:pic>
              <p:nvPicPr>
                <p:cNvPr id="205" name="Freihand 204">
                  <a:extLst>
                    <a:ext uri="{FF2B5EF4-FFF2-40B4-BE49-F238E27FC236}">
                      <a16:creationId xmlns:a16="http://schemas.microsoft.com/office/drawing/2014/main" id="{3B3A2DDB-12CC-47BA-A4F8-ADA423695A41}"/>
                    </a:ext>
                  </a:extLst>
                </p:cNvPr>
                <p:cNvPicPr/>
                <p:nvPr/>
              </p:nvPicPr>
              <p:blipFill>
                <a:blip r:embed="rId377"/>
                <a:stretch>
                  <a:fillRect/>
                </a:stretch>
              </p:blipFill>
              <p:spPr>
                <a:xfrm>
                  <a:off x="2573760" y="6079387"/>
                  <a:ext cx="445320" cy="4348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378">
            <p14:nvContentPartPr>
              <p14:cNvPr id="207" name="Freihand 206">
                <a:extLst>
                  <a:ext uri="{FF2B5EF4-FFF2-40B4-BE49-F238E27FC236}">
                    <a16:creationId xmlns:a16="http://schemas.microsoft.com/office/drawing/2014/main" id="{36CD5AF3-7C44-4085-BCD9-E75A595991AA}"/>
                  </a:ext>
                </a:extLst>
              </p14:cNvPr>
              <p14:cNvContentPartPr/>
              <p14:nvPr/>
            </p14:nvContentPartPr>
            <p14:xfrm>
              <a:off x="121800" y="182587"/>
              <a:ext cx="4796280" cy="1095120"/>
            </p14:xfrm>
          </p:contentPart>
        </mc:Choice>
        <mc:Fallback>
          <p:pic>
            <p:nvPicPr>
              <p:cNvPr id="207" name="Freihand 206">
                <a:extLst>
                  <a:ext uri="{FF2B5EF4-FFF2-40B4-BE49-F238E27FC236}">
                    <a16:creationId xmlns:a16="http://schemas.microsoft.com/office/drawing/2014/main" id="{36CD5AF3-7C44-4085-BCD9-E75A595991AA}"/>
                  </a:ext>
                </a:extLst>
              </p:cNvPr>
              <p:cNvPicPr/>
              <p:nvPr/>
            </p:nvPicPr>
            <p:blipFill>
              <a:blip r:embed="rId379"/>
              <a:stretch>
                <a:fillRect/>
              </a:stretch>
            </p:blipFill>
            <p:spPr>
              <a:xfrm>
                <a:off x="117480" y="178267"/>
                <a:ext cx="4804920" cy="11037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594868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feld 2"/>
          <p:cNvSpPr txBox="1"/>
          <p:nvPr/>
        </p:nvSpPr>
        <p:spPr>
          <a:xfrm>
            <a:off x="1785243" y="237764"/>
            <a:ext cx="6660431" cy="564042"/>
          </a:xfrm>
          <a:prstGeom prst="rect">
            <a:avLst/>
          </a:prstGeom>
          <a:noFill/>
          <a:ln>
            <a:noFill/>
          </a:ln>
        </p:spPr>
        <p:txBody>
          <a:bodyPr vert="horz" wrap="none" lIns="81638" tIns="40819" rIns="81638" bIns="40819" anchorCtr="0" compatLnSpc="0">
            <a:spAutoFit/>
          </a:bodyPr>
          <a:lstStyle/>
          <a:p>
            <a:r>
              <a:rPr lang="de-DE" sz="3266" dirty="0">
                <a:latin typeface="Arial" pitchFamily="18"/>
                <a:ea typeface="Droid Sans Fallback" pitchFamily="2"/>
                <a:cs typeface="Lohit Hindi" pitchFamily="2"/>
              </a:rPr>
              <a:t>Neoklassische Produktionsfunktion</a:t>
            </a:r>
          </a:p>
        </p:txBody>
      </p:sp>
      <p:cxnSp>
        <p:nvCxnSpPr>
          <p:cNvPr id="26" name="Straight Arrow Connector 7"/>
          <p:cNvCxnSpPr/>
          <p:nvPr/>
        </p:nvCxnSpPr>
        <p:spPr>
          <a:xfrm>
            <a:off x="1685290" y="5841328"/>
            <a:ext cx="6401114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9"/>
          <p:cNvCxnSpPr/>
          <p:nvPr/>
        </p:nvCxnSpPr>
        <p:spPr>
          <a:xfrm flipV="1">
            <a:off x="1685290" y="2183548"/>
            <a:ext cx="0" cy="365778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12"/>
              <p:cNvSpPr/>
              <p:nvPr/>
            </p:nvSpPr>
            <p:spPr>
              <a:xfrm>
                <a:off x="835770" y="2304256"/>
                <a:ext cx="979762" cy="3077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DE" sz="1400" b="1" i="1">
                          <a:latin typeface="Cambria Math" panose="02040503050406030204" pitchFamily="18" charset="0"/>
                        </a:rPr>
                        <m:t>𝒀</m:t>
                      </m:r>
                    </m:oMath>
                  </m:oMathPara>
                </a14:m>
                <a:endParaRPr lang="en-US" sz="1400" b="1" dirty="0"/>
              </a:p>
            </p:txBody>
          </p:sp>
        </mc:Choice>
        <mc:Fallback xmlns="">
          <p:sp>
            <p:nvSpPr>
              <p:cNvPr id="29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5770" y="2304256"/>
                <a:ext cx="979762" cy="30777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angle 14"/>
              <p:cNvSpPr/>
              <p:nvPr/>
            </p:nvSpPr>
            <p:spPr>
              <a:xfrm>
                <a:off x="7204854" y="5881111"/>
                <a:ext cx="1077974" cy="3077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DE" sz="14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𝑳</m:t>
                      </m:r>
                    </m:oMath>
                  </m:oMathPara>
                </a14:m>
                <a:endParaRPr lang="en-US" sz="1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0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04854" y="5881111"/>
                <a:ext cx="1077974" cy="30777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Freeform 16"/>
          <p:cNvSpPr/>
          <p:nvPr/>
        </p:nvSpPr>
        <p:spPr>
          <a:xfrm>
            <a:off x="1680764" y="2482808"/>
            <a:ext cx="4514145" cy="3307340"/>
          </a:xfrm>
          <a:custGeom>
            <a:avLst/>
            <a:gdLst>
              <a:gd name="connsiteX0" fmla="*/ 0 w 5316279"/>
              <a:gd name="connsiteY0" fmla="*/ 2998381 h 2998381"/>
              <a:gd name="connsiteX1" fmla="*/ 2041451 w 5316279"/>
              <a:gd name="connsiteY1" fmla="*/ 914400 h 2998381"/>
              <a:gd name="connsiteX2" fmla="*/ 5316279 w 5316279"/>
              <a:gd name="connsiteY2" fmla="*/ 0 h 2998381"/>
              <a:gd name="connsiteX3" fmla="*/ 5316279 w 5316279"/>
              <a:gd name="connsiteY3" fmla="*/ 0 h 2998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16279" h="2998381">
                <a:moveTo>
                  <a:pt x="0" y="2998381"/>
                </a:moveTo>
                <a:cubicBezTo>
                  <a:pt x="577702" y="2206255"/>
                  <a:pt x="1155405" y="1414130"/>
                  <a:pt x="2041451" y="914400"/>
                </a:cubicBezTo>
                <a:cubicBezTo>
                  <a:pt x="2927497" y="414670"/>
                  <a:pt x="5316279" y="0"/>
                  <a:pt x="5316279" y="0"/>
                </a:cubicBezTo>
                <a:lnTo>
                  <a:pt x="5316279" y="0"/>
                </a:lnTo>
              </a:path>
            </a:pathLst>
          </a:custGeom>
          <a:noFill/>
          <a:ln w="508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33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12">
                <a:extLst>
                  <a:ext uri="{FF2B5EF4-FFF2-40B4-BE49-F238E27FC236}">
                    <a16:creationId xmlns:a16="http://schemas.microsoft.com/office/drawing/2014/main" id="{BD8EF474-3B71-4113-B1C0-731B63D41213}"/>
                  </a:ext>
                </a:extLst>
              </p:cNvPr>
              <p:cNvSpPr/>
              <p:nvPr/>
            </p:nvSpPr>
            <p:spPr>
              <a:xfrm>
                <a:off x="212774" y="1671351"/>
                <a:ext cx="1245991" cy="3436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DE" sz="1633" b="1" i="1" smtClean="0">
                          <a:latin typeface="Cambria Math" panose="02040503050406030204" pitchFamily="18" charset="0"/>
                        </a:rPr>
                        <m:t>𝒀</m:t>
                      </m:r>
                      <m:r>
                        <a:rPr lang="de-DE" sz="1633" b="1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de-DE" sz="1633" b="1" i="1" smtClean="0">
                          <a:latin typeface="Cambria Math" panose="02040503050406030204" pitchFamily="18" charset="0"/>
                        </a:rPr>
                        <m:t>𝑮</m:t>
                      </m:r>
                      <m:r>
                        <a:rPr lang="de-DE" sz="1633" b="1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de-DE" sz="1633" b="1" i="1" smtClean="0">
                          <a:latin typeface="Cambria Math" panose="02040503050406030204" pitchFamily="18" charset="0"/>
                        </a:rPr>
                        <m:t>𝑴</m:t>
                      </m:r>
                    </m:oMath>
                  </m:oMathPara>
                </a14:m>
                <a:endParaRPr lang="en-US" sz="1633" b="1" dirty="0"/>
              </a:p>
            </p:txBody>
          </p:sp>
        </mc:Choice>
        <mc:Fallback xmlns="">
          <p:sp>
            <p:nvSpPr>
              <p:cNvPr id="45" name="Rectangle 12">
                <a:extLst>
                  <a:ext uri="{FF2B5EF4-FFF2-40B4-BE49-F238E27FC236}">
                    <a16:creationId xmlns:a16="http://schemas.microsoft.com/office/drawing/2014/main" id="{BD8EF474-3B71-4113-B1C0-731B63D4121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2774" y="1671351"/>
                <a:ext cx="1245991" cy="34362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feld 6">
            <a:extLst>
              <a:ext uri="{FF2B5EF4-FFF2-40B4-BE49-F238E27FC236}">
                <a16:creationId xmlns:a16="http://schemas.microsoft.com/office/drawing/2014/main" id="{37EFE004-AFD0-4AAE-827A-259200DCA891}"/>
              </a:ext>
            </a:extLst>
          </p:cNvPr>
          <p:cNvSpPr txBox="1"/>
          <p:nvPr/>
        </p:nvSpPr>
        <p:spPr>
          <a:xfrm>
            <a:off x="3721827" y="1091365"/>
            <a:ext cx="829342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dirty="0"/>
              <a:t>Produktionsfunktion mit </a:t>
            </a:r>
            <a:r>
              <a:rPr lang="de-DE" sz="2400" b="1" dirty="0"/>
              <a:t>positiven abnehmenden Grenzerträgen</a:t>
            </a:r>
          </a:p>
          <a:p>
            <a:r>
              <a:rPr lang="de-DE" sz="2400" dirty="0"/>
              <a:t>		           und</a:t>
            </a:r>
            <a:r>
              <a:rPr lang="de-DE" sz="2400" b="1" dirty="0"/>
              <a:t> konstanten Skalenerträgen</a:t>
            </a:r>
          </a:p>
        </p:txBody>
      </p:sp>
      <p:sp>
        <p:nvSpPr>
          <p:cNvPr id="39" name="Rechteck 38">
            <a:extLst>
              <a:ext uri="{FF2B5EF4-FFF2-40B4-BE49-F238E27FC236}">
                <a16:creationId xmlns:a16="http://schemas.microsoft.com/office/drawing/2014/main" id="{0D9FF62E-E4E4-4A7D-96F2-D5286058DE4E}"/>
              </a:ext>
            </a:extLst>
          </p:cNvPr>
          <p:cNvSpPr/>
          <p:nvPr/>
        </p:nvSpPr>
        <p:spPr>
          <a:xfrm>
            <a:off x="8684576" y="4236762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23" name="Freihand 22">
                <a:extLst>
                  <a:ext uri="{FF2B5EF4-FFF2-40B4-BE49-F238E27FC236}">
                    <a16:creationId xmlns:a16="http://schemas.microsoft.com/office/drawing/2014/main" id="{C9C58636-EDC3-479D-96C3-E68C3306ED67}"/>
                  </a:ext>
                </a:extLst>
              </p14:cNvPr>
              <p14:cNvContentPartPr/>
              <p14:nvPr/>
            </p14:nvContentPartPr>
            <p14:xfrm>
              <a:off x="8940000" y="222187"/>
              <a:ext cx="378000" cy="402480"/>
            </p14:xfrm>
          </p:contentPart>
        </mc:Choice>
        <mc:Fallback>
          <p:pic>
            <p:nvPicPr>
              <p:cNvPr id="23" name="Freihand 22">
                <a:extLst>
                  <a:ext uri="{FF2B5EF4-FFF2-40B4-BE49-F238E27FC236}">
                    <a16:creationId xmlns:a16="http://schemas.microsoft.com/office/drawing/2014/main" id="{C9C58636-EDC3-479D-96C3-E68C3306ED67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8935680" y="217867"/>
                <a:ext cx="386640" cy="411120"/>
              </a:xfrm>
              <a:prstGeom prst="rect">
                <a:avLst/>
              </a:prstGeom>
            </p:spPr>
          </p:pic>
        </mc:Fallback>
      </mc:AlternateContent>
      <p:grpSp>
        <p:nvGrpSpPr>
          <p:cNvPr id="28" name="Gruppieren 27">
            <a:extLst>
              <a:ext uri="{FF2B5EF4-FFF2-40B4-BE49-F238E27FC236}">
                <a16:creationId xmlns:a16="http://schemas.microsoft.com/office/drawing/2014/main" id="{36ADE5E9-6F53-4A0B-87C4-07AD4F5851F1}"/>
              </a:ext>
            </a:extLst>
          </p:cNvPr>
          <p:cNvGrpSpPr/>
          <p:nvPr/>
        </p:nvGrpSpPr>
        <p:grpSpPr>
          <a:xfrm>
            <a:off x="805800" y="1950187"/>
            <a:ext cx="416880" cy="52920"/>
            <a:chOff x="805800" y="1950187"/>
            <a:chExt cx="416880" cy="52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22" name="Freihand 21">
                  <a:extLst>
                    <a:ext uri="{FF2B5EF4-FFF2-40B4-BE49-F238E27FC236}">
                      <a16:creationId xmlns:a16="http://schemas.microsoft.com/office/drawing/2014/main" id="{C2F5C38A-18C1-41C0-9F5C-7D8499394EC7}"/>
                    </a:ext>
                  </a:extLst>
                </p14:cNvPr>
                <p14:cNvContentPartPr/>
                <p14:nvPr/>
              </p14:nvContentPartPr>
              <p14:xfrm>
                <a:off x="805800" y="1971427"/>
                <a:ext cx="154440" cy="31680"/>
              </p14:xfrm>
            </p:contentPart>
          </mc:Choice>
          <mc:Fallback>
            <p:pic>
              <p:nvPicPr>
                <p:cNvPr id="22" name="Freihand 21">
                  <a:extLst>
                    <a:ext uri="{FF2B5EF4-FFF2-40B4-BE49-F238E27FC236}">
                      <a16:creationId xmlns:a16="http://schemas.microsoft.com/office/drawing/2014/main" id="{C2F5C38A-18C1-41C0-9F5C-7D8499394EC7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801480" y="1967107"/>
                  <a:ext cx="163080" cy="4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25" name="Freihand 24">
                  <a:extLst>
                    <a:ext uri="{FF2B5EF4-FFF2-40B4-BE49-F238E27FC236}">
                      <a16:creationId xmlns:a16="http://schemas.microsoft.com/office/drawing/2014/main" id="{0C4A9F20-F6C1-4D25-9996-D718CF55514E}"/>
                    </a:ext>
                  </a:extLst>
                </p14:cNvPr>
                <p14:cNvContentPartPr/>
                <p14:nvPr/>
              </p14:nvContentPartPr>
              <p14:xfrm>
                <a:off x="1059600" y="1950187"/>
                <a:ext cx="163080" cy="21600"/>
              </p14:xfrm>
            </p:contentPart>
          </mc:Choice>
          <mc:Fallback>
            <p:pic>
              <p:nvPicPr>
                <p:cNvPr id="25" name="Freihand 24">
                  <a:extLst>
                    <a:ext uri="{FF2B5EF4-FFF2-40B4-BE49-F238E27FC236}">
                      <a16:creationId xmlns:a16="http://schemas.microsoft.com/office/drawing/2014/main" id="{0C4A9F20-F6C1-4D25-9996-D718CF55514E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1055280" y="1945867"/>
                  <a:ext cx="171720" cy="302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6">
            <p14:nvContentPartPr>
              <p14:cNvPr id="34" name="Freihand 33">
                <a:extLst>
                  <a:ext uri="{FF2B5EF4-FFF2-40B4-BE49-F238E27FC236}">
                    <a16:creationId xmlns:a16="http://schemas.microsoft.com/office/drawing/2014/main" id="{99F30534-2F2B-48C2-B707-25015589FE6B}"/>
                  </a:ext>
                </a:extLst>
              </p14:cNvPr>
              <p14:cNvContentPartPr/>
              <p14:nvPr/>
            </p14:nvContentPartPr>
            <p14:xfrm>
              <a:off x="8317920" y="157747"/>
              <a:ext cx="2131200" cy="730080"/>
            </p14:xfrm>
          </p:contentPart>
        </mc:Choice>
        <mc:Fallback>
          <p:pic>
            <p:nvPicPr>
              <p:cNvPr id="34" name="Freihand 33">
                <a:extLst>
                  <a:ext uri="{FF2B5EF4-FFF2-40B4-BE49-F238E27FC236}">
                    <a16:creationId xmlns:a16="http://schemas.microsoft.com/office/drawing/2014/main" id="{99F30534-2F2B-48C2-B707-25015589FE6B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8313600" y="153427"/>
                <a:ext cx="2139840" cy="738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8">
            <p14:nvContentPartPr>
              <p14:cNvPr id="105" name="Freihand 104">
                <a:extLst>
                  <a:ext uri="{FF2B5EF4-FFF2-40B4-BE49-F238E27FC236}">
                    <a16:creationId xmlns:a16="http://schemas.microsoft.com/office/drawing/2014/main" id="{79950302-2E26-4197-935E-3044FA84FA09}"/>
                  </a:ext>
                </a:extLst>
              </p14:cNvPr>
              <p14:cNvContentPartPr/>
              <p14:nvPr/>
            </p14:nvContentPartPr>
            <p14:xfrm>
              <a:off x="4621440" y="2938747"/>
              <a:ext cx="57240" cy="2940840"/>
            </p14:xfrm>
          </p:contentPart>
        </mc:Choice>
        <mc:Fallback>
          <p:pic>
            <p:nvPicPr>
              <p:cNvPr id="105" name="Freihand 104">
                <a:extLst>
                  <a:ext uri="{FF2B5EF4-FFF2-40B4-BE49-F238E27FC236}">
                    <a16:creationId xmlns:a16="http://schemas.microsoft.com/office/drawing/2014/main" id="{79950302-2E26-4197-935E-3044FA84FA09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4617120" y="2934427"/>
                <a:ext cx="65880" cy="2949480"/>
              </a:xfrm>
              <a:prstGeom prst="rect">
                <a:avLst/>
              </a:prstGeom>
            </p:spPr>
          </p:pic>
        </mc:Fallback>
      </mc:AlternateContent>
      <p:grpSp>
        <p:nvGrpSpPr>
          <p:cNvPr id="122" name="Gruppieren 121">
            <a:extLst>
              <a:ext uri="{FF2B5EF4-FFF2-40B4-BE49-F238E27FC236}">
                <a16:creationId xmlns:a16="http://schemas.microsoft.com/office/drawing/2014/main" id="{BE6C418F-57CB-47A8-8CB2-0ED321955698}"/>
              </a:ext>
            </a:extLst>
          </p:cNvPr>
          <p:cNvGrpSpPr/>
          <p:nvPr/>
        </p:nvGrpSpPr>
        <p:grpSpPr>
          <a:xfrm>
            <a:off x="4560600" y="2748307"/>
            <a:ext cx="1202400" cy="3435120"/>
            <a:chOff x="4560600" y="2748307"/>
            <a:chExt cx="1202400" cy="3435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106" name="Freihand 105">
                  <a:extLst>
                    <a:ext uri="{FF2B5EF4-FFF2-40B4-BE49-F238E27FC236}">
                      <a16:creationId xmlns:a16="http://schemas.microsoft.com/office/drawing/2014/main" id="{354DAEB0-A871-40B4-B37E-2585CD562750}"/>
                    </a:ext>
                  </a:extLst>
                </p14:cNvPr>
                <p14:cNvContentPartPr/>
                <p14:nvPr/>
              </p14:nvContentPartPr>
              <p14:xfrm>
                <a:off x="4560600" y="5947627"/>
                <a:ext cx="151200" cy="195120"/>
              </p14:xfrm>
            </p:contentPart>
          </mc:Choice>
          <mc:Fallback>
            <p:pic>
              <p:nvPicPr>
                <p:cNvPr id="106" name="Freihand 105">
                  <a:extLst>
                    <a:ext uri="{FF2B5EF4-FFF2-40B4-BE49-F238E27FC236}">
                      <a16:creationId xmlns:a16="http://schemas.microsoft.com/office/drawing/2014/main" id="{354DAEB0-A871-40B4-B37E-2585CD562750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4556280" y="5943307"/>
                  <a:ext cx="159840" cy="20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107" name="Freihand 106">
                  <a:extLst>
                    <a:ext uri="{FF2B5EF4-FFF2-40B4-BE49-F238E27FC236}">
                      <a16:creationId xmlns:a16="http://schemas.microsoft.com/office/drawing/2014/main" id="{66B4D16E-700C-46E6-8052-A47D01795EFF}"/>
                    </a:ext>
                  </a:extLst>
                </p14:cNvPr>
                <p14:cNvContentPartPr/>
                <p14:nvPr/>
              </p14:nvContentPartPr>
              <p14:xfrm>
                <a:off x="5180880" y="2752627"/>
                <a:ext cx="65880" cy="3091320"/>
              </p14:xfrm>
            </p:contentPart>
          </mc:Choice>
          <mc:Fallback>
            <p:pic>
              <p:nvPicPr>
                <p:cNvPr id="107" name="Freihand 106">
                  <a:extLst>
                    <a:ext uri="{FF2B5EF4-FFF2-40B4-BE49-F238E27FC236}">
                      <a16:creationId xmlns:a16="http://schemas.microsoft.com/office/drawing/2014/main" id="{66B4D16E-700C-46E6-8052-A47D01795EFF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5176560" y="2748307"/>
                  <a:ext cx="74520" cy="309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108" name="Freihand 107">
                  <a:extLst>
                    <a:ext uri="{FF2B5EF4-FFF2-40B4-BE49-F238E27FC236}">
                      <a16:creationId xmlns:a16="http://schemas.microsoft.com/office/drawing/2014/main" id="{AB0B70DD-8EB6-474A-BEAE-526EDAC9BB46}"/>
                    </a:ext>
                  </a:extLst>
                </p14:cNvPr>
                <p14:cNvContentPartPr/>
                <p14:nvPr/>
              </p14:nvContentPartPr>
              <p14:xfrm>
                <a:off x="5082240" y="5932867"/>
                <a:ext cx="159120" cy="250560"/>
              </p14:xfrm>
            </p:contentPart>
          </mc:Choice>
          <mc:Fallback>
            <p:pic>
              <p:nvPicPr>
                <p:cNvPr id="108" name="Freihand 107">
                  <a:extLst>
                    <a:ext uri="{FF2B5EF4-FFF2-40B4-BE49-F238E27FC236}">
                      <a16:creationId xmlns:a16="http://schemas.microsoft.com/office/drawing/2014/main" id="{AB0B70DD-8EB6-474A-BEAE-526EDAC9BB46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5077920" y="5928547"/>
                  <a:ext cx="167760" cy="25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110" name="Freihand 109">
                  <a:extLst>
                    <a:ext uri="{FF2B5EF4-FFF2-40B4-BE49-F238E27FC236}">
                      <a16:creationId xmlns:a16="http://schemas.microsoft.com/office/drawing/2014/main" id="{46553132-D51E-4BDA-A211-33C4F78156EF}"/>
                    </a:ext>
                  </a:extLst>
                </p14:cNvPr>
                <p14:cNvContentPartPr/>
                <p14:nvPr/>
              </p14:nvContentPartPr>
              <p14:xfrm>
                <a:off x="4666080" y="2914987"/>
                <a:ext cx="388800" cy="31320"/>
              </p14:xfrm>
            </p:contentPart>
          </mc:Choice>
          <mc:Fallback>
            <p:pic>
              <p:nvPicPr>
                <p:cNvPr id="110" name="Freihand 109">
                  <a:extLst>
                    <a:ext uri="{FF2B5EF4-FFF2-40B4-BE49-F238E27FC236}">
                      <a16:creationId xmlns:a16="http://schemas.microsoft.com/office/drawing/2014/main" id="{46553132-D51E-4BDA-A211-33C4F78156EF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4661760" y="2910667"/>
                  <a:ext cx="397440" cy="3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111" name="Freihand 110">
                  <a:extLst>
                    <a:ext uri="{FF2B5EF4-FFF2-40B4-BE49-F238E27FC236}">
                      <a16:creationId xmlns:a16="http://schemas.microsoft.com/office/drawing/2014/main" id="{1ED79E60-72FC-40FD-8E80-0719B683FDBD}"/>
                    </a:ext>
                  </a:extLst>
                </p14:cNvPr>
                <p14:cNvContentPartPr/>
                <p14:nvPr/>
              </p14:nvContentPartPr>
              <p14:xfrm>
                <a:off x="4988280" y="2945947"/>
                <a:ext cx="182160" cy="10440"/>
              </p14:xfrm>
            </p:contentPart>
          </mc:Choice>
          <mc:Fallback>
            <p:pic>
              <p:nvPicPr>
                <p:cNvPr id="111" name="Freihand 110">
                  <a:extLst>
                    <a:ext uri="{FF2B5EF4-FFF2-40B4-BE49-F238E27FC236}">
                      <a16:creationId xmlns:a16="http://schemas.microsoft.com/office/drawing/2014/main" id="{1ED79E60-72FC-40FD-8E80-0719B683FDBD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4983960" y="2941627"/>
                  <a:ext cx="190800" cy="1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112" name="Freihand 111">
                  <a:extLst>
                    <a:ext uri="{FF2B5EF4-FFF2-40B4-BE49-F238E27FC236}">
                      <a16:creationId xmlns:a16="http://schemas.microsoft.com/office/drawing/2014/main" id="{6FD25CD8-0BAE-4748-9ABA-D7E4BFC247AB}"/>
                    </a:ext>
                  </a:extLst>
                </p14:cNvPr>
                <p14:cNvContentPartPr/>
                <p14:nvPr/>
              </p14:nvContentPartPr>
              <p14:xfrm>
                <a:off x="5344680" y="2748307"/>
                <a:ext cx="119160" cy="132480"/>
              </p14:xfrm>
            </p:contentPart>
          </mc:Choice>
          <mc:Fallback>
            <p:pic>
              <p:nvPicPr>
                <p:cNvPr id="112" name="Freihand 111">
                  <a:extLst>
                    <a:ext uri="{FF2B5EF4-FFF2-40B4-BE49-F238E27FC236}">
                      <a16:creationId xmlns:a16="http://schemas.microsoft.com/office/drawing/2014/main" id="{6FD25CD8-0BAE-4748-9ABA-D7E4BFC247AB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5340360" y="2743987"/>
                  <a:ext cx="127800" cy="14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113" name="Freihand 112">
                  <a:extLst>
                    <a:ext uri="{FF2B5EF4-FFF2-40B4-BE49-F238E27FC236}">
                      <a16:creationId xmlns:a16="http://schemas.microsoft.com/office/drawing/2014/main" id="{B9B08C8E-1F09-41FF-9822-821DB621ACDA}"/>
                    </a:ext>
                  </a:extLst>
                </p14:cNvPr>
                <p14:cNvContentPartPr/>
                <p14:nvPr/>
              </p14:nvContentPartPr>
              <p14:xfrm>
                <a:off x="5423880" y="2751907"/>
                <a:ext cx="19800" cy="148680"/>
              </p14:xfrm>
            </p:contentPart>
          </mc:Choice>
          <mc:Fallback>
            <p:pic>
              <p:nvPicPr>
                <p:cNvPr id="113" name="Freihand 112">
                  <a:extLst>
                    <a:ext uri="{FF2B5EF4-FFF2-40B4-BE49-F238E27FC236}">
                      <a16:creationId xmlns:a16="http://schemas.microsoft.com/office/drawing/2014/main" id="{B9B08C8E-1F09-41FF-9822-821DB621ACDA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5419560" y="2747587"/>
                  <a:ext cx="28440" cy="15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114" name="Freihand 113">
                  <a:extLst>
                    <a:ext uri="{FF2B5EF4-FFF2-40B4-BE49-F238E27FC236}">
                      <a16:creationId xmlns:a16="http://schemas.microsoft.com/office/drawing/2014/main" id="{21A61B8F-26DB-46AB-97C5-763651DCC774}"/>
                    </a:ext>
                  </a:extLst>
                </p14:cNvPr>
                <p14:cNvContentPartPr/>
                <p14:nvPr/>
              </p14:nvContentPartPr>
              <p14:xfrm>
                <a:off x="5351160" y="2866747"/>
                <a:ext cx="144360" cy="5040"/>
              </p14:xfrm>
            </p:contentPart>
          </mc:Choice>
          <mc:Fallback>
            <p:pic>
              <p:nvPicPr>
                <p:cNvPr id="114" name="Freihand 113">
                  <a:extLst>
                    <a:ext uri="{FF2B5EF4-FFF2-40B4-BE49-F238E27FC236}">
                      <a16:creationId xmlns:a16="http://schemas.microsoft.com/office/drawing/2014/main" id="{21A61B8F-26DB-46AB-97C5-763651DCC774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5346840" y="2862427"/>
                  <a:ext cx="153000" cy="1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115" name="Freihand 114">
                  <a:extLst>
                    <a:ext uri="{FF2B5EF4-FFF2-40B4-BE49-F238E27FC236}">
                      <a16:creationId xmlns:a16="http://schemas.microsoft.com/office/drawing/2014/main" id="{F42256A2-2A08-4919-B760-99E3739BDE2F}"/>
                    </a:ext>
                  </a:extLst>
                </p14:cNvPr>
                <p14:cNvContentPartPr/>
                <p14:nvPr/>
              </p14:nvContentPartPr>
              <p14:xfrm>
                <a:off x="5533320" y="2762347"/>
                <a:ext cx="139320" cy="148680"/>
              </p14:xfrm>
            </p:contentPart>
          </mc:Choice>
          <mc:Fallback>
            <p:pic>
              <p:nvPicPr>
                <p:cNvPr id="115" name="Freihand 114">
                  <a:extLst>
                    <a:ext uri="{FF2B5EF4-FFF2-40B4-BE49-F238E27FC236}">
                      <a16:creationId xmlns:a16="http://schemas.microsoft.com/office/drawing/2014/main" id="{F42256A2-2A08-4919-B760-99E3739BDE2F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5529000" y="2758027"/>
                  <a:ext cx="147960" cy="15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116" name="Freihand 115">
                  <a:extLst>
                    <a:ext uri="{FF2B5EF4-FFF2-40B4-BE49-F238E27FC236}">
                      <a16:creationId xmlns:a16="http://schemas.microsoft.com/office/drawing/2014/main" id="{485F20B9-1428-4C4D-8476-AA04FEBF1D64}"/>
                    </a:ext>
                  </a:extLst>
                </p14:cNvPr>
                <p14:cNvContentPartPr/>
                <p14:nvPr/>
              </p14:nvContentPartPr>
              <p14:xfrm>
                <a:off x="5668680" y="2803747"/>
                <a:ext cx="94320" cy="99360"/>
              </p14:xfrm>
            </p:contentPart>
          </mc:Choice>
          <mc:Fallback>
            <p:pic>
              <p:nvPicPr>
                <p:cNvPr id="116" name="Freihand 115">
                  <a:extLst>
                    <a:ext uri="{FF2B5EF4-FFF2-40B4-BE49-F238E27FC236}">
                      <a16:creationId xmlns:a16="http://schemas.microsoft.com/office/drawing/2014/main" id="{485F20B9-1428-4C4D-8476-AA04FEBF1D64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5664360" y="2799427"/>
                  <a:ext cx="102960" cy="10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118" name="Freihand 117">
                  <a:extLst>
                    <a:ext uri="{FF2B5EF4-FFF2-40B4-BE49-F238E27FC236}">
                      <a16:creationId xmlns:a16="http://schemas.microsoft.com/office/drawing/2014/main" id="{60680311-8DB4-4B5E-A821-321AAB620EB2}"/>
                    </a:ext>
                  </a:extLst>
                </p14:cNvPr>
                <p14:cNvContentPartPr/>
                <p14:nvPr/>
              </p14:nvContentPartPr>
              <p14:xfrm>
                <a:off x="4801800" y="3079507"/>
                <a:ext cx="27360" cy="120600"/>
              </p14:xfrm>
            </p:contentPart>
          </mc:Choice>
          <mc:Fallback>
            <p:pic>
              <p:nvPicPr>
                <p:cNvPr id="118" name="Freihand 117">
                  <a:extLst>
                    <a:ext uri="{FF2B5EF4-FFF2-40B4-BE49-F238E27FC236}">
                      <a16:creationId xmlns:a16="http://schemas.microsoft.com/office/drawing/2014/main" id="{60680311-8DB4-4B5E-A821-321AAB620EB2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4797480" y="3075187"/>
                  <a:ext cx="36000" cy="12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">
              <p14:nvContentPartPr>
                <p14:cNvPr id="119" name="Freihand 118">
                  <a:extLst>
                    <a:ext uri="{FF2B5EF4-FFF2-40B4-BE49-F238E27FC236}">
                      <a16:creationId xmlns:a16="http://schemas.microsoft.com/office/drawing/2014/main" id="{9F3B047B-8BAA-4F7D-97EA-B95F1B89238A}"/>
                    </a:ext>
                  </a:extLst>
                </p14:cNvPr>
                <p14:cNvContentPartPr/>
                <p14:nvPr/>
              </p14:nvContentPartPr>
              <p14:xfrm>
                <a:off x="4774440" y="3128107"/>
                <a:ext cx="114120" cy="27720"/>
              </p14:xfrm>
            </p:contentPart>
          </mc:Choice>
          <mc:Fallback>
            <p:pic>
              <p:nvPicPr>
                <p:cNvPr id="119" name="Freihand 118">
                  <a:extLst>
                    <a:ext uri="{FF2B5EF4-FFF2-40B4-BE49-F238E27FC236}">
                      <a16:creationId xmlns:a16="http://schemas.microsoft.com/office/drawing/2014/main" id="{9F3B047B-8BAA-4F7D-97EA-B95F1B89238A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4770120" y="3123787"/>
                  <a:ext cx="122760" cy="3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">
              <p14:nvContentPartPr>
                <p14:cNvPr id="120" name="Freihand 119">
                  <a:extLst>
                    <a:ext uri="{FF2B5EF4-FFF2-40B4-BE49-F238E27FC236}">
                      <a16:creationId xmlns:a16="http://schemas.microsoft.com/office/drawing/2014/main" id="{1C82F484-55B4-423F-9796-F4BC82D43928}"/>
                    </a:ext>
                  </a:extLst>
                </p14:cNvPr>
                <p14:cNvContentPartPr/>
                <p14:nvPr/>
              </p14:nvContentPartPr>
              <p14:xfrm>
                <a:off x="4915200" y="3057547"/>
                <a:ext cx="80280" cy="124920"/>
              </p14:xfrm>
            </p:contentPart>
          </mc:Choice>
          <mc:Fallback>
            <p:pic>
              <p:nvPicPr>
                <p:cNvPr id="120" name="Freihand 119">
                  <a:extLst>
                    <a:ext uri="{FF2B5EF4-FFF2-40B4-BE49-F238E27FC236}">
                      <a16:creationId xmlns:a16="http://schemas.microsoft.com/office/drawing/2014/main" id="{1C82F484-55B4-423F-9796-F4BC82D43928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4910880" y="3053227"/>
                  <a:ext cx="88920" cy="13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">
              <p14:nvContentPartPr>
                <p14:cNvPr id="121" name="Freihand 120">
                  <a:extLst>
                    <a:ext uri="{FF2B5EF4-FFF2-40B4-BE49-F238E27FC236}">
                      <a16:creationId xmlns:a16="http://schemas.microsoft.com/office/drawing/2014/main" id="{9F9611AA-43E8-4A52-AEBF-751B4F7B2B80}"/>
                    </a:ext>
                  </a:extLst>
                </p14:cNvPr>
                <p14:cNvContentPartPr/>
                <p14:nvPr/>
              </p14:nvContentPartPr>
              <p14:xfrm>
                <a:off x="5027160" y="3080227"/>
                <a:ext cx="110880" cy="91800"/>
              </p14:xfrm>
            </p:contentPart>
          </mc:Choice>
          <mc:Fallback>
            <p:pic>
              <p:nvPicPr>
                <p:cNvPr id="121" name="Freihand 120">
                  <a:extLst>
                    <a:ext uri="{FF2B5EF4-FFF2-40B4-BE49-F238E27FC236}">
                      <a16:creationId xmlns:a16="http://schemas.microsoft.com/office/drawing/2014/main" id="{9F9611AA-43E8-4A52-AEBF-751B4F7B2B80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5022840" y="3075907"/>
                  <a:ext cx="119520" cy="1004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48">
            <p14:nvContentPartPr>
              <p14:cNvPr id="123" name="Freihand 122">
                <a:extLst>
                  <a:ext uri="{FF2B5EF4-FFF2-40B4-BE49-F238E27FC236}">
                    <a16:creationId xmlns:a16="http://schemas.microsoft.com/office/drawing/2014/main" id="{C4797042-22AD-432C-948E-8E3534ECACDD}"/>
                  </a:ext>
                </a:extLst>
              </p14:cNvPr>
              <p14:cNvContentPartPr/>
              <p14:nvPr/>
            </p14:nvContentPartPr>
            <p14:xfrm>
              <a:off x="5694240" y="2828947"/>
              <a:ext cx="127080" cy="106200"/>
            </p14:xfrm>
          </p:contentPart>
        </mc:Choice>
        <mc:Fallback>
          <p:pic>
            <p:nvPicPr>
              <p:cNvPr id="123" name="Freihand 122">
                <a:extLst>
                  <a:ext uri="{FF2B5EF4-FFF2-40B4-BE49-F238E27FC236}">
                    <a16:creationId xmlns:a16="http://schemas.microsoft.com/office/drawing/2014/main" id="{C4797042-22AD-432C-948E-8E3534ECACDD}"/>
                  </a:ext>
                </a:extLst>
              </p:cNvPr>
              <p:cNvPicPr/>
              <p:nvPr/>
            </p:nvPicPr>
            <p:blipFill>
              <a:blip r:embed="rId49"/>
              <a:stretch>
                <a:fillRect/>
              </a:stretch>
            </p:blipFill>
            <p:spPr>
              <a:xfrm>
                <a:off x="5689920" y="2824627"/>
                <a:ext cx="135720" cy="114840"/>
              </a:xfrm>
              <a:prstGeom prst="rect">
                <a:avLst/>
              </a:prstGeom>
            </p:spPr>
          </p:pic>
        </mc:Fallback>
      </mc:AlternateContent>
      <p:grpSp>
        <p:nvGrpSpPr>
          <p:cNvPr id="142" name="Gruppieren 141">
            <a:extLst>
              <a:ext uri="{FF2B5EF4-FFF2-40B4-BE49-F238E27FC236}">
                <a16:creationId xmlns:a16="http://schemas.microsoft.com/office/drawing/2014/main" id="{D5EC4F1B-BC83-4C78-9B7C-729854A62EC2}"/>
              </a:ext>
            </a:extLst>
          </p:cNvPr>
          <p:cNvGrpSpPr/>
          <p:nvPr/>
        </p:nvGrpSpPr>
        <p:grpSpPr>
          <a:xfrm>
            <a:off x="5426040" y="3971227"/>
            <a:ext cx="1832040" cy="345960"/>
            <a:chOff x="5426040" y="3971227"/>
            <a:chExt cx="1832040" cy="345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0">
              <p14:nvContentPartPr>
                <p14:cNvPr id="124" name="Freihand 123">
                  <a:extLst>
                    <a:ext uri="{FF2B5EF4-FFF2-40B4-BE49-F238E27FC236}">
                      <a16:creationId xmlns:a16="http://schemas.microsoft.com/office/drawing/2014/main" id="{917AF771-28BF-4521-A1E1-24D6F380A27B}"/>
                    </a:ext>
                  </a:extLst>
                </p14:cNvPr>
                <p14:cNvContentPartPr/>
                <p14:nvPr/>
              </p14:nvContentPartPr>
              <p14:xfrm>
                <a:off x="5428920" y="4056187"/>
                <a:ext cx="160920" cy="18000"/>
              </p14:xfrm>
            </p:contentPart>
          </mc:Choice>
          <mc:Fallback>
            <p:pic>
              <p:nvPicPr>
                <p:cNvPr id="124" name="Freihand 123">
                  <a:extLst>
                    <a:ext uri="{FF2B5EF4-FFF2-40B4-BE49-F238E27FC236}">
                      <a16:creationId xmlns:a16="http://schemas.microsoft.com/office/drawing/2014/main" id="{917AF771-28BF-4521-A1E1-24D6F380A27B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5424600" y="4051867"/>
                  <a:ext cx="169560" cy="2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">
              <p14:nvContentPartPr>
                <p14:cNvPr id="125" name="Freihand 124">
                  <a:extLst>
                    <a:ext uri="{FF2B5EF4-FFF2-40B4-BE49-F238E27FC236}">
                      <a16:creationId xmlns:a16="http://schemas.microsoft.com/office/drawing/2014/main" id="{CC386358-3CEE-44E0-A01A-BDB74C675A24}"/>
                    </a:ext>
                  </a:extLst>
                </p14:cNvPr>
                <p14:cNvContentPartPr/>
                <p14:nvPr/>
              </p14:nvContentPartPr>
              <p14:xfrm>
                <a:off x="5426040" y="4114507"/>
                <a:ext cx="155880" cy="47160"/>
              </p14:xfrm>
            </p:contentPart>
          </mc:Choice>
          <mc:Fallback>
            <p:pic>
              <p:nvPicPr>
                <p:cNvPr id="125" name="Freihand 124">
                  <a:extLst>
                    <a:ext uri="{FF2B5EF4-FFF2-40B4-BE49-F238E27FC236}">
                      <a16:creationId xmlns:a16="http://schemas.microsoft.com/office/drawing/2014/main" id="{CC386358-3CEE-44E0-A01A-BDB74C675A24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5421720" y="4110187"/>
                  <a:ext cx="164520" cy="5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">
              <p14:nvContentPartPr>
                <p14:cNvPr id="126" name="Freihand 125">
                  <a:extLst>
                    <a:ext uri="{FF2B5EF4-FFF2-40B4-BE49-F238E27FC236}">
                      <a16:creationId xmlns:a16="http://schemas.microsoft.com/office/drawing/2014/main" id="{A000AFAE-521D-4F08-83D9-FA6C0DC690ED}"/>
                    </a:ext>
                  </a:extLst>
                </p14:cNvPr>
                <p14:cNvContentPartPr/>
                <p14:nvPr/>
              </p14:nvContentPartPr>
              <p14:xfrm>
                <a:off x="5641680" y="3984547"/>
                <a:ext cx="119160" cy="212400"/>
              </p14:xfrm>
            </p:contentPart>
          </mc:Choice>
          <mc:Fallback>
            <p:pic>
              <p:nvPicPr>
                <p:cNvPr id="126" name="Freihand 125">
                  <a:extLst>
                    <a:ext uri="{FF2B5EF4-FFF2-40B4-BE49-F238E27FC236}">
                      <a16:creationId xmlns:a16="http://schemas.microsoft.com/office/drawing/2014/main" id="{A000AFAE-521D-4F08-83D9-FA6C0DC690ED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5637360" y="3980227"/>
                  <a:ext cx="127800" cy="22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">
              <p14:nvContentPartPr>
                <p14:cNvPr id="127" name="Freihand 126">
                  <a:extLst>
                    <a:ext uri="{FF2B5EF4-FFF2-40B4-BE49-F238E27FC236}">
                      <a16:creationId xmlns:a16="http://schemas.microsoft.com/office/drawing/2014/main" id="{FC894B2A-08FE-4FB2-AD81-6041E1ECCD53}"/>
                    </a:ext>
                  </a:extLst>
                </p14:cNvPr>
                <p14:cNvContentPartPr/>
                <p14:nvPr/>
              </p14:nvContentPartPr>
              <p14:xfrm>
                <a:off x="5976120" y="3973747"/>
                <a:ext cx="156240" cy="207720"/>
              </p14:xfrm>
            </p:contentPart>
          </mc:Choice>
          <mc:Fallback>
            <p:pic>
              <p:nvPicPr>
                <p:cNvPr id="127" name="Freihand 126">
                  <a:extLst>
                    <a:ext uri="{FF2B5EF4-FFF2-40B4-BE49-F238E27FC236}">
                      <a16:creationId xmlns:a16="http://schemas.microsoft.com/office/drawing/2014/main" id="{FC894B2A-08FE-4FB2-AD81-6041E1ECCD53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5971800" y="3969427"/>
                  <a:ext cx="164880" cy="21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">
              <p14:nvContentPartPr>
                <p14:cNvPr id="128" name="Freihand 127">
                  <a:extLst>
                    <a:ext uri="{FF2B5EF4-FFF2-40B4-BE49-F238E27FC236}">
                      <a16:creationId xmlns:a16="http://schemas.microsoft.com/office/drawing/2014/main" id="{328DE906-BE0B-4E13-A2EA-F05C55215465}"/>
                    </a:ext>
                  </a:extLst>
                </p14:cNvPr>
                <p14:cNvContentPartPr/>
                <p14:nvPr/>
              </p14:nvContentPartPr>
              <p14:xfrm>
                <a:off x="6108960" y="3986347"/>
                <a:ext cx="61920" cy="208080"/>
              </p14:xfrm>
            </p:contentPart>
          </mc:Choice>
          <mc:Fallback>
            <p:pic>
              <p:nvPicPr>
                <p:cNvPr id="128" name="Freihand 127">
                  <a:extLst>
                    <a:ext uri="{FF2B5EF4-FFF2-40B4-BE49-F238E27FC236}">
                      <a16:creationId xmlns:a16="http://schemas.microsoft.com/office/drawing/2014/main" id="{328DE906-BE0B-4E13-A2EA-F05C55215465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6104640" y="3982027"/>
                  <a:ext cx="70560" cy="21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">
              <p14:nvContentPartPr>
                <p14:cNvPr id="129" name="Freihand 128">
                  <a:extLst>
                    <a:ext uri="{FF2B5EF4-FFF2-40B4-BE49-F238E27FC236}">
                      <a16:creationId xmlns:a16="http://schemas.microsoft.com/office/drawing/2014/main" id="{839090DA-69D8-42B8-8951-F90658CD6265}"/>
                    </a:ext>
                  </a:extLst>
                </p14:cNvPr>
                <p14:cNvContentPartPr/>
                <p14:nvPr/>
              </p14:nvContentPartPr>
              <p14:xfrm>
                <a:off x="5960640" y="4191187"/>
                <a:ext cx="205920" cy="20880"/>
              </p14:xfrm>
            </p:contentPart>
          </mc:Choice>
          <mc:Fallback>
            <p:pic>
              <p:nvPicPr>
                <p:cNvPr id="129" name="Freihand 128">
                  <a:extLst>
                    <a:ext uri="{FF2B5EF4-FFF2-40B4-BE49-F238E27FC236}">
                      <a16:creationId xmlns:a16="http://schemas.microsoft.com/office/drawing/2014/main" id="{839090DA-69D8-42B8-8951-F90658CD6265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5956320" y="4186867"/>
                  <a:ext cx="214560" cy="2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">
              <p14:nvContentPartPr>
                <p14:cNvPr id="132" name="Freihand 131">
                  <a:extLst>
                    <a:ext uri="{FF2B5EF4-FFF2-40B4-BE49-F238E27FC236}">
                      <a16:creationId xmlns:a16="http://schemas.microsoft.com/office/drawing/2014/main" id="{A7753C33-A5BA-411B-B1E5-BBF45944DC1D}"/>
                    </a:ext>
                  </a:extLst>
                </p14:cNvPr>
                <p14:cNvContentPartPr/>
                <p14:nvPr/>
              </p14:nvContentPartPr>
              <p14:xfrm>
                <a:off x="6196440" y="4084267"/>
                <a:ext cx="119520" cy="57960"/>
              </p14:xfrm>
            </p:contentPart>
          </mc:Choice>
          <mc:Fallback>
            <p:pic>
              <p:nvPicPr>
                <p:cNvPr id="132" name="Freihand 131">
                  <a:extLst>
                    <a:ext uri="{FF2B5EF4-FFF2-40B4-BE49-F238E27FC236}">
                      <a16:creationId xmlns:a16="http://schemas.microsoft.com/office/drawing/2014/main" id="{A7753C33-A5BA-411B-B1E5-BBF45944DC1D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6192120" y="4079947"/>
                  <a:ext cx="128160" cy="6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">
              <p14:nvContentPartPr>
                <p14:cNvPr id="133" name="Freihand 132">
                  <a:extLst>
                    <a:ext uri="{FF2B5EF4-FFF2-40B4-BE49-F238E27FC236}">
                      <a16:creationId xmlns:a16="http://schemas.microsoft.com/office/drawing/2014/main" id="{DD63D062-F08F-48F6-9C29-FBFD270B78D5}"/>
                    </a:ext>
                  </a:extLst>
                </p14:cNvPr>
                <p14:cNvContentPartPr/>
                <p14:nvPr/>
              </p14:nvContentPartPr>
              <p14:xfrm>
                <a:off x="6270600" y="4078867"/>
                <a:ext cx="56160" cy="170640"/>
              </p14:xfrm>
            </p:contentPart>
          </mc:Choice>
          <mc:Fallback>
            <p:pic>
              <p:nvPicPr>
                <p:cNvPr id="133" name="Freihand 132">
                  <a:extLst>
                    <a:ext uri="{FF2B5EF4-FFF2-40B4-BE49-F238E27FC236}">
                      <a16:creationId xmlns:a16="http://schemas.microsoft.com/office/drawing/2014/main" id="{DD63D062-F08F-48F6-9C29-FBFD270B78D5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6266280" y="4074547"/>
                  <a:ext cx="64800" cy="17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">
              <p14:nvContentPartPr>
                <p14:cNvPr id="134" name="Freihand 133">
                  <a:extLst>
                    <a:ext uri="{FF2B5EF4-FFF2-40B4-BE49-F238E27FC236}">
                      <a16:creationId xmlns:a16="http://schemas.microsoft.com/office/drawing/2014/main" id="{81CF9637-E94A-44B4-B4DF-6A8A70B1F1F0}"/>
                    </a:ext>
                  </a:extLst>
                </p14:cNvPr>
                <p14:cNvContentPartPr/>
                <p14:nvPr/>
              </p14:nvContentPartPr>
              <p14:xfrm>
                <a:off x="6330720" y="4180387"/>
                <a:ext cx="113760" cy="136800"/>
              </p14:xfrm>
            </p:contentPart>
          </mc:Choice>
          <mc:Fallback>
            <p:pic>
              <p:nvPicPr>
                <p:cNvPr id="134" name="Freihand 133">
                  <a:extLst>
                    <a:ext uri="{FF2B5EF4-FFF2-40B4-BE49-F238E27FC236}">
                      <a16:creationId xmlns:a16="http://schemas.microsoft.com/office/drawing/2014/main" id="{81CF9637-E94A-44B4-B4DF-6A8A70B1F1F0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6326400" y="4176067"/>
                  <a:ext cx="122400" cy="14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">
              <p14:nvContentPartPr>
                <p14:cNvPr id="135" name="Freihand 134">
                  <a:extLst>
                    <a:ext uri="{FF2B5EF4-FFF2-40B4-BE49-F238E27FC236}">
                      <a16:creationId xmlns:a16="http://schemas.microsoft.com/office/drawing/2014/main" id="{F8189BA3-F087-4547-88CF-37A07378877F}"/>
                    </a:ext>
                  </a:extLst>
                </p14:cNvPr>
                <p14:cNvContentPartPr/>
                <p14:nvPr/>
              </p14:nvContentPartPr>
              <p14:xfrm>
                <a:off x="6529800" y="4024507"/>
                <a:ext cx="188640" cy="132840"/>
              </p14:xfrm>
            </p:contentPart>
          </mc:Choice>
          <mc:Fallback>
            <p:pic>
              <p:nvPicPr>
                <p:cNvPr id="135" name="Freihand 134">
                  <a:extLst>
                    <a:ext uri="{FF2B5EF4-FFF2-40B4-BE49-F238E27FC236}">
                      <a16:creationId xmlns:a16="http://schemas.microsoft.com/office/drawing/2014/main" id="{F8189BA3-F087-4547-88CF-37A07378877F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6525480" y="4020187"/>
                  <a:ext cx="197280" cy="14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">
              <p14:nvContentPartPr>
                <p14:cNvPr id="136" name="Freihand 135">
                  <a:extLst>
                    <a:ext uri="{FF2B5EF4-FFF2-40B4-BE49-F238E27FC236}">
                      <a16:creationId xmlns:a16="http://schemas.microsoft.com/office/drawing/2014/main" id="{EE2882A1-1715-41A8-8D92-D1EDB0E91DD6}"/>
                    </a:ext>
                  </a:extLst>
                </p14:cNvPr>
                <p14:cNvContentPartPr/>
                <p14:nvPr/>
              </p14:nvContentPartPr>
              <p14:xfrm>
                <a:off x="6825720" y="3971227"/>
                <a:ext cx="119520" cy="189360"/>
              </p14:xfrm>
            </p:contentPart>
          </mc:Choice>
          <mc:Fallback>
            <p:pic>
              <p:nvPicPr>
                <p:cNvPr id="136" name="Freihand 135">
                  <a:extLst>
                    <a:ext uri="{FF2B5EF4-FFF2-40B4-BE49-F238E27FC236}">
                      <a16:creationId xmlns:a16="http://schemas.microsoft.com/office/drawing/2014/main" id="{EE2882A1-1715-41A8-8D92-D1EDB0E91DD6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6821400" y="3966907"/>
                  <a:ext cx="128160" cy="19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">
              <p14:nvContentPartPr>
                <p14:cNvPr id="137" name="Freihand 136">
                  <a:extLst>
                    <a:ext uri="{FF2B5EF4-FFF2-40B4-BE49-F238E27FC236}">
                      <a16:creationId xmlns:a16="http://schemas.microsoft.com/office/drawing/2014/main" id="{582DF676-A348-44B7-8661-519E0F175119}"/>
                    </a:ext>
                  </a:extLst>
                </p14:cNvPr>
                <p14:cNvContentPartPr/>
                <p14:nvPr/>
              </p14:nvContentPartPr>
              <p14:xfrm>
                <a:off x="6888000" y="3989227"/>
                <a:ext cx="103680" cy="188280"/>
              </p14:xfrm>
            </p:contentPart>
          </mc:Choice>
          <mc:Fallback>
            <p:pic>
              <p:nvPicPr>
                <p:cNvPr id="137" name="Freihand 136">
                  <a:extLst>
                    <a:ext uri="{FF2B5EF4-FFF2-40B4-BE49-F238E27FC236}">
                      <a16:creationId xmlns:a16="http://schemas.microsoft.com/office/drawing/2014/main" id="{582DF676-A348-44B7-8661-519E0F175119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6883680" y="3984907"/>
                  <a:ext cx="112320" cy="19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">
              <p14:nvContentPartPr>
                <p14:cNvPr id="138" name="Freihand 137">
                  <a:extLst>
                    <a:ext uri="{FF2B5EF4-FFF2-40B4-BE49-F238E27FC236}">
                      <a16:creationId xmlns:a16="http://schemas.microsoft.com/office/drawing/2014/main" id="{31F8C1C8-3EDA-4F6B-B106-2A25D58BF024}"/>
                    </a:ext>
                  </a:extLst>
                </p14:cNvPr>
                <p14:cNvContentPartPr/>
                <p14:nvPr/>
              </p14:nvContentPartPr>
              <p14:xfrm>
                <a:off x="6825000" y="4141867"/>
                <a:ext cx="191520" cy="3600"/>
              </p14:xfrm>
            </p:contentPart>
          </mc:Choice>
          <mc:Fallback>
            <p:pic>
              <p:nvPicPr>
                <p:cNvPr id="138" name="Freihand 137">
                  <a:extLst>
                    <a:ext uri="{FF2B5EF4-FFF2-40B4-BE49-F238E27FC236}">
                      <a16:creationId xmlns:a16="http://schemas.microsoft.com/office/drawing/2014/main" id="{31F8C1C8-3EDA-4F6B-B106-2A25D58BF024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6820680" y="4137547"/>
                  <a:ext cx="200160" cy="1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6">
              <p14:nvContentPartPr>
                <p14:cNvPr id="139" name="Freihand 138">
                  <a:extLst>
                    <a:ext uri="{FF2B5EF4-FFF2-40B4-BE49-F238E27FC236}">
                      <a16:creationId xmlns:a16="http://schemas.microsoft.com/office/drawing/2014/main" id="{881FC642-B393-40AF-937E-8ECC8DBB91E6}"/>
                    </a:ext>
                  </a:extLst>
                </p14:cNvPr>
                <p14:cNvContentPartPr/>
                <p14:nvPr/>
              </p14:nvContentPartPr>
              <p14:xfrm>
                <a:off x="7053240" y="4020187"/>
                <a:ext cx="133200" cy="77040"/>
              </p14:xfrm>
            </p:contentPart>
          </mc:Choice>
          <mc:Fallback>
            <p:pic>
              <p:nvPicPr>
                <p:cNvPr id="139" name="Freihand 138">
                  <a:extLst>
                    <a:ext uri="{FF2B5EF4-FFF2-40B4-BE49-F238E27FC236}">
                      <a16:creationId xmlns:a16="http://schemas.microsoft.com/office/drawing/2014/main" id="{881FC642-B393-40AF-937E-8ECC8DBB91E6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7048920" y="4015867"/>
                  <a:ext cx="141840" cy="8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8">
              <p14:nvContentPartPr>
                <p14:cNvPr id="140" name="Freihand 139">
                  <a:extLst>
                    <a:ext uri="{FF2B5EF4-FFF2-40B4-BE49-F238E27FC236}">
                      <a16:creationId xmlns:a16="http://schemas.microsoft.com/office/drawing/2014/main" id="{E50FE1CD-14C8-4E9C-9949-864DCE741BCA}"/>
                    </a:ext>
                  </a:extLst>
                </p14:cNvPr>
                <p14:cNvContentPartPr/>
                <p14:nvPr/>
              </p14:nvContentPartPr>
              <p14:xfrm>
                <a:off x="7118760" y="4030267"/>
                <a:ext cx="73440" cy="168120"/>
              </p14:xfrm>
            </p:contentPart>
          </mc:Choice>
          <mc:Fallback>
            <p:pic>
              <p:nvPicPr>
                <p:cNvPr id="140" name="Freihand 139">
                  <a:extLst>
                    <a:ext uri="{FF2B5EF4-FFF2-40B4-BE49-F238E27FC236}">
                      <a16:creationId xmlns:a16="http://schemas.microsoft.com/office/drawing/2014/main" id="{E50FE1CD-14C8-4E9C-9949-864DCE741BCA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7114440" y="4025947"/>
                  <a:ext cx="82080" cy="17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0">
              <p14:nvContentPartPr>
                <p14:cNvPr id="141" name="Freihand 140">
                  <a:extLst>
                    <a:ext uri="{FF2B5EF4-FFF2-40B4-BE49-F238E27FC236}">
                      <a16:creationId xmlns:a16="http://schemas.microsoft.com/office/drawing/2014/main" id="{7B813CD5-3889-444C-B56C-B93AF6606ED8}"/>
                    </a:ext>
                  </a:extLst>
                </p14:cNvPr>
                <p14:cNvContentPartPr/>
                <p14:nvPr/>
              </p14:nvContentPartPr>
              <p14:xfrm>
                <a:off x="7152960" y="4138267"/>
                <a:ext cx="105120" cy="152640"/>
              </p14:xfrm>
            </p:contentPart>
          </mc:Choice>
          <mc:Fallback>
            <p:pic>
              <p:nvPicPr>
                <p:cNvPr id="141" name="Freihand 140">
                  <a:extLst>
                    <a:ext uri="{FF2B5EF4-FFF2-40B4-BE49-F238E27FC236}">
                      <a16:creationId xmlns:a16="http://schemas.microsoft.com/office/drawing/2014/main" id="{7B813CD5-3889-444C-B56C-B93AF6606ED8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7148640" y="4133947"/>
                  <a:ext cx="113760" cy="161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44" name="Gruppieren 143">
            <a:extLst>
              <a:ext uri="{FF2B5EF4-FFF2-40B4-BE49-F238E27FC236}">
                <a16:creationId xmlns:a16="http://schemas.microsoft.com/office/drawing/2014/main" id="{1AA21AB7-63E1-4BFC-A087-77A28EA10BDF}"/>
              </a:ext>
            </a:extLst>
          </p:cNvPr>
          <p:cNvGrpSpPr/>
          <p:nvPr/>
        </p:nvGrpSpPr>
        <p:grpSpPr>
          <a:xfrm>
            <a:off x="1805160" y="3776107"/>
            <a:ext cx="1397520" cy="2370960"/>
            <a:chOff x="1805160" y="3776107"/>
            <a:chExt cx="1397520" cy="2370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2">
              <p14:nvContentPartPr>
                <p14:cNvPr id="86" name="Freihand 85">
                  <a:extLst>
                    <a:ext uri="{FF2B5EF4-FFF2-40B4-BE49-F238E27FC236}">
                      <a16:creationId xmlns:a16="http://schemas.microsoft.com/office/drawing/2014/main" id="{0DBA7461-E803-4162-A15C-61FA7435E9FA}"/>
                    </a:ext>
                  </a:extLst>
                </p14:cNvPr>
                <p14:cNvContentPartPr/>
                <p14:nvPr/>
              </p14:nvContentPartPr>
              <p14:xfrm>
                <a:off x="2284320" y="5546227"/>
                <a:ext cx="21960" cy="234720"/>
              </p14:xfrm>
            </p:contentPart>
          </mc:Choice>
          <mc:Fallback>
            <p:pic>
              <p:nvPicPr>
                <p:cNvPr id="86" name="Freihand 85">
                  <a:extLst>
                    <a:ext uri="{FF2B5EF4-FFF2-40B4-BE49-F238E27FC236}">
                      <a16:creationId xmlns:a16="http://schemas.microsoft.com/office/drawing/2014/main" id="{0DBA7461-E803-4162-A15C-61FA7435E9FA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2280000" y="5541907"/>
                  <a:ext cx="30600" cy="24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4">
              <p14:nvContentPartPr>
                <p14:cNvPr id="88" name="Freihand 87">
                  <a:extLst>
                    <a:ext uri="{FF2B5EF4-FFF2-40B4-BE49-F238E27FC236}">
                      <a16:creationId xmlns:a16="http://schemas.microsoft.com/office/drawing/2014/main" id="{82F0F24A-519C-44DB-B929-1EED71D6B17F}"/>
                    </a:ext>
                  </a:extLst>
                </p14:cNvPr>
                <p14:cNvContentPartPr/>
                <p14:nvPr/>
              </p14:nvContentPartPr>
              <p14:xfrm>
                <a:off x="2174880" y="5972467"/>
                <a:ext cx="137520" cy="157680"/>
              </p14:xfrm>
            </p:contentPart>
          </mc:Choice>
          <mc:Fallback>
            <p:pic>
              <p:nvPicPr>
                <p:cNvPr id="88" name="Freihand 87">
                  <a:extLst>
                    <a:ext uri="{FF2B5EF4-FFF2-40B4-BE49-F238E27FC236}">
                      <a16:creationId xmlns:a16="http://schemas.microsoft.com/office/drawing/2014/main" id="{82F0F24A-519C-44DB-B929-1EED71D6B17F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2170560" y="5968147"/>
                  <a:ext cx="146160" cy="16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6">
              <p14:nvContentPartPr>
                <p14:cNvPr id="89" name="Freihand 88">
                  <a:extLst>
                    <a:ext uri="{FF2B5EF4-FFF2-40B4-BE49-F238E27FC236}">
                      <a16:creationId xmlns:a16="http://schemas.microsoft.com/office/drawing/2014/main" id="{07AA6BC9-60EA-44FF-8BBD-3972C67B1477}"/>
                    </a:ext>
                  </a:extLst>
                </p14:cNvPr>
                <p14:cNvContentPartPr/>
                <p14:nvPr/>
              </p14:nvContentPartPr>
              <p14:xfrm>
                <a:off x="2821080" y="5685907"/>
                <a:ext cx="32760" cy="241920"/>
              </p14:xfrm>
            </p:contentPart>
          </mc:Choice>
          <mc:Fallback>
            <p:pic>
              <p:nvPicPr>
                <p:cNvPr id="89" name="Freihand 88">
                  <a:extLst>
                    <a:ext uri="{FF2B5EF4-FFF2-40B4-BE49-F238E27FC236}">
                      <a16:creationId xmlns:a16="http://schemas.microsoft.com/office/drawing/2014/main" id="{07AA6BC9-60EA-44FF-8BBD-3972C67B1477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2816760" y="5681587"/>
                  <a:ext cx="41400" cy="25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8">
              <p14:nvContentPartPr>
                <p14:cNvPr id="90" name="Freihand 89">
                  <a:extLst>
                    <a:ext uri="{FF2B5EF4-FFF2-40B4-BE49-F238E27FC236}">
                      <a16:creationId xmlns:a16="http://schemas.microsoft.com/office/drawing/2014/main" id="{8EA91E36-3993-42AF-BD83-DAD1A3AA6F36}"/>
                    </a:ext>
                  </a:extLst>
                </p14:cNvPr>
                <p14:cNvContentPartPr/>
                <p14:nvPr/>
              </p14:nvContentPartPr>
              <p14:xfrm>
                <a:off x="2789040" y="5990107"/>
                <a:ext cx="111960" cy="156960"/>
              </p14:xfrm>
            </p:contentPart>
          </mc:Choice>
          <mc:Fallback>
            <p:pic>
              <p:nvPicPr>
                <p:cNvPr id="90" name="Freihand 89">
                  <a:extLst>
                    <a:ext uri="{FF2B5EF4-FFF2-40B4-BE49-F238E27FC236}">
                      <a16:creationId xmlns:a16="http://schemas.microsoft.com/office/drawing/2014/main" id="{8EA91E36-3993-42AF-BD83-DAD1A3AA6F36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2784720" y="5985787"/>
                  <a:ext cx="120600" cy="16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0">
              <p14:nvContentPartPr>
                <p14:cNvPr id="79" name="Freihand 78">
                  <a:extLst>
                    <a:ext uri="{FF2B5EF4-FFF2-40B4-BE49-F238E27FC236}">
                      <a16:creationId xmlns:a16="http://schemas.microsoft.com/office/drawing/2014/main" id="{A0E66B28-541F-4EE0-A6B0-5022C8A6FFAE}"/>
                    </a:ext>
                  </a:extLst>
                </p14:cNvPr>
                <p14:cNvContentPartPr/>
                <p14:nvPr/>
              </p14:nvContentPartPr>
              <p14:xfrm>
                <a:off x="2319240" y="4616347"/>
                <a:ext cx="467280" cy="62640"/>
              </p14:xfrm>
            </p:contentPart>
          </mc:Choice>
          <mc:Fallback>
            <p:pic>
              <p:nvPicPr>
                <p:cNvPr id="79" name="Freihand 78">
                  <a:extLst>
                    <a:ext uri="{FF2B5EF4-FFF2-40B4-BE49-F238E27FC236}">
                      <a16:creationId xmlns:a16="http://schemas.microsoft.com/office/drawing/2014/main" id="{A0E66B28-541F-4EE0-A6B0-5022C8A6FFAE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2314920" y="4612027"/>
                  <a:ext cx="475920" cy="71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2">
              <p14:nvContentPartPr>
                <p14:cNvPr id="80" name="Freihand 79">
                  <a:extLst>
                    <a:ext uri="{FF2B5EF4-FFF2-40B4-BE49-F238E27FC236}">
                      <a16:creationId xmlns:a16="http://schemas.microsoft.com/office/drawing/2014/main" id="{80B06B0A-BF49-4935-BA65-65501406F307}"/>
                    </a:ext>
                  </a:extLst>
                </p14:cNvPr>
                <p14:cNvContentPartPr/>
                <p14:nvPr/>
              </p14:nvContentPartPr>
              <p14:xfrm>
                <a:off x="2785080" y="4078867"/>
                <a:ext cx="37440" cy="579240"/>
              </p14:xfrm>
            </p:contentPart>
          </mc:Choice>
          <mc:Fallback>
            <p:pic>
              <p:nvPicPr>
                <p:cNvPr id="80" name="Freihand 79">
                  <a:extLst>
                    <a:ext uri="{FF2B5EF4-FFF2-40B4-BE49-F238E27FC236}">
                      <a16:creationId xmlns:a16="http://schemas.microsoft.com/office/drawing/2014/main" id="{80B06B0A-BF49-4935-BA65-65501406F307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2780760" y="4074547"/>
                  <a:ext cx="46080" cy="58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4">
              <p14:nvContentPartPr>
                <p14:cNvPr id="82" name="Freihand 81">
                  <a:extLst>
                    <a:ext uri="{FF2B5EF4-FFF2-40B4-BE49-F238E27FC236}">
                      <a16:creationId xmlns:a16="http://schemas.microsoft.com/office/drawing/2014/main" id="{961FE996-499F-4D74-986F-85E5344A93FE}"/>
                    </a:ext>
                  </a:extLst>
                </p14:cNvPr>
                <p14:cNvContentPartPr/>
                <p14:nvPr/>
              </p14:nvContentPartPr>
              <p14:xfrm>
                <a:off x="2347680" y="4778347"/>
                <a:ext cx="104760" cy="114840"/>
              </p14:xfrm>
            </p:contentPart>
          </mc:Choice>
          <mc:Fallback>
            <p:pic>
              <p:nvPicPr>
                <p:cNvPr id="82" name="Freihand 81">
                  <a:extLst>
                    <a:ext uri="{FF2B5EF4-FFF2-40B4-BE49-F238E27FC236}">
                      <a16:creationId xmlns:a16="http://schemas.microsoft.com/office/drawing/2014/main" id="{961FE996-499F-4D74-986F-85E5344A93FE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2343360" y="4774027"/>
                  <a:ext cx="113400" cy="12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6">
              <p14:nvContentPartPr>
                <p14:cNvPr id="83" name="Freihand 82">
                  <a:extLst>
                    <a:ext uri="{FF2B5EF4-FFF2-40B4-BE49-F238E27FC236}">
                      <a16:creationId xmlns:a16="http://schemas.microsoft.com/office/drawing/2014/main" id="{E9783FEE-0314-4F9C-8DD5-E527DAE1CDE8}"/>
                    </a:ext>
                  </a:extLst>
                </p14:cNvPr>
                <p14:cNvContentPartPr/>
                <p14:nvPr/>
              </p14:nvContentPartPr>
              <p14:xfrm>
                <a:off x="2452080" y="4780507"/>
                <a:ext cx="22320" cy="137160"/>
              </p14:xfrm>
            </p:contentPart>
          </mc:Choice>
          <mc:Fallback>
            <p:pic>
              <p:nvPicPr>
                <p:cNvPr id="83" name="Freihand 82">
                  <a:extLst>
                    <a:ext uri="{FF2B5EF4-FFF2-40B4-BE49-F238E27FC236}">
                      <a16:creationId xmlns:a16="http://schemas.microsoft.com/office/drawing/2014/main" id="{E9783FEE-0314-4F9C-8DD5-E527DAE1CDE8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2447760" y="4776187"/>
                  <a:ext cx="30960" cy="14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8">
              <p14:nvContentPartPr>
                <p14:cNvPr id="84" name="Freihand 83">
                  <a:extLst>
                    <a:ext uri="{FF2B5EF4-FFF2-40B4-BE49-F238E27FC236}">
                      <a16:creationId xmlns:a16="http://schemas.microsoft.com/office/drawing/2014/main" id="{CF35DC79-5648-409A-836D-899E8382801C}"/>
                    </a:ext>
                  </a:extLst>
                </p14:cNvPr>
                <p14:cNvContentPartPr/>
                <p14:nvPr/>
              </p14:nvContentPartPr>
              <p14:xfrm>
                <a:off x="2365320" y="4912627"/>
                <a:ext cx="129960" cy="21960"/>
              </p14:xfrm>
            </p:contentPart>
          </mc:Choice>
          <mc:Fallback>
            <p:pic>
              <p:nvPicPr>
                <p:cNvPr id="84" name="Freihand 83">
                  <a:extLst>
                    <a:ext uri="{FF2B5EF4-FFF2-40B4-BE49-F238E27FC236}">
                      <a16:creationId xmlns:a16="http://schemas.microsoft.com/office/drawing/2014/main" id="{CF35DC79-5648-409A-836D-899E8382801C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2361000" y="4908307"/>
                  <a:ext cx="138600" cy="3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0">
              <p14:nvContentPartPr>
                <p14:cNvPr id="85" name="Freihand 84">
                  <a:extLst>
                    <a:ext uri="{FF2B5EF4-FFF2-40B4-BE49-F238E27FC236}">
                      <a16:creationId xmlns:a16="http://schemas.microsoft.com/office/drawing/2014/main" id="{C1385FC7-EE06-41C1-A084-9F73552D69C3}"/>
                    </a:ext>
                  </a:extLst>
                </p14:cNvPr>
                <p14:cNvContentPartPr/>
                <p14:nvPr/>
              </p14:nvContentPartPr>
              <p14:xfrm>
                <a:off x="2298000" y="4698067"/>
                <a:ext cx="30600" cy="725400"/>
              </p14:xfrm>
            </p:contentPart>
          </mc:Choice>
          <mc:Fallback>
            <p:pic>
              <p:nvPicPr>
                <p:cNvPr id="85" name="Freihand 84">
                  <a:extLst>
                    <a:ext uri="{FF2B5EF4-FFF2-40B4-BE49-F238E27FC236}">
                      <a16:creationId xmlns:a16="http://schemas.microsoft.com/office/drawing/2014/main" id="{C1385FC7-EE06-41C1-A084-9F73552D69C3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2293680" y="4693747"/>
                  <a:ext cx="39240" cy="73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2">
              <p14:nvContentPartPr>
                <p14:cNvPr id="92" name="Freihand 91">
                  <a:extLst>
                    <a:ext uri="{FF2B5EF4-FFF2-40B4-BE49-F238E27FC236}">
                      <a16:creationId xmlns:a16="http://schemas.microsoft.com/office/drawing/2014/main" id="{3593E9E4-9B13-4D0B-ACE7-6DCB79E0FB40}"/>
                    </a:ext>
                  </a:extLst>
                </p14:cNvPr>
                <p14:cNvContentPartPr/>
                <p14:nvPr/>
              </p14:nvContentPartPr>
              <p14:xfrm>
                <a:off x="2432640" y="4768987"/>
                <a:ext cx="15480" cy="159840"/>
              </p14:xfrm>
            </p:contentPart>
          </mc:Choice>
          <mc:Fallback>
            <p:pic>
              <p:nvPicPr>
                <p:cNvPr id="92" name="Freihand 91">
                  <a:extLst>
                    <a:ext uri="{FF2B5EF4-FFF2-40B4-BE49-F238E27FC236}">
                      <a16:creationId xmlns:a16="http://schemas.microsoft.com/office/drawing/2014/main" id="{3593E9E4-9B13-4D0B-ACE7-6DCB79E0FB40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2428320" y="4764667"/>
                  <a:ext cx="24120" cy="16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4">
              <p14:nvContentPartPr>
                <p14:cNvPr id="93" name="Freihand 92">
                  <a:extLst>
                    <a:ext uri="{FF2B5EF4-FFF2-40B4-BE49-F238E27FC236}">
                      <a16:creationId xmlns:a16="http://schemas.microsoft.com/office/drawing/2014/main" id="{6A680904-44B8-46A4-8F58-F7032E9689FE}"/>
                    </a:ext>
                  </a:extLst>
                </p14:cNvPr>
                <p14:cNvContentPartPr/>
                <p14:nvPr/>
              </p14:nvContentPartPr>
              <p14:xfrm>
                <a:off x="2399520" y="4828747"/>
                <a:ext cx="126720" cy="28080"/>
              </p14:xfrm>
            </p:contentPart>
          </mc:Choice>
          <mc:Fallback>
            <p:pic>
              <p:nvPicPr>
                <p:cNvPr id="93" name="Freihand 92">
                  <a:extLst>
                    <a:ext uri="{FF2B5EF4-FFF2-40B4-BE49-F238E27FC236}">
                      <a16:creationId xmlns:a16="http://schemas.microsoft.com/office/drawing/2014/main" id="{6A680904-44B8-46A4-8F58-F7032E9689FE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2395200" y="4824427"/>
                  <a:ext cx="135360" cy="3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6">
              <p14:nvContentPartPr>
                <p14:cNvPr id="94" name="Freihand 93">
                  <a:extLst>
                    <a:ext uri="{FF2B5EF4-FFF2-40B4-BE49-F238E27FC236}">
                      <a16:creationId xmlns:a16="http://schemas.microsoft.com/office/drawing/2014/main" id="{6B602870-67CD-4C27-A306-BBCEC625571C}"/>
                    </a:ext>
                  </a:extLst>
                </p14:cNvPr>
                <p14:cNvContentPartPr/>
                <p14:nvPr/>
              </p14:nvContentPartPr>
              <p14:xfrm>
                <a:off x="2508960" y="4766827"/>
                <a:ext cx="113400" cy="138240"/>
              </p14:xfrm>
            </p:contentPart>
          </mc:Choice>
          <mc:Fallback>
            <p:pic>
              <p:nvPicPr>
                <p:cNvPr id="94" name="Freihand 93">
                  <a:extLst>
                    <a:ext uri="{FF2B5EF4-FFF2-40B4-BE49-F238E27FC236}">
                      <a16:creationId xmlns:a16="http://schemas.microsoft.com/office/drawing/2014/main" id="{6B602870-67CD-4C27-A306-BBCEC625571C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2504640" y="4762507"/>
                  <a:ext cx="122040" cy="14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8">
              <p14:nvContentPartPr>
                <p14:cNvPr id="95" name="Freihand 94">
                  <a:extLst>
                    <a:ext uri="{FF2B5EF4-FFF2-40B4-BE49-F238E27FC236}">
                      <a16:creationId xmlns:a16="http://schemas.microsoft.com/office/drawing/2014/main" id="{3007C3F9-F2D2-4364-87A4-00E127933C7E}"/>
                    </a:ext>
                  </a:extLst>
                </p14:cNvPr>
                <p14:cNvContentPartPr/>
                <p14:nvPr/>
              </p14:nvContentPartPr>
              <p14:xfrm>
                <a:off x="2663040" y="4748467"/>
                <a:ext cx="87120" cy="153360"/>
              </p14:xfrm>
            </p:contentPart>
          </mc:Choice>
          <mc:Fallback>
            <p:pic>
              <p:nvPicPr>
                <p:cNvPr id="95" name="Freihand 94">
                  <a:extLst>
                    <a:ext uri="{FF2B5EF4-FFF2-40B4-BE49-F238E27FC236}">
                      <a16:creationId xmlns:a16="http://schemas.microsoft.com/office/drawing/2014/main" id="{3007C3F9-F2D2-4364-87A4-00E127933C7E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2658720" y="4744147"/>
                  <a:ext cx="95760" cy="16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0">
              <p14:nvContentPartPr>
                <p14:cNvPr id="97" name="Freihand 96">
                  <a:extLst>
                    <a:ext uri="{FF2B5EF4-FFF2-40B4-BE49-F238E27FC236}">
                      <a16:creationId xmlns:a16="http://schemas.microsoft.com/office/drawing/2014/main" id="{9C675367-D91A-4BF9-971C-C5A594E82725}"/>
                    </a:ext>
                  </a:extLst>
                </p14:cNvPr>
                <p14:cNvContentPartPr/>
                <p14:nvPr/>
              </p14:nvContentPartPr>
              <p14:xfrm>
                <a:off x="2852760" y="4221067"/>
                <a:ext cx="109800" cy="175320"/>
              </p14:xfrm>
            </p:contentPart>
          </mc:Choice>
          <mc:Fallback>
            <p:pic>
              <p:nvPicPr>
                <p:cNvPr id="97" name="Freihand 96">
                  <a:extLst>
                    <a:ext uri="{FF2B5EF4-FFF2-40B4-BE49-F238E27FC236}">
                      <a16:creationId xmlns:a16="http://schemas.microsoft.com/office/drawing/2014/main" id="{9C675367-D91A-4BF9-971C-C5A594E82725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2848440" y="4216747"/>
                  <a:ext cx="118440" cy="18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2">
              <p14:nvContentPartPr>
                <p14:cNvPr id="98" name="Freihand 97">
                  <a:extLst>
                    <a:ext uri="{FF2B5EF4-FFF2-40B4-BE49-F238E27FC236}">
                      <a16:creationId xmlns:a16="http://schemas.microsoft.com/office/drawing/2014/main" id="{CDD9E4D6-5EE0-497A-BAB7-D0E8E643DFC2}"/>
                    </a:ext>
                  </a:extLst>
                </p14:cNvPr>
                <p14:cNvContentPartPr/>
                <p14:nvPr/>
              </p14:nvContentPartPr>
              <p14:xfrm>
                <a:off x="2943840" y="4250587"/>
                <a:ext cx="27000" cy="133560"/>
              </p14:xfrm>
            </p:contentPart>
          </mc:Choice>
          <mc:Fallback>
            <p:pic>
              <p:nvPicPr>
                <p:cNvPr id="98" name="Freihand 97">
                  <a:extLst>
                    <a:ext uri="{FF2B5EF4-FFF2-40B4-BE49-F238E27FC236}">
                      <a16:creationId xmlns:a16="http://schemas.microsoft.com/office/drawing/2014/main" id="{CDD9E4D6-5EE0-497A-BAB7-D0E8E643DFC2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2939520" y="4246267"/>
                  <a:ext cx="35640" cy="14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4">
              <p14:nvContentPartPr>
                <p14:cNvPr id="99" name="Freihand 98">
                  <a:extLst>
                    <a:ext uri="{FF2B5EF4-FFF2-40B4-BE49-F238E27FC236}">
                      <a16:creationId xmlns:a16="http://schemas.microsoft.com/office/drawing/2014/main" id="{0E121FE9-7BFE-42B9-95CA-C5EE78B78955}"/>
                    </a:ext>
                  </a:extLst>
                </p14:cNvPr>
                <p14:cNvContentPartPr/>
                <p14:nvPr/>
              </p14:nvContentPartPr>
              <p14:xfrm>
                <a:off x="2865000" y="4385947"/>
                <a:ext cx="137160" cy="18720"/>
              </p14:xfrm>
            </p:contentPart>
          </mc:Choice>
          <mc:Fallback>
            <p:pic>
              <p:nvPicPr>
                <p:cNvPr id="99" name="Freihand 98">
                  <a:extLst>
                    <a:ext uri="{FF2B5EF4-FFF2-40B4-BE49-F238E27FC236}">
                      <a16:creationId xmlns:a16="http://schemas.microsoft.com/office/drawing/2014/main" id="{0E121FE9-7BFE-42B9-95CA-C5EE78B78955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2860680" y="4381627"/>
                  <a:ext cx="145800" cy="2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6">
              <p14:nvContentPartPr>
                <p14:cNvPr id="100" name="Freihand 99">
                  <a:extLst>
                    <a:ext uri="{FF2B5EF4-FFF2-40B4-BE49-F238E27FC236}">
                      <a16:creationId xmlns:a16="http://schemas.microsoft.com/office/drawing/2014/main" id="{336EDC24-E7E0-4EEA-BCA1-A477E8A6EDDB}"/>
                    </a:ext>
                  </a:extLst>
                </p14:cNvPr>
                <p14:cNvContentPartPr/>
                <p14:nvPr/>
              </p14:nvContentPartPr>
              <p14:xfrm>
                <a:off x="2994960" y="4279027"/>
                <a:ext cx="97200" cy="83160"/>
              </p14:xfrm>
            </p:contentPart>
          </mc:Choice>
          <mc:Fallback>
            <p:pic>
              <p:nvPicPr>
                <p:cNvPr id="100" name="Freihand 99">
                  <a:extLst>
                    <a:ext uri="{FF2B5EF4-FFF2-40B4-BE49-F238E27FC236}">
                      <a16:creationId xmlns:a16="http://schemas.microsoft.com/office/drawing/2014/main" id="{336EDC24-E7E0-4EEA-BCA1-A477E8A6EDDB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2990640" y="4274707"/>
                  <a:ext cx="105840" cy="9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8">
              <p14:nvContentPartPr>
                <p14:cNvPr id="101" name="Freihand 100">
                  <a:extLst>
                    <a:ext uri="{FF2B5EF4-FFF2-40B4-BE49-F238E27FC236}">
                      <a16:creationId xmlns:a16="http://schemas.microsoft.com/office/drawing/2014/main" id="{A7A6768D-BEE0-44CA-A4FC-408C75D5E315}"/>
                    </a:ext>
                  </a:extLst>
                </p14:cNvPr>
                <p14:cNvContentPartPr/>
                <p14:nvPr/>
              </p14:nvContentPartPr>
              <p14:xfrm>
                <a:off x="3047880" y="4253827"/>
                <a:ext cx="60480" cy="236880"/>
              </p14:xfrm>
            </p:contentPart>
          </mc:Choice>
          <mc:Fallback>
            <p:pic>
              <p:nvPicPr>
                <p:cNvPr id="101" name="Freihand 100">
                  <a:extLst>
                    <a:ext uri="{FF2B5EF4-FFF2-40B4-BE49-F238E27FC236}">
                      <a16:creationId xmlns:a16="http://schemas.microsoft.com/office/drawing/2014/main" id="{A7A6768D-BEE0-44CA-A4FC-408C75D5E315}"/>
                    </a:ext>
                  </a:extLst>
                </p:cNvPr>
                <p:cNvPicPr/>
                <p:nvPr/>
              </p:nvPicPr>
              <p:blipFill>
                <a:blip r:embed="rId119"/>
                <a:stretch>
                  <a:fillRect/>
                </a:stretch>
              </p:blipFill>
              <p:spPr>
                <a:xfrm>
                  <a:off x="3043560" y="4249507"/>
                  <a:ext cx="69120" cy="24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0">
              <p14:nvContentPartPr>
                <p14:cNvPr id="103" name="Freihand 102">
                  <a:extLst>
                    <a:ext uri="{FF2B5EF4-FFF2-40B4-BE49-F238E27FC236}">
                      <a16:creationId xmlns:a16="http://schemas.microsoft.com/office/drawing/2014/main" id="{E7AF16E6-1C5C-4354-8609-8E80DF76FB23}"/>
                    </a:ext>
                  </a:extLst>
                </p14:cNvPr>
                <p14:cNvContentPartPr/>
                <p14:nvPr/>
              </p14:nvContentPartPr>
              <p14:xfrm>
                <a:off x="3110880" y="4347067"/>
                <a:ext cx="91800" cy="132480"/>
              </p14:xfrm>
            </p:contentPart>
          </mc:Choice>
          <mc:Fallback>
            <p:pic>
              <p:nvPicPr>
                <p:cNvPr id="103" name="Freihand 102">
                  <a:extLst>
                    <a:ext uri="{FF2B5EF4-FFF2-40B4-BE49-F238E27FC236}">
                      <a16:creationId xmlns:a16="http://schemas.microsoft.com/office/drawing/2014/main" id="{E7AF16E6-1C5C-4354-8609-8E80DF76FB23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3106560" y="4342747"/>
                  <a:ext cx="100440" cy="14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2">
              <p14:nvContentPartPr>
                <p14:cNvPr id="143" name="Freihand 142">
                  <a:extLst>
                    <a:ext uri="{FF2B5EF4-FFF2-40B4-BE49-F238E27FC236}">
                      <a16:creationId xmlns:a16="http://schemas.microsoft.com/office/drawing/2014/main" id="{984D5B25-24D4-4571-888E-9A0A6D427F0E}"/>
                    </a:ext>
                  </a:extLst>
                </p14:cNvPr>
                <p14:cNvContentPartPr/>
                <p14:nvPr/>
              </p14:nvContentPartPr>
              <p14:xfrm>
                <a:off x="1805160" y="3776107"/>
                <a:ext cx="1066320" cy="2203920"/>
              </p14:xfrm>
            </p:contentPart>
          </mc:Choice>
          <mc:Fallback>
            <p:pic>
              <p:nvPicPr>
                <p:cNvPr id="143" name="Freihand 142">
                  <a:extLst>
                    <a:ext uri="{FF2B5EF4-FFF2-40B4-BE49-F238E27FC236}">
                      <a16:creationId xmlns:a16="http://schemas.microsoft.com/office/drawing/2014/main" id="{984D5B25-24D4-4571-888E-9A0A6D427F0E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1800840" y="3771787"/>
                  <a:ext cx="1074960" cy="2212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47" name="Gruppieren 146">
            <a:extLst>
              <a:ext uri="{FF2B5EF4-FFF2-40B4-BE49-F238E27FC236}">
                <a16:creationId xmlns:a16="http://schemas.microsoft.com/office/drawing/2014/main" id="{5DCF982D-BC95-4D4C-B09B-1D7B4F08C6B7}"/>
              </a:ext>
            </a:extLst>
          </p:cNvPr>
          <p:cNvGrpSpPr/>
          <p:nvPr/>
        </p:nvGrpSpPr>
        <p:grpSpPr>
          <a:xfrm>
            <a:off x="6735000" y="1390387"/>
            <a:ext cx="5105520" cy="2149200"/>
            <a:chOff x="6735000" y="1390387"/>
            <a:chExt cx="5105520" cy="2149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24">
              <p14:nvContentPartPr>
                <p14:cNvPr id="32" name="Freihand 31">
                  <a:extLst>
                    <a:ext uri="{FF2B5EF4-FFF2-40B4-BE49-F238E27FC236}">
                      <a16:creationId xmlns:a16="http://schemas.microsoft.com/office/drawing/2014/main" id="{C871835A-2DE2-4CA9-97D1-71D80649DCF9}"/>
                    </a:ext>
                  </a:extLst>
                </p14:cNvPr>
                <p14:cNvContentPartPr/>
                <p14:nvPr/>
              </p14:nvContentPartPr>
              <p14:xfrm>
                <a:off x="6949200" y="1471747"/>
                <a:ext cx="4891320" cy="68400"/>
              </p14:xfrm>
            </p:contentPart>
          </mc:Choice>
          <mc:Fallback>
            <p:pic>
              <p:nvPicPr>
                <p:cNvPr id="32" name="Freihand 31">
                  <a:extLst>
                    <a:ext uri="{FF2B5EF4-FFF2-40B4-BE49-F238E27FC236}">
                      <a16:creationId xmlns:a16="http://schemas.microsoft.com/office/drawing/2014/main" id="{C871835A-2DE2-4CA9-97D1-71D80649DCF9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6944880" y="1467427"/>
                  <a:ext cx="4899960" cy="7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6">
              <p14:nvContentPartPr>
                <p14:cNvPr id="33" name="Freihand 32">
                  <a:extLst>
                    <a:ext uri="{FF2B5EF4-FFF2-40B4-BE49-F238E27FC236}">
                      <a16:creationId xmlns:a16="http://schemas.microsoft.com/office/drawing/2014/main" id="{382C22C3-6061-47EC-84E2-DC6E7363E59D}"/>
                    </a:ext>
                  </a:extLst>
                </p14:cNvPr>
                <p14:cNvContentPartPr/>
                <p14:nvPr/>
              </p14:nvContentPartPr>
              <p14:xfrm>
                <a:off x="7008600" y="1812667"/>
                <a:ext cx="3264840" cy="110520"/>
              </p14:xfrm>
            </p:contentPart>
          </mc:Choice>
          <mc:Fallback>
            <p:pic>
              <p:nvPicPr>
                <p:cNvPr id="33" name="Freihand 32">
                  <a:extLst>
                    <a:ext uri="{FF2B5EF4-FFF2-40B4-BE49-F238E27FC236}">
                      <a16:creationId xmlns:a16="http://schemas.microsoft.com/office/drawing/2014/main" id="{382C22C3-6061-47EC-84E2-DC6E7363E59D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7004280" y="1808347"/>
                  <a:ext cx="3273480" cy="11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8">
              <p14:nvContentPartPr>
                <p14:cNvPr id="36" name="Freihand 35">
                  <a:extLst>
                    <a:ext uri="{FF2B5EF4-FFF2-40B4-BE49-F238E27FC236}">
                      <a16:creationId xmlns:a16="http://schemas.microsoft.com/office/drawing/2014/main" id="{9C5FF030-367D-4F6B-9A50-91020863B935}"/>
                    </a:ext>
                  </a:extLst>
                </p14:cNvPr>
                <p14:cNvContentPartPr/>
                <p14:nvPr/>
              </p14:nvContentPartPr>
              <p14:xfrm>
                <a:off x="8598720" y="2026867"/>
                <a:ext cx="224280" cy="241200"/>
              </p14:xfrm>
            </p:contentPart>
          </mc:Choice>
          <mc:Fallback>
            <p:pic>
              <p:nvPicPr>
                <p:cNvPr id="36" name="Freihand 35">
                  <a:extLst>
                    <a:ext uri="{FF2B5EF4-FFF2-40B4-BE49-F238E27FC236}">
                      <a16:creationId xmlns:a16="http://schemas.microsoft.com/office/drawing/2014/main" id="{9C5FF030-367D-4F6B-9A50-91020863B935}"/>
                    </a:ext>
                  </a:extLst>
                </p:cNvPr>
                <p:cNvPicPr/>
                <p:nvPr/>
              </p:nvPicPr>
              <p:blipFill>
                <a:blip r:embed="rId129"/>
                <a:stretch>
                  <a:fillRect/>
                </a:stretch>
              </p:blipFill>
              <p:spPr>
                <a:xfrm>
                  <a:off x="8594400" y="2022547"/>
                  <a:ext cx="232920" cy="24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0">
              <p14:nvContentPartPr>
                <p14:cNvPr id="37" name="Freihand 36">
                  <a:extLst>
                    <a:ext uri="{FF2B5EF4-FFF2-40B4-BE49-F238E27FC236}">
                      <a16:creationId xmlns:a16="http://schemas.microsoft.com/office/drawing/2014/main" id="{4D63E741-D701-46A0-836C-138E4140B5C0}"/>
                    </a:ext>
                  </a:extLst>
                </p14:cNvPr>
                <p14:cNvContentPartPr/>
                <p14:nvPr/>
              </p14:nvContentPartPr>
              <p14:xfrm>
                <a:off x="8982480" y="2057467"/>
                <a:ext cx="29520" cy="188280"/>
              </p14:xfrm>
            </p:contentPart>
          </mc:Choice>
          <mc:Fallback>
            <p:pic>
              <p:nvPicPr>
                <p:cNvPr id="37" name="Freihand 36">
                  <a:extLst>
                    <a:ext uri="{FF2B5EF4-FFF2-40B4-BE49-F238E27FC236}">
                      <a16:creationId xmlns:a16="http://schemas.microsoft.com/office/drawing/2014/main" id="{4D63E741-D701-46A0-836C-138E4140B5C0}"/>
                    </a:ext>
                  </a:extLst>
                </p:cNvPr>
                <p:cNvPicPr/>
                <p:nvPr/>
              </p:nvPicPr>
              <p:blipFill>
                <a:blip r:embed="rId131"/>
                <a:stretch>
                  <a:fillRect/>
                </a:stretch>
              </p:blipFill>
              <p:spPr>
                <a:xfrm>
                  <a:off x="8978160" y="2053147"/>
                  <a:ext cx="38160" cy="19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2">
              <p14:nvContentPartPr>
                <p14:cNvPr id="38" name="Freihand 37">
                  <a:extLst>
                    <a:ext uri="{FF2B5EF4-FFF2-40B4-BE49-F238E27FC236}">
                      <a16:creationId xmlns:a16="http://schemas.microsoft.com/office/drawing/2014/main" id="{23E792B9-32F1-4EE6-9FED-124BE8B000F8}"/>
                    </a:ext>
                  </a:extLst>
                </p14:cNvPr>
                <p14:cNvContentPartPr/>
                <p14:nvPr/>
              </p14:nvContentPartPr>
              <p14:xfrm>
                <a:off x="8894640" y="2039827"/>
                <a:ext cx="206280" cy="23040"/>
              </p14:xfrm>
            </p:contentPart>
          </mc:Choice>
          <mc:Fallback>
            <p:pic>
              <p:nvPicPr>
                <p:cNvPr id="38" name="Freihand 37">
                  <a:extLst>
                    <a:ext uri="{FF2B5EF4-FFF2-40B4-BE49-F238E27FC236}">
                      <a16:creationId xmlns:a16="http://schemas.microsoft.com/office/drawing/2014/main" id="{23E792B9-32F1-4EE6-9FED-124BE8B000F8}"/>
                    </a:ext>
                  </a:extLst>
                </p:cNvPr>
                <p:cNvPicPr/>
                <p:nvPr/>
              </p:nvPicPr>
              <p:blipFill>
                <a:blip r:embed="rId133"/>
                <a:stretch>
                  <a:fillRect/>
                </a:stretch>
              </p:blipFill>
              <p:spPr>
                <a:xfrm>
                  <a:off x="8890320" y="2035507"/>
                  <a:ext cx="214920" cy="3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4">
              <p14:nvContentPartPr>
                <p14:cNvPr id="40" name="Freihand 39">
                  <a:extLst>
                    <a:ext uri="{FF2B5EF4-FFF2-40B4-BE49-F238E27FC236}">
                      <a16:creationId xmlns:a16="http://schemas.microsoft.com/office/drawing/2014/main" id="{715E9A40-9A09-4BF6-B1C7-63B5D01CDF63}"/>
                    </a:ext>
                  </a:extLst>
                </p14:cNvPr>
                <p14:cNvContentPartPr/>
                <p14:nvPr/>
              </p14:nvContentPartPr>
              <p14:xfrm>
                <a:off x="8895360" y="2135227"/>
                <a:ext cx="190440" cy="5040"/>
              </p14:xfrm>
            </p:contentPart>
          </mc:Choice>
          <mc:Fallback>
            <p:pic>
              <p:nvPicPr>
                <p:cNvPr id="40" name="Freihand 39">
                  <a:extLst>
                    <a:ext uri="{FF2B5EF4-FFF2-40B4-BE49-F238E27FC236}">
                      <a16:creationId xmlns:a16="http://schemas.microsoft.com/office/drawing/2014/main" id="{715E9A40-9A09-4BF6-B1C7-63B5D01CDF63}"/>
                    </a:ext>
                  </a:extLst>
                </p:cNvPr>
                <p:cNvPicPr/>
                <p:nvPr/>
              </p:nvPicPr>
              <p:blipFill>
                <a:blip r:embed="rId135"/>
                <a:stretch>
                  <a:fillRect/>
                </a:stretch>
              </p:blipFill>
              <p:spPr>
                <a:xfrm>
                  <a:off x="8891040" y="2130907"/>
                  <a:ext cx="199080" cy="1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6">
              <p14:nvContentPartPr>
                <p14:cNvPr id="41" name="Freihand 40">
                  <a:extLst>
                    <a:ext uri="{FF2B5EF4-FFF2-40B4-BE49-F238E27FC236}">
                      <a16:creationId xmlns:a16="http://schemas.microsoft.com/office/drawing/2014/main" id="{0F44C3D0-0174-4250-A865-05140045D9D8}"/>
                    </a:ext>
                  </a:extLst>
                </p14:cNvPr>
                <p14:cNvContentPartPr/>
                <p14:nvPr/>
              </p14:nvContentPartPr>
              <p14:xfrm>
                <a:off x="8540760" y="2340787"/>
                <a:ext cx="565560" cy="32400"/>
              </p14:xfrm>
            </p:contentPart>
          </mc:Choice>
          <mc:Fallback>
            <p:pic>
              <p:nvPicPr>
                <p:cNvPr id="41" name="Freihand 40">
                  <a:extLst>
                    <a:ext uri="{FF2B5EF4-FFF2-40B4-BE49-F238E27FC236}">
                      <a16:creationId xmlns:a16="http://schemas.microsoft.com/office/drawing/2014/main" id="{0F44C3D0-0174-4250-A865-05140045D9D8}"/>
                    </a:ext>
                  </a:extLst>
                </p:cNvPr>
                <p:cNvPicPr/>
                <p:nvPr/>
              </p:nvPicPr>
              <p:blipFill>
                <a:blip r:embed="rId137"/>
                <a:stretch>
                  <a:fillRect/>
                </a:stretch>
              </p:blipFill>
              <p:spPr>
                <a:xfrm>
                  <a:off x="8536440" y="2336467"/>
                  <a:ext cx="574200" cy="4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8">
              <p14:nvContentPartPr>
                <p14:cNvPr id="42" name="Freihand 41">
                  <a:extLst>
                    <a:ext uri="{FF2B5EF4-FFF2-40B4-BE49-F238E27FC236}">
                      <a16:creationId xmlns:a16="http://schemas.microsoft.com/office/drawing/2014/main" id="{00D8AB31-0D37-4A2A-8F2F-7DD249EA3095}"/>
                    </a:ext>
                  </a:extLst>
                </p14:cNvPr>
                <p14:cNvContentPartPr/>
                <p14:nvPr/>
              </p14:nvContentPartPr>
              <p14:xfrm>
                <a:off x="8605560" y="2386147"/>
                <a:ext cx="191520" cy="198720"/>
              </p14:xfrm>
            </p:contentPart>
          </mc:Choice>
          <mc:Fallback>
            <p:pic>
              <p:nvPicPr>
                <p:cNvPr id="42" name="Freihand 41">
                  <a:extLst>
                    <a:ext uri="{FF2B5EF4-FFF2-40B4-BE49-F238E27FC236}">
                      <a16:creationId xmlns:a16="http://schemas.microsoft.com/office/drawing/2014/main" id="{00D8AB31-0D37-4A2A-8F2F-7DD249EA3095}"/>
                    </a:ext>
                  </a:extLst>
                </p:cNvPr>
                <p:cNvPicPr/>
                <p:nvPr/>
              </p:nvPicPr>
              <p:blipFill>
                <a:blip r:embed="rId139"/>
                <a:stretch>
                  <a:fillRect/>
                </a:stretch>
              </p:blipFill>
              <p:spPr>
                <a:xfrm>
                  <a:off x="8601240" y="2381827"/>
                  <a:ext cx="200160" cy="20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0">
              <p14:nvContentPartPr>
                <p14:cNvPr id="43" name="Freihand 42">
                  <a:extLst>
                    <a:ext uri="{FF2B5EF4-FFF2-40B4-BE49-F238E27FC236}">
                      <a16:creationId xmlns:a16="http://schemas.microsoft.com/office/drawing/2014/main" id="{93693A40-1CE2-4EA3-8B3C-45D8DB5820AC}"/>
                    </a:ext>
                  </a:extLst>
                </p14:cNvPr>
                <p14:cNvContentPartPr/>
                <p14:nvPr/>
              </p14:nvContentPartPr>
              <p14:xfrm>
                <a:off x="8923080" y="2413867"/>
                <a:ext cx="85320" cy="162360"/>
              </p14:xfrm>
            </p:contentPart>
          </mc:Choice>
          <mc:Fallback>
            <p:pic>
              <p:nvPicPr>
                <p:cNvPr id="43" name="Freihand 42">
                  <a:extLst>
                    <a:ext uri="{FF2B5EF4-FFF2-40B4-BE49-F238E27FC236}">
                      <a16:creationId xmlns:a16="http://schemas.microsoft.com/office/drawing/2014/main" id="{93693A40-1CE2-4EA3-8B3C-45D8DB5820AC}"/>
                    </a:ext>
                  </a:extLst>
                </p:cNvPr>
                <p:cNvPicPr/>
                <p:nvPr/>
              </p:nvPicPr>
              <p:blipFill>
                <a:blip r:embed="rId141"/>
                <a:stretch>
                  <a:fillRect/>
                </a:stretch>
              </p:blipFill>
              <p:spPr>
                <a:xfrm>
                  <a:off x="8918760" y="2409547"/>
                  <a:ext cx="93960" cy="17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2">
              <p14:nvContentPartPr>
                <p14:cNvPr id="44" name="Freihand 43">
                  <a:extLst>
                    <a:ext uri="{FF2B5EF4-FFF2-40B4-BE49-F238E27FC236}">
                      <a16:creationId xmlns:a16="http://schemas.microsoft.com/office/drawing/2014/main" id="{84B58B40-4585-4184-B502-B6A2AAAC1C04}"/>
                    </a:ext>
                  </a:extLst>
                </p14:cNvPr>
                <p14:cNvContentPartPr/>
                <p14:nvPr/>
              </p14:nvContentPartPr>
              <p14:xfrm>
                <a:off x="8934240" y="2503507"/>
                <a:ext cx="87120" cy="72360"/>
              </p14:xfrm>
            </p:contentPart>
          </mc:Choice>
          <mc:Fallback>
            <p:pic>
              <p:nvPicPr>
                <p:cNvPr id="44" name="Freihand 43">
                  <a:extLst>
                    <a:ext uri="{FF2B5EF4-FFF2-40B4-BE49-F238E27FC236}">
                      <a16:creationId xmlns:a16="http://schemas.microsoft.com/office/drawing/2014/main" id="{84B58B40-4585-4184-B502-B6A2AAAC1C04}"/>
                    </a:ext>
                  </a:extLst>
                </p:cNvPr>
                <p:cNvPicPr/>
                <p:nvPr/>
              </p:nvPicPr>
              <p:blipFill>
                <a:blip r:embed="rId143"/>
                <a:stretch>
                  <a:fillRect/>
                </a:stretch>
              </p:blipFill>
              <p:spPr>
                <a:xfrm>
                  <a:off x="8929920" y="2499187"/>
                  <a:ext cx="95760" cy="8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4">
              <p14:nvContentPartPr>
                <p14:cNvPr id="46" name="Freihand 45">
                  <a:extLst>
                    <a:ext uri="{FF2B5EF4-FFF2-40B4-BE49-F238E27FC236}">
                      <a16:creationId xmlns:a16="http://schemas.microsoft.com/office/drawing/2014/main" id="{8AAEFAF3-C5AA-4EAB-9E14-525F66143D5F}"/>
                    </a:ext>
                  </a:extLst>
                </p14:cNvPr>
                <p14:cNvContentPartPr/>
                <p14:nvPr/>
              </p14:nvContentPartPr>
              <p14:xfrm>
                <a:off x="9270120" y="2342947"/>
                <a:ext cx="186840" cy="120240"/>
              </p14:xfrm>
            </p:contentPart>
          </mc:Choice>
          <mc:Fallback>
            <p:pic>
              <p:nvPicPr>
                <p:cNvPr id="46" name="Freihand 45">
                  <a:extLst>
                    <a:ext uri="{FF2B5EF4-FFF2-40B4-BE49-F238E27FC236}">
                      <a16:creationId xmlns:a16="http://schemas.microsoft.com/office/drawing/2014/main" id="{8AAEFAF3-C5AA-4EAB-9E14-525F66143D5F}"/>
                    </a:ext>
                  </a:extLst>
                </p:cNvPr>
                <p:cNvPicPr/>
                <p:nvPr/>
              </p:nvPicPr>
              <p:blipFill>
                <a:blip r:embed="rId145"/>
                <a:stretch>
                  <a:fillRect/>
                </a:stretch>
              </p:blipFill>
              <p:spPr>
                <a:xfrm>
                  <a:off x="9265800" y="2338627"/>
                  <a:ext cx="195480" cy="12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6">
              <p14:nvContentPartPr>
                <p14:cNvPr id="47" name="Freihand 46">
                  <a:extLst>
                    <a:ext uri="{FF2B5EF4-FFF2-40B4-BE49-F238E27FC236}">
                      <a16:creationId xmlns:a16="http://schemas.microsoft.com/office/drawing/2014/main" id="{02C812AD-357D-49BB-A827-7B9BE8F72DC3}"/>
                    </a:ext>
                  </a:extLst>
                </p14:cNvPr>
                <p14:cNvContentPartPr/>
                <p14:nvPr/>
              </p14:nvContentPartPr>
              <p14:xfrm>
                <a:off x="9568200" y="2311627"/>
                <a:ext cx="164520" cy="133200"/>
              </p14:xfrm>
            </p:contentPart>
          </mc:Choice>
          <mc:Fallback>
            <p:pic>
              <p:nvPicPr>
                <p:cNvPr id="47" name="Freihand 46">
                  <a:extLst>
                    <a:ext uri="{FF2B5EF4-FFF2-40B4-BE49-F238E27FC236}">
                      <a16:creationId xmlns:a16="http://schemas.microsoft.com/office/drawing/2014/main" id="{02C812AD-357D-49BB-A827-7B9BE8F72DC3}"/>
                    </a:ext>
                  </a:extLst>
                </p:cNvPr>
                <p:cNvPicPr/>
                <p:nvPr/>
              </p:nvPicPr>
              <p:blipFill>
                <a:blip r:embed="rId147"/>
                <a:stretch>
                  <a:fillRect/>
                </a:stretch>
              </p:blipFill>
              <p:spPr>
                <a:xfrm>
                  <a:off x="9563880" y="2307307"/>
                  <a:ext cx="173160" cy="14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8">
              <p14:nvContentPartPr>
                <p14:cNvPr id="49" name="Freihand 48">
                  <a:extLst>
                    <a:ext uri="{FF2B5EF4-FFF2-40B4-BE49-F238E27FC236}">
                      <a16:creationId xmlns:a16="http://schemas.microsoft.com/office/drawing/2014/main" id="{4C4D7EC7-1186-4CF7-BC74-F11AC96B208D}"/>
                    </a:ext>
                  </a:extLst>
                </p14:cNvPr>
                <p14:cNvContentPartPr/>
                <p14:nvPr/>
              </p14:nvContentPartPr>
              <p14:xfrm>
                <a:off x="7820400" y="1511707"/>
                <a:ext cx="480600" cy="826200"/>
              </p14:xfrm>
            </p:contentPart>
          </mc:Choice>
          <mc:Fallback>
            <p:pic>
              <p:nvPicPr>
                <p:cNvPr id="49" name="Freihand 48">
                  <a:extLst>
                    <a:ext uri="{FF2B5EF4-FFF2-40B4-BE49-F238E27FC236}">
                      <a16:creationId xmlns:a16="http://schemas.microsoft.com/office/drawing/2014/main" id="{4C4D7EC7-1186-4CF7-BC74-F11AC96B208D}"/>
                    </a:ext>
                  </a:extLst>
                </p:cNvPr>
                <p:cNvPicPr/>
                <p:nvPr/>
              </p:nvPicPr>
              <p:blipFill>
                <a:blip r:embed="rId149"/>
                <a:stretch>
                  <a:fillRect/>
                </a:stretch>
              </p:blipFill>
              <p:spPr>
                <a:xfrm>
                  <a:off x="7816080" y="1507387"/>
                  <a:ext cx="489240" cy="83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0">
              <p14:nvContentPartPr>
                <p14:cNvPr id="50" name="Freihand 49">
                  <a:extLst>
                    <a:ext uri="{FF2B5EF4-FFF2-40B4-BE49-F238E27FC236}">
                      <a16:creationId xmlns:a16="http://schemas.microsoft.com/office/drawing/2014/main" id="{DDAEE3CF-69C2-4BA4-BBD8-16100316ED52}"/>
                    </a:ext>
                  </a:extLst>
                </p14:cNvPr>
                <p14:cNvContentPartPr/>
                <p14:nvPr/>
              </p14:nvContentPartPr>
              <p14:xfrm>
                <a:off x="7735080" y="1390387"/>
                <a:ext cx="325440" cy="285480"/>
              </p14:xfrm>
            </p:contentPart>
          </mc:Choice>
          <mc:Fallback>
            <p:pic>
              <p:nvPicPr>
                <p:cNvPr id="50" name="Freihand 49">
                  <a:extLst>
                    <a:ext uri="{FF2B5EF4-FFF2-40B4-BE49-F238E27FC236}">
                      <a16:creationId xmlns:a16="http://schemas.microsoft.com/office/drawing/2014/main" id="{DDAEE3CF-69C2-4BA4-BBD8-16100316ED52}"/>
                    </a:ext>
                  </a:extLst>
                </p:cNvPr>
                <p:cNvPicPr/>
                <p:nvPr/>
              </p:nvPicPr>
              <p:blipFill>
                <a:blip r:embed="rId151"/>
                <a:stretch>
                  <a:fillRect/>
                </a:stretch>
              </p:blipFill>
              <p:spPr>
                <a:xfrm>
                  <a:off x="7730760" y="1386067"/>
                  <a:ext cx="334080" cy="29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2">
              <p14:nvContentPartPr>
                <p14:cNvPr id="52" name="Freihand 51">
                  <a:extLst>
                    <a:ext uri="{FF2B5EF4-FFF2-40B4-BE49-F238E27FC236}">
                      <a16:creationId xmlns:a16="http://schemas.microsoft.com/office/drawing/2014/main" id="{E5D56996-04A4-4B70-AFAA-9F4B6FB63854}"/>
                    </a:ext>
                  </a:extLst>
                </p14:cNvPr>
                <p14:cNvContentPartPr/>
                <p14:nvPr/>
              </p14:nvContentPartPr>
              <p14:xfrm>
                <a:off x="10182360" y="2232067"/>
                <a:ext cx="151560" cy="13680"/>
              </p14:xfrm>
            </p:contentPart>
          </mc:Choice>
          <mc:Fallback>
            <p:pic>
              <p:nvPicPr>
                <p:cNvPr id="52" name="Freihand 51">
                  <a:extLst>
                    <a:ext uri="{FF2B5EF4-FFF2-40B4-BE49-F238E27FC236}">
                      <a16:creationId xmlns:a16="http://schemas.microsoft.com/office/drawing/2014/main" id="{E5D56996-04A4-4B70-AFAA-9F4B6FB63854}"/>
                    </a:ext>
                  </a:extLst>
                </p:cNvPr>
                <p:cNvPicPr/>
                <p:nvPr/>
              </p:nvPicPr>
              <p:blipFill>
                <a:blip r:embed="rId153"/>
                <a:stretch>
                  <a:fillRect/>
                </a:stretch>
              </p:blipFill>
              <p:spPr>
                <a:xfrm>
                  <a:off x="10178040" y="2227747"/>
                  <a:ext cx="160200" cy="2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4">
              <p14:nvContentPartPr>
                <p14:cNvPr id="53" name="Freihand 52">
                  <a:extLst>
                    <a:ext uri="{FF2B5EF4-FFF2-40B4-BE49-F238E27FC236}">
                      <a16:creationId xmlns:a16="http://schemas.microsoft.com/office/drawing/2014/main" id="{EAF5405E-D097-4707-8127-427FFD2FE51B}"/>
                    </a:ext>
                  </a:extLst>
                </p14:cNvPr>
                <p14:cNvContentPartPr/>
                <p14:nvPr/>
              </p14:nvContentPartPr>
              <p14:xfrm>
                <a:off x="10198920" y="2094547"/>
                <a:ext cx="183960" cy="167040"/>
              </p14:xfrm>
            </p:contentPart>
          </mc:Choice>
          <mc:Fallback>
            <p:pic>
              <p:nvPicPr>
                <p:cNvPr id="53" name="Freihand 52">
                  <a:extLst>
                    <a:ext uri="{FF2B5EF4-FFF2-40B4-BE49-F238E27FC236}">
                      <a16:creationId xmlns:a16="http://schemas.microsoft.com/office/drawing/2014/main" id="{EAF5405E-D097-4707-8127-427FFD2FE51B}"/>
                    </a:ext>
                  </a:extLst>
                </p:cNvPr>
                <p:cNvPicPr/>
                <p:nvPr/>
              </p:nvPicPr>
              <p:blipFill>
                <a:blip r:embed="rId155"/>
                <a:stretch>
                  <a:fillRect/>
                </a:stretch>
              </p:blipFill>
              <p:spPr>
                <a:xfrm>
                  <a:off x="10194600" y="2090227"/>
                  <a:ext cx="192600" cy="17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6">
              <p14:nvContentPartPr>
                <p14:cNvPr id="55" name="Freihand 54">
                  <a:extLst>
                    <a:ext uri="{FF2B5EF4-FFF2-40B4-BE49-F238E27FC236}">
                      <a16:creationId xmlns:a16="http://schemas.microsoft.com/office/drawing/2014/main" id="{E103E60C-BC56-4717-9D17-30DF55996671}"/>
                    </a:ext>
                  </a:extLst>
                </p14:cNvPr>
                <p14:cNvContentPartPr/>
                <p14:nvPr/>
              </p14:nvContentPartPr>
              <p14:xfrm>
                <a:off x="10408800" y="2009947"/>
                <a:ext cx="106920" cy="102600"/>
              </p14:xfrm>
            </p:contentPart>
          </mc:Choice>
          <mc:Fallback>
            <p:pic>
              <p:nvPicPr>
                <p:cNvPr id="55" name="Freihand 54">
                  <a:extLst>
                    <a:ext uri="{FF2B5EF4-FFF2-40B4-BE49-F238E27FC236}">
                      <a16:creationId xmlns:a16="http://schemas.microsoft.com/office/drawing/2014/main" id="{E103E60C-BC56-4717-9D17-30DF55996671}"/>
                    </a:ext>
                  </a:extLst>
                </p:cNvPr>
                <p:cNvPicPr/>
                <p:nvPr/>
              </p:nvPicPr>
              <p:blipFill>
                <a:blip r:embed="rId157"/>
                <a:stretch>
                  <a:fillRect/>
                </a:stretch>
              </p:blipFill>
              <p:spPr>
                <a:xfrm>
                  <a:off x="10404480" y="2005627"/>
                  <a:ext cx="115560" cy="11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8">
              <p14:nvContentPartPr>
                <p14:cNvPr id="56" name="Freihand 55">
                  <a:extLst>
                    <a:ext uri="{FF2B5EF4-FFF2-40B4-BE49-F238E27FC236}">
                      <a16:creationId xmlns:a16="http://schemas.microsoft.com/office/drawing/2014/main" id="{0E25482B-EFF3-4470-A5B8-CE3845FB0A40}"/>
                    </a:ext>
                  </a:extLst>
                </p14:cNvPr>
                <p14:cNvContentPartPr/>
                <p14:nvPr/>
              </p14:nvContentPartPr>
              <p14:xfrm>
                <a:off x="10594560" y="2079787"/>
                <a:ext cx="16200" cy="150120"/>
              </p14:xfrm>
            </p:contentPart>
          </mc:Choice>
          <mc:Fallback>
            <p:pic>
              <p:nvPicPr>
                <p:cNvPr id="56" name="Freihand 55">
                  <a:extLst>
                    <a:ext uri="{FF2B5EF4-FFF2-40B4-BE49-F238E27FC236}">
                      <a16:creationId xmlns:a16="http://schemas.microsoft.com/office/drawing/2014/main" id="{0E25482B-EFF3-4470-A5B8-CE3845FB0A40}"/>
                    </a:ext>
                  </a:extLst>
                </p:cNvPr>
                <p:cNvPicPr/>
                <p:nvPr/>
              </p:nvPicPr>
              <p:blipFill>
                <a:blip r:embed="rId159"/>
                <a:stretch>
                  <a:fillRect/>
                </a:stretch>
              </p:blipFill>
              <p:spPr>
                <a:xfrm>
                  <a:off x="10590240" y="2075467"/>
                  <a:ext cx="24840" cy="15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0">
              <p14:nvContentPartPr>
                <p14:cNvPr id="57" name="Freihand 56">
                  <a:extLst>
                    <a:ext uri="{FF2B5EF4-FFF2-40B4-BE49-F238E27FC236}">
                      <a16:creationId xmlns:a16="http://schemas.microsoft.com/office/drawing/2014/main" id="{8AF78765-C404-4830-A362-DBB31A12AD90}"/>
                    </a:ext>
                  </a:extLst>
                </p14:cNvPr>
                <p14:cNvContentPartPr/>
                <p14:nvPr/>
              </p14:nvContentPartPr>
              <p14:xfrm>
                <a:off x="10525800" y="2063587"/>
                <a:ext cx="151920" cy="80280"/>
              </p14:xfrm>
            </p:contentPart>
          </mc:Choice>
          <mc:Fallback>
            <p:pic>
              <p:nvPicPr>
                <p:cNvPr id="57" name="Freihand 56">
                  <a:extLst>
                    <a:ext uri="{FF2B5EF4-FFF2-40B4-BE49-F238E27FC236}">
                      <a16:creationId xmlns:a16="http://schemas.microsoft.com/office/drawing/2014/main" id="{8AF78765-C404-4830-A362-DBB31A12AD90}"/>
                    </a:ext>
                  </a:extLst>
                </p:cNvPr>
                <p:cNvPicPr/>
                <p:nvPr/>
              </p:nvPicPr>
              <p:blipFill>
                <a:blip r:embed="rId161"/>
                <a:stretch>
                  <a:fillRect/>
                </a:stretch>
              </p:blipFill>
              <p:spPr>
                <a:xfrm>
                  <a:off x="10521480" y="2059267"/>
                  <a:ext cx="160560" cy="8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2">
              <p14:nvContentPartPr>
                <p14:cNvPr id="58" name="Freihand 57">
                  <a:extLst>
                    <a:ext uri="{FF2B5EF4-FFF2-40B4-BE49-F238E27FC236}">
                      <a16:creationId xmlns:a16="http://schemas.microsoft.com/office/drawing/2014/main" id="{0DDBD6CE-EE39-4340-9A0C-0B1D7AB7386A}"/>
                    </a:ext>
                  </a:extLst>
                </p14:cNvPr>
                <p14:cNvContentPartPr/>
                <p14:nvPr/>
              </p14:nvContentPartPr>
              <p14:xfrm>
                <a:off x="10183440" y="2322787"/>
                <a:ext cx="483840" cy="29520"/>
              </p14:xfrm>
            </p:contentPart>
          </mc:Choice>
          <mc:Fallback>
            <p:pic>
              <p:nvPicPr>
                <p:cNvPr id="58" name="Freihand 57">
                  <a:extLst>
                    <a:ext uri="{FF2B5EF4-FFF2-40B4-BE49-F238E27FC236}">
                      <a16:creationId xmlns:a16="http://schemas.microsoft.com/office/drawing/2014/main" id="{0DDBD6CE-EE39-4340-9A0C-0B1D7AB7386A}"/>
                    </a:ext>
                  </a:extLst>
                </p:cNvPr>
                <p:cNvPicPr/>
                <p:nvPr/>
              </p:nvPicPr>
              <p:blipFill>
                <a:blip r:embed="rId163"/>
                <a:stretch>
                  <a:fillRect/>
                </a:stretch>
              </p:blipFill>
              <p:spPr>
                <a:xfrm>
                  <a:off x="10179120" y="2318467"/>
                  <a:ext cx="492480" cy="3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4">
              <p14:nvContentPartPr>
                <p14:cNvPr id="59" name="Freihand 58">
                  <a:extLst>
                    <a:ext uri="{FF2B5EF4-FFF2-40B4-BE49-F238E27FC236}">
                      <a16:creationId xmlns:a16="http://schemas.microsoft.com/office/drawing/2014/main" id="{E4B0EFA3-BBA6-4AEA-8D4E-A86125D9ACC8}"/>
                    </a:ext>
                  </a:extLst>
                </p14:cNvPr>
                <p14:cNvContentPartPr/>
                <p14:nvPr/>
              </p14:nvContentPartPr>
              <p14:xfrm>
                <a:off x="10188480" y="2392987"/>
                <a:ext cx="150840" cy="184680"/>
              </p14:xfrm>
            </p:contentPart>
          </mc:Choice>
          <mc:Fallback>
            <p:pic>
              <p:nvPicPr>
                <p:cNvPr id="59" name="Freihand 58">
                  <a:extLst>
                    <a:ext uri="{FF2B5EF4-FFF2-40B4-BE49-F238E27FC236}">
                      <a16:creationId xmlns:a16="http://schemas.microsoft.com/office/drawing/2014/main" id="{E4B0EFA3-BBA6-4AEA-8D4E-A86125D9ACC8}"/>
                    </a:ext>
                  </a:extLst>
                </p:cNvPr>
                <p:cNvPicPr/>
                <p:nvPr/>
              </p:nvPicPr>
              <p:blipFill>
                <a:blip r:embed="rId165"/>
                <a:stretch>
                  <a:fillRect/>
                </a:stretch>
              </p:blipFill>
              <p:spPr>
                <a:xfrm>
                  <a:off x="10184160" y="2388667"/>
                  <a:ext cx="159480" cy="19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6">
              <p14:nvContentPartPr>
                <p14:cNvPr id="61" name="Freihand 60">
                  <a:extLst>
                    <a:ext uri="{FF2B5EF4-FFF2-40B4-BE49-F238E27FC236}">
                      <a16:creationId xmlns:a16="http://schemas.microsoft.com/office/drawing/2014/main" id="{7682D226-D46B-4DD0-A3F8-CAEAFF49EF25}"/>
                    </a:ext>
                  </a:extLst>
                </p14:cNvPr>
                <p14:cNvContentPartPr/>
                <p14:nvPr/>
              </p14:nvContentPartPr>
              <p14:xfrm>
                <a:off x="10472520" y="2404507"/>
                <a:ext cx="130680" cy="146160"/>
              </p14:xfrm>
            </p:contentPart>
          </mc:Choice>
          <mc:Fallback>
            <p:pic>
              <p:nvPicPr>
                <p:cNvPr id="61" name="Freihand 60">
                  <a:extLst>
                    <a:ext uri="{FF2B5EF4-FFF2-40B4-BE49-F238E27FC236}">
                      <a16:creationId xmlns:a16="http://schemas.microsoft.com/office/drawing/2014/main" id="{7682D226-D46B-4DD0-A3F8-CAEAFF49EF25}"/>
                    </a:ext>
                  </a:extLst>
                </p:cNvPr>
                <p:cNvPicPr/>
                <p:nvPr/>
              </p:nvPicPr>
              <p:blipFill>
                <a:blip r:embed="rId167"/>
                <a:stretch>
                  <a:fillRect/>
                </a:stretch>
              </p:blipFill>
              <p:spPr>
                <a:xfrm>
                  <a:off x="10468200" y="2400187"/>
                  <a:ext cx="139320" cy="15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8">
              <p14:nvContentPartPr>
                <p14:cNvPr id="62" name="Freihand 61">
                  <a:extLst>
                    <a:ext uri="{FF2B5EF4-FFF2-40B4-BE49-F238E27FC236}">
                      <a16:creationId xmlns:a16="http://schemas.microsoft.com/office/drawing/2014/main" id="{62FDB55F-B2AC-4169-A75E-58AEA0FB9A83}"/>
                    </a:ext>
                  </a:extLst>
                </p14:cNvPr>
                <p14:cNvContentPartPr/>
                <p14:nvPr/>
              </p14:nvContentPartPr>
              <p14:xfrm>
                <a:off x="10552800" y="2446627"/>
                <a:ext cx="57240" cy="92880"/>
              </p14:xfrm>
            </p:contentPart>
          </mc:Choice>
          <mc:Fallback>
            <p:pic>
              <p:nvPicPr>
                <p:cNvPr id="62" name="Freihand 61">
                  <a:extLst>
                    <a:ext uri="{FF2B5EF4-FFF2-40B4-BE49-F238E27FC236}">
                      <a16:creationId xmlns:a16="http://schemas.microsoft.com/office/drawing/2014/main" id="{62FDB55F-B2AC-4169-A75E-58AEA0FB9A83}"/>
                    </a:ext>
                  </a:extLst>
                </p:cNvPr>
                <p:cNvPicPr/>
                <p:nvPr/>
              </p:nvPicPr>
              <p:blipFill>
                <a:blip r:embed="rId169"/>
                <a:stretch>
                  <a:fillRect/>
                </a:stretch>
              </p:blipFill>
              <p:spPr>
                <a:xfrm>
                  <a:off x="10548480" y="2442307"/>
                  <a:ext cx="65880" cy="10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0">
              <p14:nvContentPartPr>
                <p14:cNvPr id="63" name="Freihand 62">
                  <a:extLst>
                    <a:ext uri="{FF2B5EF4-FFF2-40B4-BE49-F238E27FC236}">
                      <a16:creationId xmlns:a16="http://schemas.microsoft.com/office/drawing/2014/main" id="{18A0E58F-FCBD-40A7-B4E5-81F340C17D5B}"/>
                    </a:ext>
                  </a:extLst>
                </p14:cNvPr>
                <p14:cNvContentPartPr/>
                <p14:nvPr/>
              </p14:nvContentPartPr>
              <p14:xfrm>
                <a:off x="10623000" y="2376067"/>
                <a:ext cx="145080" cy="80280"/>
              </p14:xfrm>
            </p:contentPart>
          </mc:Choice>
          <mc:Fallback>
            <p:pic>
              <p:nvPicPr>
                <p:cNvPr id="63" name="Freihand 62">
                  <a:extLst>
                    <a:ext uri="{FF2B5EF4-FFF2-40B4-BE49-F238E27FC236}">
                      <a16:creationId xmlns:a16="http://schemas.microsoft.com/office/drawing/2014/main" id="{18A0E58F-FCBD-40A7-B4E5-81F340C17D5B}"/>
                    </a:ext>
                  </a:extLst>
                </p:cNvPr>
                <p:cNvPicPr/>
                <p:nvPr/>
              </p:nvPicPr>
              <p:blipFill>
                <a:blip r:embed="rId171"/>
                <a:stretch>
                  <a:fillRect/>
                </a:stretch>
              </p:blipFill>
              <p:spPr>
                <a:xfrm>
                  <a:off x="10618680" y="2371747"/>
                  <a:ext cx="153720" cy="8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2">
              <p14:nvContentPartPr>
                <p14:cNvPr id="64" name="Freihand 63">
                  <a:extLst>
                    <a:ext uri="{FF2B5EF4-FFF2-40B4-BE49-F238E27FC236}">
                      <a16:creationId xmlns:a16="http://schemas.microsoft.com/office/drawing/2014/main" id="{DD1F2ACB-DF68-4E7A-8805-EA0BAB60EEE6}"/>
                    </a:ext>
                  </a:extLst>
                </p14:cNvPr>
                <p14:cNvContentPartPr/>
                <p14:nvPr/>
              </p14:nvContentPartPr>
              <p14:xfrm>
                <a:off x="10920360" y="2191387"/>
                <a:ext cx="250920" cy="144000"/>
              </p14:xfrm>
            </p:contentPart>
          </mc:Choice>
          <mc:Fallback>
            <p:pic>
              <p:nvPicPr>
                <p:cNvPr id="64" name="Freihand 63">
                  <a:extLst>
                    <a:ext uri="{FF2B5EF4-FFF2-40B4-BE49-F238E27FC236}">
                      <a16:creationId xmlns:a16="http://schemas.microsoft.com/office/drawing/2014/main" id="{DD1F2ACB-DF68-4E7A-8805-EA0BAB60EEE6}"/>
                    </a:ext>
                  </a:extLst>
                </p:cNvPr>
                <p:cNvPicPr/>
                <p:nvPr/>
              </p:nvPicPr>
              <p:blipFill>
                <a:blip r:embed="rId173"/>
                <a:stretch>
                  <a:fillRect/>
                </a:stretch>
              </p:blipFill>
              <p:spPr>
                <a:xfrm>
                  <a:off x="10916040" y="2187067"/>
                  <a:ext cx="259560" cy="15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4">
              <p14:nvContentPartPr>
                <p14:cNvPr id="65" name="Freihand 64">
                  <a:extLst>
                    <a:ext uri="{FF2B5EF4-FFF2-40B4-BE49-F238E27FC236}">
                      <a16:creationId xmlns:a16="http://schemas.microsoft.com/office/drawing/2014/main" id="{44FD85F5-F59B-44C1-98BA-B3D96DFA1610}"/>
                    </a:ext>
                  </a:extLst>
                </p14:cNvPr>
                <p14:cNvContentPartPr/>
                <p14:nvPr/>
              </p14:nvContentPartPr>
              <p14:xfrm>
                <a:off x="11203320" y="2233147"/>
                <a:ext cx="227520" cy="149040"/>
              </p14:xfrm>
            </p:contentPart>
          </mc:Choice>
          <mc:Fallback>
            <p:pic>
              <p:nvPicPr>
                <p:cNvPr id="65" name="Freihand 64">
                  <a:extLst>
                    <a:ext uri="{FF2B5EF4-FFF2-40B4-BE49-F238E27FC236}">
                      <a16:creationId xmlns:a16="http://schemas.microsoft.com/office/drawing/2014/main" id="{44FD85F5-F59B-44C1-98BA-B3D96DFA1610}"/>
                    </a:ext>
                  </a:extLst>
                </p:cNvPr>
                <p:cNvPicPr/>
                <p:nvPr/>
              </p:nvPicPr>
              <p:blipFill>
                <a:blip r:embed="rId175"/>
                <a:stretch>
                  <a:fillRect/>
                </a:stretch>
              </p:blipFill>
              <p:spPr>
                <a:xfrm>
                  <a:off x="11199000" y="2228827"/>
                  <a:ext cx="236160" cy="15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6">
              <p14:nvContentPartPr>
                <p14:cNvPr id="67" name="Freihand 66">
                  <a:extLst>
                    <a:ext uri="{FF2B5EF4-FFF2-40B4-BE49-F238E27FC236}">
                      <a16:creationId xmlns:a16="http://schemas.microsoft.com/office/drawing/2014/main" id="{700ACD57-1DC6-4747-8171-0F303D727564}"/>
                    </a:ext>
                  </a:extLst>
                </p14:cNvPr>
                <p14:cNvContentPartPr/>
                <p14:nvPr/>
              </p14:nvContentPartPr>
              <p14:xfrm>
                <a:off x="9610320" y="2606107"/>
                <a:ext cx="318600" cy="277560"/>
              </p14:xfrm>
            </p:contentPart>
          </mc:Choice>
          <mc:Fallback>
            <p:pic>
              <p:nvPicPr>
                <p:cNvPr id="67" name="Freihand 66">
                  <a:extLst>
                    <a:ext uri="{FF2B5EF4-FFF2-40B4-BE49-F238E27FC236}">
                      <a16:creationId xmlns:a16="http://schemas.microsoft.com/office/drawing/2014/main" id="{700ACD57-1DC6-4747-8171-0F303D727564}"/>
                    </a:ext>
                  </a:extLst>
                </p:cNvPr>
                <p:cNvPicPr/>
                <p:nvPr/>
              </p:nvPicPr>
              <p:blipFill>
                <a:blip r:embed="rId177"/>
                <a:stretch>
                  <a:fillRect/>
                </a:stretch>
              </p:blipFill>
              <p:spPr>
                <a:xfrm>
                  <a:off x="9606000" y="2601787"/>
                  <a:ext cx="327240" cy="28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8">
              <p14:nvContentPartPr>
                <p14:cNvPr id="68" name="Freihand 67">
                  <a:extLst>
                    <a:ext uri="{FF2B5EF4-FFF2-40B4-BE49-F238E27FC236}">
                      <a16:creationId xmlns:a16="http://schemas.microsoft.com/office/drawing/2014/main" id="{8192BB01-0896-4DD2-80D9-3453CD01879E}"/>
                    </a:ext>
                  </a:extLst>
                </p14:cNvPr>
                <p14:cNvContentPartPr/>
                <p14:nvPr/>
              </p14:nvContentPartPr>
              <p14:xfrm>
                <a:off x="9789240" y="2548507"/>
                <a:ext cx="45000" cy="11520"/>
              </p14:xfrm>
            </p:contentPart>
          </mc:Choice>
          <mc:Fallback>
            <p:pic>
              <p:nvPicPr>
                <p:cNvPr id="68" name="Freihand 67">
                  <a:extLst>
                    <a:ext uri="{FF2B5EF4-FFF2-40B4-BE49-F238E27FC236}">
                      <a16:creationId xmlns:a16="http://schemas.microsoft.com/office/drawing/2014/main" id="{8192BB01-0896-4DD2-80D9-3453CD01879E}"/>
                    </a:ext>
                  </a:extLst>
                </p:cNvPr>
                <p:cNvPicPr/>
                <p:nvPr/>
              </p:nvPicPr>
              <p:blipFill>
                <a:blip r:embed="rId179"/>
                <a:stretch>
                  <a:fillRect/>
                </a:stretch>
              </p:blipFill>
              <p:spPr>
                <a:xfrm>
                  <a:off x="9784920" y="2544187"/>
                  <a:ext cx="53640" cy="2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0">
              <p14:nvContentPartPr>
                <p14:cNvPr id="69" name="Freihand 68">
                  <a:extLst>
                    <a:ext uri="{FF2B5EF4-FFF2-40B4-BE49-F238E27FC236}">
                      <a16:creationId xmlns:a16="http://schemas.microsoft.com/office/drawing/2014/main" id="{0896C1A3-F297-4FD3-B3D4-5ED1146B4DF1}"/>
                    </a:ext>
                  </a:extLst>
                </p14:cNvPr>
                <p14:cNvContentPartPr/>
                <p14:nvPr/>
              </p14:nvContentPartPr>
              <p14:xfrm>
                <a:off x="10024680" y="2702947"/>
                <a:ext cx="191520" cy="64440"/>
              </p14:xfrm>
            </p:contentPart>
          </mc:Choice>
          <mc:Fallback>
            <p:pic>
              <p:nvPicPr>
                <p:cNvPr id="69" name="Freihand 68">
                  <a:extLst>
                    <a:ext uri="{FF2B5EF4-FFF2-40B4-BE49-F238E27FC236}">
                      <a16:creationId xmlns:a16="http://schemas.microsoft.com/office/drawing/2014/main" id="{0896C1A3-F297-4FD3-B3D4-5ED1146B4DF1}"/>
                    </a:ext>
                  </a:extLst>
                </p:cNvPr>
                <p:cNvPicPr/>
                <p:nvPr/>
              </p:nvPicPr>
              <p:blipFill>
                <a:blip r:embed="rId181"/>
                <a:stretch>
                  <a:fillRect/>
                </a:stretch>
              </p:blipFill>
              <p:spPr>
                <a:xfrm>
                  <a:off x="10020360" y="2698627"/>
                  <a:ext cx="200160" cy="73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2">
              <p14:nvContentPartPr>
                <p14:cNvPr id="70" name="Freihand 69">
                  <a:extLst>
                    <a:ext uri="{FF2B5EF4-FFF2-40B4-BE49-F238E27FC236}">
                      <a16:creationId xmlns:a16="http://schemas.microsoft.com/office/drawing/2014/main" id="{9DD129DC-51E4-44B1-951C-085F51D8E3A0}"/>
                    </a:ext>
                  </a:extLst>
                </p14:cNvPr>
                <p14:cNvContentPartPr/>
                <p14:nvPr/>
              </p14:nvContentPartPr>
              <p14:xfrm>
                <a:off x="10251840" y="2655787"/>
                <a:ext cx="100080" cy="118800"/>
              </p14:xfrm>
            </p:contentPart>
          </mc:Choice>
          <mc:Fallback>
            <p:pic>
              <p:nvPicPr>
                <p:cNvPr id="70" name="Freihand 69">
                  <a:extLst>
                    <a:ext uri="{FF2B5EF4-FFF2-40B4-BE49-F238E27FC236}">
                      <a16:creationId xmlns:a16="http://schemas.microsoft.com/office/drawing/2014/main" id="{9DD129DC-51E4-44B1-951C-085F51D8E3A0}"/>
                    </a:ext>
                  </a:extLst>
                </p:cNvPr>
                <p:cNvPicPr/>
                <p:nvPr/>
              </p:nvPicPr>
              <p:blipFill>
                <a:blip r:embed="rId183"/>
                <a:stretch>
                  <a:fillRect/>
                </a:stretch>
              </p:blipFill>
              <p:spPr>
                <a:xfrm>
                  <a:off x="10247520" y="2651467"/>
                  <a:ext cx="108720" cy="12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4">
              <p14:nvContentPartPr>
                <p14:cNvPr id="71" name="Freihand 70">
                  <a:extLst>
                    <a:ext uri="{FF2B5EF4-FFF2-40B4-BE49-F238E27FC236}">
                      <a16:creationId xmlns:a16="http://schemas.microsoft.com/office/drawing/2014/main" id="{32508D17-7C74-4776-9676-AB8E8E7FC7B8}"/>
                    </a:ext>
                  </a:extLst>
                </p14:cNvPr>
                <p14:cNvContentPartPr/>
                <p14:nvPr/>
              </p14:nvContentPartPr>
              <p14:xfrm>
                <a:off x="10506360" y="2649307"/>
                <a:ext cx="249120" cy="191880"/>
              </p14:xfrm>
            </p:contentPart>
          </mc:Choice>
          <mc:Fallback>
            <p:pic>
              <p:nvPicPr>
                <p:cNvPr id="71" name="Freihand 70">
                  <a:extLst>
                    <a:ext uri="{FF2B5EF4-FFF2-40B4-BE49-F238E27FC236}">
                      <a16:creationId xmlns:a16="http://schemas.microsoft.com/office/drawing/2014/main" id="{32508D17-7C74-4776-9676-AB8E8E7FC7B8}"/>
                    </a:ext>
                  </a:extLst>
                </p:cNvPr>
                <p:cNvPicPr/>
                <p:nvPr/>
              </p:nvPicPr>
              <p:blipFill>
                <a:blip r:embed="rId185"/>
                <a:stretch>
                  <a:fillRect/>
                </a:stretch>
              </p:blipFill>
              <p:spPr>
                <a:xfrm>
                  <a:off x="10502040" y="2644987"/>
                  <a:ext cx="257760" cy="20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6">
              <p14:nvContentPartPr>
                <p14:cNvPr id="72" name="Freihand 71">
                  <a:extLst>
                    <a:ext uri="{FF2B5EF4-FFF2-40B4-BE49-F238E27FC236}">
                      <a16:creationId xmlns:a16="http://schemas.microsoft.com/office/drawing/2014/main" id="{7671A07F-2F73-49CC-9B59-D7ED62B1EFE4}"/>
                    </a:ext>
                  </a:extLst>
                </p14:cNvPr>
                <p14:cNvContentPartPr/>
                <p14:nvPr/>
              </p14:nvContentPartPr>
              <p14:xfrm>
                <a:off x="10591320" y="2628067"/>
                <a:ext cx="121320" cy="2520"/>
              </p14:xfrm>
            </p:contentPart>
          </mc:Choice>
          <mc:Fallback>
            <p:pic>
              <p:nvPicPr>
                <p:cNvPr id="72" name="Freihand 71">
                  <a:extLst>
                    <a:ext uri="{FF2B5EF4-FFF2-40B4-BE49-F238E27FC236}">
                      <a16:creationId xmlns:a16="http://schemas.microsoft.com/office/drawing/2014/main" id="{7671A07F-2F73-49CC-9B59-D7ED62B1EFE4}"/>
                    </a:ext>
                  </a:extLst>
                </p:cNvPr>
                <p:cNvPicPr/>
                <p:nvPr/>
              </p:nvPicPr>
              <p:blipFill>
                <a:blip r:embed="rId187"/>
                <a:stretch>
                  <a:fillRect/>
                </a:stretch>
              </p:blipFill>
              <p:spPr>
                <a:xfrm>
                  <a:off x="10587000" y="2623747"/>
                  <a:ext cx="129960" cy="1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8">
              <p14:nvContentPartPr>
                <p14:cNvPr id="74" name="Freihand 73">
                  <a:extLst>
                    <a:ext uri="{FF2B5EF4-FFF2-40B4-BE49-F238E27FC236}">
                      <a16:creationId xmlns:a16="http://schemas.microsoft.com/office/drawing/2014/main" id="{4070708B-51B6-4C09-91F7-59477B3636FB}"/>
                    </a:ext>
                  </a:extLst>
                </p14:cNvPr>
                <p14:cNvContentPartPr/>
                <p14:nvPr/>
              </p14:nvContentPartPr>
              <p14:xfrm>
                <a:off x="10946280" y="2574067"/>
                <a:ext cx="181440" cy="171000"/>
              </p14:xfrm>
            </p:contentPart>
          </mc:Choice>
          <mc:Fallback>
            <p:pic>
              <p:nvPicPr>
                <p:cNvPr id="74" name="Freihand 73">
                  <a:extLst>
                    <a:ext uri="{FF2B5EF4-FFF2-40B4-BE49-F238E27FC236}">
                      <a16:creationId xmlns:a16="http://schemas.microsoft.com/office/drawing/2014/main" id="{4070708B-51B6-4C09-91F7-59477B3636FB}"/>
                    </a:ext>
                  </a:extLst>
                </p:cNvPr>
                <p:cNvPicPr/>
                <p:nvPr/>
              </p:nvPicPr>
              <p:blipFill>
                <a:blip r:embed="rId189"/>
                <a:stretch>
                  <a:fillRect/>
                </a:stretch>
              </p:blipFill>
              <p:spPr>
                <a:xfrm>
                  <a:off x="10941960" y="2569747"/>
                  <a:ext cx="190080" cy="17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0">
              <p14:nvContentPartPr>
                <p14:cNvPr id="76" name="Freihand 75">
                  <a:extLst>
                    <a:ext uri="{FF2B5EF4-FFF2-40B4-BE49-F238E27FC236}">
                      <a16:creationId xmlns:a16="http://schemas.microsoft.com/office/drawing/2014/main" id="{A7313D5E-4F9F-4202-81E7-07AB39B1DBF3}"/>
                    </a:ext>
                  </a:extLst>
                </p14:cNvPr>
                <p14:cNvContentPartPr/>
                <p14:nvPr/>
              </p14:nvContentPartPr>
              <p14:xfrm>
                <a:off x="9646320" y="1481467"/>
                <a:ext cx="977760" cy="504720"/>
              </p14:xfrm>
            </p:contentPart>
          </mc:Choice>
          <mc:Fallback>
            <p:pic>
              <p:nvPicPr>
                <p:cNvPr id="76" name="Freihand 75">
                  <a:extLst>
                    <a:ext uri="{FF2B5EF4-FFF2-40B4-BE49-F238E27FC236}">
                      <a16:creationId xmlns:a16="http://schemas.microsoft.com/office/drawing/2014/main" id="{A7313D5E-4F9F-4202-81E7-07AB39B1DBF3}"/>
                    </a:ext>
                  </a:extLst>
                </p:cNvPr>
                <p:cNvPicPr/>
                <p:nvPr/>
              </p:nvPicPr>
              <p:blipFill>
                <a:blip r:embed="rId191"/>
                <a:stretch>
                  <a:fillRect/>
                </a:stretch>
              </p:blipFill>
              <p:spPr>
                <a:xfrm>
                  <a:off x="9642000" y="1477147"/>
                  <a:ext cx="986400" cy="51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2">
              <p14:nvContentPartPr>
                <p14:cNvPr id="77" name="Freihand 76">
                  <a:extLst>
                    <a:ext uri="{FF2B5EF4-FFF2-40B4-BE49-F238E27FC236}">
                      <a16:creationId xmlns:a16="http://schemas.microsoft.com/office/drawing/2014/main" id="{465B156B-FA54-4848-BDDD-899AA0C4F8FC}"/>
                    </a:ext>
                  </a:extLst>
                </p14:cNvPr>
                <p14:cNvContentPartPr/>
                <p14:nvPr/>
              </p14:nvContentPartPr>
              <p14:xfrm>
                <a:off x="9592680" y="1451587"/>
                <a:ext cx="300600" cy="118800"/>
              </p14:xfrm>
            </p:contentPart>
          </mc:Choice>
          <mc:Fallback>
            <p:pic>
              <p:nvPicPr>
                <p:cNvPr id="77" name="Freihand 76">
                  <a:extLst>
                    <a:ext uri="{FF2B5EF4-FFF2-40B4-BE49-F238E27FC236}">
                      <a16:creationId xmlns:a16="http://schemas.microsoft.com/office/drawing/2014/main" id="{465B156B-FA54-4848-BDDD-899AA0C4F8FC}"/>
                    </a:ext>
                  </a:extLst>
                </p:cNvPr>
                <p:cNvPicPr/>
                <p:nvPr/>
              </p:nvPicPr>
              <p:blipFill>
                <a:blip r:embed="rId193"/>
                <a:stretch>
                  <a:fillRect/>
                </a:stretch>
              </p:blipFill>
              <p:spPr>
                <a:xfrm>
                  <a:off x="9588360" y="1447267"/>
                  <a:ext cx="309240" cy="12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4">
              <p14:nvContentPartPr>
                <p14:cNvPr id="145" name="Freihand 144">
                  <a:extLst>
                    <a:ext uri="{FF2B5EF4-FFF2-40B4-BE49-F238E27FC236}">
                      <a16:creationId xmlns:a16="http://schemas.microsoft.com/office/drawing/2014/main" id="{278377B1-ADC6-4213-8B04-85090BAE7B19}"/>
                    </a:ext>
                  </a:extLst>
                </p14:cNvPr>
                <p14:cNvContentPartPr/>
                <p14:nvPr/>
              </p14:nvContentPartPr>
              <p14:xfrm>
                <a:off x="6735000" y="1759747"/>
                <a:ext cx="910440" cy="1555920"/>
              </p14:xfrm>
            </p:contentPart>
          </mc:Choice>
          <mc:Fallback>
            <p:pic>
              <p:nvPicPr>
                <p:cNvPr id="145" name="Freihand 144">
                  <a:extLst>
                    <a:ext uri="{FF2B5EF4-FFF2-40B4-BE49-F238E27FC236}">
                      <a16:creationId xmlns:a16="http://schemas.microsoft.com/office/drawing/2014/main" id="{278377B1-ADC6-4213-8B04-85090BAE7B19}"/>
                    </a:ext>
                  </a:extLst>
                </p:cNvPr>
                <p:cNvPicPr/>
                <p:nvPr/>
              </p:nvPicPr>
              <p:blipFill>
                <a:blip r:embed="rId195"/>
                <a:stretch>
                  <a:fillRect/>
                </a:stretch>
              </p:blipFill>
              <p:spPr>
                <a:xfrm>
                  <a:off x="6730680" y="1755427"/>
                  <a:ext cx="919080" cy="156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6">
              <p14:nvContentPartPr>
                <p14:cNvPr id="146" name="Freihand 145">
                  <a:extLst>
                    <a:ext uri="{FF2B5EF4-FFF2-40B4-BE49-F238E27FC236}">
                      <a16:creationId xmlns:a16="http://schemas.microsoft.com/office/drawing/2014/main" id="{4559DB3E-39AB-47F6-B527-A7038F3255DC}"/>
                    </a:ext>
                  </a:extLst>
                </p14:cNvPr>
                <p14:cNvContentPartPr/>
                <p14:nvPr/>
              </p14:nvContentPartPr>
              <p14:xfrm>
                <a:off x="7465800" y="2974027"/>
                <a:ext cx="265680" cy="565560"/>
              </p14:xfrm>
            </p:contentPart>
          </mc:Choice>
          <mc:Fallback>
            <p:pic>
              <p:nvPicPr>
                <p:cNvPr id="146" name="Freihand 145">
                  <a:extLst>
                    <a:ext uri="{FF2B5EF4-FFF2-40B4-BE49-F238E27FC236}">
                      <a16:creationId xmlns:a16="http://schemas.microsoft.com/office/drawing/2014/main" id="{4559DB3E-39AB-47F6-B527-A7038F3255DC}"/>
                    </a:ext>
                  </a:extLst>
                </p:cNvPr>
                <p:cNvPicPr/>
                <p:nvPr/>
              </p:nvPicPr>
              <p:blipFill>
                <a:blip r:embed="rId197"/>
                <a:stretch>
                  <a:fillRect/>
                </a:stretch>
              </p:blipFill>
              <p:spPr>
                <a:xfrm>
                  <a:off x="7461480" y="2969707"/>
                  <a:ext cx="274320" cy="574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67" name="Gruppieren 166">
            <a:extLst>
              <a:ext uri="{FF2B5EF4-FFF2-40B4-BE49-F238E27FC236}">
                <a16:creationId xmlns:a16="http://schemas.microsoft.com/office/drawing/2014/main" id="{5FD9CAAD-B9F8-48F6-B7BF-887F85659ADC}"/>
              </a:ext>
            </a:extLst>
          </p:cNvPr>
          <p:cNvGrpSpPr/>
          <p:nvPr/>
        </p:nvGrpSpPr>
        <p:grpSpPr>
          <a:xfrm>
            <a:off x="7989240" y="3009667"/>
            <a:ext cx="2504880" cy="354600"/>
            <a:chOff x="7989240" y="3009667"/>
            <a:chExt cx="2504880" cy="354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98">
              <p14:nvContentPartPr>
                <p14:cNvPr id="148" name="Freihand 147">
                  <a:extLst>
                    <a:ext uri="{FF2B5EF4-FFF2-40B4-BE49-F238E27FC236}">
                      <a16:creationId xmlns:a16="http://schemas.microsoft.com/office/drawing/2014/main" id="{3D9E8506-63F4-4418-9978-E63EB049F5B5}"/>
                    </a:ext>
                  </a:extLst>
                </p14:cNvPr>
                <p14:cNvContentPartPr/>
                <p14:nvPr/>
              </p14:nvContentPartPr>
              <p14:xfrm>
                <a:off x="8078880" y="3167707"/>
                <a:ext cx="17280" cy="186480"/>
              </p14:xfrm>
            </p:contentPart>
          </mc:Choice>
          <mc:Fallback>
            <p:pic>
              <p:nvPicPr>
                <p:cNvPr id="148" name="Freihand 147">
                  <a:extLst>
                    <a:ext uri="{FF2B5EF4-FFF2-40B4-BE49-F238E27FC236}">
                      <a16:creationId xmlns:a16="http://schemas.microsoft.com/office/drawing/2014/main" id="{3D9E8506-63F4-4418-9978-E63EB049F5B5}"/>
                    </a:ext>
                  </a:extLst>
                </p:cNvPr>
                <p:cNvPicPr/>
                <p:nvPr/>
              </p:nvPicPr>
              <p:blipFill>
                <a:blip r:embed="rId199"/>
                <a:stretch>
                  <a:fillRect/>
                </a:stretch>
              </p:blipFill>
              <p:spPr>
                <a:xfrm>
                  <a:off x="8074560" y="3163387"/>
                  <a:ext cx="25920" cy="195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0">
              <p14:nvContentPartPr>
                <p14:cNvPr id="149" name="Freihand 148">
                  <a:extLst>
                    <a:ext uri="{FF2B5EF4-FFF2-40B4-BE49-F238E27FC236}">
                      <a16:creationId xmlns:a16="http://schemas.microsoft.com/office/drawing/2014/main" id="{17418A35-78DC-4A3E-ADA6-8D94A477B021}"/>
                    </a:ext>
                  </a:extLst>
                </p14:cNvPr>
                <p14:cNvContentPartPr/>
                <p14:nvPr/>
              </p14:nvContentPartPr>
              <p14:xfrm>
                <a:off x="7996440" y="3130987"/>
                <a:ext cx="170640" cy="34560"/>
              </p14:xfrm>
            </p:contentPart>
          </mc:Choice>
          <mc:Fallback>
            <p:pic>
              <p:nvPicPr>
                <p:cNvPr id="149" name="Freihand 148">
                  <a:extLst>
                    <a:ext uri="{FF2B5EF4-FFF2-40B4-BE49-F238E27FC236}">
                      <a16:creationId xmlns:a16="http://schemas.microsoft.com/office/drawing/2014/main" id="{17418A35-78DC-4A3E-ADA6-8D94A477B021}"/>
                    </a:ext>
                  </a:extLst>
                </p:cNvPr>
                <p:cNvPicPr/>
                <p:nvPr/>
              </p:nvPicPr>
              <p:blipFill>
                <a:blip r:embed="rId201"/>
                <a:stretch>
                  <a:fillRect/>
                </a:stretch>
              </p:blipFill>
              <p:spPr>
                <a:xfrm>
                  <a:off x="7992120" y="3126667"/>
                  <a:ext cx="179280" cy="4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2">
              <p14:nvContentPartPr>
                <p14:cNvPr id="150" name="Freihand 149">
                  <a:extLst>
                    <a:ext uri="{FF2B5EF4-FFF2-40B4-BE49-F238E27FC236}">
                      <a16:creationId xmlns:a16="http://schemas.microsoft.com/office/drawing/2014/main" id="{FA66B211-231B-4041-B032-8CEC912FD788}"/>
                    </a:ext>
                  </a:extLst>
                </p14:cNvPr>
                <p14:cNvContentPartPr/>
                <p14:nvPr/>
              </p14:nvContentPartPr>
              <p14:xfrm>
                <a:off x="7989240" y="3228547"/>
                <a:ext cx="187920" cy="16560"/>
              </p14:xfrm>
            </p:contentPart>
          </mc:Choice>
          <mc:Fallback>
            <p:pic>
              <p:nvPicPr>
                <p:cNvPr id="150" name="Freihand 149">
                  <a:extLst>
                    <a:ext uri="{FF2B5EF4-FFF2-40B4-BE49-F238E27FC236}">
                      <a16:creationId xmlns:a16="http://schemas.microsoft.com/office/drawing/2014/main" id="{FA66B211-231B-4041-B032-8CEC912FD788}"/>
                    </a:ext>
                  </a:extLst>
                </p:cNvPr>
                <p:cNvPicPr/>
                <p:nvPr/>
              </p:nvPicPr>
              <p:blipFill>
                <a:blip r:embed="rId203"/>
                <a:stretch>
                  <a:fillRect/>
                </a:stretch>
              </p:blipFill>
              <p:spPr>
                <a:xfrm>
                  <a:off x="7984920" y="3224227"/>
                  <a:ext cx="196560" cy="2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4">
              <p14:nvContentPartPr>
                <p14:cNvPr id="151" name="Freihand 150">
                  <a:extLst>
                    <a:ext uri="{FF2B5EF4-FFF2-40B4-BE49-F238E27FC236}">
                      <a16:creationId xmlns:a16="http://schemas.microsoft.com/office/drawing/2014/main" id="{C2A66C04-C023-448B-B46A-A9310C60EDD5}"/>
                    </a:ext>
                  </a:extLst>
                </p14:cNvPr>
                <p14:cNvContentPartPr/>
                <p14:nvPr/>
              </p14:nvContentPartPr>
              <p14:xfrm>
                <a:off x="8253120" y="3080947"/>
                <a:ext cx="120960" cy="262800"/>
              </p14:xfrm>
            </p:contentPart>
          </mc:Choice>
          <mc:Fallback>
            <p:pic>
              <p:nvPicPr>
                <p:cNvPr id="151" name="Freihand 150">
                  <a:extLst>
                    <a:ext uri="{FF2B5EF4-FFF2-40B4-BE49-F238E27FC236}">
                      <a16:creationId xmlns:a16="http://schemas.microsoft.com/office/drawing/2014/main" id="{C2A66C04-C023-448B-B46A-A9310C60EDD5}"/>
                    </a:ext>
                  </a:extLst>
                </p:cNvPr>
                <p:cNvPicPr/>
                <p:nvPr/>
              </p:nvPicPr>
              <p:blipFill>
                <a:blip r:embed="rId205"/>
                <a:stretch>
                  <a:fillRect/>
                </a:stretch>
              </p:blipFill>
              <p:spPr>
                <a:xfrm>
                  <a:off x="8248800" y="3076627"/>
                  <a:ext cx="129600" cy="27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6">
              <p14:nvContentPartPr>
                <p14:cNvPr id="152" name="Freihand 151">
                  <a:extLst>
                    <a:ext uri="{FF2B5EF4-FFF2-40B4-BE49-F238E27FC236}">
                      <a16:creationId xmlns:a16="http://schemas.microsoft.com/office/drawing/2014/main" id="{C71F340A-C519-4D19-8A5A-D82F8D134207}"/>
                    </a:ext>
                  </a:extLst>
                </p14:cNvPr>
                <p14:cNvContentPartPr/>
                <p14:nvPr/>
              </p14:nvContentPartPr>
              <p14:xfrm>
                <a:off x="8379120" y="3175987"/>
                <a:ext cx="112680" cy="133560"/>
              </p14:xfrm>
            </p:contentPart>
          </mc:Choice>
          <mc:Fallback>
            <p:pic>
              <p:nvPicPr>
                <p:cNvPr id="152" name="Freihand 151">
                  <a:extLst>
                    <a:ext uri="{FF2B5EF4-FFF2-40B4-BE49-F238E27FC236}">
                      <a16:creationId xmlns:a16="http://schemas.microsoft.com/office/drawing/2014/main" id="{C71F340A-C519-4D19-8A5A-D82F8D134207}"/>
                    </a:ext>
                  </a:extLst>
                </p:cNvPr>
                <p:cNvPicPr/>
                <p:nvPr/>
              </p:nvPicPr>
              <p:blipFill>
                <a:blip r:embed="rId207"/>
                <a:stretch>
                  <a:fillRect/>
                </a:stretch>
              </p:blipFill>
              <p:spPr>
                <a:xfrm>
                  <a:off x="8374800" y="3171667"/>
                  <a:ext cx="121320" cy="14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8">
              <p14:nvContentPartPr>
                <p14:cNvPr id="153" name="Freihand 152">
                  <a:extLst>
                    <a:ext uri="{FF2B5EF4-FFF2-40B4-BE49-F238E27FC236}">
                      <a16:creationId xmlns:a16="http://schemas.microsoft.com/office/drawing/2014/main" id="{C844C830-F1DF-4F94-B899-9EB2AA3B9244}"/>
                    </a:ext>
                  </a:extLst>
                </p14:cNvPr>
                <p14:cNvContentPartPr/>
                <p14:nvPr/>
              </p14:nvContentPartPr>
              <p14:xfrm>
                <a:off x="8456880" y="3086347"/>
                <a:ext cx="83520" cy="176400"/>
              </p14:xfrm>
            </p:contentPart>
          </mc:Choice>
          <mc:Fallback>
            <p:pic>
              <p:nvPicPr>
                <p:cNvPr id="153" name="Freihand 152">
                  <a:extLst>
                    <a:ext uri="{FF2B5EF4-FFF2-40B4-BE49-F238E27FC236}">
                      <a16:creationId xmlns:a16="http://schemas.microsoft.com/office/drawing/2014/main" id="{C844C830-F1DF-4F94-B899-9EB2AA3B9244}"/>
                    </a:ext>
                  </a:extLst>
                </p:cNvPr>
                <p:cNvPicPr/>
                <p:nvPr/>
              </p:nvPicPr>
              <p:blipFill>
                <a:blip r:embed="rId209"/>
                <a:stretch>
                  <a:fillRect/>
                </a:stretch>
              </p:blipFill>
              <p:spPr>
                <a:xfrm>
                  <a:off x="8452560" y="3082027"/>
                  <a:ext cx="92160" cy="18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0">
              <p14:nvContentPartPr>
                <p14:cNvPr id="154" name="Freihand 153">
                  <a:extLst>
                    <a:ext uri="{FF2B5EF4-FFF2-40B4-BE49-F238E27FC236}">
                      <a16:creationId xmlns:a16="http://schemas.microsoft.com/office/drawing/2014/main" id="{92518FC9-F80C-4F76-83A5-7AF08B7770EB}"/>
                    </a:ext>
                  </a:extLst>
                </p14:cNvPr>
                <p14:cNvContentPartPr/>
                <p14:nvPr/>
              </p14:nvContentPartPr>
              <p14:xfrm>
                <a:off x="8653440" y="3097147"/>
                <a:ext cx="20160" cy="147960"/>
              </p14:xfrm>
            </p:contentPart>
          </mc:Choice>
          <mc:Fallback>
            <p:pic>
              <p:nvPicPr>
                <p:cNvPr id="154" name="Freihand 153">
                  <a:extLst>
                    <a:ext uri="{FF2B5EF4-FFF2-40B4-BE49-F238E27FC236}">
                      <a16:creationId xmlns:a16="http://schemas.microsoft.com/office/drawing/2014/main" id="{92518FC9-F80C-4F76-83A5-7AF08B7770EB}"/>
                    </a:ext>
                  </a:extLst>
                </p:cNvPr>
                <p:cNvPicPr/>
                <p:nvPr/>
              </p:nvPicPr>
              <p:blipFill>
                <a:blip r:embed="rId211"/>
                <a:stretch>
                  <a:fillRect/>
                </a:stretch>
              </p:blipFill>
              <p:spPr>
                <a:xfrm>
                  <a:off x="8649120" y="3092827"/>
                  <a:ext cx="28800" cy="15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2">
              <p14:nvContentPartPr>
                <p14:cNvPr id="155" name="Freihand 154">
                  <a:extLst>
                    <a:ext uri="{FF2B5EF4-FFF2-40B4-BE49-F238E27FC236}">
                      <a16:creationId xmlns:a16="http://schemas.microsoft.com/office/drawing/2014/main" id="{1602BB1D-C55B-4CBA-9713-F1F369481842}"/>
                    </a:ext>
                  </a:extLst>
                </p14:cNvPr>
                <p14:cNvContentPartPr/>
                <p14:nvPr/>
              </p14:nvContentPartPr>
              <p14:xfrm>
                <a:off x="8595120" y="3088507"/>
                <a:ext cx="129600" cy="34920"/>
              </p14:xfrm>
            </p:contentPart>
          </mc:Choice>
          <mc:Fallback>
            <p:pic>
              <p:nvPicPr>
                <p:cNvPr id="155" name="Freihand 154">
                  <a:extLst>
                    <a:ext uri="{FF2B5EF4-FFF2-40B4-BE49-F238E27FC236}">
                      <a16:creationId xmlns:a16="http://schemas.microsoft.com/office/drawing/2014/main" id="{1602BB1D-C55B-4CBA-9713-F1F369481842}"/>
                    </a:ext>
                  </a:extLst>
                </p:cNvPr>
                <p:cNvPicPr/>
                <p:nvPr/>
              </p:nvPicPr>
              <p:blipFill>
                <a:blip r:embed="rId213"/>
                <a:stretch>
                  <a:fillRect/>
                </a:stretch>
              </p:blipFill>
              <p:spPr>
                <a:xfrm>
                  <a:off x="8590800" y="3084187"/>
                  <a:ext cx="138240" cy="4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4">
              <p14:nvContentPartPr>
                <p14:cNvPr id="156" name="Freihand 155">
                  <a:extLst>
                    <a:ext uri="{FF2B5EF4-FFF2-40B4-BE49-F238E27FC236}">
                      <a16:creationId xmlns:a16="http://schemas.microsoft.com/office/drawing/2014/main" id="{6D18BDF1-7C3C-406F-97E2-DDD2FFDDE075}"/>
                    </a:ext>
                  </a:extLst>
                </p14:cNvPr>
                <p14:cNvContentPartPr/>
                <p14:nvPr/>
              </p14:nvContentPartPr>
              <p14:xfrm>
                <a:off x="8604840" y="3142867"/>
                <a:ext cx="196560" cy="193320"/>
              </p14:xfrm>
            </p:contentPart>
          </mc:Choice>
          <mc:Fallback>
            <p:pic>
              <p:nvPicPr>
                <p:cNvPr id="156" name="Freihand 155">
                  <a:extLst>
                    <a:ext uri="{FF2B5EF4-FFF2-40B4-BE49-F238E27FC236}">
                      <a16:creationId xmlns:a16="http://schemas.microsoft.com/office/drawing/2014/main" id="{6D18BDF1-7C3C-406F-97E2-DDD2FFDDE075}"/>
                    </a:ext>
                  </a:extLst>
                </p:cNvPr>
                <p:cNvPicPr/>
                <p:nvPr/>
              </p:nvPicPr>
              <p:blipFill>
                <a:blip r:embed="rId215"/>
                <a:stretch>
                  <a:fillRect/>
                </a:stretch>
              </p:blipFill>
              <p:spPr>
                <a:xfrm>
                  <a:off x="8600520" y="3138547"/>
                  <a:ext cx="205200" cy="20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6">
              <p14:nvContentPartPr>
                <p14:cNvPr id="157" name="Freihand 156">
                  <a:extLst>
                    <a:ext uri="{FF2B5EF4-FFF2-40B4-BE49-F238E27FC236}">
                      <a16:creationId xmlns:a16="http://schemas.microsoft.com/office/drawing/2014/main" id="{414718A9-489F-40CF-ABAB-D33A414A7812}"/>
                    </a:ext>
                  </a:extLst>
                </p14:cNvPr>
                <p14:cNvContentPartPr/>
                <p14:nvPr/>
              </p14:nvContentPartPr>
              <p14:xfrm>
                <a:off x="8888160" y="3155467"/>
                <a:ext cx="100800" cy="126720"/>
              </p14:xfrm>
            </p:contentPart>
          </mc:Choice>
          <mc:Fallback>
            <p:pic>
              <p:nvPicPr>
                <p:cNvPr id="157" name="Freihand 156">
                  <a:extLst>
                    <a:ext uri="{FF2B5EF4-FFF2-40B4-BE49-F238E27FC236}">
                      <a16:creationId xmlns:a16="http://schemas.microsoft.com/office/drawing/2014/main" id="{414718A9-489F-40CF-ABAB-D33A414A7812}"/>
                    </a:ext>
                  </a:extLst>
                </p:cNvPr>
                <p:cNvPicPr/>
                <p:nvPr/>
              </p:nvPicPr>
              <p:blipFill>
                <a:blip r:embed="rId217"/>
                <a:stretch>
                  <a:fillRect/>
                </a:stretch>
              </p:blipFill>
              <p:spPr>
                <a:xfrm>
                  <a:off x="8883840" y="3151147"/>
                  <a:ext cx="109440" cy="13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8">
              <p14:nvContentPartPr>
                <p14:cNvPr id="158" name="Freihand 157">
                  <a:extLst>
                    <a:ext uri="{FF2B5EF4-FFF2-40B4-BE49-F238E27FC236}">
                      <a16:creationId xmlns:a16="http://schemas.microsoft.com/office/drawing/2014/main" id="{4A75D4D7-B895-4EA3-9962-96A73A844848}"/>
                    </a:ext>
                  </a:extLst>
                </p14:cNvPr>
                <p14:cNvContentPartPr/>
                <p14:nvPr/>
              </p14:nvContentPartPr>
              <p14:xfrm>
                <a:off x="8939280" y="3056827"/>
                <a:ext cx="93600" cy="204480"/>
              </p14:xfrm>
            </p:contentPart>
          </mc:Choice>
          <mc:Fallback>
            <p:pic>
              <p:nvPicPr>
                <p:cNvPr id="158" name="Freihand 157">
                  <a:extLst>
                    <a:ext uri="{FF2B5EF4-FFF2-40B4-BE49-F238E27FC236}">
                      <a16:creationId xmlns:a16="http://schemas.microsoft.com/office/drawing/2014/main" id="{4A75D4D7-B895-4EA3-9962-96A73A844848}"/>
                    </a:ext>
                  </a:extLst>
                </p:cNvPr>
                <p:cNvPicPr/>
                <p:nvPr/>
              </p:nvPicPr>
              <p:blipFill>
                <a:blip r:embed="rId219"/>
                <a:stretch>
                  <a:fillRect/>
                </a:stretch>
              </p:blipFill>
              <p:spPr>
                <a:xfrm>
                  <a:off x="8934960" y="3052507"/>
                  <a:ext cx="102240" cy="21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0">
              <p14:nvContentPartPr>
                <p14:cNvPr id="159" name="Freihand 158">
                  <a:extLst>
                    <a:ext uri="{FF2B5EF4-FFF2-40B4-BE49-F238E27FC236}">
                      <a16:creationId xmlns:a16="http://schemas.microsoft.com/office/drawing/2014/main" id="{1D629978-0485-40E4-8482-A39EF4D08F1A}"/>
                    </a:ext>
                  </a:extLst>
                </p14:cNvPr>
                <p14:cNvContentPartPr/>
                <p14:nvPr/>
              </p14:nvContentPartPr>
              <p14:xfrm>
                <a:off x="9107400" y="3046747"/>
                <a:ext cx="120960" cy="180720"/>
              </p14:xfrm>
            </p:contentPart>
          </mc:Choice>
          <mc:Fallback>
            <p:pic>
              <p:nvPicPr>
                <p:cNvPr id="159" name="Freihand 158">
                  <a:extLst>
                    <a:ext uri="{FF2B5EF4-FFF2-40B4-BE49-F238E27FC236}">
                      <a16:creationId xmlns:a16="http://schemas.microsoft.com/office/drawing/2014/main" id="{1D629978-0485-40E4-8482-A39EF4D08F1A}"/>
                    </a:ext>
                  </a:extLst>
                </p:cNvPr>
                <p:cNvPicPr/>
                <p:nvPr/>
              </p:nvPicPr>
              <p:blipFill>
                <a:blip r:embed="rId221"/>
                <a:stretch>
                  <a:fillRect/>
                </a:stretch>
              </p:blipFill>
              <p:spPr>
                <a:xfrm>
                  <a:off x="9103080" y="3042427"/>
                  <a:ext cx="129600" cy="18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2">
              <p14:nvContentPartPr>
                <p14:cNvPr id="160" name="Freihand 159">
                  <a:extLst>
                    <a:ext uri="{FF2B5EF4-FFF2-40B4-BE49-F238E27FC236}">
                      <a16:creationId xmlns:a16="http://schemas.microsoft.com/office/drawing/2014/main" id="{CE39B7BB-D838-4D11-9FDE-6BA542B2D66D}"/>
                    </a:ext>
                  </a:extLst>
                </p14:cNvPr>
                <p14:cNvContentPartPr/>
                <p14:nvPr/>
              </p14:nvContentPartPr>
              <p14:xfrm>
                <a:off x="9233040" y="3023347"/>
                <a:ext cx="161280" cy="296280"/>
              </p14:xfrm>
            </p:contentPart>
          </mc:Choice>
          <mc:Fallback>
            <p:pic>
              <p:nvPicPr>
                <p:cNvPr id="160" name="Freihand 159">
                  <a:extLst>
                    <a:ext uri="{FF2B5EF4-FFF2-40B4-BE49-F238E27FC236}">
                      <a16:creationId xmlns:a16="http://schemas.microsoft.com/office/drawing/2014/main" id="{CE39B7BB-D838-4D11-9FDE-6BA542B2D66D}"/>
                    </a:ext>
                  </a:extLst>
                </p:cNvPr>
                <p:cNvPicPr/>
                <p:nvPr/>
              </p:nvPicPr>
              <p:blipFill>
                <a:blip r:embed="rId223"/>
                <a:stretch>
                  <a:fillRect/>
                </a:stretch>
              </p:blipFill>
              <p:spPr>
                <a:xfrm>
                  <a:off x="9228720" y="3019027"/>
                  <a:ext cx="169920" cy="30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4">
              <p14:nvContentPartPr>
                <p14:cNvPr id="161" name="Freihand 160">
                  <a:extLst>
                    <a:ext uri="{FF2B5EF4-FFF2-40B4-BE49-F238E27FC236}">
                      <a16:creationId xmlns:a16="http://schemas.microsoft.com/office/drawing/2014/main" id="{CDDBC305-DEA3-4B6F-9925-038FBC8D10DA}"/>
                    </a:ext>
                  </a:extLst>
                </p14:cNvPr>
                <p14:cNvContentPartPr/>
                <p14:nvPr/>
              </p14:nvContentPartPr>
              <p14:xfrm>
                <a:off x="9538320" y="3133147"/>
                <a:ext cx="196200" cy="19440"/>
              </p14:xfrm>
            </p:contentPart>
          </mc:Choice>
          <mc:Fallback>
            <p:pic>
              <p:nvPicPr>
                <p:cNvPr id="161" name="Freihand 160">
                  <a:extLst>
                    <a:ext uri="{FF2B5EF4-FFF2-40B4-BE49-F238E27FC236}">
                      <a16:creationId xmlns:a16="http://schemas.microsoft.com/office/drawing/2014/main" id="{CDDBC305-DEA3-4B6F-9925-038FBC8D10DA}"/>
                    </a:ext>
                  </a:extLst>
                </p:cNvPr>
                <p:cNvPicPr/>
                <p:nvPr/>
              </p:nvPicPr>
              <p:blipFill>
                <a:blip r:embed="rId225"/>
                <a:stretch>
                  <a:fillRect/>
                </a:stretch>
              </p:blipFill>
              <p:spPr>
                <a:xfrm>
                  <a:off x="9534000" y="3128827"/>
                  <a:ext cx="204840" cy="2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6">
              <p14:nvContentPartPr>
                <p14:cNvPr id="162" name="Freihand 161">
                  <a:extLst>
                    <a:ext uri="{FF2B5EF4-FFF2-40B4-BE49-F238E27FC236}">
                      <a16:creationId xmlns:a16="http://schemas.microsoft.com/office/drawing/2014/main" id="{B3B9797C-B185-44E7-9C27-3C4A475BE544}"/>
                    </a:ext>
                  </a:extLst>
                </p14:cNvPr>
                <p14:cNvContentPartPr/>
                <p14:nvPr/>
              </p14:nvContentPartPr>
              <p14:xfrm>
                <a:off x="9568920" y="3187867"/>
                <a:ext cx="217440" cy="16560"/>
              </p14:xfrm>
            </p:contentPart>
          </mc:Choice>
          <mc:Fallback>
            <p:pic>
              <p:nvPicPr>
                <p:cNvPr id="162" name="Freihand 161">
                  <a:extLst>
                    <a:ext uri="{FF2B5EF4-FFF2-40B4-BE49-F238E27FC236}">
                      <a16:creationId xmlns:a16="http://schemas.microsoft.com/office/drawing/2014/main" id="{B3B9797C-B185-44E7-9C27-3C4A475BE544}"/>
                    </a:ext>
                  </a:extLst>
                </p:cNvPr>
                <p:cNvPicPr/>
                <p:nvPr/>
              </p:nvPicPr>
              <p:blipFill>
                <a:blip r:embed="rId227"/>
                <a:stretch>
                  <a:fillRect/>
                </a:stretch>
              </p:blipFill>
              <p:spPr>
                <a:xfrm>
                  <a:off x="9564600" y="3183547"/>
                  <a:ext cx="226080" cy="2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8">
              <p14:nvContentPartPr>
                <p14:cNvPr id="163" name="Freihand 162">
                  <a:extLst>
                    <a:ext uri="{FF2B5EF4-FFF2-40B4-BE49-F238E27FC236}">
                      <a16:creationId xmlns:a16="http://schemas.microsoft.com/office/drawing/2014/main" id="{1416E329-E60D-4AC1-9A80-F7A82B46A49D}"/>
                    </a:ext>
                  </a:extLst>
                </p14:cNvPr>
                <p14:cNvContentPartPr/>
                <p14:nvPr/>
              </p14:nvContentPartPr>
              <p14:xfrm>
                <a:off x="9971760" y="3116227"/>
                <a:ext cx="119880" cy="132120"/>
              </p14:xfrm>
            </p:contentPart>
          </mc:Choice>
          <mc:Fallback>
            <p:pic>
              <p:nvPicPr>
                <p:cNvPr id="163" name="Freihand 162">
                  <a:extLst>
                    <a:ext uri="{FF2B5EF4-FFF2-40B4-BE49-F238E27FC236}">
                      <a16:creationId xmlns:a16="http://schemas.microsoft.com/office/drawing/2014/main" id="{1416E329-E60D-4AC1-9A80-F7A82B46A49D}"/>
                    </a:ext>
                  </a:extLst>
                </p:cNvPr>
                <p:cNvPicPr/>
                <p:nvPr/>
              </p:nvPicPr>
              <p:blipFill>
                <a:blip r:embed="rId229"/>
                <a:stretch>
                  <a:fillRect/>
                </a:stretch>
              </p:blipFill>
              <p:spPr>
                <a:xfrm>
                  <a:off x="9967440" y="3111907"/>
                  <a:ext cx="128520" cy="14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0">
              <p14:nvContentPartPr>
                <p14:cNvPr id="164" name="Freihand 163">
                  <a:extLst>
                    <a:ext uri="{FF2B5EF4-FFF2-40B4-BE49-F238E27FC236}">
                      <a16:creationId xmlns:a16="http://schemas.microsoft.com/office/drawing/2014/main" id="{BB9AA7B4-65FD-4A0E-A0A6-02C1048B8F20}"/>
                    </a:ext>
                  </a:extLst>
                </p14:cNvPr>
                <p14:cNvContentPartPr/>
                <p14:nvPr/>
              </p14:nvContentPartPr>
              <p14:xfrm>
                <a:off x="10070040" y="3009667"/>
                <a:ext cx="126720" cy="206280"/>
              </p14:xfrm>
            </p:contentPart>
          </mc:Choice>
          <mc:Fallback>
            <p:pic>
              <p:nvPicPr>
                <p:cNvPr id="164" name="Freihand 163">
                  <a:extLst>
                    <a:ext uri="{FF2B5EF4-FFF2-40B4-BE49-F238E27FC236}">
                      <a16:creationId xmlns:a16="http://schemas.microsoft.com/office/drawing/2014/main" id="{BB9AA7B4-65FD-4A0E-A0A6-02C1048B8F20}"/>
                    </a:ext>
                  </a:extLst>
                </p:cNvPr>
                <p:cNvPicPr/>
                <p:nvPr/>
              </p:nvPicPr>
              <p:blipFill>
                <a:blip r:embed="rId231"/>
                <a:stretch>
                  <a:fillRect/>
                </a:stretch>
              </p:blipFill>
              <p:spPr>
                <a:xfrm>
                  <a:off x="10065720" y="3005347"/>
                  <a:ext cx="135360" cy="21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2">
              <p14:nvContentPartPr>
                <p14:cNvPr id="165" name="Freihand 164">
                  <a:extLst>
                    <a:ext uri="{FF2B5EF4-FFF2-40B4-BE49-F238E27FC236}">
                      <a16:creationId xmlns:a16="http://schemas.microsoft.com/office/drawing/2014/main" id="{319904FE-680B-45D6-B0A0-253F4058573C}"/>
                    </a:ext>
                  </a:extLst>
                </p14:cNvPr>
                <p14:cNvContentPartPr/>
                <p14:nvPr/>
              </p14:nvContentPartPr>
              <p14:xfrm>
                <a:off x="10339680" y="3039907"/>
                <a:ext cx="149040" cy="102240"/>
              </p14:xfrm>
            </p:contentPart>
          </mc:Choice>
          <mc:Fallback>
            <p:pic>
              <p:nvPicPr>
                <p:cNvPr id="165" name="Freihand 164">
                  <a:extLst>
                    <a:ext uri="{FF2B5EF4-FFF2-40B4-BE49-F238E27FC236}">
                      <a16:creationId xmlns:a16="http://schemas.microsoft.com/office/drawing/2014/main" id="{319904FE-680B-45D6-B0A0-253F4058573C}"/>
                    </a:ext>
                  </a:extLst>
                </p:cNvPr>
                <p:cNvPicPr/>
                <p:nvPr/>
              </p:nvPicPr>
              <p:blipFill>
                <a:blip r:embed="rId233"/>
                <a:stretch>
                  <a:fillRect/>
                </a:stretch>
              </p:blipFill>
              <p:spPr>
                <a:xfrm>
                  <a:off x="10335360" y="3035587"/>
                  <a:ext cx="157680" cy="11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4">
              <p14:nvContentPartPr>
                <p14:cNvPr id="166" name="Freihand 165">
                  <a:extLst>
                    <a:ext uri="{FF2B5EF4-FFF2-40B4-BE49-F238E27FC236}">
                      <a16:creationId xmlns:a16="http://schemas.microsoft.com/office/drawing/2014/main" id="{F0ECE9E7-B6CB-4110-9565-0B8B04A73225}"/>
                    </a:ext>
                  </a:extLst>
                </p14:cNvPr>
                <p14:cNvContentPartPr/>
                <p14:nvPr/>
              </p14:nvContentPartPr>
              <p14:xfrm>
                <a:off x="10369920" y="3045307"/>
                <a:ext cx="124200" cy="318960"/>
              </p14:xfrm>
            </p:contentPart>
          </mc:Choice>
          <mc:Fallback>
            <p:pic>
              <p:nvPicPr>
                <p:cNvPr id="166" name="Freihand 165">
                  <a:extLst>
                    <a:ext uri="{FF2B5EF4-FFF2-40B4-BE49-F238E27FC236}">
                      <a16:creationId xmlns:a16="http://schemas.microsoft.com/office/drawing/2014/main" id="{F0ECE9E7-B6CB-4110-9565-0B8B04A73225}"/>
                    </a:ext>
                  </a:extLst>
                </p:cNvPr>
                <p:cNvPicPr/>
                <p:nvPr/>
              </p:nvPicPr>
              <p:blipFill>
                <a:blip r:embed="rId235"/>
                <a:stretch>
                  <a:fillRect/>
                </a:stretch>
              </p:blipFill>
              <p:spPr>
                <a:xfrm>
                  <a:off x="10365600" y="3040987"/>
                  <a:ext cx="132840" cy="327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72" name="Gruppieren 171">
            <a:extLst>
              <a:ext uri="{FF2B5EF4-FFF2-40B4-BE49-F238E27FC236}">
                <a16:creationId xmlns:a16="http://schemas.microsoft.com/office/drawing/2014/main" id="{8F394C21-D3DA-4769-BCAC-BBD39354150B}"/>
              </a:ext>
            </a:extLst>
          </p:cNvPr>
          <p:cNvGrpSpPr/>
          <p:nvPr/>
        </p:nvGrpSpPr>
        <p:grpSpPr>
          <a:xfrm>
            <a:off x="10975800" y="2944867"/>
            <a:ext cx="749160" cy="256320"/>
            <a:chOff x="10975800" y="2944867"/>
            <a:chExt cx="749160" cy="256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36">
              <p14:nvContentPartPr>
                <p14:cNvPr id="168" name="Freihand 167">
                  <a:extLst>
                    <a:ext uri="{FF2B5EF4-FFF2-40B4-BE49-F238E27FC236}">
                      <a16:creationId xmlns:a16="http://schemas.microsoft.com/office/drawing/2014/main" id="{6E1B2E74-2521-45D9-887F-FD12138959E6}"/>
                    </a:ext>
                  </a:extLst>
                </p14:cNvPr>
                <p14:cNvContentPartPr/>
                <p14:nvPr/>
              </p14:nvContentPartPr>
              <p14:xfrm>
                <a:off x="10975800" y="3078427"/>
                <a:ext cx="125280" cy="122760"/>
              </p14:xfrm>
            </p:contentPart>
          </mc:Choice>
          <mc:Fallback>
            <p:pic>
              <p:nvPicPr>
                <p:cNvPr id="168" name="Freihand 167">
                  <a:extLst>
                    <a:ext uri="{FF2B5EF4-FFF2-40B4-BE49-F238E27FC236}">
                      <a16:creationId xmlns:a16="http://schemas.microsoft.com/office/drawing/2014/main" id="{6E1B2E74-2521-45D9-887F-FD12138959E6}"/>
                    </a:ext>
                  </a:extLst>
                </p:cNvPr>
                <p:cNvPicPr/>
                <p:nvPr/>
              </p:nvPicPr>
              <p:blipFill>
                <a:blip r:embed="rId237"/>
                <a:stretch>
                  <a:fillRect/>
                </a:stretch>
              </p:blipFill>
              <p:spPr>
                <a:xfrm>
                  <a:off x="10971480" y="3074107"/>
                  <a:ext cx="133920" cy="13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8">
              <p14:nvContentPartPr>
                <p14:cNvPr id="169" name="Freihand 168">
                  <a:extLst>
                    <a:ext uri="{FF2B5EF4-FFF2-40B4-BE49-F238E27FC236}">
                      <a16:creationId xmlns:a16="http://schemas.microsoft.com/office/drawing/2014/main" id="{BD1412A7-ABB3-4D98-9D37-4E552C0EB6CC}"/>
                    </a:ext>
                  </a:extLst>
                </p14:cNvPr>
                <p14:cNvContentPartPr/>
                <p14:nvPr/>
              </p14:nvContentPartPr>
              <p14:xfrm>
                <a:off x="11030520" y="2944867"/>
                <a:ext cx="203040" cy="243360"/>
              </p14:xfrm>
            </p:contentPart>
          </mc:Choice>
          <mc:Fallback>
            <p:pic>
              <p:nvPicPr>
                <p:cNvPr id="169" name="Freihand 168">
                  <a:extLst>
                    <a:ext uri="{FF2B5EF4-FFF2-40B4-BE49-F238E27FC236}">
                      <a16:creationId xmlns:a16="http://schemas.microsoft.com/office/drawing/2014/main" id="{BD1412A7-ABB3-4D98-9D37-4E552C0EB6CC}"/>
                    </a:ext>
                  </a:extLst>
                </p:cNvPr>
                <p:cNvPicPr/>
                <p:nvPr/>
              </p:nvPicPr>
              <p:blipFill>
                <a:blip r:embed="rId239"/>
                <a:stretch>
                  <a:fillRect/>
                </a:stretch>
              </p:blipFill>
              <p:spPr>
                <a:xfrm>
                  <a:off x="11026200" y="2940547"/>
                  <a:ext cx="211680" cy="25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0">
              <p14:nvContentPartPr>
                <p14:cNvPr id="170" name="Freihand 169">
                  <a:extLst>
                    <a:ext uri="{FF2B5EF4-FFF2-40B4-BE49-F238E27FC236}">
                      <a16:creationId xmlns:a16="http://schemas.microsoft.com/office/drawing/2014/main" id="{EB20FCC2-3C58-436E-9A65-837AA072A2CE}"/>
                    </a:ext>
                  </a:extLst>
                </p14:cNvPr>
                <p14:cNvContentPartPr/>
                <p14:nvPr/>
              </p14:nvContentPartPr>
              <p14:xfrm>
                <a:off x="11274240" y="3034507"/>
                <a:ext cx="198360" cy="128160"/>
              </p14:xfrm>
            </p:contentPart>
          </mc:Choice>
          <mc:Fallback>
            <p:pic>
              <p:nvPicPr>
                <p:cNvPr id="170" name="Freihand 169">
                  <a:extLst>
                    <a:ext uri="{FF2B5EF4-FFF2-40B4-BE49-F238E27FC236}">
                      <a16:creationId xmlns:a16="http://schemas.microsoft.com/office/drawing/2014/main" id="{EB20FCC2-3C58-436E-9A65-837AA072A2CE}"/>
                    </a:ext>
                  </a:extLst>
                </p:cNvPr>
                <p:cNvPicPr/>
                <p:nvPr/>
              </p:nvPicPr>
              <p:blipFill>
                <a:blip r:embed="rId241"/>
                <a:stretch>
                  <a:fillRect/>
                </a:stretch>
              </p:blipFill>
              <p:spPr>
                <a:xfrm>
                  <a:off x="11269920" y="3030187"/>
                  <a:ext cx="207000" cy="13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2">
              <p14:nvContentPartPr>
                <p14:cNvPr id="171" name="Freihand 170">
                  <a:extLst>
                    <a:ext uri="{FF2B5EF4-FFF2-40B4-BE49-F238E27FC236}">
                      <a16:creationId xmlns:a16="http://schemas.microsoft.com/office/drawing/2014/main" id="{3ABD81D8-6065-4228-AA1E-72A1B53EF41F}"/>
                    </a:ext>
                  </a:extLst>
                </p14:cNvPr>
                <p14:cNvContentPartPr/>
                <p14:nvPr/>
              </p14:nvContentPartPr>
              <p14:xfrm>
                <a:off x="11534160" y="3051787"/>
                <a:ext cx="190800" cy="121680"/>
              </p14:xfrm>
            </p:contentPart>
          </mc:Choice>
          <mc:Fallback>
            <p:pic>
              <p:nvPicPr>
                <p:cNvPr id="171" name="Freihand 170">
                  <a:extLst>
                    <a:ext uri="{FF2B5EF4-FFF2-40B4-BE49-F238E27FC236}">
                      <a16:creationId xmlns:a16="http://schemas.microsoft.com/office/drawing/2014/main" id="{3ABD81D8-6065-4228-AA1E-72A1B53EF41F}"/>
                    </a:ext>
                  </a:extLst>
                </p:cNvPr>
                <p:cNvPicPr/>
                <p:nvPr/>
              </p:nvPicPr>
              <p:blipFill>
                <a:blip r:embed="rId243"/>
                <a:stretch>
                  <a:fillRect/>
                </a:stretch>
              </p:blipFill>
              <p:spPr>
                <a:xfrm>
                  <a:off x="11529840" y="3047467"/>
                  <a:ext cx="199440" cy="130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88" name="Gruppieren 187">
            <a:extLst>
              <a:ext uri="{FF2B5EF4-FFF2-40B4-BE49-F238E27FC236}">
                <a16:creationId xmlns:a16="http://schemas.microsoft.com/office/drawing/2014/main" id="{4297BEE9-FBA1-427B-A3CD-C8A8CA5168B0}"/>
              </a:ext>
            </a:extLst>
          </p:cNvPr>
          <p:cNvGrpSpPr/>
          <p:nvPr/>
        </p:nvGrpSpPr>
        <p:grpSpPr>
          <a:xfrm>
            <a:off x="8783400" y="3444547"/>
            <a:ext cx="3250440" cy="323280"/>
            <a:chOff x="8783400" y="3444547"/>
            <a:chExt cx="3250440" cy="323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44">
              <p14:nvContentPartPr>
                <p14:cNvPr id="173" name="Freihand 172">
                  <a:extLst>
                    <a:ext uri="{FF2B5EF4-FFF2-40B4-BE49-F238E27FC236}">
                      <a16:creationId xmlns:a16="http://schemas.microsoft.com/office/drawing/2014/main" id="{2D31E7E3-83EF-4ACA-860D-F429333857B2}"/>
                    </a:ext>
                  </a:extLst>
                </p14:cNvPr>
                <p14:cNvContentPartPr/>
                <p14:nvPr/>
              </p14:nvContentPartPr>
              <p14:xfrm>
                <a:off x="8783400" y="3651907"/>
                <a:ext cx="232200" cy="14400"/>
              </p14:xfrm>
            </p:contentPart>
          </mc:Choice>
          <mc:Fallback>
            <p:pic>
              <p:nvPicPr>
                <p:cNvPr id="173" name="Freihand 172">
                  <a:extLst>
                    <a:ext uri="{FF2B5EF4-FFF2-40B4-BE49-F238E27FC236}">
                      <a16:creationId xmlns:a16="http://schemas.microsoft.com/office/drawing/2014/main" id="{2D31E7E3-83EF-4ACA-860D-F429333857B2}"/>
                    </a:ext>
                  </a:extLst>
                </p:cNvPr>
                <p:cNvPicPr/>
                <p:nvPr/>
              </p:nvPicPr>
              <p:blipFill>
                <a:blip r:embed="rId245"/>
                <a:stretch>
                  <a:fillRect/>
                </a:stretch>
              </p:blipFill>
              <p:spPr>
                <a:xfrm>
                  <a:off x="8779080" y="3647587"/>
                  <a:ext cx="240840" cy="2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6">
              <p14:nvContentPartPr>
                <p14:cNvPr id="174" name="Freihand 173">
                  <a:extLst>
                    <a:ext uri="{FF2B5EF4-FFF2-40B4-BE49-F238E27FC236}">
                      <a16:creationId xmlns:a16="http://schemas.microsoft.com/office/drawing/2014/main" id="{90DD09AA-2301-463F-90C6-211A148B4B19}"/>
                    </a:ext>
                  </a:extLst>
                </p14:cNvPr>
                <p14:cNvContentPartPr/>
                <p14:nvPr/>
              </p14:nvContentPartPr>
              <p14:xfrm>
                <a:off x="8943960" y="3580267"/>
                <a:ext cx="115200" cy="187560"/>
              </p14:xfrm>
            </p:contentPart>
          </mc:Choice>
          <mc:Fallback>
            <p:pic>
              <p:nvPicPr>
                <p:cNvPr id="174" name="Freihand 173">
                  <a:extLst>
                    <a:ext uri="{FF2B5EF4-FFF2-40B4-BE49-F238E27FC236}">
                      <a16:creationId xmlns:a16="http://schemas.microsoft.com/office/drawing/2014/main" id="{90DD09AA-2301-463F-90C6-211A148B4B19}"/>
                    </a:ext>
                  </a:extLst>
                </p:cNvPr>
                <p:cNvPicPr/>
                <p:nvPr/>
              </p:nvPicPr>
              <p:blipFill>
                <a:blip r:embed="rId247"/>
                <a:stretch>
                  <a:fillRect/>
                </a:stretch>
              </p:blipFill>
              <p:spPr>
                <a:xfrm>
                  <a:off x="8939640" y="3575947"/>
                  <a:ext cx="123840" cy="19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8">
              <p14:nvContentPartPr>
                <p14:cNvPr id="175" name="Freihand 174">
                  <a:extLst>
                    <a:ext uri="{FF2B5EF4-FFF2-40B4-BE49-F238E27FC236}">
                      <a16:creationId xmlns:a16="http://schemas.microsoft.com/office/drawing/2014/main" id="{A886F2CD-4C96-4B74-85F4-4A1DED3AF3A2}"/>
                    </a:ext>
                  </a:extLst>
                </p14:cNvPr>
                <p14:cNvContentPartPr/>
                <p14:nvPr/>
              </p14:nvContentPartPr>
              <p14:xfrm>
                <a:off x="9195240" y="3596467"/>
                <a:ext cx="287640" cy="70920"/>
              </p14:xfrm>
            </p:contentPart>
          </mc:Choice>
          <mc:Fallback>
            <p:pic>
              <p:nvPicPr>
                <p:cNvPr id="175" name="Freihand 174">
                  <a:extLst>
                    <a:ext uri="{FF2B5EF4-FFF2-40B4-BE49-F238E27FC236}">
                      <a16:creationId xmlns:a16="http://schemas.microsoft.com/office/drawing/2014/main" id="{A886F2CD-4C96-4B74-85F4-4A1DED3AF3A2}"/>
                    </a:ext>
                  </a:extLst>
                </p:cNvPr>
                <p:cNvPicPr/>
                <p:nvPr/>
              </p:nvPicPr>
              <p:blipFill>
                <a:blip r:embed="rId249"/>
                <a:stretch>
                  <a:fillRect/>
                </a:stretch>
              </p:blipFill>
              <p:spPr>
                <a:xfrm>
                  <a:off x="9190920" y="3592147"/>
                  <a:ext cx="296280" cy="7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0">
              <p14:nvContentPartPr>
                <p14:cNvPr id="176" name="Freihand 175">
                  <a:extLst>
                    <a:ext uri="{FF2B5EF4-FFF2-40B4-BE49-F238E27FC236}">
                      <a16:creationId xmlns:a16="http://schemas.microsoft.com/office/drawing/2014/main" id="{581CE099-27F9-4B5E-9B6D-AC9FBC4BEC14}"/>
                    </a:ext>
                  </a:extLst>
                </p14:cNvPr>
                <p14:cNvContentPartPr/>
                <p14:nvPr/>
              </p14:nvContentPartPr>
              <p14:xfrm>
                <a:off x="9479280" y="3529867"/>
                <a:ext cx="360" cy="360"/>
              </p14:xfrm>
            </p:contentPart>
          </mc:Choice>
          <mc:Fallback>
            <p:pic>
              <p:nvPicPr>
                <p:cNvPr id="176" name="Freihand 175">
                  <a:extLst>
                    <a:ext uri="{FF2B5EF4-FFF2-40B4-BE49-F238E27FC236}">
                      <a16:creationId xmlns:a16="http://schemas.microsoft.com/office/drawing/2014/main" id="{581CE099-27F9-4B5E-9B6D-AC9FBC4BEC14}"/>
                    </a:ext>
                  </a:extLst>
                </p:cNvPr>
                <p:cNvPicPr/>
                <p:nvPr/>
              </p:nvPicPr>
              <p:blipFill>
                <a:blip r:embed="rId251"/>
                <a:stretch>
                  <a:fillRect/>
                </a:stretch>
              </p:blipFill>
              <p:spPr>
                <a:xfrm>
                  <a:off x="9474960" y="3525547"/>
                  <a:ext cx="9000" cy="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2">
              <p14:nvContentPartPr>
                <p14:cNvPr id="177" name="Freihand 176">
                  <a:extLst>
                    <a:ext uri="{FF2B5EF4-FFF2-40B4-BE49-F238E27FC236}">
                      <a16:creationId xmlns:a16="http://schemas.microsoft.com/office/drawing/2014/main" id="{4CCE69F1-D6D7-4C9D-96C3-E986113619DC}"/>
                    </a:ext>
                  </a:extLst>
                </p14:cNvPr>
                <p14:cNvContentPartPr/>
                <p14:nvPr/>
              </p14:nvContentPartPr>
              <p14:xfrm>
                <a:off x="9655320" y="3516187"/>
                <a:ext cx="150120" cy="123480"/>
              </p14:xfrm>
            </p:contentPart>
          </mc:Choice>
          <mc:Fallback>
            <p:pic>
              <p:nvPicPr>
                <p:cNvPr id="177" name="Freihand 176">
                  <a:extLst>
                    <a:ext uri="{FF2B5EF4-FFF2-40B4-BE49-F238E27FC236}">
                      <a16:creationId xmlns:a16="http://schemas.microsoft.com/office/drawing/2014/main" id="{4CCE69F1-D6D7-4C9D-96C3-E986113619DC}"/>
                    </a:ext>
                  </a:extLst>
                </p:cNvPr>
                <p:cNvPicPr/>
                <p:nvPr/>
              </p:nvPicPr>
              <p:blipFill>
                <a:blip r:embed="rId253"/>
                <a:stretch>
                  <a:fillRect/>
                </a:stretch>
              </p:blipFill>
              <p:spPr>
                <a:xfrm>
                  <a:off x="9651000" y="3511867"/>
                  <a:ext cx="158760" cy="13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4">
              <p14:nvContentPartPr>
                <p14:cNvPr id="178" name="Freihand 177">
                  <a:extLst>
                    <a:ext uri="{FF2B5EF4-FFF2-40B4-BE49-F238E27FC236}">
                      <a16:creationId xmlns:a16="http://schemas.microsoft.com/office/drawing/2014/main" id="{86020959-6458-484A-BD63-B01A86095825}"/>
                    </a:ext>
                  </a:extLst>
                </p14:cNvPr>
                <p14:cNvContentPartPr/>
                <p14:nvPr/>
              </p14:nvContentPartPr>
              <p14:xfrm>
                <a:off x="9802920" y="3577027"/>
                <a:ext cx="104400" cy="184680"/>
              </p14:xfrm>
            </p:contentPart>
          </mc:Choice>
          <mc:Fallback>
            <p:pic>
              <p:nvPicPr>
                <p:cNvPr id="178" name="Freihand 177">
                  <a:extLst>
                    <a:ext uri="{FF2B5EF4-FFF2-40B4-BE49-F238E27FC236}">
                      <a16:creationId xmlns:a16="http://schemas.microsoft.com/office/drawing/2014/main" id="{86020959-6458-484A-BD63-B01A86095825}"/>
                    </a:ext>
                  </a:extLst>
                </p:cNvPr>
                <p:cNvPicPr/>
                <p:nvPr/>
              </p:nvPicPr>
              <p:blipFill>
                <a:blip r:embed="rId255"/>
                <a:stretch>
                  <a:fillRect/>
                </a:stretch>
              </p:blipFill>
              <p:spPr>
                <a:xfrm>
                  <a:off x="9798600" y="3572707"/>
                  <a:ext cx="113040" cy="19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6">
              <p14:nvContentPartPr>
                <p14:cNvPr id="179" name="Freihand 178">
                  <a:extLst>
                    <a:ext uri="{FF2B5EF4-FFF2-40B4-BE49-F238E27FC236}">
                      <a16:creationId xmlns:a16="http://schemas.microsoft.com/office/drawing/2014/main" id="{6340E7DE-9889-4001-BD6F-1A215E06409E}"/>
                    </a:ext>
                  </a:extLst>
                </p14:cNvPr>
                <p14:cNvContentPartPr/>
                <p14:nvPr/>
              </p14:nvContentPartPr>
              <p14:xfrm>
                <a:off x="9959160" y="3508627"/>
                <a:ext cx="427680" cy="161640"/>
              </p14:xfrm>
            </p:contentPart>
          </mc:Choice>
          <mc:Fallback>
            <p:pic>
              <p:nvPicPr>
                <p:cNvPr id="179" name="Freihand 178">
                  <a:extLst>
                    <a:ext uri="{FF2B5EF4-FFF2-40B4-BE49-F238E27FC236}">
                      <a16:creationId xmlns:a16="http://schemas.microsoft.com/office/drawing/2014/main" id="{6340E7DE-9889-4001-BD6F-1A215E06409E}"/>
                    </a:ext>
                  </a:extLst>
                </p:cNvPr>
                <p:cNvPicPr/>
                <p:nvPr/>
              </p:nvPicPr>
              <p:blipFill>
                <a:blip r:embed="rId257"/>
                <a:stretch>
                  <a:fillRect/>
                </a:stretch>
              </p:blipFill>
              <p:spPr>
                <a:xfrm>
                  <a:off x="9954840" y="3504307"/>
                  <a:ext cx="436320" cy="17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8">
              <p14:nvContentPartPr>
                <p14:cNvPr id="180" name="Freihand 179">
                  <a:extLst>
                    <a:ext uri="{FF2B5EF4-FFF2-40B4-BE49-F238E27FC236}">
                      <a16:creationId xmlns:a16="http://schemas.microsoft.com/office/drawing/2014/main" id="{5C3B58A9-5607-4E5B-9C11-7A3828D264CA}"/>
                    </a:ext>
                  </a:extLst>
                </p14:cNvPr>
                <p14:cNvContentPartPr/>
                <p14:nvPr/>
              </p14:nvContentPartPr>
              <p14:xfrm>
                <a:off x="10328880" y="3530227"/>
                <a:ext cx="23760" cy="360"/>
              </p14:xfrm>
            </p:contentPart>
          </mc:Choice>
          <mc:Fallback>
            <p:pic>
              <p:nvPicPr>
                <p:cNvPr id="180" name="Freihand 179">
                  <a:extLst>
                    <a:ext uri="{FF2B5EF4-FFF2-40B4-BE49-F238E27FC236}">
                      <a16:creationId xmlns:a16="http://schemas.microsoft.com/office/drawing/2014/main" id="{5C3B58A9-5607-4E5B-9C11-7A3828D264CA}"/>
                    </a:ext>
                  </a:extLst>
                </p:cNvPr>
                <p:cNvPicPr/>
                <p:nvPr/>
              </p:nvPicPr>
              <p:blipFill>
                <a:blip r:embed="rId259"/>
                <a:stretch>
                  <a:fillRect/>
                </a:stretch>
              </p:blipFill>
              <p:spPr>
                <a:xfrm>
                  <a:off x="10324560" y="3525907"/>
                  <a:ext cx="32400" cy="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0">
              <p14:nvContentPartPr>
                <p14:cNvPr id="181" name="Freihand 180">
                  <a:extLst>
                    <a:ext uri="{FF2B5EF4-FFF2-40B4-BE49-F238E27FC236}">
                      <a16:creationId xmlns:a16="http://schemas.microsoft.com/office/drawing/2014/main" id="{7B757F00-0D05-4BAD-8B07-F0ED92DAFB74}"/>
                    </a:ext>
                  </a:extLst>
                </p14:cNvPr>
                <p14:cNvContentPartPr/>
                <p14:nvPr/>
              </p14:nvContentPartPr>
              <p14:xfrm>
                <a:off x="10422840" y="3620227"/>
                <a:ext cx="385920" cy="60120"/>
              </p14:xfrm>
            </p:contentPart>
          </mc:Choice>
          <mc:Fallback>
            <p:pic>
              <p:nvPicPr>
                <p:cNvPr id="181" name="Freihand 180">
                  <a:extLst>
                    <a:ext uri="{FF2B5EF4-FFF2-40B4-BE49-F238E27FC236}">
                      <a16:creationId xmlns:a16="http://schemas.microsoft.com/office/drawing/2014/main" id="{7B757F00-0D05-4BAD-8B07-F0ED92DAFB74}"/>
                    </a:ext>
                  </a:extLst>
                </p:cNvPr>
                <p:cNvPicPr/>
                <p:nvPr/>
              </p:nvPicPr>
              <p:blipFill>
                <a:blip r:embed="rId261"/>
                <a:stretch>
                  <a:fillRect/>
                </a:stretch>
              </p:blipFill>
              <p:spPr>
                <a:xfrm>
                  <a:off x="10418520" y="3615907"/>
                  <a:ext cx="394560" cy="6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2">
              <p14:nvContentPartPr>
                <p14:cNvPr id="182" name="Freihand 181">
                  <a:extLst>
                    <a:ext uri="{FF2B5EF4-FFF2-40B4-BE49-F238E27FC236}">
                      <a16:creationId xmlns:a16="http://schemas.microsoft.com/office/drawing/2014/main" id="{7078EC37-B687-4007-9F5C-D4DA0E0DD3BD}"/>
                    </a:ext>
                  </a:extLst>
                </p14:cNvPr>
                <p14:cNvContentPartPr/>
                <p14:nvPr/>
              </p14:nvContentPartPr>
              <p14:xfrm>
                <a:off x="11024760" y="3525187"/>
                <a:ext cx="8280" cy="129240"/>
              </p14:xfrm>
            </p:contentPart>
          </mc:Choice>
          <mc:Fallback>
            <p:pic>
              <p:nvPicPr>
                <p:cNvPr id="182" name="Freihand 181">
                  <a:extLst>
                    <a:ext uri="{FF2B5EF4-FFF2-40B4-BE49-F238E27FC236}">
                      <a16:creationId xmlns:a16="http://schemas.microsoft.com/office/drawing/2014/main" id="{7078EC37-B687-4007-9F5C-D4DA0E0DD3BD}"/>
                    </a:ext>
                  </a:extLst>
                </p:cNvPr>
                <p:cNvPicPr/>
                <p:nvPr/>
              </p:nvPicPr>
              <p:blipFill>
                <a:blip r:embed="rId263"/>
                <a:stretch>
                  <a:fillRect/>
                </a:stretch>
              </p:blipFill>
              <p:spPr>
                <a:xfrm>
                  <a:off x="11020440" y="3520867"/>
                  <a:ext cx="16920" cy="13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4">
              <p14:nvContentPartPr>
                <p14:cNvPr id="183" name="Freihand 182">
                  <a:extLst>
                    <a:ext uri="{FF2B5EF4-FFF2-40B4-BE49-F238E27FC236}">
                      <a16:creationId xmlns:a16="http://schemas.microsoft.com/office/drawing/2014/main" id="{1F0E9116-9C31-45E8-9940-62AF0371E00E}"/>
                    </a:ext>
                  </a:extLst>
                </p14:cNvPr>
                <p14:cNvContentPartPr/>
                <p14:nvPr/>
              </p14:nvContentPartPr>
              <p14:xfrm>
                <a:off x="11029080" y="3453907"/>
                <a:ext cx="102960" cy="169200"/>
              </p14:xfrm>
            </p:contentPart>
          </mc:Choice>
          <mc:Fallback>
            <p:pic>
              <p:nvPicPr>
                <p:cNvPr id="183" name="Freihand 182">
                  <a:extLst>
                    <a:ext uri="{FF2B5EF4-FFF2-40B4-BE49-F238E27FC236}">
                      <a16:creationId xmlns:a16="http://schemas.microsoft.com/office/drawing/2014/main" id="{1F0E9116-9C31-45E8-9940-62AF0371E00E}"/>
                    </a:ext>
                  </a:extLst>
                </p:cNvPr>
                <p:cNvPicPr/>
                <p:nvPr/>
              </p:nvPicPr>
              <p:blipFill>
                <a:blip r:embed="rId265"/>
                <a:stretch>
                  <a:fillRect/>
                </a:stretch>
              </p:blipFill>
              <p:spPr>
                <a:xfrm>
                  <a:off x="11024760" y="3449587"/>
                  <a:ext cx="111600" cy="17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6">
              <p14:nvContentPartPr>
                <p14:cNvPr id="184" name="Freihand 183">
                  <a:extLst>
                    <a:ext uri="{FF2B5EF4-FFF2-40B4-BE49-F238E27FC236}">
                      <a16:creationId xmlns:a16="http://schemas.microsoft.com/office/drawing/2014/main" id="{83412DD6-69D2-4FAD-A115-EB1DD56881BB}"/>
                    </a:ext>
                  </a:extLst>
                </p14:cNvPr>
                <p14:cNvContentPartPr/>
                <p14:nvPr/>
              </p14:nvContentPartPr>
              <p14:xfrm>
                <a:off x="11148600" y="3555067"/>
                <a:ext cx="143640" cy="69840"/>
              </p14:xfrm>
            </p:contentPart>
          </mc:Choice>
          <mc:Fallback>
            <p:pic>
              <p:nvPicPr>
                <p:cNvPr id="184" name="Freihand 183">
                  <a:extLst>
                    <a:ext uri="{FF2B5EF4-FFF2-40B4-BE49-F238E27FC236}">
                      <a16:creationId xmlns:a16="http://schemas.microsoft.com/office/drawing/2014/main" id="{83412DD6-69D2-4FAD-A115-EB1DD56881BB}"/>
                    </a:ext>
                  </a:extLst>
                </p:cNvPr>
                <p:cNvPicPr/>
                <p:nvPr/>
              </p:nvPicPr>
              <p:blipFill>
                <a:blip r:embed="rId267"/>
                <a:stretch>
                  <a:fillRect/>
                </a:stretch>
              </p:blipFill>
              <p:spPr>
                <a:xfrm>
                  <a:off x="11144280" y="3550747"/>
                  <a:ext cx="152280" cy="7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8">
              <p14:nvContentPartPr>
                <p14:cNvPr id="185" name="Freihand 184">
                  <a:extLst>
                    <a:ext uri="{FF2B5EF4-FFF2-40B4-BE49-F238E27FC236}">
                      <a16:creationId xmlns:a16="http://schemas.microsoft.com/office/drawing/2014/main" id="{185BA1CB-CF45-4AD9-80C2-4F6515144EFE}"/>
                    </a:ext>
                  </a:extLst>
                </p14:cNvPr>
                <p14:cNvContentPartPr/>
                <p14:nvPr/>
              </p14:nvContentPartPr>
              <p14:xfrm>
                <a:off x="11295120" y="3463987"/>
                <a:ext cx="142200" cy="144000"/>
              </p14:xfrm>
            </p:contentPart>
          </mc:Choice>
          <mc:Fallback>
            <p:pic>
              <p:nvPicPr>
                <p:cNvPr id="185" name="Freihand 184">
                  <a:extLst>
                    <a:ext uri="{FF2B5EF4-FFF2-40B4-BE49-F238E27FC236}">
                      <a16:creationId xmlns:a16="http://schemas.microsoft.com/office/drawing/2014/main" id="{185BA1CB-CF45-4AD9-80C2-4F6515144EFE}"/>
                    </a:ext>
                  </a:extLst>
                </p:cNvPr>
                <p:cNvPicPr/>
                <p:nvPr/>
              </p:nvPicPr>
              <p:blipFill>
                <a:blip r:embed="rId269"/>
                <a:stretch>
                  <a:fillRect/>
                </a:stretch>
              </p:blipFill>
              <p:spPr>
                <a:xfrm>
                  <a:off x="11290800" y="3459667"/>
                  <a:ext cx="150840" cy="15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0">
              <p14:nvContentPartPr>
                <p14:cNvPr id="186" name="Freihand 185">
                  <a:extLst>
                    <a:ext uri="{FF2B5EF4-FFF2-40B4-BE49-F238E27FC236}">
                      <a16:creationId xmlns:a16="http://schemas.microsoft.com/office/drawing/2014/main" id="{7A599DD4-2C5D-448C-BDC2-50F9EE157121}"/>
                    </a:ext>
                  </a:extLst>
                </p14:cNvPr>
                <p14:cNvContentPartPr/>
                <p14:nvPr/>
              </p14:nvContentPartPr>
              <p14:xfrm>
                <a:off x="11411040" y="3523027"/>
                <a:ext cx="622800" cy="231840"/>
              </p14:xfrm>
            </p:contentPart>
          </mc:Choice>
          <mc:Fallback>
            <p:pic>
              <p:nvPicPr>
                <p:cNvPr id="186" name="Freihand 185">
                  <a:extLst>
                    <a:ext uri="{FF2B5EF4-FFF2-40B4-BE49-F238E27FC236}">
                      <a16:creationId xmlns:a16="http://schemas.microsoft.com/office/drawing/2014/main" id="{7A599DD4-2C5D-448C-BDC2-50F9EE157121}"/>
                    </a:ext>
                  </a:extLst>
                </p:cNvPr>
                <p:cNvPicPr/>
                <p:nvPr/>
              </p:nvPicPr>
              <p:blipFill>
                <a:blip r:embed="rId271"/>
                <a:stretch>
                  <a:fillRect/>
                </a:stretch>
              </p:blipFill>
              <p:spPr>
                <a:xfrm>
                  <a:off x="11406720" y="3518707"/>
                  <a:ext cx="631440" cy="24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2">
              <p14:nvContentPartPr>
                <p14:cNvPr id="187" name="Freihand 186">
                  <a:extLst>
                    <a:ext uri="{FF2B5EF4-FFF2-40B4-BE49-F238E27FC236}">
                      <a16:creationId xmlns:a16="http://schemas.microsoft.com/office/drawing/2014/main" id="{6DB1A16C-63D3-4FE4-B677-6207889FBA0F}"/>
                    </a:ext>
                  </a:extLst>
                </p14:cNvPr>
                <p14:cNvContentPartPr/>
                <p14:nvPr/>
              </p14:nvContentPartPr>
              <p14:xfrm>
                <a:off x="11861400" y="3444547"/>
                <a:ext cx="24480" cy="18360"/>
              </p14:xfrm>
            </p:contentPart>
          </mc:Choice>
          <mc:Fallback>
            <p:pic>
              <p:nvPicPr>
                <p:cNvPr id="187" name="Freihand 186">
                  <a:extLst>
                    <a:ext uri="{FF2B5EF4-FFF2-40B4-BE49-F238E27FC236}">
                      <a16:creationId xmlns:a16="http://schemas.microsoft.com/office/drawing/2014/main" id="{6DB1A16C-63D3-4FE4-B677-6207889FBA0F}"/>
                    </a:ext>
                  </a:extLst>
                </p:cNvPr>
                <p:cNvPicPr/>
                <p:nvPr/>
              </p:nvPicPr>
              <p:blipFill>
                <a:blip r:embed="rId273"/>
                <a:stretch>
                  <a:fillRect/>
                </a:stretch>
              </p:blipFill>
              <p:spPr>
                <a:xfrm>
                  <a:off x="11857080" y="3440227"/>
                  <a:ext cx="33120" cy="27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07" name="Gruppieren 206">
            <a:extLst>
              <a:ext uri="{FF2B5EF4-FFF2-40B4-BE49-F238E27FC236}">
                <a16:creationId xmlns:a16="http://schemas.microsoft.com/office/drawing/2014/main" id="{DB1AE589-6FB8-4F39-A09D-0F8DCDF43722}"/>
              </a:ext>
            </a:extLst>
          </p:cNvPr>
          <p:cNvGrpSpPr/>
          <p:nvPr/>
        </p:nvGrpSpPr>
        <p:grpSpPr>
          <a:xfrm>
            <a:off x="9360120" y="3847387"/>
            <a:ext cx="2559960" cy="389880"/>
            <a:chOff x="9360120" y="3847387"/>
            <a:chExt cx="2559960" cy="389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74">
              <p14:nvContentPartPr>
                <p14:cNvPr id="189" name="Freihand 188">
                  <a:extLst>
                    <a:ext uri="{FF2B5EF4-FFF2-40B4-BE49-F238E27FC236}">
                      <a16:creationId xmlns:a16="http://schemas.microsoft.com/office/drawing/2014/main" id="{7DB09C21-B8B5-469D-8A15-889FADC6D57E}"/>
                    </a:ext>
                  </a:extLst>
                </p14:cNvPr>
                <p14:cNvContentPartPr/>
                <p14:nvPr/>
              </p14:nvContentPartPr>
              <p14:xfrm>
                <a:off x="9360120" y="3950707"/>
                <a:ext cx="253080" cy="22680"/>
              </p14:xfrm>
            </p:contentPart>
          </mc:Choice>
          <mc:Fallback>
            <p:pic>
              <p:nvPicPr>
                <p:cNvPr id="189" name="Freihand 188">
                  <a:extLst>
                    <a:ext uri="{FF2B5EF4-FFF2-40B4-BE49-F238E27FC236}">
                      <a16:creationId xmlns:a16="http://schemas.microsoft.com/office/drawing/2014/main" id="{7DB09C21-B8B5-469D-8A15-889FADC6D57E}"/>
                    </a:ext>
                  </a:extLst>
                </p:cNvPr>
                <p:cNvPicPr/>
                <p:nvPr/>
              </p:nvPicPr>
              <p:blipFill>
                <a:blip r:embed="rId275"/>
                <a:stretch>
                  <a:fillRect/>
                </a:stretch>
              </p:blipFill>
              <p:spPr>
                <a:xfrm>
                  <a:off x="9355800" y="3946387"/>
                  <a:ext cx="261720" cy="3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6">
              <p14:nvContentPartPr>
                <p14:cNvPr id="190" name="Freihand 189">
                  <a:extLst>
                    <a:ext uri="{FF2B5EF4-FFF2-40B4-BE49-F238E27FC236}">
                      <a16:creationId xmlns:a16="http://schemas.microsoft.com/office/drawing/2014/main" id="{55C54F96-F0C3-4AAF-9641-24928145EC73}"/>
                    </a:ext>
                  </a:extLst>
                </p14:cNvPr>
                <p14:cNvContentPartPr/>
                <p14:nvPr/>
              </p14:nvContentPartPr>
              <p14:xfrm>
                <a:off x="9524280" y="3901747"/>
                <a:ext cx="81360" cy="165960"/>
              </p14:xfrm>
            </p:contentPart>
          </mc:Choice>
          <mc:Fallback>
            <p:pic>
              <p:nvPicPr>
                <p:cNvPr id="190" name="Freihand 189">
                  <a:extLst>
                    <a:ext uri="{FF2B5EF4-FFF2-40B4-BE49-F238E27FC236}">
                      <a16:creationId xmlns:a16="http://schemas.microsoft.com/office/drawing/2014/main" id="{55C54F96-F0C3-4AAF-9641-24928145EC73}"/>
                    </a:ext>
                  </a:extLst>
                </p:cNvPr>
                <p:cNvPicPr/>
                <p:nvPr/>
              </p:nvPicPr>
              <p:blipFill>
                <a:blip r:embed="rId277"/>
                <a:stretch>
                  <a:fillRect/>
                </a:stretch>
              </p:blipFill>
              <p:spPr>
                <a:xfrm>
                  <a:off x="9519960" y="3897427"/>
                  <a:ext cx="90000" cy="17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8">
              <p14:nvContentPartPr>
                <p14:cNvPr id="192" name="Freihand 191">
                  <a:extLst>
                    <a:ext uri="{FF2B5EF4-FFF2-40B4-BE49-F238E27FC236}">
                      <a16:creationId xmlns:a16="http://schemas.microsoft.com/office/drawing/2014/main" id="{64B2956A-CC47-42DF-98E1-43D465859461}"/>
                    </a:ext>
                  </a:extLst>
                </p14:cNvPr>
                <p14:cNvContentPartPr/>
                <p14:nvPr/>
              </p14:nvContentPartPr>
              <p14:xfrm>
                <a:off x="9786000" y="3881587"/>
                <a:ext cx="142560" cy="140400"/>
              </p14:xfrm>
            </p:contentPart>
          </mc:Choice>
          <mc:Fallback>
            <p:pic>
              <p:nvPicPr>
                <p:cNvPr id="192" name="Freihand 191">
                  <a:extLst>
                    <a:ext uri="{FF2B5EF4-FFF2-40B4-BE49-F238E27FC236}">
                      <a16:creationId xmlns:a16="http://schemas.microsoft.com/office/drawing/2014/main" id="{64B2956A-CC47-42DF-98E1-43D465859461}"/>
                    </a:ext>
                  </a:extLst>
                </p:cNvPr>
                <p:cNvPicPr/>
                <p:nvPr/>
              </p:nvPicPr>
              <p:blipFill>
                <a:blip r:embed="rId279"/>
                <a:stretch>
                  <a:fillRect/>
                </a:stretch>
              </p:blipFill>
              <p:spPr>
                <a:xfrm>
                  <a:off x="9781680" y="3877267"/>
                  <a:ext cx="151200" cy="14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0">
              <p14:nvContentPartPr>
                <p14:cNvPr id="193" name="Freihand 192">
                  <a:extLst>
                    <a:ext uri="{FF2B5EF4-FFF2-40B4-BE49-F238E27FC236}">
                      <a16:creationId xmlns:a16="http://schemas.microsoft.com/office/drawing/2014/main" id="{E1A6DA83-E48B-42BD-835A-AC9D5292A75C}"/>
                    </a:ext>
                  </a:extLst>
                </p14:cNvPr>
                <p14:cNvContentPartPr/>
                <p14:nvPr/>
              </p14:nvContentPartPr>
              <p14:xfrm>
                <a:off x="9925680" y="3946387"/>
                <a:ext cx="73800" cy="87840"/>
              </p14:xfrm>
            </p:contentPart>
          </mc:Choice>
          <mc:Fallback>
            <p:pic>
              <p:nvPicPr>
                <p:cNvPr id="193" name="Freihand 192">
                  <a:extLst>
                    <a:ext uri="{FF2B5EF4-FFF2-40B4-BE49-F238E27FC236}">
                      <a16:creationId xmlns:a16="http://schemas.microsoft.com/office/drawing/2014/main" id="{E1A6DA83-E48B-42BD-835A-AC9D5292A75C}"/>
                    </a:ext>
                  </a:extLst>
                </p:cNvPr>
                <p:cNvPicPr/>
                <p:nvPr/>
              </p:nvPicPr>
              <p:blipFill>
                <a:blip r:embed="rId281"/>
                <a:stretch>
                  <a:fillRect/>
                </a:stretch>
              </p:blipFill>
              <p:spPr>
                <a:xfrm>
                  <a:off x="9921360" y="3942067"/>
                  <a:ext cx="82440" cy="9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2">
              <p14:nvContentPartPr>
                <p14:cNvPr id="194" name="Freihand 193">
                  <a:extLst>
                    <a:ext uri="{FF2B5EF4-FFF2-40B4-BE49-F238E27FC236}">
                      <a16:creationId xmlns:a16="http://schemas.microsoft.com/office/drawing/2014/main" id="{4451D715-F359-497D-901A-70C077D2AD9D}"/>
                    </a:ext>
                  </a:extLst>
                </p14:cNvPr>
                <p14:cNvContentPartPr/>
                <p14:nvPr/>
              </p14:nvContentPartPr>
              <p14:xfrm>
                <a:off x="10051320" y="3864307"/>
                <a:ext cx="159480" cy="134640"/>
              </p14:xfrm>
            </p:contentPart>
          </mc:Choice>
          <mc:Fallback>
            <p:pic>
              <p:nvPicPr>
                <p:cNvPr id="194" name="Freihand 193">
                  <a:extLst>
                    <a:ext uri="{FF2B5EF4-FFF2-40B4-BE49-F238E27FC236}">
                      <a16:creationId xmlns:a16="http://schemas.microsoft.com/office/drawing/2014/main" id="{4451D715-F359-497D-901A-70C077D2AD9D}"/>
                    </a:ext>
                  </a:extLst>
                </p:cNvPr>
                <p:cNvPicPr/>
                <p:nvPr/>
              </p:nvPicPr>
              <p:blipFill>
                <a:blip r:embed="rId283"/>
                <a:stretch>
                  <a:fillRect/>
                </a:stretch>
              </p:blipFill>
              <p:spPr>
                <a:xfrm>
                  <a:off x="10047000" y="3859987"/>
                  <a:ext cx="168120" cy="14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4">
              <p14:nvContentPartPr>
                <p14:cNvPr id="195" name="Freihand 194">
                  <a:extLst>
                    <a:ext uri="{FF2B5EF4-FFF2-40B4-BE49-F238E27FC236}">
                      <a16:creationId xmlns:a16="http://schemas.microsoft.com/office/drawing/2014/main" id="{F35C94AC-6E38-4E04-8434-B5E30823999E}"/>
                    </a:ext>
                  </a:extLst>
                </p14:cNvPr>
                <p14:cNvContentPartPr/>
                <p14:nvPr/>
              </p14:nvContentPartPr>
              <p14:xfrm>
                <a:off x="10223760" y="3847387"/>
                <a:ext cx="98640" cy="146520"/>
              </p14:xfrm>
            </p:contentPart>
          </mc:Choice>
          <mc:Fallback>
            <p:pic>
              <p:nvPicPr>
                <p:cNvPr id="195" name="Freihand 194">
                  <a:extLst>
                    <a:ext uri="{FF2B5EF4-FFF2-40B4-BE49-F238E27FC236}">
                      <a16:creationId xmlns:a16="http://schemas.microsoft.com/office/drawing/2014/main" id="{F35C94AC-6E38-4E04-8434-B5E30823999E}"/>
                    </a:ext>
                  </a:extLst>
                </p:cNvPr>
                <p:cNvPicPr/>
                <p:nvPr/>
              </p:nvPicPr>
              <p:blipFill>
                <a:blip r:embed="rId285"/>
                <a:stretch>
                  <a:fillRect/>
                </a:stretch>
              </p:blipFill>
              <p:spPr>
                <a:xfrm>
                  <a:off x="10219440" y="3843067"/>
                  <a:ext cx="107280" cy="15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6">
              <p14:nvContentPartPr>
                <p14:cNvPr id="196" name="Freihand 195">
                  <a:extLst>
                    <a:ext uri="{FF2B5EF4-FFF2-40B4-BE49-F238E27FC236}">
                      <a16:creationId xmlns:a16="http://schemas.microsoft.com/office/drawing/2014/main" id="{921B9E18-9F6B-402A-9983-0124CC1B9C10}"/>
                    </a:ext>
                  </a:extLst>
                </p14:cNvPr>
                <p14:cNvContentPartPr/>
                <p14:nvPr/>
              </p14:nvContentPartPr>
              <p14:xfrm>
                <a:off x="10270200" y="3983827"/>
                <a:ext cx="94320" cy="7560"/>
              </p14:xfrm>
            </p:contentPart>
          </mc:Choice>
          <mc:Fallback>
            <p:pic>
              <p:nvPicPr>
                <p:cNvPr id="196" name="Freihand 195">
                  <a:extLst>
                    <a:ext uri="{FF2B5EF4-FFF2-40B4-BE49-F238E27FC236}">
                      <a16:creationId xmlns:a16="http://schemas.microsoft.com/office/drawing/2014/main" id="{921B9E18-9F6B-402A-9983-0124CC1B9C10}"/>
                    </a:ext>
                  </a:extLst>
                </p:cNvPr>
                <p:cNvPicPr/>
                <p:nvPr/>
              </p:nvPicPr>
              <p:blipFill>
                <a:blip r:embed="rId287"/>
                <a:stretch>
                  <a:fillRect/>
                </a:stretch>
              </p:blipFill>
              <p:spPr>
                <a:xfrm>
                  <a:off x="10265880" y="3979507"/>
                  <a:ext cx="102960" cy="1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8">
              <p14:nvContentPartPr>
                <p14:cNvPr id="197" name="Freihand 196">
                  <a:extLst>
                    <a:ext uri="{FF2B5EF4-FFF2-40B4-BE49-F238E27FC236}">
                      <a16:creationId xmlns:a16="http://schemas.microsoft.com/office/drawing/2014/main" id="{7A8FE785-62A3-44F0-9349-AFD20BA108E1}"/>
                    </a:ext>
                  </a:extLst>
                </p14:cNvPr>
                <p14:cNvContentPartPr/>
                <p14:nvPr/>
              </p14:nvContentPartPr>
              <p14:xfrm>
                <a:off x="10377840" y="3950707"/>
                <a:ext cx="284760" cy="39600"/>
              </p14:xfrm>
            </p:contentPart>
          </mc:Choice>
          <mc:Fallback>
            <p:pic>
              <p:nvPicPr>
                <p:cNvPr id="197" name="Freihand 196">
                  <a:extLst>
                    <a:ext uri="{FF2B5EF4-FFF2-40B4-BE49-F238E27FC236}">
                      <a16:creationId xmlns:a16="http://schemas.microsoft.com/office/drawing/2014/main" id="{7A8FE785-62A3-44F0-9349-AFD20BA108E1}"/>
                    </a:ext>
                  </a:extLst>
                </p:cNvPr>
                <p:cNvPicPr/>
                <p:nvPr/>
              </p:nvPicPr>
              <p:blipFill>
                <a:blip r:embed="rId289"/>
                <a:stretch>
                  <a:fillRect/>
                </a:stretch>
              </p:blipFill>
              <p:spPr>
                <a:xfrm>
                  <a:off x="10373520" y="3946387"/>
                  <a:ext cx="293400" cy="4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0">
              <p14:nvContentPartPr>
                <p14:cNvPr id="198" name="Freihand 197">
                  <a:extLst>
                    <a:ext uri="{FF2B5EF4-FFF2-40B4-BE49-F238E27FC236}">
                      <a16:creationId xmlns:a16="http://schemas.microsoft.com/office/drawing/2014/main" id="{05898121-1592-4B10-8B47-0208F44BB793}"/>
                    </a:ext>
                  </a:extLst>
                </p14:cNvPr>
                <p14:cNvContentPartPr/>
                <p14:nvPr/>
              </p14:nvContentPartPr>
              <p14:xfrm>
                <a:off x="10706880" y="3935947"/>
                <a:ext cx="184320" cy="44640"/>
              </p14:xfrm>
            </p:contentPart>
          </mc:Choice>
          <mc:Fallback>
            <p:pic>
              <p:nvPicPr>
                <p:cNvPr id="198" name="Freihand 197">
                  <a:extLst>
                    <a:ext uri="{FF2B5EF4-FFF2-40B4-BE49-F238E27FC236}">
                      <a16:creationId xmlns:a16="http://schemas.microsoft.com/office/drawing/2014/main" id="{05898121-1592-4B10-8B47-0208F44BB793}"/>
                    </a:ext>
                  </a:extLst>
                </p:cNvPr>
                <p:cNvPicPr/>
                <p:nvPr/>
              </p:nvPicPr>
              <p:blipFill>
                <a:blip r:embed="rId291"/>
                <a:stretch>
                  <a:fillRect/>
                </a:stretch>
              </p:blipFill>
              <p:spPr>
                <a:xfrm>
                  <a:off x="10702560" y="3931627"/>
                  <a:ext cx="192960" cy="5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2">
              <p14:nvContentPartPr>
                <p14:cNvPr id="199" name="Freihand 198">
                  <a:extLst>
                    <a:ext uri="{FF2B5EF4-FFF2-40B4-BE49-F238E27FC236}">
                      <a16:creationId xmlns:a16="http://schemas.microsoft.com/office/drawing/2014/main" id="{E7BD174C-AD26-4A44-A33E-C13B0E3B313E}"/>
                    </a:ext>
                  </a:extLst>
                </p14:cNvPr>
                <p14:cNvContentPartPr/>
                <p14:nvPr/>
              </p14:nvContentPartPr>
              <p14:xfrm>
                <a:off x="10927560" y="3914347"/>
                <a:ext cx="303840" cy="102600"/>
              </p14:xfrm>
            </p:contentPart>
          </mc:Choice>
          <mc:Fallback>
            <p:pic>
              <p:nvPicPr>
                <p:cNvPr id="199" name="Freihand 198">
                  <a:extLst>
                    <a:ext uri="{FF2B5EF4-FFF2-40B4-BE49-F238E27FC236}">
                      <a16:creationId xmlns:a16="http://schemas.microsoft.com/office/drawing/2014/main" id="{E7BD174C-AD26-4A44-A33E-C13B0E3B313E}"/>
                    </a:ext>
                  </a:extLst>
                </p:cNvPr>
                <p:cNvPicPr/>
                <p:nvPr/>
              </p:nvPicPr>
              <p:blipFill>
                <a:blip r:embed="rId293"/>
                <a:stretch>
                  <a:fillRect/>
                </a:stretch>
              </p:blipFill>
              <p:spPr>
                <a:xfrm>
                  <a:off x="10923240" y="3910027"/>
                  <a:ext cx="312480" cy="11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4">
              <p14:nvContentPartPr>
                <p14:cNvPr id="200" name="Freihand 199">
                  <a:extLst>
                    <a:ext uri="{FF2B5EF4-FFF2-40B4-BE49-F238E27FC236}">
                      <a16:creationId xmlns:a16="http://schemas.microsoft.com/office/drawing/2014/main" id="{388251E3-15C9-46B4-8891-641F5A431DA5}"/>
                    </a:ext>
                  </a:extLst>
                </p14:cNvPr>
                <p14:cNvContentPartPr/>
                <p14:nvPr/>
              </p14:nvContentPartPr>
              <p14:xfrm>
                <a:off x="10697520" y="4083907"/>
                <a:ext cx="139680" cy="118440"/>
              </p14:xfrm>
            </p:contentPart>
          </mc:Choice>
          <mc:Fallback>
            <p:pic>
              <p:nvPicPr>
                <p:cNvPr id="200" name="Freihand 199">
                  <a:extLst>
                    <a:ext uri="{FF2B5EF4-FFF2-40B4-BE49-F238E27FC236}">
                      <a16:creationId xmlns:a16="http://schemas.microsoft.com/office/drawing/2014/main" id="{388251E3-15C9-46B4-8891-641F5A431DA5}"/>
                    </a:ext>
                  </a:extLst>
                </p:cNvPr>
                <p:cNvPicPr/>
                <p:nvPr/>
              </p:nvPicPr>
              <p:blipFill>
                <a:blip r:embed="rId295"/>
                <a:stretch>
                  <a:fillRect/>
                </a:stretch>
              </p:blipFill>
              <p:spPr>
                <a:xfrm>
                  <a:off x="10693200" y="4079587"/>
                  <a:ext cx="148320" cy="12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6">
              <p14:nvContentPartPr>
                <p14:cNvPr id="201" name="Freihand 200">
                  <a:extLst>
                    <a:ext uri="{FF2B5EF4-FFF2-40B4-BE49-F238E27FC236}">
                      <a16:creationId xmlns:a16="http://schemas.microsoft.com/office/drawing/2014/main" id="{8F6C2994-2673-4186-99BA-145A02612B1E}"/>
                    </a:ext>
                  </a:extLst>
                </p14:cNvPr>
                <p14:cNvContentPartPr/>
                <p14:nvPr/>
              </p14:nvContentPartPr>
              <p14:xfrm>
                <a:off x="10784640" y="4156267"/>
                <a:ext cx="97920" cy="47520"/>
              </p14:xfrm>
            </p:contentPart>
          </mc:Choice>
          <mc:Fallback>
            <p:pic>
              <p:nvPicPr>
                <p:cNvPr id="201" name="Freihand 200">
                  <a:extLst>
                    <a:ext uri="{FF2B5EF4-FFF2-40B4-BE49-F238E27FC236}">
                      <a16:creationId xmlns:a16="http://schemas.microsoft.com/office/drawing/2014/main" id="{8F6C2994-2673-4186-99BA-145A02612B1E}"/>
                    </a:ext>
                  </a:extLst>
                </p:cNvPr>
                <p:cNvPicPr/>
                <p:nvPr/>
              </p:nvPicPr>
              <p:blipFill>
                <a:blip r:embed="rId297"/>
                <a:stretch>
                  <a:fillRect/>
                </a:stretch>
              </p:blipFill>
              <p:spPr>
                <a:xfrm>
                  <a:off x="10780320" y="4151947"/>
                  <a:ext cx="106560" cy="5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8">
              <p14:nvContentPartPr>
                <p14:cNvPr id="202" name="Freihand 201">
                  <a:extLst>
                    <a:ext uri="{FF2B5EF4-FFF2-40B4-BE49-F238E27FC236}">
                      <a16:creationId xmlns:a16="http://schemas.microsoft.com/office/drawing/2014/main" id="{16D62E88-A7EE-4BB7-8321-FE91B08017AB}"/>
                    </a:ext>
                  </a:extLst>
                </p14:cNvPr>
                <p14:cNvContentPartPr/>
                <p14:nvPr/>
              </p14:nvContentPartPr>
              <p14:xfrm>
                <a:off x="10846200" y="4149067"/>
                <a:ext cx="187560" cy="60480"/>
              </p14:xfrm>
            </p:contentPart>
          </mc:Choice>
          <mc:Fallback>
            <p:pic>
              <p:nvPicPr>
                <p:cNvPr id="202" name="Freihand 201">
                  <a:extLst>
                    <a:ext uri="{FF2B5EF4-FFF2-40B4-BE49-F238E27FC236}">
                      <a16:creationId xmlns:a16="http://schemas.microsoft.com/office/drawing/2014/main" id="{16D62E88-A7EE-4BB7-8321-FE91B08017AB}"/>
                    </a:ext>
                  </a:extLst>
                </p:cNvPr>
                <p:cNvPicPr/>
                <p:nvPr/>
              </p:nvPicPr>
              <p:blipFill>
                <a:blip r:embed="rId299"/>
                <a:stretch>
                  <a:fillRect/>
                </a:stretch>
              </p:blipFill>
              <p:spPr>
                <a:xfrm>
                  <a:off x="10841880" y="4144747"/>
                  <a:ext cx="196200" cy="6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0">
              <p14:nvContentPartPr>
                <p14:cNvPr id="203" name="Freihand 202">
                  <a:extLst>
                    <a:ext uri="{FF2B5EF4-FFF2-40B4-BE49-F238E27FC236}">
                      <a16:creationId xmlns:a16="http://schemas.microsoft.com/office/drawing/2014/main" id="{4D711595-5C4B-4E19-AAAD-B995871D3211}"/>
                    </a:ext>
                  </a:extLst>
                </p14:cNvPr>
                <p14:cNvContentPartPr/>
                <p14:nvPr/>
              </p14:nvContentPartPr>
              <p14:xfrm>
                <a:off x="11093520" y="4074547"/>
                <a:ext cx="141840" cy="132120"/>
              </p14:xfrm>
            </p:contentPart>
          </mc:Choice>
          <mc:Fallback>
            <p:pic>
              <p:nvPicPr>
                <p:cNvPr id="203" name="Freihand 202">
                  <a:extLst>
                    <a:ext uri="{FF2B5EF4-FFF2-40B4-BE49-F238E27FC236}">
                      <a16:creationId xmlns:a16="http://schemas.microsoft.com/office/drawing/2014/main" id="{4D711595-5C4B-4E19-AAAD-B995871D3211}"/>
                    </a:ext>
                  </a:extLst>
                </p:cNvPr>
                <p:cNvPicPr/>
                <p:nvPr/>
              </p:nvPicPr>
              <p:blipFill>
                <a:blip r:embed="rId301"/>
                <a:stretch>
                  <a:fillRect/>
                </a:stretch>
              </p:blipFill>
              <p:spPr>
                <a:xfrm>
                  <a:off x="11089200" y="4070227"/>
                  <a:ext cx="150480" cy="14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2">
              <p14:nvContentPartPr>
                <p14:cNvPr id="204" name="Freihand 203">
                  <a:extLst>
                    <a:ext uri="{FF2B5EF4-FFF2-40B4-BE49-F238E27FC236}">
                      <a16:creationId xmlns:a16="http://schemas.microsoft.com/office/drawing/2014/main" id="{EA6ECE76-1225-464E-A6C3-AC3E5DE675FE}"/>
                    </a:ext>
                  </a:extLst>
                </p14:cNvPr>
                <p14:cNvContentPartPr/>
                <p14:nvPr/>
              </p14:nvContentPartPr>
              <p14:xfrm>
                <a:off x="11161920" y="4081027"/>
                <a:ext cx="617400" cy="128160"/>
              </p14:xfrm>
            </p:contentPart>
          </mc:Choice>
          <mc:Fallback>
            <p:pic>
              <p:nvPicPr>
                <p:cNvPr id="204" name="Freihand 203">
                  <a:extLst>
                    <a:ext uri="{FF2B5EF4-FFF2-40B4-BE49-F238E27FC236}">
                      <a16:creationId xmlns:a16="http://schemas.microsoft.com/office/drawing/2014/main" id="{EA6ECE76-1225-464E-A6C3-AC3E5DE675FE}"/>
                    </a:ext>
                  </a:extLst>
                </p:cNvPr>
                <p:cNvPicPr/>
                <p:nvPr/>
              </p:nvPicPr>
              <p:blipFill>
                <a:blip r:embed="rId303"/>
                <a:stretch>
                  <a:fillRect/>
                </a:stretch>
              </p:blipFill>
              <p:spPr>
                <a:xfrm>
                  <a:off x="11157600" y="4076707"/>
                  <a:ext cx="626040" cy="13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4">
              <p14:nvContentPartPr>
                <p14:cNvPr id="205" name="Freihand 204">
                  <a:extLst>
                    <a:ext uri="{FF2B5EF4-FFF2-40B4-BE49-F238E27FC236}">
                      <a16:creationId xmlns:a16="http://schemas.microsoft.com/office/drawing/2014/main" id="{31E566AC-39B3-4D5E-A3E0-BAA289DEB64C}"/>
                    </a:ext>
                  </a:extLst>
                </p14:cNvPr>
                <p14:cNvContentPartPr/>
                <p14:nvPr/>
              </p14:nvContentPartPr>
              <p14:xfrm>
                <a:off x="11707320" y="4136827"/>
                <a:ext cx="122760" cy="10440"/>
              </p14:xfrm>
            </p:contentPart>
          </mc:Choice>
          <mc:Fallback>
            <p:pic>
              <p:nvPicPr>
                <p:cNvPr id="205" name="Freihand 204">
                  <a:extLst>
                    <a:ext uri="{FF2B5EF4-FFF2-40B4-BE49-F238E27FC236}">
                      <a16:creationId xmlns:a16="http://schemas.microsoft.com/office/drawing/2014/main" id="{31E566AC-39B3-4D5E-A3E0-BAA289DEB64C}"/>
                    </a:ext>
                  </a:extLst>
                </p:cNvPr>
                <p:cNvPicPr/>
                <p:nvPr/>
              </p:nvPicPr>
              <p:blipFill>
                <a:blip r:embed="rId305"/>
                <a:stretch>
                  <a:fillRect/>
                </a:stretch>
              </p:blipFill>
              <p:spPr>
                <a:xfrm>
                  <a:off x="11703000" y="4132507"/>
                  <a:ext cx="131400" cy="1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6">
              <p14:nvContentPartPr>
                <p14:cNvPr id="206" name="Freihand 205">
                  <a:extLst>
                    <a:ext uri="{FF2B5EF4-FFF2-40B4-BE49-F238E27FC236}">
                      <a16:creationId xmlns:a16="http://schemas.microsoft.com/office/drawing/2014/main" id="{A55718C7-204B-4D6B-83F0-1E1C0FCDE4E2}"/>
                    </a:ext>
                  </a:extLst>
                </p14:cNvPr>
                <p14:cNvContentPartPr/>
                <p14:nvPr/>
              </p14:nvContentPartPr>
              <p14:xfrm>
                <a:off x="11885520" y="3983107"/>
                <a:ext cx="34560" cy="254160"/>
              </p14:xfrm>
            </p:contentPart>
          </mc:Choice>
          <mc:Fallback>
            <p:pic>
              <p:nvPicPr>
                <p:cNvPr id="206" name="Freihand 205">
                  <a:extLst>
                    <a:ext uri="{FF2B5EF4-FFF2-40B4-BE49-F238E27FC236}">
                      <a16:creationId xmlns:a16="http://schemas.microsoft.com/office/drawing/2014/main" id="{A55718C7-204B-4D6B-83F0-1E1C0FCDE4E2}"/>
                    </a:ext>
                  </a:extLst>
                </p:cNvPr>
                <p:cNvPicPr/>
                <p:nvPr/>
              </p:nvPicPr>
              <p:blipFill>
                <a:blip r:embed="rId307"/>
                <a:stretch>
                  <a:fillRect/>
                </a:stretch>
              </p:blipFill>
              <p:spPr>
                <a:xfrm>
                  <a:off x="11881200" y="3978787"/>
                  <a:ext cx="43200" cy="262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09" name="Gruppieren 208">
            <a:extLst>
              <a:ext uri="{FF2B5EF4-FFF2-40B4-BE49-F238E27FC236}">
                <a16:creationId xmlns:a16="http://schemas.microsoft.com/office/drawing/2014/main" id="{F24C35F0-2A49-43BF-AE58-3B88F6FB9CD9}"/>
              </a:ext>
            </a:extLst>
          </p:cNvPr>
          <p:cNvGrpSpPr/>
          <p:nvPr/>
        </p:nvGrpSpPr>
        <p:grpSpPr>
          <a:xfrm>
            <a:off x="8551920" y="193027"/>
            <a:ext cx="1617840" cy="459000"/>
            <a:chOff x="8551920" y="193027"/>
            <a:chExt cx="1617840" cy="459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08">
              <p14:nvContentPartPr>
                <p14:cNvPr id="2" name="Freihand 1">
                  <a:extLst>
                    <a:ext uri="{FF2B5EF4-FFF2-40B4-BE49-F238E27FC236}">
                      <a16:creationId xmlns:a16="http://schemas.microsoft.com/office/drawing/2014/main" id="{12A020BF-686F-4E05-9677-ED87111D019F}"/>
                    </a:ext>
                  </a:extLst>
                </p14:cNvPr>
                <p14:cNvContentPartPr/>
                <p14:nvPr/>
              </p14:nvContentPartPr>
              <p14:xfrm>
                <a:off x="9123240" y="347107"/>
                <a:ext cx="29880" cy="178200"/>
              </p14:xfrm>
            </p:contentPart>
          </mc:Choice>
          <mc:Fallback>
            <p:pic>
              <p:nvPicPr>
                <p:cNvPr id="2" name="Freihand 1">
                  <a:extLst>
                    <a:ext uri="{FF2B5EF4-FFF2-40B4-BE49-F238E27FC236}">
                      <a16:creationId xmlns:a16="http://schemas.microsoft.com/office/drawing/2014/main" id="{12A020BF-686F-4E05-9677-ED87111D019F}"/>
                    </a:ext>
                  </a:extLst>
                </p:cNvPr>
                <p:cNvPicPr/>
                <p:nvPr/>
              </p:nvPicPr>
              <p:blipFill>
                <a:blip r:embed="rId309"/>
                <a:stretch>
                  <a:fillRect/>
                </a:stretch>
              </p:blipFill>
              <p:spPr>
                <a:xfrm>
                  <a:off x="9118920" y="342787"/>
                  <a:ext cx="38520" cy="18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0">
              <p14:nvContentPartPr>
                <p14:cNvPr id="4" name="Freihand 3">
                  <a:extLst>
                    <a:ext uri="{FF2B5EF4-FFF2-40B4-BE49-F238E27FC236}">
                      <a16:creationId xmlns:a16="http://schemas.microsoft.com/office/drawing/2014/main" id="{D78EE21B-1520-4ACE-B0C7-5FBB72A47AC3}"/>
                    </a:ext>
                  </a:extLst>
                </p14:cNvPr>
                <p14:cNvContentPartPr/>
                <p14:nvPr/>
              </p14:nvContentPartPr>
              <p14:xfrm>
                <a:off x="9001200" y="301747"/>
                <a:ext cx="275760" cy="48240"/>
              </p14:xfrm>
            </p:contentPart>
          </mc:Choice>
          <mc:Fallback>
            <p:pic>
              <p:nvPicPr>
                <p:cNvPr id="4" name="Freihand 3">
                  <a:extLst>
                    <a:ext uri="{FF2B5EF4-FFF2-40B4-BE49-F238E27FC236}">
                      <a16:creationId xmlns:a16="http://schemas.microsoft.com/office/drawing/2014/main" id="{D78EE21B-1520-4ACE-B0C7-5FBB72A47AC3}"/>
                    </a:ext>
                  </a:extLst>
                </p:cNvPr>
                <p:cNvPicPr/>
                <p:nvPr/>
              </p:nvPicPr>
              <p:blipFill>
                <a:blip r:embed="rId311"/>
                <a:stretch>
                  <a:fillRect/>
                </a:stretch>
              </p:blipFill>
              <p:spPr>
                <a:xfrm>
                  <a:off x="8996880" y="297427"/>
                  <a:ext cx="284400" cy="5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2">
              <p14:nvContentPartPr>
                <p14:cNvPr id="5" name="Freihand 4">
                  <a:extLst>
                    <a:ext uri="{FF2B5EF4-FFF2-40B4-BE49-F238E27FC236}">
                      <a16:creationId xmlns:a16="http://schemas.microsoft.com/office/drawing/2014/main" id="{94F6E8A8-7420-4142-A99A-F3E46F4F3FB3}"/>
                    </a:ext>
                  </a:extLst>
                </p14:cNvPr>
                <p14:cNvContentPartPr/>
                <p14:nvPr/>
              </p14:nvContentPartPr>
              <p14:xfrm>
                <a:off x="9015600" y="429547"/>
                <a:ext cx="190440" cy="12600"/>
              </p14:xfrm>
            </p:contentPart>
          </mc:Choice>
          <mc:Fallback>
            <p:pic>
              <p:nvPicPr>
                <p:cNvPr id="5" name="Freihand 4">
                  <a:extLst>
                    <a:ext uri="{FF2B5EF4-FFF2-40B4-BE49-F238E27FC236}">
                      <a16:creationId xmlns:a16="http://schemas.microsoft.com/office/drawing/2014/main" id="{94F6E8A8-7420-4142-A99A-F3E46F4F3FB3}"/>
                    </a:ext>
                  </a:extLst>
                </p:cNvPr>
                <p:cNvPicPr/>
                <p:nvPr/>
              </p:nvPicPr>
              <p:blipFill>
                <a:blip r:embed="rId313"/>
                <a:stretch>
                  <a:fillRect/>
                </a:stretch>
              </p:blipFill>
              <p:spPr>
                <a:xfrm>
                  <a:off x="9011280" y="425227"/>
                  <a:ext cx="199080" cy="2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4">
              <p14:nvContentPartPr>
                <p14:cNvPr id="6" name="Freihand 5">
                  <a:extLst>
                    <a:ext uri="{FF2B5EF4-FFF2-40B4-BE49-F238E27FC236}">
                      <a16:creationId xmlns:a16="http://schemas.microsoft.com/office/drawing/2014/main" id="{A84C9369-7D0A-4C66-AE3B-338D4A162BE7}"/>
                    </a:ext>
                  </a:extLst>
                </p14:cNvPr>
                <p14:cNvContentPartPr/>
                <p14:nvPr/>
              </p14:nvContentPartPr>
              <p14:xfrm>
                <a:off x="9363720" y="232627"/>
                <a:ext cx="146880" cy="347400"/>
              </p14:xfrm>
            </p:contentPart>
          </mc:Choice>
          <mc:Fallback>
            <p:pic>
              <p:nvPicPr>
                <p:cNvPr id="6" name="Freihand 5">
                  <a:extLst>
                    <a:ext uri="{FF2B5EF4-FFF2-40B4-BE49-F238E27FC236}">
                      <a16:creationId xmlns:a16="http://schemas.microsoft.com/office/drawing/2014/main" id="{A84C9369-7D0A-4C66-AE3B-338D4A162BE7}"/>
                    </a:ext>
                  </a:extLst>
                </p:cNvPr>
                <p:cNvPicPr/>
                <p:nvPr/>
              </p:nvPicPr>
              <p:blipFill>
                <a:blip r:embed="rId315"/>
                <a:stretch>
                  <a:fillRect/>
                </a:stretch>
              </p:blipFill>
              <p:spPr>
                <a:xfrm>
                  <a:off x="9359400" y="228307"/>
                  <a:ext cx="155520" cy="35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6">
              <p14:nvContentPartPr>
                <p14:cNvPr id="9" name="Freihand 8">
                  <a:extLst>
                    <a:ext uri="{FF2B5EF4-FFF2-40B4-BE49-F238E27FC236}">
                      <a16:creationId xmlns:a16="http://schemas.microsoft.com/office/drawing/2014/main" id="{8C44609C-3A4E-4CDB-9C8C-929447AA57F7}"/>
                    </a:ext>
                  </a:extLst>
                </p14:cNvPr>
                <p14:cNvContentPartPr/>
                <p14:nvPr/>
              </p14:nvContentPartPr>
              <p14:xfrm>
                <a:off x="8551920" y="348547"/>
                <a:ext cx="92520" cy="131760"/>
              </p14:xfrm>
            </p:contentPart>
          </mc:Choice>
          <mc:Fallback>
            <p:pic>
              <p:nvPicPr>
                <p:cNvPr id="9" name="Freihand 8">
                  <a:extLst>
                    <a:ext uri="{FF2B5EF4-FFF2-40B4-BE49-F238E27FC236}">
                      <a16:creationId xmlns:a16="http://schemas.microsoft.com/office/drawing/2014/main" id="{8C44609C-3A4E-4CDB-9C8C-929447AA57F7}"/>
                    </a:ext>
                  </a:extLst>
                </p:cNvPr>
                <p:cNvPicPr/>
                <p:nvPr/>
              </p:nvPicPr>
              <p:blipFill>
                <a:blip r:embed="rId317"/>
                <a:stretch>
                  <a:fillRect/>
                </a:stretch>
              </p:blipFill>
              <p:spPr>
                <a:xfrm>
                  <a:off x="8547600" y="344227"/>
                  <a:ext cx="101160" cy="14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8">
              <p14:nvContentPartPr>
                <p14:cNvPr id="10" name="Freihand 9">
                  <a:extLst>
                    <a:ext uri="{FF2B5EF4-FFF2-40B4-BE49-F238E27FC236}">
                      <a16:creationId xmlns:a16="http://schemas.microsoft.com/office/drawing/2014/main" id="{368DDF82-01CB-4996-8911-D1BBFC595E90}"/>
                    </a:ext>
                  </a:extLst>
                </p14:cNvPr>
                <p14:cNvContentPartPr/>
                <p14:nvPr/>
              </p14:nvContentPartPr>
              <p14:xfrm>
                <a:off x="8623920" y="352507"/>
                <a:ext cx="33480" cy="266760"/>
              </p14:xfrm>
            </p:contentPart>
          </mc:Choice>
          <mc:Fallback>
            <p:pic>
              <p:nvPicPr>
                <p:cNvPr id="10" name="Freihand 9">
                  <a:extLst>
                    <a:ext uri="{FF2B5EF4-FFF2-40B4-BE49-F238E27FC236}">
                      <a16:creationId xmlns:a16="http://schemas.microsoft.com/office/drawing/2014/main" id="{368DDF82-01CB-4996-8911-D1BBFC595E90}"/>
                    </a:ext>
                  </a:extLst>
                </p:cNvPr>
                <p:cNvPicPr/>
                <p:nvPr/>
              </p:nvPicPr>
              <p:blipFill>
                <a:blip r:embed="rId319"/>
                <a:stretch>
                  <a:fillRect/>
                </a:stretch>
              </p:blipFill>
              <p:spPr>
                <a:xfrm>
                  <a:off x="8619600" y="348187"/>
                  <a:ext cx="42120" cy="27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0">
              <p14:nvContentPartPr>
                <p14:cNvPr id="11" name="Freihand 10">
                  <a:extLst>
                    <a:ext uri="{FF2B5EF4-FFF2-40B4-BE49-F238E27FC236}">
                      <a16:creationId xmlns:a16="http://schemas.microsoft.com/office/drawing/2014/main" id="{4B597C0C-2817-476E-BEEA-8296E6FD93FD}"/>
                    </a:ext>
                  </a:extLst>
                </p14:cNvPr>
                <p14:cNvContentPartPr/>
                <p14:nvPr/>
              </p14:nvContentPartPr>
              <p14:xfrm>
                <a:off x="8722920" y="432067"/>
                <a:ext cx="135360" cy="16560"/>
              </p14:xfrm>
            </p:contentPart>
          </mc:Choice>
          <mc:Fallback>
            <p:pic>
              <p:nvPicPr>
                <p:cNvPr id="11" name="Freihand 10">
                  <a:extLst>
                    <a:ext uri="{FF2B5EF4-FFF2-40B4-BE49-F238E27FC236}">
                      <a16:creationId xmlns:a16="http://schemas.microsoft.com/office/drawing/2014/main" id="{4B597C0C-2817-476E-BEEA-8296E6FD93FD}"/>
                    </a:ext>
                  </a:extLst>
                </p:cNvPr>
                <p:cNvPicPr/>
                <p:nvPr/>
              </p:nvPicPr>
              <p:blipFill>
                <a:blip r:embed="rId321"/>
                <a:stretch>
                  <a:fillRect/>
                </a:stretch>
              </p:blipFill>
              <p:spPr>
                <a:xfrm>
                  <a:off x="8718600" y="427747"/>
                  <a:ext cx="144000" cy="2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2">
              <p14:nvContentPartPr>
                <p14:cNvPr id="12" name="Freihand 11">
                  <a:extLst>
                    <a:ext uri="{FF2B5EF4-FFF2-40B4-BE49-F238E27FC236}">
                      <a16:creationId xmlns:a16="http://schemas.microsoft.com/office/drawing/2014/main" id="{BE590957-6635-4065-B5F3-170104210A0C}"/>
                    </a:ext>
                  </a:extLst>
                </p14:cNvPr>
                <p14:cNvContentPartPr/>
                <p14:nvPr/>
              </p14:nvContentPartPr>
              <p14:xfrm>
                <a:off x="8720760" y="502987"/>
                <a:ext cx="133920" cy="16200"/>
              </p14:xfrm>
            </p:contentPart>
          </mc:Choice>
          <mc:Fallback>
            <p:pic>
              <p:nvPicPr>
                <p:cNvPr id="12" name="Freihand 11">
                  <a:extLst>
                    <a:ext uri="{FF2B5EF4-FFF2-40B4-BE49-F238E27FC236}">
                      <a16:creationId xmlns:a16="http://schemas.microsoft.com/office/drawing/2014/main" id="{BE590957-6635-4065-B5F3-170104210A0C}"/>
                    </a:ext>
                  </a:extLst>
                </p:cNvPr>
                <p:cNvPicPr/>
                <p:nvPr/>
              </p:nvPicPr>
              <p:blipFill>
                <a:blip r:embed="rId323"/>
                <a:stretch>
                  <a:fillRect/>
                </a:stretch>
              </p:blipFill>
              <p:spPr>
                <a:xfrm>
                  <a:off x="8716440" y="498667"/>
                  <a:ext cx="142560" cy="2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4">
              <p14:nvContentPartPr>
                <p14:cNvPr id="14" name="Freihand 13">
                  <a:extLst>
                    <a:ext uri="{FF2B5EF4-FFF2-40B4-BE49-F238E27FC236}">
                      <a16:creationId xmlns:a16="http://schemas.microsoft.com/office/drawing/2014/main" id="{E6195AEC-7EA1-4D2F-902A-5395779B15D0}"/>
                    </a:ext>
                  </a:extLst>
                </p14:cNvPr>
                <p14:cNvContentPartPr/>
                <p14:nvPr/>
              </p14:nvContentPartPr>
              <p14:xfrm>
                <a:off x="9576480" y="301747"/>
                <a:ext cx="143280" cy="171000"/>
              </p14:xfrm>
            </p:contentPart>
          </mc:Choice>
          <mc:Fallback>
            <p:pic>
              <p:nvPicPr>
                <p:cNvPr id="14" name="Freihand 13">
                  <a:extLst>
                    <a:ext uri="{FF2B5EF4-FFF2-40B4-BE49-F238E27FC236}">
                      <a16:creationId xmlns:a16="http://schemas.microsoft.com/office/drawing/2014/main" id="{E6195AEC-7EA1-4D2F-902A-5395779B15D0}"/>
                    </a:ext>
                  </a:extLst>
                </p:cNvPr>
                <p:cNvPicPr/>
                <p:nvPr/>
              </p:nvPicPr>
              <p:blipFill>
                <a:blip r:embed="rId325"/>
                <a:stretch>
                  <a:fillRect/>
                </a:stretch>
              </p:blipFill>
              <p:spPr>
                <a:xfrm>
                  <a:off x="9572160" y="297427"/>
                  <a:ext cx="151920" cy="17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6">
              <p14:nvContentPartPr>
                <p14:cNvPr id="15" name="Freihand 14">
                  <a:extLst>
                    <a:ext uri="{FF2B5EF4-FFF2-40B4-BE49-F238E27FC236}">
                      <a16:creationId xmlns:a16="http://schemas.microsoft.com/office/drawing/2014/main" id="{AA7DA0A6-17B2-4C89-B424-5D9FF49FAFC1}"/>
                    </a:ext>
                  </a:extLst>
                </p14:cNvPr>
                <p14:cNvContentPartPr/>
                <p14:nvPr/>
              </p14:nvContentPartPr>
              <p14:xfrm>
                <a:off x="9660360" y="388147"/>
                <a:ext cx="56160" cy="79560"/>
              </p14:xfrm>
            </p:contentPart>
          </mc:Choice>
          <mc:Fallback>
            <p:pic>
              <p:nvPicPr>
                <p:cNvPr id="15" name="Freihand 14">
                  <a:extLst>
                    <a:ext uri="{FF2B5EF4-FFF2-40B4-BE49-F238E27FC236}">
                      <a16:creationId xmlns:a16="http://schemas.microsoft.com/office/drawing/2014/main" id="{AA7DA0A6-17B2-4C89-B424-5D9FF49FAFC1}"/>
                    </a:ext>
                  </a:extLst>
                </p:cNvPr>
                <p:cNvPicPr/>
                <p:nvPr/>
              </p:nvPicPr>
              <p:blipFill>
                <a:blip r:embed="rId327"/>
                <a:stretch>
                  <a:fillRect/>
                </a:stretch>
              </p:blipFill>
              <p:spPr>
                <a:xfrm>
                  <a:off x="9656040" y="383827"/>
                  <a:ext cx="64800" cy="8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8">
              <p14:nvContentPartPr>
                <p14:cNvPr id="16" name="Freihand 15">
                  <a:extLst>
                    <a:ext uri="{FF2B5EF4-FFF2-40B4-BE49-F238E27FC236}">
                      <a16:creationId xmlns:a16="http://schemas.microsoft.com/office/drawing/2014/main" id="{E109F049-CF68-4C3E-9D15-B7AB384BC143}"/>
                    </a:ext>
                  </a:extLst>
                </p14:cNvPr>
                <p14:cNvContentPartPr/>
                <p14:nvPr/>
              </p14:nvContentPartPr>
              <p14:xfrm>
                <a:off x="9759000" y="456547"/>
                <a:ext cx="14400" cy="129240"/>
              </p14:xfrm>
            </p:contentPart>
          </mc:Choice>
          <mc:Fallback>
            <p:pic>
              <p:nvPicPr>
                <p:cNvPr id="16" name="Freihand 15">
                  <a:extLst>
                    <a:ext uri="{FF2B5EF4-FFF2-40B4-BE49-F238E27FC236}">
                      <a16:creationId xmlns:a16="http://schemas.microsoft.com/office/drawing/2014/main" id="{E109F049-CF68-4C3E-9D15-B7AB384BC143}"/>
                    </a:ext>
                  </a:extLst>
                </p:cNvPr>
                <p:cNvPicPr/>
                <p:nvPr/>
              </p:nvPicPr>
              <p:blipFill>
                <a:blip r:embed="rId329"/>
                <a:stretch>
                  <a:fillRect/>
                </a:stretch>
              </p:blipFill>
              <p:spPr>
                <a:xfrm>
                  <a:off x="9754680" y="452227"/>
                  <a:ext cx="23040" cy="13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0">
              <p14:nvContentPartPr>
                <p14:cNvPr id="17" name="Freihand 16">
                  <a:extLst>
                    <a:ext uri="{FF2B5EF4-FFF2-40B4-BE49-F238E27FC236}">
                      <a16:creationId xmlns:a16="http://schemas.microsoft.com/office/drawing/2014/main" id="{4B668625-D5EB-4D5C-A77C-589D99B7C7F6}"/>
                    </a:ext>
                  </a:extLst>
                </p14:cNvPr>
                <p14:cNvContentPartPr/>
                <p14:nvPr/>
              </p14:nvContentPartPr>
              <p14:xfrm>
                <a:off x="9869880" y="321907"/>
                <a:ext cx="166320" cy="182520"/>
              </p14:xfrm>
            </p:contentPart>
          </mc:Choice>
          <mc:Fallback>
            <p:pic>
              <p:nvPicPr>
                <p:cNvPr id="17" name="Freihand 16">
                  <a:extLst>
                    <a:ext uri="{FF2B5EF4-FFF2-40B4-BE49-F238E27FC236}">
                      <a16:creationId xmlns:a16="http://schemas.microsoft.com/office/drawing/2014/main" id="{4B668625-D5EB-4D5C-A77C-589D99B7C7F6}"/>
                    </a:ext>
                  </a:extLst>
                </p:cNvPr>
                <p:cNvPicPr/>
                <p:nvPr/>
              </p:nvPicPr>
              <p:blipFill>
                <a:blip r:embed="rId331"/>
                <a:stretch>
                  <a:fillRect/>
                </a:stretch>
              </p:blipFill>
              <p:spPr>
                <a:xfrm>
                  <a:off x="9865560" y="317587"/>
                  <a:ext cx="174960" cy="19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2">
              <p14:nvContentPartPr>
                <p14:cNvPr id="18" name="Freihand 17">
                  <a:extLst>
                    <a:ext uri="{FF2B5EF4-FFF2-40B4-BE49-F238E27FC236}">
                      <a16:creationId xmlns:a16="http://schemas.microsoft.com/office/drawing/2014/main" id="{22D1BFDE-CFF6-46E1-B806-24C9A6B7273B}"/>
                    </a:ext>
                  </a:extLst>
                </p14:cNvPr>
                <p14:cNvContentPartPr/>
                <p14:nvPr/>
              </p14:nvContentPartPr>
              <p14:xfrm>
                <a:off x="9945480" y="244867"/>
                <a:ext cx="224280" cy="407160"/>
              </p14:xfrm>
            </p:contentPart>
          </mc:Choice>
          <mc:Fallback>
            <p:pic>
              <p:nvPicPr>
                <p:cNvPr id="18" name="Freihand 17">
                  <a:extLst>
                    <a:ext uri="{FF2B5EF4-FFF2-40B4-BE49-F238E27FC236}">
                      <a16:creationId xmlns:a16="http://schemas.microsoft.com/office/drawing/2014/main" id="{22D1BFDE-CFF6-46E1-B806-24C9A6B7273B}"/>
                    </a:ext>
                  </a:extLst>
                </p:cNvPr>
                <p:cNvPicPr/>
                <p:nvPr/>
              </p:nvPicPr>
              <p:blipFill>
                <a:blip r:embed="rId333"/>
                <a:stretch>
                  <a:fillRect/>
                </a:stretch>
              </p:blipFill>
              <p:spPr>
                <a:xfrm>
                  <a:off x="9941160" y="240547"/>
                  <a:ext cx="232920" cy="41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4">
              <p14:nvContentPartPr>
                <p14:cNvPr id="20" name="Freihand 19">
                  <a:extLst>
                    <a:ext uri="{FF2B5EF4-FFF2-40B4-BE49-F238E27FC236}">
                      <a16:creationId xmlns:a16="http://schemas.microsoft.com/office/drawing/2014/main" id="{1F1BE606-CCFF-48EA-88F9-41D0D12FEB34}"/>
                    </a:ext>
                  </a:extLst>
                </p14:cNvPr>
                <p14:cNvContentPartPr/>
                <p14:nvPr/>
              </p14:nvContentPartPr>
              <p14:xfrm>
                <a:off x="8892120" y="193027"/>
                <a:ext cx="397440" cy="446400"/>
              </p14:xfrm>
            </p:contentPart>
          </mc:Choice>
          <mc:Fallback>
            <p:pic>
              <p:nvPicPr>
                <p:cNvPr id="20" name="Freihand 19">
                  <a:extLst>
                    <a:ext uri="{FF2B5EF4-FFF2-40B4-BE49-F238E27FC236}">
                      <a16:creationId xmlns:a16="http://schemas.microsoft.com/office/drawing/2014/main" id="{1F1BE606-CCFF-48EA-88F9-41D0D12FEB34}"/>
                    </a:ext>
                  </a:extLst>
                </p:cNvPr>
                <p:cNvPicPr/>
                <p:nvPr/>
              </p:nvPicPr>
              <p:blipFill>
                <a:blip r:embed="rId335"/>
                <a:stretch>
                  <a:fillRect/>
                </a:stretch>
              </p:blipFill>
              <p:spPr>
                <a:xfrm>
                  <a:off x="8887800" y="188707"/>
                  <a:ext cx="406080" cy="45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6">
              <p14:nvContentPartPr>
                <p14:cNvPr id="208" name="Freihand 207">
                  <a:extLst>
                    <a:ext uri="{FF2B5EF4-FFF2-40B4-BE49-F238E27FC236}">
                      <a16:creationId xmlns:a16="http://schemas.microsoft.com/office/drawing/2014/main" id="{5151AC2B-F505-4049-9400-822DB7061448}"/>
                    </a:ext>
                  </a:extLst>
                </p14:cNvPr>
                <p14:cNvContentPartPr/>
                <p14:nvPr/>
              </p14:nvContentPartPr>
              <p14:xfrm>
                <a:off x="9773400" y="248107"/>
                <a:ext cx="337680" cy="359280"/>
              </p14:xfrm>
            </p:contentPart>
          </mc:Choice>
          <mc:Fallback>
            <p:pic>
              <p:nvPicPr>
                <p:cNvPr id="208" name="Freihand 207">
                  <a:extLst>
                    <a:ext uri="{FF2B5EF4-FFF2-40B4-BE49-F238E27FC236}">
                      <a16:creationId xmlns:a16="http://schemas.microsoft.com/office/drawing/2014/main" id="{5151AC2B-F505-4049-9400-822DB7061448}"/>
                    </a:ext>
                  </a:extLst>
                </p:cNvPr>
                <p:cNvPicPr/>
                <p:nvPr/>
              </p:nvPicPr>
              <p:blipFill>
                <a:blip r:embed="rId337"/>
                <a:stretch>
                  <a:fillRect/>
                </a:stretch>
              </p:blipFill>
              <p:spPr>
                <a:xfrm>
                  <a:off x="9769080" y="243787"/>
                  <a:ext cx="346320" cy="36792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29976766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343833" y="58096"/>
            <a:ext cx="7464960" cy="640485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ctr" rtl="0" hangingPunct="0">
              <a:tabLst/>
              <a:defRPr lang="de-DE" sz="4400" b="0" i="0" u="none" strike="noStrike" kern="1200">
                <a:ln>
                  <a:noFill/>
                </a:ln>
                <a:latin typeface="Arial" pitchFamily="18"/>
              </a:defRPr>
            </a:lvl1pPr>
          </a:lstStyle>
          <a:p>
            <a:r>
              <a:rPr lang="en-US" sz="2631" dirty="0" err="1">
                <a:solidFill>
                  <a:sysClr val="windowText" lastClr="000000"/>
                </a:solidFill>
              </a:rPr>
              <a:t>Transformationskurve</a:t>
            </a:r>
            <a:endParaRPr lang="en-US" sz="2631" dirty="0">
              <a:solidFill>
                <a:sysClr val="windowText" lastClr="000000"/>
              </a:solidFill>
            </a:endParaRPr>
          </a:p>
        </p:txBody>
      </p:sp>
      <p:cxnSp>
        <p:nvCxnSpPr>
          <p:cNvPr id="3" name="Gerade Verbindung mit Pfeil 2">
            <a:extLst>
              <a:ext uri="{FF2B5EF4-FFF2-40B4-BE49-F238E27FC236}">
                <a16:creationId xmlns:a16="http://schemas.microsoft.com/office/drawing/2014/main" id="{4B83DEF4-978B-4467-8855-EE69900CD371}"/>
              </a:ext>
            </a:extLst>
          </p:cNvPr>
          <p:cNvCxnSpPr/>
          <p:nvPr/>
        </p:nvCxnSpPr>
        <p:spPr>
          <a:xfrm flipV="1">
            <a:off x="4141073" y="1005366"/>
            <a:ext cx="0" cy="2376264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Gerade Verbindung mit Pfeil 5">
            <a:extLst>
              <a:ext uri="{FF2B5EF4-FFF2-40B4-BE49-F238E27FC236}">
                <a16:creationId xmlns:a16="http://schemas.microsoft.com/office/drawing/2014/main" id="{91AAFDED-DDE0-4945-A950-8F330D7A80B8}"/>
              </a:ext>
            </a:extLst>
          </p:cNvPr>
          <p:cNvCxnSpPr>
            <a:cxnSpLocks/>
          </p:cNvCxnSpPr>
          <p:nvPr/>
        </p:nvCxnSpPr>
        <p:spPr>
          <a:xfrm>
            <a:off x="4141073" y="3381630"/>
            <a:ext cx="3667720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Gerade Verbindung mit Pfeil 9">
            <a:extLst>
              <a:ext uri="{FF2B5EF4-FFF2-40B4-BE49-F238E27FC236}">
                <a16:creationId xmlns:a16="http://schemas.microsoft.com/office/drawing/2014/main" id="{AB16C916-2B05-4883-AE9B-CCA150222622}"/>
              </a:ext>
            </a:extLst>
          </p:cNvPr>
          <p:cNvCxnSpPr>
            <a:cxnSpLocks/>
          </p:cNvCxnSpPr>
          <p:nvPr/>
        </p:nvCxnSpPr>
        <p:spPr>
          <a:xfrm flipH="1">
            <a:off x="612681" y="3381630"/>
            <a:ext cx="3528392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Gerade Verbindung mit Pfeil 16">
            <a:extLst>
              <a:ext uri="{FF2B5EF4-FFF2-40B4-BE49-F238E27FC236}">
                <a16:creationId xmlns:a16="http://schemas.microsoft.com/office/drawing/2014/main" id="{080E7CC5-6BDF-408C-B4E9-7ADF0CDA4FA0}"/>
              </a:ext>
            </a:extLst>
          </p:cNvPr>
          <p:cNvCxnSpPr>
            <a:cxnSpLocks/>
          </p:cNvCxnSpPr>
          <p:nvPr/>
        </p:nvCxnSpPr>
        <p:spPr>
          <a:xfrm>
            <a:off x="4141073" y="3381630"/>
            <a:ext cx="0" cy="2799928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feld 22">
            <a:extLst>
              <a:ext uri="{FF2B5EF4-FFF2-40B4-BE49-F238E27FC236}">
                <a16:creationId xmlns:a16="http://schemas.microsoft.com/office/drawing/2014/main" id="{3B9BC58F-6FFA-40BA-9DE7-8D73C55FF724}"/>
              </a:ext>
            </a:extLst>
          </p:cNvPr>
          <p:cNvSpPr txBox="1"/>
          <p:nvPr/>
        </p:nvSpPr>
        <p:spPr>
          <a:xfrm flipH="1">
            <a:off x="3781033" y="861378"/>
            <a:ext cx="216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G</a:t>
            </a:r>
          </a:p>
        </p:txBody>
      </p:sp>
      <p:sp>
        <p:nvSpPr>
          <p:cNvPr id="24" name="Textfeld 23">
            <a:extLst>
              <a:ext uri="{FF2B5EF4-FFF2-40B4-BE49-F238E27FC236}">
                <a16:creationId xmlns:a16="http://schemas.microsoft.com/office/drawing/2014/main" id="{122BB2F6-61E3-4E5D-8DB7-48B39A7BC583}"/>
              </a:ext>
            </a:extLst>
          </p:cNvPr>
          <p:cNvSpPr txBox="1"/>
          <p:nvPr/>
        </p:nvSpPr>
        <p:spPr>
          <a:xfrm flipH="1">
            <a:off x="7441101" y="3381630"/>
            <a:ext cx="216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M</a:t>
            </a:r>
          </a:p>
        </p:txBody>
      </p:sp>
      <p:sp>
        <p:nvSpPr>
          <p:cNvPr id="25" name="Textfeld 24">
            <a:extLst>
              <a:ext uri="{FF2B5EF4-FFF2-40B4-BE49-F238E27FC236}">
                <a16:creationId xmlns:a16="http://schemas.microsoft.com/office/drawing/2014/main" id="{FFE1E00B-8440-404A-A8FC-683BE6792240}"/>
              </a:ext>
            </a:extLst>
          </p:cNvPr>
          <p:cNvSpPr txBox="1"/>
          <p:nvPr/>
        </p:nvSpPr>
        <p:spPr>
          <a:xfrm>
            <a:off x="612681" y="3012298"/>
            <a:ext cx="3749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L</a:t>
            </a:r>
            <a:r>
              <a:rPr lang="de-DE" baseline="-25000" dirty="0"/>
              <a:t>G</a:t>
            </a:r>
            <a:endParaRPr lang="de-DE" dirty="0"/>
          </a:p>
        </p:txBody>
      </p:sp>
      <p:sp>
        <p:nvSpPr>
          <p:cNvPr id="26" name="Textfeld 25">
            <a:extLst>
              <a:ext uri="{FF2B5EF4-FFF2-40B4-BE49-F238E27FC236}">
                <a16:creationId xmlns:a16="http://schemas.microsoft.com/office/drawing/2014/main" id="{1132EFE1-CC06-4A2F-B7E5-22BC27B7C9A0}"/>
              </a:ext>
            </a:extLst>
          </p:cNvPr>
          <p:cNvSpPr txBox="1"/>
          <p:nvPr/>
        </p:nvSpPr>
        <p:spPr>
          <a:xfrm>
            <a:off x="4141073" y="5676594"/>
            <a:ext cx="4138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L</a:t>
            </a:r>
            <a:r>
              <a:rPr lang="de-DE" baseline="-25000" dirty="0"/>
              <a:t>M</a:t>
            </a:r>
            <a:endParaRPr lang="de-DE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Rechteck 45">
                <a:extLst>
                  <a:ext uri="{FF2B5EF4-FFF2-40B4-BE49-F238E27FC236}">
                    <a16:creationId xmlns:a16="http://schemas.microsoft.com/office/drawing/2014/main" id="{31F9EE35-972D-4ABB-A417-07F36707B0C7}"/>
                  </a:ext>
                </a:extLst>
              </p:cNvPr>
              <p:cNvSpPr/>
              <p:nvPr/>
            </p:nvSpPr>
            <p:spPr>
              <a:xfrm>
                <a:off x="3719177" y="5280463"/>
                <a:ext cx="365741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de-DE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de-DE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</m:acc>
                    </m:oMath>
                  </m:oMathPara>
                </a14:m>
                <a:endParaRPr lang="de-DE" dirty="0"/>
              </a:p>
            </p:txBody>
          </p:sp>
        </mc:Choice>
        <mc:Fallback xmlns="">
          <p:sp>
            <p:nvSpPr>
              <p:cNvPr id="46" name="Rechteck 45">
                <a:extLst>
                  <a:ext uri="{FF2B5EF4-FFF2-40B4-BE49-F238E27FC236}">
                    <a16:creationId xmlns:a16="http://schemas.microsoft.com/office/drawing/2014/main" id="{31F9EE35-972D-4ABB-A417-07F36707B0C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19177" y="5280463"/>
                <a:ext cx="365741" cy="3693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Rechteck 30">
            <a:extLst>
              <a:ext uri="{FF2B5EF4-FFF2-40B4-BE49-F238E27FC236}">
                <a16:creationId xmlns:a16="http://schemas.microsoft.com/office/drawing/2014/main" id="{7EBFE7AE-B950-4852-BCAB-3261899677DB}"/>
              </a:ext>
            </a:extLst>
          </p:cNvPr>
          <p:cNvSpPr/>
          <p:nvPr/>
        </p:nvSpPr>
        <p:spPr>
          <a:xfrm>
            <a:off x="8684576" y="4236762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2" name="Freihand 1">
                <a:extLst>
                  <a:ext uri="{FF2B5EF4-FFF2-40B4-BE49-F238E27FC236}">
                    <a16:creationId xmlns:a16="http://schemas.microsoft.com/office/drawing/2014/main" id="{98F68E6A-8E02-4E16-9CA5-87BFE54A4665}"/>
                  </a:ext>
                </a:extLst>
              </p14:cNvPr>
              <p14:cNvContentPartPr/>
              <p14:nvPr/>
            </p14:nvContentPartPr>
            <p14:xfrm>
              <a:off x="4089000" y="3406387"/>
              <a:ext cx="20160" cy="3960"/>
            </p14:xfrm>
          </p:contentPart>
        </mc:Choice>
        <mc:Fallback>
          <p:pic>
            <p:nvPicPr>
              <p:cNvPr id="2" name="Freihand 1">
                <a:extLst>
                  <a:ext uri="{FF2B5EF4-FFF2-40B4-BE49-F238E27FC236}">
                    <a16:creationId xmlns:a16="http://schemas.microsoft.com/office/drawing/2014/main" id="{98F68E6A-8E02-4E16-9CA5-87BFE54A4665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084680" y="3402067"/>
                <a:ext cx="28800" cy="1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5" name="Freihand 4">
                <a:extLst>
                  <a:ext uri="{FF2B5EF4-FFF2-40B4-BE49-F238E27FC236}">
                    <a16:creationId xmlns:a16="http://schemas.microsoft.com/office/drawing/2014/main" id="{22023EA0-CBC4-4A0D-B853-E3662F1C77BC}"/>
                  </a:ext>
                </a:extLst>
              </p14:cNvPr>
              <p14:cNvContentPartPr/>
              <p14:nvPr/>
            </p14:nvContentPartPr>
            <p14:xfrm>
              <a:off x="1054200" y="1338547"/>
              <a:ext cx="3088080" cy="2049480"/>
            </p14:xfrm>
          </p:contentPart>
        </mc:Choice>
        <mc:Fallback>
          <p:pic>
            <p:nvPicPr>
              <p:cNvPr id="5" name="Freihand 4">
                <a:extLst>
                  <a:ext uri="{FF2B5EF4-FFF2-40B4-BE49-F238E27FC236}">
                    <a16:creationId xmlns:a16="http://schemas.microsoft.com/office/drawing/2014/main" id="{22023EA0-CBC4-4A0D-B853-E3662F1C77BC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049880" y="1334227"/>
                <a:ext cx="3096720" cy="2058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7" name="Freihand 6">
                <a:extLst>
                  <a:ext uri="{FF2B5EF4-FFF2-40B4-BE49-F238E27FC236}">
                    <a16:creationId xmlns:a16="http://schemas.microsoft.com/office/drawing/2014/main" id="{CF0725CC-C4D5-46B5-8D9D-BE0D372541CD}"/>
                  </a:ext>
                </a:extLst>
              </p14:cNvPr>
              <p14:cNvContentPartPr/>
              <p14:nvPr/>
            </p14:nvContentPartPr>
            <p14:xfrm>
              <a:off x="7680720" y="3470107"/>
              <a:ext cx="360" cy="360"/>
            </p14:xfrm>
          </p:contentPart>
        </mc:Choice>
        <mc:Fallback>
          <p:pic>
            <p:nvPicPr>
              <p:cNvPr id="7" name="Freihand 6">
                <a:extLst>
                  <a:ext uri="{FF2B5EF4-FFF2-40B4-BE49-F238E27FC236}">
                    <a16:creationId xmlns:a16="http://schemas.microsoft.com/office/drawing/2014/main" id="{CF0725CC-C4D5-46B5-8D9D-BE0D372541CD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7676400" y="3465787"/>
                <a:ext cx="9000" cy="9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21" name="Freihand 20">
                <a:extLst>
                  <a:ext uri="{FF2B5EF4-FFF2-40B4-BE49-F238E27FC236}">
                    <a16:creationId xmlns:a16="http://schemas.microsoft.com/office/drawing/2014/main" id="{2A56DBB4-D91C-4227-B2CD-06580F1320A8}"/>
                  </a:ext>
                </a:extLst>
              </p14:cNvPr>
              <p14:cNvContentPartPr/>
              <p14:nvPr/>
            </p14:nvContentPartPr>
            <p14:xfrm>
              <a:off x="4111680" y="3418267"/>
              <a:ext cx="2529360" cy="2558880"/>
            </p14:xfrm>
          </p:contentPart>
        </mc:Choice>
        <mc:Fallback>
          <p:pic>
            <p:nvPicPr>
              <p:cNvPr id="21" name="Freihand 20">
                <a:extLst>
                  <a:ext uri="{FF2B5EF4-FFF2-40B4-BE49-F238E27FC236}">
                    <a16:creationId xmlns:a16="http://schemas.microsoft.com/office/drawing/2014/main" id="{2A56DBB4-D91C-4227-B2CD-06580F1320A8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4107360" y="3413947"/>
                <a:ext cx="2538000" cy="2567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27" name="Freihand 26">
                <a:extLst>
                  <a:ext uri="{FF2B5EF4-FFF2-40B4-BE49-F238E27FC236}">
                    <a16:creationId xmlns:a16="http://schemas.microsoft.com/office/drawing/2014/main" id="{9DB066CD-FE72-4185-89C5-7F5C444422C2}"/>
                  </a:ext>
                </a:extLst>
              </p14:cNvPr>
              <p14:cNvContentPartPr/>
              <p14:nvPr/>
            </p14:nvContentPartPr>
            <p14:xfrm>
              <a:off x="609240" y="3083467"/>
              <a:ext cx="301680" cy="339120"/>
            </p14:xfrm>
          </p:contentPart>
        </mc:Choice>
        <mc:Fallback>
          <p:pic>
            <p:nvPicPr>
              <p:cNvPr id="27" name="Freihand 26">
                <a:extLst>
                  <a:ext uri="{FF2B5EF4-FFF2-40B4-BE49-F238E27FC236}">
                    <a16:creationId xmlns:a16="http://schemas.microsoft.com/office/drawing/2014/main" id="{9DB066CD-FE72-4185-89C5-7F5C444422C2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604920" y="3079147"/>
                <a:ext cx="310320" cy="347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">
            <p14:nvContentPartPr>
              <p14:cNvPr id="28" name="Freihand 27">
                <a:extLst>
                  <a:ext uri="{FF2B5EF4-FFF2-40B4-BE49-F238E27FC236}">
                    <a16:creationId xmlns:a16="http://schemas.microsoft.com/office/drawing/2014/main" id="{FBBBE898-4579-4ABF-9A1D-6B64B86553B7}"/>
                  </a:ext>
                </a:extLst>
              </p14:cNvPr>
              <p14:cNvContentPartPr/>
              <p14:nvPr/>
            </p14:nvContentPartPr>
            <p14:xfrm>
              <a:off x="4212120" y="5712187"/>
              <a:ext cx="229680" cy="411480"/>
            </p14:xfrm>
          </p:contentPart>
        </mc:Choice>
        <mc:Fallback>
          <p:pic>
            <p:nvPicPr>
              <p:cNvPr id="28" name="Freihand 27">
                <a:extLst>
                  <a:ext uri="{FF2B5EF4-FFF2-40B4-BE49-F238E27FC236}">
                    <a16:creationId xmlns:a16="http://schemas.microsoft.com/office/drawing/2014/main" id="{FBBBE898-4579-4ABF-9A1D-6B64B86553B7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4207800" y="5707867"/>
                <a:ext cx="238320" cy="420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">
            <p14:nvContentPartPr>
              <p14:cNvPr id="29" name="Freihand 28">
                <a:extLst>
                  <a:ext uri="{FF2B5EF4-FFF2-40B4-BE49-F238E27FC236}">
                    <a16:creationId xmlns:a16="http://schemas.microsoft.com/office/drawing/2014/main" id="{65425C38-EBFC-42CB-9E6A-A9C59F87D91E}"/>
                  </a:ext>
                </a:extLst>
              </p14:cNvPr>
              <p14:cNvContentPartPr/>
              <p14:nvPr/>
            </p14:nvContentPartPr>
            <p14:xfrm>
              <a:off x="4040760" y="5319067"/>
              <a:ext cx="231840" cy="42120"/>
            </p14:xfrm>
          </p:contentPart>
        </mc:Choice>
        <mc:Fallback>
          <p:pic>
            <p:nvPicPr>
              <p:cNvPr id="29" name="Freihand 28">
                <a:extLst>
                  <a:ext uri="{FF2B5EF4-FFF2-40B4-BE49-F238E27FC236}">
                    <a16:creationId xmlns:a16="http://schemas.microsoft.com/office/drawing/2014/main" id="{65425C38-EBFC-42CB-9E6A-A9C59F87D91E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4036440" y="5314747"/>
                <a:ext cx="240480" cy="50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2" name="Rechteck 31">
                <a:extLst>
                  <a:ext uri="{FF2B5EF4-FFF2-40B4-BE49-F238E27FC236}">
                    <a16:creationId xmlns:a16="http://schemas.microsoft.com/office/drawing/2014/main" id="{6BB0B493-7AFE-405C-A85C-3D220E20B039}"/>
                  </a:ext>
                </a:extLst>
              </p:cNvPr>
              <p:cNvSpPr/>
              <p:nvPr/>
            </p:nvSpPr>
            <p:spPr>
              <a:xfrm>
                <a:off x="1776007" y="3382627"/>
                <a:ext cx="365741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de-DE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de-DE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</m:acc>
                    </m:oMath>
                  </m:oMathPara>
                </a14:m>
                <a:endParaRPr lang="de-DE" dirty="0"/>
              </a:p>
            </p:txBody>
          </p:sp>
        </mc:Choice>
        <mc:Fallback>
          <p:sp>
            <p:nvSpPr>
              <p:cNvPr id="32" name="Rechteck 31">
                <a:extLst>
                  <a:ext uri="{FF2B5EF4-FFF2-40B4-BE49-F238E27FC236}">
                    <a16:creationId xmlns:a16="http://schemas.microsoft.com/office/drawing/2014/main" id="{6BB0B493-7AFE-405C-A85C-3D220E20B03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76007" y="3382627"/>
                <a:ext cx="365741" cy="369332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9">
            <p14:nvContentPartPr>
              <p14:cNvPr id="37" name="Freihand 36">
                <a:extLst>
                  <a:ext uri="{FF2B5EF4-FFF2-40B4-BE49-F238E27FC236}">
                    <a16:creationId xmlns:a16="http://schemas.microsoft.com/office/drawing/2014/main" id="{C924C612-47A2-46F0-95B5-26D45BFE3586}"/>
                  </a:ext>
                </a:extLst>
              </p14:cNvPr>
              <p14:cNvContentPartPr/>
              <p14:nvPr/>
            </p14:nvContentPartPr>
            <p14:xfrm>
              <a:off x="3000720" y="4287307"/>
              <a:ext cx="30240" cy="53640"/>
            </p14:xfrm>
          </p:contentPart>
        </mc:Choice>
        <mc:Fallback>
          <p:pic>
            <p:nvPicPr>
              <p:cNvPr id="37" name="Freihand 36">
                <a:extLst>
                  <a:ext uri="{FF2B5EF4-FFF2-40B4-BE49-F238E27FC236}">
                    <a16:creationId xmlns:a16="http://schemas.microsoft.com/office/drawing/2014/main" id="{C924C612-47A2-46F0-95B5-26D45BFE3586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2996400" y="4282987"/>
                <a:ext cx="38880" cy="62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1">
            <p14:nvContentPartPr>
              <p14:cNvPr id="182" name="Freihand 181">
                <a:extLst>
                  <a:ext uri="{FF2B5EF4-FFF2-40B4-BE49-F238E27FC236}">
                    <a16:creationId xmlns:a16="http://schemas.microsoft.com/office/drawing/2014/main" id="{057AA2CB-E561-490C-94B2-B7664BFB09B5}"/>
                  </a:ext>
                </a:extLst>
              </p14:cNvPr>
              <p14:cNvContentPartPr/>
              <p14:nvPr/>
            </p14:nvContentPartPr>
            <p14:xfrm>
              <a:off x="6241080" y="2908147"/>
              <a:ext cx="15480" cy="489240"/>
            </p14:xfrm>
          </p:contentPart>
        </mc:Choice>
        <mc:Fallback>
          <p:pic>
            <p:nvPicPr>
              <p:cNvPr id="182" name="Freihand 181">
                <a:extLst>
                  <a:ext uri="{FF2B5EF4-FFF2-40B4-BE49-F238E27FC236}">
                    <a16:creationId xmlns:a16="http://schemas.microsoft.com/office/drawing/2014/main" id="{057AA2CB-E561-490C-94B2-B7664BFB09B5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6236760" y="2903827"/>
                <a:ext cx="24120" cy="497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3">
            <p14:nvContentPartPr>
              <p14:cNvPr id="184" name="Freihand 183">
                <a:extLst>
                  <a:ext uri="{FF2B5EF4-FFF2-40B4-BE49-F238E27FC236}">
                    <a16:creationId xmlns:a16="http://schemas.microsoft.com/office/drawing/2014/main" id="{DEAE2A19-D941-40DC-A2BB-9DCE2DAB5400}"/>
                  </a:ext>
                </a:extLst>
              </p14:cNvPr>
              <p14:cNvContentPartPr/>
              <p14:nvPr/>
            </p14:nvContentPartPr>
            <p14:xfrm>
              <a:off x="2010360" y="3346987"/>
              <a:ext cx="148320" cy="29880"/>
            </p14:xfrm>
          </p:contentPart>
        </mc:Choice>
        <mc:Fallback>
          <p:pic>
            <p:nvPicPr>
              <p:cNvPr id="184" name="Freihand 183">
                <a:extLst>
                  <a:ext uri="{FF2B5EF4-FFF2-40B4-BE49-F238E27FC236}">
                    <a16:creationId xmlns:a16="http://schemas.microsoft.com/office/drawing/2014/main" id="{DEAE2A19-D941-40DC-A2BB-9DCE2DAB5400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2006040" y="3342667"/>
                <a:ext cx="156960" cy="38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5">
            <p14:nvContentPartPr>
              <p14:cNvPr id="228" name="Freihand 227">
                <a:extLst>
                  <a:ext uri="{FF2B5EF4-FFF2-40B4-BE49-F238E27FC236}">
                    <a16:creationId xmlns:a16="http://schemas.microsoft.com/office/drawing/2014/main" id="{91D04849-B5B3-4583-8EE3-48B275831A98}"/>
                  </a:ext>
                </a:extLst>
              </p14:cNvPr>
              <p14:cNvContentPartPr/>
              <p14:nvPr/>
            </p14:nvContentPartPr>
            <p14:xfrm>
              <a:off x="4198440" y="1560307"/>
              <a:ext cx="2211840" cy="1861200"/>
            </p14:xfrm>
          </p:contentPart>
        </mc:Choice>
        <mc:Fallback>
          <p:pic>
            <p:nvPicPr>
              <p:cNvPr id="228" name="Freihand 227">
                <a:extLst>
                  <a:ext uri="{FF2B5EF4-FFF2-40B4-BE49-F238E27FC236}">
                    <a16:creationId xmlns:a16="http://schemas.microsoft.com/office/drawing/2014/main" id="{91D04849-B5B3-4583-8EE3-48B275831A98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4194120" y="1555987"/>
                <a:ext cx="2220480" cy="1869840"/>
              </a:xfrm>
              <a:prstGeom prst="rect">
                <a:avLst/>
              </a:prstGeom>
            </p:spPr>
          </p:pic>
        </mc:Fallback>
      </mc:AlternateContent>
      <p:grpSp>
        <p:nvGrpSpPr>
          <p:cNvPr id="232" name="Gruppieren 231">
            <a:extLst>
              <a:ext uri="{FF2B5EF4-FFF2-40B4-BE49-F238E27FC236}">
                <a16:creationId xmlns:a16="http://schemas.microsoft.com/office/drawing/2014/main" id="{1AED3628-AF3C-4F72-9136-695423EF4857}"/>
              </a:ext>
            </a:extLst>
          </p:cNvPr>
          <p:cNvGrpSpPr/>
          <p:nvPr/>
        </p:nvGrpSpPr>
        <p:grpSpPr>
          <a:xfrm>
            <a:off x="5893680" y="1535467"/>
            <a:ext cx="505080" cy="438120"/>
            <a:chOff x="5893680" y="1535467"/>
            <a:chExt cx="505080" cy="438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230" name="Freihand 229">
                  <a:extLst>
                    <a:ext uri="{FF2B5EF4-FFF2-40B4-BE49-F238E27FC236}">
                      <a16:creationId xmlns:a16="http://schemas.microsoft.com/office/drawing/2014/main" id="{934A3B22-8AF4-442D-AA18-465113822705}"/>
                    </a:ext>
                  </a:extLst>
                </p14:cNvPr>
                <p14:cNvContentPartPr/>
                <p14:nvPr/>
              </p14:nvContentPartPr>
              <p14:xfrm>
                <a:off x="6002400" y="1535467"/>
                <a:ext cx="396360" cy="365040"/>
              </p14:xfrm>
            </p:contentPart>
          </mc:Choice>
          <mc:Fallback>
            <p:pic>
              <p:nvPicPr>
                <p:cNvPr id="230" name="Freihand 229">
                  <a:extLst>
                    <a:ext uri="{FF2B5EF4-FFF2-40B4-BE49-F238E27FC236}">
                      <a16:creationId xmlns:a16="http://schemas.microsoft.com/office/drawing/2014/main" id="{934A3B22-8AF4-442D-AA18-465113822705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5998080" y="1531147"/>
                  <a:ext cx="405000" cy="37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231" name="Freihand 230">
                  <a:extLst>
                    <a:ext uri="{FF2B5EF4-FFF2-40B4-BE49-F238E27FC236}">
                      <a16:creationId xmlns:a16="http://schemas.microsoft.com/office/drawing/2014/main" id="{E87374DC-405C-4CDA-8AA6-0D48E83E42D5}"/>
                    </a:ext>
                  </a:extLst>
                </p14:cNvPr>
                <p14:cNvContentPartPr/>
                <p14:nvPr/>
              </p14:nvContentPartPr>
              <p14:xfrm>
                <a:off x="5893680" y="1591627"/>
                <a:ext cx="279720" cy="381960"/>
              </p14:xfrm>
            </p:contentPart>
          </mc:Choice>
          <mc:Fallback>
            <p:pic>
              <p:nvPicPr>
                <p:cNvPr id="231" name="Freihand 230">
                  <a:extLst>
                    <a:ext uri="{FF2B5EF4-FFF2-40B4-BE49-F238E27FC236}">
                      <a16:creationId xmlns:a16="http://schemas.microsoft.com/office/drawing/2014/main" id="{E87374DC-405C-4CDA-8AA6-0D48E83E42D5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5889360" y="1587307"/>
                  <a:ext cx="288360" cy="3906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31">
            <p14:nvContentPartPr>
              <p14:cNvPr id="259" name="Freihand 258">
                <a:extLst>
                  <a:ext uri="{FF2B5EF4-FFF2-40B4-BE49-F238E27FC236}">
                    <a16:creationId xmlns:a16="http://schemas.microsoft.com/office/drawing/2014/main" id="{0E047EFA-6447-4C7E-B4A9-869FC02E9ECB}"/>
                  </a:ext>
                </a:extLst>
              </p14:cNvPr>
              <p14:cNvContentPartPr/>
              <p14:nvPr/>
            </p14:nvContentPartPr>
            <p14:xfrm>
              <a:off x="10408800" y="443227"/>
              <a:ext cx="98280" cy="16560"/>
            </p14:xfrm>
          </p:contentPart>
        </mc:Choice>
        <mc:Fallback>
          <p:pic>
            <p:nvPicPr>
              <p:cNvPr id="259" name="Freihand 258">
                <a:extLst>
                  <a:ext uri="{FF2B5EF4-FFF2-40B4-BE49-F238E27FC236}">
                    <a16:creationId xmlns:a16="http://schemas.microsoft.com/office/drawing/2014/main" id="{0E047EFA-6447-4C7E-B4A9-869FC02E9ECB}"/>
                  </a:ext>
                </a:extLst>
              </p:cNvPr>
              <p:cNvPicPr/>
              <p:nvPr/>
            </p:nvPicPr>
            <p:blipFill>
              <a:blip r:embed="rId32"/>
              <a:stretch>
                <a:fillRect/>
              </a:stretch>
            </p:blipFill>
            <p:spPr>
              <a:xfrm>
                <a:off x="10404480" y="438907"/>
                <a:ext cx="106920" cy="25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3">
            <p14:nvContentPartPr>
              <p14:cNvPr id="233" name="Freihand 232">
                <a:extLst>
                  <a:ext uri="{FF2B5EF4-FFF2-40B4-BE49-F238E27FC236}">
                    <a16:creationId xmlns:a16="http://schemas.microsoft.com/office/drawing/2014/main" id="{DE942FB5-EB30-42EF-AEBA-4CC3E1354C1E}"/>
                  </a:ext>
                </a:extLst>
              </p14:cNvPr>
              <p14:cNvContentPartPr/>
              <p14:nvPr/>
            </p14:nvContentPartPr>
            <p14:xfrm>
              <a:off x="6738240" y="1208227"/>
              <a:ext cx="76680" cy="133560"/>
            </p14:xfrm>
          </p:contentPart>
        </mc:Choice>
        <mc:Fallback>
          <p:pic>
            <p:nvPicPr>
              <p:cNvPr id="233" name="Freihand 232">
                <a:extLst>
                  <a:ext uri="{FF2B5EF4-FFF2-40B4-BE49-F238E27FC236}">
                    <a16:creationId xmlns:a16="http://schemas.microsoft.com/office/drawing/2014/main" id="{DE942FB5-EB30-42EF-AEBA-4CC3E1354C1E}"/>
                  </a:ext>
                </a:extLst>
              </p:cNvPr>
              <p:cNvPicPr/>
              <p:nvPr/>
            </p:nvPicPr>
            <p:blipFill>
              <a:blip r:embed="rId34"/>
              <a:stretch>
                <a:fillRect/>
              </a:stretch>
            </p:blipFill>
            <p:spPr>
              <a:xfrm>
                <a:off x="6733920" y="1203907"/>
                <a:ext cx="85320" cy="142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5">
            <p14:nvContentPartPr>
              <p14:cNvPr id="234" name="Freihand 233">
                <a:extLst>
                  <a:ext uri="{FF2B5EF4-FFF2-40B4-BE49-F238E27FC236}">
                    <a16:creationId xmlns:a16="http://schemas.microsoft.com/office/drawing/2014/main" id="{B7F256A4-BBB4-4EF4-9A1B-33F4507457A5}"/>
                  </a:ext>
                </a:extLst>
              </p14:cNvPr>
              <p14:cNvContentPartPr/>
              <p14:nvPr/>
            </p14:nvContentPartPr>
            <p14:xfrm>
              <a:off x="6755160" y="1272307"/>
              <a:ext cx="89640" cy="13680"/>
            </p14:xfrm>
          </p:contentPart>
        </mc:Choice>
        <mc:Fallback>
          <p:pic>
            <p:nvPicPr>
              <p:cNvPr id="234" name="Freihand 233">
                <a:extLst>
                  <a:ext uri="{FF2B5EF4-FFF2-40B4-BE49-F238E27FC236}">
                    <a16:creationId xmlns:a16="http://schemas.microsoft.com/office/drawing/2014/main" id="{B7F256A4-BBB4-4EF4-9A1B-33F4507457A5}"/>
                  </a:ext>
                </a:extLst>
              </p:cNvPr>
              <p:cNvPicPr/>
              <p:nvPr/>
            </p:nvPicPr>
            <p:blipFill>
              <a:blip r:embed="rId36"/>
              <a:stretch>
                <a:fillRect/>
              </a:stretch>
            </p:blipFill>
            <p:spPr>
              <a:xfrm>
                <a:off x="6750840" y="1267987"/>
                <a:ext cx="98280" cy="22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7">
            <p14:nvContentPartPr>
              <p14:cNvPr id="235" name="Freihand 234">
                <a:extLst>
                  <a:ext uri="{FF2B5EF4-FFF2-40B4-BE49-F238E27FC236}">
                    <a16:creationId xmlns:a16="http://schemas.microsoft.com/office/drawing/2014/main" id="{6EE671A1-FEF8-48A6-A0F4-BC3BCD92AF33}"/>
                  </a:ext>
                </a:extLst>
              </p14:cNvPr>
              <p14:cNvContentPartPr/>
              <p14:nvPr/>
            </p14:nvContentPartPr>
            <p14:xfrm>
              <a:off x="6854880" y="1226227"/>
              <a:ext cx="114120" cy="95760"/>
            </p14:xfrm>
          </p:contentPart>
        </mc:Choice>
        <mc:Fallback>
          <p:pic>
            <p:nvPicPr>
              <p:cNvPr id="235" name="Freihand 234">
                <a:extLst>
                  <a:ext uri="{FF2B5EF4-FFF2-40B4-BE49-F238E27FC236}">
                    <a16:creationId xmlns:a16="http://schemas.microsoft.com/office/drawing/2014/main" id="{6EE671A1-FEF8-48A6-A0F4-BC3BCD92AF33}"/>
                  </a:ext>
                </a:extLst>
              </p:cNvPr>
              <p:cNvPicPr/>
              <p:nvPr/>
            </p:nvPicPr>
            <p:blipFill>
              <a:blip r:embed="rId38"/>
              <a:stretch>
                <a:fillRect/>
              </a:stretch>
            </p:blipFill>
            <p:spPr>
              <a:xfrm>
                <a:off x="6850560" y="1221907"/>
                <a:ext cx="122760" cy="104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9">
            <p14:nvContentPartPr>
              <p14:cNvPr id="237" name="Freihand 236">
                <a:extLst>
                  <a:ext uri="{FF2B5EF4-FFF2-40B4-BE49-F238E27FC236}">
                    <a16:creationId xmlns:a16="http://schemas.microsoft.com/office/drawing/2014/main" id="{B5D2E2BF-3B82-4F38-927C-687C694141C1}"/>
                  </a:ext>
                </a:extLst>
              </p14:cNvPr>
              <p14:cNvContentPartPr/>
              <p14:nvPr/>
            </p14:nvContentPartPr>
            <p14:xfrm>
              <a:off x="6952080" y="1153867"/>
              <a:ext cx="87840" cy="207720"/>
            </p14:xfrm>
          </p:contentPart>
        </mc:Choice>
        <mc:Fallback>
          <p:pic>
            <p:nvPicPr>
              <p:cNvPr id="237" name="Freihand 236">
                <a:extLst>
                  <a:ext uri="{FF2B5EF4-FFF2-40B4-BE49-F238E27FC236}">
                    <a16:creationId xmlns:a16="http://schemas.microsoft.com/office/drawing/2014/main" id="{B5D2E2BF-3B82-4F38-927C-687C694141C1}"/>
                  </a:ext>
                </a:extLst>
              </p:cNvPr>
              <p:cNvPicPr/>
              <p:nvPr/>
            </p:nvPicPr>
            <p:blipFill>
              <a:blip r:embed="rId40"/>
              <a:stretch>
                <a:fillRect/>
              </a:stretch>
            </p:blipFill>
            <p:spPr>
              <a:xfrm>
                <a:off x="6947760" y="1149547"/>
                <a:ext cx="96480" cy="216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1">
            <p14:nvContentPartPr>
              <p14:cNvPr id="238" name="Freihand 237">
                <a:extLst>
                  <a:ext uri="{FF2B5EF4-FFF2-40B4-BE49-F238E27FC236}">
                    <a16:creationId xmlns:a16="http://schemas.microsoft.com/office/drawing/2014/main" id="{DB6BB17D-C2D6-48EF-A9B7-78F9CF0D3EDC}"/>
                  </a:ext>
                </a:extLst>
              </p14:cNvPr>
              <p14:cNvContentPartPr/>
              <p14:nvPr/>
            </p14:nvContentPartPr>
            <p14:xfrm>
              <a:off x="7014720" y="1194187"/>
              <a:ext cx="238320" cy="172440"/>
            </p14:xfrm>
          </p:contentPart>
        </mc:Choice>
        <mc:Fallback>
          <p:pic>
            <p:nvPicPr>
              <p:cNvPr id="238" name="Freihand 237">
                <a:extLst>
                  <a:ext uri="{FF2B5EF4-FFF2-40B4-BE49-F238E27FC236}">
                    <a16:creationId xmlns:a16="http://schemas.microsoft.com/office/drawing/2014/main" id="{DB6BB17D-C2D6-48EF-A9B7-78F9CF0D3EDC}"/>
                  </a:ext>
                </a:extLst>
              </p:cNvPr>
              <p:cNvPicPr/>
              <p:nvPr/>
            </p:nvPicPr>
            <p:blipFill>
              <a:blip r:embed="rId42"/>
              <a:stretch>
                <a:fillRect/>
              </a:stretch>
            </p:blipFill>
            <p:spPr>
              <a:xfrm>
                <a:off x="7010400" y="1189867"/>
                <a:ext cx="246960" cy="181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3">
            <p14:nvContentPartPr>
              <p14:cNvPr id="239" name="Freihand 238">
                <a:extLst>
                  <a:ext uri="{FF2B5EF4-FFF2-40B4-BE49-F238E27FC236}">
                    <a16:creationId xmlns:a16="http://schemas.microsoft.com/office/drawing/2014/main" id="{CA2DA93A-CD2E-4188-B14D-D6D009B560B0}"/>
                  </a:ext>
                </a:extLst>
              </p14:cNvPr>
              <p14:cNvContentPartPr/>
              <p14:nvPr/>
            </p14:nvContentPartPr>
            <p14:xfrm>
              <a:off x="7262400" y="1109227"/>
              <a:ext cx="135360" cy="117720"/>
            </p14:xfrm>
          </p:contentPart>
        </mc:Choice>
        <mc:Fallback>
          <p:pic>
            <p:nvPicPr>
              <p:cNvPr id="239" name="Freihand 238">
                <a:extLst>
                  <a:ext uri="{FF2B5EF4-FFF2-40B4-BE49-F238E27FC236}">
                    <a16:creationId xmlns:a16="http://schemas.microsoft.com/office/drawing/2014/main" id="{CA2DA93A-CD2E-4188-B14D-D6D009B560B0}"/>
                  </a:ext>
                </a:extLst>
              </p:cNvPr>
              <p:cNvPicPr/>
              <p:nvPr/>
            </p:nvPicPr>
            <p:blipFill>
              <a:blip r:embed="rId44"/>
              <a:stretch>
                <a:fillRect/>
              </a:stretch>
            </p:blipFill>
            <p:spPr>
              <a:xfrm>
                <a:off x="7258080" y="1104907"/>
                <a:ext cx="144000" cy="126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5">
            <p14:nvContentPartPr>
              <p14:cNvPr id="298" name="Freihand 297">
                <a:extLst>
                  <a:ext uri="{FF2B5EF4-FFF2-40B4-BE49-F238E27FC236}">
                    <a16:creationId xmlns:a16="http://schemas.microsoft.com/office/drawing/2014/main" id="{3CCD7CEB-F2AC-4CCD-89AE-62F3F893F34F}"/>
                  </a:ext>
                </a:extLst>
              </p14:cNvPr>
              <p14:cNvContentPartPr/>
              <p14:nvPr/>
            </p14:nvContentPartPr>
            <p14:xfrm>
              <a:off x="4738440" y="1624747"/>
              <a:ext cx="45720" cy="51120"/>
            </p14:xfrm>
          </p:contentPart>
        </mc:Choice>
        <mc:Fallback>
          <p:pic>
            <p:nvPicPr>
              <p:cNvPr id="298" name="Freihand 297">
                <a:extLst>
                  <a:ext uri="{FF2B5EF4-FFF2-40B4-BE49-F238E27FC236}">
                    <a16:creationId xmlns:a16="http://schemas.microsoft.com/office/drawing/2014/main" id="{3CCD7CEB-F2AC-4CCD-89AE-62F3F893F34F}"/>
                  </a:ext>
                </a:extLst>
              </p:cNvPr>
              <p:cNvPicPr/>
              <p:nvPr/>
            </p:nvPicPr>
            <p:blipFill>
              <a:blip r:embed="rId46"/>
              <a:stretch>
                <a:fillRect/>
              </a:stretch>
            </p:blipFill>
            <p:spPr>
              <a:xfrm>
                <a:off x="4734120" y="1620427"/>
                <a:ext cx="54360" cy="59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7">
            <p14:nvContentPartPr>
              <p14:cNvPr id="300" name="Freihand 299">
                <a:extLst>
                  <a:ext uri="{FF2B5EF4-FFF2-40B4-BE49-F238E27FC236}">
                    <a16:creationId xmlns:a16="http://schemas.microsoft.com/office/drawing/2014/main" id="{EF85C08F-9FF6-4BD3-B3AD-870E480805A3}"/>
                  </a:ext>
                </a:extLst>
              </p14:cNvPr>
              <p14:cNvContentPartPr/>
              <p14:nvPr/>
            </p14:nvContentPartPr>
            <p14:xfrm>
              <a:off x="4747800" y="1643827"/>
              <a:ext cx="16920" cy="139320"/>
            </p14:xfrm>
          </p:contentPart>
        </mc:Choice>
        <mc:Fallback>
          <p:pic>
            <p:nvPicPr>
              <p:cNvPr id="300" name="Freihand 299">
                <a:extLst>
                  <a:ext uri="{FF2B5EF4-FFF2-40B4-BE49-F238E27FC236}">
                    <a16:creationId xmlns:a16="http://schemas.microsoft.com/office/drawing/2014/main" id="{EF85C08F-9FF6-4BD3-B3AD-870E480805A3}"/>
                  </a:ext>
                </a:extLst>
              </p:cNvPr>
              <p:cNvPicPr/>
              <p:nvPr/>
            </p:nvPicPr>
            <p:blipFill>
              <a:blip r:embed="rId48"/>
              <a:stretch>
                <a:fillRect/>
              </a:stretch>
            </p:blipFill>
            <p:spPr>
              <a:xfrm>
                <a:off x="4743480" y="1639507"/>
                <a:ext cx="25560" cy="147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9">
            <p14:nvContentPartPr>
              <p14:cNvPr id="302" name="Freihand 301">
                <a:extLst>
                  <a:ext uri="{FF2B5EF4-FFF2-40B4-BE49-F238E27FC236}">
                    <a16:creationId xmlns:a16="http://schemas.microsoft.com/office/drawing/2014/main" id="{913CCCD2-2B39-4AC8-AD80-E7A2C31DE871}"/>
                  </a:ext>
                </a:extLst>
              </p14:cNvPr>
              <p14:cNvContentPartPr/>
              <p14:nvPr/>
            </p14:nvContentPartPr>
            <p14:xfrm>
              <a:off x="4755360" y="1750747"/>
              <a:ext cx="253800" cy="18720"/>
            </p14:xfrm>
          </p:contentPart>
        </mc:Choice>
        <mc:Fallback>
          <p:pic>
            <p:nvPicPr>
              <p:cNvPr id="302" name="Freihand 301">
                <a:extLst>
                  <a:ext uri="{FF2B5EF4-FFF2-40B4-BE49-F238E27FC236}">
                    <a16:creationId xmlns:a16="http://schemas.microsoft.com/office/drawing/2014/main" id="{913CCCD2-2B39-4AC8-AD80-E7A2C31DE871}"/>
                  </a:ext>
                </a:extLst>
              </p:cNvPr>
              <p:cNvPicPr/>
              <p:nvPr/>
            </p:nvPicPr>
            <p:blipFill>
              <a:blip r:embed="rId50"/>
              <a:stretch>
                <a:fillRect/>
              </a:stretch>
            </p:blipFill>
            <p:spPr>
              <a:xfrm>
                <a:off x="4751040" y="1746427"/>
                <a:ext cx="262440" cy="27360"/>
              </a:xfrm>
              <a:prstGeom prst="rect">
                <a:avLst/>
              </a:prstGeom>
            </p:spPr>
          </p:pic>
        </mc:Fallback>
      </mc:AlternateContent>
      <p:grpSp>
        <p:nvGrpSpPr>
          <p:cNvPr id="307" name="Gruppieren 306">
            <a:extLst>
              <a:ext uri="{FF2B5EF4-FFF2-40B4-BE49-F238E27FC236}">
                <a16:creationId xmlns:a16="http://schemas.microsoft.com/office/drawing/2014/main" id="{ED877C4F-1337-4C17-955B-BDAAE6C14FBC}"/>
              </a:ext>
            </a:extLst>
          </p:cNvPr>
          <p:cNvGrpSpPr/>
          <p:nvPr/>
        </p:nvGrpSpPr>
        <p:grpSpPr>
          <a:xfrm>
            <a:off x="1995960" y="1548067"/>
            <a:ext cx="2801160" cy="881280"/>
            <a:chOff x="1995960" y="1548067"/>
            <a:chExt cx="2801160" cy="881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110" name="Freihand 109">
                  <a:extLst>
                    <a:ext uri="{FF2B5EF4-FFF2-40B4-BE49-F238E27FC236}">
                      <a16:creationId xmlns:a16="http://schemas.microsoft.com/office/drawing/2014/main" id="{A6BDA627-1FB9-4076-B782-CA106A0929B4}"/>
                    </a:ext>
                  </a:extLst>
                </p14:cNvPr>
                <p14:cNvContentPartPr/>
                <p14:nvPr/>
              </p14:nvContentPartPr>
              <p14:xfrm>
                <a:off x="2015400" y="1816987"/>
                <a:ext cx="12600" cy="494280"/>
              </p14:xfrm>
            </p:contentPart>
          </mc:Choice>
          <mc:Fallback>
            <p:pic>
              <p:nvPicPr>
                <p:cNvPr id="110" name="Freihand 109">
                  <a:extLst>
                    <a:ext uri="{FF2B5EF4-FFF2-40B4-BE49-F238E27FC236}">
                      <a16:creationId xmlns:a16="http://schemas.microsoft.com/office/drawing/2014/main" id="{A6BDA627-1FB9-4076-B782-CA106A0929B4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2011080" y="1812667"/>
                  <a:ext cx="21240" cy="50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">
              <p14:nvContentPartPr>
                <p14:cNvPr id="111" name="Freihand 110">
                  <a:extLst>
                    <a:ext uri="{FF2B5EF4-FFF2-40B4-BE49-F238E27FC236}">
                      <a16:creationId xmlns:a16="http://schemas.microsoft.com/office/drawing/2014/main" id="{B2210CC1-EC76-4A66-9A34-F0F89EEA9D00}"/>
                    </a:ext>
                  </a:extLst>
                </p14:cNvPr>
                <p14:cNvContentPartPr/>
                <p14:nvPr/>
              </p14:nvContentPartPr>
              <p14:xfrm>
                <a:off x="2022240" y="1548067"/>
                <a:ext cx="16560" cy="176760"/>
              </p14:xfrm>
            </p:contentPart>
          </mc:Choice>
          <mc:Fallback>
            <p:pic>
              <p:nvPicPr>
                <p:cNvPr id="111" name="Freihand 110">
                  <a:extLst>
                    <a:ext uri="{FF2B5EF4-FFF2-40B4-BE49-F238E27FC236}">
                      <a16:creationId xmlns:a16="http://schemas.microsoft.com/office/drawing/2014/main" id="{B2210CC1-EC76-4A66-9A34-F0F89EEA9D00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2017920" y="1543747"/>
                  <a:ext cx="25200" cy="18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">
              <p14:nvContentPartPr>
                <p14:cNvPr id="189" name="Freihand 188">
                  <a:extLst>
                    <a:ext uri="{FF2B5EF4-FFF2-40B4-BE49-F238E27FC236}">
                      <a16:creationId xmlns:a16="http://schemas.microsoft.com/office/drawing/2014/main" id="{A5D114D6-844D-4A49-B822-802E120380A1}"/>
                    </a:ext>
                  </a:extLst>
                </p14:cNvPr>
                <p14:cNvContentPartPr/>
                <p14:nvPr/>
              </p14:nvContentPartPr>
              <p14:xfrm>
                <a:off x="2178840" y="1998787"/>
                <a:ext cx="9000" cy="430560"/>
              </p14:xfrm>
            </p:contentPart>
          </mc:Choice>
          <mc:Fallback>
            <p:pic>
              <p:nvPicPr>
                <p:cNvPr id="189" name="Freihand 188">
                  <a:extLst>
                    <a:ext uri="{FF2B5EF4-FFF2-40B4-BE49-F238E27FC236}">
                      <a16:creationId xmlns:a16="http://schemas.microsoft.com/office/drawing/2014/main" id="{A5D114D6-844D-4A49-B822-802E120380A1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2174520" y="1994467"/>
                  <a:ext cx="17640" cy="43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">
              <p14:nvContentPartPr>
                <p14:cNvPr id="190" name="Freihand 189">
                  <a:extLst>
                    <a:ext uri="{FF2B5EF4-FFF2-40B4-BE49-F238E27FC236}">
                      <a16:creationId xmlns:a16="http://schemas.microsoft.com/office/drawing/2014/main" id="{0C113ACE-DAA6-4742-82E3-4ECCABF2A52C}"/>
                    </a:ext>
                  </a:extLst>
                </p14:cNvPr>
                <p14:cNvContentPartPr/>
                <p14:nvPr/>
              </p14:nvContentPartPr>
              <p14:xfrm>
                <a:off x="2165520" y="1609267"/>
                <a:ext cx="23400" cy="262080"/>
              </p14:xfrm>
            </p:contentPart>
          </mc:Choice>
          <mc:Fallback>
            <p:pic>
              <p:nvPicPr>
                <p:cNvPr id="190" name="Freihand 189">
                  <a:extLst>
                    <a:ext uri="{FF2B5EF4-FFF2-40B4-BE49-F238E27FC236}">
                      <a16:creationId xmlns:a16="http://schemas.microsoft.com/office/drawing/2014/main" id="{0C113ACE-DAA6-4742-82E3-4ECCABF2A52C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2161200" y="1604947"/>
                  <a:ext cx="32040" cy="27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">
              <p14:nvContentPartPr>
                <p14:cNvPr id="118" name="Freihand 117">
                  <a:extLst>
                    <a:ext uri="{FF2B5EF4-FFF2-40B4-BE49-F238E27FC236}">
                      <a16:creationId xmlns:a16="http://schemas.microsoft.com/office/drawing/2014/main" id="{0A494CD3-9C78-4F1D-8474-64D9EDA508DA}"/>
                    </a:ext>
                  </a:extLst>
                </p14:cNvPr>
                <p14:cNvContentPartPr/>
                <p14:nvPr/>
              </p14:nvContentPartPr>
              <p14:xfrm>
                <a:off x="3869400" y="1561387"/>
                <a:ext cx="219240" cy="7560"/>
              </p14:xfrm>
            </p:contentPart>
          </mc:Choice>
          <mc:Fallback>
            <p:pic>
              <p:nvPicPr>
                <p:cNvPr id="118" name="Freihand 117">
                  <a:extLst>
                    <a:ext uri="{FF2B5EF4-FFF2-40B4-BE49-F238E27FC236}">
                      <a16:creationId xmlns:a16="http://schemas.microsoft.com/office/drawing/2014/main" id="{0A494CD3-9C78-4F1D-8474-64D9EDA508DA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3865080" y="1557067"/>
                  <a:ext cx="227880" cy="1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">
              <p14:nvContentPartPr>
                <p14:cNvPr id="119" name="Freihand 118">
                  <a:extLst>
                    <a:ext uri="{FF2B5EF4-FFF2-40B4-BE49-F238E27FC236}">
                      <a16:creationId xmlns:a16="http://schemas.microsoft.com/office/drawing/2014/main" id="{19EAECD6-85FF-43D1-902D-AD8E1D033AC8}"/>
                    </a:ext>
                  </a:extLst>
                </p14:cNvPr>
                <p14:cNvContentPartPr/>
                <p14:nvPr/>
              </p14:nvContentPartPr>
              <p14:xfrm>
                <a:off x="4058040" y="1564267"/>
                <a:ext cx="160560" cy="16560"/>
              </p14:xfrm>
            </p:contentPart>
          </mc:Choice>
          <mc:Fallback>
            <p:pic>
              <p:nvPicPr>
                <p:cNvPr id="119" name="Freihand 118">
                  <a:extLst>
                    <a:ext uri="{FF2B5EF4-FFF2-40B4-BE49-F238E27FC236}">
                      <a16:creationId xmlns:a16="http://schemas.microsoft.com/office/drawing/2014/main" id="{19EAECD6-85FF-43D1-902D-AD8E1D033AC8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4053720" y="1559947"/>
                  <a:ext cx="169200" cy="2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">
              <p14:nvContentPartPr>
                <p14:cNvPr id="114" name="Freihand 113">
                  <a:extLst>
                    <a:ext uri="{FF2B5EF4-FFF2-40B4-BE49-F238E27FC236}">
                      <a16:creationId xmlns:a16="http://schemas.microsoft.com/office/drawing/2014/main" id="{CD556AC9-207F-4F83-8AD1-F797B65CCED4}"/>
                    </a:ext>
                  </a:extLst>
                </p14:cNvPr>
                <p14:cNvContentPartPr/>
                <p14:nvPr/>
              </p14:nvContentPartPr>
              <p14:xfrm>
                <a:off x="1995960" y="1562827"/>
                <a:ext cx="171000" cy="13320"/>
              </p14:xfrm>
            </p:contentPart>
          </mc:Choice>
          <mc:Fallback>
            <p:pic>
              <p:nvPicPr>
                <p:cNvPr id="114" name="Freihand 113">
                  <a:extLst>
                    <a:ext uri="{FF2B5EF4-FFF2-40B4-BE49-F238E27FC236}">
                      <a16:creationId xmlns:a16="http://schemas.microsoft.com/office/drawing/2014/main" id="{CD556AC9-207F-4F83-8AD1-F797B65CCED4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1991640" y="1558507"/>
                  <a:ext cx="179640" cy="2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">
              <p14:nvContentPartPr>
                <p14:cNvPr id="115" name="Freihand 114">
                  <a:extLst>
                    <a:ext uri="{FF2B5EF4-FFF2-40B4-BE49-F238E27FC236}">
                      <a16:creationId xmlns:a16="http://schemas.microsoft.com/office/drawing/2014/main" id="{BD36377E-6A18-45CF-AB2B-50A36D4E4359}"/>
                    </a:ext>
                  </a:extLst>
                </p14:cNvPr>
                <p14:cNvContentPartPr/>
                <p14:nvPr/>
              </p14:nvContentPartPr>
              <p14:xfrm>
                <a:off x="2258760" y="1557787"/>
                <a:ext cx="406080" cy="13680"/>
              </p14:xfrm>
            </p:contentPart>
          </mc:Choice>
          <mc:Fallback>
            <p:pic>
              <p:nvPicPr>
                <p:cNvPr id="115" name="Freihand 114">
                  <a:extLst>
                    <a:ext uri="{FF2B5EF4-FFF2-40B4-BE49-F238E27FC236}">
                      <a16:creationId xmlns:a16="http://schemas.microsoft.com/office/drawing/2014/main" id="{BD36377E-6A18-45CF-AB2B-50A36D4E4359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2254440" y="1553467"/>
                  <a:ext cx="414720" cy="2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">
              <p14:nvContentPartPr>
                <p14:cNvPr id="116" name="Freihand 115">
                  <a:extLst>
                    <a:ext uri="{FF2B5EF4-FFF2-40B4-BE49-F238E27FC236}">
                      <a16:creationId xmlns:a16="http://schemas.microsoft.com/office/drawing/2014/main" id="{D19248DA-8C94-4979-8F1C-D603E9E95438}"/>
                    </a:ext>
                  </a:extLst>
                </p14:cNvPr>
                <p14:cNvContentPartPr/>
                <p14:nvPr/>
              </p14:nvContentPartPr>
              <p14:xfrm>
                <a:off x="2862120" y="1559227"/>
                <a:ext cx="469080" cy="21600"/>
              </p14:xfrm>
            </p:contentPart>
          </mc:Choice>
          <mc:Fallback>
            <p:pic>
              <p:nvPicPr>
                <p:cNvPr id="116" name="Freihand 115">
                  <a:extLst>
                    <a:ext uri="{FF2B5EF4-FFF2-40B4-BE49-F238E27FC236}">
                      <a16:creationId xmlns:a16="http://schemas.microsoft.com/office/drawing/2014/main" id="{D19248DA-8C94-4979-8F1C-D603E9E95438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2857800" y="1554907"/>
                  <a:ext cx="477720" cy="3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">
              <p14:nvContentPartPr>
                <p14:cNvPr id="117" name="Freihand 116">
                  <a:extLst>
                    <a:ext uri="{FF2B5EF4-FFF2-40B4-BE49-F238E27FC236}">
                      <a16:creationId xmlns:a16="http://schemas.microsoft.com/office/drawing/2014/main" id="{F8C9A103-368F-4347-B14A-845CEDCDEEE8}"/>
                    </a:ext>
                  </a:extLst>
                </p14:cNvPr>
                <p14:cNvContentPartPr/>
                <p14:nvPr/>
              </p14:nvContentPartPr>
              <p14:xfrm>
                <a:off x="3525960" y="1568947"/>
                <a:ext cx="143640" cy="3960"/>
              </p14:xfrm>
            </p:contentPart>
          </mc:Choice>
          <mc:Fallback>
            <p:pic>
              <p:nvPicPr>
                <p:cNvPr id="117" name="Freihand 116">
                  <a:extLst>
                    <a:ext uri="{FF2B5EF4-FFF2-40B4-BE49-F238E27FC236}">
                      <a16:creationId xmlns:a16="http://schemas.microsoft.com/office/drawing/2014/main" id="{F8C9A103-368F-4347-B14A-845CEDCDEEE8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3521640" y="1564627"/>
                  <a:ext cx="152280" cy="1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">
              <p14:nvContentPartPr>
                <p14:cNvPr id="193" name="Freihand 192">
                  <a:extLst>
                    <a:ext uri="{FF2B5EF4-FFF2-40B4-BE49-F238E27FC236}">
                      <a16:creationId xmlns:a16="http://schemas.microsoft.com/office/drawing/2014/main" id="{26CAAAD4-0169-4B79-A53B-CB5C7F0B7F3B}"/>
                    </a:ext>
                  </a:extLst>
                </p14:cNvPr>
                <p14:cNvContentPartPr/>
                <p14:nvPr/>
              </p14:nvContentPartPr>
              <p14:xfrm>
                <a:off x="2181000" y="1625827"/>
                <a:ext cx="54360" cy="360"/>
              </p14:xfrm>
            </p:contentPart>
          </mc:Choice>
          <mc:Fallback>
            <p:pic>
              <p:nvPicPr>
                <p:cNvPr id="193" name="Freihand 192">
                  <a:extLst>
                    <a:ext uri="{FF2B5EF4-FFF2-40B4-BE49-F238E27FC236}">
                      <a16:creationId xmlns:a16="http://schemas.microsoft.com/office/drawing/2014/main" id="{26CAAAD4-0169-4B79-A53B-CB5C7F0B7F3B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2176680" y="1621507"/>
                  <a:ext cx="63000" cy="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">
              <p14:nvContentPartPr>
                <p14:cNvPr id="194" name="Freihand 193">
                  <a:extLst>
                    <a:ext uri="{FF2B5EF4-FFF2-40B4-BE49-F238E27FC236}">
                      <a16:creationId xmlns:a16="http://schemas.microsoft.com/office/drawing/2014/main" id="{5567C168-FA74-48BF-9523-737844BFEF12}"/>
                    </a:ext>
                  </a:extLst>
                </p14:cNvPr>
                <p14:cNvContentPartPr/>
                <p14:nvPr/>
              </p14:nvContentPartPr>
              <p14:xfrm>
                <a:off x="2353440" y="1627987"/>
                <a:ext cx="84960" cy="3240"/>
              </p14:xfrm>
            </p:contentPart>
          </mc:Choice>
          <mc:Fallback>
            <p:pic>
              <p:nvPicPr>
                <p:cNvPr id="194" name="Freihand 193">
                  <a:extLst>
                    <a:ext uri="{FF2B5EF4-FFF2-40B4-BE49-F238E27FC236}">
                      <a16:creationId xmlns:a16="http://schemas.microsoft.com/office/drawing/2014/main" id="{5567C168-FA74-48BF-9523-737844BFEF12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2349120" y="1623667"/>
                  <a:ext cx="93600" cy="1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">
              <p14:nvContentPartPr>
                <p14:cNvPr id="195" name="Freihand 194">
                  <a:extLst>
                    <a:ext uri="{FF2B5EF4-FFF2-40B4-BE49-F238E27FC236}">
                      <a16:creationId xmlns:a16="http://schemas.microsoft.com/office/drawing/2014/main" id="{652BDEAF-5E2C-430A-9494-A386ED393CF6}"/>
                    </a:ext>
                  </a:extLst>
                </p14:cNvPr>
                <p14:cNvContentPartPr/>
                <p14:nvPr/>
              </p14:nvContentPartPr>
              <p14:xfrm>
                <a:off x="2542080" y="1617547"/>
                <a:ext cx="82080" cy="1800"/>
              </p14:xfrm>
            </p:contentPart>
          </mc:Choice>
          <mc:Fallback>
            <p:pic>
              <p:nvPicPr>
                <p:cNvPr id="195" name="Freihand 194">
                  <a:extLst>
                    <a:ext uri="{FF2B5EF4-FFF2-40B4-BE49-F238E27FC236}">
                      <a16:creationId xmlns:a16="http://schemas.microsoft.com/office/drawing/2014/main" id="{652BDEAF-5E2C-430A-9494-A386ED393CF6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2537760" y="1613227"/>
                  <a:ext cx="90720" cy="1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7">
              <p14:nvContentPartPr>
                <p14:cNvPr id="196" name="Freihand 195">
                  <a:extLst>
                    <a:ext uri="{FF2B5EF4-FFF2-40B4-BE49-F238E27FC236}">
                      <a16:creationId xmlns:a16="http://schemas.microsoft.com/office/drawing/2014/main" id="{CF61A466-DF1F-465D-BB1B-C68E7DC6686A}"/>
                    </a:ext>
                  </a:extLst>
                </p14:cNvPr>
                <p14:cNvContentPartPr/>
                <p14:nvPr/>
              </p14:nvContentPartPr>
              <p14:xfrm>
                <a:off x="2714880" y="1632667"/>
                <a:ext cx="529200" cy="9720"/>
              </p14:xfrm>
            </p:contentPart>
          </mc:Choice>
          <mc:Fallback>
            <p:pic>
              <p:nvPicPr>
                <p:cNvPr id="196" name="Freihand 195">
                  <a:extLst>
                    <a:ext uri="{FF2B5EF4-FFF2-40B4-BE49-F238E27FC236}">
                      <a16:creationId xmlns:a16="http://schemas.microsoft.com/office/drawing/2014/main" id="{CF61A466-DF1F-465D-BB1B-C68E7DC6686A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2710560" y="1628347"/>
                  <a:ext cx="537840" cy="1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">
              <p14:nvContentPartPr>
                <p14:cNvPr id="197" name="Freihand 196">
                  <a:extLst>
                    <a:ext uri="{FF2B5EF4-FFF2-40B4-BE49-F238E27FC236}">
                      <a16:creationId xmlns:a16="http://schemas.microsoft.com/office/drawing/2014/main" id="{34A9CF2D-8F4D-4A8F-9368-EC00227CAD94}"/>
                    </a:ext>
                  </a:extLst>
                </p14:cNvPr>
                <p14:cNvContentPartPr/>
                <p14:nvPr/>
              </p14:nvContentPartPr>
              <p14:xfrm>
                <a:off x="3366480" y="1642027"/>
                <a:ext cx="191880" cy="6120"/>
              </p14:xfrm>
            </p:contentPart>
          </mc:Choice>
          <mc:Fallback>
            <p:pic>
              <p:nvPicPr>
                <p:cNvPr id="197" name="Freihand 196">
                  <a:extLst>
                    <a:ext uri="{FF2B5EF4-FFF2-40B4-BE49-F238E27FC236}">
                      <a16:creationId xmlns:a16="http://schemas.microsoft.com/office/drawing/2014/main" id="{34A9CF2D-8F4D-4A8F-9368-EC00227CAD94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3362160" y="1637707"/>
                  <a:ext cx="200520" cy="1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1">
              <p14:nvContentPartPr>
                <p14:cNvPr id="198" name="Freihand 197">
                  <a:extLst>
                    <a:ext uri="{FF2B5EF4-FFF2-40B4-BE49-F238E27FC236}">
                      <a16:creationId xmlns:a16="http://schemas.microsoft.com/office/drawing/2014/main" id="{0686EB2F-D0F4-43A0-BF60-1F8E792643A8}"/>
                    </a:ext>
                  </a:extLst>
                </p14:cNvPr>
                <p14:cNvContentPartPr/>
                <p14:nvPr/>
              </p14:nvContentPartPr>
              <p14:xfrm>
                <a:off x="3731880" y="1657507"/>
                <a:ext cx="111960" cy="4320"/>
              </p14:xfrm>
            </p:contentPart>
          </mc:Choice>
          <mc:Fallback>
            <p:pic>
              <p:nvPicPr>
                <p:cNvPr id="198" name="Freihand 197">
                  <a:extLst>
                    <a:ext uri="{FF2B5EF4-FFF2-40B4-BE49-F238E27FC236}">
                      <a16:creationId xmlns:a16="http://schemas.microsoft.com/office/drawing/2014/main" id="{0686EB2F-D0F4-43A0-BF60-1F8E792643A8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3727560" y="1653187"/>
                  <a:ext cx="120600" cy="1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3">
              <p14:nvContentPartPr>
                <p14:cNvPr id="199" name="Freihand 198">
                  <a:extLst>
                    <a:ext uri="{FF2B5EF4-FFF2-40B4-BE49-F238E27FC236}">
                      <a16:creationId xmlns:a16="http://schemas.microsoft.com/office/drawing/2014/main" id="{080983B2-7167-46B8-91B3-D789DAD934A8}"/>
                    </a:ext>
                  </a:extLst>
                </p14:cNvPr>
                <p14:cNvContentPartPr/>
                <p14:nvPr/>
              </p14:nvContentPartPr>
              <p14:xfrm>
                <a:off x="3920880" y="1637707"/>
                <a:ext cx="222120" cy="11160"/>
              </p14:xfrm>
            </p:contentPart>
          </mc:Choice>
          <mc:Fallback>
            <p:pic>
              <p:nvPicPr>
                <p:cNvPr id="199" name="Freihand 198">
                  <a:extLst>
                    <a:ext uri="{FF2B5EF4-FFF2-40B4-BE49-F238E27FC236}">
                      <a16:creationId xmlns:a16="http://schemas.microsoft.com/office/drawing/2014/main" id="{080983B2-7167-46B8-91B3-D789DAD934A8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3916560" y="1633387"/>
                  <a:ext cx="230760" cy="1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5">
              <p14:nvContentPartPr>
                <p14:cNvPr id="218" name="Freihand 217">
                  <a:extLst>
                    <a:ext uri="{FF2B5EF4-FFF2-40B4-BE49-F238E27FC236}">
                      <a16:creationId xmlns:a16="http://schemas.microsoft.com/office/drawing/2014/main" id="{96D05F9E-30CA-416B-9907-AF95A8146A5F}"/>
                    </a:ext>
                  </a:extLst>
                </p14:cNvPr>
                <p14:cNvContentPartPr/>
                <p14:nvPr/>
              </p14:nvContentPartPr>
              <p14:xfrm>
                <a:off x="4754640" y="1640587"/>
                <a:ext cx="42480" cy="495720"/>
              </p14:xfrm>
            </p:contentPart>
          </mc:Choice>
          <mc:Fallback>
            <p:pic>
              <p:nvPicPr>
                <p:cNvPr id="218" name="Freihand 217">
                  <a:extLst>
                    <a:ext uri="{FF2B5EF4-FFF2-40B4-BE49-F238E27FC236}">
                      <a16:creationId xmlns:a16="http://schemas.microsoft.com/office/drawing/2014/main" id="{96D05F9E-30CA-416B-9907-AF95A8146A5F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4750320" y="1636267"/>
                  <a:ext cx="51120" cy="50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7">
              <p14:nvContentPartPr>
                <p14:cNvPr id="221" name="Freihand 220">
                  <a:extLst>
                    <a:ext uri="{FF2B5EF4-FFF2-40B4-BE49-F238E27FC236}">
                      <a16:creationId xmlns:a16="http://schemas.microsoft.com/office/drawing/2014/main" id="{5FE87960-652F-4499-9359-1A67FA3AA948}"/>
                    </a:ext>
                  </a:extLst>
                </p14:cNvPr>
                <p14:cNvContentPartPr/>
                <p14:nvPr/>
              </p14:nvContentPartPr>
              <p14:xfrm>
                <a:off x="4127880" y="1627987"/>
                <a:ext cx="78840" cy="10080"/>
              </p14:xfrm>
            </p:contentPart>
          </mc:Choice>
          <mc:Fallback>
            <p:pic>
              <p:nvPicPr>
                <p:cNvPr id="221" name="Freihand 220">
                  <a:extLst>
                    <a:ext uri="{FF2B5EF4-FFF2-40B4-BE49-F238E27FC236}">
                      <a16:creationId xmlns:a16="http://schemas.microsoft.com/office/drawing/2014/main" id="{5FE87960-652F-4499-9359-1A67FA3AA948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4123560" y="1623667"/>
                  <a:ext cx="87480" cy="1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9">
              <p14:nvContentPartPr>
                <p14:cNvPr id="222" name="Freihand 221">
                  <a:extLst>
                    <a:ext uri="{FF2B5EF4-FFF2-40B4-BE49-F238E27FC236}">
                      <a16:creationId xmlns:a16="http://schemas.microsoft.com/office/drawing/2014/main" id="{7FCA1C56-3890-41E1-834A-E18CD9FC55EB}"/>
                    </a:ext>
                  </a:extLst>
                </p14:cNvPr>
                <p14:cNvContentPartPr/>
                <p14:nvPr/>
              </p14:nvContentPartPr>
              <p14:xfrm>
                <a:off x="4281240" y="1616467"/>
                <a:ext cx="413280" cy="31320"/>
              </p14:xfrm>
            </p:contentPart>
          </mc:Choice>
          <mc:Fallback>
            <p:pic>
              <p:nvPicPr>
                <p:cNvPr id="222" name="Freihand 221">
                  <a:extLst>
                    <a:ext uri="{FF2B5EF4-FFF2-40B4-BE49-F238E27FC236}">
                      <a16:creationId xmlns:a16="http://schemas.microsoft.com/office/drawing/2014/main" id="{7FCA1C56-3890-41E1-834A-E18CD9FC55EB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4276920" y="1612147"/>
                  <a:ext cx="421920" cy="3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1">
              <p14:nvContentPartPr>
                <p14:cNvPr id="223" name="Freihand 222">
                  <a:extLst>
                    <a:ext uri="{FF2B5EF4-FFF2-40B4-BE49-F238E27FC236}">
                      <a16:creationId xmlns:a16="http://schemas.microsoft.com/office/drawing/2014/main" id="{ADEC84D2-6A1B-42E4-85BA-849688DFBA76}"/>
                    </a:ext>
                  </a:extLst>
                </p14:cNvPr>
                <p14:cNvContentPartPr/>
                <p14:nvPr/>
              </p14:nvContentPartPr>
              <p14:xfrm>
                <a:off x="4740960" y="1611427"/>
                <a:ext cx="49320" cy="64080"/>
              </p14:xfrm>
            </p:contentPart>
          </mc:Choice>
          <mc:Fallback>
            <p:pic>
              <p:nvPicPr>
                <p:cNvPr id="223" name="Freihand 222">
                  <a:extLst>
                    <a:ext uri="{FF2B5EF4-FFF2-40B4-BE49-F238E27FC236}">
                      <a16:creationId xmlns:a16="http://schemas.microsoft.com/office/drawing/2014/main" id="{ADEC84D2-6A1B-42E4-85BA-849688DFBA76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4736640" y="1607107"/>
                  <a:ext cx="57960" cy="7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3">
              <p14:nvContentPartPr>
                <p14:cNvPr id="225" name="Freihand 224">
                  <a:extLst>
                    <a:ext uri="{FF2B5EF4-FFF2-40B4-BE49-F238E27FC236}">
                      <a16:creationId xmlns:a16="http://schemas.microsoft.com/office/drawing/2014/main" id="{86CA04B6-20D8-487B-A89B-31C726997284}"/>
                    </a:ext>
                  </a:extLst>
                </p14:cNvPr>
                <p14:cNvContentPartPr/>
                <p14:nvPr/>
              </p14:nvContentPartPr>
              <p14:xfrm>
                <a:off x="4172160" y="1548787"/>
                <a:ext cx="90720" cy="17640"/>
              </p14:xfrm>
            </p:contentPart>
          </mc:Choice>
          <mc:Fallback>
            <p:pic>
              <p:nvPicPr>
                <p:cNvPr id="225" name="Freihand 224">
                  <a:extLst>
                    <a:ext uri="{FF2B5EF4-FFF2-40B4-BE49-F238E27FC236}">
                      <a16:creationId xmlns:a16="http://schemas.microsoft.com/office/drawing/2014/main" id="{86CA04B6-20D8-487B-A89B-31C726997284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4167840" y="1544467"/>
                  <a:ext cx="99360" cy="2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5">
              <p14:nvContentPartPr>
                <p14:cNvPr id="226" name="Freihand 225">
                  <a:extLst>
                    <a:ext uri="{FF2B5EF4-FFF2-40B4-BE49-F238E27FC236}">
                      <a16:creationId xmlns:a16="http://schemas.microsoft.com/office/drawing/2014/main" id="{CA6A686B-52B7-4292-956A-363909AFF95B}"/>
                    </a:ext>
                  </a:extLst>
                </p14:cNvPr>
                <p14:cNvContentPartPr/>
                <p14:nvPr/>
              </p14:nvContentPartPr>
              <p14:xfrm>
                <a:off x="4302120" y="1564267"/>
                <a:ext cx="111240" cy="7200"/>
              </p14:xfrm>
            </p:contentPart>
          </mc:Choice>
          <mc:Fallback>
            <p:pic>
              <p:nvPicPr>
                <p:cNvPr id="226" name="Freihand 225">
                  <a:extLst>
                    <a:ext uri="{FF2B5EF4-FFF2-40B4-BE49-F238E27FC236}">
                      <a16:creationId xmlns:a16="http://schemas.microsoft.com/office/drawing/2014/main" id="{CA6A686B-52B7-4292-956A-363909AFF95B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4297800" y="1559947"/>
                  <a:ext cx="119880" cy="1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7">
              <p14:nvContentPartPr>
                <p14:cNvPr id="227" name="Freihand 226">
                  <a:extLst>
                    <a:ext uri="{FF2B5EF4-FFF2-40B4-BE49-F238E27FC236}">
                      <a16:creationId xmlns:a16="http://schemas.microsoft.com/office/drawing/2014/main" id="{03CEB93B-602F-44F1-A0E4-1BDC8BDD0602}"/>
                    </a:ext>
                  </a:extLst>
                </p14:cNvPr>
                <p14:cNvContentPartPr/>
                <p14:nvPr/>
              </p14:nvContentPartPr>
              <p14:xfrm>
                <a:off x="4497960" y="1565347"/>
                <a:ext cx="56520" cy="7560"/>
              </p14:xfrm>
            </p:contentPart>
          </mc:Choice>
          <mc:Fallback>
            <p:pic>
              <p:nvPicPr>
                <p:cNvPr id="227" name="Freihand 226">
                  <a:extLst>
                    <a:ext uri="{FF2B5EF4-FFF2-40B4-BE49-F238E27FC236}">
                      <a16:creationId xmlns:a16="http://schemas.microsoft.com/office/drawing/2014/main" id="{03CEB93B-602F-44F1-A0E4-1BDC8BDD0602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4493640" y="1561027"/>
                  <a:ext cx="65160" cy="1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9">
              <p14:nvContentPartPr>
                <p14:cNvPr id="303" name="Freihand 302">
                  <a:extLst>
                    <a:ext uri="{FF2B5EF4-FFF2-40B4-BE49-F238E27FC236}">
                      <a16:creationId xmlns:a16="http://schemas.microsoft.com/office/drawing/2014/main" id="{1AEEB86D-1F00-4A52-AD65-A394262E57BA}"/>
                    </a:ext>
                  </a:extLst>
                </p14:cNvPr>
                <p14:cNvContentPartPr/>
                <p14:nvPr/>
              </p14:nvContentPartPr>
              <p14:xfrm>
                <a:off x="4530000" y="1660027"/>
                <a:ext cx="61200" cy="50400"/>
              </p14:xfrm>
            </p:contentPart>
          </mc:Choice>
          <mc:Fallback>
            <p:pic>
              <p:nvPicPr>
                <p:cNvPr id="303" name="Freihand 302">
                  <a:extLst>
                    <a:ext uri="{FF2B5EF4-FFF2-40B4-BE49-F238E27FC236}">
                      <a16:creationId xmlns:a16="http://schemas.microsoft.com/office/drawing/2014/main" id="{1AEEB86D-1F00-4A52-AD65-A394262E57BA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4525680" y="1655707"/>
                  <a:ext cx="69840" cy="5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1">
              <p14:nvContentPartPr>
                <p14:cNvPr id="304" name="Freihand 303">
                  <a:extLst>
                    <a:ext uri="{FF2B5EF4-FFF2-40B4-BE49-F238E27FC236}">
                      <a16:creationId xmlns:a16="http://schemas.microsoft.com/office/drawing/2014/main" id="{2C18339B-034C-41CB-A134-164E101F7512}"/>
                    </a:ext>
                  </a:extLst>
                </p14:cNvPr>
                <p14:cNvContentPartPr/>
                <p14:nvPr/>
              </p14:nvContentPartPr>
              <p14:xfrm>
                <a:off x="4577160" y="1653907"/>
                <a:ext cx="12240" cy="64080"/>
              </p14:xfrm>
            </p:contentPart>
          </mc:Choice>
          <mc:Fallback>
            <p:pic>
              <p:nvPicPr>
                <p:cNvPr id="304" name="Freihand 303">
                  <a:extLst>
                    <a:ext uri="{FF2B5EF4-FFF2-40B4-BE49-F238E27FC236}">
                      <a16:creationId xmlns:a16="http://schemas.microsoft.com/office/drawing/2014/main" id="{2C18339B-034C-41CB-A134-164E101F7512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4572840" y="1649587"/>
                  <a:ext cx="20880" cy="7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3">
              <p14:nvContentPartPr>
                <p14:cNvPr id="305" name="Freihand 304">
                  <a:extLst>
                    <a:ext uri="{FF2B5EF4-FFF2-40B4-BE49-F238E27FC236}">
                      <a16:creationId xmlns:a16="http://schemas.microsoft.com/office/drawing/2014/main" id="{0FFAEEC4-6CE8-4D01-A24D-AE2AFB6522DD}"/>
                    </a:ext>
                  </a:extLst>
                </p14:cNvPr>
                <p14:cNvContentPartPr/>
                <p14:nvPr/>
              </p14:nvContentPartPr>
              <p14:xfrm>
                <a:off x="4530000" y="1701427"/>
                <a:ext cx="75600" cy="6120"/>
              </p14:xfrm>
            </p:contentPart>
          </mc:Choice>
          <mc:Fallback>
            <p:pic>
              <p:nvPicPr>
                <p:cNvPr id="305" name="Freihand 304">
                  <a:extLst>
                    <a:ext uri="{FF2B5EF4-FFF2-40B4-BE49-F238E27FC236}">
                      <a16:creationId xmlns:a16="http://schemas.microsoft.com/office/drawing/2014/main" id="{0FFAEEC4-6CE8-4D01-A24D-AE2AFB6522DD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4525680" y="1697107"/>
                  <a:ext cx="84240" cy="1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5">
              <p14:nvContentPartPr>
                <p14:cNvPr id="306" name="Freihand 305">
                  <a:extLst>
                    <a:ext uri="{FF2B5EF4-FFF2-40B4-BE49-F238E27FC236}">
                      <a16:creationId xmlns:a16="http://schemas.microsoft.com/office/drawing/2014/main" id="{82D5C8A9-27F2-42A4-B2A4-C567C7E2385E}"/>
                    </a:ext>
                  </a:extLst>
                </p14:cNvPr>
                <p14:cNvContentPartPr/>
                <p14:nvPr/>
              </p14:nvContentPartPr>
              <p14:xfrm>
                <a:off x="4607760" y="1654987"/>
                <a:ext cx="66240" cy="99720"/>
              </p14:xfrm>
            </p:contentPart>
          </mc:Choice>
          <mc:Fallback>
            <p:pic>
              <p:nvPicPr>
                <p:cNvPr id="306" name="Freihand 305">
                  <a:extLst>
                    <a:ext uri="{FF2B5EF4-FFF2-40B4-BE49-F238E27FC236}">
                      <a16:creationId xmlns:a16="http://schemas.microsoft.com/office/drawing/2014/main" id="{82D5C8A9-27F2-42A4-B2A4-C567C7E2385E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4603440" y="1650667"/>
                  <a:ext cx="74880" cy="108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12" name="Gruppieren 311">
            <a:extLst>
              <a:ext uri="{FF2B5EF4-FFF2-40B4-BE49-F238E27FC236}">
                <a16:creationId xmlns:a16="http://schemas.microsoft.com/office/drawing/2014/main" id="{28BCA23F-ABBB-45C5-9E7C-63C466914F78}"/>
              </a:ext>
            </a:extLst>
          </p:cNvPr>
          <p:cNvGrpSpPr/>
          <p:nvPr/>
        </p:nvGrpSpPr>
        <p:grpSpPr>
          <a:xfrm>
            <a:off x="4829880" y="1812307"/>
            <a:ext cx="164880" cy="74520"/>
            <a:chOff x="4829880" y="1812307"/>
            <a:chExt cx="164880" cy="74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7">
              <p14:nvContentPartPr>
                <p14:cNvPr id="308" name="Freihand 307">
                  <a:extLst>
                    <a:ext uri="{FF2B5EF4-FFF2-40B4-BE49-F238E27FC236}">
                      <a16:creationId xmlns:a16="http://schemas.microsoft.com/office/drawing/2014/main" id="{BB75271E-2976-45E9-9588-E31A94298492}"/>
                    </a:ext>
                  </a:extLst>
                </p14:cNvPr>
                <p14:cNvContentPartPr/>
                <p14:nvPr/>
              </p14:nvContentPartPr>
              <p14:xfrm>
                <a:off x="4829880" y="1818427"/>
                <a:ext cx="44640" cy="66600"/>
              </p14:xfrm>
            </p:contentPart>
          </mc:Choice>
          <mc:Fallback>
            <p:pic>
              <p:nvPicPr>
                <p:cNvPr id="308" name="Freihand 307">
                  <a:extLst>
                    <a:ext uri="{FF2B5EF4-FFF2-40B4-BE49-F238E27FC236}">
                      <a16:creationId xmlns:a16="http://schemas.microsoft.com/office/drawing/2014/main" id="{BB75271E-2976-45E9-9588-E31A94298492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4825560" y="1814107"/>
                  <a:ext cx="53280" cy="7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9">
              <p14:nvContentPartPr>
                <p14:cNvPr id="309" name="Freihand 308">
                  <a:extLst>
                    <a:ext uri="{FF2B5EF4-FFF2-40B4-BE49-F238E27FC236}">
                      <a16:creationId xmlns:a16="http://schemas.microsoft.com/office/drawing/2014/main" id="{6369567E-BC0B-45BC-BBFC-3BACFA248997}"/>
                    </a:ext>
                  </a:extLst>
                </p14:cNvPr>
                <p14:cNvContentPartPr/>
                <p14:nvPr/>
              </p14:nvContentPartPr>
              <p14:xfrm>
                <a:off x="4864080" y="1814827"/>
                <a:ext cx="29880" cy="61920"/>
              </p14:xfrm>
            </p:contentPart>
          </mc:Choice>
          <mc:Fallback>
            <p:pic>
              <p:nvPicPr>
                <p:cNvPr id="309" name="Freihand 308">
                  <a:extLst>
                    <a:ext uri="{FF2B5EF4-FFF2-40B4-BE49-F238E27FC236}">
                      <a16:creationId xmlns:a16="http://schemas.microsoft.com/office/drawing/2014/main" id="{6369567E-BC0B-45BC-BBFC-3BACFA248997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4859760" y="1810507"/>
                  <a:ext cx="38520" cy="7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1">
              <p14:nvContentPartPr>
                <p14:cNvPr id="310" name="Freihand 309">
                  <a:extLst>
                    <a:ext uri="{FF2B5EF4-FFF2-40B4-BE49-F238E27FC236}">
                      <a16:creationId xmlns:a16="http://schemas.microsoft.com/office/drawing/2014/main" id="{2944ECC3-876A-406E-914E-7FAF8B9B47E6}"/>
                    </a:ext>
                  </a:extLst>
                </p14:cNvPr>
                <p14:cNvContentPartPr/>
                <p14:nvPr/>
              </p14:nvContentPartPr>
              <p14:xfrm>
                <a:off x="4830960" y="1873147"/>
                <a:ext cx="65880" cy="13680"/>
              </p14:xfrm>
            </p:contentPart>
          </mc:Choice>
          <mc:Fallback>
            <p:pic>
              <p:nvPicPr>
                <p:cNvPr id="310" name="Freihand 309">
                  <a:extLst>
                    <a:ext uri="{FF2B5EF4-FFF2-40B4-BE49-F238E27FC236}">
                      <a16:creationId xmlns:a16="http://schemas.microsoft.com/office/drawing/2014/main" id="{2944ECC3-876A-406E-914E-7FAF8B9B47E6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4826640" y="1868827"/>
                  <a:ext cx="74520" cy="2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3">
              <p14:nvContentPartPr>
                <p14:cNvPr id="311" name="Freihand 310">
                  <a:extLst>
                    <a:ext uri="{FF2B5EF4-FFF2-40B4-BE49-F238E27FC236}">
                      <a16:creationId xmlns:a16="http://schemas.microsoft.com/office/drawing/2014/main" id="{7A7A3AF8-DFE0-449F-A9BF-3FA0C8D2FD1A}"/>
                    </a:ext>
                  </a:extLst>
                </p14:cNvPr>
                <p14:cNvContentPartPr/>
                <p14:nvPr/>
              </p14:nvContentPartPr>
              <p14:xfrm>
                <a:off x="4916280" y="1812307"/>
                <a:ext cx="78480" cy="66960"/>
              </p14:xfrm>
            </p:contentPart>
          </mc:Choice>
          <mc:Fallback>
            <p:pic>
              <p:nvPicPr>
                <p:cNvPr id="311" name="Freihand 310">
                  <a:extLst>
                    <a:ext uri="{FF2B5EF4-FFF2-40B4-BE49-F238E27FC236}">
                      <a16:creationId xmlns:a16="http://schemas.microsoft.com/office/drawing/2014/main" id="{7A7A3AF8-DFE0-449F-A9BF-3FA0C8D2FD1A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4911960" y="1807987"/>
                  <a:ext cx="87120" cy="75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75" name="Gruppieren 374">
            <a:extLst>
              <a:ext uri="{FF2B5EF4-FFF2-40B4-BE49-F238E27FC236}">
                <a16:creationId xmlns:a16="http://schemas.microsoft.com/office/drawing/2014/main" id="{526FE5F0-73AB-4D37-B056-00594B181B36}"/>
              </a:ext>
            </a:extLst>
          </p:cNvPr>
          <p:cNvGrpSpPr/>
          <p:nvPr/>
        </p:nvGrpSpPr>
        <p:grpSpPr>
          <a:xfrm>
            <a:off x="7562280" y="539347"/>
            <a:ext cx="4010040" cy="1926720"/>
            <a:chOff x="7562280" y="539347"/>
            <a:chExt cx="4010040" cy="1926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5">
              <p14:nvContentPartPr>
                <p14:cNvPr id="240" name="Freihand 239">
                  <a:extLst>
                    <a:ext uri="{FF2B5EF4-FFF2-40B4-BE49-F238E27FC236}">
                      <a16:creationId xmlns:a16="http://schemas.microsoft.com/office/drawing/2014/main" id="{90706EF6-1B53-47EC-8718-9EA420D68971}"/>
                    </a:ext>
                  </a:extLst>
                </p14:cNvPr>
                <p14:cNvContentPartPr/>
                <p14:nvPr/>
              </p14:nvContentPartPr>
              <p14:xfrm>
                <a:off x="7562280" y="1040467"/>
                <a:ext cx="238320" cy="109080"/>
              </p14:xfrm>
            </p:contentPart>
          </mc:Choice>
          <mc:Fallback>
            <p:pic>
              <p:nvPicPr>
                <p:cNvPr id="240" name="Freihand 239">
                  <a:extLst>
                    <a:ext uri="{FF2B5EF4-FFF2-40B4-BE49-F238E27FC236}">
                      <a16:creationId xmlns:a16="http://schemas.microsoft.com/office/drawing/2014/main" id="{90706EF6-1B53-47EC-8718-9EA420D68971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7557960" y="1036147"/>
                  <a:ext cx="246960" cy="11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7">
              <p14:nvContentPartPr>
                <p14:cNvPr id="241" name="Freihand 240">
                  <a:extLst>
                    <a:ext uri="{FF2B5EF4-FFF2-40B4-BE49-F238E27FC236}">
                      <a16:creationId xmlns:a16="http://schemas.microsoft.com/office/drawing/2014/main" id="{4E3B5280-4443-42ED-B921-4D5B7E88B499}"/>
                    </a:ext>
                  </a:extLst>
                </p14:cNvPr>
                <p14:cNvContentPartPr/>
                <p14:nvPr/>
              </p14:nvContentPartPr>
              <p14:xfrm>
                <a:off x="7956120" y="1020667"/>
                <a:ext cx="122760" cy="73440"/>
              </p14:xfrm>
            </p:contentPart>
          </mc:Choice>
          <mc:Fallback>
            <p:pic>
              <p:nvPicPr>
                <p:cNvPr id="241" name="Freihand 240">
                  <a:extLst>
                    <a:ext uri="{FF2B5EF4-FFF2-40B4-BE49-F238E27FC236}">
                      <a16:creationId xmlns:a16="http://schemas.microsoft.com/office/drawing/2014/main" id="{4E3B5280-4443-42ED-B921-4D5B7E88B499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7951800" y="1016347"/>
                  <a:ext cx="131400" cy="8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9">
              <p14:nvContentPartPr>
                <p14:cNvPr id="242" name="Freihand 241">
                  <a:extLst>
                    <a:ext uri="{FF2B5EF4-FFF2-40B4-BE49-F238E27FC236}">
                      <a16:creationId xmlns:a16="http://schemas.microsoft.com/office/drawing/2014/main" id="{8B01DC0C-2BE8-4B16-8685-56CD30C4BBBD}"/>
                    </a:ext>
                  </a:extLst>
                </p14:cNvPr>
                <p14:cNvContentPartPr/>
                <p14:nvPr/>
              </p14:nvContentPartPr>
              <p14:xfrm>
                <a:off x="8082120" y="931027"/>
                <a:ext cx="66960" cy="150120"/>
              </p14:xfrm>
            </p:contentPart>
          </mc:Choice>
          <mc:Fallback>
            <p:pic>
              <p:nvPicPr>
                <p:cNvPr id="242" name="Freihand 241">
                  <a:extLst>
                    <a:ext uri="{FF2B5EF4-FFF2-40B4-BE49-F238E27FC236}">
                      <a16:creationId xmlns:a16="http://schemas.microsoft.com/office/drawing/2014/main" id="{8B01DC0C-2BE8-4B16-8685-56CD30C4BBBD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8077800" y="926707"/>
                  <a:ext cx="75600" cy="15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1">
              <p14:nvContentPartPr>
                <p14:cNvPr id="243" name="Freihand 242">
                  <a:extLst>
                    <a:ext uri="{FF2B5EF4-FFF2-40B4-BE49-F238E27FC236}">
                      <a16:creationId xmlns:a16="http://schemas.microsoft.com/office/drawing/2014/main" id="{FE1D0053-941A-45E0-A7F2-AB7726D696C1}"/>
                    </a:ext>
                  </a:extLst>
                </p14:cNvPr>
                <p14:cNvContentPartPr/>
                <p14:nvPr/>
              </p14:nvContentPartPr>
              <p14:xfrm>
                <a:off x="8180040" y="986827"/>
                <a:ext cx="97920" cy="59760"/>
              </p14:xfrm>
            </p:contentPart>
          </mc:Choice>
          <mc:Fallback>
            <p:pic>
              <p:nvPicPr>
                <p:cNvPr id="243" name="Freihand 242">
                  <a:extLst>
                    <a:ext uri="{FF2B5EF4-FFF2-40B4-BE49-F238E27FC236}">
                      <a16:creationId xmlns:a16="http://schemas.microsoft.com/office/drawing/2014/main" id="{FE1D0053-941A-45E0-A7F2-AB7726D696C1}"/>
                    </a:ext>
                  </a:extLst>
                </p:cNvPr>
                <p:cNvPicPr/>
                <p:nvPr/>
              </p:nvPicPr>
              <p:blipFill>
                <a:blip r:embed="rId122"/>
                <a:stretch>
                  <a:fillRect/>
                </a:stretch>
              </p:blipFill>
              <p:spPr>
                <a:xfrm>
                  <a:off x="8175720" y="982507"/>
                  <a:ext cx="106560" cy="6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3">
              <p14:nvContentPartPr>
                <p14:cNvPr id="244" name="Freihand 243">
                  <a:extLst>
                    <a:ext uri="{FF2B5EF4-FFF2-40B4-BE49-F238E27FC236}">
                      <a16:creationId xmlns:a16="http://schemas.microsoft.com/office/drawing/2014/main" id="{FB1E95D1-BDAD-418B-B583-A9259D8087CC}"/>
                    </a:ext>
                  </a:extLst>
                </p14:cNvPr>
                <p14:cNvContentPartPr/>
                <p14:nvPr/>
              </p14:nvContentPartPr>
              <p14:xfrm>
                <a:off x="8307120" y="964507"/>
                <a:ext cx="90000" cy="66960"/>
              </p14:xfrm>
            </p:contentPart>
          </mc:Choice>
          <mc:Fallback>
            <p:pic>
              <p:nvPicPr>
                <p:cNvPr id="244" name="Freihand 243">
                  <a:extLst>
                    <a:ext uri="{FF2B5EF4-FFF2-40B4-BE49-F238E27FC236}">
                      <a16:creationId xmlns:a16="http://schemas.microsoft.com/office/drawing/2014/main" id="{FB1E95D1-BDAD-418B-B583-A9259D8087CC}"/>
                    </a:ext>
                  </a:extLst>
                </p:cNvPr>
                <p:cNvPicPr/>
                <p:nvPr/>
              </p:nvPicPr>
              <p:blipFill>
                <a:blip r:embed="rId124"/>
                <a:stretch>
                  <a:fillRect/>
                </a:stretch>
              </p:blipFill>
              <p:spPr>
                <a:xfrm>
                  <a:off x="8302800" y="960187"/>
                  <a:ext cx="98640" cy="7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5">
              <p14:nvContentPartPr>
                <p14:cNvPr id="247" name="Freihand 246">
                  <a:extLst>
                    <a:ext uri="{FF2B5EF4-FFF2-40B4-BE49-F238E27FC236}">
                      <a16:creationId xmlns:a16="http://schemas.microsoft.com/office/drawing/2014/main" id="{E4D746D7-B951-43DA-94F6-8C4E9982F621}"/>
                    </a:ext>
                  </a:extLst>
                </p14:cNvPr>
                <p14:cNvContentPartPr/>
                <p14:nvPr/>
              </p14:nvContentPartPr>
              <p14:xfrm>
                <a:off x="8411520" y="874147"/>
                <a:ext cx="268920" cy="132480"/>
              </p14:xfrm>
            </p:contentPart>
          </mc:Choice>
          <mc:Fallback>
            <p:pic>
              <p:nvPicPr>
                <p:cNvPr id="247" name="Freihand 246">
                  <a:extLst>
                    <a:ext uri="{FF2B5EF4-FFF2-40B4-BE49-F238E27FC236}">
                      <a16:creationId xmlns:a16="http://schemas.microsoft.com/office/drawing/2014/main" id="{E4D746D7-B951-43DA-94F6-8C4E9982F621}"/>
                    </a:ext>
                  </a:extLst>
                </p:cNvPr>
                <p:cNvPicPr/>
                <p:nvPr/>
              </p:nvPicPr>
              <p:blipFill>
                <a:blip r:embed="rId126"/>
                <a:stretch>
                  <a:fillRect/>
                </a:stretch>
              </p:blipFill>
              <p:spPr>
                <a:xfrm>
                  <a:off x="8407200" y="869827"/>
                  <a:ext cx="277560" cy="14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7">
              <p14:nvContentPartPr>
                <p14:cNvPr id="248" name="Freihand 247">
                  <a:extLst>
                    <a:ext uri="{FF2B5EF4-FFF2-40B4-BE49-F238E27FC236}">
                      <a16:creationId xmlns:a16="http://schemas.microsoft.com/office/drawing/2014/main" id="{F69E654E-324E-41CA-BD18-BE346A5CBA73}"/>
                    </a:ext>
                  </a:extLst>
                </p14:cNvPr>
                <p14:cNvContentPartPr/>
                <p14:nvPr/>
              </p14:nvContentPartPr>
              <p14:xfrm>
                <a:off x="8720400" y="902947"/>
                <a:ext cx="209880" cy="66240"/>
              </p14:xfrm>
            </p:contentPart>
          </mc:Choice>
          <mc:Fallback>
            <p:pic>
              <p:nvPicPr>
                <p:cNvPr id="248" name="Freihand 247">
                  <a:extLst>
                    <a:ext uri="{FF2B5EF4-FFF2-40B4-BE49-F238E27FC236}">
                      <a16:creationId xmlns:a16="http://schemas.microsoft.com/office/drawing/2014/main" id="{F69E654E-324E-41CA-BD18-BE346A5CBA73}"/>
                    </a:ext>
                  </a:extLst>
                </p:cNvPr>
                <p:cNvPicPr/>
                <p:nvPr/>
              </p:nvPicPr>
              <p:blipFill>
                <a:blip r:embed="rId128"/>
                <a:stretch>
                  <a:fillRect/>
                </a:stretch>
              </p:blipFill>
              <p:spPr>
                <a:xfrm>
                  <a:off x="8716080" y="898627"/>
                  <a:ext cx="218520" cy="7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9">
              <p14:nvContentPartPr>
                <p14:cNvPr id="249" name="Freihand 248">
                  <a:extLst>
                    <a:ext uri="{FF2B5EF4-FFF2-40B4-BE49-F238E27FC236}">
                      <a16:creationId xmlns:a16="http://schemas.microsoft.com/office/drawing/2014/main" id="{E7DCB085-81D8-47DA-AFD2-7B69B7DC22A4}"/>
                    </a:ext>
                  </a:extLst>
                </p14:cNvPr>
                <p14:cNvContentPartPr/>
                <p14:nvPr/>
              </p14:nvContentPartPr>
              <p14:xfrm>
                <a:off x="8941440" y="808267"/>
                <a:ext cx="137880" cy="129240"/>
              </p14:xfrm>
            </p:contentPart>
          </mc:Choice>
          <mc:Fallback>
            <p:pic>
              <p:nvPicPr>
                <p:cNvPr id="249" name="Freihand 248">
                  <a:extLst>
                    <a:ext uri="{FF2B5EF4-FFF2-40B4-BE49-F238E27FC236}">
                      <a16:creationId xmlns:a16="http://schemas.microsoft.com/office/drawing/2014/main" id="{E7DCB085-81D8-47DA-AFD2-7B69B7DC22A4}"/>
                    </a:ext>
                  </a:extLst>
                </p:cNvPr>
                <p:cNvPicPr/>
                <p:nvPr/>
              </p:nvPicPr>
              <p:blipFill>
                <a:blip r:embed="rId130"/>
                <a:stretch>
                  <a:fillRect/>
                </a:stretch>
              </p:blipFill>
              <p:spPr>
                <a:xfrm>
                  <a:off x="8937120" y="803947"/>
                  <a:ext cx="146520" cy="13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1">
              <p14:nvContentPartPr>
                <p14:cNvPr id="250" name="Freihand 249">
                  <a:extLst>
                    <a:ext uri="{FF2B5EF4-FFF2-40B4-BE49-F238E27FC236}">
                      <a16:creationId xmlns:a16="http://schemas.microsoft.com/office/drawing/2014/main" id="{395D4DC9-DDF5-4491-828E-61040FEF0EA8}"/>
                    </a:ext>
                  </a:extLst>
                </p14:cNvPr>
                <p14:cNvContentPartPr/>
                <p14:nvPr/>
              </p14:nvContentPartPr>
              <p14:xfrm>
                <a:off x="9085440" y="846067"/>
                <a:ext cx="161280" cy="51120"/>
              </p14:xfrm>
            </p:contentPart>
          </mc:Choice>
          <mc:Fallback>
            <p:pic>
              <p:nvPicPr>
                <p:cNvPr id="250" name="Freihand 249">
                  <a:extLst>
                    <a:ext uri="{FF2B5EF4-FFF2-40B4-BE49-F238E27FC236}">
                      <a16:creationId xmlns:a16="http://schemas.microsoft.com/office/drawing/2014/main" id="{395D4DC9-DDF5-4491-828E-61040FEF0EA8}"/>
                    </a:ext>
                  </a:extLst>
                </p:cNvPr>
                <p:cNvPicPr/>
                <p:nvPr/>
              </p:nvPicPr>
              <p:blipFill>
                <a:blip r:embed="rId132"/>
                <a:stretch>
                  <a:fillRect/>
                </a:stretch>
              </p:blipFill>
              <p:spPr>
                <a:xfrm>
                  <a:off x="9081120" y="841747"/>
                  <a:ext cx="169920" cy="5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3">
              <p14:nvContentPartPr>
                <p14:cNvPr id="251" name="Freihand 250">
                  <a:extLst>
                    <a:ext uri="{FF2B5EF4-FFF2-40B4-BE49-F238E27FC236}">
                      <a16:creationId xmlns:a16="http://schemas.microsoft.com/office/drawing/2014/main" id="{676F9DCB-3ACB-4093-9DAB-12B6AC19CDCA}"/>
                    </a:ext>
                  </a:extLst>
                </p14:cNvPr>
                <p14:cNvContentPartPr/>
                <p14:nvPr/>
              </p14:nvContentPartPr>
              <p14:xfrm>
                <a:off x="9429600" y="689827"/>
                <a:ext cx="157320" cy="163080"/>
              </p14:xfrm>
            </p:contentPart>
          </mc:Choice>
          <mc:Fallback>
            <p:pic>
              <p:nvPicPr>
                <p:cNvPr id="251" name="Freihand 250">
                  <a:extLst>
                    <a:ext uri="{FF2B5EF4-FFF2-40B4-BE49-F238E27FC236}">
                      <a16:creationId xmlns:a16="http://schemas.microsoft.com/office/drawing/2014/main" id="{676F9DCB-3ACB-4093-9DAB-12B6AC19CDCA}"/>
                    </a:ext>
                  </a:extLst>
                </p:cNvPr>
                <p:cNvPicPr/>
                <p:nvPr/>
              </p:nvPicPr>
              <p:blipFill>
                <a:blip r:embed="rId134"/>
                <a:stretch>
                  <a:fillRect/>
                </a:stretch>
              </p:blipFill>
              <p:spPr>
                <a:xfrm>
                  <a:off x="9425280" y="685507"/>
                  <a:ext cx="165960" cy="17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5">
              <p14:nvContentPartPr>
                <p14:cNvPr id="252" name="Freihand 251">
                  <a:extLst>
                    <a:ext uri="{FF2B5EF4-FFF2-40B4-BE49-F238E27FC236}">
                      <a16:creationId xmlns:a16="http://schemas.microsoft.com/office/drawing/2014/main" id="{2D2CDF41-D872-4664-8B47-1D4E55F39688}"/>
                    </a:ext>
                  </a:extLst>
                </p14:cNvPr>
                <p14:cNvContentPartPr/>
                <p14:nvPr/>
              </p14:nvContentPartPr>
              <p14:xfrm>
                <a:off x="9603480" y="718267"/>
                <a:ext cx="225000" cy="87840"/>
              </p14:xfrm>
            </p:contentPart>
          </mc:Choice>
          <mc:Fallback>
            <p:pic>
              <p:nvPicPr>
                <p:cNvPr id="252" name="Freihand 251">
                  <a:extLst>
                    <a:ext uri="{FF2B5EF4-FFF2-40B4-BE49-F238E27FC236}">
                      <a16:creationId xmlns:a16="http://schemas.microsoft.com/office/drawing/2014/main" id="{2D2CDF41-D872-4664-8B47-1D4E55F39688}"/>
                    </a:ext>
                  </a:extLst>
                </p:cNvPr>
                <p:cNvPicPr/>
                <p:nvPr/>
              </p:nvPicPr>
              <p:blipFill>
                <a:blip r:embed="rId136"/>
                <a:stretch>
                  <a:fillRect/>
                </a:stretch>
              </p:blipFill>
              <p:spPr>
                <a:xfrm>
                  <a:off x="9599160" y="713947"/>
                  <a:ext cx="233640" cy="9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7">
              <p14:nvContentPartPr>
                <p14:cNvPr id="253" name="Freihand 252">
                  <a:extLst>
                    <a:ext uri="{FF2B5EF4-FFF2-40B4-BE49-F238E27FC236}">
                      <a16:creationId xmlns:a16="http://schemas.microsoft.com/office/drawing/2014/main" id="{DF7BD832-5070-4C3D-81D0-52C9DC8077BB}"/>
                    </a:ext>
                  </a:extLst>
                </p14:cNvPr>
                <p14:cNvContentPartPr/>
                <p14:nvPr/>
              </p14:nvContentPartPr>
              <p14:xfrm>
                <a:off x="9842520" y="666787"/>
                <a:ext cx="90720" cy="98280"/>
              </p14:xfrm>
            </p:contentPart>
          </mc:Choice>
          <mc:Fallback>
            <p:pic>
              <p:nvPicPr>
                <p:cNvPr id="253" name="Freihand 252">
                  <a:extLst>
                    <a:ext uri="{FF2B5EF4-FFF2-40B4-BE49-F238E27FC236}">
                      <a16:creationId xmlns:a16="http://schemas.microsoft.com/office/drawing/2014/main" id="{DF7BD832-5070-4C3D-81D0-52C9DC8077BB}"/>
                    </a:ext>
                  </a:extLst>
                </p:cNvPr>
                <p:cNvPicPr/>
                <p:nvPr/>
              </p:nvPicPr>
              <p:blipFill>
                <a:blip r:embed="rId138"/>
                <a:stretch>
                  <a:fillRect/>
                </a:stretch>
              </p:blipFill>
              <p:spPr>
                <a:xfrm>
                  <a:off x="9838200" y="662467"/>
                  <a:ext cx="99360" cy="10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9">
              <p14:nvContentPartPr>
                <p14:cNvPr id="254" name="Freihand 253">
                  <a:extLst>
                    <a:ext uri="{FF2B5EF4-FFF2-40B4-BE49-F238E27FC236}">
                      <a16:creationId xmlns:a16="http://schemas.microsoft.com/office/drawing/2014/main" id="{7CE1D001-C15B-4493-97C2-7AE9578B4A4D}"/>
                    </a:ext>
                  </a:extLst>
                </p14:cNvPr>
                <p14:cNvContentPartPr/>
                <p14:nvPr/>
              </p14:nvContentPartPr>
              <p14:xfrm>
                <a:off x="9870600" y="682987"/>
                <a:ext cx="68040" cy="34920"/>
              </p14:xfrm>
            </p:contentPart>
          </mc:Choice>
          <mc:Fallback>
            <p:pic>
              <p:nvPicPr>
                <p:cNvPr id="254" name="Freihand 253">
                  <a:extLst>
                    <a:ext uri="{FF2B5EF4-FFF2-40B4-BE49-F238E27FC236}">
                      <a16:creationId xmlns:a16="http://schemas.microsoft.com/office/drawing/2014/main" id="{7CE1D001-C15B-4493-97C2-7AE9578B4A4D}"/>
                    </a:ext>
                  </a:extLst>
                </p:cNvPr>
                <p:cNvPicPr/>
                <p:nvPr/>
              </p:nvPicPr>
              <p:blipFill>
                <a:blip r:embed="rId140"/>
                <a:stretch>
                  <a:fillRect/>
                </a:stretch>
              </p:blipFill>
              <p:spPr>
                <a:xfrm>
                  <a:off x="9866280" y="678667"/>
                  <a:ext cx="76680" cy="4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1">
              <p14:nvContentPartPr>
                <p14:cNvPr id="255" name="Freihand 254">
                  <a:extLst>
                    <a:ext uri="{FF2B5EF4-FFF2-40B4-BE49-F238E27FC236}">
                      <a16:creationId xmlns:a16="http://schemas.microsoft.com/office/drawing/2014/main" id="{96AB92C1-E995-4C3A-BED1-ACACC2F99D7C}"/>
                    </a:ext>
                  </a:extLst>
                </p14:cNvPr>
                <p14:cNvContentPartPr/>
                <p14:nvPr/>
              </p14:nvContentPartPr>
              <p14:xfrm>
                <a:off x="9959160" y="661027"/>
                <a:ext cx="180000" cy="78480"/>
              </p14:xfrm>
            </p:contentPart>
          </mc:Choice>
          <mc:Fallback>
            <p:pic>
              <p:nvPicPr>
                <p:cNvPr id="255" name="Freihand 254">
                  <a:extLst>
                    <a:ext uri="{FF2B5EF4-FFF2-40B4-BE49-F238E27FC236}">
                      <a16:creationId xmlns:a16="http://schemas.microsoft.com/office/drawing/2014/main" id="{96AB92C1-E995-4C3A-BED1-ACACC2F99D7C}"/>
                    </a:ext>
                  </a:extLst>
                </p:cNvPr>
                <p:cNvPicPr/>
                <p:nvPr/>
              </p:nvPicPr>
              <p:blipFill>
                <a:blip r:embed="rId142"/>
                <a:stretch>
                  <a:fillRect/>
                </a:stretch>
              </p:blipFill>
              <p:spPr>
                <a:xfrm>
                  <a:off x="9954840" y="656707"/>
                  <a:ext cx="188640" cy="8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3">
              <p14:nvContentPartPr>
                <p14:cNvPr id="256" name="Freihand 255">
                  <a:extLst>
                    <a:ext uri="{FF2B5EF4-FFF2-40B4-BE49-F238E27FC236}">
                      <a16:creationId xmlns:a16="http://schemas.microsoft.com/office/drawing/2014/main" id="{771B9C62-E687-4153-BF3F-3F5B800E0933}"/>
                    </a:ext>
                  </a:extLst>
                </p14:cNvPr>
                <p14:cNvContentPartPr/>
                <p14:nvPr/>
              </p14:nvContentPartPr>
              <p14:xfrm>
                <a:off x="10166880" y="539347"/>
                <a:ext cx="149760" cy="151560"/>
              </p14:xfrm>
            </p:contentPart>
          </mc:Choice>
          <mc:Fallback>
            <p:pic>
              <p:nvPicPr>
                <p:cNvPr id="256" name="Freihand 255">
                  <a:extLst>
                    <a:ext uri="{FF2B5EF4-FFF2-40B4-BE49-F238E27FC236}">
                      <a16:creationId xmlns:a16="http://schemas.microsoft.com/office/drawing/2014/main" id="{771B9C62-E687-4153-BF3F-3F5B800E0933}"/>
                    </a:ext>
                  </a:extLst>
                </p:cNvPr>
                <p:cNvPicPr/>
                <p:nvPr/>
              </p:nvPicPr>
              <p:blipFill>
                <a:blip r:embed="rId144"/>
                <a:stretch>
                  <a:fillRect/>
                </a:stretch>
              </p:blipFill>
              <p:spPr>
                <a:xfrm>
                  <a:off x="10162560" y="535027"/>
                  <a:ext cx="158400" cy="16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5">
              <p14:nvContentPartPr>
                <p14:cNvPr id="257" name="Freihand 256">
                  <a:extLst>
                    <a:ext uri="{FF2B5EF4-FFF2-40B4-BE49-F238E27FC236}">
                      <a16:creationId xmlns:a16="http://schemas.microsoft.com/office/drawing/2014/main" id="{B2D1E0C7-CE34-4515-BBFA-DC4ED0B6BCB1}"/>
                    </a:ext>
                  </a:extLst>
                </p14:cNvPr>
                <p14:cNvContentPartPr/>
                <p14:nvPr/>
              </p14:nvContentPartPr>
              <p14:xfrm>
                <a:off x="10329240" y="566707"/>
                <a:ext cx="104040" cy="70560"/>
              </p14:xfrm>
            </p:contentPart>
          </mc:Choice>
          <mc:Fallback>
            <p:pic>
              <p:nvPicPr>
                <p:cNvPr id="257" name="Freihand 256">
                  <a:extLst>
                    <a:ext uri="{FF2B5EF4-FFF2-40B4-BE49-F238E27FC236}">
                      <a16:creationId xmlns:a16="http://schemas.microsoft.com/office/drawing/2014/main" id="{B2D1E0C7-CE34-4515-BBFA-DC4ED0B6BCB1}"/>
                    </a:ext>
                  </a:extLst>
                </p:cNvPr>
                <p:cNvPicPr/>
                <p:nvPr/>
              </p:nvPicPr>
              <p:blipFill>
                <a:blip r:embed="rId146"/>
                <a:stretch>
                  <a:fillRect/>
                </a:stretch>
              </p:blipFill>
              <p:spPr>
                <a:xfrm>
                  <a:off x="10324920" y="562387"/>
                  <a:ext cx="112680" cy="7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7">
              <p14:nvContentPartPr>
                <p14:cNvPr id="258" name="Freihand 257">
                  <a:extLst>
                    <a:ext uri="{FF2B5EF4-FFF2-40B4-BE49-F238E27FC236}">
                      <a16:creationId xmlns:a16="http://schemas.microsoft.com/office/drawing/2014/main" id="{F7C9D5EC-24CB-4A90-B216-013D24E8B437}"/>
                    </a:ext>
                  </a:extLst>
                </p14:cNvPr>
                <p14:cNvContentPartPr/>
                <p14:nvPr/>
              </p14:nvContentPartPr>
              <p14:xfrm>
                <a:off x="10471440" y="541867"/>
                <a:ext cx="127440" cy="208080"/>
              </p14:xfrm>
            </p:contentPart>
          </mc:Choice>
          <mc:Fallback>
            <p:pic>
              <p:nvPicPr>
                <p:cNvPr id="258" name="Freihand 257">
                  <a:extLst>
                    <a:ext uri="{FF2B5EF4-FFF2-40B4-BE49-F238E27FC236}">
                      <a16:creationId xmlns:a16="http://schemas.microsoft.com/office/drawing/2014/main" id="{F7C9D5EC-24CB-4A90-B216-013D24E8B437}"/>
                    </a:ext>
                  </a:extLst>
                </p:cNvPr>
                <p:cNvPicPr/>
                <p:nvPr/>
              </p:nvPicPr>
              <p:blipFill>
                <a:blip r:embed="rId148"/>
                <a:stretch>
                  <a:fillRect/>
                </a:stretch>
              </p:blipFill>
              <p:spPr>
                <a:xfrm>
                  <a:off x="10467120" y="537547"/>
                  <a:ext cx="136080" cy="21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9">
              <p14:nvContentPartPr>
                <p14:cNvPr id="262" name="Freihand 261">
                  <a:extLst>
                    <a:ext uri="{FF2B5EF4-FFF2-40B4-BE49-F238E27FC236}">
                      <a16:creationId xmlns:a16="http://schemas.microsoft.com/office/drawing/2014/main" id="{5A6002DD-C320-419E-9291-ED859408E6EF}"/>
                    </a:ext>
                  </a:extLst>
                </p14:cNvPr>
                <p14:cNvContentPartPr/>
                <p14:nvPr/>
              </p14:nvContentPartPr>
              <p14:xfrm>
                <a:off x="8166000" y="1294627"/>
                <a:ext cx="210600" cy="158040"/>
              </p14:xfrm>
            </p:contentPart>
          </mc:Choice>
          <mc:Fallback>
            <p:pic>
              <p:nvPicPr>
                <p:cNvPr id="262" name="Freihand 261">
                  <a:extLst>
                    <a:ext uri="{FF2B5EF4-FFF2-40B4-BE49-F238E27FC236}">
                      <a16:creationId xmlns:a16="http://schemas.microsoft.com/office/drawing/2014/main" id="{5A6002DD-C320-419E-9291-ED859408E6EF}"/>
                    </a:ext>
                  </a:extLst>
                </p:cNvPr>
                <p:cNvPicPr/>
                <p:nvPr/>
              </p:nvPicPr>
              <p:blipFill>
                <a:blip r:embed="rId150"/>
                <a:stretch>
                  <a:fillRect/>
                </a:stretch>
              </p:blipFill>
              <p:spPr>
                <a:xfrm>
                  <a:off x="8161680" y="1290307"/>
                  <a:ext cx="219240" cy="16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1">
              <p14:nvContentPartPr>
                <p14:cNvPr id="263" name="Freihand 262">
                  <a:extLst>
                    <a:ext uri="{FF2B5EF4-FFF2-40B4-BE49-F238E27FC236}">
                      <a16:creationId xmlns:a16="http://schemas.microsoft.com/office/drawing/2014/main" id="{D64D2691-30EB-4963-84EB-475D99B4336B}"/>
                    </a:ext>
                  </a:extLst>
                </p14:cNvPr>
                <p14:cNvContentPartPr/>
                <p14:nvPr/>
              </p14:nvContentPartPr>
              <p14:xfrm>
                <a:off x="8405400" y="1128307"/>
                <a:ext cx="319320" cy="444960"/>
              </p14:xfrm>
            </p:contentPart>
          </mc:Choice>
          <mc:Fallback>
            <p:pic>
              <p:nvPicPr>
                <p:cNvPr id="263" name="Freihand 262">
                  <a:extLst>
                    <a:ext uri="{FF2B5EF4-FFF2-40B4-BE49-F238E27FC236}">
                      <a16:creationId xmlns:a16="http://schemas.microsoft.com/office/drawing/2014/main" id="{D64D2691-30EB-4963-84EB-475D99B4336B}"/>
                    </a:ext>
                  </a:extLst>
                </p:cNvPr>
                <p:cNvPicPr/>
                <p:nvPr/>
              </p:nvPicPr>
              <p:blipFill>
                <a:blip r:embed="rId152"/>
                <a:stretch>
                  <a:fillRect/>
                </a:stretch>
              </p:blipFill>
              <p:spPr>
                <a:xfrm>
                  <a:off x="8401080" y="1123987"/>
                  <a:ext cx="327960" cy="45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3">
              <p14:nvContentPartPr>
                <p14:cNvPr id="264" name="Freihand 263">
                  <a:extLst>
                    <a:ext uri="{FF2B5EF4-FFF2-40B4-BE49-F238E27FC236}">
                      <a16:creationId xmlns:a16="http://schemas.microsoft.com/office/drawing/2014/main" id="{DEDABD3D-33E3-4688-A09E-5805FE41A47C}"/>
                    </a:ext>
                  </a:extLst>
                </p14:cNvPr>
                <p14:cNvContentPartPr/>
                <p14:nvPr/>
              </p14:nvContentPartPr>
              <p14:xfrm>
                <a:off x="8517720" y="1107787"/>
                <a:ext cx="12600" cy="360"/>
              </p14:xfrm>
            </p:contentPart>
          </mc:Choice>
          <mc:Fallback>
            <p:pic>
              <p:nvPicPr>
                <p:cNvPr id="264" name="Freihand 263">
                  <a:extLst>
                    <a:ext uri="{FF2B5EF4-FFF2-40B4-BE49-F238E27FC236}">
                      <a16:creationId xmlns:a16="http://schemas.microsoft.com/office/drawing/2014/main" id="{DEDABD3D-33E3-4688-A09E-5805FE41A47C}"/>
                    </a:ext>
                  </a:extLst>
                </p:cNvPr>
                <p:cNvPicPr/>
                <p:nvPr/>
              </p:nvPicPr>
              <p:blipFill>
                <a:blip r:embed="rId154"/>
                <a:stretch>
                  <a:fillRect/>
                </a:stretch>
              </p:blipFill>
              <p:spPr>
                <a:xfrm>
                  <a:off x="8513400" y="1103467"/>
                  <a:ext cx="21240" cy="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5">
              <p14:nvContentPartPr>
                <p14:cNvPr id="265" name="Freihand 264">
                  <a:extLst>
                    <a:ext uri="{FF2B5EF4-FFF2-40B4-BE49-F238E27FC236}">
                      <a16:creationId xmlns:a16="http://schemas.microsoft.com/office/drawing/2014/main" id="{6E235983-CD7C-4B66-9E33-123091ED5DBB}"/>
                    </a:ext>
                  </a:extLst>
                </p14:cNvPr>
                <p14:cNvContentPartPr/>
                <p14:nvPr/>
              </p14:nvContentPartPr>
              <p14:xfrm>
                <a:off x="8880240" y="1132627"/>
                <a:ext cx="78840" cy="133200"/>
              </p14:xfrm>
            </p:contentPart>
          </mc:Choice>
          <mc:Fallback>
            <p:pic>
              <p:nvPicPr>
                <p:cNvPr id="265" name="Freihand 264">
                  <a:extLst>
                    <a:ext uri="{FF2B5EF4-FFF2-40B4-BE49-F238E27FC236}">
                      <a16:creationId xmlns:a16="http://schemas.microsoft.com/office/drawing/2014/main" id="{6E235983-CD7C-4B66-9E33-123091ED5DBB}"/>
                    </a:ext>
                  </a:extLst>
                </p:cNvPr>
                <p:cNvPicPr/>
                <p:nvPr/>
              </p:nvPicPr>
              <p:blipFill>
                <a:blip r:embed="rId156"/>
                <a:stretch>
                  <a:fillRect/>
                </a:stretch>
              </p:blipFill>
              <p:spPr>
                <a:xfrm>
                  <a:off x="8875920" y="1128307"/>
                  <a:ext cx="87480" cy="14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7">
              <p14:nvContentPartPr>
                <p14:cNvPr id="266" name="Freihand 265">
                  <a:extLst>
                    <a:ext uri="{FF2B5EF4-FFF2-40B4-BE49-F238E27FC236}">
                      <a16:creationId xmlns:a16="http://schemas.microsoft.com/office/drawing/2014/main" id="{ABDF47FC-E73E-43D0-BE15-408ED3462E57}"/>
                    </a:ext>
                  </a:extLst>
                </p14:cNvPr>
                <p14:cNvContentPartPr/>
                <p14:nvPr/>
              </p14:nvContentPartPr>
              <p14:xfrm>
                <a:off x="8989680" y="1147387"/>
                <a:ext cx="20520" cy="102600"/>
              </p14:xfrm>
            </p:contentPart>
          </mc:Choice>
          <mc:Fallback>
            <p:pic>
              <p:nvPicPr>
                <p:cNvPr id="266" name="Freihand 265">
                  <a:extLst>
                    <a:ext uri="{FF2B5EF4-FFF2-40B4-BE49-F238E27FC236}">
                      <a16:creationId xmlns:a16="http://schemas.microsoft.com/office/drawing/2014/main" id="{ABDF47FC-E73E-43D0-BE15-408ED3462E57}"/>
                    </a:ext>
                  </a:extLst>
                </p:cNvPr>
                <p:cNvPicPr/>
                <p:nvPr/>
              </p:nvPicPr>
              <p:blipFill>
                <a:blip r:embed="rId158"/>
                <a:stretch>
                  <a:fillRect/>
                </a:stretch>
              </p:blipFill>
              <p:spPr>
                <a:xfrm>
                  <a:off x="8985360" y="1143067"/>
                  <a:ext cx="29160" cy="11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9">
              <p14:nvContentPartPr>
                <p14:cNvPr id="267" name="Freihand 266">
                  <a:extLst>
                    <a:ext uri="{FF2B5EF4-FFF2-40B4-BE49-F238E27FC236}">
                      <a16:creationId xmlns:a16="http://schemas.microsoft.com/office/drawing/2014/main" id="{5A9C7DEC-94A9-4A12-9112-E2E3C93D7501}"/>
                    </a:ext>
                  </a:extLst>
                </p14:cNvPr>
                <p14:cNvContentPartPr/>
                <p14:nvPr/>
              </p14:nvContentPartPr>
              <p14:xfrm>
                <a:off x="8997600" y="1088347"/>
                <a:ext cx="14400" cy="7200"/>
              </p14:xfrm>
            </p:contentPart>
          </mc:Choice>
          <mc:Fallback>
            <p:pic>
              <p:nvPicPr>
                <p:cNvPr id="267" name="Freihand 266">
                  <a:extLst>
                    <a:ext uri="{FF2B5EF4-FFF2-40B4-BE49-F238E27FC236}">
                      <a16:creationId xmlns:a16="http://schemas.microsoft.com/office/drawing/2014/main" id="{5A9C7DEC-94A9-4A12-9112-E2E3C93D7501}"/>
                    </a:ext>
                  </a:extLst>
                </p:cNvPr>
                <p:cNvPicPr/>
                <p:nvPr/>
              </p:nvPicPr>
              <p:blipFill>
                <a:blip r:embed="rId160"/>
                <a:stretch>
                  <a:fillRect/>
                </a:stretch>
              </p:blipFill>
              <p:spPr>
                <a:xfrm>
                  <a:off x="8993280" y="1084027"/>
                  <a:ext cx="23040" cy="1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1">
              <p14:nvContentPartPr>
                <p14:cNvPr id="268" name="Freihand 267">
                  <a:extLst>
                    <a:ext uri="{FF2B5EF4-FFF2-40B4-BE49-F238E27FC236}">
                      <a16:creationId xmlns:a16="http://schemas.microsoft.com/office/drawing/2014/main" id="{3F2C1CC0-48EF-4E99-873A-EC08EBA338BC}"/>
                    </a:ext>
                  </a:extLst>
                </p14:cNvPr>
                <p14:cNvContentPartPr/>
                <p14:nvPr/>
              </p14:nvContentPartPr>
              <p14:xfrm>
                <a:off x="9048360" y="1023907"/>
                <a:ext cx="119880" cy="200520"/>
              </p14:xfrm>
            </p:contentPart>
          </mc:Choice>
          <mc:Fallback>
            <p:pic>
              <p:nvPicPr>
                <p:cNvPr id="268" name="Freihand 267">
                  <a:extLst>
                    <a:ext uri="{FF2B5EF4-FFF2-40B4-BE49-F238E27FC236}">
                      <a16:creationId xmlns:a16="http://schemas.microsoft.com/office/drawing/2014/main" id="{3F2C1CC0-48EF-4E99-873A-EC08EBA338BC}"/>
                    </a:ext>
                  </a:extLst>
                </p:cNvPr>
                <p:cNvPicPr/>
                <p:nvPr/>
              </p:nvPicPr>
              <p:blipFill>
                <a:blip r:embed="rId162"/>
                <a:stretch>
                  <a:fillRect/>
                </a:stretch>
              </p:blipFill>
              <p:spPr>
                <a:xfrm>
                  <a:off x="9044040" y="1019587"/>
                  <a:ext cx="128520" cy="20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3">
              <p14:nvContentPartPr>
                <p14:cNvPr id="269" name="Freihand 268">
                  <a:extLst>
                    <a:ext uri="{FF2B5EF4-FFF2-40B4-BE49-F238E27FC236}">
                      <a16:creationId xmlns:a16="http://schemas.microsoft.com/office/drawing/2014/main" id="{BC3A99DC-B06E-4FB9-8101-82725370F6C6}"/>
                    </a:ext>
                  </a:extLst>
                </p14:cNvPr>
                <p14:cNvContentPartPr/>
                <p14:nvPr/>
              </p14:nvContentPartPr>
              <p14:xfrm>
                <a:off x="9294600" y="1033987"/>
                <a:ext cx="295920" cy="133200"/>
              </p14:xfrm>
            </p:contentPart>
          </mc:Choice>
          <mc:Fallback>
            <p:pic>
              <p:nvPicPr>
                <p:cNvPr id="269" name="Freihand 268">
                  <a:extLst>
                    <a:ext uri="{FF2B5EF4-FFF2-40B4-BE49-F238E27FC236}">
                      <a16:creationId xmlns:a16="http://schemas.microsoft.com/office/drawing/2014/main" id="{BC3A99DC-B06E-4FB9-8101-82725370F6C6}"/>
                    </a:ext>
                  </a:extLst>
                </p:cNvPr>
                <p:cNvPicPr/>
                <p:nvPr/>
              </p:nvPicPr>
              <p:blipFill>
                <a:blip r:embed="rId164"/>
                <a:stretch>
                  <a:fillRect/>
                </a:stretch>
              </p:blipFill>
              <p:spPr>
                <a:xfrm>
                  <a:off x="9290280" y="1029667"/>
                  <a:ext cx="304560" cy="14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5">
              <p14:nvContentPartPr>
                <p14:cNvPr id="270" name="Freihand 269">
                  <a:extLst>
                    <a:ext uri="{FF2B5EF4-FFF2-40B4-BE49-F238E27FC236}">
                      <a16:creationId xmlns:a16="http://schemas.microsoft.com/office/drawing/2014/main" id="{F5F0CE30-0A0A-4AFC-8240-C2BFCF75A48B}"/>
                    </a:ext>
                  </a:extLst>
                </p14:cNvPr>
                <p14:cNvContentPartPr/>
                <p14:nvPr/>
              </p14:nvContentPartPr>
              <p14:xfrm>
                <a:off x="9582960" y="961267"/>
                <a:ext cx="360" cy="360"/>
              </p14:xfrm>
            </p:contentPart>
          </mc:Choice>
          <mc:Fallback>
            <p:pic>
              <p:nvPicPr>
                <p:cNvPr id="270" name="Freihand 269">
                  <a:extLst>
                    <a:ext uri="{FF2B5EF4-FFF2-40B4-BE49-F238E27FC236}">
                      <a16:creationId xmlns:a16="http://schemas.microsoft.com/office/drawing/2014/main" id="{F5F0CE30-0A0A-4AFC-8240-C2BFCF75A48B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9578640" y="956947"/>
                  <a:ext cx="9000" cy="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6">
              <p14:nvContentPartPr>
                <p14:cNvPr id="271" name="Freihand 270">
                  <a:extLst>
                    <a:ext uri="{FF2B5EF4-FFF2-40B4-BE49-F238E27FC236}">
                      <a16:creationId xmlns:a16="http://schemas.microsoft.com/office/drawing/2014/main" id="{B133B238-F003-45E5-943A-4A0A56D563F4}"/>
                    </a:ext>
                  </a:extLst>
                </p14:cNvPr>
                <p14:cNvContentPartPr/>
                <p14:nvPr/>
              </p14:nvContentPartPr>
              <p14:xfrm>
                <a:off x="9618600" y="1006267"/>
                <a:ext cx="156240" cy="113040"/>
              </p14:xfrm>
            </p:contentPart>
          </mc:Choice>
          <mc:Fallback>
            <p:pic>
              <p:nvPicPr>
                <p:cNvPr id="271" name="Freihand 270">
                  <a:extLst>
                    <a:ext uri="{FF2B5EF4-FFF2-40B4-BE49-F238E27FC236}">
                      <a16:creationId xmlns:a16="http://schemas.microsoft.com/office/drawing/2014/main" id="{B133B238-F003-45E5-943A-4A0A56D563F4}"/>
                    </a:ext>
                  </a:extLst>
                </p:cNvPr>
                <p:cNvPicPr/>
                <p:nvPr/>
              </p:nvPicPr>
              <p:blipFill>
                <a:blip r:embed="rId167"/>
                <a:stretch>
                  <a:fillRect/>
                </a:stretch>
              </p:blipFill>
              <p:spPr>
                <a:xfrm>
                  <a:off x="9614280" y="1001947"/>
                  <a:ext cx="164880" cy="12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8">
              <p14:nvContentPartPr>
                <p14:cNvPr id="272" name="Freihand 271">
                  <a:extLst>
                    <a:ext uri="{FF2B5EF4-FFF2-40B4-BE49-F238E27FC236}">
                      <a16:creationId xmlns:a16="http://schemas.microsoft.com/office/drawing/2014/main" id="{9B99BF86-1998-4DB2-BCF5-E349F4B09F5C}"/>
                    </a:ext>
                  </a:extLst>
                </p14:cNvPr>
                <p14:cNvContentPartPr/>
                <p14:nvPr/>
              </p14:nvContentPartPr>
              <p14:xfrm>
                <a:off x="9856920" y="904027"/>
                <a:ext cx="98640" cy="136440"/>
              </p14:xfrm>
            </p:contentPart>
          </mc:Choice>
          <mc:Fallback>
            <p:pic>
              <p:nvPicPr>
                <p:cNvPr id="272" name="Freihand 271">
                  <a:extLst>
                    <a:ext uri="{FF2B5EF4-FFF2-40B4-BE49-F238E27FC236}">
                      <a16:creationId xmlns:a16="http://schemas.microsoft.com/office/drawing/2014/main" id="{9B99BF86-1998-4DB2-BCF5-E349F4B09F5C}"/>
                    </a:ext>
                  </a:extLst>
                </p:cNvPr>
                <p:cNvPicPr/>
                <p:nvPr/>
              </p:nvPicPr>
              <p:blipFill>
                <a:blip r:embed="rId169"/>
                <a:stretch>
                  <a:fillRect/>
                </a:stretch>
              </p:blipFill>
              <p:spPr>
                <a:xfrm>
                  <a:off x="9852600" y="899707"/>
                  <a:ext cx="107280" cy="14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0">
              <p14:nvContentPartPr>
                <p14:cNvPr id="273" name="Freihand 272">
                  <a:extLst>
                    <a:ext uri="{FF2B5EF4-FFF2-40B4-BE49-F238E27FC236}">
                      <a16:creationId xmlns:a16="http://schemas.microsoft.com/office/drawing/2014/main" id="{85E6F171-A70D-4F18-91D9-7EB7BDED3E19}"/>
                    </a:ext>
                  </a:extLst>
                </p14:cNvPr>
                <p14:cNvContentPartPr/>
                <p14:nvPr/>
              </p14:nvContentPartPr>
              <p14:xfrm>
                <a:off x="9913080" y="978187"/>
                <a:ext cx="47160" cy="41760"/>
              </p14:xfrm>
            </p:contentPart>
          </mc:Choice>
          <mc:Fallback>
            <p:pic>
              <p:nvPicPr>
                <p:cNvPr id="273" name="Freihand 272">
                  <a:extLst>
                    <a:ext uri="{FF2B5EF4-FFF2-40B4-BE49-F238E27FC236}">
                      <a16:creationId xmlns:a16="http://schemas.microsoft.com/office/drawing/2014/main" id="{85E6F171-A70D-4F18-91D9-7EB7BDED3E19}"/>
                    </a:ext>
                  </a:extLst>
                </p:cNvPr>
                <p:cNvPicPr/>
                <p:nvPr/>
              </p:nvPicPr>
              <p:blipFill>
                <a:blip r:embed="rId171"/>
                <a:stretch>
                  <a:fillRect/>
                </a:stretch>
              </p:blipFill>
              <p:spPr>
                <a:xfrm>
                  <a:off x="9908760" y="973867"/>
                  <a:ext cx="55800" cy="5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2">
              <p14:nvContentPartPr>
                <p14:cNvPr id="274" name="Freihand 273">
                  <a:extLst>
                    <a:ext uri="{FF2B5EF4-FFF2-40B4-BE49-F238E27FC236}">
                      <a16:creationId xmlns:a16="http://schemas.microsoft.com/office/drawing/2014/main" id="{97ABB21B-5166-44D6-9DD2-064850B2F664}"/>
                    </a:ext>
                  </a:extLst>
                </p14:cNvPr>
                <p14:cNvContentPartPr/>
                <p14:nvPr/>
              </p14:nvContentPartPr>
              <p14:xfrm>
                <a:off x="9976800" y="970627"/>
                <a:ext cx="195840" cy="39600"/>
              </p14:xfrm>
            </p:contentPart>
          </mc:Choice>
          <mc:Fallback>
            <p:pic>
              <p:nvPicPr>
                <p:cNvPr id="274" name="Freihand 273">
                  <a:extLst>
                    <a:ext uri="{FF2B5EF4-FFF2-40B4-BE49-F238E27FC236}">
                      <a16:creationId xmlns:a16="http://schemas.microsoft.com/office/drawing/2014/main" id="{97ABB21B-5166-44D6-9DD2-064850B2F664}"/>
                    </a:ext>
                  </a:extLst>
                </p:cNvPr>
                <p:cNvPicPr/>
                <p:nvPr/>
              </p:nvPicPr>
              <p:blipFill>
                <a:blip r:embed="rId173"/>
                <a:stretch>
                  <a:fillRect/>
                </a:stretch>
              </p:blipFill>
              <p:spPr>
                <a:xfrm>
                  <a:off x="9972480" y="966307"/>
                  <a:ext cx="204480" cy="4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4">
              <p14:nvContentPartPr>
                <p14:cNvPr id="275" name="Freihand 274">
                  <a:extLst>
                    <a:ext uri="{FF2B5EF4-FFF2-40B4-BE49-F238E27FC236}">
                      <a16:creationId xmlns:a16="http://schemas.microsoft.com/office/drawing/2014/main" id="{208FF634-5440-4381-852F-58B0DD476FBA}"/>
                    </a:ext>
                  </a:extLst>
                </p14:cNvPr>
                <p14:cNvContentPartPr/>
                <p14:nvPr/>
              </p14:nvContentPartPr>
              <p14:xfrm>
                <a:off x="10216560" y="855427"/>
                <a:ext cx="93600" cy="132120"/>
              </p14:xfrm>
            </p:contentPart>
          </mc:Choice>
          <mc:Fallback>
            <p:pic>
              <p:nvPicPr>
                <p:cNvPr id="275" name="Freihand 274">
                  <a:extLst>
                    <a:ext uri="{FF2B5EF4-FFF2-40B4-BE49-F238E27FC236}">
                      <a16:creationId xmlns:a16="http://schemas.microsoft.com/office/drawing/2014/main" id="{208FF634-5440-4381-852F-58B0DD476FBA}"/>
                    </a:ext>
                  </a:extLst>
                </p:cNvPr>
                <p:cNvPicPr/>
                <p:nvPr/>
              </p:nvPicPr>
              <p:blipFill>
                <a:blip r:embed="rId175"/>
                <a:stretch>
                  <a:fillRect/>
                </a:stretch>
              </p:blipFill>
              <p:spPr>
                <a:xfrm>
                  <a:off x="10212240" y="851107"/>
                  <a:ext cx="102240" cy="14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6">
              <p14:nvContentPartPr>
                <p14:cNvPr id="276" name="Freihand 275">
                  <a:extLst>
                    <a:ext uri="{FF2B5EF4-FFF2-40B4-BE49-F238E27FC236}">
                      <a16:creationId xmlns:a16="http://schemas.microsoft.com/office/drawing/2014/main" id="{37136316-3A05-400C-8A1C-ECC7ADC8F757}"/>
                    </a:ext>
                  </a:extLst>
                </p14:cNvPr>
                <p14:cNvContentPartPr/>
                <p14:nvPr/>
              </p14:nvContentPartPr>
              <p14:xfrm>
                <a:off x="10275960" y="943987"/>
                <a:ext cx="46440" cy="18720"/>
              </p14:xfrm>
            </p:contentPart>
          </mc:Choice>
          <mc:Fallback>
            <p:pic>
              <p:nvPicPr>
                <p:cNvPr id="276" name="Freihand 275">
                  <a:extLst>
                    <a:ext uri="{FF2B5EF4-FFF2-40B4-BE49-F238E27FC236}">
                      <a16:creationId xmlns:a16="http://schemas.microsoft.com/office/drawing/2014/main" id="{37136316-3A05-400C-8A1C-ECC7ADC8F757}"/>
                    </a:ext>
                  </a:extLst>
                </p:cNvPr>
                <p:cNvPicPr/>
                <p:nvPr/>
              </p:nvPicPr>
              <p:blipFill>
                <a:blip r:embed="rId177"/>
                <a:stretch>
                  <a:fillRect/>
                </a:stretch>
              </p:blipFill>
              <p:spPr>
                <a:xfrm>
                  <a:off x="10271640" y="939667"/>
                  <a:ext cx="55080" cy="2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8">
              <p14:nvContentPartPr>
                <p14:cNvPr id="277" name="Freihand 276">
                  <a:extLst>
                    <a:ext uri="{FF2B5EF4-FFF2-40B4-BE49-F238E27FC236}">
                      <a16:creationId xmlns:a16="http://schemas.microsoft.com/office/drawing/2014/main" id="{BF4F763A-67F7-4794-B4C6-0BF3E23ECA79}"/>
                    </a:ext>
                  </a:extLst>
                </p14:cNvPr>
                <p14:cNvContentPartPr/>
                <p14:nvPr/>
              </p14:nvContentPartPr>
              <p14:xfrm>
                <a:off x="10333200" y="919867"/>
                <a:ext cx="82800" cy="58320"/>
              </p14:xfrm>
            </p:contentPart>
          </mc:Choice>
          <mc:Fallback>
            <p:pic>
              <p:nvPicPr>
                <p:cNvPr id="277" name="Freihand 276">
                  <a:extLst>
                    <a:ext uri="{FF2B5EF4-FFF2-40B4-BE49-F238E27FC236}">
                      <a16:creationId xmlns:a16="http://schemas.microsoft.com/office/drawing/2014/main" id="{BF4F763A-67F7-4794-B4C6-0BF3E23ECA79}"/>
                    </a:ext>
                  </a:extLst>
                </p:cNvPr>
                <p:cNvPicPr/>
                <p:nvPr/>
              </p:nvPicPr>
              <p:blipFill>
                <a:blip r:embed="rId179"/>
                <a:stretch>
                  <a:fillRect/>
                </a:stretch>
              </p:blipFill>
              <p:spPr>
                <a:xfrm>
                  <a:off x="10328880" y="915547"/>
                  <a:ext cx="91440" cy="6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0">
              <p14:nvContentPartPr>
                <p14:cNvPr id="278" name="Freihand 277">
                  <a:extLst>
                    <a:ext uri="{FF2B5EF4-FFF2-40B4-BE49-F238E27FC236}">
                      <a16:creationId xmlns:a16="http://schemas.microsoft.com/office/drawing/2014/main" id="{E97B769A-D4DF-4683-90FB-8D17565125D4}"/>
                    </a:ext>
                  </a:extLst>
                </p14:cNvPr>
                <p14:cNvContentPartPr/>
                <p14:nvPr/>
              </p14:nvContentPartPr>
              <p14:xfrm>
                <a:off x="10479000" y="826987"/>
                <a:ext cx="234000" cy="119520"/>
              </p14:xfrm>
            </p:contentPart>
          </mc:Choice>
          <mc:Fallback>
            <p:pic>
              <p:nvPicPr>
                <p:cNvPr id="278" name="Freihand 277">
                  <a:extLst>
                    <a:ext uri="{FF2B5EF4-FFF2-40B4-BE49-F238E27FC236}">
                      <a16:creationId xmlns:a16="http://schemas.microsoft.com/office/drawing/2014/main" id="{E97B769A-D4DF-4683-90FB-8D17565125D4}"/>
                    </a:ext>
                  </a:extLst>
                </p:cNvPr>
                <p:cNvPicPr/>
                <p:nvPr/>
              </p:nvPicPr>
              <p:blipFill>
                <a:blip r:embed="rId181"/>
                <a:stretch>
                  <a:fillRect/>
                </a:stretch>
              </p:blipFill>
              <p:spPr>
                <a:xfrm>
                  <a:off x="10474680" y="822667"/>
                  <a:ext cx="242640" cy="12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2">
              <p14:nvContentPartPr>
                <p14:cNvPr id="280" name="Freihand 279">
                  <a:extLst>
                    <a:ext uri="{FF2B5EF4-FFF2-40B4-BE49-F238E27FC236}">
                      <a16:creationId xmlns:a16="http://schemas.microsoft.com/office/drawing/2014/main" id="{CC47EB09-4A15-4F04-BEEA-1A22BB88D953}"/>
                    </a:ext>
                  </a:extLst>
                </p14:cNvPr>
                <p14:cNvContentPartPr/>
                <p14:nvPr/>
              </p14:nvContentPartPr>
              <p14:xfrm>
                <a:off x="8712480" y="1517827"/>
                <a:ext cx="43920" cy="154080"/>
              </p14:xfrm>
            </p:contentPart>
          </mc:Choice>
          <mc:Fallback>
            <p:pic>
              <p:nvPicPr>
                <p:cNvPr id="280" name="Freihand 279">
                  <a:extLst>
                    <a:ext uri="{FF2B5EF4-FFF2-40B4-BE49-F238E27FC236}">
                      <a16:creationId xmlns:a16="http://schemas.microsoft.com/office/drawing/2014/main" id="{CC47EB09-4A15-4F04-BEEA-1A22BB88D953}"/>
                    </a:ext>
                  </a:extLst>
                </p:cNvPr>
                <p:cNvPicPr/>
                <p:nvPr/>
              </p:nvPicPr>
              <p:blipFill>
                <a:blip r:embed="rId183"/>
                <a:stretch>
                  <a:fillRect/>
                </a:stretch>
              </p:blipFill>
              <p:spPr>
                <a:xfrm>
                  <a:off x="8708160" y="1513507"/>
                  <a:ext cx="52560" cy="16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4">
              <p14:nvContentPartPr>
                <p14:cNvPr id="281" name="Freihand 280">
                  <a:extLst>
                    <a:ext uri="{FF2B5EF4-FFF2-40B4-BE49-F238E27FC236}">
                      <a16:creationId xmlns:a16="http://schemas.microsoft.com/office/drawing/2014/main" id="{42D2988D-168C-4822-AB16-B6C14631B19B}"/>
                    </a:ext>
                  </a:extLst>
                </p14:cNvPr>
                <p14:cNvContentPartPr/>
                <p14:nvPr/>
              </p14:nvContentPartPr>
              <p14:xfrm>
                <a:off x="8578920" y="1436467"/>
                <a:ext cx="199080" cy="89280"/>
              </p14:xfrm>
            </p:contentPart>
          </mc:Choice>
          <mc:Fallback>
            <p:pic>
              <p:nvPicPr>
                <p:cNvPr id="281" name="Freihand 280">
                  <a:extLst>
                    <a:ext uri="{FF2B5EF4-FFF2-40B4-BE49-F238E27FC236}">
                      <a16:creationId xmlns:a16="http://schemas.microsoft.com/office/drawing/2014/main" id="{42D2988D-168C-4822-AB16-B6C14631B19B}"/>
                    </a:ext>
                  </a:extLst>
                </p:cNvPr>
                <p:cNvPicPr/>
                <p:nvPr/>
              </p:nvPicPr>
              <p:blipFill>
                <a:blip r:embed="rId185"/>
                <a:stretch>
                  <a:fillRect/>
                </a:stretch>
              </p:blipFill>
              <p:spPr>
                <a:xfrm>
                  <a:off x="8574600" y="1432147"/>
                  <a:ext cx="207720" cy="9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6">
              <p14:nvContentPartPr>
                <p14:cNvPr id="282" name="Freihand 281">
                  <a:extLst>
                    <a:ext uri="{FF2B5EF4-FFF2-40B4-BE49-F238E27FC236}">
                      <a16:creationId xmlns:a16="http://schemas.microsoft.com/office/drawing/2014/main" id="{1BF40F99-90C8-4210-B55B-0A7DB712BB9D}"/>
                    </a:ext>
                  </a:extLst>
                </p14:cNvPr>
                <p14:cNvContentPartPr/>
                <p14:nvPr/>
              </p14:nvContentPartPr>
              <p14:xfrm>
                <a:off x="8812560" y="1495867"/>
                <a:ext cx="90360" cy="113400"/>
              </p14:xfrm>
            </p:contentPart>
          </mc:Choice>
          <mc:Fallback>
            <p:pic>
              <p:nvPicPr>
                <p:cNvPr id="282" name="Freihand 281">
                  <a:extLst>
                    <a:ext uri="{FF2B5EF4-FFF2-40B4-BE49-F238E27FC236}">
                      <a16:creationId xmlns:a16="http://schemas.microsoft.com/office/drawing/2014/main" id="{1BF40F99-90C8-4210-B55B-0A7DB712BB9D}"/>
                    </a:ext>
                  </a:extLst>
                </p:cNvPr>
                <p:cNvPicPr/>
                <p:nvPr/>
              </p:nvPicPr>
              <p:blipFill>
                <a:blip r:embed="rId187"/>
                <a:stretch>
                  <a:fillRect/>
                </a:stretch>
              </p:blipFill>
              <p:spPr>
                <a:xfrm>
                  <a:off x="8808240" y="1491547"/>
                  <a:ext cx="99000" cy="12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8">
              <p14:nvContentPartPr>
                <p14:cNvPr id="283" name="Freihand 282">
                  <a:extLst>
                    <a:ext uri="{FF2B5EF4-FFF2-40B4-BE49-F238E27FC236}">
                      <a16:creationId xmlns:a16="http://schemas.microsoft.com/office/drawing/2014/main" id="{9970757C-770E-4C1E-99DF-58E452A5EC01}"/>
                    </a:ext>
                  </a:extLst>
                </p14:cNvPr>
                <p14:cNvContentPartPr/>
                <p14:nvPr/>
              </p14:nvContentPartPr>
              <p14:xfrm>
                <a:off x="8902560" y="1467427"/>
                <a:ext cx="204840" cy="101880"/>
              </p14:xfrm>
            </p:contentPart>
          </mc:Choice>
          <mc:Fallback>
            <p:pic>
              <p:nvPicPr>
                <p:cNvPr id="283" name="Freihand 282">
                  <a:extLst>
                    <a:ext uri="{FF2B5EF4-FFF2-40B4-BE49-F238E27FC236}">
                      <a16:creationId xmlns:a16="http://schemas.microsoft.com/office/drawing/2014/main" id="{9970757C-770E-4C1E-99DF-58E452A5EC01}"/>
                    </a:ext>
                  </a:extLst>
                </p:cNvPr>
                <p:cNvPicPr/>
                <p:nvPr/>
              </p:nvPicPr>
              <p:blipFill>
                <a:blip r:embed="rId189"/>
                <a:stretch>
                  <a:fillRect/>
                </a:stretch>
              </p:blipFill>
              <p:spPr>
                <a:xfrm>
                  <a:off x="8898240" y="1463107"/>
                  <a:ext cx="213480" cy="11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0">
              <p14:nvContentPartPr>
                <p14:cNvPr id="284" name="Freihand 283">
                  <a:extLst>
                    <a:ext uri="{FF2B5EF4-FFF2-40B4-BE49-F238E27FC236}">
                      <a16:creationId xmlns:a16="http://schemas.microsoft.com/office/drawing/2014/main" id="{F35048E4-F8B6-488B-A417-65B510E256F6}"/>
                    </a:ext>
                  </a:extLst>
                </p14:cNvPr>
                <p14:cNvContentPartPr/>
                <p14:nvPr/>
              </p14:nvContentPartPr>
              <p14:xfrm>
                <a:off x="9141600" y="1415947"/>
                <a:ext cx="77040" cy="95040"/>
              </p14:xfrm>
            </p:contentPart>
          </mc:Choice>
          <mc:Fallback>
            <p:pic>
              <p:nvPicPr>
                <p:cNvPr id="284" name="Freihand 283">
                  <a:extLst>
                    <a:ext uri="{FF2B5EF4-FFF2-40B4-BE49-F238E27FC236}">
                      <a16:creationId xmlns:a16="http://schemas.microsoft.com/office/drawing/2014/main" id="{F35048E4-F8B6-488B-A417-65B510E256F6}"/>
                    </a:ext>
                  </a:extLst>
                </p:cNvPr>
                <p:cNvPicPr/>
                <p:nvPr/>
              </p:nvPicPr>
              <p:blipFill>
                <a:blip r:embed="rId191"/>
                <a:stretch>
                  <a:fillRect/>
                </a:stretch>
              </p:blipFill>
              <p:spPr>
                <a:xfrm>
                  <a:off x="9137280" y="1411627"/>
                  <a:ext cx="85680" cy="10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2">
              <p14:nvContentPartPr>
                <p14:cNvPr id="285" name="Freihand 284">
                  <a:extLst>
                    <a:ext uri="{FF2B5EF4-FFF2-40B4-BE49-F238E27FC236}">
                      <a16:creationId xmlns:a16="http://schemas.microsoft.com/office/drawing/2014/main" id="{61E8620C-12B0-4493-AFEF-5587DABC6FB9}"/>
                    </a:ext>
                  </a:extLst>
                </p14:cNvPr>
                <p14:cNvContentPartPr/>
                <p14:nvPr/>
              </p14:nvContentPartPr>
              <p14:xfrm>
                <a:off x="9270480" y="1282027"/>
                <a:ext cx="124560" cy="256680"/>
              </p14:xfrm>
            </p:contentPart>
          </mc:Choice>
          <mc:Fallback>
            <p:pic>
              <p:nvPicPr>
                <p:cNvPr id="285" name="Freihand 284">
                  <a:extLst>
                    <a:ext uri="{FF2B5EF4-FFF2-40B4-BE49-F238E27FC236}">
                      <a16:creationId xmlns:a16="http://schemas.microsoft.com/office/drawing/2014/main" id="{61E8620C-12B0-4493-AFEF-5587DABC6FB9}"/>
                    </a:ext>
                  </a:extLst>
                </p:cNvPr>
                <p:cNvPicPr/>
                <p:nvPr/>
              </p:nvPicPr>
              <p:blipFill>
                <a:blip r:embed="rId193"/>
                <a:stretch>
                  <a:fillRect/>
                </a:stretch>
              </p:blipFill>
              <p:spPr>
                <a:xfrm>
                  <a:off x="9266160" y="1277707"/>
                  <a:ext cx="133200" cy="26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4">
              <p14:nvContentPartPr>
                <p14:cNvPr id="286" name="Freihand 285">
                  <a:extLst>
                    <a:ext uri="{FF2B5EF4-FFF2-40B4-BE49-F238E27FC236}">
                      <a16:creationId xmlns:a16="http://schemas.microsoft.com/office/drawing/2014/main" id="{33DB5B86-BB75-4F2A-BB3F-62853B24DEEB}"/>
                    </a:ext>
                  </a:extLst>
                </p14:cNvPr>
                <p14:cNvContentPartPr/>
                <p14:nvPr/>
              </p14:nvContentPartPr>
              <p14:xfrm>
                <a:off x="9380280" y="1338547"/>
                <a:ext cx="275760" cy="71640"/>
              </p14:xfrm>
            </p:contentPart>
          </mc:Choice>
          <mc:Fallback>
            <p:pic>
              <p:nvPicPr>
                <p:cNvPr id="286" name="Freihand 285">
                  <a:extLst>
                    <a:ext uri="{FF2B5EF4-FFF2-40B4-BE49-F238E27FC236}">
                      <a16:creationId xmlns:a16="http://schemas.microsoft.com/office/drawing/2014/main" id="{33DB5B86-BB75-4F2A-BB3F-62853B24DEEB}"/>
                    </a:ext>
                  </a:extLst>
                </p:cNvPr>
                <p:cNvPicPr/>
                <p:nvPr/>
              </p:nvPicPr>
              <p:blipFill>
                <a:blip r:embed="rId195"/>
                <a:stretch>
                  <a:fillRect/>
                </a:stretch>
              </p:blipFill>
              <p:spPr>
                <a:xfrm>
                  <a:off x="9375960" y="1334227"/>
                  <a:ext cx="284400" cy="8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6">
              <p14:nvContentPartPr>
                <p14:cNvPr id="287" name="Freihand 286">
                  <a:extLst>
                    <a:ext uri="{FF2B5EF4-FFF2-40B4-BE49-F238E27FC236}">
                      <a16:creationId xmlns:a16="http://schemas.microsoft.com/office/drawing/2014/main" id="{3FB48AD0-9914-4124-83E9-16E91D234CAD}"/>
                    </a:ext>
                  </a:extLst>
                </p14:cNvPr>
                <p14:cNvContentPartPr/>
                <p14:nvPr/>
              </p14:nvContentPartPr>
              <p14:xfrm>
                <a:off x="9695280" y="1184467"/>
                <a:ext cx="260280" cy="176400"/>
              </p14:xfrm>
            </p:contentPart>
          </mc:Choice>
          <mc:Fallback>
            <p:pic>
              <p:nvPicPr>
                <p:cNvPr id="287" name="Freihand 286">
                  <a:extLst>
                    <a:ext uri="{FF2B5EF4-FFF2-40B4-BE49-F238E27FC236}">
                      <a16:creationId xmlns:a16="http://schemas.microsoft.com/office/drawing/2014/main" id="{3FB48AD0-9914-4124-83E9-16E91D234CAD}"/>
                    </a:ext>
                  </a:extLst>
                </p:cNvPr>
                <p:cNvPicPr/>
                <p:nvPr/>
              </p:nvPicPr>
              <p:blipFill>
                <a:blip r:embed="rId197"/>
                <a:stretch>
                  <a:fillRect/>
                </a:stretch>
              </p:blipFill>
              <p:spPr>
                <a:xfrm>
                  <a:off x="9690960" y="1180147"/>
                  <a:ext cx="268920" cy="18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8">
              <p14:nvContentPartPr>
                <p14:cNvPr id="288" name="Freihand 287">
                  <a:extLst>
                    <a:ext uri="{FF2B5EF4-FFF2-40B4-BE49-F238E27FC236}">
                      <a16:creationId xmlns:a16="http://schemas.microsoft.com/office/drawing/2014/main" id="{7616E2BF-2EDA-44E4-8BEE-88613C610C67}"/>
                    </a:ext>
                  </a:extLst>
                </p14:cNvPr>
                <p14:cNvContentPartPr/>
                <p14:nvPr/>
              </p14:nvContentPartPr>
              <p14:xfrm>
                <a:off x="9933600" y="1167187"/>
                <a:ext cx="360" cy="360"/>
              </p14:xfrm>
            </p:contentPart>
          </mc:Choice>
          <mc:Fallback>
            <p:pic>
              <p:nvPicPr>
                <p:cNvPr id="288" name="Freihand 287">
                  <a:extLst>
                    <a:ext uri="{FF2B5EF4-FFF2-40B4-BE49-F238E27FC236}">
                      <a16:creationId xmlns:a16="http://schemas.microsoft.com/office/drawing/2014/main" id="{7616E2BF-2EDA-44E4-8BEE-88613C610C67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9929280" y="1162867"/>
                  <a:ext cx="9000" cy="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9">
              <p14:nvContentPartPr>
                <p14:cNvPr id="289" name="Freihand 288">
                  <a:extLst>
                    <a:ext uri="{FF2B5EF4-FFF2-40B4-BE49-F238E27FC236}">
                      <a16:creationId xmlns:a16="http://schemas.microsoft.com/office/drawing/2014/main" id="{7E30AEBF-5607-44FF-B575-285E8F0692B4}"/>
                    </a:ext>
                  </a:extLst>
                </p14:cNvPr>
                <p14:cNvContentPartPr/>
                <p14:nvPr/>
              </p14:nvContentPartPr>
              <p14:xfrm>
                <a:off x="9964560" y="1218667"/>
                <a:ext cx="173160" cy="57240"/>
              </p14:xfrm>
            </p:contentPart>
          </mc:Choice>
          <mc:Fallback>
            <p:pic>
              <p:nvPicPr>
                <p:cNvPr id="289" name="Freihand 288">
                  <a:extLst>
                    <a:ext uri="{FF2B5EF4-FFF2-40B4-BE49-F238E27FC236}">
                      <a16:creationId xmlns:a16="http://schemas.microsoft.com/office/drawing/2014/main" id="{7E30AEBF-5607-44FF-B575-285E8F0692B4}"/>
                    </a:ext>
                  </a:extLst>
                </p:cNvPr>
                <p:cNvPicPr/>
                <p:nvPr/>
              </p:nvPicPr>
              <p:blipFill>
                <a:blip r:embed="rId200"/>
                <a:stretch>
                  <a:fillRect/>
                </a:stretch>
              </p:blipFill>
              <p:spPr>
                <a:xfrm>
                  <a:off x="9960240" y="1214347"/>
                  <a:ext cx="181800" cy="6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1">
              <p14:nvContentPartPr>
                <p14:cNvPr id="290" name="Freihand 289">
                  <a:extLst>
                    <a:ext uri="{FF2B5EF4-FFF2-40B4-BE49-F238E27FC236}">
                      <a16:creationId xmlns:a16="http://schemas.microsoft.com/office/drawing/2014/main" id="{34CE6994-0981-4E31-90AA-3D16CC37DC96}"/>
                    </a:ext>
                  </a:extLst>
                </p14:cNvPr>
                <p14:cNvContentPartPr/>
                <p14:nvPr/>
              </p14:nvContentPartPr>
              <p14:xfrm>
                <a:off x="10156800" y="1172947"/>
                <a:ext cx="74520" cy="92880"/>
              </p14:xfrm>
            </p:contentPart>
          </mc:Choice>
          <mc:Fallback>
            <p:pic>
              <p:nvPicPr>
                <p:cNvPr id="290" name="Freihand 289">
                  <a:extLst>
                    <a:ext uri="{FF2B5EF4-FFF2-40B4-BE49-F238E27FC236}">
                      <a16:creationId xmlns:a16="http://schemas.microsoft.com/office/drawing/2014/main" id="{34CE6994-0981-4E31-90AA-3D16CC37DC96}"/>
                    </a:ext>
                  </a:extLst>
                </p:cNvPr>
                <p:cNvPicPr/>
                <p:nvPr/>
              </p:nvPicPr>
              <p:blipFill>
                <a:blip r:embed="rId202"/>
                <a:stretch>
                  <a:fillRect/>
                </a:stretch>
              </p:blipFill>
              <p:spPr>
                <a:xfrm>
                  <a:off x="10152480" y="1168627"/>
                  <a:ext cx="83160" cy="10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3">
              <p14:nvContentPartPr>
                <p14:cNvPr id="292" name="Freihand 291">
                  <a:extLst>
                    <a:ext uri="{FF2B5EF4-FFF2-40B4-BE49-F238E27FC236}">
                      <a16:creationId xmlns:a16="http://schemas.microsoft.com/office/drawing/2014/main" id="{C4845350-4229-4E9F-B660-55A2C2BEC86D}"/>
                    </a:ext>
                  </a:extLst>
                </p14:cNvPr>
                <p14:cNvContentPartPr/>
                <p14:nvPr/>
              </p14:nvContentPartPr>
              <p14:xfrm>
                <a:off x="10259040" y="1047307"/>
                <a:ext cx="111600" cy="187200"/>
              </p14:xfrm>
            </p:contentPart>
          </mc:Choice>
          <mc:Fallback>
            <p:pic>
              <p:nvPicPr>
                <p:cNvPr id="292" name="Freihand 291">
                  <a:extLst>
                    <a:ext uri="{FF2B5EF4-FFF2-40B4-BE49-F238E27FC236}">
                      <a16:creationId xmlns:a16="http://schemas.microsoft.com/office/drawing/2014/main" id="{C4845350-4229-4E9F-B660-55A2C2BEC86D}"/>
                    </a:ext>
                  </a:extLst>
                </p:cNvPr>
                <p:cNvPicPr/>
                <p:nvPr/>
              </p:nvPicPr>
              <p:blipFill>
                <a:blip r:embed="rId204"/>
                <a:stretch>
                  <a:fillRect/>
                </a:stretch>
              </p:blipFill>
              <p:spPr>
                <a:xfrm>
                  <a:off x="10254720" y="1042987"/>
                  <a:ext cx="120240" cy="19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5">
              <p14:nvContentPartPr>
                <p14:cNvPr id="293" name="Freihand 292">
                  <a:extLst>
                    <a:ext uri="{FF2B5EF4-FFF2-40B4-BE49-F238E27FC236}">
                      <a16:creationId xmlns:a16="http://schemas.microsoft.com/office/drawing/2014/main" id="{C76F3678-9E61-49A9-9657-1C7952EF4FD0}"/>
                    </a:ext>
                  </a:extLst>
                </p14:cNvPr>
                <p14:cNvContentPartPr/>
                <p14:nvPr/>
              </p14:nvContentPartPr>
              <p14:xfrm>
                <a:off x="10312680" y="1139107"/>
                <a:ext cx="61920" cy="65520"/>
              </p14:xfrm>
            </p:contentPart>
          </mc:Choice>
          <mc:Fallback>
            <p:pic>
              <p:nvPicPr>
                <p:cNvPr id="293" name="Freihand 292">
                  <a:extLst>
                    <a:ext uri="{FF2B5EF4-FFF2-40B4-BE49-F238E27FC236}">
                      <a16:creationId xmlns:a16="http://schemas.microsoft.com/office/drawing/2014/main" id="{C76F3678-9E61-49A9-9657-1C7952EF4FD0}"/>
                    </a:ext>
                  </a:extLst>
                </p:cNvPr>
                <p:cNvPicPr/>
                <p:nvPr/>
              </p:nvPicPr>
              <p:blipFill>
                <a:blip r:embed="rId206"/>
                <a:stretch>
                  <a:fillRect/>
                </a:stretch>
              </p:blipFill>
              <p:spPr>
                <a:xfrm>
                  <a:off x="10308360" y="1134787"/>
                  <a:ext cx="70560" cy="7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7">
              <p14:nvContentPartPr>
                <p14:cNvPr id="294" name="Freihand 293">
                  <a:extLst>
                    <a:ext uri="{FF2B5EF4-FFF2-40B4-BE49-F238E27FC236}">
                      <a16:creationId xmlns:a16="http://schemas.microsoft.com/office/drawing/2014/main" id="{4E362FFF-73F0-4C3F-A13B-542070B631CE}"/>
                    </a:ext>
                  </a:extLst>
                </p14:cNvPr>
                <p14:cNvContentPartPr/>
                <p14:nvPr/>
              </p14:nvContentPartPr>
              <p14:xfrm>
                <a:off x="10365600" y="1133707"/>
                <a:ext cx="98280" cy="61200"/>
              </p14:xfrm>
            </p:contentPart>
          </mc:Choice>
          <mc:Fallback>
            <p:pic>
              <p:nvPicPr>
                <p:cNvPr id="294" name="Freihand 293">
                  <a:extLst>
                    <a:ext uri="{FF2B5EF4-FFF2-40B4-BE49-F238E27FC236}">
                      <a16:creationId xmlns:a16="http://schemas.microsoft.com/office/drawing/2014/main" id="{4E362FFF-73F0-4C3F-A13B-542070B631CE}"/>
                    </a:ext>
                  </a:extLst>
                </p:cNvPr>
                <p:cNvPicPr/>
                <p:nvPr/>
              </p:nvPicPr>
              <p:blipFill>
                <a:blip r:embed="rId208"/>
                <a:stretch>
                  <a:fillRect/>
                </a:stretch>
              </p:blipFill>
              <p:spPr>
                <a:xfrm>
                  <a:off x="10361280" y="1129387"/>
                  <a:ext cx="106920" cy="6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9">
              <p14:nvContentPartPr>
                <p14:cNvPr id="295" name="Freihand 294">
                  <a:extLst>
                    <a:ext uri="{FF2B5EF4-FFF2-40B4-BE49-F238E27FC236}">
                      <a16:creationId xmlns:a16="http://schemas.microsoft.com/office/drawing/2014/main" id="{6336252E-E8F1-47EF-94D3-741830D462F0}"/>
                    </a:ext>
                  </a:extLst>
                </p14:cNvPr>
                <p14:cNvContentPartPr/>
                <p14:nvPr/>
              </p14:nvContentPartPr>
              <p14:xfrm>
                <a:off x="10395840" y="1087267"/>
                <a:ext cx="158400" cy="96480"/>
              </p14:xfrm>
            </p:contentPart>
          </mc:Choice>
          <mc:Fallback>
            <p:pic>
              <p:nvPicPr>
                <p:cNvPr id="295" name="Freihand 294">
                  <a:extLst>
                    <a:ext uri="{FF2B5EF4-FFF2-40B4-BE49-F238E27FC236}">
                      <a16:creationId xmlns:a16="http://schemas.microsoft.com/office/drawing/2014/main" id="{6336252E-E8F1-47EF-94D3-741830D462F0}"/>
                    </a:ext>
                  </a:extLst>
                </p:cNvPr>
                <p:cNvPicPr/>
                <p:nvPr/>
              </p:nvPicPr>
              <p:blipFill>
                <a:blip r:embed="rId210"/>
                <a:stretch>
                  <a:fillRect/>
                </a:stretch>
              </p:blipFill>
              <p:spPr>
                <a:xfrm>
                  <a:off x="10391520" y="1082947"/>
                  <a:ext cx="167040" cy="105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1">
              <p14:nvContentPartPr>
                <p14:cNvPr id="296" name="Freihand 295">
                  <a:extLst>
                    <a:ext uri="{FF2B5EF4-FFF2-40B4-BE49-F238E27FC236}">
                      <a16:creationId xmlns:a16="http://schemas.microsoft.com/office/drawing/2014/main" id="{7F0EA159-8766-43B5-8F18-ADF0AFAD201C}"/>
                    </a:ext>
                  </a:extLst>
                </p14:cNvPr>
                <p14:cNvContentPartPr/>
                <p14:nvPr/>
              </p14:nvContentPartPr>
              <p14:xfrm>
                <a:off x="10564320" y="1008067"/>
                <a:ext cx="245880" cy="144720"/>
              </p14:xfrm>
            </p:contentPart>
          </mc:Choice>
          <mc:Fallback>
            <p:pic>
              <p:nvPicPr>
                <p:cNvPr id="296" name="Freihand 295">
                  <a:extLst>
                    <a:ext uri="{FF2B5EF4-FFF2-40B4-BE49-F238E27FC236}">
                      <a16:creationId xmlns:a16="http://schemas.microsoft.com/office/drawing/2014/main" id="{7F0EA159-8766-43B5-8F18-ADF0AFAD201C}"/>
                    </a:ext>
                  </a:extLst>
                </p:cNvPr>
                <p:cNvPicPr/>
                <p:nvPr/>
              </p:nvPicPr>
              <p:blipFill>
                <a:blip r:embed="rId212"/>
                <a:stretch>
                  <a:fillRect/>
                </a:stretch>
              </p:blipFill>
              <p:spPr>
                <a:xfrm>
                  <a:off x="10560000" y="1003747"/>
                  <a:ext cx="254520" cy="15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3">
              <p14:nvContentPartPr>
                <p14:cNvPr id="313" name="Freihand 312">
                  <a:extLst>
                    <a:ext uri="{FF2B5EF4-FFF2-40B4-BE49-F238E27FC236}">
                      <a16:creationId xmlns:a16="http://schemas.microsoft.com/office/drawing/2014/main" id="{8601E5B3-1A1E-4B11-B4BF-D77A60E25044}"/>
                    </a:ext>
                  </a:extLst>
                </p14:cNvPr>
                <p14:cNvContentPartPr/>
                <p14:nvPr/>
              </p14:nvContentPartPr>
              <p14:xfrm>
                <a:off x="8740200" y="1851547"/>
                <a:ext cx="120240" cy="32760"/>
              </p14:xfrm>
            </p:contentPart>
          </mc:Choice>
          <mc:Fallback>
            <p:pic>
              <p:nvPicPr>
                <p:cNvPr id="313" name="Freihand 312">
                  <a:extLst>
                    <a:ext uri="{FF2B5EF4-FFF2-40B4-BE49-F238E27FC236}">
                      <a16:creationId xmlns:a16="http://schemas.microsoft.com/office/drawing/2014/main" id="{8601E5B3-1A1E-4B11-B4BF-D77A60E25044}"/>
                    </a:ext>
                  </a:extLst>
                </p:cNvPr>
                <p:cNvPicPr/>
                <p:nvPr/>
              </p:nvPicPr>
              <p:blipFill>
                <a:blip r:embed="rId214"/>
                <a:stretch>
                  <a:fillRect/>
                </a:stretch>
              </p:blipFill>
              <p:spPr>
                <a:xfrm>
                  <a:off x="8735880" y="1847227"/>
                  <a:ext cx="128880" cy="4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5">
              <p14:nvContentPartPr>
                <p14:cNvPr id="314" name="Freihand 313">
                  <a:extLst>
                    <a:ext uri="{FF2B5EF4-FFF2-40B4-BE49-F238E27FC236}">
                      <a16:creationId xmlns:a16="http://schemas.microsoft.com/office/drawing/2014/main" id="{C5A6669F-9C44-4268-88DD-B7175C152C9B}"/>
                    </a:ext>
                  </a:extLst>
                </p14:cNvPr>
                <p14:cNvContentPartPr/>
                <p14:nvPr/>
              </p14:nvContentPartPr>
              <p14:xfrm>
                <a:off x="8742720" y="1846507"/>
                <a:ext cx="145440" cy="68400"/>
              </p14:xfrm>
            </p:contentPart>
          </mc:Choice>
          <mc:Fallback>
            <p:pic>
              <p:nvPicPr>
                <p:cNvPr id="314" name="Freihand 313">
                  <a:extLst>
                    <a:ext uri="{FF2B5EF4-FFF2-40B4-BE49-F238E27FC236}">
                      <a16:creationId xmlns:a16="http://schemas.microsoft.com/office/drawing/2014/main" id="{C5A6669F-9C44-4268-88DD-B7175C152C9B}"/>
                    </a:ext>
                  </a:extLst>
                </p:cNvPr>
                <p:cNvPicPr/>
                <p:nvPr/>
              </p:nvPicPr>
              <p:blipFill>
                <a:blip r:embed="rId216"/>
                <a:stretch>
                  <a:fillRect/>
                </a:stretch>
              </p:blipFill>
              <p:spPr>
                <a:xfrm>
                  <a:off x="8738400" y="1842187"/>
                  <a:ext cx="154080" cy="7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7">
              <p14:nvContentPartPr>
                <p14:cNvPr id="315" name="Freihand 314">
                  <a:extLst>
                    <a:ext uri="{FF2B5EF4-FFF2-40B4-BE49-F238E27FC236}">
                      <a16:creationId xmlns:a16="http://schemas.microsoft.com/office/drawing/2014/main" id="{0DCAE41D-9A8A-4428-8B43-94B6CBB6C033}"/>
                    </a:ext>
                  </a:extLst>
                </p14:cNvPr>
                <p14:cNvContentPartPr/>
                <p14:nvPr/>
              </p14:nvContentPartPr>
              <p14:xfrm>
                <a:off x="8888160" y="1764427"/>
                <a:ext cx="65880" cy="137880"/>
              </p14:xfrm>
            </p:contentPart>
          </mc:Choice>
          <mc:Fallback>
            <p:pic>
              <p:nvPicPr>
                <p:cNvPr id="315" name="Freihand 314">
                  <a:extLst>
                    <a:ext uri="{FF2B5EF4-FFF2-40B4-BE49-F238E27FC236}">
                      <a16:creationId xmlns:a16="http://schemas.microsoft.com/office/drawing/2014/main" id="{0DCAE41D-9A8A-4428-8B43-94B6CBB6C033}"/>
                    </a:ext>
                  </a:extLst>
                </p:cNvPr>
                <p:cNvPicPr/>
                <p:nvPr/>
              </p:nvPicPr>
              <p:blipFill>
                <a:blip r:embed="rId218"/>
                <a:stretch>
                  <a:fillRect/>
                </a:stretch>
              </p:blipFill>
              <p:spPr>
                <a:xfrm>
                  <a:off x="8883840" y="1760107"/>
                  <a:ext cx="74520" cy="14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9">
              <p14:nvContentPartPr>
                <p14:cNvPr id="316" name="Freihand 315">
                  <a:extLst>
                    <a:ext uri="{FF2B5EF4-FFF2-40B4-BE49-F238E27FC236}">
                      <a16:creationId xmlns:a16="http://schemas.microsoft.com/office/drawing/2014/main" id="{BAD458B1-15F1-422E-B2EB-28BE6BFB17C0}"/>
                    </a:ext>
                  </a:extLst>
                </p14:cNvPr>
                <p14:cNvContentPartPr/>
                <p14:nvPr/>
              </p14:nvContentPartPr>
              <p14:xfrm>
                <a:off x="9139800" y="1664347"/>
                <a:ext cx="90720" cy="153360"/>
              </p14:xfrm>
            </p:contentPart>
          </mc:Choice>
          <mc:Fallback>
            <p:pic>
              <p:nvPicPr>
                <p:cNvPr id="316" name="Freihand 315">
                  <a:extLst>
                    <a:ext uri="{FF2B5EF4-FFF2-40B4-BE49-F238E27FC236}">
                      <a16:creationId xmlns:a16="http://schemas.microsoft.com/office/drawing/2014/main" id="{BAD458B1-15F1-422E-B2EB-28BE6BFB17C0}"/>
                    </a:ext>
                  </a:extLst>
                </p:cNvPr>
                <p:cNvPicPr/>
                <p:nvPr/>
              </p:nvPicPr>
              <p:blipFill>
                <a:blip r:embed="rId220"/>
                <a:stretch>
                  <a:fillRect/>
                </a:stretch>
              </p:blipFill>
              <p:spPr>
                <a:xfrm>
                  <a:off x="9135480" y="1660027"/>
                  <a:ext cx="99360" cy="16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1">
              <p14:nvContentPartPr>
                <p14:cNvPr id="317" name="Freihand 316">
                  <a:extLst>
                    <a:ext uri="{FF2B5EF4-FFF2-40B4-BE49-F238E27FC236}">
                      <a16:creationId xmlns:a16="http://schemas.microsoft.com/office/drawing/2014/main" id="{0001FDD1-D399-4EBB-8610-3441FBD7F9D0}"/>
                    </a:ext>
                  </a:extLst>
                </p14:cNvPr>
                <p14:cNvContentPartPr/>
                <p14:nvPr/>
              </p14:nvContentPartPr>
              <p14:xfrm>
                <a:off x="9240960" y="1620427"/>
                <a:ext cx="227520" cy="142200"/>
              </p14:xfrm>
            </p:contentPart>
          </mc:Choice>
          <mc:Fallback>
            <p:pic>
              <p:nvPicPr>
                <p:cNvPr id="317" name="Freihand 316">
                  <a:extLst>
                    <a:ext uri="{FF2B5EF4-FFF2-40B4-BE49-F238E27FC236}">
                      <a16:creationId xmlns:a16="http://schemas.microsoft.com/office/drawing/2014/main" id="{0001FDD1-D399-4EBB-8610-3441FBD7F9D0}"/>
                    </a:ext>
                  </a:extLst>
                </p:cNvPr>
                <p:cNvPicPr/>
                <p:nvPr/>
              </p:nvPicPr>
              <p:blipFill>
                <a:blip r:embed="rId222"/>
                <a:stretch>
                  <a:fillRect/>
                </a:stretch>
              </p:blipFill>
              <p:spPr>
                <a:xfrm>
                  <a:off x="9236640" y="1616107"/>
                  <a:ext cx="236160" cy="15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3">
              <p14:nvContentPartPr>
                <p14:cNvPr id="318" name="Freihand 317">
                  <a:extLst>
                    <a:ext uri="{FF2B5EF4-FFF2-40B4-BE49-F238E27FC236}">
                      <a16:creationId xmlns:a16="http://schemas.microsoft.com/office/drawing/2014/main" id="{8C413806-949B-46B6-9C13-9093A8D855A3}"/>
                    </a:ext>
                  </a:extLst>
                </p14:cNvPr>
                <p14:cNvContentPartPr/>
                <p14:nvPr/>
              </p14:nvContentPartPr>
              <p14:xfrm>
                <a:off x="9433200" y="1601707"/>
                <a:ext cx="360" cy="360"/>
              </p14:xfrm>
            </p:contentPart>
          </mc:Choice>
          <mc:Fallback>
            <p:pic>
              <p:nvPicPr>
                <p:cNvPr id="318" name="Freihand 317">
                  <a:extLst>
                    <a:ext uri="{FF2B5EF4-FFF2-40B4-BE49-F238E27FC236}">
                      <a16:creationId xmlns:a16="http://schemas.microsoft.com/office/drawing/2014/main" id="{8C413806-949B-46B6-9C13-9093A8D855A3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9428880" y="1597387"/>
                  <a:ext cx="9000" cy="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4">
              <p14:nvContentPartPr>
                <p14:cNvPr id="319" name="Freihand 318">
                  <a:extLst>
                    <a:ext uri="{FF2B5EF4-FFF2-40B4-BE49-F238E27FC236}">
                      <a16:creationId xmlns:a16="http://schemas.microsoft.com/office/drawing/2014/main" id="{0EDBF1F1-94F5-49CB-89E4-4A3AE2B7B2C4}"/>
                    </a:ext>
                  </a:extLst>
                </p14:cNvPr>
                <p14:cNvContentPartPr/>
                <p14:nvPr/>
              </p14:nvContentPartPr>
              <p14:xfrm>
                <a:off x="9471000" y="1586587"/>
                <a:ext cx="367200" cy="224280"/>
              </p14:xfrm>
            </p:contentPart>
          </mc:Choice>
          <mc:Fallback>
            <p:pic>
              <p:nvPicPr>
                <p:cNvPr id="319" name="Freihand 318">
                  <a:extLst>
                    <a:ext uri="{FF2B5EF4-FFF2-40B4-BE49-F238E27FC236}">
                      <a16:creationId xmlns:a16="http://schemas.microsoft.com/office/drawing/2014/main" id="{0EDBF1F1-94F5-49CB-89E4-4A3AE2B7B2C4}"/>
                    </a:ext>
                  </a:extLst>
                </p:cNvPr>
                <p:cNvPicPr/>
                <p:nvPr/>
              </p:nvPicPr>
              <p:blipFill>
                <a:blip r:embed="rId225"/>
                <a:stretch>
                  <a:fillRect/>
                </a:stretch>
              </p:blipFill>
              <p:spPr>
                <a:xfrm>
                  <a:off x="9466680" y="1582267"/>
                  <a:ext cx="375840" cy="23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6">
              <p14:nvContentPartPr>
                <p14:cNvPr id="320" name="Freihand 319">
                  <a:extLst>
                    <a:ext uri="{FF2B5EF4-FFF2-40B4-BE49-F238E27FC236}">
                      <a16:creationId xmlns:a16="http://schemas.microsoft.com/office/drawing/2014/main" id="{E6A158DF-CA0B-48EE-A4FD-30B9D3344AB5}"/>
                    </a:ext>
                  </a:extLst>
                </p14:cNvPr>
                <p14:cNvContentPartPr/>
                <p14:nvPr/>
              </p14:nvContentPartPr>
              <p14:xfrm>
                <a:off x="9932520" y="1427467"/>
                <a:ext cx="292680" cy="142560"/>
              </p14:xfrm>
            </p:contentPart>
          </mc:Choice>
          <mc:Fallback>
            <p:pic>
              <p:nvPicPr>
                <p:cNvPr id="320" name="Freihand 319">
                  <a:extLst>
                    <a:ext uri="{FF2B5EF4-FFF2-40B4-BE49-F238E27FC236}">
                      <a16:creationId xmlns:a16="http://schemas.microsoft.com/office/drawing/2014/main" id="{E6A158DF-CA0B-48EE-A4FD-30B9D3344AB5}"/>
                    </a:ext>
                  </a:extLst>
                </p:cNvPr>
                <p:cNvPicPr/>
                <p:nvPr/>
              </p:nvPicPr>
              <p:blipFill>
                <a:blip r:embed="rId227"/>
                <a:stretch>
                  <a:fillRect/>
                </a:stretch>
              </p:blipFill>
              <p:spPr>
                <a:xfrm>
                  <a:off x="9928200" y="1423147"/>
                  <a:ext cx="301320" cy="15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8">
              <p14:nvContentPartPr>
                <p14:cNvPr id="322" name="Freihand 321">
                  <a:extLst>
                    <a:ext uri="{FF2B5EF4-FFF2-40B4-BE49-F238E27FC236}">
                      <a16:creationId xmlns:a16="http://schemas.microsoft.com/office/drawing/2014/main" id="{A7026F26-53B4-4D09-AD06-3C4C50979289}"/>
                    </a:ext>
                  </a:extLst>
                </p14:cNvPr>
                <p14:cNvContentPartPr/>
                <p14:nvPr/>
              </p14:nvContentPartPr>
              <p14:xfrm>
                <a:off x="10893000" y="877027"/>
                <a:ext cx="63360" cy="147240"/>
              </p14:xfrm>
            </p:contentPart>
          </mc:Choice>
          <mc:Fallback>
            <p:pic>
              <p:nvPicPr>
                <p:cNvPr id="322" name="Freihand 321">
                  <a:extLst>
                    <a:ext uri="{FF2B5EF4-FFF2-40B4-BE49-F238E27FC236}">
                      <a16:creationId xmlns:a16="http://schemas.microsoft.com/office/drawing/2014/main" id="{A7026F26-53B4-4D09-AD06-3C4C50979289}"/>
                    </a:ext>
                  </a:extLst>
                </p:cNvPr>
                <p:cNvPicPr/>
                <p:nvPr/>
              </p:nvPicPr>
              <p:blipFill>
                <a:blip r:embed="rId229"/>
                <a:stretch>
                  <a:fillRect/>
                </a:stretch>
              </p:blipFill>
              <p:spPr>
                <a:xfrm>
                  <a:off x="10888680" y="872707"/>
                  <a:ext cx="72000" cy="15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0">
              <p14:nvContentPartPr>
                <p14:cNvPr id="323" name="Freihand 322">
                  <a:extLst>
                    <a:ext uri="{FF2B5EF4-FFF2-40B4-BE49-F238E27FC236}">
                      <a16:creationId xmlns:a16="http://schemas.microsoft.com/office/drawing/2014/main" id="{BCF0EAE9-E16C-4981-9204-303AC9275025}"/>
                    </a:ext>
                  </a:extLst>
                </p14:cNvPr>
                <p14:cNvContentPartPr/>
                <p14:nvPr/>
              </p14:nvContentPartPr>
              <p14:xfrm>
                <a:off x="11015040" y="848227"/>
                <a:ext cx="23040" cy="84240"/>
              </p14:xfrm>
            </p:contentPart>
          </mc:Choice>
          <mc:Fallback>
            <p:pic>
              <p:nvPicPr>
                <p:cNvPr id="323" name="Freihand 322">
                  <a:extLst>
                    <a:ext uri="{FF2B5EF4-FFF2-40B4-BE49-F238E27FC236}">
                      <a16:creationId xmlns:a16="http://schemas.microsoft.com/office/drawing/2014/main" id="{BCF0EAE9-E16C-4981-9204-303AC9275025}"/>
                    </a:ext>
                  </a:extLst>
                </p:cNvPr>
                <p:cNvPicPr/>
                <p:nvPr/>
              </p:nvPicPr>
              <p:blipFill>
                <a:blip r:embed="rId231"/>
                <a:stretch>
                  <a:fillRect/>
                </a:stretch>
              </p:blipFill>
              <p:spPr>
                <a:xfrm>
                  <a:off x="11010720" y="843907"/>
                  <a:ext cx="31680" cy="9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2">
              <p14:nvContentPartPr>
                <p14:cNvPr id="324" name="Freihand 323">
                  <a:extLst>
                    <a:ext uri="{FF2B5EF4-FFF2-40B4-BE49-F238E27FC236}">
                      <a16:creationId xmlns:a16="http://schemas.microsoft.com/office/drawing/2014/main" id="{E8A9D15D-6882-4070-B8D3-7A9727448AC7}"/>
                    </a:ext>
                  </a:extLst>
                </p14:cNvPr>
                <p14:cNvContentPartPr/>
                <p14:nvPr/>
              </p14:nvContentPartPr>
              <p14:xfrm>
                <a:off x="10965000" y="803227"/>
                <a:ext cx="97560" cy="55440"/>
              </p14:xfrm>
            </p:contentPart>
          </mc:Choice>
          <mc:Fallback>
            <p:pic>
              <p:nvPicPr>
                <p:cNvPr id="324" name="Freihand 323">
                  <a:extLst>
                    <a:ext uri="{FF2B5EF4-FFF2-40B4-BE49-F238E27FC236}">
                      <a16:creationId xmlns:a16="http://schemas.microsoft.com/office/drawing/2014/main" id="{E8A9D15D-6882-4070-B8D3-7A9727448AC7}"/>
                    </a:ext>
                  </a:extLst>
                </p:cNvPr>
                <p:cNvPicPr/>
                <p:nvPr/>
              </p:nvPicPr>
              <p:blipFill>
                <a:blip r:embed="rId233"/>
                <a:stretch>
                  <a:fillRect/>
                </a:stretch>
              </p:blipFill>
              <p:spPr>
                <a:xfrm>
                  <a:off x="10960680" y="798907"/>
                  <a:ext cx="106200" cy="6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4">
              <p14:nvContentPartPr>
                <p14:cNvPr id="325" name="Freihand 324">
                  <a:extLst>
                    <a:ext uri="{FF2B5EF4-FFF2-40B4-BE49-F238E27FC236}">
                      <a16:creationId xmlns:a16="http://schemas.microsoft.com/office/drawing/2014/main" id="{C3393B5B-C454-4631-BE17-06DACC70E939}"/>
                    </a:ext>
                  </a:extLst>
                </p14:cNvPr>
                <p14:cNvContentPartPr/>
                <p14:nvPr/>
              </p14:nvContentPartPr>
              <p14:xfrm>
                <a:off x="11078760" y="782707"/>
                <a:ext cx="109800" cy="126720"/>
              </p14:xfrm>
            </p:contentPart>
          </mc:Choice>
          <mc:Fallback>
            <p:pic>
              <p:nvPicPr>
                <p:cNvPr id="325" name="Freihand 324">
                  <a:extLst>
                    <a:ext uri="{FF2B5EF4-FFF2-40B4-BE49-F238E27FC236}">
                      <a16:creationId xmlns:a16="http://schemas.microsoft.com/office/drawing/2014/main" id="{C3393B5B-C454-4631-BE17-06DACC70E939}"/>
                    </a:ext>
                  </a:extLst>
                </p:cNvPr>
                <p:cNvPicPr/>
                <p:nvPr/>
              </p:nvPicPr>
              <p:blipFill>
                <a:blip r:embed="rId235"/>
                <a:stretch>
                  <a:fillRect/>
                </a:stretch>
              </p:blipFill>
              <p:spPr>
                <a:xfrm>
                  <a:off x="11074440" y="778387"/>
                  <a:ext cx="118440" cy="13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6">
              <p14:nvContentPartPr>
                <p14:cNvPr id="326" name="Freihand 325">
                  <a:extLst>
                    <a:ext uri="{FF2B5EF4-FFF2-40B4-BE49-F238E27FC236}">
                      <a16:creationId xmlns:a16="http://schemas.microsoft.com/office/drawing/2014/main" id="{C1260927-A365-4411-B48F-6E5C20790DFE}"/>
                    </a:ext>
                  </a:extLst>
                </p14:cNvPr>
                <p14:cNvContentPartPr/>
                <p14:nvPr/>
              </p14:nvContentPartPr>
              <p14:xfrm>
                <a:off x="11142120" y="754987"/>
                <a:ext cx="129240" cy="214200"/>
              </p14:xfrm>
            </p:contentPart>
          </mc:Choice>
          <mc:Fallback>
            <p:pic>
              <p:nvPicPr>
                <p:cNvPr id="326" name="Freihand 325">
                  <a:extLst>
                    <a:ext uri="{FF2B5EF4-FFF2-40B4-BE49-F238E27FC236}">
                      <a16:creationId xmlns:a16="http://schemas.microsoft.com/office/drawing/2014/main" id="{C1260927-A365-4411-B48F-6E5C20790DFE}"/>
                    </a:ext>
                  </a:extLst>
                </p:cNvPr>
                <p:cNvPicPr/>
                <p:nvPr/>
              </p:nvPicPr>
              <p:blipFill>
                <a:blip r:embed="rId237"/>
                <a:stretch>
                  <a:fillRect/>
                </a:stretch>
              </p:blipFill>
              <p:spPr>
                <a:xfrm>
                  <a:off x="11137800" y="750667"/>
                  <a:ext cx="137880" cy="22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8">
              <p14:nvContentPartPr>
                <p14:cNvPr id="327" name="Freihand 326">
                  <a:extLst>
                    <a:ext uri="{FF2B5EF4-FFF2-40B4-BE49-F238E27FC236}">
                      <a16:creationId xmlns:a16="http://schemas.microsoft.com/office/drawing/2014/main" id="{1B314577-6669-4D76-888D-692C52A54A0D}"/>
                    </a:ext>
                  </a:extLst>
                </p14:cNvPr>
                <p14:cNvContentPartPr/>
                <p14:nvPr/>
              </p14:nvContentPartPr>
              <p14:xfrm>
                <a:off x="10407000" y="1375987"/>
                <a:ext cx="27720" cy="113040"/>
              </p14:xfrm>
            </p:contentPart>
          </mc:Choice>
          <mc:Fallback>
            <p:pic>
              <p:nvPicPr>
                <p:cNvPr id="327" name="Freihand 326">
                  <a:extLst>
                    <a:ext uri="{FF2B5EF4-FFF2-40B4-BE49-F238E27FC236}">
                      <a16:creationId xmlns:a16="http://schemas.microsoft.com/office/drawing/2014/main" id="{1B314577-6669-4D76-888D-692C52A54A0D}"/>
                    </a:ext>
                  </a:extLst>
                </p:cNvPr>
                <p:cNvPicPr/>
                <p:nvPr/>
              </p:nvPicPr>
              <p:blipFill>
                <a:blip r:embed="rId239"/>
                <a:stretch>
                  <a:fillRect/>
                </a:stretch>
              </p:blipFill>
              <p:spPr>
                <a:xfrm>
                  <a:off x="10402680" y="1371667"/>
                  <a:ext cx="36360" cy="12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0">
              <p14:nvContentPartPr>
                <p14:cNvPr id="328" name="Freihand 327">
                  <a:extLst>
                    <a:ext uri="{FF2B5EF4-FFF2-40B4-BE49-F238E27FC236}">
                      <a16:creationId xmlns:a16="http://schemas.microsoft.com/office/drawing/2014/main" id="{F5ED14E5-C9B9-4FA6-AEC3-F34F79D6055D}"/>
                    </a:ext>
                  </a:extLst>
                </p14:cNvPr>
                <p14:cNvContentPartPr/>
                <p14:nvPr/>
              </p14:nvContentPartPr>
              <p14:xfrm>
                <a:off x="10311600" y="1339627"/>
                <a:ext cx="159480" cy="69120"/>
              </p14:xfrm>
            </p:contentPart>
          </mc:Choice>
          <mc:Fallback>
            <p:pic>
              <p:nvPicPr>
                <p:cNvPr id="328" name="Freihand 327">
                  <a:extLst>
                    <a:ext uri="{FF2B5EF4-FFF2-40B4-BE49-F238E27FC236}">
                      <a16:creationId xmlns:a16="http://schemas.microsoft.com/office/drawing/2014/main" id="{F5ED14E5-C9B9-4FA6-AEC3-F34F79D6055D}"/>
                    </a:ext>
                  </a:extLst>
                </p:cNvPr>
                <p:cNvPicPr/>
                <p:nvPr/>
              </p:nvPicPr>
              <p:blipFill>
                <a:blip r:embed="rId241"/>
                <a:stretch>
                  <a:fillRect/>
                </a:stretch>
              </p:blipFill>
              <p:spPr>
                <a:xfrm>
                  <a:off x="10307280" y="1335307"/>
                  <a:ext cx="168120" cy="7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2">
              <p14:nvContentPartPr>
                <p14:cNvPr id="329" name="Freihand 328">
                  <a:extLst>
                    <a:ext uri="{FF2B5EF4-FFF2-40B4-BE49-F238E27FC236}">
                      <a16:creationId xmlns:a16="http://schemas.microsoft.com/office/drawing/2014/main" id="{8CEE97DD-BBFF-4743-B6CB-4EDD249467EB}"/>
                    </a:ext>
                  </a:extLst>
                </p14:cNvPr>
                <p14:cNvContentPartPr/>
                <p14:nvPr/>
              </p14:nvContentPartPr>
              <p14:xfrm>
                <a:off x="10502400" y="1286347"/>
                <a:ext cx="110880" cy="155160"/>
              </p14:xfrm>
            </p:contentPart>
          </mc:Choice>
          <mc:Fallback>
            <p:pic>
              <p:nvPicPr>
                <p:cNvPr id="329" name="Freihand 328">
                  <a:extLst>
                    <a:ext uri="{FF2B5EF4-FFF2-40B4-BE49-F238E27FC236}">
                      <a16:creationId xmlns:a16="http://schemas.microsoft.com/office/drawing/2014/main" id="{8CEE97DD-BBFF-4743-B6CB-4EDD249467EB}"/>
                    </a:ext>
                  </a:extLst>
                </p:cNvPr>
                <p:cNvPicPr/>
                <p:nvPr/>
              </p:nvPicPr>
              <p:blipFill>
                <a:blip r:embed="rId243"/>
                <a:stretch>
                  <a:fillRect/>
                </a:stretch>
              </p:blipFill>
              <p:spPr>
                <a:xfrm>
                  <a:off x="10498080" y="1282027"/>
                  <a:ext cx="119520" cy="16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4">
              <p14:nvContentPartPr>
                <p14:cNvPr id="330" name="Freihand 329">
                  <a:extLst>
                    <a:ext uri="{FF2B5EF4-FFF2-40B4-BE49-F238E27FC236}">
                      <a16:creationId xmlns:a16="http://schemas.microsoft.com/office/drawing/2014/main" id="{44DFAF4F-43E2-4DB9-81ED-F27D49244EC1}"/>
                    </a:ext>
                  </a:extLst>
                </p14:cNvPr>
                <p14:cNvContentPartPr/>
                <p14:nvPr/>
              </p14:nvContentPartPr>
              <p14:xfrm>
                <a:off x="10577280" y="1354387"/>
                <a:ext cx="68760" cy="43920"/>
              </p14:xfrm>
            </p:contentPart>
          </mc:Choice>
          <mc:Fallback>
            <p:pic>
              <p:nvPicPr>
                <p:cNvPr id="330" name="Freihand 329">
                  <a:extLst>
                    <a:ext uri="{FF2B5EF4-FFF2-40B4-BE49-F238E27FC236}">
                      <a16:creationId xmlns:a16="http://schemas.microsoft.com/office/drawing/2014/main" id="{44DFAF4F-43E2-4DB9-81ED-F27D49244EC1}"/>
                    </a:ext>
                  </a:extLst>
                </p:cNvPr>
                <p:cNvPicPr/>
                <p:nvPr/>
              </p:nvPicPr>
              <p:blipFill>
                <a:blip r:embed="rId245"/>
                <a:stretch>
                  <a:fillRect/>
                </a:stretch>
              </p:blipFill>
              <p:spPr>
                <a:xfrm>
                  <a:off x="10572960" y="1350067"/>
                  <a:ext cx="77400" cy="5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6">
              <p14:nvContentPartPr>
                <p14:cNvPr id="332" name="Freihand 331">
                  <a:extLst>
                    <a:ext uri="{FF2B5EF4-FFF2-40B4-BE49-F238E27FC236}">
                      <a16:creationId xmlns:a16="http://schemas.microsoft.com/office/drawing/2014/main" id="{5EBCCA52-C038-4297-B950-5B92BB94F698}"/>
                    </a:ext>
                  </a:extLst>
                </p14:cNvPr>
                <p14:cNvContentPartPr/>
                <p14:nvPr/>
              </p14:nvContentPartPr>
              <p14:xfrm>
                <a:off x="10750800" y="1227667"/>
                <a:ext cx="127800" cy="119520"/>
              </p14:xfrm>
            </p:contentPart>
          </mc:Choice>
          <mc:Fallback>
            <p:pic>
              <p:nvPicPr>
                <p:cNvPr id="332" name="Freihand 331">
                  <a:extLst>
                    <a:ext uri="{FF2B5EF4-FFF2-40B4-BE49-F238E27FC236}">
                      <a16:creationId xmlns:a16="http://schemas.microsoft.com/office/drawing/2014/main" id="{5EBCCA52-C038-4297-B950-5B92BB94F698}"/>
                    </a:ext>
                  </a:extLst>
                </p:cNvPr>
                <p:cNvPicPr/>
                <p:nvPr/>
              </p:nvPicPr>
              <p:blipFill>
                <a:blip r:embed="rId247"/>
                <a:stretch>
                  <a:fillRect/>
                </a:stretch>
              </p:blipFill>
              <p:spPr>
                <a:xfrm>
                  <a:off x="10746480" y="1223347"/>
                  <a:ext cx="136440" cy="12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8">
              <p14:nvContentPartPr>
                <p14:cNvPr id="333" name="Freihand 332">
                  <a:extLst>
                    <a:ext uri="{FF2B5EF4-FFF2-40B4-BE49-F238E27FC236}">
                      <a16:creationId xmlns:a16="http://schemas.microsoft.com/office/drawing/2014/main" id="{92BA0297-14FA-42D1-A984-3163C41A4A7A}"/>
                    </a:ext>
                  </a:extLst>
                </p14:cNvPr>
                <p14:cNvContentPartPr/>
                <p14:nvPr/>
              </p14:nvContentPartPr>
              <p14:xfrm>
                <a:off x="10882560" y="1222987"/>
                <a:ext cx="56520" cy="201240"/>
              </p14:xfrm>
            </p:contentPart>
          </mc:Choice>
          <mc:Fallback>
            <p:pic>
              <p:nvPicPr>
                <p:cNvPr id="333" name="Freihand 332">
                  <a:extLst>
                    <a:ext uri="{FF2B5EF4-FFF2-40B4-BE49-F238E27FC236}">
                      <a16:creationId xmlns:a16="http://schemas.microsoft.com/office/drawing/2014/main" id="{92BA0297-14FA-42D1-A984-3163C41A4A7A}"/>
                    </a:ext>
                  </a:extLst>
                </p:cNvPr>
                <p:cNvPicPr/>
                <p:nvPr/>
              </p:nvPicPr>
              <p:blipFill>
                <a:blip r:embed="rId249"/>
                <a:stretch>
                  <a:fillRect/>
                </a:stretch>
              </p:blipFill>
              <p:spPr>
                <a:xfrm>
                  <a:off x="10878240" y="1218667"/>
                  <a:ext cx="65160" cy="20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0">
              <p14:nvContentPartPr>
                <p14:cNvPr id="334" name="Freihand 333">
                  <a:extLst>
                    <a:ext uri="{FF2B5EF4-FFF2-40B4-BE49-F238E27FC236}">
                      <a16:creationId xmlns:a16="http://schemas.microsoft.com/office/drawing/2014/main" id="{3DC940AB-3144-4F51-80D2-63E452603747}"/>
                    </a:ext>
                  </a:extLst>
                </p14:cNvPr>
                <p14:cNvContentPartPr/>
                <p14:nvPr/>
              </p14:nvContentPartPr>
              <p14:xfrm>
                <a:off x="10950240" y="1157827"/>
                <a:ext cx="168120" cy="105480"/>
              </p14:xfrm>
            </p:contentPart>
          </mc:Choice>
          <mc:Fallback>
            <p:pic>
              <p:nvPicPr>
                <p:cNvPr id="334" name="Freihand 333">
                  <a:extLst>
                    <a:ext uri="{FF2B5EF4-FFF2-40B4-BE49-F238E27FC236}">
                      <a16:creationId xmlns:a16="http://schemas.microsoft.com/office/drawing/2014/main" id="{3DC940AB-3144-4F51-80D2-63E452603747}"/>
                    </a:ext>
                  </a:extLst>
                </p:cNvPr>
                <p:cNvPicPr/>
                <p:nvPr/>
              </p:nvPicPr>
              <p:blipFill>
                <a:blip r:embed="rId251"/>
                <a:stretch>
                  <a:fillRect/>
                </a:stretch>
              </p:blipFill>
              <p:spPr>
                <a:xfrm>
                  <a:off x="10945920" y="1153507"/>
                  <a:ext cx="176760" cy="11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2">
              <p14:nvContentPartPr>
                <p14:cNvPr id="335" name="Freihand 334">
                  <a:extLst>
                    <a:ext uri="{FF2B5EF4-FFF2-40B4-BE49-F238E27FC236}">
                      <a16:creationId xmlns:a16="http://schemas.microsoft.com/office/drawing/2014/main" id="{E8EF2CF5-CC18-46DF-B2A8-5B31C4FB6122}"/>
                    </a:ext>
                  </a:extLst>
                </p14:cNvPr>
                <p14:cNvContentPartPr/>
                <p14:nvPr/>
              </p14:nvContentPartPr>
              <p14:xfrm>
                <a:off x="11092800" y="1114267"/>
                <a:ext cx="68760" cy="101160"/>
              </p14:xfrm>
            </p:contentPart>
          </mc:Choice>
          <mc:Fallback>
            <p:pic>
              <p:nvPicPr>
                <p:cNvPr id="335" name="Freihand 334">
                  <a:extLst>
                    <a:ext uri="{FF2B5EF4-FFF2-40B4-BE49-F238E27FC236}">
                      <a16:creationId xmlns:a16="http://schemas.microsoft.com/office/drawing/2014/main" id="{E8EF2CF5-CC18-46DF-B2A8-5B31C4FB6122}"/>
                    </a:ext>
                  </a:extLst>
                </p:cNvPr>
                <p:cNvPicPr/>
                <p:nvPr/>
              </p:nvPicPr>
              <p:blipFill>
                <a:blip r:embed="rId253"/>
                <a:stretch>
                  <a:fillRect/>
                </a:stretch>
              </p:blipFill>
              <p:spPr>
                <a:xfrm>
                  <a:off x="11088480" y="1109947"/>
                  <a:ext cx="77400" cy="10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4">
              <p14:nvContentPartPr>
                <p14:cNvPr id="336" name="Freihand 335">
                  <a:extLst>
                    <a:ext uri="{FF2B5EF4-FFF2-40B4-BE49-F238E27FC236}">
                      <a16:creationId xmlns:a16="http://schemas.microsoft.com/office/drawing/2014/main" id="{286E7FD0-9AF3-410E-BD7F-5D3C7AD4A199}"/>
                    </a:ext>
                  </a:extLst>
                </p14:cNvPr>
                <p14:cNvContentPartPr/>
                <p14:nvPr/>
              </p14:nvContentPartPr>
              <p14:xfrm>
                <a:off x="11176320" y="1045147"/>
                <a:ext cx="167040" cy="105120"/>
              </p14:xfrm>
            </p:contentPart>
          </mc:Choice>
          <mc:Fallback>
            <p:pic>
              <p:nvPicPr>
                <p:cNvPr id="336" name="Freihand 335">
                  <a:extLst>
                    <a:ext uri="{FF2B5EF4-FFF2-40B4-BE49-F238E27FC236}">
                      <a16:creationId xmlns:a16="http://schemas.microsoft.com/office/drawing/2014/main" id="{286E7FD0-9AF3-410E-BD7F-5D3C7AD4A199}"/>
                    </a:ext>
                  </a:extLst>
                </p:cNvPr>
                <p:cNvPicPr/>
                <p:nvPr/>
              </p:nvPicPr>
              <p:blipFill>
                <a:blip r:embed="rId255"/>
                <a:stretch>
                  <a:fillRect/>
                </a:stretch>
              </p:blipFill>
              <p:spPr>
                <a:xfrm>
                  <a:off x="11172000" y="1040827"/>
                  <a:ext cx="175680" cy="11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6">
              <p14:nvContentPartPr>
                <p14:cNvPr id="337" name="Freihand 336">
                  <a:extLst>
                    <a:ext uri="{FF2B5EF4-FFF2-40B4-BE49-F238E27FC236}">
                      <a16:creationId xmlns:a16="http://schemas.microsoft.com/office/drawing/2014/main" id="{349C46F8-5496-4D50-BA24-B3B8303AA68A}"/>
                    </a:ext>
                  </a:extLst>
                </p14:cNvPr>
                <p14:cNvContentPartPr/>
                <p14:nvPr/>
              </p14:nvContentPartPr>
              <p14:xfrm>
                <a:off x="11332560" y="907987"/>
                <a:ext cx="239760" cy="195120"/>
              </p14:xfrm>
            </p:contentPart>
          </mc:Choice>
          <mc:Fallback>
            <p:pic>
              <p:nvPicPr>
                <p:cNvPr id="337" name="Freihand 336">
                  <a:extLst>
                    <a:ext uri="{FF2B5EF4-FFF2-40B4-BE49-F238E27FC236}">
                      <a16:creationId xmlns:a16="http://schemas.microsoft.com/office/drawing/2014/main" id="{349C46F8-5496-4D50-BA24-B3B8303AA68A}"/>
                    </a:ext>
                  </a:extLst>
                </p:cNvPr>
                <p:cNvPicPr/>
                <p:nvPr/>
              </p:nvPicPr>
              <p:blipFill>
                <a:blip r:embed="rId257"/>
                <a:stretch>
                  <a:fillRect/>
                </a:stretch>
              </p:blipFill>
              <p:spPr>
                <a:xfrm>
                  <a:off x="11328240" y="903667"/>
                  <a:ext cx="248400" cy="20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8">
              <p14:nvContentPartPr>
                <p14:cNvPr id="338" name="Freihand 337">
                  <a:extLst>
                    <a:ext uri="{FF2B5EF4-FFF2-40B4-BE49-F238E27FC236}">
                      <a16:creationId xmlns:a16="http://schemas.microsoft.com/office/drawing/2014/main" id="{D2C6F6D3-D096-4DD3-A9B9-4DB4E9598837}"/>
                    </a:ext>
                  </a:extLst>
                </p14:cNvPr>
                <p14:cNvContentPartPr/>
                <p14:nvPr/>
              </p14:nvContentPartPr>
              <p14:xfrm>
                <a:off x="11384400" y="914827"/>
                <a:ext cx="28080" cy="720"/>
              </p14:xfrm>
            </p:contentPart>
          </mc:Choice>
          <mc:Fallback>
            <p:pic>
              <p:nvPicPr>
                <p:cNvPr id="338" name="Freihand 337">
                  <a:extLst>
                    <a:ext uri="{FF2B5EF4-FFF2-40B4-BE49-F238E27FC236}">
                      <a16:creationId xmlns:a16="http://schemas.microsoft.com/office/drawing/2014/main" id="{D2C6F6D3-D096-4DD3-A9B9-4DB4E9598837}"/>
                    </a:ext>
                  </a:extLst>
                </p:cNvPr>
                <p:cNvPicPr/>
                <p:nvPr/>
              </p:nvPicPr>
              <p:blipFill>
                <a:blip r:embed="rId259"/>
                <a:stretch>
                  <a:fillRect/>
                </a:stretch>
              </p:blipFill>
              <p:spPr>
                <a:xfrm>
                  <a:off x="11380080" y="910507"/>
                  <a:ext cx="36720" cy="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0">
              <p14:nvContentPartPr>
                <p14:cNvPr id="339" name="Freihand 338">
                  <a:extLst>
                    <a:ext uri="{FF2B5EF4-FFF2-40B4-BE49-F238E27FC236}">
                      <a16:creationId xmlns:a16="http://schemas.microsoft.com/office/drawing/2014/main" id="{82C5F0ED-62DA-48A7-8FA5-7E7149C4BE12}"/>
                    </a:ext>
                  </a:extLst>
                </p14:cNvPr>
                <p14:cNvContentPartPr/>
                <p14:nvPr/>
              </p14:nvContentPartPr>
              <p14:xfrm>
                <a:off x="9203880" y="1967107"/>
                <a:ext cx="289440" cy="123480"/>
              </p14:xfrm>
            </p:contentPart>
          </mc:Choice>
          <mc:Fallback>
            <p:pic>
              <p:nvPicPr>
                <p:cNvPr id="339" name="Freihand 338">
                  <a:extLst>
                    <a:ext uri="{FF2B5EF4-FFF2-40B4-BE49-F238E27FC236}">
                      <a16:creationId xmlns:a16="http://schemas.microsoft.com/office/drawing/2014/main" id="{82C5F0ED-62DA-48A7-8FA5-7E7149C4BE12}"/>
                    </a:ext>
                  </a:extLst>
                </p:cNvPr>
                <p:cNvPicPr/>
                <p:nvPr/>
              </p:nvPicPr>
              <p:blipFill>
                <a:blip r:embed="rId261"/>
                <a:stretch>
                  <a:fillRect/>
                </a:stretch>
              </p:blipFill>
              <p:spPr>
                <a:xfrm>
                  <a:off x="9199560" y="1962787"/>
                  <a:ext cx="298080" cy="13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2">
              <p14:nvContentPartPr>
                <p14:cNvPr id="340" name="Freihand 339">
                  <a:extLst>
                    <a:ext uri="{FF2B5EF4-FFF2-40B4-BE49-F238E27FC236}">
                      <a16:creationId xmlns:a16="http://schemas.microsoft.com/office/drawing/2014/main" id="{64622453-EB48-4785-9C27-5AFCED88B474}"/>
                    </a:ext>
                  </a:extLst>
                </p14:cNvPr>
                <p14:cNvContentPartPr/>
                <p14:nvPr/>
              </p14:nvContentPartPr>
              <p14:xfrm>
                <a:off x="9419880" y="1906987"/>
                <a:ext cx="37800" cy="4680"/>
              </p14:xfrm>
            </p:contentPart>
          </mc:Choice>
          <mc:Fallback>
            <p:pic>
              <p:nvPicPr>
                <p:cNvPr id="340" name="Freihand 339">
                  <a:extLst>
                    <a:ext uri="{FF2B5EF4-FFF2-40B4-BE49-F238E27FC236}">
                      <a16:creationId xmlns:a16="http://schemas.microsoft.com/office/drawing/2014/main" id="{64622453-EB48-4785-9C27-5AFCED88B474}"/>
                    </a:ext>
                  </a:extLst>
                </p:cNvPr>
                <p:cNvPicPr/>
                <p:nvPr/>
              </p:nvPicPr>
              <p:blipFill>
                <a:blip r:embed="rId263"/>
                <a:stretch>
                  <a:fillRect/>
                </a:stretch>
              </p:blipFill>
              <p:spPr>
                <a:xfrm>
                  <a:off x="9415560" y="1902667"/>
                  <a:ext cx="46440" cy="1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4">
              <p14:nvContentPartPr>
                <p14:cNvPr id="341" name="Freihand 340">
                  <a:extLst>
                    <a:ext uri="{FF2B5EF4-FFF2-40B4-BE49-F238E27FC236}">
                      <a16:creationId xmlns:a16="http://schemas.microsoft.com/office/drawing/2014/main" id="{3F25E512-14E1-4A47-ACF8-020BD3C42B60}"/>
                    </a:ext>
                  </a:extLst>
                </p14:cNvPr>
                <p14:cNvContentPartPr/>
                <p14:nvPr/>
              </p14:nvContentPartPr>
              <p14:xfrm>
                <a:off x="9577560" y="1857667"/>
                <a:ext cx="81720" cy="111960"/>
              </p14:xfrm>
            </p:contentPart>
          </mc:Choice>
          <mc:Fallback>
            <p:pic>
              <p:nvPicPr>
                <p:cNvPr id="341" name="Freihand 340">
                  <a:extLst>
                    <a:ext uri="{FF2B5EF4-FFF2-40B4-BE49-F238E27FC236}">
                      <a16:creationId xmlns:a16="http://schemas.microsoft.com/office/drawing/2014/main" id="{3F25E512-14E1-4A47-ACF8-020BD3C42B60}"/>
                    </a:ext>
                  </a:extLst>
                </p:cNvPr>
                <p:cNvPicPr/>
                <p:nvPr/>
              </p:nvPicPr>
              <p:blipFill>
                <a:blip r:embed="rId265"/>
                <a:stretch>
                  <a:fillRect/>
                </a:stretch>
              </p:blipFill>
              <p:spPr>
                <a:xfrm>
                  <a:off x="9573240" y="1853347"/>
                  <a:ext cx="90360" cy="12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6">
              <p14:nvContentPartPr>
                <p14:cNvPr id="342" name="Freihand 341">
                  <a:extLst>
                    <a:ext uri="{FF2B5EF4-FFF2-40B4-BE49-F238E27FC236}">
                      <a16:creationId xmlns:a16="http://schemas.microsoft.com/office/drawing/2014/main" id="{0514B4B6-59B2-4C6F-B4E9-D1BD3B1563B1}"/>
                    </a:ext>
                  </a:extLst>
                </p14:cNvPr>
                <p14:cNvContentPartPr/>
                <p14:nvPr/>
              </p14:nvContentPartPr>
              <p14:xfrm>
                <a:off x="9685920" y="1874227"/>
                <a:ext cx="63360" cy="194400"/>
              </p14:xfrm>
            </p:contentPart>
          </mc:Choice>
          <mc:Fallback>
            <p:pic>
              <p:nvPicPr>
                <p:cNvPr id="342" name="Freihand 341">
                  <a:extLst>
                    <a:ext uri="{FF2B5EF4-FFF2-40B4-BE49-F238E27FC236}">
                      <a16:creationId xmlns:a16="http://schemas.microsoft.com/office/drawing/2014/main" id="{0514B4B6-59B2-4C6F-B4E9-D1BD3B1563B1}"/>
                    </a:ext>
                  </a:extLst>
                </p:cNvPr>
                <p:cNvPicPr/>
                <p:nvPr/>
              </p:nvPicPr>
              <p:blipFill>
                <a:blip r:embed="rId267"/>
                <a:stretch>
                  <a:fillRect/>
                </a:stretch>
              </p:blipFill>
              <p:spPr>
                <a:xfrm>
                  <a:off x="9681600" y="1869907"/>
                  <a:ext cx="72000" cy="20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8">
              <p14:nvContentPartPr>
                <p14:cNvPr id="343" name="Freihand 342">
                  <a:extLst>
                    <a:ext uri="{FF2B5EF4-FFF2-40B4-BE49-F238E27FC236}">
                      <a16:creationId xmlns:a16="http://schemas.microsoft.com/office/drawing/2014/main" id="{BEDF90E7-DCAF-4E9C-9D69-24A95B83F990}"/>
                    </a:ext>
                  </a:extLst>
                </p14:cNvPr>
                <p14:cNvContentPartPr/>
                <p14:nvPr/>
              </p14:nvContentPartPr>
              <p14:xfrm>
                <a:off x="9767280" y="1849747"/>
                <a:ext cx="49680" cy="170640"/>
              </p14:xfrm>
            </p:contentPart>
          </mc:Choice>
          <mc:Fallback>
            <p:pic>
              <p:nvPicPr>
                <p:cNvPr id="343" name="Freihand 342">
                  <a:extLst>
                    <a:ext uri="{FF2B5EF4-FFF2-40B4-BE49-F238E27FC236}">
                      <a16:creationId xmlns:a16="http://schemas.microsoft.com/office/drawing/2014/main" id="{BEDF90E7-DCAF-4E9C-9D69-24A95B83F990}"/>
                    </a:ext>
                  </a:extLst>
                </p:cNvPr>
                <p:cNvPicPr/>
                <p:nvPr/>
              </p:nvPicPr>
              <p:blipFill>
                <a:blip r:embed="rId269"/>
                <a:stretch>
                  <a:fillRect/>
                </a:stretch>
              </p:blipFill>
              <p:spPr>
                <a:xfrm>
                  <a:off x="9762960" y="1845427"/>
                  <a:ext cx="58320" cy="17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0">
              <p14:nvContentPartPr>
                <p14:cNvPr id="344" name="Freihand 343">
                  <a:extLst>
                    <a:ext uri="{FF2B5EF4-FFF2-40B4-BE49-F238E27FC236}">
                      <a16:creationId xmlns:a16="http://schemas.microsoft.com/office/drawing/2014/main" id="{E8F50EA4-230F-469C-A328-6FCBCD9C2EE4}"/>
                    </a:ext>
                  </a:extLst>
                </p14:cNvPr>
                <p14:cNvContentPartPr/>
                <p14:nvPr/>
              </p14:nvContentPartPr>
              <p14:xfrm>
                <a:off x="9830640" y="1671187"/>
                <a:ext cx="297720" cy="204840"/>
              </p14:xfrm>
            </p:contentPart>
          </mc:Choice>
          <mc:Fallback>
            <p:pic>
              <p:nvPicPr>
                <p:cNvPr id="344" name="Freihand 343">
                  <a:extLst>
                    <a:ext uri="{FF2B5EF4-FFF2-40B4-BE49-F238E27FC236}">
                      <a16:creationId xmlns:a16="http://schemas.microsoft.com/office/drawing/2014/main" id="{E8F50EA4-230F-469C-A328-6FCBCD9C2EE4}"/>
                    </a:ext>
                  </a:extLst>
                </p:cNvPr>
                <p:cNvPicPr/>
                <p:nvPr/>
              </p:nvPicPr>
              <p:blipFill>
                <a:blip r:embed="rId271"/>
                <a:stretch>
                  <a:fillRect/>
                </a:stretch>
              </p:blipFill>
              <p:spPr>
                <a:xfrm>
                  <a:off x="9826320" y="1666867"/>
                  <a:ext cx="306360" cy="21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2">
              <p14:nvContentPartPr>
                <p14:cNvPr id="345" name="Freihand 344">
                  <a:extLst>
                    <a:ext uri="{FF2B5EF4-FFF2-40B4-BE49-F238E27FC236}">
                      <a16:creationId xmlns:a16="http://schemas.microsoft.com/office/drawing/2014/main" id="{8DD15F3D-E295-4E80-9294-018ED3BC3612}"/>
                    </a:ext>
                  </a:extLst>
                </p14:cNvPr>
                <p14:cNvContentPartPr/>
                <p14:nvPr/>
              </p14:nvContentPartPr>
              <p14:xfrm>
                <a:off x="10138080" y="1682347"/>
                <a:ext cx="117000" cy="62280"/>
              </p14:xfrm>
            </p:contentPart>
          </mc:Choice>
          <mc:Fallback>
            <p:pic>
              <p:nvPicPr>
                <p:cNvPr id="345" name="Freihand 344">
                  <a:extLst>
                    <a:ext uri="{FF2B5EF4-FFF2-40B4-BE49-F238E27FC236}">
                      <a16:creationId xmlns:a16="http://schemas.microsoft.com/office/drawing/2014/main" id="{8DD15F3D-E295-4E80-9294-018ED3BC3612}"/>
                    </a:ext>
                  </a:extLst>
                </p:cNvPr>
                <p:cNvPicPr/>
                <p:nvPr/>
              </p:nvPicPr>
              <p:blipFill>
                <a:blip r:embed="rId273"/>
                <a:stretch>
                  <a:fillRect/>
                </a:stretch>
              </p:blipFill>
              <p:spPr>
                <a:xfrm>
                  <a:off x="10133760" y="1678027"/>
                  <a:ext cx="125640" cy="7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4">
              <p14:nvContentPartPr>
                <p14:cNvPr id="346" name="Freihand 345">
                  <a:extLst>
                    <a:ext uri="{FF2B5EF4-FFF2-40B4-BE49-F238E27FC236}">
                      <a16:creationId xmlns:a16="http://schemas.microsoft.com/office/drawing/2014/main" id="{94AE19C0-3556-44E4-9706-2DC8300804F3}"/>
                    </a:ext>
                  </a:extLst>
                </p14:cNvPr>
                <p14:cNvContentPartPr/>
                <p14:nvPr/>
              </p14:nvContentPartPr>
              <p14:xfrm>
                <a:off x="10272000" y="1520707"/>
                <a:ext cx="206280" cy="176760"/>
              </p14:xfrm>
            </p:contentPart>
          </mc:Choice>
          <mc:Fallback>
            <p:pic>
              <p:nvPicPr>
                <p:cNvPr id="346" name="Freihand 345">
                  <a:extLst>
                    <a:ext uri="{FF2B5EF4-FFF2-40B4-BE49-F238E27FC236}">
                      <a16:creationId xmlns:a16="http://schemas.microsoft.com/office/drawing/2014/main" id="{94AE19C0-3556-44E4-9706-2DC8300804F3}"/>
                    </a:ext>
                  </a:extLst>
                </p:cNvPr>
                <p:cNvPicPr/>
                <p:nvPr/>
              </p:nvPicPr>
              <p:blipFill>
                <a:blip r:embed="rId275"/>
                <a:stretch>
                  <a:fillRect/>
                </a:stretch>
              </p:blipFill>
              <p:spPr>
                <a:xfrm>
                  <a:off x="10267680" y="1516387"/>
                  <a:ext cx="214920" cy="18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6">
              <p14:nvContentPartPr>
                <p14:cNvPr id="347" name="Freihand 346">
                  <a:extLst>
                    <a:ext uri="{FF2B5EF4-FFF2-40B4-BE49-F238E27FC236}">
                      <a16:creationId xmlns:a16="http://schemas.microsoft.com/office/drawing/2014/main" id="{2ED18131-9124-4E2D-9383-CA8C68387256}"/>
                    </a:ext>
                  </a:extLst>
                </p14:cNvPr>
                <p14:cNvContentPartPr/>
                <p14:nvPr/>
              </p14:nvContentPartPr>
              <p14:xfrm>
                <a:off x="10320960" y="1535107"/>
                <a:ext cx="74880" cy="2160"/>
              </p14:xfrm>
            </p:contentPart>
          </mc:Choice>
          <mc:Fallback>
            <p:pic>
              <p:nvPicPr>
                <p:cNvPr id="347" name="Freihand 346">
                  <a:extLst>
                    <a:ext uri="{FF2B5EF4-FFF2-40B4-BE49-F238E27FC236}">
                      <a16:creationId xmlns:a16="http://schemas.microsoft.com/office/drawing/2014/main" id="{2ED18131-9124-4E2D-9383-CA8C68387256}"/>
                    </a:ext>
                  </a:extLst>
                </p:cNvPr>
                <p:cNvPicPr/>
                <p:nvPr/>
              </p:nvPicPr>
              <p:blipFill>
                <a:blip r:embed="rId277"/>
                <a:stretch>
                  <a:fillRect/>
                </a:stretch>
              </p:blipFill>
              <p:spPr>
                <a:xfrm>
                  <a:off x="10316640" y="1530787"/>
                  <a:ext cx="83520" cy="1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8">
              <p14:nvContentPartPr>
                <p14:cNvPr id="348" name="Freihand 347">
                  <a:extLst>
                    <a:ext uri="{FF2B5EF4-FFF2-40B4-BE49-F238E27FC236}">
                      <a16:creationId xmlns:a16="http://schemas.microsoft.com/office/drawing/2014/main" id="{B2C779CE-1C2F-4C3D-B1F9-DE383C3E0C4D}"/>
                    </a:ext>
                  </a:extLst>
                </p14:cNvPr>
                <p14:cNvContentPartPr/>
                <p14:nvPr/>
              </p14:nvContentPartPr>
              <p14:xfrm>
                <a:off x="10493760" y="1552387"/>
                <a:ext cx="74880" cy="74880"/>
              </p14:xfrm>
            </p:contentPart>
          </mc:Choice>
          <mc:Fallback>
            <p:pic>
              <p:nvPicPr>
                <p:cNvPr id="348" name="Freihand 347">
                  <a:extLst>
                    <a:ext uri="{FF2B5EF4-FFF2-40B4-BE49-F238E27FC236}">
                      <a16:creationId xmlns:a16="http://schemas.microsoft.com/office/drawing/2014/main" id="{B2C779CE-1C2F-4C3D-B1F9-DE383C3E0C4D}"/>
                    </a:ext>
                  </a:extLst>
                </p:cNvPr>
                <p:cNvPicPr/>
                <p:nvPr/>
              </p:nvPicPr>
              <p:blipFill>
                <a:blip r:embed="rId279"/>
                <a:stretch>
                  <a:fillRect/>
                </a:stretch>
              </p:blipFill>
              <p:spPr>
                <a:xfrm>
                  <a:off x="10489440" y="1548067"/>
                  <a:ext cx="83520" cy="8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0">
              <p14:nvContentPartPr>
                <p14:cNvPr id="350" name="Freihand 349">
                  <a:extLst>
                    <a:ext uri="{FF2B5EF4-FFF2-40B4-BE49-F238E27FC236}">
                      <a16:creationId xmlns:a16="http://schemas.microsoft.com/office/drawing/2014/main" id="{DB70600A-D548-45F7-A1A1-4021B61CA963}"/>
                    </a:ext>
                  </a:extLst>
                </p14:cNvPr>
                <p14:cNvContentPartPr/>
                <p14:nvPr/>
              </p14:nvContentPartPr>
              <p14:xfrm>
                <a:off x="10585920" y="1458787"/>
                <a:ext cx="88920" cy="127440"/>
              </p14:xfrm>
            </p:contentPart>
          </mc:Choice>
          <mc:Fallback>
            <p:pic>
              <p:nvPicPr>
                <p:cNvPr id="350" name="Freihand 349">
                  <a:extLst>
                    <a:ext uri="{FF2B5EF4-FFF2-40B4-BE49-F238E27FC236}">
                      <a16:creationId xmlns:a16="http://schemas.microsoft.com/office/drawing/2014/main" id="{DB70600A-D548-45F7-A1A1-4021B61CA963}"/>
                    </a:ext>
                  </a:extLst>
                </p:cNvPr>
                <p:cNvPicPr/>
                <p:nvPr/>
              </p:nvPicPr>
              <p:blipFill>
                <a:blip r:embed="rId281"/>
                <a:stretch>
                  <a:fillRect/>
                </a:stretch>
              </p:blipFill>
              <p:spPr>
                <a:xfrm>
                  <a:off x="10581600" y="1454467"/>
                  <a:ext cx="97560" cy="13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2">
              <p14:nvContentPartPr>
                <p14:cNvPr id="351" name="Freihand 350">
                  <a:extLst>
                    <a:ext uri="{FF2B5EF4-FFF2-40B4-BE49-F238E27FC236}">
                      <a16:creationId xmlns:a16="http://schemas.microsoft.com/office/drawing/2014/main" id="{70E341C4-093D-4657-ADD0-006AF52109DF}"/>
                    </a:ext>
                  </a:extLst>
                </p14:cNvPr>
                <p14:cNvContentPartPr/>
                <p14:nvPr/>
              </p14:nvContentPartPr>
              <p14:xfrm>
                <a:off x="10646760" y="1512427"/>
                <a:ext cx="73800" cy="34560"/>
              </p14:xfrm>
            </p:contentPart>
          </mc:Choice>
          <mc:Fallback>
            <p:pic>
              <p:nvPicPr>
                <p:cNvPr id="351" name="Freihand 350">
                  <a:extLst>
                    <a:ext uri="{FF2B5EF4-FFF2-40B4-BE49-F238E27FC236}">
                      <a16:creationId xmlns:a16="http://schemas.microsoft.com/office/drawing/2014/main" id="{70E341C4-093D-4657-ADD0-006AF52109DF}"/>
                    </a:ext>
                  </a:extLst>
                </p:cNvPr>
                <p:cNvPicPr/>
                <p:nvPr/>
              </p:nvPicPr>
              <p:blipFill>
                <a:blip r:embed="rId283"/>
                <a:stretch>
                  <a:fillRect/>
                </a:stretch>
              </p:blipFill>
              <p:spPr>
                <a:xfrm>
                  <a:off x="10642440" y="1508107"/>
                  <a:ext cx="82440" cy="4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4">
              <p14:nvContentPartPr>
                <p14:cNvPr id="352" name="Freihand 351">
                  <a:extLst>
                    <a:ext uri="{FF2B5EF4-FFF2-40B4-BE49-F238E27FC236}">
                      <a16:creationId xmlns:a16="http://schemas.microsoft.com/office/drawing/2014/main" id="{80ABF396-EF10-478D-B729-1E86963B382A}"/>
                    </a:ext>
                  </a:extLst>
                </p14:cNvPr>
                <p14:cNvContentPartPr/>
                <p14:nvPr/>
              </p14:nvContentPartPr>
              <p14:xfrm>
                <a:off x="10699680" y="1486147"/>
                <a:ext cx="179280" cy="49680"/>
              </p14:xfrm>
            </p:contentPart>
          </mc:Choice>
          <mc:Fallback>
            <p:pic>
              <p:nvPicPr>
                <p:cNvPr id="352" name="Freihand 351">
                  <a:extLst>
                    <a:ext uri="{FF2B5EF4-FFF2-40B4-BE49-F238E27FC236}">
                      <a16:creationId xmlns:a16="http://schemas.microsoft.com/office/drawing/2014/main" id="{80ABF396-EF10-478D-B729-1E86963B382A}"/>
                    </a:ext>
                  </a:extLst>
                </p:cNvPr>
                <p:cNvPicPr/>
                <p:nvPr/>
              </p:nvPicPr>
              <p:blipFill>
                <a:blip r:embed="rId285"/>
                <a:stretch>
                  <a:fillRect/>
                </a:stretch>
              </p:blipFill>
              <p:spPr>
                <a:xfrm>
                  <a:off x="10695360" y="1481827"/>
                  <a:ext cx="187920" cy="5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6">
              <p14:nvContentPartPr>
                <p14:cNvPr id="353" name="Freihand 352">
                  <a:extLst>
                    <a:ext uri="{FF2B5EF4-FFF2-40B4-BE49-F238E27FC236}">
                      <a16:creationId xmlns:a16="http://schemas.microsoft.com/office/drawing/2014/main" id="{AE9B0EAD-69D8-43C5-83DC-D6FA7C942303}"/>
                    </a:ext>
                  </a:extLst>
                </p14:cNvPr>
                <p14:cNvContentPartPr/>
                <p14:nvPr/>
              </p14:nvContentPartPr>
              <p14:xfrm>
                <a:off x="10880040" y="1445467"/>
                <a:ext cx="38160" cy="33840"/>
              </p14:xfrm>
            </p:contentPart>
          </mc:Choice>
          <mc:Fallback>
            <p:pic>
              <p:nvPicPr>
                <p:cNvPr id="353" name="Freihand 352">
                  <a:extLst>
                    <a:ext uri="{FF2B5EF4-FFF2-40B4-BE49-F238E27FC236}">
                      <a16:creationId xmlns:a16="http://schemas.microsoft.com/office/drawing/2014/main" id="{AE9B0EAD-69D8-43C5-83DC-D6FA7C942303}"/>
                    </a:ext>
                  </a:extLst>
                </p:cNvPr>
                <p:cNvPicPr/>
                <p:nvPr/>
              </p:nvPicPr>
              <p:blipFill>
                <a:blip r:embed="rId287"/>
                <a:stretch>
                  <a:fillRect/>
                </a:stretch>
              </p:blipFill>
              <p:spPr>
                <a:xfrm>
                  <a:off x="10875720" y="1441147"/>
                  <a:ext cx="46800" cy="4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8">
              <p14:nvContentPartPr>
                <p14:cNvPr id="354" name="Freihand 353">
                  <a:extLst>
                    <a:ext uri="{FF2B5EF4-FFF2-40B4-BE49-F238E27FC236}">
                      <a16:creationId xmlns:a16="http://schemas.microsoft.com/office/drawing/2014/main" id="{58813B42-4DDA-464D-BF6D-8EEB4477A6FD}"/>
                    </a:ext>
                  </a:extLst>
                </p14:cNvPr>
                <p14:cNvContentPartPr/>
                <p14:nvPr/>
              </p14:nvContentPartPr>
              <p14:xfrm>
                <a:off x="10797240" y="1444747"/>
                <a:ext cx="95400" cy="105120"/>
              </p14:xfrm>
            </p:contentPart>
          </mc:Choice>
          <mc:Fallback>
            <p:pic>
              <p:nvPicPr>
                <p:cNvPr id="354" name="Freihand 353">
                  <a:extLst>
                    <a:ext uri="{FF2B5EF4-FFF2-40B4-BE49-F238E27FC236}">
                      <a16:creationId xmlns:a16="http://schemas.microsoft.com/office/drawing/2014/main" id="{58813B42-4DDA-464D-BF6D-8EEB4477A6FD}"/>
                    </a:ext>
                  </a:extLst>
                </p:cNvPr>
                <p:cNvPicPr/>
                <p:nvPr/>
              </p:nvPicPr>
              <p:blipFill>
                <a:blip r:embed="rId289"/>
                <a:stretch>
                  <a:fillRect/>
                </a:stretch>
              </p:blipFill>
              <p:spPr>
                <a:xfrm>
                  <a:off x="10792920" y="1440427"/>
                  <a:ext cx="104040" cy="11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0">
              <p14:nvContentPartPr>
                <p14:cNvPr id="355" name="Freihand 354">
                  <a:extLst>
                    <a:ext uri="{FF2B5EF4-FFF2-40B4-BE49-F238E27FC236}">
                      <a16:creationId xmlns:a16="http://schemas.microsoft.com/office/drawing/2014/main" id="{8BBEB382-5AD6-4AFF-9B7E-5E8C838B39EE}"/>
                    </a:ext>
                  </a:extLst>
                </p14:cNvPr>
                <p14:cNvContentPartPr/>
                <p14:nvPr/>
              </p14:nvContentPartPr>
              <p14:xfrm>
                <a:off x="10916400" y="1354747"/>
                <a:ext cx="229320" cy="159120"/>
              </p14:xfrm>
            </p:contentPart>
          </mc:Choice>
          <mc:Fallback>
            <p:pic>
              <p:nvPicPr>
                <p:cNvPr id="355" name="Freihand 354">
                  <a:extLst>
                    <a:ext uri="{FF2B5EF4-FFF2-40B4-BE49-F238E27FC236}">
                      <a16:creationId xmlns:a16="http://schemas.microsoft.com/office/drawing/2014/main" id="{8BBEB382-5AD6-4AFF-9B7E-5E8C838B39EE}"/>
                    </a:ext>
                  </a:extLst>
                </p:cNvPr>
                <p:cNvPicPr/>
                <p:nvPr/>
              </p:nvPicPr>
              <p:blipFill>
                <a:blip r:embed="rId291"/>
                <a:stretch>
                  <a:fillRect/>
                </a:stretch>
              </p:blipFill>
              <p:spPr>
                <a:xfrm>
                  <a:off x="10912080" y="1350427"/>
                  <a:ext cx="237960" cy="16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2">
              <p14:nvContentPartPr>
                <p14:cNvPr id="356" name="Freihand 355">
                  <a:extLst>
                    <a:ext uri="{FF2B5EF4-FFF2-40B4-BE49-F238E27FC236}">
                      <a16:creationId xmlns:a16="http://schemas.microsoft.com/office/drawing/2014/main" id="{53936CCF-9A3D-422C-8B2A-979F3CA3102D}"/>
                    </a:ext>
                  </a:extLst>
                </p14:cNvPr>
                <p14:cNvContentPartPr/>
                <p14:nvPr/>
              </p14:nvContentPartPr>
              <p14:xfrm>
                <a:off x="11273520" y="1278427"/>
                <a:ext cx="154440" cy="86760"/>
              </p14:xfrm>
            </p:contentPart>
          </mc:Choice>
          <mc:Fallback>
            <p:pic>
              <p:nvPicPr>
                <p:cNvPr id="356" name="Freihand 355">
                  <a:extLst>
                    <a:ext uri="{FF2B5EF4-FFF2-40B4-BE49-F238E27FC236}">
                      <a16:creationId xmlns:a16="http://schemas.microsoft.com/office/drawing/2014/main" id="{53936CCF-9A3D-422C-8B2A-979F3CA3102D}"/>
                    </a:ext>
                  </a:extLst>
                </p:cNvPr>
                <p:cNvPicPr/>
                <p:nvPr/>
              </p:nvPicPr>
              <p:blipFill>
                <a:blip r:embed="rId293"/>
                <a:stretch>
                  <a:fillRect/>
                </a:stretch>
              </p:blipFill>
              <p:spPr>
                <a:xfrm>
                  <a:off x="11269200" y="1274107"/>
                  <a:ext cx="163080" cy="9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4">
              <p14:nvContentPartPr>
                <p14:cNvPr id="357" name="Freihand 356">
                  <a:extLst>
                    <a:ext uri="{FF2B5EF4-FFF2-40B4-BE49-F238E27FC236}">
                      <a16:creationId xmlns:a16="http://schemas.microsoft.com/office/drawing/2014/main" id="{7F96FFE3-063F-45FA-93E3-3487479AF430}"/>
                    </a:ext>
                  </a:extLst>
                </p14:cNvPr>
                <p14:cNvContentPartPr/>
                <p14:nvPr/>
              </p14:nvContentPartPr>
              <p14:xfrm>
                <a:off x="11410320" y="1210387"/>
                <a:ext cx="360" cy="360"/>
              </p14:xfrm>
            </p:contentPart>
          </mc:Choice>
          <mc:Fallback>
            <p:pic>
              <p:nvPicPr>
                <p:cNvPr id="357" name="Freihand 356">
                  <a:extLst>
                    <a:ext uri="{FF2B5EF4-FFF2-40B4-BE49-F238E27FC236}">
                      <a16:creationId xmlns:a16="http://schemas.microsoft.com/office/drawing/2014/main" id="{7F96FFE3-063F-45FA-93E3-3487479AF430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11406000" y="1206067"/>
                  <a:ext cx="9000" cy="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5">
              <p14:nvContentPartPr>
                <p14:cNvPr id="358" name="Freihand 357">
                  <a:extLst>
                    <a:ext uri="{FF2B5EF4-FFF2-40B4-BE49-F238E27FC236}">
                      <a16:creationId xmlns:a16="http://schemas.microsoft.com/office/drawing/2014/main" id="{C0CBF57A-F2C8-43BE-92EF-6BBCA1C6146E}"/>
                    </a:ext>
                  </a:extLst>
                </p14:cNvPr>
                <p14:cNvContentPartPr/>
                <p14:nvPr/>
              </p14:nvContentPartPr>
              <p14:xfrm>
                <a:off x="9449040" y="2178787"/>
                <a:ext cx="126720" cy="287280"/>
              </p14:xfrm>
            </p:contentPart>
          </mc:Choice>
          <mc:Fallback>
            <p:pic>
              <p:nvPicPr>
                <p:cNvPr id="358" name="Freihand 357">
                  <a:extLst>
                    <a:ext uri="{FF2B5EF4-FFF2-40B4-BE49-F238E27FC236}">
                      <a16:creationId xmlns:a16="http://schemas.microsoft.com/office/drawing/2014/main" id="{C0CBF57A-F2C8-43BE-92EF-6BBCA1C6146E}"/>
                    </a:ext>
                  </a:extLst>
                </p:cNvPr>
                <p:cNvPicPr/>
                <p:nvPr/>
              </p:nvPicPr>
              <p:blipFill>
                <a:blip r:embed="rId296"/>
                <a:stretch>
                  <a:fillRect/>
                </a:stretch>
              </p:blipFill>
              <p:spPr>
                <a:xfrm>
                  <a:off x="9444720" y="2174467"/>
                  <a:ext cx="135360" cy="29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7">
              <p14:nvContentPartPr>
                <p14:cNvPr id="359" name="Freihand 358">
                  <a:extLst>
                    <a:ext uri="{FF2B5EF4-FFF2-40B4-BE49-F238E27FC236}">
                      <a16:creationId xmlns:a16="http://schemas.microsoft.com/office/drawing/2014/main" id="{85F4AAF1-AD38-4188-882F-8BEBD01B12D2}"/>
                    </a:ext>
                  </a:extLst>
                </p14:cNvPr>
                <p14:cNvContentPartPr/>
                <p14:nvPr/>
              </p14:nvContentPartPr>
              <p14:xfrm>
                <a:off x="9506280" y="2094907"/>
                <a:ext cx="45360" cy="29520"/>
              </p14:xfrm>
            </p:contentPart>
          </mc:Choice>
          <mc:Fallback>
            <p:pic>
              <p:nvPicPr>
                <p:cNvPr id="359" name="Freihand 358">
                  <a:extLst>
                    <a:ext uri="{FF2B5EF4-FFF2-40B4-BE49-F238E27FC236}">
                      <a16:creationId xmlns:a16="http://schemas.microsoft.com/office/drawing/2014/main" id="{85F4AAF1-AD38-4188-882F-8BEBD01B12D2}"/>
                    </a:ext>
                  </a:extLst>
                </p:cNvPr>
                <p:cNvPicPr/>
                <p:nvPr/>
              </p:nvPicPr>
              <p:blipFill>
                <a:blip r:embed="rId298"/>
                <a:stretch>
                  <a:fillRect/>
                </a:stretch>
              </p:blipFill>
              <p:spPr>
                <a:xfrm>
                  <a:off x="9501960" y="2090587"/>
                  <a:ext cx="54000" cy="3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9">
              <p14:nvContentPartPr>
                <p14:cNvPr id="360" name="Freihand 359">
                  <a:extLst>
                    <a:ext uri="{FF2B5EF4-FFF2-40B4-BE49-F238E27FC236}">
                      <a16:creationId xmlns:a16="http://schemas.microsoft.com/office/drawing/2014/main" id="{CDD9312D-64CE-43C6-8DD7-25E0C408F8EA}"/>
                    </a:ext>
                  </a:extLst>
                </p14:cNvPr>
                <p14:cNvContentPartPr/>
                <p14:nvPr/>
              </p14:nvContentPartPr>
              <p14:xfrm>
                <a:off x="9604920" y="2087707"/>
                <a:ext cx="140040" cy="121680"/>
              </p14:xfrm>
            </p:contentPart>
          </mc:Choice>
          <mc:Fallback>
            <p:pic>
              <p:nvPicPr>
                <p:cNvPr id="360" name="Freihand 359">
                  <a:extLst>
                    <a:ext uri="{FF2B5EF4-FFF2-40B4-BE49-F238E27FC236}">
                      <a16:creationId xmlns:a16="http://schemas.microsoft.com/office/drawing/2014/main" id="{CDD9312D-64CE-43C6-8DD7-25E0C408F8EA}"/>
                    </a:ext>
                  </a:extLst>
                </p:cNvPr>
                <p:cNvPicPr/>
                <p:nvPr/>
              </p:nvPicPr>
              <p:blipFill>
                <a:blip r:embed="rId300"/>
                <a:stretch>
                  <a:fillRect/>
                </a:stretch>
              </p:blipFill>
              <p:spPr>
                <a:xfrm>
                  <a:off x="9600600" y="2083387"/>
                  <a:ext cx="148680" cy="13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1">
              <p14:nvContentPartPr>
                <p14:cNvPr id="361" name="Freihand 360">
                  <a:extLst>
                    <a:ext uri="{FF2B5EF4-FFF2-40B4-BE49-F238E27FC236}">
                      <a16:creationId xmlns:a16="http://schemas.microsoft.com/office/drawing/2014/main" id="{F8F7E84C-1534-479B-B539-9CCBA16095DF}"/>
                    </a:ext>
                  </a:extLst>
                </p14:cNvPr>
                <p14:cNvContentPartPr/>
                <p14:nvPr/>
              </p14:nvContentPartPr>
              <p14:xfrm>
                <a:off x="9701400" y="2093467"/>
                <a:ext cx="261720" cy="95400"/>
              </p14:xfrm>
            </p:contentPart>
          </mc:Choice>
          <mc:Fallback>
            <p:pic>
              <p:nvPicPr>
                <p:cNvPr id="361" name="Freihand 360">
                  <a:extLst>
                    <a:ext uri="{FF2B5EF4-FFF2-40B4-BE49-F238E27FC236}">
                      <a16:creationId xmlns:a16="http://schemas.microsoft.com/office/drawing/2014/main" id="{F8F7E84C-1534-479B-B539-9CCBA16095DF}"/>
                    </a:ext>
                  </a:extLst>
                </p:cNvPr>
                <p:cNvPicPr/>
                <p:nvPr/>
              </p:nvPicPr>
              <p:blipFill>
                <a:blip r:embed="rId302"/>
                <a:stretch>
                  <a:fillRect/>
                </a:stretch>
              </p:blipFill>
              <p:spPr>
                <a:xfrm>
                  <a:off x="9697080" y="2089147"/>
                  <a:ext cx="270360" cy="10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3">
              <p14:nvContentPartPr>
                <p14:cNvPr id="362" name="Freihand 361">
                  <a:extLst>
                    <a:ext uri="{FF2B5EF4-FFF2-40B4-BE49-F238E27FC236}">
                      <a16:creationId xmlns:a16="http://schemas.microsoft.com/office/drawing/2014/main" id="{C1D120D2-74C4-44CC-AC78-BC1491EF2467}"/>
                    </a:ext>
                  </a:extLst>
                </p14:cNvPr>
                <p14:cNvContentPartPr/>
                <p14:nvPr/>
              </p14:nvContentPartPr>
              <p14:xfrm>
                <a:off x="10146720" y="1953067"/>
                <a:ext cx="41040" cy="103320"/>
              </p14:xfrm>
            </p:contentPart>
          </mc:Choice>
          <mc:Fallback>
            <p:pic>
              <p:nvPicPr>
                <p:cNvPr id="362" name="Freihand 361">
                  <a:extLst>
                    <a:ext uri="{FF2B5EF4-FFF2-40B4-BE49-F238E27FC236}">
                      <a16:creationId xmlns:a16="http://schemas.microsoft.com/office/drawing/2014/main" id="{C1D120D2-74C4-44CC-AC78-BC1491EF2467}"/>
                    </a:ext>
                  </a:extLst>
                </p:cNvPr>
                <p:cNvPicPr/>
                <p:nvPr/>
              </p:nvPicPr>
              <p:blipFill>
                <a:blip r:embed="rId304"/>
                <a:stretch>
                  <a:fillRect/>
                </a:stretch>
              </p:blipFill>
              <p:spPr>
                <a:xfrm>
                  <a:off x="10142400" y="1948747"/>
                  <a:ext cx="49680" cy="11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5">
              <p14:nvContentPartPr>
                <p14:cNvPr id="363" name="Freihand 362">
                  <a:extLst>
                    <a:ext uri="{FF2B5EF4-FFF2-40B4-BE49-F238E27FC236}">
                      <a16:creationId xmlns:a16="http://schemas.microsoft.com/office/drawing/2014/main" id="{FE3AEBE6-BE60-4E37-8112-961DBF6608EB}"/>
                    </a:ext>
                  </a:extLst>
                </p14:cNvPr>
                <p14:cNvContentPartPr/>
                <p14:nvPr/>
              </p14:nvContentPartPr>
              <p14:xfrm>
                <a:off x="10097400" y="1913827"/>
                <a:ext cx="105840" cy="96840"/>
              </p14:xfrm>
            </p:contentPart>
          </mc:Choice>
          <mc:Fallback>
            <p:pic>
              <p:nvPicPr>
                <p:cNvPr id="363" name="Freihand 362">
                  <a:extLst>
                    <a:ext uri="{FF2B5EF4-FFF2-40B4-BE49-F238E27FC236}">
                      <a16:creationId xmlns:a16="http://schemas.microsoft.com/office/drawing/2014/main" id="{FE3AEBE6-BE60-4E37-8112-961DBF6608EB}"/>
                    </a:ext>
                  </a:extLst>
                </p:cNvPr>
                <p:cNvPicPr/>
                <p:nvPr/>
              </p:nvPicPr>
              <p:blipFill>
                <a:blip r:embed="rId306"/>
                <a:stretch>
                  <a:fillRect/>
                </a:stretch>
              </p:blipFill>
              <p:spPr>
                <a:xfrm>
                  <a:off x="10093080" y="1909507"/>
                  <a:ext cx="114480" cy="10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7">
              <p14:nvContentPartPr>
                <p14:cNvPr id="364" name="Freihand 363">
                  <a:extLst>
                    <a:ext uri="{FF2B5EF4-FFF2-40B4-BE49-F238E27FC236}">
                      <a16:creationId xmlns:a16="http://schemas.microsoft.com/office/drawing/2014/main" id="{60F0EE07-F2AF-4E22-8A25-30A14B079ECD}"/>
                    </a:ext>
                  </a:extLst>
                </p14:cNvPr>
                <p14:cNvContentPartPr/>
                <p14:nvPr/>
              </p14:nvContentPartPr>
              <p14:xfrm>
                <a:off x="10236360" y="1924267"/>
                <a:ext cx="114120" cy="106200"/>
              </p14:xfrm>
            </p:contentPart>
          </mc:Choice>
          <mc:Fallback>
            <p:pic>
              <p:nvPicPr>
                <p:cNvPr id="364" name="Freihand 363">
                  <a:extLst>
                    <a:ext uri="{FF2B5EF4-FFF2-40B4-BE49-F238E27FC236}">
                      <a16:creationId xmlns:a16="http://schemas.microsoft.com/office/drawing/2014/main" id="{60F0EE07-F2AF-4E22-8A25-30A14B079ECD}"/>
                    </a:ext>
                  </a:extLst>
                </p:cNvPr>
                <p:cNvPicPr/>
                <p:nvPr/>
              </p:nvPicPr>
              <p:blipFill>
                <a:blip r:embed="rId308"/>
                <a:stretch>
                  <a:fillRect/>
                </a:stretch>
              </p:blipFill>
              <p:spPr>
                <a:xfrm>
                  <a:off x="10232040" y="1919947"/>
                  <a:ext cx="122760" cy="11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9">
              <p14:nvContentPartPr>
                <p14:cNvPr id="365" name="Freihand 364">
                  <a:extLst>
                    <a:ext uri="{FF2B5EF4-FFF2-40B4-BE49-F238E27FC236}">
                      <a16:creationId xmlns:a16="http://schemas.microsoft.com/office/drawing/2014/main" id="{58AC07B6-7004-4E1D-A678-A2589659AC1B}"/>
                    </a:ext>
                  </a:extLst>
                </p14:cNvPr>
                <p14:cNvContentPartPr/>
                <p14:nvPr/>
              </p14:nvContentPartPr>
              <p14:xfrm>
                <a:off x="10374600" y="1832827"/>
                <a:ext cx="255960" cy="118440"/>
              </p14:xfrm>
            </p:contentPart>
          </mc:Choice>
          <mc:Fallback>
            <p:pic>
              <p:nvPicPr>
                <p:cNvPr id="365" name="Freihand 364">
                  <a:extLst>
                    <a:ext uri="{FF2B5EF4-FFF2-40B4-BE49-F238E27FC236}">
                      <a16:creationId xmlns:a16="http://schemas.microsoft.com/office/drawing/2014/main" id="{58AC07B6-7004-4E1D-A678-A2589659AC1B}"/>
                    </a:ext>
                  </a:extLst>
                </p:cNvPr>
                <p:cNvPicPr/>
                <p:nvPr/>
              </p:nvPicPr>
              <p:blipFill>
                <a:blip r:embed="rId310"/>
                <a:stretch>
                  <a:fillRect/>
                </a:stretch>
              </p:blipFill>
              <p:spPr>
                <a:xfrm>
                  <a:off x="10370280" y="1828507"/>
                  <a:ext cx="264600" cy="12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1">
              <p14:nvContentPartPr>
                <p14:cNvPr id="366" name="Freihand 365">
                  <a:extLst>
                    <a:ext uri="{FF2B5EF4-FFF2-40B4-BE49-F238E27FC236}">
                      <a16:creationId xmlns:a16="http://schemas.microsoft.com/office/drawing/2014/main" id="{0226C567-FBB4-42B7-9E75-B1EBDFE981EC}"/>
                    </a:ext>
                  </a:extLst>
                </p14:cNvPr>
                <p14:cNvContentPartPr/>
                <p14:nvPr/>
              </p14:nvContentPartPr>
              <p14:xfrm>
                <a:off x="10622640" y="1726267"/>
                <a:ext cx="86040" cy="117360"/>
              </p14:xfrm>
            </p:contentPart>
          </mc:Choice>
          <mc:Fallback>
            <p:pic>
              <p:nvPicPr>
                <p:cNvPr id="366" name="Freihand 365">
                  <a:extLst>
                    <a:ext uri="{FF2B5EF4-FFF2-40B4-BE49-F238E27FC236}">
                      <a16:creationId xmlns:a16="http://schemas.microsoft.com/office/drawing/2014/main" id="{0226C567-FBB4-42B7-9E75-B1EBDFE981EC}"/>
                    </a:ext>
                  </a:extLst>
                </p:cNvPr>
                <p:cNvPicPr/>
                <p:nvPr/>
              </p:nvPicPr>
              <p:blipFill>
                <a:blip r:embed="rId312"/>
                <a:stretch>
                  <a:fillRect/>
                </a:stretch>
              </p:blipFill>
              <p:spPr>
                <a:xfrm>
                  <a:off x="10618320" y="1721947"/>
                  <a:ext cx="9468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3">
              <p14:nvContentPartPr>
                <p14:cNvPr id="368" name="Freihand 367">
                  <a:extLst>
                    <a:ext uri="{FF2B5EF4-FFF2-40B4-BE49-F238E27FC236}">
                      <a16:creationId xmlns:a16="http://schemas.microsoft.com/office/drawing/2014/main" id="{8CB4B3F9-C16A-4827-BA70-ED091EFBBF95}"/>
                    </a:ext>
                  </a:extLst>
                </p14:cNvPr>
                <p14:cNvContentPartPr/>
                <p14:nvPr/>
              </p14:nvContentPartPr>
              <p14:xfrm>
                <a:off x="10725240" y="1707187"/>
                <a:ext cx="128160" cy="118800"/>
              </p14:xfrm>
            </p:contentPart>
          </mc:Choice>
          <mc:Fallback>
            <p:pic>
              <p:nvPicPr>
                <p:cNvPr id="368" name="Freihand 367">
                  <a:extLst>
                    <a:ext uri="{FF2B5EF4-FFF2-40B4-BE49-F238E27FC236}">
                      <a16:creationId xmlns:a16="http://schemas.microsoft.com/office/drawing/2014/main" id="{8CB4B3F9-C16A-4827-BA70-ED091EFBBF95}"/>
                    </a:ext>
                  </a:extLst>
                </p:cNvPr>
                <p:cNvPicPr/>
                <p:nvPr/>
              </p:nvPicPr>
              <p:blipFill>
                <a:blip r:embed="rId314"/>
                <a:stretch>
                  <a:fillRect/>
                </a:stretch>
              </p:blipFill>
              <p:spPr>
                <a:xfrm>
                  <a:off x="10720920" y="1702867"/>
                  <a:ext cx="136800" cy="12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5">
              <p14:nvContentPartPr>
                <p14:cNvPr id="369" name="Freihand 368">
                  <a:extLst>
                    <a:ext uri="{FF2B5EF4-FFF2-40B4-BE49-F238E27FC236}">
                      <a16:creationId xmlns:a16="http://schemas.microsoft.com/office/drawing/2014/main" id="{91DFF715-C41E-49F0-905D-9BBA5EE655D2}"/>
                    </a:ext>
                  </a:extLst>
                </p14:cNvPr>
                <p14:cNvContentPartPr/>
                <p14:nvPr/>
              </p14:nvContentPartPr>
              <p14:xfrm>
                <a:off x="10822080" y="1680547"/>
                <a:ext cx="21960" cy="14760"/>
              </p14:xfrm>
            </p:contentPart>
          </mc:Choice>
          <mc:Fallback>
            <p:pic>
              <p:nvPicPr>
                <p:cNvPr id="369" name="Freihand 368">
                  <a:extLst>
                    <a:ext uri="{FF2B5EF4-FFF2-40B4-BE49-F238E27FC236}">
                      <a16:creationId xmlns:a16="http://schemas.microsoft.com/office/drawing/2014/main" id="{91DFF715-C41E-49F0-905D-9BBA5EE655D2}"/>
                    </a:ext>
                  </a:extLst>
                </p:cNvPr>
                <p:cNvPicPr/>
                <p:nvPr/>
              </p:nvPicPr>
              <p:blipFill>
                <a:blip r:embed="rId316"/>
                <a:stretch>
                  <a:fillRect/>
                </a:stretch>
              </p:blipFill>
              <p:spPr>
                <a:xfrm>
                  <a:off x="10817760" y="1676227"/>
                  <a:ext cx="30600" cy="2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7">
              <p14:nvContentPartPr>
                <p14:cNvPr id="370" name="Freihand 369">
                  <a:extLst>
                    <a:ext uri="{FF2B5EF4-FFF2-40B4-BE49-F238E27FC236}">
                      <a16:creationId xmlns:a16="http://schemas.microsoft.com/office/drawing/2014/main" id="{E9127644-57E7-4963-A1ED-4CF8777273A2}"/>
                    </a:ext>
                  </a:extLst>
                </p14:cNvPr>
                <p14:cNvContentPartPr/>
                <p14:nvPr/>
              </p14:nvContentPartPr>
              <p14:xfrm>
                <a:off x="10884720" y="1661467"/>
                <a:ext cx="168480" cy="81720"/>
              </p14:xfrm>
            </p:contentPart>
          </mc:Choice>
          <mc:Fallback>
            <p:pic>
              <p:nvPicPr>
                <p:cNvPr id="370" name="Freihand 369">
                  <a:extLst>
                    <a:ext uri="{FF2B5EF4-FFF2-40B4-BE49-F238E27FC236}">
                      <a16:creationId xmlns:a16="http://schemas.microsoft.com/office/drawing/2014/main" id="{E9127644-57E7-4963-A1ED-4CF8777273A2}"/>
                    </a:ext>
                  </a:extLst>
                </p:cNvPr>
                <p:cNvPicPr/>
                <p:nvPr/>
              </p:nvPicPr>
              <p:blipFill>
                <a:blip r:embed="rId318"/>
                <a:stretch>
                  <a:fillRect/>
                </a:stretch>
              </p:blipFill>
              <p:spPr>
                <a:xfrm>
                  <a:off x="10880400" y="1657147"/>
                  <a:ext cx="177120" cy="9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9">
              <p14:nvContentPartPr>
                <p14:cNvPr id="371" name="Freihand 370">
                  <a:extLst>
                    <a:ext uri="{FF2B5EF4-FFF2-40B4-BE49-F238E27FC236}">
                      <a16:creationId xmlns:a16="http://schemas.microsoft.com/office/drawing/2014/main" id="{FE2AF952-E879-40F1-8784-553ABD0F72C5}"/>
                    </a:ext>
                  </a:extLst>
                </p14:cNvPr>
                <p14:cNvContentPartPr/>
                <p14:nvPr/>
              </p14:nvContentPartPr>
              <p14:xfrm>
                <a:off x="11067960" y="1584787"/>
                <a:ext cx="93240" cy="199800"/>
              </p14:xfrm>
            </p:contentPart>
          </mc:Choice>
          <mc:Fallback>
            <p:pic>
              <p:nvPicPr>
                <p:cNvPr id="371" name="Freihand 370">
                  <a:extLst>
                    <a:ext uri="{FF2B5EF4-FFF2-40B4-BE49-F238E27FC236}">
                      <a16:creationId xmlns:a16="http://schemas.microsoft.com/office/drawing/2014/main" id="{FE2AF952-E879-40F1-8784-553ABD0F72C5}"/>
                    </a:ext>
                  </a:extLst>
                </p:cNvPr>
                <p:cNvPicPr/>
                <p:nvPr/>
              </p:nvPicPr>
              <p:blipFill>
                <a:blip r:embed="rId320"/>
                <a:stretch>
                  <a:fillRect/>
                </a:stretch>
              </p:blipFill>
              <p:spPr>
                <a:xfrm>
                  <a:off x="11063640" y="1580467"/>
                  <a:ext cx="101880" cy="20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1">
              <p14:nvContentPartPr>
                <p14:cNvPr id="372" name="Freihand 371">
                  <a:extLst>
                    <a:ext uri="{FF2B5EF4-FFF2-40B4-BE49-F238E27FC236}">
                      <a16:creationId xmlns:a16="http://schemas.microsoft.com/office/drawing/2014/main" id="{EFA6DF7A-3757-48E8-BA07-73972D130617}"/>
                    </a:ext>
                  </a:extLst>
                </p14:cNvPr>
                <p14:cNvContentPartPr/>
                <p14:nvPr/>
              </p14:nvContentPartPr>
              <p14:xfrm>
                <a:off x="11194680" y="1550947"/>
                <a:ext cx="135360" cy="72720"/>
              </p14:xfrm>
            </p:contentPart>
          </mc:Choice>
          <mc:Fallback>
            <p:pic>
              <p:nvPicPr>
                <p:cNvPr id="372" name="Freihand 371">
                  <a:extLst>
                    <a:ext uri="{FF2B5EF4-FFF2-40B4-BE49-F238E27FC236}">
                      <a16:creationId xmlns:a16="http://schemas.microsoft.com/office/drawing/2014/main" id="{EFA6DF7A-3757-48E8-BA07-73972D130617}"/>
                    </a:ext>
                  </a:extLst>
                </p:cNvPr>
                <p:cNvPicPr/>
                <p:nvPr/>
              </p:nvPicPr>
              <p:blipFill>
                <a:blip r:embed="rId322"/>
                <a:stretch>
                  <a:fillRect/>
                </a:stretch>
              </p:blipFill>
              <p:spPr>
                <a:xfrm>
                  <a:off x="11190360" y="1546627"/>
                  <a:ext cx="144000" cy="8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3">
              <p14:nvContentPartPr>
                <p14:cNvPr id="373" name="Freihand 372">
                  <a:extLst>
                    <a:ext uri="{FF2B5EF4-FFF2-40B4-BE49-F238E27FC236}">
                      <a16:creationId xmlns:a16="http://schemas.microsoft.com/office/drawing/2014/main" id="{3A37EC41-6AA3-4202-ADD7-860F77F67EFD}"/>
                    </a:ext>
                  </a:extLst>
                </p14:cNvPr>
                <p14:cNvContentPartPr/>
                <p14:nvPr/>
              </p14:nvContentPartPr>
              <p14:xfrm>
                <a:off x="11347320" y="1401187"/>
                <a:ext cx="133200" cy="148320"/>
              </p14:xfrm>
            </p:contentPart>
          </mc:Choice>
          <mc:Fallback>
            <p:pic>
              <p:nvPicPr>
                <p:cNvPr id="373" name="Freihand 372">
                  <a:extLst>
                    <a:ext uri="{FF2B5EF4-FFF2-40B4-BE49-F238E27FC236}">
                      <a16:creationId xmlns:a16="http://schemas.microsoft.com/office/drawing/2014/main" id="{3A37EC41-6AA3-4202-ADD7-860F77F67EFD}"/>
                    </a:ext>
                  </a:extLst>
                </p:cNvPr>
                <p:cNvPicPr/>
                <p:nvPr/>
              </p:nvPicPr>
              <p:blipFill>
                <a:blip r:embed="rId324"/>
                <a:stretch>
                  <a:fillRect/>
                </a:stretch>
              </p:blipFill>
              <p:spPr>
                <a:xfrm>
                  <a:off x="11343000" y="1396867"/>
                  <a:ext cx="141840" cy="15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5">
              <p14:nvContentPartPr>
                <p14:cNvPr id="374" name="Freihand 373">
                  <a:extLst>
                    <a:ext uri="{FF2B5EF4-FFF2-40B4-BE49-F238E27FC236}">
                      <a16:creationId xmlns:a16="http://schemas.microsoft.com/office/drawing/2014/main" id="{1FC6D9B6-0A2F-43AF-88E5-D0E21894D8D6}"/>
                    </a:ext>
                  </a:extLst>
                </p14:cNvPr>
                <p14:cNvContentPartPr/>
                <p14:nvPr/>
              </p14:nvContentPartPr>
              <p14:xfrm>
                <a:off x="11426160" y="1356187"/>
                <a:ext cx="135360" cy="161280"/>
              </p14:xfrm>
            </p:contentPart>
          </mc:Choice>
          <mc:Fallback>
            <p:pic>
              <p:nvPicPr>
                <p:cNvPr id="374" name="Freihand 373">
                  <a:extLst>
                    <a:ext uri="{FF2B5EF4-FFF2-40B4-BE49-F238E27FC236}">
                      <a16:creationId xmlns:a16="http://schemas.microsoft.com/office/drawing/2014/main" id="{1FC6D9B6-0A2F-43AF-88E5-D0E21894D8D6}"/>
                    </a:ext>
                  </a:extLst>
                </p:cNvPr>
                <p:cNvPicPr/>
                <p:nvPr/>
              </p:nvPicPr>
              <p:blipFill>
                <a:blip r:embed="rId326"/>
                <a:stretch>
                  <a:fillRect/>
                </a:stretch>
              </p:blipFill>
              <p:spPr>
                <a:xfrm>
                  <a:off x="11421840" y="1351867"/>
                  <a:ext cx="144000" cy="169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77" name="Gruppieren 376">
            <a:extLst>
              <a:ext uri="{FF2B5EF4-FFF2-40B4-BE49-F238E27FC236}">
                <a16:creationId xmlns:a16="http://schemas.microsoft.com/office/drawing/2014/main" id="{5BFC838F-9BF7-4E67-A4A2-D0BAB06F4A34}"/>
              </a:ext>
            </a:extLst>
          </p:cNvPr>
          <p:cNvGrpSpPr/>
          <p:nvPr/>
        </p:nvGrpSpPr>
        <p:grpSpPr>
          <a:xfrm>
            <a:off x="1594200" y="2517907"/>
            <a:ext cx="4883400" cy="4061520"/>
            <a:chOff x="1594200" y="2517907"/>
            <a:chExt cx="4883400" cy="4061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27">
              <p14:nvContentPartPr>
                <p14:cNvPr id="30" name="Freihand 29">
                  <a:extLst>
                    <a:ext uri="{FF2B5EF4-FFF2-40B4-BE49-F238E27FC236}">
                      <a16:creationId xmlns:a16="http://schemas.microsoft.com/office/drawing/2014/main" id="{3AFF87A8-6A75-454E-B047-B01F48F7FF95}"/>
                    </a:ext>
                  </a:extLst>
                </p14:cNvPr>
                <p14:cNvContentPartPr/>
                <p14:nvPr/>
              </p14:nvContentPartPr>
              <p14:xfrm>
                <a:off x="1983000" y="3362827"/>
                <a:ext cx="39960" cy="59760"/>
              </p14:xfrm>
            </p:contentPart>
          </mc:Choice>
          <mc:Fallback>
            <p:pic>
              <p:nvPicPr>
                <p:cNvPr id="30" name="Freihand 29">
                  <a:extLst>
                    <a:ext uri="{FF2B5EF4-FFF2-40B4-BE49-F238E27FC236}">
                      <a16:creationId xmlns:a16="http://schemas.microsoft.com/office/drawing/2014/main" id="{3AFF87A8-6A75-454E-B047-B01F48F7FF95}"/>
                    </a:ext>
                  </a:extLst>
                </p:cNvPr>
                <p:cNvPicPr/>
                <p:nvPr/>
              </p:nvPicPr>
              <p:blipFill>
                <a:blip r:embed="rId328"/>
                <a:stretch>
                  <a:fillRect/>
                </a:stretch>
              </p:blipFill>
              <p:spPr>
                <a:xfrm>
                  <a:off x="1978680" y="3358507"/>
                  <a:ext cx="48600" cy="6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9">
              <p14:nvContentPartPr>
                <p14:cNvPr id="33" name="Freihand 32">
                  <a:extLst>
                    <a:ext uri="{FF2B5EF4-FFF2-40B4-BE49-F238E27FC236}">
                      <a16:creationId xmlns:a16="http://schemas.microsoft.com/office/drawing/2014/main" id="{34A8C089-3171-49FD-B223-263C9A850E78}"/>
                    </a:ext>
                  </a:extLst>
                </p14:cNvPr>
                <p14:cNvContentPartPr/>
                <p14:nvPr/>
              </p14:nvContentPartPr>
              <p14:xfrm>
                <a:off x="4150920" y="5301427"/>
                <a:ext cx="19440" cy="63360"/>
              </p14:xfrm>
            </p:contentPart>
          </mc:Choice>
          <mc:Fallback>
            <p:pic>
              <p:nvPicPr>
                <p:cNvPr id="33" name="Freihand 32">
                  <a:extLst>
                    <a:ext uri="{FF2B5EF4-FFF2-40B4-BE49-F238E27FC236}">
                      <a16:creationId xmlns:a16="http://schemas.microsoft.com/office/drawing/2014/main" id="{34A8C089-3171-49FD-B223-263C9A850E78}"/>
                    </a:ext>
                  </a:extLst>
                </p:cNvPr>
                <p:cNvPicPr/>
                <p:nvPr/>
              </p:nvPicPr>
              <p:blipFill>
                <a:blip r:embed="rId330"/>
                <a:stretch>
                  <a:fillRect/>
                </a:stretch>
              </p:blipFill>
              <p:spPr>
                <a:xfrm>
                  <a:off x="4146600" y="5297107"/>
                  <a:ext cx="2808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1">
              <p14:nvContentPartPr>
                <p14:cNvPr id="34" name="Freihand 33">
                  <a:extLst>
                    <a:ext uri="{FF2B5EF4-FFF2-40B4-BE49-F238E27FC236}">
                      <a16:creationId xmlns:a16="http://schemas.microsoft.com/office/drawing/2014/main" id="{4C532273-C24C-4F4A-9F2B-79BB0DB8B48F}"/>
                    </a:ext>
                  </a:extLst>
                </p14:cNvPr>
                <p14:cNvContentPartPr/>
                <p14:nvPr/>
              </p14:nvContentPartPr>
              <p14:xfrm>
                <a:off x="2009640" y="3382267"/>
                <a:ext cx="970200" cy="941040"/>
              </p14:xfrm>
            </p:contentPart>
          </mc:Choice>
          <mc:Fallback>
            <p:pic>
              <p:nvPicPr>
                <p:cNvPr id="34" name="Freihand 33">
                  <a:extLst>
                    <a:ext uri="{FF2B5EF4-FFF2-40B4-BE49-F238E27FC236}">
                      <a16:creationId xmlns:a16="http://schemas.microsoft.com/office/drawing/2014/main" id="{4C532273-C24C-4F4A-9F2B-79BB0DB8B48F}"/>
                    </a:ext>
                  </a:extLst>
                </p:cNvPr>
                <p:cNvPicPr/>
                <p:nvPr/>
              </p:nvPicPr>
              <p:blipFill>
                <a:blip r:embed="rId332"/>
                <a:stretch>
                  <a:fillRect/>
                </a:stretch>
              </p:blipFill>
              <p:spPr>
                <a:xfrm>
                  <a:off x="2005320" y="3377947"/>
                  <a:ext cx="978840" cy="94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3">
              <p14:nvContentPartPr>
                <p14:cNvPr id="35" name="Freihand 34">
                  <a:extLst>
                    <a:ext uri="{FF2B5EF4-FFF2-40B4-BE49-F238E27FC236}">
                      <a16:creationId xmlns:a16="http://schemas.microsoft.com/office/drawing/2014/main" id="{C59C6095-2260-4BF7-A7A7-A7765DF64E8B}"/>
                    </a:ext>
                  </a:extLst>
                </p14:cNvPr>
                <p14:cNvContentPartPr/>
                <p14:nvPr/>
              </p14:nvContentPartPr>
              <p14:xfrm>
                <a:off x="2947800" y="4275787"/>
                <a:ext cx="1198440" cy="1079280"/>
              </p14:xfrm>
            </p:contentPart>
          </mc:Choice>
          <mc:Fallback>
            <p:pic>
              <p:nvPicPr>
                <p:cNvPr id="35" name="Freihand 34">
                  <a:extLst>
                    <a:ext uri="{FF2B5EF4-FFF2-40B4-BE49-F238E27FC236}">
                      <a16:creationId xmlns:a16="http://schemas.microsoft.com/office/drawing/2014/main" id="{C59C6095-2260-4BF7-A7A7-A7765DF64E8B}"/>
                    </a:ext>
                  </a:extLst>
                </p:cNvPr>
                <p:cNvPicPr/>
                <p:nvPr/>
              </p:nvPicPr>
              <p:blipFill>
                <a:blip r:embed="rId334"/>
                <a:stretch>
                  <a:fillRect/>
                </a:stretch>
              </p:blipFill>
              <p:spPr>
                <a:xfrm>
                  <a:off x="2943480" y="4271467"/>
                  <a:ext cx="1207080" cy="108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5">
              <p14:nvContentPartPr>
                <p14:cNvPr id="39" name="Freihand 38">
                  <a:extLst>
                    <a:ext uri="{FF2B5EF4-FFF2-40B4-BE49-F238E27FC236}">
                      <a16:creationId xmlns:a16="http://schemas.microsoft.com/office/drawing/2014/main" id="{890D379F-E818-4DBD-B9E0-89D01C52F874}"/>
                    </a:ext>
                  </a:extLst>
                </p14:cNvPr>
                <p14:cNvContentPartPr/>
                <p14:nvPr/>
              </p14:nvContentPartPr>
              <p14:xfrm>
                <a:off x="2809560" y="4771867"/>
                <a:ext cx="277200" cy="206640"/>
              </p14:xfrm>
            </p:contentPart>
          </mc:Choice>
          <mc:Fallback>
            <p:pic>
              <p:nvPicPr>
                <p:cNvPr id="39" name="Freihand 38">
                  <a:extLst>
                    <a:ext uri="{FF2B5EF4-FFF2-40B4-BE49-F238E27FC236}">
                      <a16:creationId xmlns:a16="http://schemas.microsoft.com/office/drawing/2014/main" id="{890D379F-E818-4DBD-B9E0-89D01C52F874}"/>
                    </a:ext>
                  </a:extLst>
                </p:cNvPr>
                <p:cNvPicPr/>
                <p:nvPr/>
              </p:nvPicPr>
              <p:blipFill>
                <a:blip r:embed="rId336"/>
                <a:stretch>
                  <a:fillRect/>
                </a:stretch>
              </p:blipFill>
              <p:spPr>
                <a:xfrm>
                  <a:off x="2805240" y="4767547"/>
                  <a:ext cx="285840" cy="21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7">
              <p14:nvContentPartPr>
                <p14:cNvPr id="40" name="Freihand 39">
                  <a:extLst>
                    <a:ext uri="{FF2B5EF4-FFF2-40B4-BE49-F238E27FC236}">
                      <a16:creationId xmlns:a16="http://schemas.microsoft.com/office/drawing/2014/main" id="{70E55010-E831-4C4A-930C-F162B18C1111}"/>
                    </a:ext>
                  </a:extLst>
                </p14:cNvPr>
                <p14:cNvContentPartPr/>
                <p14:nvPr/>
              </p14:nvContentPartPr>
              <p14:xfrm>
                <a:off x="2909640" y="4714267"/>
                <a:ext cx="272160" cy="135360"/>
              </p14:xfrm>
            </p:contentPart>
          </mc:Choice>
          <mc:Fallback>
            <p:pic>
              <p:nvPicPr>
                <p:cNvPr id="40" name="Freihand 39">
                  <a:extLst>
                    <a:ext uri="{FF2B5EF4-FFF2-40B4-BE49-F238E27FC236}">
                      <a16:creationId xmlns:a16="http://schemas.microsoft.com/office/drawing/2014/main" id="{70E55010-E831-4C4A-930C-F162B18C1111}"/>
                    </a:ext>
                  </a:extLst>
                </p:cNvPr>
                <p:cNvPicPr/>
                <p:nvPr/>
              </p:nvPicPr>
              <p:blipFill>
                <a:blip r:embed="rId338"/>
                <a:stretch>
                  <a:fillRect/>
                </a:stretch>
              </p:blipFill>
              <p:spPr>
                <a:xfrm>
                  <a:off x="2905320" y="4709947"/>
                  <a:ext cx="280800" cy="14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9">
              <p14:nvContentPartPr>
                <p14:cNvPr id="42" name="Freihand 41">
                  <a:extLst>
                    <a:ext uri="{FF2B5EF4-FFF2-40B4-BE49-F238E27FC236}">
                      <a16:creationId xmlns:a16="http://schemas.microsoft.com/office/drawing/2014/main" id="{1D829BCE-EE79-4267-A8C9-67BA32777EB8}"/>
                    </a:ext>
                  </a:extLst>
                </p14:cNvPr>
                <p14:cNvContentPartPr/>
                <p14:nvPr/>
              </p14:nvContentPartPr>
              <p14:xfrm>
                <a:off x="1721280" y="5109547"/>
                <a:ext cx="160200" cy="180000"/>
              </p14:xfrm>
            </p:contentPart>
          </mc:Choice>
          <mc:Fallback>
            <p:pic>
              <p:nvPicPr>
                <p:cNvPr id="42" name="Freihand 41">
                  <a:extLst>
                    <a:ext uri="{FF2B5EF4-FFF2-40B4-BE49-F238E27FC236}">
                      <a16:creationId xmlns:a16="http://schemas.microsoft.com/office/drawing/2014/main" id="{1D829BCE-EE79-4267-A8C9-67BA32777EB8}"/>
                    </a:ext>
                  </a:extLst>
                </p:cNvPr>
                <p:cNvPicPr/>
                <p:nvPr/>
              </p:nvPicPr>
              <p:blipFill>
                <a:blip r:embed="rId340"/>
                <a:stretch>
                  <a:fillRect/>
                </a:stretch>
              </p:blipFill>
              <p:spPr>
                <a:xfrm>
                  <a:off x="1716960" y="5105227"/>
                  <a:ext cx="168840" cy="18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1">
              <p14:nvContentPartPr>
                <p14:cNvPr id="43" name="Freihand 42">
                  <a:extLst>
                    <a:ext uri="{FF2B5EF4-FFF2-40B4-BE49-F238E27FC236}">
                      <a16:creationId xmlns:a16="http://schemas.microsoft.com/office/drawing/2014/main" id="{5231DFF0-CE3A-4B0B-9179-C4E2BB95040B}"/>
                    </a:ext>
                  </a:extLst>
                </p14:cNvPr>
                <p14:cNvContentPartPr/>
                <p14:nvPr/>
              </p14:nvContentPartPr>
              <p14:xfrm>
                <a:off x="1715880" y="5071027"/>
                <a:ext cx="152280" cy="218880"/>
              </p14:xfrm>
            </p:contentPart>
          </mc:Choice>
          <mc:Fallback>
            <p:pic>
              <p:nvPicPr>
                <p:cNvPr id="43" name="Freihand 42">
                  <a:extLst>
                    <a:ext uri="{FF2B5EF4-FFF2-40B4-BE49-F238E27FC236}">
                      <a16:creationId xmlns:a16="http://schemas.microsoft.com/office/drawing/2014/main" id="{5231DFF0-CE3A-4B0B-9179-C4E2BB95040B}"/>
                    </a:ext>
                  </a:extLst>
                </p:cNvPr>
                <p:cNvPicPr/>
                <p:nvPr/>
              </p:nvPicPr>
              <p:blipFill>
                <a:blip r:embed="rId342"/>
                <a:stretch>
                  <a:fillRect/>
                </a:stretch>
              </p:blipFill>
              <p:spPr>
                <a:xfrm>
                  <a:off x="1711560" y="5066707"/>
                  <a:ext cx="160920" cy="22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3">
              <p14:nvContentPartPr>
                <p14:cNvPr id="44" name="Freihand 43">
                  <a:extLst>
                    <a:ext uri="{FF2B5EF4-FFF2-40B4-BE49-F238E27FC236}">
                      <a16:creationId xmlns:a16="http://schemas.microsoft.com/office/drawing/2014/main" id="{30F20A4A-F5C7-4B93-9A37-0271B1C0F1E9}"/>
                    </a:ext>
                  </a:extLst>
                </p14:cNvPr>
                <p14:cNvContentPartPr/>
                <p14:nvPr/>
              </p14:nvContentPartPr>
              <p14:xfrm>
                <a:off x="1796520" y="5090467"/>
                <a:ext cx="227880" cy="195840"/>
              </p14:xfrm>
            </p:contentPart>
          </mc:Choice>
          <mc:Fallback>
            <p:pic>
              <p:nvPicPr>
                <p:cNvPr id="44" name="Freihand 43">
                  <a:extLst>
                    <a:ext uri="{FF2B5EF4-FFF2-40B4-BE49-F238E27FC236}">
                      <a16:creationId xmlns:a16="http://schemas.microsoft.com/office/drawing/2014/main" id="{30F20A4A-F5C7-4B93-9A37-0271B1C0F1E9}"/>
                    </a:ext>
                  </a:extLst>
                </p:cNvPr>
                <p:cNvPicPr/>
                <p:nvPr/>
              </p:nvPicPr>
              <p:blipFill>
                <a:blip r:embed="rId344"/>
                <a:stretch>
                  <a:fillRect/>
                </a:stretch>
              </p:blipFill>
              <p:spPr>
                <a:xfrm>
                  <a:off x="1792200" y="5086147"/>
                  <a:ext cx="236520" cy="20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5">
              <p14:nvContentPartPr>
                <p14:cNvPr id="45" name="Freihand 44">
                  <a:extLst>
                    <a:ext uri="{FF2B5EF4-FFF2-40B4-BE49-F238E27FC236}">
                      <a16:creationId xmlns:a16="http://schemas.microsoft.com/office/drawing/2014/main" id="{70BE0624-0D85-466D-9684-6E3C5B1663D7}"/>
                    </a:ext>
                  </a:extLst>
                </p14:cNvPr>
                <p14:cNvContentPartPr/>
                <p14:nvPr/>
              </p14:nvContentPartPr>
              <p14:xfrm>
                <a:off x="1984080" y="5069947"/>
                <a:ext cx="105480" cy="222120"/>
              </p14:xfrm>
            </p:contentPart>
          </mc:Choice>
          <mc:Fallback>
            <p:pic>
              <p:nvPicPr>
                <p:cNvPr id="45" name="Freihand 44">
                  <a:extLst>
                    <a:ext uri="{FF2B5EF4-FFF2-40B4-BE49-F238E27FC236}">
                      <a16:creationId xmlns:a16="http://schemas.microsoft.com/office/drawing/2014/main" id="{70BE0624-0D85-466D-9684-6E3C5B1663D7}"/>
                    </a:ext>
                  </a:extLst>
                </p:cNvPr>
                <p:cNvPicPr/>
                <p:nvPr/>
              </p:nvPicPr>
              <p:blipFill>
                <a:blip r:embed="rId346"/>
                <a:stretch>
                  <a:fillRect/>
                </a:stretch>
              </p:blipFill>
              <p:spPr>
                <a:xfrm>
                  <a:off x="1979760" y="5065627"/>
                  <a:ext cx="114120" cy="23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7">
              <p14:nvContentPartPr>
                <p14:cNvPr id="48" name="Freihand 47">
                  <a:extLst>
                    <a:ext uri="{FF2B5EF4-FFF2-40B4-BE49-F238E27FC236}">
                      <a16:creationId xmlns:a16="http://schemas.microsoft.com/office/drawing/2014/main" id="{2D8A19DC-A990-41C7-B52B-2409313430B8}"/>
                    </a:ext>
                  </a:extLst>
                </p14:cNvPr>
                <p14:cNvContentPartPr/>
                <p14:nvPr/>
              </p14:nvContentPartPr>
              <p14:xfrm>
                <a:off x="2118360" y="5058427"/>
                <a:ext cx="151200" cy="165240"/>
              </p14:xfrm>
            </p:contentPart>
          </mc:Choice>
          <mc:Fallback>
            <p:pic>
              <p:nvPicPr>
                <p:cNvPr id="48" name="Freihand 47">
                  <a:extLst>
                    <a:ext uri="{FF2B5EF4-FFF2-40B4-BE49-F238E27FC236}">
                      <a16:creationId xmlns:a16="http://schemas.microsoft.com/office/drawing/2014/main" id="{2D8A19DC-A990-41C7-B52B-2409313430B8}"/>
                    </a:ext>
                  </a:extLst>
                </p:cNvPr>
                <p:cNvPicPr/>
                <p:nvPr/>
              </p:nvPicPr>
              <p:blipFill>
                <a:blip r:embed="rId348"/>
                <a:stretch>
                  <a:fillRect/>
                </a:stretch>
              </p:blipFill>
              <p:spPr>
                <a:xfrm>
                  <a:off x="2114040" y="5054107"/>
                  <a:ext cx="159840" cy="17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9">
              <p14:nvContentPartPr>
                <p14:cNvPr id="49" name="Freihand 48">
                  <a:extLst>
                    <a:ext uri="{FF2B5EF4-FFF2-40B4-BE49-F238E27FC236}">
                      <a16:creationId xmlns:a16="http://schemas.microsoft.com/office/drawing/2014/main" id="{A4B0A2F7-E999-4090-B037-DDEFDCCFDD3F}"/>
                    </a:ext>
                  </a:extLst>
                </p14:cNvPr>
                <p14:cNvContentPartPr/>
                <p14:nvPr/>
              </p14:nvContentPartPr>
              <p14:xfrm>
                <a:off x="2251560" y="5015947"/>
                <a:ext cx="360" cy="360"/>
              </p14:xfrm>
            </p:contentPart>
          </mc:Choice>
          <mc:Fallback>
            <p:pic>
              <p:nvPicPr>
                <p:cNvPr id="49" name="Freihand 48">
                  <a:extLst>
                    <a:ext uri="{FF2B5EF4-FFF2-40B4-BE49-F238E27FC236}">
                      <a16:creationId xmlns:a16="http://schemas.microsoft.com/office/drawing/2014/main" id="{A4B0A2F7-E999-4090-B037-DDEFDCCFDD3F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2247240" y="5011627"/>
                  <a:ext cx="9000" cy="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0">
              <p14:nvContentPartPr>
                <p14:cNvPr id="50" name="Freihand 49">
                  <a:extLst>
                    <a:ext uri="{FF2B5EF4-FFF2-40B4-BE49-F238E27FC236}">
                      <a16:creationId xmlns:a16="http://schemas.microsoft.com/office/drawing/2014/main" id="{D4998AD7-E4D7-47E6-ADE0-C2F9868EB07E}"/>
                    </a:ext>
                  </a:extLst>
                </p14:cNvPr>
                <p14:cNvContentPartPr/>
                <p14:nvPr/>
              </p14:nvContentPartPr>
              <p14:xfrm>
                <a:off x="2312040" y="4998307"/>
                <a:ext cx="248040" cy="330480"/>
              </p14:xfrm>
            </p:contentPart>
          </mc:Choice>
          <mc:Fallback>
            <p:pic>
              <p:nvPicPr>
                <p:cNvPr id="50" name="Freihand 49">
                  <a:extLst>
                    <a:ext uri="{FF2B5EF4-FFF2-40B4-BE49-F238E27FC236}">
                      <a16:creationId xmlns:a16="http://schemas.microsoft.com/office/drawing/2014/main" id="{D4998AD7-E4D7-47E6-ADE0-C2F9868EB07E}"/>
                    </a:ext>
                  </a:extLst>
                </p:cNvPr>
                <p:cNvPicPr/>
                <p:nvPr/>
              </p:nvPicPr>
              <p:blipFill>
                <a:blip r:embed="rId351"/>
                <a:stretch>
                  <a:fillRect/>
                </a:stretch>
              </p:blipFill>
              <p:spPr>
                <a:xfrm>
                  <a:off x="2307720" y="4993987"/>
                  <a:ext cx="256680" cy="33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2">
              <p14:nvContentPartPr>
                <p14:cNvPr id="51" name="Freihand 50">
                  <a:extLst>
                    <a:ext uri="{FF2B5EF4-FFF2-40B4-BE49-F238E27FC236}">
                      <a16:creationId xmlns:a16="http://schemas.microsoft.com/office/drawing/2014/main" id="{08D048B9-EB77-4229-AE2E-E1FA1A459BE4}"/>
                    </a:ext>
                  </a:extLst>
                </p14:cNvPr>
                <p14:cNvContentPartPr/>
                <p14:nvPr/>
              </p14:nvContentPartPr>
              <p14:xfrm>
                <a:off x="2658720" y="5044747"/>
                <a:ext cx="315720" cy="120960"/>
              </p14:xfrm>
            </p:contentPart>
          </mc:Choice>
          <mc:Fallback>
            <p:pic>
              <p:nvPicPr>
                <p:cNvPr id="51" name="Freihand 50">
                  <a:extLst>
                    <a:ext uri="{FF2B5EF4-FFF2-40B4-BE49-F238E27FC236}">
                      <a16:creationId xmlns:a16="http://schemas.microsoft.com/office/drawing/2014/main" id="{08D048B9-EB77-4229-AE2E-E1FA1A459BE4}"/>
                    </a:ext>
                  </a:extLst>
                </p:cNvPr>
                <p:cNvPicPr/>
                <p:nvPr/>
              </p:nvPicPr>
              <p:blipFill>
                <a:blip r:embed="rId353"/>
                <a:stretch>
                  <a:fillRect/>
                </a:stretch>
              </p:blipFill>
              <p:spPr>
                <a:xfrm>
                  <a:off x="2654400" y="5040427"/>
                  <a:ext cx="324360" cy="12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4">
              <p14:nvContentPartPr>
                <p14:cNvPr id="52" name="Freihand 51">
                  <a:extLst>
                    <a:ext uri="{FF2B5EF4-FFF2-40B4-BE49-F238E27FC236}">
                      <a16:creationId xmlns:a16="http://schemas.microsoft.com/office/drawing/2014/main" id="{EF0A0828-3991-4EB6-8400-C981D770B385}"/>
                    </a:ext>
                  </a:extLst>
                </p14:cNvPr>
                <p14:cNvContentPartPr/>
                <p14:nvPr/>
              </p14:nvContentPartPr>
              <p14:xfrm>
                <a:off x="1594200" y="5436787"/>
                <a:ext cx="650160" cy="229680"/>
              </p14:xfrm>
            </p:contentPart>
          </mc:Choice>
          <mc:Fallback>
            <p:pic>
              <p:nvPicPr>
                <p:cNvPr id="52" name="Freihand 51">
                  <a:extLst>
                    <a:ext uri="{FF2B5EF4-FFF2-40B4-BE49-F238E27FC236}">
                      <a16:creationId xmlns:a16="http://schemas.microsoft.com/office/drawing/2014/main" id="{EF0A0828-3991-4EB6-8400-C981D770B385}"/>
                    </a:ext>
                  </a:extLst>
                </p:cNvPr>
                <p:cNvPicPr/>
                <p:nvPr/>
              </p:nvPicPr>
              <p:blipFill>
                <a:blip r:embed="rId355"/>
                <a:stretch>
                  <a:fillRect/>
                </a:stretch>
              </p:blipFill>
              <p:spPr>
                <a:xfrm>
                  <a:off x="1589880" y="5432467"/>
                  <a:ext cx="658800" cy="23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6">
              <p14:nvContentPartPr>
                <p14:cNvPr id="53" name="Freihand 52">
                  <a:extLst>
                    <a:ext uri="{FF2B5EF4-FFF2-40B4-BE49-F238E27FC236}">
                      <a16:creationId xmlns:a16="http://schemas.microsoft.com/office/drawing/2014/main" id="{C39B1248-164E-4AA8-BB32-1213BD263FE4}"/>
                    </a:ext>
                  </a:extLst>
                </p14:cNvPr>
                <p14:cNvContentPartPr/>
                <p14:nvPr/>
              </p14:nvContentPartPr>
              <p14:xfrm>
                <a:off x="2102160" y="5409427"/>
                <a:ext cx="32040" cy="14400"/>
              </p14:xfrm>
            </p:contentPart>
          </mc:Choice>
          <mc:Fallback>
            <p:pic>
              <p:nvPicPr>
                <p:cNvPr id="53" name="Freihand 52">
                  <a:extLst>
                    <a:ext uri="{FF2B5EF4-FFF2-40B4-BE49-F238E27FC236}">
                      <a16:creationId xmlns:a16="http://schemas.microsoft.com/office/drawing/2014/main" id="{C39B1248-164E-4AA8-BB32-1213BD263FE4}"/>
                    </a:ext>
                  </a:extLst>
                </p:cNvPr>
                <p:cNvPicPr/>
                <p:nvPr/>
              </p:nvPicPr>
              <p:blipFill>
                <a:blip r:embed="rId357"/>
                <a:stretch>
                  <a:fillRect/>
                </a:stretch>
              </p:blipFill>
              <p:spPr>
                <a:xfrm>
                  <a:off x="2097840" y="5405107"/>
                  <a:ext cx="40680" cy="2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8">
              <p14:nvContentPartPr>
                <p14:cNvPr id="54" name="Freihand 53">
                  <a:extLst>
                    <a:ext uri="{FF2B5EF4-FFF2-40B4-BE49-F238E27FC236}">
                      <a16:creationId xmlns:a16="http://schemas.microsoft.com/office/drawing/2014/main" id="{27B55262-F4EE-46E2-8AFD-4832FDD32DB7}"/>
                    </a:ext>
                  </a:extLst>
                </p14:cNvPr>
                <p14:cNvContentPartPr/>
                <p14:nvPr/>
              </p14:nvContentPartPr>
              <p14:xfrm>
                <a:off x="2380440" y="5434987"/>
                <a:ext cx="363240" cy="147240"/>
              </p14:xfrm>
            </p:contentPart>
          </mc:Choice>
          <mc:Fallback>
            <p:pic>
              <p:nvPicPr>
                <p:cNvPr id="54" name="Freihand 53">
                  <a:extLst>
                    <a:ext uri="{FF2B5EF4-FFF2-40B4-BE49-F238E27FC236}">
                      <a16:creationId xmlns:a16="http://schemas.microsoft.com/office/drawing/2014/main" id="{27B55262-F4EE-46E2-8AFD-4832FDD32DB7}"/>
                    </a:ext>
                  </a:extLst>
                </p:cNvPr>
                <p:cNvPicPr/>
                <p:nvPr/>
              </p:nvPicPr>
              <p:blipFill>
                <a:blip r:embed="rId359"/>
                <a:stretch>
                  <a:fillRect/>
                </a:stretch>
              </p:blipFill>
              <p:spPr>
                <a:xfrm>
                  <a:off x="2376120" y="5430667"/>
                  <a:ext cx="371880" cy="15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0">
              <p14:nvContentPartPr>
                <p14:cNvPr id="55" name="Freihand 54">
                  <a:extLst>
                    <a:ext uri="{FF2B5EF4-FFF2-40B4-BE49-F238E27FC236}">
                      <a16:creationId xmlns:a16="http://schemas.microsoft.com/office/drawing/2014/main" id="{87707EAC-1961-4FF7-82EC-027F1A0BDF19}"/>
                    </a:ext>
                  </a:extLst>
                </p14:cNvPr>
                <p14:cNvContentPartPr/>
                <p14:nvPr/>
              </p14:nvContentPartPr>
              <p14:xfrm>
                <a:off x="2725680" y="5349667"/>
                <a:ext cx="38520" cy="50400"/>
              </p14:xfrm>
            </p:contentPart>
          </mc:Choice>
          <mc:Fallback>
            <p:pic>
              <p:nvPicPr>
                <p:cNvPr id="55" name="Freihand 54">
                  <a:extLst>
                    <a:ext uri="{FF2B5EF4-FFF2-40B4-BE49-F238E27FC236}">
                      <a16:creationId xmlns:a16="http://schemas.microsoft.com/office/drawing/2014/main" id="{87707EAC-1961-4FF7-82EC-027F1A0BDF19}"/>
                    </a:ext>
                  </a:extLst>
                </p:cNvPr>
                <p:cNvPicPr/>
                <p:nvPr/>
              </p:nvPicPr>
              <p:blipFill>
                <a:blip r:embed="rId361"/>
                <a:stretch>
                  <a:fillRect/>
                </a:stretch>
              </p:blipFill>
              <p:spPr>
                <a:xfrm>
                  <a:off x="2721360" y="5345347"/>
                  <a:ext cx="47160" cy="5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2">
              <p14:nvContentPartPr>
                <p14:cNvPr id="56" name="Freihand 55">
                  <a:extLst>
                    <a:ext uri="{FF2B5EF4-FFF2-40B4-BE49-F238E27FC236}">
                      <a16:creationId xmlns:a16="http://schemas.microsoft.com/office/drawing/2014/main" id="{42CD9CBF-FE04-4F18-BBFC-3EA3999B257C}"/>
                    </a:ext>
                  </a:extLst>
                </p14:cNvPr>
                <p14:cNvContentPartPr/>
                <p14:nvPr/>
              </p14:nvContentPartPr>
              <p14:xfrm>
                <a:off x="2750160" y="5418067"/>
                <a:ext cx="82800" cy="90000"/>
              </p14:xfrm>
            </p:contentPart>
          </mc:Choice>
          <mc:Fallback>
            <p:pic>
              <p:nvPicPr>
                <p:cNvPr id="56" name="Freihand 55">
                  <a:extLst>
                    <a:ext uri="{FF2B5EF4-FFF2-40B4-BE49-F238E27FC236}">
                      <a16:creationId xmlns:a16="http://schemas.microsoft.com/office/drawing/2014/main" id="{42CD9CBF-FE04-4F18-BBFC-3EA3999B257C}"/>
                    </a:ext>
                  </a:extLst>
                </p:cNvPr>
                <p:cNvPicPr/>
                <p:nvPr/>
              </p:nvPicPr>
              <p:blipFill>
                <a:blip r:embed="rId363"/>
                <a:stretch>
                  <a:fillRect/>
                </a:stretch>
              </p:blipFill>
              <p:spPr>
                <a:xfrm>
                  <a:off x="2745840" y="5413747"/>
                  <a:ext cx="91440" cy="9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4">
              <p14:nvContentPartPr>
                <p14:cNvPr id="57" name="Freihand 56">
                  <a:extLst>
                    <a:ext uri="{FF2B5EF4-FFF2-40B4-BE49-F238E27FC236}">
                      <a16:creationId xmlns:a16="http://schemas.microsoft.com/office/drawing/2014/main" id="{246E93F5-B003-4F55-B1EE-82397CA2E887}"/>
                    </a:ext>
                  </a:extLst>
                </p14:cNvPr>
                <p14:cNvContentPartPr/>
                <p14:nvPr/>
              </p14:nvContentPartPr>
              <p14:xfrm>
                <a:off x="2866440" y="5301067"/>
                <a:ext cx="129960" cy="221400"/>
              </p14:xfrm>
            </p:contentPart>
          </mc:Choice>
          <mc:Fallback>
            <p:pic>
              <p:nvPicPr>
                <p:cNvPr id="57" name="Freihand 56">
                  <a:extLst>
                    <a:ext uri="{FF2B5EF4-FFF2-40B4-BE49-F238E27FC236}">
                      <a16:creationId xmlns:a16="http://schemas.microsoft.com/office/drawing/2014/main" id="{246E93F5-B003-4F55-B1EE-82397CA2E887}"/>
                    </a:ext>
                  </a:extLst>
                </p:cNvPr>
                <p:cNvPicPr/>
                <p:nvPr/>
              </p:nvPicPr>
              <p:blipFill>
                <a:blip r:embed="rId365"/>
                <a:stretch>
                  <a:fillRect/>
                </a:stretch>
              </p:blipFill>
              <p:spPr>
                <a:xfrm>
                  <a:off x="2862120" y="5296747"/>
                  <a:ext cx="138600" cy="23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6">
              <p14:nvContentPartPr>
                <p14:cNvPr id="58" name="Freihand 57">
                  <a:extLst>
                    <a:ext uri="{FF2B5EF4-FFF2-40B4-BE49-F238E27FC236}">
                      <a16:creationId xmlns:a16="http://schemas.microsoft.com/office/drawing/2014/main" id="{DBCBDEDA-1A68-4212-BD92-3D04440F6C83}"/>
                    </a:ext>
                  </a:extLst>
                </p14:cNvPr>
                <p14:cNvContentPartPr/>
                <p14:nvPr/>
              </p14:nvContentPartPr>
              <p14:xfrm>
                <a:off x="3032760" y="5418067"/>
                <a:ext cx="173520" cy="80280"/>
              </p14:xfrm>
            </p:contentPart>
          </mc:Choice>
          <mc:Fallback>
            <p:pic>
              <p:nvPicPr>
                <p:cNvPr id="58" name="Freihand 57">
                  <a:extLst>
                    <a:ext uri="{FF2B5EF4-FFF2-40B4-BE49-F238E27FC236}">
                      <a16:creationId xmlns:a16="http://schemas.microsoft.com/office/drawing/2014/main" id="{DBCBDEDA-1A68-4212-BD92-3D04440F6C83}"/>
                    </a:ext>
                  </a:extLst>
                </p:cNvPr>
                <p:cNvPicPr/>
                <p:nvPr/>
              </p:nvPicPr>
              <p:blipFill>
                <a:blip r:embed="rId367"/>
                <a:stretch>
                  <a:fillRect/>
                </a:stretch>
              </p:blipFill>
              <p:spPr>
                <a:xfrm>
                  <a:off x="3028440" y="5413747"/>
                  <a:ext cx="182160" cy="8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8">
              <p14:nvContentPartPr>
                <p14:cNvPr id="60" name="Freihand 59">
                  <a:extLst>
                    <a:ext uri="{FF2B5EF4-FFF2-40B4-BE49-F238E27FC236}">
                      <a16:creationId xmlns:a16="http://schemas.microsoft.com/office/drawing/2014/main" id="{00A86B1D-5286-434F-9DB4-F1AC5280FF3F}"/>
                    </a:ext>
                  </a:extLst>
                </p14:cNvPr>
                <p14:cNvContentPartPr/>
                <p14:nvPr/>
              </p14:nvContentPartPr>
              <p14:xfrm>
                <a:off x="1691760" y="5766907"/>
                <a:ext cx="168480" cy="151920"/>
              </p14:xfrm>
            </p:contentPart>
          </mc:Choice>
          <mc:Fallback>
            <p:pic>
              <p:nvPicPr>
                <p:cNvPr id="60" name="Freihand 59">
                  <a:extLst>
                    <a:ext uri="{FF2B5EF4-FFF2-40B4-BE49-F238E27FC236}">
                      <a16:creationId xmlns:a16="http://schemas.microsoft.com/office/drawing/2014/main" id="{00A86B1D-5286-434F-9DB4-F1AC5280FF3F}"/>
                    </a:ext>
                  </a:extLst>
                </p:cNvPr>
                <p:cNvPicPr/>
                <p:nvPr/>
              </p:nvPicPr>
              <p:blipFill>
                <a:blip r:embed="rId369"/>
                <a:stretch>
                  <a:fillRect/>
                </a:stretch>
              </p:blipFill>
              <p:spPr>
                <a:xfrm>
                  <a:off x="1687440" y="5762587"/>
                  <a:ext cx="177120" cy="16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0">
              <p14:nvContentPartPr>
                <p14:cNvPr id="61" name="Freihand 60">
                  <a:extLst>
                    <a:ext uri="{FF2B5EF4-FFF2-40B4-BE49-F238E27FC236}">
                      <a16:creationId xmlns:a16="http://schemas.microsoft.com/office/drawing/2014/main" id="{D30E574B-A7BE-4DF8-841E-42D0D039F7C7}"/>
                    </a:ext>
                  </a:extLst>
                </p14:cNvPr>
                <p14:cNvContentPartPr/>
                <p14:nvPr/>
              </p14:nvContentPartPr>
              <p14:xfrm>
                <a:off x="1876800" y="5815867"/>
                <a:ext cx="164520" cy="74880"/>
              </p14:xfrm>
            </p:contentPart>
          </mc:Choice>
          <mc:Fallback>
            <p:pic>
              <p:nvPicPr>
                <p:cNvPr id="61" name="Freihand 60">
                  <a:extLst>
                    <a:ext uri="{FF2B5EF4-FFF2-40B4-BE49-F238E27FC236}">
                      <a16:creationId xmlns:a16="http://schemas.microsoft.com/office/drawing/2014/main" id="{D30E574B-A7BE-4DF8-841E-42D0D039F7C7}"/>
                    </a:ext>
                  </a:extLst>
                </p:cNvPr>
                <p:cNvPicPr/>
                <p:nvPr/>
              </p:nvPicPr>
              <p:blipFill>
                <a:blip r:embed="rId371"/>
                <a:stretch>
                  <a:fillRect/>
                </a:stretch>
              </p:blipFill>
              <p:spPr>
                <a:xfrm>
                  <a:off x="1872480" y="5811547"/>
                  <a:ext cx="173160" cy="8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2">
              <p14:nvContentPartPr>
                <p14:cNvPr id="62" name="Freihand 61">
                  <a:extLst>
                    <a:ext uri="{FF2B5EF4-FFF2-40B4-BE49-F238E27FC236}">
                      <a16:creationId xmlns:a16="http://schemas.microsoft.com/office/drawing/2014/main" id="{532C0294-C0E2-4CDE-B635-EF4CBA7561DC}"/>
                    </a:ext>
                  </a:extLst>
                </p14:cNvPr>
                <p14:cNvContentPartPr/>
                <p14:nvPr/>
              </p14:nvContentPartPr>
              <p14:xfrm>
                <a:off x="2113320" y="5754667"/>
                <a:ext cx="106560" cy="150120"/>
              </p14:xfrm>
            </p:contentPart>
          </mc:Choice>
          <mc:Fallback>
            <p:pic>
              <p:nvPicPr>
                <p:cNvPr id="62" name="Freihand 61">
                  <a:extLst>
                    <a:ext uri="{FF2B5EF4-FFF2-40B4-BE49-F238E27FC236}">
                      <a16:creationId xmlns:a16="http://schemas.microsoft.com/office/drawing/2014/main" id="{532C0294-C0E2-4CDE-B635-EF4CBA7561DC}"/>
                    </a:ext>
                  </a:extLst>
                </p:cNvPr>
                <p:cNvPicPr/>
                <p:nvPr/>
              </p:nvPicPr>
              <p:blipFill>
                <a:blip r:embed="rId373"/>
                <a:stretch>
                  <a:fillRect/>
                </a:stretch>
              </p:blipFill>
              <p:spPr>
                <a:xfrm>
                  <a:off x="2109000" y="5750347"/>
                  <a:ext cx="115200" cy="15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4">
              <p14:nvContentPartPr>
                <p14:cNvPr id="63" name="Freihand 62">
                  <a:extLst>
                    <a:ext uri="{FF2B5EF4-FFF2-40B4-BE49-F238E27FC236}">
                      <a16:creationId xmlns:a16="http://schemas.microsoft.com/office/drawing/2014/main" id="{A4C06DD1-8368-477E-90E4-774ECC3692E2}"/>
                    </a:ext>
                  </a:extLst>
                </p14:cNvPr>
                <p14:cNvContentPartPr/>
                <p14:nvPr/>
              </p14:nvContentPartPr>
              <p14:xfrm>
                <a:off x="2270640" y="5815867"/>
                <a:ext cx="95760" cy="59760"/>
              </p14:xfrm>
            </p:contentPart>
          </mc:Choice>
          <mc:Fallback>
            <p:pic>
              <p:nvPicPr>
                <p:cNvPr id="63" name="Freihand 62">
                  <a:extLst>
                    <a:ext uri="{FF2B5EF4-FFF2-40B4-BE49-F238E27FC236}">
                      <a16:creationId xmlns:a16="http://schemas.microsoft.com/office/drawing/2014/main" id="{A4C06DD1-8368-477E-90E4-774ECC3692E2}"/>
                    </a:ext>
                  </a:extLst>
                </p:cNvPr>
                <p:cNvPicPr/>
                <p:nvPr/>
              </p:nvPicPr>
              <p:blipFill>
                <a:blip r:embed="rId375"/>
                <a:stretch>
                  <a:fillRect/>
                </a:stretch>
              </p:blipFill>
              <p:spPr>
                <a:xfrm>
                  <a:off x="2266320" y="5811547"/>
                  <a:ext cx="104400" cy="6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6">
              <p14:nvContentPartPr>
                <p14:cNvPr id="64" name="Freihand 63">
                  <a:extLst>
                    <a:ext uri="{FF2B5EF4-FFF2-40B4-BE49-F238E27FC236}">
                      <a16:creationId xmlns:a16="http://schemas.microsoft.com/office/drawing/2014/main" id="{D5F02435-EAA2-4FF6-8EE7-274A9F06FEC2}"/>
                    </a:ext>
                  </a:extLst>
                </p14:cNvPr>
                <p14:cNvContentPartPr/>
                <p14:nvPr/>
              </p14:nvContentPartPr>
              <p14:xfrm>
                <a:off x="2383680" y="5731627"/>
                <a:ext cx="108360" cy="119880"/>
              </p14:xfrm>
            </p:contentPart>
          </mc:Choice>
          <mc:Fallback>
            <p:pic>
              <p:nvPicPr>
                <p:cNvPr id="64" name="Freihand 63">
                  <a:extLst>
                    <a:ext uri="{FF2B5EF4-FFF2-40B4-BE49-F238E27FC236}">
                      <a16:creationId xmlns:a16="http://schemas.microsoft.com/office/drawing/2014/main" id="{D5F02435-EAA2-4FF6-8EE7-274A9F06FEC2}"/>
                    </a:ext>
                  </a:extLst>
                </p:cNvPr>
                <p:cNvPicPr/>
                <p:nvPr/>
              </p:nvPicPr>
              <p:blipFill>
                <a:blip r:embed="rId377"/>
                <a:stretch>
                  <a:fillRect/>
                </a:stretch>
              </p:blipFill>
              <p:spPr>
                <a:xfrm>
                  <a:off x="2379360" y="5727307"/>
                  <a:ext cx="117000" cy="12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8">
              <p14:nvContentPartPr>
                <p14:cNvPr id="65" name="Freihand 64">
                  <a:extLst>
                    <a:ext uri="{FF2B5EF4-FFF2-40B4-BE49-F238E27FC236}">
                      <a16:creationId xmlns:a16="http://schemas.microsoft.com/office/drawing/2014/main" id="{F3606436-C2E0-46D0-9329-D49AE9DB2FBF}"/>
                    </a:ext>
                  </a:extLst>
                </p14:cNvPr>
                <p14:cNvContentPartPr/>
                <p14:nvPr/>
              </p14:nvContentPartPr>
              <p14:xfrm>
                <a:off x="2454240" y="5806507"/>
                <a:ext cx="61920" cy="46440"/>
              </p14:xfrm>
            </p:contentPart>
          </mc:Choice>
          <mc:Fallback>
            <p:pic>
              <p:nvPicPr>
                <p:cNvPr id="65" name="Freihand 64">
                  <a:extLst>
                    <a:ext uri="{FF2B5EF4-FFF2-40B4-BE49-F238E27FC236}">
                      <a16:creationId xmlns:a16="http://schemas.microsoft.com/office/drawing/2014/main" id="{F3606436-C2E0-46D0-9329-D49AE9DB2FBF}"/>
                    </a:ext>
                  </a:extLst>
                </p:cNvPr>
                <p:cNvPicPr/>
                <p:nvPr/>
              </p:nvPicPr>
              <p:blipFill>
                <a:blip r:embed="rId379"/>
                <a:stretch>
                  <a:fillRect/>
                </a:stretch>
              </p:blipFill>
              <p:spPr>
                <a:xfrm>
                  <a:off x="2449920" y="5802187"/>
                  <a:ext cx="70560" cy="5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0">
              <p14:nvContentPartPr>
                <p14:cNvPr id="66" name="Freihand 65">
                  <a:extLst>
                    <a:ext uri="{FF2B5EF4-FFF2-40B4-BE49-F238E27FC236}">
                      <a16:creationId xmlns:a16="http://schemas.microsoft.com/office/drawing/2014/main" id="{D5D214F4-2BE3-4264-B968-CC358A146DD3}"/>
                    </a:ext>
                  </a:extLst>
                </p14:cNvPr>
                <p14:cNvContentPartPr/>
                <p14:nvPr/>
              </p14:nvContentPartPr>
              <p14:xfrm>
                <a:off x="2503560" y="5684467"/>
                <a:ext cx="101160" cy="167400"/>
              </p14:xfrm>
            </p:contentPart>
          </mc:Choice>
          <mc:Fallback>
            <p:pic>
              <p:nvPicPr>
                <p:cNvPr id="66" name="Freihand 65">
                  <a:extLst>
                    <a:ext uri="{FF2B5EF4-FFF2-40B4-BE49-F238E27FC236}">
                      <a16:creationId xmlns:a16="http://schemas.microsoft.com/office/drawing/2014/main" id="{D5D214F4-2BE3-4264-B968-CC358A146DD3}"/>
                    </a:ext>
                  </a:extLst>
                </p:cNvPr>
                <p:cNvPicPr/>
                <p:nvPr/>
              </p:nvPicPr>
              <p:blipFill>
                <a:blip r:embed="rId381"/>
                <a:stretch>
                  <a:fillRect/>
                </a:stretch>
              </p:blipFill>
              <p:spPr>
                <a:xfrm>
                  <a:off x="2499240" y="5680147"/>
                  <a:ext cx="109800" cy="17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2">
              <p14:nvContentPartPr>
                <p14:cNvPr id="67" name="Freihand 66">
                  <a:extLst>
                    <a:ext uri="{FF2B5EF4-FFF2-40B4-BE49-F238E27FC236}">
                      <a16:creationId xmlns:a16="http://schemas.microsoft.com/office/drawing/2014/main" id="{9F7829DC-6AD2-4F65-B134-3CAD2B751949}"/>
                    </a:ext>
                  </a:extLst>
                </p14:cNvPr>
                <p14:cNvContentPartPr/>
                <p14:nvPr/>
              </p14:nvContentPartPr>
              <p14:xfrm>
                <a:off x="2608320" y="5738107"/>
                <a:ext cx="369360" cy="83160"/>
              </p14:xfrm>
            </p:contentPart>
          </mc:Choice>
          <mc:Fallback>
            <p:pic>
              <p:nvPicPr>
                <p:cNvPr id="67" name="Freihand 66">
                  <a:extLst>
                    <a:ext uri="{FF2B5EF4-FFF2-40B4-BE49-F238E27FC236}">
                      <a16:creationId xmlns:a16="http://schemas.microsoft.com/office/drawing/2014/main" id="{9F7829DC-6AD2-4F65-B134-3CAD2B751949}"/>
                    </a:ext>
                  </a:extLst>
                </p:cNvPr>
                <p:cNvPicPr/>
                <p:nvPr/>
              </p:nvPicPr>
              <p:blipFill>
                <a:blip r:embed="rId383"/>
                <a:stretch>
                  <a:fillRect/>
                </a:stretch>
              </p:blipFill>
              <p:spPr>
                <a:xfrm>
                  <a:off x="2604000" y="5733787"/>
                  <a:ext cx="378000" cy="9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4">
              <p14:nvContentPartPr>
                <p14:cNvPr id="69" name="Freihand 68">
                  <a:extLst>
                    <a:ext uri="{FF2B5EF4-FFF2-40B4-BE49-F238E27FC236}">
                      <a16:creationId xmlns:a16="http://schemas.microsoft.com/office/drawing/2014/main" id="{A70B3A1F-062F-40A5-9E76-110EE2A6AE91}"/>
                    </a:ext>
                  </a:extLst>
                </p14:cNvPr>
                <p14:cNvContentPartPr/>
                <p14:nvPr/>
              </p14:nvContentPartPr>
              <p14:xfrm>
                <a:off x="1601040" y="6031867"/>
                <a:ext cx="95400" cy="205560"/>
              </p14:xfrm>
            </p:contentPart>
          </mc:Choice>
          <mc:Fallback>
            <p:pic>
              <p:nvPicPr>
                <p:cNvPr id="69" name="Freihand 68">
                  <a:extLst>
                    <a:ext uri="{FF2B5EF4-FFF2-40B4-BE49-F238E27FC236}">
                      <a16:creationId xmlns:a16="http://schemas.microsoft.com/office/drawing/2014/main" id="{A70B3A1F-062F-40A5-9E76-110EE2A6AE91}"/>
                    </a:ext>
                  </a:extLst>
                </p:cNvPr>
                <p:cNvPicPr/>
                <p:nvPr/>
              </p:nvPicPr>
              <p:blipFill>
                <a:blip r:embed="rId385"/>
                <a:stretch>
                  <a:fillRect/>
                </a:stretch>
              </p:blipFill>
              <p:spPr>
                <a:xfrm>
                  <a:off x="1596720" y="6027547"/>
                  <a:ext cx="104040" cy="21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6">
              <p14:nvContentPartPr>
                <p14:cNvPr id="70" name="Freihand 69">
                  <a:extLst>
                    <a:ext uri="{FF2B5EF4-FFF2-40B4-BE49-F238E27FC236}">
                      <a16:creationId xmlns:a16="http://schemas.microsoft.com/office/drawing/2014/main" id="{5E6C785A-75CF-430F-967C-AAEBCBFAB19B}"/>
                    </a:ext>
                  </a:extLst>
                </p14:cNvPr>
                <p14:cNvContentPartPr/>
                <p14:nvPr/>
              </p14:nvContentPartPr>
              <p14:xfrm>
                <a:off x="1705080" y="6050587"/>
                <a:ext cx="149400" cy="163440"/>
              </p14:xfrm>
            </p:contentPart>
          </mc:Choice>
          <mc:Fallback>
            <p:pic>
              <p:nvPicPr>
                <p:cNvPr id="70" name="Freihand 69">
                  <a:extLst>
                    <a:ext uri="{FF2B5EF4-FFF2-40B4-BE49-F238E27FC236}">
                      <a16:creationId xmlns:a16="http://schemas.microsoft.com/office/drawing/2014/main" id="{5E6C785A-75CF-430F-967C-AAEBCBFAB19B}"/>
                    </a:ext>
                  </a:extLst>
                </p:cNvPr>
                <p:cNvPicPr/>
                <p:nvPr/>
              </p:nvPicPr>
              <p:blipFill>
                <a:blip r:embed="rId387"/>
                <a:stretch>
                  <a:fillRect/>
                </a:stretch>
              </p:blipFill>
              <p:spPr>
                <a:xfrm>
                  <a:off x="1700760" y="6046267"/>
                  <a:ext cx="158040" cy="17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8">
              <p14:nvContentPartPr>
                <p14:cNvPr id="71" name="Freihand 70">
                  <a:extLst>
                    <a:ext uri="{FF2B5EF4-FFF2-40B4-BE49-F238E27FC236}">
                      <a16:creationId xmlns:a16="http://schemas.microsoft.com/office/drawing/2014/main" id="{90BAE2CD-DBCC-4C44-B5F9-D1F7AD5B19A5}"/>
                    </a:ext>
                  </a:extLst>
                </p14:cNvPr>
                <p14:cNvContentPartPr/>
                <p14:nvPr/>
              </p14:nvContentPartPr>
              <p14:xfrm>
                <a:off x="1862040" y="6099187"/>
                <a:ext cx="160200" cy="59040"/>
              </p14:xfrm>
            </p:contentPart>
          </mc:Choice>
          <mc:Fallback>
            <p:pic>
              <p:nvPicPr>
                <p:cNvPr id="71" name="Freihand 70">
                  <a:extLst>
                    <a:ext uri="{FF2B5EF4-FFF2-40B4-BE49-F238E27FC236}">
                      <a16:creationId xmlns:a16="http://schemas.microsoft.com/office/drawing/2014/main" id="{90BAE2CD-DBCC-4C44-B5F9-D1F7AD5B19A5}"/>
                    </a:ext>
                  </a:extLst>
                </p:cNvPr>
                <p:cNvPicPr/>
                <p:nvPr/>
              </p:nvPicPr>
              <p:blipFill>
                <a:blip r:embed="rId389"/>
                <a:stretch>
                  <a:fillRect/>
                </a:stretch>
              </p:blipFill>
              <p:spPr>
                <a:xfrm>
                  <a:off x="1857720" y="6094867"/>
                  <a:ext cx="168840" cy="6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0">
              <p14:nvContentPartPr>
                <p14:cNvPr id="72" name="Freihand 71">
                  <a:extLst>
                    <a:ext uri="{FF2B5EF4-FFF2-40B4-BE49-F238E27FC236}">
                      <a16:creationId xmlns:a16="http://schemas.microsoft.com/office/drawing/2014/main" id="{89E280E5-13B8-435F-8B06-98C2FD910147}"/>
                    </a:ext>
                  </a:extLst>
                </p14:cNvPr>
                <p14:cNvContentPartPr/>
                <p14:nvPr/>
              </p14:nvContentPartPr>
              <p14:xfrm>
                <a:off x="2071560" y="6084427"/>
                <a:ext cx="98280" cy="83520"/>
              </p14:xfrm>
            </p:contentPart>
          </mc:Choice>
          <mc:Fallback>
            <p:pic>
              <p:nvPicPr>
                <p:cNvPr id="72" name="Freihand 71">
                  <a:extLst>
                    <a:ext uri="{FF2B5EF4-FFF2-40B4-BE49-F238E27FC236}">
                      <a16:creationId xmlns:a16="http://schemas.microsoft.com/office/drawing/2014/main" id="{89E280E5-13B8-435F-8B06-98C2FD910147}"/>
                    </a:ext>
                  </a:extLst>
                </p:cNvPr>
                <p:cNvPicPr/>
                <p:nvPr/>
              </p:nvPicPr>
              <p:blipFill>
                <a:blip r:embed="rId391"/>
                <a:stretch>
                  <a:fillRect/>
                </a:stretch>
              </p:blipFill>
              <p:spPr>
                <a:xfrm>
                  <a:off x="2067240" y="6080107"/>
                  <a:ext cx="106920" cy="9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2">
              <p14:nvContentPartPr>
                <p14:cNvPr id="73" name="Freihand 72">
                  <a:extLst>
                    <a:ext uri="{FF2B5EF4-FFF2-40B4-BE49-F238E27FC236}">
                      <a16:creationId xmlns:a16="http://schemas.microsoft.com/office/drawing/2014/main" id="{6746D436-F921-4DF7-A6C0-35164ECFEEEF}"/>
                    </a:ext>
                  </a:extLst>
                </p14:cNvPr>
                <p14:cNvContentPartPr/>
                <p14:nvPr/>
              </p14:nvContentPartPr>
              <p14:xfrm>
                <a:off x="2198640" y="5995507"/>
                <a:ext cx="114120" cy="173880"/>
              </p14:xfrm>
            </p:contentPart>
          </mc:Choice>
          <mc:Fallback>
            <p:pic>
              <p:nvPicPr>
                <p:cNvPr id="73" name="Freihand 72">
                  <a:extLst>
                    <a:ext uri="{FF2B5EF4-FFF2-40B4-BE49-F238E27FC236}">
                      <a16:creationId xmlns:a16="http://schemas.microsoft.com/office/drawing/2014/main" id="{6746D436-F921-4DF7-A6C0-35164ECFEEEF}"/>
                    </a:ext>
                  </a:extLst>
                </p:cNvPr>
                <p:cNvPicPr/>
                <p:nvPr/>
              </p:nvPicPr>
              <p:blipFill>
                <a:blip r:embed="rId393"/>
                <a:stretch>
                  <a:fillRect/>
                </a:stretch>
              </p:blipFill>
              <p:spPr>
                <a:xfrm>
                  <a:off x="2194320" y="5991187"/>
                  <a:ext cx="122760" cy="18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4">
              <p14:nvContentPartPr>
                <p14:cNvPr id="74" name="Freihand 73">
                  <a:extLst>
                    <a:ext uri="{FF2B5EF4-FFF2-40B4-BE49-F238E27FC236}">
                      <a16:creationId xmlns:a16="http://schemas.microsoft.com/office/drawing/2014/main" id="{4AF9F0C4-6C23-4CD0-84FD-EEB25AD8EDBC}"/>
                    </a:ext>
                  </a:extLst>
                </p14:cNvPr>
                <p14:cNvContentPartPr/>
                <p14:nvPr/>
              </p14:nvContentPartPr>
              <p14:xfrm>
                <a:off x="2300880" y="6055987"/>
                <a:ext cx="124920" cy="110160"/>
              </p14:xfrm>
            </p:contentPart>
          </mc:Choice>
          <mc:Fallback>
            <p:pic>
              <p:nvPicPr>
                <p:cNvPr id="74" name="Freihand 73">
                  <a:extLst>
                    <a:ext uri="{FF2B5EF4-FFF2-40B4-BE49-F238E27FC236}">
                      <a16:creationId xmlns:a16="http://schemas.microsoft.com/office/drawing/2014/main" id="{4AF9F0C4-6C23-4CD0-84FD-EEB25AD8EDBC}"/>
                    </a:ext>
                  </a:extLst>
                </p:cNvPr>
                <p:cNvPicPr/>
                <p:nvPr/>
              </p:nvPicPr>
              <p:blipFill>
                <a:blip r:embed="rId395"/>
                <a:stretch>
                  <a:fillRect/>
                </a:stretch>
              </p:blipFill>
              <p:spPr>
                <a:xfrm>
                  <a:off x="2296560" y="6051667"/>
                  <a:ext cx="133560" cy="11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6">
              <p14:nvContentPartPr>
                <p14:cNvPr id="75" name="Freihand 74">
                  <a:extLst>
                    <a:ext uri="{FF2B5EF4-FFF2-40B4-BE49-F238E27FC236}">
                      <a16:creationId xmlns:a16="http://schemas.microsoft.com/office/drawing/2014/main" id="{EEDB7C0B-0B3A-4756-A0FB-96FDD7092836}"/>
                    </a:ext>
                  </a:extLst>
                </p14:cNvPr>
                <p14:cNvContentPartPr/>
                <p14:nvPr/>
              </p14:nvContentPartPr>
              <p14:xfrm>
                <a:off x="2488440" y="6040507"/>
                <a:ext cx="189720" cy="86760"/>
              </p14:xfrm>
            </p:contentPart>
          </mc:Choice>
          <mc:Fallback>
            <p:pic>
              <p:nvPicPr>
                <p:cNvPr id="75" name="Freihand 74">
                  <a:extLst>
                    <a:ext uri="{FF2B5EF4-FFF2-40B4-BE49-F238E27FC236}">
                      <a16:creationId xmlns:a16="http://schemas.microsoft.com/office/drawing/2014/main" id="{EEDB7C0B-0B3A-4756-A0FB-96FDD7092836}"/>
                    </a:ext>
                  </a:extLst>
                </p:cNvPr>
                <p:cNvPicPr/>
                <p:nvPr/>
              </p:nvPicPr>
              <p:blipFill>
                <a:blip r:embed="rId397"/>
                <a:stretch>
                  <a:fillRect/>
                </a:stretch>
              </p:blipFill>
              <p:spPr>
                <a:xfrm>
                  <a:off x="2484120" y="6036187"/>
                  <a:ext cx="198360" cy="9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8">
              <p14:nvContentPartPr>
                <p14:cNvPr id="76" name="Freihand 75">
                  <a:extLst>
                    <a:ext uri="{FF2B5EF4-FFF2-40B4-BE49-F238E27FC236}">
                      <a16:creationId xmlns:a16="http://schemas.microsoft.com/office/drawing/2014/main" id="{0257530B-CEBD-41E4-9393-E3DCF34221BF}"/>
                    </a:ext>
                  </a:extLst>
                </p14:cNvPr>
                <p14:cNvContentPartPr/>
                <p14:nvPr/>
              </p14:nvContentPartPr>
              <p14:xfrm>
                <a:off x="2695800" y="5937547"/>
                <a:ext cx="93600" cy="193320"/>
              </p14:xfrm>
            </p:contentPart>
          </mc:Choice>
          <mc:Fallback>
            <p:pic>
              <p:nvPicPr>
                <p:cNvPr id="76" name="Freihand 75">
                  <a:extLst>
                    <a:ext uri="{FF2B5EF4-FFF2-40B4-BE49-F238E27FC236}">
                      <a16:creationId xmlns:a16="http://schemas.microsoft.com/office/drawing/2014/main" id="{0257530B-CEBD-41E4-9393-E3DCF34221BF}"/>
                    </a:ext>
                  </a:extLst>
                </p:cNvPr>
                <p:cNvPicPr/>
                <p:nvPr/>
              </p:nvPicPr>
              <p:blipFill>
                <a:blip r:embed="rId399"/>
                <a:stretch>
                  <a:fillRect/>
                </a:stretch>
              </p:blipFill>
              <p:spPr>
                <a:xfrm>
                  <a:off x="2691480" y="5933227"/>
                  <a:ext cx="102240" cy="20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0">
              <p14:nvContentPartPr>
                <p14:cNvPr id="77" name="Freihand 76">
                  <a:extLst>
                    <a:ext uri="{FF2B5EF4-FFF2-40B4-BE49-F238E27FC236}">
                      <a16:creationId xmlns:a16="http://schemas.microsoft.com/office/drawing/2014/main" id="{3523FBB8-6746-4A90-8A50-DE7CDADD75D7}"/>
                    </a:ext>
                  </a:extLst>
                </p14:cNvPr>
                <p14:cNvContentPartPr/>
                <p14:nvPr/>
              </p14:nvContentPartPr>
              <p14:xfrm>
                <a:off x="2644680" y="5959507"/>
                <a:ext cx="23400" cy="360"/>
              </p14:xfrm>
            </p:contentPart>
          </mc:Choice>
          <mc:Fallback>
            <p:pic>
              <p:nvPicPr>
                <p:cNvPr id="77" name="Freihand 76">
                  <a:extLst>
                    <a:ext uri="{FF2B5EF4-FFF2-40B4-BE49-F238E27FC236}">
                      <a16:creationId xmlns:a16="http://schemas.microsoft.com/office/drawing/2014/main" id="{3523FBB8-6746-4A90-8A50-DE7CDADD75D7}"/>
                    </a:ext>
                  </a:extLst>
                </p:cNvPr>
                <p:cNvPicPr/>
                <p:nvPr/>
              </p:nvPicPr>
              <p:blipFill>
                <a:blip r:embed="rId401"/>
                <a:stretch>
                  <a:fillRect/>
                </a:stretch>
              </p:blipFill>
              <p:spPr>
                <a:xfrm>
                  <a:off x="2640360" y="5955187"/>
                  <a:ext cx="32040" cy="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2">
              <p14:nvContentPartPr>
                <p14:cNvPr id="78" name="Freihand 77">
                  <a:extLst>
                    <a:ext uri="{FF2B5EF4-FFF2-40B4-BE49-F238E27FC236}">
                      <a16:creationId xmlns:a16="http://schemas.microsoft.com/office/drawing/2014/main" id="{9F36E6D4-297E-46C1-85EB-E7DFB28847CB}"/>
                    </a:ext>
                  </a:extLst>
                </p14:cNvPr>
                <p14:cNvContentPartPr/>
                <p14:nvPr/>
              </p14:nvContentPartPr>
              <p14:xfrm>
                <a:off x="2871480" y="5957707"/>
                <a:ext cx="294120" cy="119160"/>
              </p14:xfrm>
            </p:contentPart>
          </mc:Choice>
          <mc:Fallback>
            <p:pic>
              <p:nvPicPr>
                <p:cNvPr id="78" name="Freihand 77">
                  <a:extLst>
                    <a:ext uri="{FF2B5EF4-FFF2-40B4-BE49-F238E27FC236}">
                      <a16:creationId xmlns:a16="http://schemas.microsoft.com/office/drawing/2014/main" id="{9F36E6D4-297E-46C1-85EB-E7DFB28847CB}"/>
                    </a:ext>
                  </a:extLst>
                </p:cNvPr>
                <p:cNvPicPr/>
                <p:nvPr/>
              </p:nvPicPr>
              <p:blipFill>
                <a:blip r:embed="rId403"/>
                <a:stretch>
                  <a:fillRect/>
                </a:stretch>
              </p:blipFill>
              <p:spPr>
                <a:xfrm>
                  <a:off x="2867160" y="5953387"/>
                  <a:ext cx="302760" cy="12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4">
              <p14:nvContentPartPr>
                <p14:cNvPr id="79" name="Freihand 78">
                  <a:extLst>
                    <a:ext uri="{FF2B5EF4-FFF2-40B4-BE49-F238E27FC236}">
                      <a16:creationId xmlns:a16="http://schemas.microsoft.com/office/drawing/2014/main" id="{89E3C37F-8DEE-497E-B5B0-5CB58ABBB2C0}"/>
                    </a:ext>
                  </a:extLst>
                </p14:cNvPr>
                <p14:cNvContentPartPr/>
                <p14:nvPr/>
              </p14:nvContentPartPr>
              <p14:xfrm>
                <a:off x="1684200" y="6342907"/>
                <a:ext cx="157680" cy="174600"/>
              </p14:xfrm>
            </p:contentPart>
          </mc:Choice>
          <mc:Fallback>
            <p:pic>
              <p:nvPicPr>
                <p:cNvPr id="79" name="Freihand 78">
                  <a:extLst>
                    <a:ext uri="{FF2B5EF4-FFF2-40B4-BE49-F238E27FC236}">
                      <a16:creationId xmlns:a16="http://schemas.microsoft.com/office/drawing/2014/main" id="{89E3C37F-8DEE-497E-B5B0-5CB58ABBB2C0}"/>
                    </a:ext>
                  </a:extLst>
                </p:cNvPr>
                <p:cNvPicPr/>
                <p:nvPr/>
              </p:nvPicPr>
              <p:blipFill>
                <a:blip r:embed="rId405"/>
                <a:stretch>
                  <a:fillRect/>
                </a:stretch>
              </p:blipFill>
              <p:spPr>
                <a:xfrm>
                  <a:off x="1679880" y="6338587"/>
                  <a:ext cx="166320" cy="18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6">
              <p14:nvContentPartPr>
                <p14:cNvPr id="80" name="Freihand 79">
                  <a:extLst>
                    <a:ext uri="{FF2B5EF4-FFF2-40B4-BE49-F238E27FC236}">
                      <a16:creationId xmlns:a16="http://schemas.microsoft.com/office/drawing/2014/main" id="{7CACEDD3-ED34-4876-8AE0-EC4FD1089509}"/>
                    </a:ext>
                  </a:extLst>
                </p14:cNvPr>
                <p14:cNvContentPartPr/>
                <p14:nvPr/>
              </p14:nvContentPartPr>
              <p14:xfrm>
                <a:off x="1837200" y="6319147"/>
                <a:ext cx="206280" cy="167400"/>
              </p14:xfrm>
            </p:contentPart>
          </mc:Choice>
          <mc:Fallback>
            <p:pic>
              <p:nvPicPr>
                <p:cNvPr id="80" name="Freihand 79">
                  <a:extLst>
                    <a:ext uri="{FF2B5EF4-FFF2-40B4-BE49-F238E27FC236}">
                      <a16:creationId xmlns:a16="http://schemas.microsoft.com/office/drawing/2014/main" id="{7CACEDD3-ED34-4876-8AE0-EC4FD1089509}"/>
                    </a:ext>
                  </a:extLst>
                </p:cNvPr>
                <p:cNvPicPr/>
                <p:nvPr/>
              </p:nvPicPr>
              <p:blipFill>
                <a:blip r:embed="rId407"/>
                <a:stretch>
                  <a:fillRect/>
                </a:stretch>
              </p:blipFill>
              <p:spPr>
                <a:xfrm>
                  <a:off x="1832880" y="6314827"/>
                  <a:ext cx="214920" cy="17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8">
              <p14:nvContentPartPr>
                <p14:cNvPr id="81" name="Freihand 80">
                  <a:extLst>
                    <a:ext uri="{FF2B5EF4-FFF2-40B4-BE49-F238E27FC236}">
                      <a16:creationId xmlns:a16="http://schemas.microsoft.com/office/drawing/2014/main" id="{96999038-DB75-4C90-AC8A-D2E6DB3898F1}"/>
                    </a:ext>
                  </a:extLst>
                </p14:cNvPr>
                <p14:cNvContentPartPr/>
                <p14:nvPr/>
              </p14:nvContentPartPr>
              <p14:xfrm>
                <a:off x="2012160" y="6340747"/>
                <a:ext cx="27000" cy="31680"/>
              </p14:xfrm>
            </p:contentPart>
          </mc:Choice>
          <mc:Fallback>
            <p:pic>
              <p:nvPicPr>
                <p:cNvPr id="81" name="Freihand 80">
                  <a:extLst>
                    <a:ext uri="{FF2B5EF4-FFF2-40B4-BE49-F238E27FC236}">
                      <a16:creationId xmlns:a16="http://schemas.microsoft.com/office/drawing/2014/main" id="{96999038-DB75-4C90-AC8A-D2E6DB3898F1}"/>
                    </a:ext>
                  </a:extLst>
                </p:cNvPr>
                <p:cNvPicPr/>
                <p:nvPr/>
              </p:nvPicPr>
              <p:blipFill>
                <a:blip r:embed="rId409"/>
                <a:stretch>
                  <a:fillRect/>
                </a:stretch>
              </p:blipFill>
              <p:spPr>
                <a:xfrm>
                  <a:off x="2007840" y="6336427"/>
                  <a:ext cx="35640" cy="4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0">
              <p14:nvContentPartPr>
                <p14:cNvPr id="82" name="Freihand 81">
                  <a:extLst>
                    <a:ext uri="{FF2B5EF4-FFF2-40B4-BE49-F238E27FC236}">
                      <a16:creationId xmlns:a16="http://schemas.microsoft.com/office/drawing/2014/main" id="{4C3936C5-612E-4C26-8CDF-A68AE96F4CD9}"/>
                    </a:ext>
                  </a:extLst>
                </p14:cNvPr>
                <p14:cNvContentPartPr/>
                <p14:nvPr/>
              </p14:nvContentPartPr>
              <p14:xfrm>
                <a:off x="2073720" y="6365227"/>
                <a:ext cx="423720" cy="214200"/>
              </p14:xfrm>
            </p:contentPart>
          </mc:Choice>
          <mc:Fallback>
            <p:pic>
              <p:nvPicPr>
                <p:cNvPr id="82" name="Freihand 81">
                  <a:extLst>
                    <a:ext uri="{FF2B5EF4-FFF2-40B4-BE49-F238E27FC236}">
                      <a16:creationId xmlns:a16="http://schemas.microsoft.com/office/drawing/2014/main" id="{4C3936C5-612E-4C26-8CDF-A68AE96F4CD9}"/>
                    </a:ext>
                  </a:extLst>
                </p:cNvPr>
                <p:cNvPicPr/>
                <p:nvPr/>
              </p:nvPicPr>
              <p:blipFill>
                <a:blip r:embed="rId411"/>
                <a:stretch>
                  <a:fillRect/>
                </a:stretch>
              </p:blipFill>
              <p:spPr>
                <a:xfrm>
                  <a:off x="2069400" y="6360907"/>
                  <a:ext cx="432360" cy="22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2">
              <p14:nvContentPartPr>
                <p14:cNvPr id="83" name="Freihand 82">
                  <a:extLst>
                    <a:ext uri="{FF2B5EF4-FFF2-40B4-BE49-F238E27FC236}">
                      <a16:creationId xmlns:a16="http://schemas.microsoft.com/office/drawing/2014/main" id="{C780F713-8F86-440A-ADAD-DA83E7613914}"/>
                    </a:ext>
                  </a:extLst>
                </p14:cNvPr>
                <p14:cNvContentPartPr/>
                <p14:nvPr/>
              </p14:nvContentPartPr>
              <p14:xfrm>
                <a:off x="2629200" y="6355147"/>
                <a:ext cx="126720" cy="27000"/>
              </p14:xfrm>
            </p:contentPart>
          </mc:Choice>
          <mc:Fallback>
            <p:pic>
              <p:nvPicPr>
                <p:cNvPr id="83" name="Freihand 82">
                  <a:extLst>
                    <a:ext uri="{FF2B5EF4-FFF2-40B4-BE49-F238E27FC236}">
                      <a16:creationId xmlns:a16="http://schemas.microsoft.com/office/drawing/2014/main" id="{C780F713-8F86-440A-ADAD-DA83E7613914}"/>
                    </a:ext>
                  </a:extLst>
                </p:cNvPr>
                <p:cNvPicPr/>
                <p:nvPr/>
              </p:nvPicPr>
              <p:blipFill>
                <a:blip r:embed="rId413"/>
                <a:stretch>
                  <a:fillRect/>
                </a:stretch>
              </p:blipFill>
              <p:spPr>
                <a:xfrm>
                  <a:off x="2624880" y="6350827"/>
                  <a:ext cx="135360" cy="3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4">
              <p14:nvContentPartPr>
                <p14:cNvPr id="84" name="Freihand 83">
                  <a:extLst>
                    <a:ext uri="{FF2B5EF4-FFF2-40B4-BE49-F238E27FC236}">
                      <a16:creationId xmlns:a16="http://schemas.microsoft.com/office/drawing/2014/main" id="{8AC7D5A1-6C6D-4AA2-8802-7C7367ED99C4}"/>
                    </a:ext>
                  </a:extLst>
                </p14:cNvPr>
                <p14:cNvContentPartPr/>
                <p14:nvPr/>
              </p14:nvContentPartPr>
              <p14:xfrm>
                <a:off x="2850600" y="6259027"/>
                <a:ext cx="136440" cy="151200"/>
              </p14:xfrm>
            </p:contentPart>
          </mc:Choice>
          <mc:Fallback>
            <p:pic>
              <p:nvPicPr>
                <p:cNvPr id="84" name="Freihand 83">
                  <a:extLst>
                    <a:ext uri="{FF2B5EF4-FFF2-40B4-BE49-F238E27FC236}">
                      <a16:creationId xmlns:a16="http://schemas.microsoft.com/office/drawing/2014/main" id="{8AC7D5A1-6C6D-4AA2-8802-7C7367ED99C4}"/>
                    </a:ext>
                  </a:extLst>
                </p:cNvPr>
                <p:cNvPicPr/>
                <p:nvPr/>
              </p:nvPicPr>
              <p:blipFill>
                <a:blip r:embed="rId415"/>
                <a:stretch>
                  <a:fillRect/>
                </a:stretch>
              </p:blipFill>
              <p:spPr>
                <a:xfrm>
                  <a:off x="2846280" y="6254707"/>
                  <a:ext cx="145080" cy="15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6">
              <p14:nvContentPartPr>
                <p14:cNvPr id="86" name="Freihand 85">
                  <a:extLst>
                    <a:ext uri="{FF2B5EF4-FFF2-40B4-BE49-F238E27FC236}">
                      <a16:creationId xmlns:a16="http://schemas.microsoft.com/office/drawing/2014/main" id="{3B38BBDF-5C80-49ED-A9B3-890051669533}"/>
                    </a:ext>
                  </a:extLst>
                </p14:cNvPr>
                <p14:cNvContentPartPr/>
                <p14:nvPr/>
              </p14:nvContentPartPr>
              <p14:xfrm>
                <a:off x="3059040" y="5812627"/>
                <a:ext cx="265320" cy="754560"/>
              </p14:xfrm>
            </p:contentPart>
          </mc:Choice>
          <mc:Fallback>
            <p:pic>
              <p:nvPicPr>
                <p:cNvPr id="86" name="Freihand 85">
                  <a:extLst>
                    <a:ext uri="{FF2B5EF4-FFF2-40B4-BE49-F238E27FC236}">
                      <a16:creationId xmlns:a16="http://schemas.microsoft.com/office/drawing/2014/main" id="{3B38BBDF-5C80-49ED-A9B3-890051669533}"/>
                    </a:ext>
                  </a:extLst>
                </p:cNvPr>
                <p:cNvPicPr/>
                <p:nvPr/>
              </p:nvPicPr>
              <p:blipFill>
                <a:blip r:embed="rId417"/>
                <a:stretch>
                  <a:fillRect/>
                </a:stretch>
              </p:blipFill>
              <p:spPr>
                <a:xfrm>
                  <a:off x="3054720" y="5808307"/>
                  <a:ext cx="273960" cy="76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8">
              <p14:nvContentPartPr>
                <p14:cNvPr id="100" name="Freihand 99">
                  <a:extLst>
                    <a:ext uri="{FF2B5EF4-FFF2-40B4-BE49-F238E27FC236}">
                      <a16:creationId xmlns:a16="http://schemas.microsoft.com/office/drawing/2014/main" id="{88814D5E-1FD6-44AF-8D0F-CDE40DC0F2CF}"/>
                    </a:ext>
                  </a:extLst>
                </p14:cNvPr>
                <p14:cNvContentPartPr/>
                <p14:nvPr/>
              </p14:nvContentPartPr>
              <p14:xfrm>
                <a:off x="6423960" y="4061587"/>
                <a:ext cx="15840" cy="436680"/>
              </p14:xfrm>
            </p:contentPart>
          </mc:Choice>
          <mc:Fallback>
            <p:pic>
              <p:nvPicPr>
                <p:cNvPr id="100" name="Freihand 99">
                  <a:extLst>
                    <a:ext uri="{FF2B5EF4-FFF2-40B4-BE49-F238E27FC236}">
                      <a16:creationId xmlns:a16="http://schemas.microsoft.com/office/drawing/2014/main" id="{88814D5E-1FD6-44AF-8D0F-CDE40DC0F2CF}"/>
                    </a:ext>
                  </a:extLst>
                </p:cNvPr>
                <p:cNvPicPr/>
                <p:nvPr/>
              </p:nvPicPr>
              <p:blipFill>
                <a:blip r:embed="rId419"/>
                <a:stretch>
                  <a:fillRect/>
                </a:stretch>
              </p:blipFill>
              <p:spPr>
                <a:xfrm>
                  <a:off x="6419640" y="4057267"/>
                  <a:ext cx="24480" cy="44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0">
              <p14:nvContentPartPr>
                <p14:cNvPr id="101" name="Freihand 100">
                  <a:extLst>
                    <a:ext uri="{FF2B5EF4-FFF2-40B4-BE49-F238E27FC236}">
                      <a16:creationId xmlns:a16="http://schemas.microsoft.com/office/drawing/2014/main" id="{41F9CD84-D1D7-4F97-BED1-B8021D9AF8CB}"/>
                    </a:ext>
                  </a:extLst>
                </p14:cNvPr>
                <p14:cNvContentPartPr/>
                <p14:nvPr/>
              </p14:nvContentPartPr>
              <p14:xfrm>
                <a:off x="6444840" y="3748387"/>
                <a:ext cx="1800" cy="182160"/>
              </p14:xfrm>
            </p:contentPart>
          </mc:Choice>
          <mc:Fallback>
            <p:pic>
              <p:nvPicPr>
                <p:cNvPr id="101" name="Freihand 100">
                  <a:extLst>
                    <a:ext uri="{FF2B5EF4-FFF2-40B4-BE49-F238E27FC236}">
                      <a16:creationId xmlns:a16="http://schemas.microsoft.com/office/drawing/2014/main" id="{41F9CD84-D1D7-4F97-BED1-B8021D9AF8CB}"/>
                    </a:ext>
                  </a:extLst>
                </p:cNvPr>
                <p:cNvPicPr/>
                <p:nvPr/>
              </p:nvPicPr>
              <p:blipFill>
                <a:blip r:embed="rId421"/>
                <a:stretch>
                  <a:fillRect/>
                </a:stretch>
              </p:blipFill>
              <p:spPr>
                <a:xfrm>
                  <a:off x="6440520" y="3744067"/>
                  <a:ext cx="10440" cy="19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2">
              <p14:nvContentPartPr>
                <p14:cNvPr id="88" name="Freihand 87">
                  <a:extLst>
                    <a:ext uri="{FF2B5EF4-FFF2-40B4-BE49-F238E27FC236}">
                      <a16:creationId xmlns:a16="http://schemas.microsoft.com/office/drawing/2014/main" id="{3EF79573-ECC2-4EDA-B5EB-0004C1A9C714}"/>
                    </a:ext>
                  </a:extLst>
                </p14:cNvPr>
                <p14:cNvContentPartPr/>
                <p14:nvPr/>
              </p14:nvContentPartPr>
              <p14:xfrm>
                <a:off x="4162440" y="5330587"/>
                <a:ext cx="137880" cy="6840"/>
              </p14:xfrm>
            </p:contentPart>
          </mc:Choice>
          <mc:Fallback>
            <p:pic>
              <p:nvPicPr>
                <p:cNvPr id="88" name="Freihand 87">
                  <a:extLst>
                    <a:ext uri="{FF2B5EF4-FFF2-40B4-BE49-F238E27FC236}">
                      <a16:creationId xmlns:a16="http://schemas.microsoft.com/office/drawing/2014/main" id="{3EF79573-ECC2-4EDA-B5EB-0004C1A9C714}"/>
                    </a:ext>
                  </a:extLst>
                </p:cNvPr>
                <p:cNvPicPr/>
                <p:nvPr/>
              </p:nvPicPr>
              <p:blipFill>
                <a:blip r:embed="rId423"/>
                <a:stretch>
                  <a:fillRect/>
                </a:stretch>
              </p:blipFill>
              <p:spPr>
                <a:xfrm>
                  <a:off x="4158120" y="5326267"/>
                  <a:ext cx="14652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4">
              <p14:nvContentPartPr>
                <p14:cNvPr id="89" name="Freihand 88">
                  <a:extLst>
                    <a:ext uri="{FF2B5EF4-FFF2-40B4-BE49-F238E27FC236}">
                      <a16:creationId xmlns:a16="http://schemas.microsoft.com/office/drawing/2014/main" id="{A89DEE00-8603-4F04-BB17-93338332FA95}"/>
                    </a:ext>
                  </a:extLst>
                </p14:cNvPr>
                <p14:cNvContentPartPr/>
                <p14:nvPr/>
              </p14:nvContentPartPr>
              <p14:xfrm>
                <a:off x="4367640" y="5332027"/>
                <a:ext cx="240120" cy="2880"/>
              </p14:xfrm>
            </p:contentPart>
          </mc:Choice>
          <mc:Fallback>
            <p:pic>
              <p:nvPicPr>
                <p:cNvPr id="89" name="Freihand 88">
                  <a:extLst>
                    <a:ext uri="{FF2B5EF4-FFF2-40B4-BE49-F238E27FC236}">
                      <a16:creationId xmlns:a16="http://schemas.microsoft.com/office/drawing/2014/main" id="{A89DEE00-8603-4F04-BB17-93338332FA95}"/>
                    </a:ext>
                  </a:extLst>
                </p:cNvPr>
                <p:cNvPicPr/>
                <p:nvPr/>
              </p:nvPicPr>
              <p:blipFill>
                <a:blip r:embed="rId425"/>
                <a:stretch>
                  <a:fillRect/>
                </a:stretch>
              </p:blipFill>
              <p:spPr>
                <a:xfrm>
                  <a:off x="4363320" y="5327707"/>
                  <a:ext cx="248760" cy="1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6">
              <p14:nvContentPartPr>
                <p14:cNvPr id="90" name="Freihand 89">
                  <a:extLst>
                    <a:ext uri="{FF2B5EF4-FFF2-40B4-BE49-F238E27FC236}">
                      <a16:creationId xmlns:a16="http://schemas.microsoft.com/office/drawing/2014/main" id="{1154C7FB-0A40-484C-9189-5CDDFF3E539E}"/>
                    </a:ext>
                  </a:extLst>
                </p14:cNvPr>
                <p14:cNvContentPartPr/>
                <p14:nvPr/>
              </p14:nvContentPartPr>
              <p14:xfrm>
                <a:off x="4672920" y="5316187"/>
                <a:ext cx="255960" cy="16200"/>
              </p14:xfrm>
            </p:contentPart>
          </mc:Choice>
          <mc:Fallback>
            <p:pic>
              <p:nvPicPr>
                <p:cNvPr id="90" name="Freihand 89">
                  <a:extLst>
                    <a:ext uri="{FF2B5EF4-FFF2-40B4-BE49-F238E27FC236}">
                      <a16:creationId xmlns:a16="http://schemas.microsoft.com/office/drawing/2014/main" id="{1154C7FB-0A40-484C-9189-5CDDFF3E539E}"/>
                    </a:ext>
                  </a:extLst>
                </p:cNvPr>
                <p:cNvPicPr/>
                <p:nvPr/>
              </p:nvPicPr>
              <p:blipFill>
                <a:blip r:embed="rId427"/>
                <a:stretch>
                  <a:fillRect/>
                </a:stretch>
              </p:blipFill>
              <p:spPr>
                <a:xfrm>
                  <a:off x="4668600" y="5311867"/>
                  <a:ext cx="264600" cy="2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8">
              <p14:nvContentPartPr>
                <p14:cNvPr id="91" name="Freihand 90">
                  <a:extLst>
                    <a:ext uri="{FF2B5EF4-FFF2-40B4-BE49-F238E27FC236}">
                      <a16:creationId xmlns:a16="http://schemas.microsoft.com/office/drawing/2014/main" id="{46266994-B0EC-45E7-B04F-B4AAACE2EBF4}"/>
                    </a:ext>
                  </a:extLst>
                </p14:cNvPr>
                <p14:cNvContentPartPr/>
                <p14:nvPr/>
              </p14:nvContentPartPr>
              <p14:xfrm>
                <a:off x="5072160" y="5315827"/>
                <a:ext cx="326520" cy="7920"/>
              </p14:xfrm>
            </p:contentPart>
          </mc:Choice>
          <mc:Fallback>
            <p:pic>
              <p:nvPicPr>
                <p:cNvPr id="91" name="Freihand 90">
                  <a:extLst>
                    <a:ext uri="{FF2B5EF4-FFF2-40B4-BE49-F238E27FC236}">
                      <a16:creationId xmlns:a16="http://schemas.microsoft.com/office/drawing/2014/main" id="{46266994-B0EC-45E7-B04F-B4AAACE2EBF4}"/>
                    </a:ext>
                  </a:extLst>
                </p:cNvPr>
                <p:cNvPicPr/>
                <p:nvPr/>
              </p:nvPicPr>
              <p:blipFill>
                <a:blip r:embed="rId429"/>
                <a:stretch>
                  <a:fillRect/>
                </a:stretch>
              </p:blipFill>
              <p:spPr>
                <a:xfrm>
                  <a:off x="5067840" y="5311507"/>
                  <a:ext cx="335160" cy="1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0">
              <p14:nvContentPartPr>
                <p14:cNvPr id="92" name="Freihand 91">
                  <a:extLst>
                    <a:ext uri="{FF2B5EF4-FFF2-40B4-BE49-F238E27FC236}">
                      <a16:creationId xmlns:a16="http://schemas.microsoft.com/office/drawing/2014/main" id="{27C2E3BE-F859-4E1A-986D-6C8784001A36}"/>
                    </a:ext>
                  </a:extLst>
                </p14:cNvPr>
                <p14:cNvContentPartPr/>
                <p14:nvPr/>
              </p14:nvContentPartPr>
              <p14:xfrm>
                <a:off x="5479680" y="5302507"/>
                <a:ext cx="148680" cy="11160"/>
              </p14:xfrm>
            </p:contentPart>
          </mc:Choice>
          <mc:Fallback>
            <p:pic>
              <p:nvPicPr>
                <p:cNvPr id="92" name="Freihand 91">
                  <a:extLst>
                    <a:ext uri="{FF2B5EF4-FFF2-40B4-BE49-F238E27FC236}">
                      <a16:creationId xmlns:a16="http://schemas.microsoft.com/office/drawing/2014/main" id="{27C2E3BE-F859-4E1A-986D-6C8784001A36}"/>
                    </a:ext>
                  </a:extLst>
                </p:cNvPr>
                <p:cNvPicPr/>
                <p:nvPr/>
              </p:nvPicPr>
              <p:blipFill>
                <a:blip r:embed="rId431"/>
                <a:stretch>
                  <a:fillRect/>
                </a:stretch>
              </p:blipFill>
              <p:spPr>
                <a:xfrm>
                  <a:off x="5475360" y="5298187"/>
                  <a:ext cx="157320" cy="1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2">
              <p14:nvContentPartPr>
                <p14:cNvPr id="93" name="Freihand 92">
                  <a:extLst>
                    <a:ext uri="{FF2B5EF4-FFF2-40B4-BE49-F238E27FC236}">
                      <a16:creationId xmlns:a16="http://schemas.microsoft.com/office/drawing/2014/main" id="{DA6B2363-2A97-493C-970F-6D0E1628EA25}"/>
                    </a:ext>
                  </a:extLst>
                </p14:cNvPr>
                <p14:cNvContentPartPr/>
                <p14:nvPr/>
              </p14:nvContentPartPr>
              <p14:xfrm>
                <a:off x="5696400" y="5304667"/>
                <a:ext cx="259200" cy="5400"/>
              </p14:xfrm>
            </p:contentPart>
          </mc:Choice>
          <mc:Fallback>
            <p:pic>
              <p:nvPicPr>
                <p:cNvPr id="93" name="Freihand 92">
                  <a:extLst>
                    <a:ext uri="{FF2B5EF4-FFF2-40B4-BE49-F238E27FC236}">
                      <a16:creationId xmlns:a16="http://schemas.microsoft.com/office/drawing/2014/main" id="{DA6B2363-2A97-493C-970F-6D0E1628EA25}"/>
                    </a:ext>
                  </a:extLst>
                </p:cNvPr>
                <p:cNvPicPr/>
                <p:nvPr/>
              </p:nvPicPr>
              <p:blipFill>
                <a:blip r:embed="rId433"/>
                <a:stretch>
                  <a:fillRect/>
                </a:stretch>
              </p:blipFill>
              <p:spPr>
                <a:xfrm>
                  <a:off x="5692080" y="5300347"/>
                  <a:ext cx="267840" cy="1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4">
              <p14:nvContentPartPr>
                <p14:cNvPr id="94" name="Freihand 93">
                  <a:extLst>
                    <a:ext uri="{FF2B5EF4-FFF2-40B4-BE49-F238E27FC236}">
                      <a16:creationId xmlns:a16="http://schemas.microsoft.com/office/drawing/2014/main" id="{A5BD42CC-6C3B-4CB5-AFC2-6BF77E327525}"/>
                    </a:ext>
                  </a:extLst>
                </p14:cNvPr>
                <p14:cNvContentPartPr/>
                <p14:nvPr/>
              </p14:nvContentPartPr>
              <p14:xfrm>
                <a:off x="6040560" y="5325907"/>
                <a:ext cx="377280" cy="24480"/>
              </p14:xfrm>
            </p:contentPart>
          </mc:Choice>
          <mc:Fallback>
            <p:pic>
              <p:nvPicPr>
                <p:cNvPr id="94" name="Freihand 93">
                  <a:extLst>
                    <a:ext uri="{FF2B5EF4-FFF2-40B4-BE49-F238E27FC236}">
                      <a16:creationId xmlns:a16="http://schemas.microsoft.com/office/drawing/2014/main" id="{A5BD42CC-6C3B-4CB5-AFC2-6BF77E327525}"/>
                    </a:ext>
                  </a:extLst>
                </p:cNvPr>
                <p:cNvPicPr/>
                <p:nvPr/>
              </p:nvPicPr>
              <p:blipFill>
                <a:blip r:embed="rId435"/>
                <a:stretch>
                  <a:fillRect/>
                </a:stretch>
              </p:blipFill>
              <p:spPr>
                <a:xfrm>
                  <a:off x="6036240" y="5321587"/>
                  <a:ext cx="385920" cy="3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6">
              <p14:nvContentPartPr>
                <p14:cNvPr id="95" name="Freihand 94">
                  <a:extLst>
                    <a:ext uri="{FF2B5EF4-FFF2-40B4-BE49-F238E27FC236}">
                      <a16:creationId xmlns:a16="http://schemas.microsoft.com/office/drawing/2014/main" id="{AE9DB726-C2E3-4524-BD0E-E62FACA0161D}"/>
                    </a:ext>
                  </a:extLst>
                </p14:cNvPr>
                <p14:cNvContentPartPr/>
                <p14:nvPr/>
              </p14:nvContentPartPr>
              <p14:xfrm>
                <a:off x="6438000" y="5355067"/>
                <a:ext cx="39600" cy="1440"/>
              </p14:xfrm>
            </p:contentPart>
          </mc:Choice>
          <mc:Fallback>
            <p:pic>
              <p:nvPicPr>
                <p:cNvPr id="95" name="Freihand 94">
                  <a:extLst>
                    <a:ext uri="{FF2B5EF4-FFF2-40B4-BE49-F238E27FC236}">
                      <a16:creationId xmlns:a16="http://schemas.microsoft.com/office/drawing/2014/main" id="{AE9DB726-C2E3-4524-BD0E-E62FACA0161D}"/>
                    </a:ext>
                  </a:extLst>
                </p:cNvPr>
                <p:cNvPicPr/>
                <p:nvPr/>
              </p:nvPicPr>
              <p:blipFill>
                <a:blip r:embed="rId437"/>
                <a:stretch>
                  <a:fillRect/>
                </a:stretch>
              </p:blipFill>
              <p:spPr>
                <a:xfrm>
                  <a:off x="6433680" y="5350747"/>
                  <a:ext cx="48240" cy="1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8">
              <p14:nvContentPartPr>
                <p14:cNvPr id="97" name="Freihand 96">
                  <a:extLst>
                    <a:ext uri="{FF2B5EF4-FFF2-40B4-BE49-F238E27FC236}">
                      <a16:creationId xmlns:a16="http://schemas.microsoft.com/office/drawing/2014/main" id="{46B65F81-A3BC-4248-87AA-8B1DC85B86CC}"/>
                    </a:ext>
                  </a:extLst>
                </p14:cNvPr>
                <p14:cNvContentPartPr/>
                <p14:nvPr/>
              </p14:nvContentPartPr>
              <p14:xfrm>
                <a:off x="6447360" y="5277307"/>
                <a:ext cx="6480" cy="70560"/>
              </p14:xfrm>
            </p:contentPart>
          </mc:Choice>
          <mc:Fallback>
            <p:pic>
              <p:nvPicPr>
                <p:cNvPr id="97" name="Freihand 96">
                  <a:extLst>
                    <a:ext uri="{FF2B5EF4-FFF2-40B4-BE49-F238E27FC236}">
                      <a16:creationId xmlns:a16="http://schemas.microsoft.com/office/drawing/2014/main" id="{46B65F81-A3BC-4248-87AA-8B1DC85B86CC}"/>
                    </a:ext>
                  </a:extLst>
                </p:cNvPr>
                <p:cNvPicPr/>
                <p:nvPr/>
              </p:nvPicPr>
              <p:blipFill>
                <a:blip r:embed="rId439"/>
                <a:stretch>
                  <a:fillRect/>
                </a:stretch>
              </p:blipFill>
              <p:spPr>
                <a:xfrm>
                  <a:off x="6443040" y="5272987"/>
                  <a:ext cx="15120" cy="7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0">
              <p14:nvContentPartPr>
                <p14:cNvPr id="98" name="Freihand 97">
                  <a:extLst>
                    <a:ext uri="{FF2B5EF4-FFF2-40B4-BE49-F238E27FC236}">
                      <a16:creationId xmlns:a16="http://schemas.microsoft.com/office/drawing/2014/main" id="{1A258A7F-47E0-4FA2-B48F-33376AE5F9A6}"/>
                    </a:ext>
                  </a:extLst>
                </p14:cNvPr>
                <p14:cNvContentPartPr/>
                <p14:nvPr/>
              </p14:nvContentPartPr>
              <p14:xfrm>
                <a:off x="6451680" y="5029267"/>
                <a:ext cx="11880" cy="140400"/>
              </p14:xfrm>
            </p:contentPart>
          </mc:Choice>
          <mc:Fallback>
            <p:pic>
              <p:nvPicPr>
                <p:cNvPr id="98" name="Freihand 97">
                  <a:extLst>
                    <a:ext uri="{FF2B5EF4-FFF2-40B4-BE49-F238E27FC236}">
                      <a16:creationId xmlns:a16="http://schemas.microsoft.com/office/drawing/2014/main" id="{1A258A7F-47E0-4FA2-B48F-33376AE5F9A6}"/>
                    </a:ext>
                  </a:extLst>
                </p:cNvPr>
                <p:cNvPicPr/>
                <p:nvPr/>
              </p:nvPicPr>
              <p:blipFill>
                <a:blip r:embed="rId441"/>
                <a:stretch>
                  <a:fillRect/>
                </a:stretch>
              </p:blipFill>
              <p:spPr>
                <a:xfrm>
                  <a:off x="6447360" y="5024947"/>
                  <a:ext cx="20520" cy="14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2">
              <p14:nvContentPartPr>
                <p14:cNvPr id="99" name="Freihand 98">
                  <a:extLst>
                    <a:ext uri="{FF2B5EF4-FFF2-40B4-BE49-F238E27FC236}">
                      <a16:creationId xmlns:a16="http://schemas.microsoft.com/office/drawing/2014/main" id="{E0640774-3A0A-4736-A09D-CE4718718F92}"/>
                    </a:ext>
                  </a:extLst>
                </p14:cNvPr>
                <p14:cNvContentPartPr/>
                <p14:nvPr/>
              </p14:nvContentPartPr>
              <p14:xfrm>
                <a:off x="6446280" y="4596907"/>
                <a:ext cx="16560" cy="362160"/>
              </p14:xfrm>
            </p:contentPart>
          </mc:Choice>
          <mc:Fallback>
            <p:pic>
              <p:nvPicPr>
                <p:cNvPr id="99" name="Freihand 98">
                  <a:extLst>
                    <a:ext uri="{FF2B5EF4-FFF2-40B4-BE49-F238E27FC236}">
                      <a16:creationId xmlns:a16="http://schemas.microsoft.com/office/drawing/2014/main" id="{E0640774-3A0A-4736-A09D-CE4718718F92}"/>
                    </a:ext>
                  </a:extLst>
                </p:cNvPr>
                <p:cNvPicPr/>
                <p:nvPr/>
              </p:nvPicPr>
              <p:blipFill>
                <a:blip r:embed="rId443"/>
                <a:stretch>
                  <a:fillRect/>
                </a:stretch>
              </p:blipFill>
              <p:spPr>
                <a:xfrm>
                  <a:off x="6441960" y="4592587"/>
                  <a:ext cx="25200" cy="37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4">
              <p14:nvContentPartPr>
                <p14:cNvPr id="121" name="Freihand 120">
                  <a:extLst>
                    <a:ext uri="{FF2B5EF4-FFF2-40B4-BE49-F238E27FC236}">
                      <a16:creationId xmlns:a16="http://schemas.microsoft.com/office/drawing/2014/main" id="{68902E94-4E36-4607-A4C6-0EE38F6F530F}"/>
                    </a:ext>
                  </a:extLst>
                </p14:cNvPr>
                <p14:cNvContentPartPr/>
                <p14:nvPr/>
              </p14:nvContentPartPr>
              <p14:xfrm>
                <a:off x="4112040" y="5063107"/>
                <a:ext cx="27360" cy="279360"/>
              </p14:xfrm>
            </p:contentPart>
          </mc:Choice>
          <mc:Fallback>
            <p:pic>
              <p:nvPicPr>
                <p:cNvPr id="121" name="Freihand 120">
                  <a:extLst>
                    <a:ext uri="{FF2B5EF4-FFF2-40B4-BE49-F238E27FC236}">
                      <a16:creationId xmlns:a16="http://schemas.microsoft.com/office/drawing/2014/main" id="{68902E94-4E36-4607-A4C6-0EE38F6F530F}"/>
                    </a:ext>
                  </a:extLst>
                </p:cNvPr>
                <p:cNvPicPr/>
                <p:nvPr/>
              </p:nvPicPr>
              <p:blipFill>
                <a:blip r:embed="rId445"/>
                <a:stretch>
                  <a:fillRect/>
                </a:stretch>
              </p:blipFill>
              <p:spPr>
                <a:xfrm>
                  <a:off x="4107720" y="5058787"/>
                  <a:ext cx="36000" cy="28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6">
              <p14:nvContentPartPr>
                <p14:cNvPr id="122" name="Freihand 121">
                  <a:extLst>
                    <a:ext uri="{FF2B5EF4-FFF2-40B4-BE49-F238E27FC236}">
                      <a16:creationId xmlns:a16="http://schemas.microsoft.com/office/drawing/2014/main" id="{B7A4D3D2-56D2-4483-9893-03488B5561D5}"/>
                    </a:ext>
                  </a:extLst>
                </p14:cNvPr>
                <p14:cNvContentPartPr/>
                <p14:nvPr/>
              </p14:nvContentPartPr>
              <p14:xfrm>
                <a:off x="4113120" y="5051587"/>
                <a:ext cx="36360" cy="19800"/>
              </p14:xfrm>
            </p:contentPart>
          </mc:Choice>
          <mc:Fallback>
            <p:pic>
              <p:nvPicPr>
                <p:cNvPr id="122" name="Freihand 121">
                  <a:extLst>
                    <a:ext uri="{FF2B5EF4-FFF2-40B4-BE49-F238E27FC236}">
                      <a16:creationId xmlns:a16="http://schemas.microsoft.com/office/drawing/2014/main" id="{B7A4D3D2-56D2-4483-9893-03488B5561D5}"/>
                    </a:ext>
                  </a:extLst>
                </p:cNvPr>
                <p:cNvPicPr/>
                <p:nvPr/>
              </p:nvPicPr>
              <p:blipFill>
                <a:blip r:embed="rId447"/>
                <a:stretch>
                  <a:fillRect/>
                </a:stretch>
              </p:blipFill>
              <p:spPr>
                <a:xfrm>
                  <a:off x="4108800" y="5047267"/>
                  <a:ext cx="45000" cy="2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8">
              <p14:nvContentPartPr>
                <p14:cNvPr id="124" name="Freihand 123">
                  <a:extLst>
                    <a:ext uri="{FF2B5EF4-FFF2-40B4-BE49-F238E27FC236}">
                      <a16:creationId xmlns:a16="http://schemas.microsoft.com/office/drawing/2014/main" id="{0AC5E83D-C3CD-411E-8C9C-B4A55338FC8A}"/>
                    </a:ext>
                  </a:extLst>
                </p14:cNvPr>
                <p14:cNvContentPartPr/>
                <p14:nvPr/>
              </p14:nvContentPartPr>
              <p14:xfrm>
                <a:off x="4129680" y="5053387"/>
                <a:ext cx="70200" cy="2160"/>
              </p14:xfrm>
            </p:contentPart>
          </mc:Choice>
          <mc:Fallback>
            <p:pic>
              <p:nvPicPr>
                <p:cNvPr id="124" name="Freihand 123">
                  <a:extLst>
                    <a:ext uri="{FF2B5EF4-FFF2-40B4-BE49-F238E27FC236}">
                      <a16:creationId xmlns:a16="http://schemas.microsoft.com/office/drawing/2014/main" id="{0AC5E83D-C3CD-411E-8C9C-B4A55338FC8A}"/>
                    </a:ext>
                  </a:extLst>
                </p:cNvPr>
                <p:cNvPicPr/>
                <p:nvPr/>
              </p:nvPicPr>
              <p:blipFill>
                <a:blip r:embed="rId449"/>
                <a:stretch>
                  <a:fillRect/>
                </a:stretch>
              </p:blipFill>
              <p:spPr>
                <a:xfrm>
                  <a:off x="4125360" y="5049067"/>
                  <a:ext cx="78840" cy="1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0">
              <p14:nvContentPartPr>
                <p14:cNvPr id="125" name="Freihand 124">
                  <a:extLst>
                    <a:ext uri="{FF2B5EF4-FFF2-40B4-BE49-F238E27FC236}">
                      <a16:creationId xmlns:a16="http://schemas.microsoft.com/office/drawing/2014/main" id="{09FB37A2-6D1E-4316-9A43-549A4B018895}"/>
                    </a:ext>
                  </a:extLst>
                </p14:cNvPr>
                <p14:cNvContentPartPr/>
                <p14:nvPr/>
              </p14:nvContentPartPr>
              <p14:xfrm>
                <a:off x="4248480" y="5056267"/>
                <a:ext cx="73080" cy="360"/>
              </p14:xfrm>
            </p:contentPart>
          </mc:Choice>
          <mc:Fallback>
            <p:pic>
              <p:nvPicPr>
                <p:cNvPr id="125" name="Freihand 124">
                  <a:extLst>
                    <a:ext uri="{FF2B5EF4-FFF2-40B4-BE49-F238E27FC236}">
                      <a16:creationId xmlns:a16="http://schemas.microsoft.com/office/drawing/2014/main" id="{09FB37A2-6D1E-4316-9A43-549A4B018895}"/>
                    </a:ext>
                  </a:extLst>
                </p:cNvPr>
                <p:cNvPicPr/>
                <p:nvPr/>
              </p:nvPicPr>
              <p:blipFill>
                <a:blip r:embed="rId451"/>
                <a:stretch>
                  <a:fillRect/>
                </a:stretch>
              </p:blipFill>
              <p:spPr>
                <a:xfrm>
                  <a:off x="4244160" y="5051947"/>
                  <a:ext cx="81720" cy="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2">
              <p14:nvContentPartPr>
                <p14:cNvPr id="126" name="Freihand 125">
                  <a:extLst>
                    <a:ext uri="{FF2B5EF4-FFF2-40B4-BE49-F238E27FC236}">
                      <a16:creationId xmlns:a16="http://schemas.microsoft.com/office/drawing/2014/main" id="{85766027-A4E7-4BB3-B561-BA14C06A5BE2}"/>
                    </a:ext>
                  </a:extLst>
                </p14:cNvPr>
                <p14:cNvContentPartPr/>
                <p14:nvPr/>
              </p14:nvContentPartPr>
              <p14:xfrm>
                <a:off x="4383120" y="5042227"/>
                <a:ext cx="428400" cy="14040"/>
              </p14:xfrm>
            </p:contentPart>
          </mc:Choice>
          <mc:Fallback>
            <p:pic>
              <p:nvPicPr>
                <p:cNvPr id="126" name="Freihand 125">
                  <a:extLst>
                    <a:ext uri="{FF2B5EF4-FFF2-40B4-BE49-F238E27FC236}">
                      <a16:creationId xmlns:a16="http://schemas.microsoft.com/office/drawing/2014/main" id="{85766027-A4E7-4BB3-B561-BA14C06A5BE2}"/>
                    </a:ext>
                  </a:extLst>
                </p:cNvPr>
                <p:cNvPicPr/>
                <p:nvPr/>
              </p:nvPicPr>
              <p:blipFill>
                <a:blip r:embed="rId453"/>
                <a:stretch>
                  <a:fillRect/>
                </a:stretch>
              </p:blipFill>
              <p:spPr>
                <a:xfrm>
                  <a:off x="4378800" y="5037907"/>
                  <a:ext cx="437040" cy="2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4">
              <p14:nvContentPartPr>
                <p14:cNvPr id="127" name="Freihand 126">
                  <a:extLst>
                    <a:ext uri="{FF2B5EF4-FFF2-40B4-BE49-F238E27FC236}">
                      <a16:creationId xmlns:a16="http://schemas.microsoft.com/office/drawing/2014/main" id="{64874FF1-A7AF-4585-8890-694072AAA92C}"/>
                    </a:ext>
                  </a:extLst>
                </p14:cNvPr>
                <p14:cNvContentPartPr/>
                <p14:nvPr/>
              </p14:nvContentPartPr>
              <p14:xfrm>
                <a:off x="4903680" y="5040427"/>
                <a:ext cx="346320" cy="11160"/>
              </p14:xfrm>
            </p:contentPart>
          </mc:Choice>
          <mc:Fallback>
            <p:pic>
              <p:nvPicPr>
                <p:cNvPr id="127" name="Freihand 126">
                  <a:extLst>
                    <a:ext uri="{FF2B5EF4-FFF2-40B4-BE49-F238E27FC236}">
                      <a16:creationId xmlns:a16="http://schemas.microsoft.com/office/drawing/2014/main" id="{64874FF1-A7AF-4585-8890-694072AAA92C}"/>
                    </a:ext>
                  </a:extLst>
                </p:cNvPr>
                <p:cNvPicPr/>
                <p:nvPr/>
              </p:nvPicPr>
              <p:blipFill>
                <a:blip r:embed="rId455"/>
                <a:stretch>
                  <a:fillRect/>
                </a:stretch>
              </p:blipFill>
              <p:spPr>
                <a:xfrm>
                  <a:off x="4899360" y="5036107"/>
                  <a:ext cx="354960" cy="1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6">
              <p14:nvContentPartPr>
                <p14:cNvPr id="128" name="Freihand 127">
                  <a:extLst>
                    <a:ext uri="{FF2B5EF4-FFF2-40B4-BE49-F238E27FC236}">
                      <a16:creationId xmlns:a16="http://schemas.microsoft.com/office/drawing/2014/main" id="{8BB70363-2EB3-4E26-B67B-E2A4D55C2AE9}"/>
                    </a:ext>
                  </a:extLst>
                </p14:cNvPr>
                <p14:cNvContentPartPr/>
                <p14:nvPr/>
              </p14:nvContentPartPr>
              <p14:xfrm>
                <a:off x="5369880" y="5054467"/>
                <a:ext cx="533880" cy="32040"/>
              </p14:xfrm>
            </p:contentPart>
          </mc:Choice>
          <mc:Fallback>
            <p:pic>
              <p:nvPicPr>
                <p:cNvPr id="128" name="Freihand 127">
                  <a:extLst>
                    <a:ext uri="{FF2B5EF4-FFF2-40B4-BE49-F238E27FC236}">
                      <a16:creationId xmlns:a16="http://schemas.microsoft.com/office/drawing/2014/main" id="{8BB70363-2EB3-4E26-B67B-E2A4D55C2AE9}"/>
                    </a:ext>
                  </a:extLst>
                </p:cNvPr>
                <p:cNvPicPr/>
                <p:nvPr/>
              </p:nvPicPr>
              <p:blipFill>
                <a:blip r:embed="rId457"/>
                <a:stretch>
                  <a:fillRect/>
                </a:stretch>
              </p:blipFill>
              <p:spPr>
                <a:xfrm>
                  <a:off x="5365560" y="5050147"/>
                  <a:ext cx="542520" cy="4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8">
              <p14:nvContentPartPr>
                <p14:cNvPr id="129" name="Freihand 128">
                  <a:extLst>
                    <a:ext uri="{FF2B5EF4-FFF2-40B4-BE49-F238E27FC236}">
                      <a16:creationId xmlns:a16="http://schemas.microsoft.com/office/drawing/2014/main" id="{1323F3DB-CB5D-442C-8D8E-48432EA007C6}"/>
                    </a:ext>
                  </a:extLst>
                </p14:cNvPr>
                <p14:cNvContentPartPr/>
                <p14:nvPr/>
              </p14:nvContentPartPr>
              <p14:xfrm>
                <a:off x="5953800" y="5087587"/>
                <a:ext cx="207360" cy="4680"/>
              </p14:xfrm>
            </p:contentPart>
          </mc:Choice>
          <mc:Fallback>
            <p:pic>
              <p:nvPicPr>
                <p:cNvPr id="129" name="Freihand 128">
                  <a:extLst>
                    <a:ext uri="{FF2B5EF4-FFF2-40B4-BE49-F238E27FC236}">
                      <a16:creationId xmlns:a16="http://schemas.microsoft.com/office/drawing/2014/main" id="{1323F3DB-CB5D-442C-8D8E-48432EA007C6}"/>
                    </a:ext>
                  </a:extLst>
                </p:cNvPr>
                <p:cNvPicPr/>
                <p:nvPr/>
              </p:nvPicPr>
              <p:blipFill>
                <a:blip r:embed="rId459"/>
                <a:stretch>
                  <a:fillRect/>
                </a:stretch>
              </p:blipFill>
              <p:spPr>
                <a:xfrm>
                  <a:off x="5949480" y="5083267"/>
                  <a:ext cx="216000" cy="1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0">
              <p14:nvContentPartPr>
                <p14:cNvPr id="130" name="Freihand 129">
                  <a:extLst>
                    <a:ext uri="{FF2B5EF4-FFF2-40B4-BE49-F238E27FC236}">
                      <a16:creationId xmlns:a16="http://schemas.microsoft.com/office/drawing/2014/main" id="{C1385EBB-03FD-4F79-94B4-5A83957082FC}"/>
                    </a:ext>
                  </a:extLst>
                </p14:cNvPr>
                <p14:cNvContentPartPr/>
                <p14:nvPr/>
              </p14:nvContentPartPr>
              <p14:xfrm>
                <a:off x="6185280" y="5091547"/>
                <a:ext cx="116280" cy="12600"/>
              </p14:xfrm>
            </p:contentPart>
          </mc:Choice>
          <mc:Fallback>
            <p:pic>
              <p:nvPicPr>
                <p:cNvPr id="130" name="Freihand 129">
                  <a:extLst>
                    <a:ext uri="{FF2B5EF4-FFF2-40B4-BE49-F238E27FC236}">
                      <a16:creationId xmlns:a16="http://schemas.microsoft.com/office/drawing/2014/main" id="{C1385EBB-03FD-4F79-94B4-5A83957082FC}"/>
                    </a:ext>
                  </a:extLst>
                </p:cNvPr>
                <p:cNvPicPr/>
                <p:nvPr/>
              </p:nvPicPr>
              <p:blipFill>
                <a:blip r:embed="rId461"/>
                <a:stretch>
                  <a:fillRect/>
                </a:stretch>
              </p:blipFill>
              <p:spPr>
                <a:xfrm>
                  <a:off x="6180960" y="5087227"/>
                  <a:ext cx="124920" cy="2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2">
              <p14:nvContentPartPr>
                <p14:cNvPr id="132" name="Freihand 131">
                  <a:extLst>
                    <a:ext uri="{FF2B5EF4-FFF2-40B4-BE49-F238E27FC236}">
                      <a16:creationId xmlns:a16="http://schemas.microsoft.com/office/drawing/2014/main" id="{17A024C5-A1D8-4649-813A-6C9DCFD2B111}"/>
                    </a:ext>
                  </a:extLst>
                </p14:cNvPr>
                <p14:cNvContentPartPr/>
                <p14:nvPr/>
              </p14:nvContentPartPr>
              <p14:xfrm>
                <a:off x="6259440" y="5089747"/>
                <a:ext cx="48600" cy="7200"/>
              </p14:xfrm>
            </p:contentPart>
          </mc:Choice>
          <mc:Fallback>
            <p:pic>
              <p:nvPicPr>
                <p:cNvPr id="132" name="Freihand 131">
                  <a:extLst>
                    <a:ext uri="{FF2B5EF4-FFF2-40B4-BE49-F238E27FC236}">
                      <a16:creationId xmlns:a16="http://schemas.microsoft.com/office/drawing/2014/main" id="{17A024C5-A1D8-4649-813A-6C9DCFD2B111}"/>
                    </a:ext>
                  </a:extLst>
                </p:cNvPr>
                <p:cNvPicPr/>
                <p:nvPr/>
              </p:nvPicPr>
              <p:blipFill>
                <a:blip r:embed="rId463"/>
                <a:stretch>
                  <a:fillRect/>
                </a:stretch>
              </p:blipFill>
              <p:spPr>
                <a:xfrm>
                  <a:off x="6255120" y="5085427"/>
                  <a:ext cx="57240" cy="1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4">
              <p14:nvContentPartPr>
                <p14:cNvPr id="134" name="Freihand 133">
                  <a:extLst>
                    <a:ext uri="{FF2B5EF4-FFF2-40B4-BE49-F238E27FC236}">
                      <a16:creationId xmlns:a16="http://schemas.microsoft.com/office/drawing/2014/main" id="{AE8D2F61-7915-45A7-83F0-DB5525B8ADB8}"/>
                    </a:ext>
                  </a:extLst>
                </p14:cNvPr>
                <p14:cNvContentPartPr/>
                <p14:nvPr/>
              </p14:nvContentPartPr>
              <p14:xfrm>
                <a:off x="6297240" y="4986787"/>
                <a:ext cx="4680" cy="75240"/>
              </p14:xfrm>
            </p:contentPart>
          </mc:Choice>
          <mc:Fallback>
            <p:pic>
              <p:nvPicPr>
                <p:cNvPr id="134" name="Freihand 133">
                  <a:extLst>
                    <a:ext uri="{FF2B5EF4-FFF2-40B4-BE49-F238E27FC236}">
                      <a16:creationId xmlns:a16="http://schemas.microsoft.com/office/drawing/2014/main" id="{AE8D2F61-7915-45A7-83F0-DB5525B8ADB8}"/>
                    </a:ext>
                  </a:extLst>
                </p:cNvPr>
                <p:cNvPicPr/>
                <p:nvPr/>
              </p:nvPicPr>
              <p:blipFill>
                <a:blip r:embed="rId465"/>
                <a:stretch>
                  <a:fillRect/>
                </a:stretch>
              </p:blipFill>
              <p:spPr>
                <a:xfrm>
                  <a:off x="6292920" y="4982467"/>
                  <a:ext cx="13320" cy="8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6">
              <p14:nvContentPartPr>
                <p14:cNvPr id="135" name="Freihand 134">
                  <a:extLst>
                    <a:ext uri="{FF2B5EF4-FFF2-40B4-BE49-F238E27FC236}">
                      <a16:creationId xmlns:a16="http://schemas.microsoft.com/office/drawing/2014/main" id="{93FBEE2D-DE63-405C-88DA-E5D60D3E5B8C}"/>
                    </a:ext>
                  </a:extLst>
                </p14:cNvPr>
                <p14:cNvContentPartPr/>
                <p14:nvPr/>
              </p14:nvContentPartPr>
              <p14:xfrm>
                <a:off x="6280680" y="4773667"/>
                <a:ext cx="8640" cy="65160"/>
              </p14:xfrm>
            </p:contentPart>
          </mc:Choice>
          <mc:Fallback>
            <p:pic>
              <p:nvPicPr>
                <p:cNvPr id="135" name="Freihand 134">
                  <a:extLst>
                    <a:ext uri="{FF2B5EF4-FFF2-40B4-BE49-F238E27FC236}">
                      <a16:creationId xmlns:a16="http://schemas.microsoft.com/office/drawing/2014/main" id="{93FBEE2D-DE63-405C-88DA-E5D60D3E5B8C}"/>
                    </a:ext>
                  </a:extLst>
                </p:cNvPr>
                <p:cNvPicPr/>
                <p:nvPr/>
              </p:nvPicPr>
              <p:blipFill>
                <a:blip r:embed="rId467"/>
                <a:stretch>
                  <a:fillRect/>
                </a:stretch>
              </p:blipFill>
              <p:spPr>
                <a:xfrm>
                  <a:off x="6276360" y="4769347"/>
                  <a:ext cx="17280" cy="7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8">
              <p14:nvContentPartPr>
                <p14:cNvPr id="136" name="Freihand 135">
                  <a:extLst>
                    <a:ext uri="{FF2B5EF4-FFF2-40B4-BE49-F238E27FC236}">
                      <a16:creationId xmlns:a16="http://schemas.microsoft.com/office/drawing/2014/main" id="{52AB7D29-0F8B-455C-8136-B27A3EEA5729}"/>
                    </a:ext>
                  </a:extLst>
                </p14:cNvPr>
                <p14:cNvContentPartPr/>
                <p14:nvPr/>
              </p14:nvContentPartPr>
              <p14:xfrm>
                <a:off x="6284280" y="4240867"/>
                <a:ext cx="11520" cy="316080"/>
              </p14:xfrm>
            </p:contentPart>
          </mc:Choice>
          <mc:Fallback>
            <p:pic>
              <p:nvPicPr>
                <p:cNvPr id="136" name="Freihand 135">
                  <a:extLst>
                    <a:ext uri="{FF2B5EF4-FFF2-40B4-BE49-F238E27FC236}">
                      <a16:creationId xmlns:a16="http://schemas.microsoft.com/office/drawing/2014/main" id="{52AB7D29-0F8B-455C-8136-B27A3EEA5729}"/>
                    </a:ext>
                  </a:extLst>
                </p:cNvPr>
                <p:cNvPicPr/>
                <p:nvPr/>
              </p:nvPicPr>
              <p:blipFill>
                <a:blip r:embed="rId469"/>
                <a:stretch>
                  <a:fillRect/>
                </a:stretch>
              </p:blipFill>
              <p:spPr>
                <a:xfrm>
                  <a:off x="6279960" y="4236547"/>
                  <a:ext cx="20160" cy="32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0">
              <p14:nvContentPartPr>
                <p14:cNvPr id="137" name="Freihand 136">
                  <a:extLst>
                    <a:ext uri="{FF2B5EF4-FFF2-40B4-BE49-F238E27FC236}">
                      <a16:creationId xmlns:a16="http://schemas.microsoft.com/office/drawing/2014/main" id="{BD5AE945-412A-4E11-8A72-7D7F0306D9F1}"/>
                    </a:ext>
                  </a:extLst>
                </p14:cNvPr>
                <p14:cNvContentPartPr/>
                <p14:nvPr/>
              </p14:nvContentPartPr>
              <p14:xfrm>
                <a:off x="6265920" y="3798067"/>
                <a:ext cx="13680" cy="313560"/>
              </p14:xfrm>
            </p:contentPart>
          </mc:Choice>
          <mc:Fallback>
            <p:pic>
              <p:nvPicPr>
                <p:cNvPr id="137" name="Freihand 136">
                  <a:extLst>
                    <a:ext uri="{FF2B5EF4-FFF2-40B4-BE49-F238E27FC236}">
                      <a16:creationId xmlns:a16="http://schemas.microsoft.com/office/drawing/2014/main" id="{BD5AE945-412A-4E11-8A72-7D7F0306D9F1}"/>
                    </a:ext>
                  </a:extLst>
                </p:cNvPr>
                <p:cNvPicPr/>
                <p:nvPr/>
              </p:nvPicPr>
              <p:blipFill>
                <a:blip r:embed="rId471"/>
                <a:stretch>
                  <a:fillRect/>
                </a:stretch>
              </p:blipFill>
              <p:spPr>
                <a:xfrm>
                  <a:off x="6261600" y="3793747"/>
                  <a:ext cx="22320" cy="32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2">
              <p14:nvContentPartPr>
                <p14:cNvPr id="142" name="Freihand 141">
                  <a:extLst>
                    <a:ext uri="{FF2B5EF4-FFF2-40B4-BE49-F238E27FC236}">
                      <a16:creationId xmlns:a16="http://schemas.microsoft.com/office/drawing/2014/main" id="{AD709ABA-195B-4C8B-AF9B-54D8DE34F219}"/>
                    </a:ext>
                  </a:extLst>
                </p14:cNvPr>
                <p14:cNvContentPartPr/>
                <p14:nvPr/>
              </p14:nvContentPartPr>
              <p14:xfrm>
                <a:off x="4099080" y="5048707"/>
                <a:ext cx="12240" cy="5040"/>
              </p14:xfrm>
            </p:contentPart>
          </mc:Choice>
          <mc:Fallback>
            <p:pic>
              <p:nvPicPr>
                <p:cNvPr id="142" name="Freihand 141">
                  <a:extLst>
                    <a:ext uri="{FF2B5EF4-FFF2-40B4-BE49-F238E27FC236}">
                      <a16:creationId xmlns:a16="http://schemas.microsoft.com/office/drawing/2014/main" id="{AD709ABA-195B-4C8B-AF9B-54D8DE34F219}"/>
                    </a:ext>
                  </a:extLst>
                </p:cNvPr>
                <p:cNvPicPr/>
                <p:nvPr/>
              </p:nvPicPr>
              <p:blipFill>
                <a:blip r:embed="rId473"/>
                <a:stretch>
                  <a:fillRect/>
                </a:stretch>
              </p:blipFill>
              <p:spPr>
                <a:xfrm>
                  <a:off x="4094760" y="5044387"/>
                  <a:ext cx="20880" cy="1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4">
              <p14:nvContentPartPr>
                <p14:cNvPr id="143" name="Freihand 142">
                  <a:extLst>
                    <a:ext uri="{FF2B5EF4-FFF2-40B4-BE49-F238E27FC236}">
                      <a16:creationId xmlns:a16="http://schemas.microsoft.com/office/drawing/2014/main" id="{10043DF6-53B7-48FB-8BD8-295746BBE9D6}"/>
                    </a:ext>
                  </a:extLst>
                </p14:cNvPr>
                <p14:cNvContentPartPr/>
                <p14:nvPr/>
              </p14:nvContentPartPr>
              <p14:xfrm>
                <a:off x="3985320" y="5048707"/>
                <a:ext cx="132840" cy="16560"/>
              </p14:xfrm>
            </p:contentPart>
          </mc:Choice>
          <mc:Fallback>
            <p:pic>
              <p:nvPicPr>
                <p:cNvPr id="143" name="Freihand 142">
                  <a:extLst>
                    <a:ext uri="{FF2B5EF4-FFF2-40B4-BE49-F238E27FC236}">
                      <a16:creationId xmlns:a16="http://schemas.microsoft.com/office/drawing/2014/main" id="{10043DF6-53B7-48FB-8BD8-295746BBE9D6}"/>
                    </a:ext>
                  </a:extLst>
                </p:cNvPr>
                <p:cNvPicPr/>
                <p:nvPr/>
              </p:nvPicPr>
              <p:blipFill>
                <a:blip r:embed="rId475"/>
                <a:stretch>
                  <a:fillRect/>
                </a:stretch>
              </p:blipFill>
              <p:spPr>
                <a:xfrm>
                  <a:off x="3981000" y="5044387"/>
                  <a:ext cx="141480" cy="2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6">
              <p14:nvContentPartPr>
                <p14:cNvPr id="144" name="Freihand 143">
                  <a:extLst>
                    <a:ext uri="{FF2B5EF4-FFF2-40B4-BE49-F238E27FC236}">
                      <a16:creationId xmlns:a16="http://schemas.microsoft.com/office/drawing/2014/main" id="{186A50F5-F2D1-4CB7-A10F-D175EB957FEA}"/>
                    </a:ext>
                  </a:extLst>
                </p14:cNvPr>
                <p14:cNvContentPartPr/>
                <p14:nvPr/>
              </p14:nvContentPartPr>
              <p14:xfrm>
                <a:off x="3888480" y="5060947"/>
                <a:ext cx="71280" cy="5760"/>
              </p14:xfrm>
            </p:contentPart>
          </mc:Choice>
          <mc:Fallback>
            <p:pic>
              <p:nvPicPr>
                <p:cNvPr id="144" name="Freihand 143">
                  <a:extLst>
                    <a:ext uri="{FF2B5EF4-FFF2-40B4-BE49-F238E27FC236}">
                      <a16:creationId xmlns:a16="http://schemas.microsoft.com/office/drawing/2014/main" id="{186A50F5-F2D1-4CB7-A10F-D175EB957FEA}"/>
                    </a:ext>
                  </a:extLst>
                </p:cNvPr>
                <p:cNvPicPr/>
                <p:nvPr/>
              </p:nvPicPr>
              <p:blipFill>
                <a:blip r:embed="rId477"/>
                <a:stretch>
                  <a:fillRect/>
                </a:stretch>
              </p:blipFill>
              <p:spPr>
                <a:xfrm>
                  <a:off x="3884160" y="5056627"/>
                  <a:ext cx="79920" cy="1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8">
              <p14:nvContentPartPr>
                <p14:cNvPr id="145" name="Freihand 144">
                  <a:extLst>
                    <a:ext uri="{FF2B5EF4-FFF2-40B4-BE49-F238E27FC236}">
                      <a16:creationId xmlns:a16="http://schemas.microsoft.com/office/drawing/2014/main" id="{750E5994-FF64-41E4-BCCC-4D9E3C9102D7}"/>
                    </a:ext>
                  </a:extLst>
                </p14:cNvPr>
                <p14:cNvContentPartPr/>
                <p14:nvPr/>
              </p14:nvContentPartPr>
              <p14:xfrm>
                <a:off x="3810000" y="5053387"/>
                <a:ext cx="51120" cy="8280"/>
              </p14:xfrm>
            </p:contentPart>
          </mc:Choice>
          <mc:Fallback>
            <p:pic>
              <p:nvPicPr>
                <p:cNvPr id="145" name="Freihand 144">
                  <a:extLst>
                    <a:ext uri="{FF2B5EF4-FFF2-40B4-BE49-F238E27FC236}">
                      <a16:creationId xmlns:a16="http://schemas.microsoft.com/office/drawing/2014/main" id="{750E5994-FF64-41E4-BCCC-4D9E3C9102D7}"/>
                    </a:ext>
                  </a:extLst>
                </p:cNvPr>
                <p:cNvPicPr/>
                <p:nvPr/>
              </p:nvPicPr>
              <p:blipFill>
                <a:blip r:embed="rId479"/>
                <a:stretch>
                  <a:fillRect/>
                </a:stretch>
              </p:blipFill>
              <p:spPr>
                <a:xfrm>
                  <a:off x="3805680" y="5049067"/>
                  <a:ext cx="59760" cy="1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0">
              <p14:nvContentPartPr>
                <p14:cNvPr id="146" name="Freihand 145">
                  <a:extLst>
                    <a:ext uri="{FF2B5EF4-FFF2-40B4-BE49-F238E27FC236}">
                      <a16:creationId xmlns:a16="http://schemas.microsoft.com/office/drawing/2014/main" id="{804E1035-883F-48C2-A0A4-255D05A2389C}"/>
                    </a:ext>
                  </a:extLst>
                </p14:cNvPr>
                <p14:cNvContentPartPr/>
                <p14:nvPr/>
              </p14:nvContentPartPr>
              <p14:xfrm>
                <a:off x="3799920" y="5048707"/>
                <a:ext cx="21600" cy="2160"/>
              </p14:xfrm>
            </p:contentPart>
          </mc:Choice>
          <mc:Fallback>
            <p:pic>
              <p:nvPicPr>
                <p:cNvPr id="146" name="Freihand 145">
                  <a:extLst>
                    <a:ext uri="{FF2B5EF4-FFF2-40B4-BE49-F238E27FC236}">
                      <a16:creationId xmlns:a16="http://schemas.microsoft.com/office/drawing/2014/main" id="{804E1035-883F-48C2-A0A4-255D05A2389C}"/>
                    </a:ext>
                  </a:extLst>
                </p:cNvPr>
                <p:cNvPicPr/>
                <p:nvPr/>
              </p:nvPicPr>
              <p:blipFill>
                <a:blip r:embed="rId481"/>
                <a:stretch>
                  <a:fillRect/>
                </a:stretch>
              </p:blipFill>
              <p:spPr>
                <a:xfrm>
                  <a:off x="3795600" y="5044387"/>
                  <a:ext cx="30240" cy="1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2">
              <p14:nvContentPartPr>
                <p14:cNvPr id="147" name="Freihand 146">
                  <a:extLst>
                    <a:ext uri="{FF2B5EF4-FFF2-40B4-BE49-F238E27FC236}">
                      <a16:creationId xmlns:a16="http://schemas.microsoft.com/office/drawing/2014/main" id="{A9D3AF8A-7B5F-4954-8D02-6AF09F7DAFDD}"/>
                    </a:ext>
                  </a:extLst>
                </p14:cNvPr>
                <p14:cNvContentPartPr/>
                <p14:nvPr/>
              </p14:nvContentPartPr>
              <p14:xfrm>
                <a:off x="3779400" y="5022067"/>
                <a:ext cx="66600" cy="51840"/>
              </p14:xfrm>
            </p:contentPart>
          </mc:Choice>
          <mc:Fallback>
            <p:pic>
              <p:nvPicPr>
                <p:cNvPr id="147" name="Freihand 146">
                  <a:extLst>
                    <a:ext uri="{FF2B5EF4-FFF2-40B4-BE49-F238E27FC236}">
                      <a16:creationId xmlns:a16="http://schemas.microsoft.com/office/drawing/2014/main" id="{A9D3AF8A-7B5F-4954-8D02-6AF09F7DAFDD}"/>
                    </a:ext>
                  </a:extLst>
                </p:cNvPr>
                <p:cNvPicPr/>
                <p:nvPr/>
              </p:nvPicPr>
              <p:blipFill>
                <a:blip r:embed="rId483"/>
                <a:stretch>
                  <a:fillRect/>
                </a:stretch>
              </p:blipFill>
              <p:spPr>
                <a:xfrm>
                  <a:off x="3775080" y="5017747"/>
                  <a:ext cx="75240" cy="6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4">
              <p14:nvContentPartPr>
                <p14:cNvPr id="149" name="Freihand 148">
                  <a:extLst>
                    <a:ext uri="{FF2B5EF4-FFF2-40B4-BE49-F238E27FC236}">
                      <a16:creationId xmlns:a16="http://schemas.microsoft.com/office/drawing/2014/main" id="{4C359288-772A-43D6-9316-C0CDADC20B16}"/>
                    </a:ext>
                  </a:extLst>
                </p14:cNvPr>
                <p14:cNvContentPartPr/>
                <p14:nvPr/>
              </p14:nvContentPartPr>
              <p14:xfrm>
                <a:off x="3809640" y="4798867"/>
                <a:ext cx="15120" cy="221400"/>
              </p14:xfrm>
            </p:contentPart>
          </mc:Choice>
          <mc:Fallback>
            <p:pic>
              <p:nvPicPr>
                <p:cNvPr id="149" name="Freihand 148">
                  <a:extLst>
                    <a:ext uri="{FF2B5EF4-FFF2-40B4-BE49-F238E27FC236}">
                      <a16:creationId xmlns:a16="http://schemas.microsoft.com/office/drawing/2014/main" id="{4C359288-772A-43D6-9316-C0CDADC20B16}"/>
                    </a:ext>
                  </a:extLst>
                </p:cNvPr>
                <p:cNvPicPr/>
                <p:nvPr/>
              </p:nvPicPr>
              <p:blipFill>
                <a:blip r:embed="rId485"/>
                <a:stretch>
                  <a:fillRect/>
                </a:stretch>
              </p:blipFill>
              <p:spPr>
                <a:xfrm>
                  <a:off x="3805320" y="4794547"/>
                  <a:ext cx="23760" cy="23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6">
              <p14:nvContentPartPr>
                <p14:cNvPr id="150" name="Freihand 149">
                  <a:extLst>
                    <a:ext uri="{FF2B5EF4-FFF2-40B4-BE49-F238E27FC236}">
                      <a16:creationId xmlns:a16="http://schemas.microsoft.com/office/drawing/2014/main" id="{667CB153-37DD-4F12-9FEA-DD79E49DC78A}"/>
                    </a:ext>
                  </a:extLst>
                </p14:cNvPr>
                <p14:cNvContentPartPr/>
                <p14:nvPr/>
              </p14:nvContentPartPr>
              <p14:xfrm>
                <a:off x="3833400" y="4578187"/>
                <a:ext cx="11520" cy="136440"/>
              </p14:xfrm>
            </p:contentPart>
          </mc:Choice>
          <mc:Fallback>
            <p:pic>
              <p:nvPicPr>
                <p:cNvPr id="150" name="Freihand 149">
                  <a:extLst>
                    <a:ext uri="{FF2B5EF4-FFF2-40B4-BE49-F238E27FC236}">
                      <a16:creationId xmlns:a16="http://schemas.microsoft.com/office/drawing/2014/main" id="{667CB153-37DD-4F12-9FEA-DD79E49DC78A}"/>
                    </a:ext>
                  </a:extLst>
                </p:cNvPr>
                <p:cNvPicPr/>
                <p:nvPr/>
              </p:nvPicPr>
              <p:blipFill>
                <a:blip r:embed="rId487"/>
                <a:stretch>
                  <a:fillRect/>
                </a:stretch>
              </p:blipFill>
              <p:spPr>
                <a:xfrm>
                  <a:off x="3829080" y="4573867"/>
                  <a:ext cx="20160" cy="14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8">
              <p14:nvContentPartPr>
                <p14:cNvPr id="151" name="Freihand 150">
                  <a:extLst>
                    <a:ext uri="{FF2B5EF4-FFF2-40B4-BE49-F238E27FC236}">
                      <a16:creationId xmlns:a16="http://schemas.microsoft.com/office/drawing/2014/main" id="{C9CC2F96-D76D-48C1-AEDC-0F540E0F5CBA}"/>
                    </a:ext>
                  </a:extLst>
                </p14:cNvPr>
                <p14:cNvContentPartPr/>
                <p14:nvPr/>
              </p14:nvContentPartPr>
              <p14:xfrm>
                <a:off x="3856440" y="4284787"/>
                <a:ext cx="2880" cy="128520"/>
              </p14:xfrm>
            </p:contentPart>
          </mc:Choice>
          <mc:Fallback>
            <p:pic>
              <p:nvPicPr>
                <p:cNvPr id="151" name="Freihand 150">
                  <a:extLst>
                    <a:ext uri="{FF2B5EF4-FFF2-40B4-BE49-F238E27FC236}">
                      <a16:creationId xmlns:a16="http://schemas.microsoft.com/office/drawing/2014/main" id="{C9CC2F96-D76D-48C1-AEDC-0F540E0F5CBA}"/>
                    </a:ext>
                  </a:extLst>
                </p:cNvPr>
                <p:cNvPicPr/>
                <p:nvPr/>
              </p:nvPicPr>
              <p:blipFill>
                <a:blip r:embed="rId489"/>
                <a:stretch>
                  <a:fillRect/>
                </a:stretch>
              </p:blipFill>
              <p:spPr>
                <a:xfrm>
                  <a:off x="3852120" y="4280467"/>
                  <a:ext cx="11520" cy="13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0">
              <p14:nvContentPartPr>
                <p14:cNvPr id="152" name="Freihand 151">
                  <a:extLst>
                    <a:ext uri="{FF2B5EF4-FFF2-40B4-BE49-F238E27FC236}">
                      <a16:creationId xmlns:a16="http://schemas.microsoft.com/office/drawing/2014/main" id="{5ADC5A33-8A48-48A9-80C9-1AD0761C15C5}"/>
                    </a:ext>
                  </a:extLst>
                </p14:cNvPr>
                <p14:cNvContentPartPr/>
                <p14:nvPr/>
              </p14:nvContentPartPr>
              <p14:xfrm>
                <a:off x="3834120" y="3793747"/>
                <a:ext cx="22320" cy="400320"/>
              </p14:xfrm>
            </p:contentPart>
          </mc:Choice>
          <mc:Fallback>
            <p:pic>
              <p:nvPicPr>
                <p:cNvPr id="152" name="Freihand 151">
                  <a:extLst>
                    <a:ext uri="{FF2B5EF4-FFF2-40B4-BE49-F238E27FC236}">
                      <a16:creationId xmlns:a16="http://schemas.microsoft.com/office/drawing/2014/main" id="{5ADC5A33-8A48-48A9-80C9-1AD0761C15C5}"/>
                    </a:ext>
                  </a:extLst>
                </p:cNvPr>
                <p:cNvPicPr/>
                <p:nvPr/>
              </p:nvPicPr>
              <p:blipFill>
                <a:blip r:embed="rId491"/>
                <a:stretch>
                  <a:fillRect/>
                </a:stretch>
              </p:blipFill>
              <p:spPr>
                <a:xfrm>
                  <a:off x="3829800" y="3789427"/>
                  <a:ext cx="30960" cy="40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2">
              <p14:nvContentPartPr>
                <p14:cNvPr id="153" name="Freihand 152">
                  <a:extLst>
                    <a:ext uri="{FF2B5EF4-FFF2-40B4-BE49-F238E27FC236}">
                      <a16:creationId xmlns:a16="http://schemas.microsoft.com/office/drawing/2014/main" id="{B9F9A54F-E19B-49C2-8448-D8334805B8F7}"/>
                    </a:ext>
                  </a:extLst>
                </p14:cNvPr>
                <p14:cNvContentPartPr/>
                <p14:nvPr/>
              </p14:nvContentPartPr>
              <p14:xfrm>
                <a:off x="3831240" y="3384067"/>
                <a:ext cx="15840" cy="262800"/>
              </p14:xfrm>
            </p:contentPart>
          </mc:Choice>
          <mc:Fallback>
            <p:pic>
              <p:nvPicPr>
                <p:cNvPr id="153" name="Freihand 152">
                  <a:extLst>
                    <a:ext uri="{FF2B5EF4-FFF2-40B4-BE49-F238E27FC236}">
                      <a16:creationId xmlns:a16="http://schemas.microsoft.com/office/drawing/2014/main" id="{B9F9A54F-E19B-49C2-8448-D8334805B8F7}"/>
                    </a:ext>
                  </a:extLst>
                </p:cNvPr>
                <p:cNvPicPr/>
                <p:nvPr/>
              </p:nvPicPr>
              <p:blipFill>
                <a:blip r:embed="rId493"/>
                <a:stretch>
                  <a:fillRect/>
                </a:stretch>
              </p:blipFill>
              <p:spPr>
                <a:xfrm>
                  <a:off x="3826920" y="3379747"/>
                  <a:ext cx="24480" cy="27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4">
              <p14:nvContentPartPr>
                <p14:cNvPr id="156" name="Freihand 155">
                  <a:extLst>
                    <a:ext uri="{FF2B5EF4-FFF2-40B4-BE49-F238E27FC236}">
                      <a16:creationId xmlns:a16="http://schemas.microsoft.com/office/drawing/2014/main" id="{45EDC79F-1E71-4A28-8C59-8D6573071DED}"/>
                    </a:ext>
                  </a:extLst>
                </p14:cNvPr>
                <p14:cNvContentPartPr/>
                <p14:nvPr/>
              </p14:nvContentPartPr>
              <p14:xfrm>
                <a:off x="3839880" y="3233587"/>
                <a:ext cx="15120" cy="109080"/>
              </p14:xfrm>
            </p:contentPart>
          </mc:Choice>
          <mc:Fallback>
            <p:pic>
              <p:nvPicPr>
                <p:cNvPr id="156" name="Freihand 155">
                  <a:extLst>
                    <a:ext uri="{FF2B5EF4-FFF2-40B4-BE49-F238E27FC236}">
                      <a16:creationId xmlns:a16="http://schemas.microsoft.com/office/drawing/2014/main" id="{45EDC79F-1E71-4A28-8C59-8D6573071DED}"/>
                    </a:ext>
                  </a:extLst>
                </p:cNvPr>
                <p:cNvPicPr/>
                <p:nvPr/>
              </p:nvPicPr>
              <p:blipFill>
                <a:blip r:embed="rId495"/>
                <a:stretch>
                  <a:fillRect/>
                </a:stretch>
              </p:blipFill>
              <p:spPr>
                <a:xfrm>
                  <a:off x="3835560" y="3229267"/>
                  <a:ext cx="23760" cy="11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6">
              <p14:nvContentPartPr>
                <p14:cNvPr id="157" name="Freihand 156">
                  <a:extLst>
                    <a:ext uri="{FF2B5EF4-FFF2-40B4-BE49-F238E27FC236}">
                      <a16:creationId xmlns:a16="http://schemas.microsoft.com/office/drawing/2014/main" id="{F3E5AB72-2282-4FF0-8F8A-0797F94C17C3}"/>
                    </a:ext>
                  </a:extLst>
                </p14:cNvPr>
                <p14:cNvContentPartPr/>
                <p14:nvPr/>
              </p14:nvContentPartPr>
              <p14:xfrm>
                <a:off x="3851400" y="2862067"/>
                <a:ext cx="9360" cy="292680"/>
              </p14:xfrm>
            </p:contentPart>
          </mc:Choice>
          <mc:Fallback>
            <p:pic>
              <p:nvPicPr>
                <p:cNvPr id="157" name="Freihand 156">
                  <a:extLst>
                    <a:ext uri="{FF2B5EF4-FFF2-40B4-BE49-F238E27FC236}">
                      <a16:creationId xmlns:a16="http://schemas.microsoft.com/office/drawing/2014/main" id="{F3E5AB72-2282-4FF0-8F8A-0797F94C17C3}"/>
                    </a:ext>
                  </a:extLst>
                </p:cNvPr>
                <p:cNvPicPr/>
                <p:nvPr/>
              </p:nvPicPr>
              <p:blipFill>
                <a:blip r:embed="rId497"/>
                <a:stretch>
                  <a:fillRect/>
                </a:stretch>
              </p:blipFill>
              <p:spPr>
                <a:xfrm>
                  <a:off x="3847080" y="2857747"/>
                  <a:ext cx="18000" cy="30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8">
              <p14:nvContentPartPr>
                <p14:cNvPr id="13" name="Freihand 12">
                  <a:extLst>
                    <a:ext uri="{FF2B5EF4-FFF2-40B4-BE49-F238E27FC236}">
                      <a16:creationId xmlns:a16="http://schemas.microsoft.com/office/drawing/2014/main" id="{5829E773-36FC-4F94-A53A-FBB35F41D31C}"/>
                    </a:ext>
                  </a:extLst>
                </p14:cNvPr>
                <p14:cNvContentPartPr/>
                <p14:nvPr/>
              </p14:nvContentPartPr>
              <p14:xfrm>
                <a:off x="4157760" y="3382627"/>
                <a:ext cx="360" cy="360"/>
              </p14:xfrm>
            </p:contentPart>
          </mc:Choice>
          <mc:Fallback>
            <p:pic>
              <p:nvPicPr>
                <p:cNvPr id="13" name="Freihand 12">
                  <a:extLst>
                    <a:ext uri="{FF2B5EF4-FFF2-40B4-BE49-F238E27FC236}">
                      <a16:creationId xmlns:a16="http://schemas.microsoft.com/office/drawing/2014/main" id="{5829E773-36FC-4F94-A53A-FBB35F41D31C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4153440" y="3378307"/>
                  <a:ext cx="9000" cy="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9">
              <p14:nvContentPartPr>
                <p14:cNvPr id="14" name="Freihand 13">
                  <a:extLst>
                    <a:ext uri="{FF2B5EF4-FFF2-40B4-BE49-F238E27FC236}">
                      <a16:creationId xmlns:a16="http://schemas.microsoft.com/office/drawing/2014/main" id="{4F75A196-E360-450B-A9A8-624FC7E9009D}"/>
                    </a:ext>
                  </a:extLst>
                </p14:cNvPr>
                <p14:cNvContentPartPr/>
                <p14:nvPr/>
              </p14:nvContentPartPr>
              <p14:xfrm>
                <a:off x="4149120" y="3369307"/>
                <a:ext cx="9360" cy="13680"/>
              </p14:xfrm>
            </p:contentPart>
          </mc:Choice>
          <mc:Fallback>
            <p:pic>
              <p:nvPicPr>
                <p:cNvPr id="14" name="Freihand 13">
                  <a:extLst>
                    <a:ext uri="{FF2B5EF4-FFF2-40B4-BE49-F238E27FC236}">
                      <a16:creationId xmlns:a16="http://schemas.microsoft.com/office/drawing/2014/main" id="{4F75A196-E360-450B-A9A8-624FC7E9009D}"/>
                    </a:ext>
                  </a:extLst>
                </p:cNvPr>
                <p:cNvPicPr/>
                <p:nvPr/>
              </p:nvPicPr>
              <p:blipFill>
                <a:blip r:embed="rId500"/>
                <a:stretch>
                  <a:fillRect/>
                </a:stretch>
              </p:blipFill>
              <p:spPr>
                <a:xfrm>
                  <a:off x="4144800" y="3364987"/>
                  <a:ext cx="18000" cy="2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1">
              <p14:nvContentPartPr>
                <p14:cNvPr id="162" name="Freihand 161">
                  <a:extLst>
                    <a:ext uri="{FF2B5EF4-FFF2-40B4-BE49-F238E27FC236}">
                      <a16:creationId xmlns:a16="http://schemas.microsoft.com/office/drawing/2014/main" id="{2F364457-0694-4634-BADC-DBDD579B6369}"/>
                    </a:ext>
                  </a:extLst>
                </p14:cNvPr>
                <p14:cNvContentPartPr/>
                <p14:nvPr/>
              </p14:nvContentPartPr>
              <p14:xfrm>
                <a:off x="4142640" y="3349867"/>
                <a:ext cx="8640" cy="11880"/>
              </p14:xfrm>
            </p:contentPart>
          </mc:Choice>
          <mc:Fallback>
            <p:pic>
              <p:nvPicPr>
                <p:cNvPr id="162" name="Freihand 161">
                  <a:extLst>
                    <a:ext uri="{FF2B5EF4-FFF2-40B4-BE49-F238E27FC236}">
                      <a16:creationId xmlns:a16="http://schemas.microsoft.com/office/drawing/2014/main" id="{2F364457-0694-4634-BADC-DBDD579B6369}"/>
                    </a:ext>
                  </a:extLst>
                </p:cNvPr>
                <p:cNvPicPr/>
                <p:nvPr/>
              </p:nvPicPr>
              <p:blipFill>
                <a:blip r:embed="rId502"/>
                <a:stretch>
                  <a:fillRect/>
                </a:stretch>
              </p:blipFill>
              <p:spPr>
                <a:xfrm>
                  <a:off x="4138320" y="3345547"/>
                  <a:ext cx="17280" cy="2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3">
              <p14:nvContentPartPr>
                <p14:cNvPr id="164" name="Freihand 163">
                  <a:extLst>
                    <a:ext uri="{FF2B5EF4-FFF2-40B4-BE49-F238E27FC236}">
                      <a16:creationId xmlns:a16="http://schemas.microsoft.com/office/drawing/2014/main" id="{422EEA71-FD00-40EE-95A3-2FB3EC5D84A6}"/>
                    </a:ext>
                  </a:extLst>
                </p14:cNvPr>
                <p14:cNvContentPartPr/>
                <p14:nvPr/>
              </p14:nvContentPartPr>
              <p14:xfrm>
                <a:off x="4143000" y="2823907"/>
                <a:ext cx="11880" cy="483120"/>
              </p14:xfrm>
            </p:contentPart>
          </mc:Choice>
          <mc:Fallback>
            <p:pic>
              <p:nvPicPr>
                <p:cNvPr id="164" name="Freihand 163">
                  <a:extLst>
                    <a:ext uri="{FF2B5EF4-FFF2-40B4-BE49-F238E27FC236}">
                      <a16:creationId xmlns:a16="http://schemas.microsoft.com/office/drawing/2014/main" id="{422EEA71-FD00-40EE-95A3-2FB3EC5D84A6}"/>
                    </a:ext>
                  </a:extLst>
                </p:cNvPr>
                <p:cNvPicPr/>
                <p:nvPr/>
              </p:nvPicPr>
              <p:blipFill>
                <a:blip r:embed="rId504"/>
                <a:stretch>
                  <a:fillRect/>
                </a:stretch>
              </p:blipFill>
              <p:spPr>
                <a:xfrm>
                  <a:off x="4138680" y="2819587"/>
                  <a:ext cx="20520" cy="49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5">
              <p14:nvContentPartPr>
                <p14:cNvPr id="166" name="Freihand 165">
                  <a:extLst>
                    <a:ext uri="{FF2B5EF4-FFF2-40B4-BE49-F238E27FC236}">
                      <a16:creationId xmlns:a16="http://schemas.microsoft.com/office/drawing/2014/main" id="{05AE8268-52DB-42EA-BF35-D969989FD336}"/>
                    </a:ext>
                  </a:extLst>
                </p14:cNvPr>
                <p14:cNvContentPartPr/>
                <p14:nvPr/>
              </p14:nvContentPartPr>
              <p14:xfrm>
                <a:off x="3840600" y="2829667"/>
                <a:ext cx="254520" cy="15840"/>
              </p14:xfrm>
            </p:contentPart>
          </mc:Choice>
          <mc:Fallback>
            <p:pic>
              <p:nvPicPr>
                <p:cNvPr id="166" name="Freihand 165">
                  <a:extLst>
                    <a:ext uri="{FF2B5EF4-FFF2-40B4-BE49-F238E27FC236}">
                      <a16:creationId xmlns:a16="http://schemas.microsoft.com/office/drawing/2014/main" id="{05AE8268-52DB-42EA-BF35-D969989FD336}"/>
                    </a:ext>
                  </a:extLst>
                </p:cNvPr>
                <p:cNvPicPr/>
                <p:nvPr/>
              </p:nvPicPr>
              <p:blipFill>
                <a:blip r:embed="rId506"/>
                <a:stretch>
                  <a:fillRect/>
                </a:stretch>
              </p:blipFill>
              <p:spPr>
                <a:xfrm>
                  <a:off x="3836280" y="2825347"/>
                  <a:ext cx="263160" cy="2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7">
              <p14:nvContentPartPr>
                <p14:cNvPr id="167" name="Freihand 166">
                  <a:extLst>
                    <a:ext uri="{FF2B5EF4-FFF2-40B4-BE49-F238E27FC236}">
                      <a16:creationId xmlns:a16="http://schemas.microsoft.com/office/drawing/2014/main" id="{F8E5BB17-E40F-41D4-ADDF-C3A449277E46}"/>
                    </a:ext>
                  </a:extLst>
                </p14:cNvPr>
                <p14:cNvContentPartPr/>
                <p14:nvPr/>
              </p14:nvContentPartPr>
              <p14:xfrm>
                <a:off x="4136880" y="2826427"/>
                <a:ext cx="9720" cy="3600"/>
              </p14:xfrm>
            </p:contentPart>
          </mc:Choice>
          <mc:Fallback>
            <p:pic>
              <p:nvPicPr>
                <p:cNvPr id="167" name="Freihand 166">
                  <a:extLst>
                    <a:ext uri="{FF2B5EF4-FFF2-40B4-BE49-F238E27FC236}">
                      <a16:creationId xmlns:a16="http://schemas.microsoft.com/office/drawing/2014/main" id="{F8E5BB17-E40F-41D4-ADDF-C3A449277E46}"/>
                    </a:ext>
                  </a:extLst>
                </p:cNvPr>
                <p:cNvPicPr/>
                <p:nvPr/>
              </p:nvPicPr>
              <p:blipFill>
                <a:blip r:embed="rId508"/>
                <a:stretch>
                  <a:fillRect/>
                </a:stretch>
              </p:blipFill>
              <p:spPr>
                <a:xfrm>
                  <a:off x="4132560" y="2822107"/>
                  <a:ext cx="18360" cy="1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9">
              <p14:nvContentPartPr>
                <p14:cNvPr id="169" name="Freihand 168">
                  <a:extLst>
                    <a:ext uri="{FF2B5EF4-FFF2-40B4-BE49-F238E27FC236}">
                      <a16:creationId xmlns:a16="http://schemas.microsoft.com/office/drawing/2014/main" id="{C483E141-F250-4856-AC50-AA5D3A2BDC94}"/>
                    </a:ext>
                  </a:extLst>
                </p14:cNvPr>
                <p14:cNvContentPartPr/>
                <p14:nvPr/>
              </p14:nvContentPartPr>
              <p14:xfrm>
                <a:off x="4187640" y="2837227"/>
                <a:ext cx="83520" cy="8640"/>
              </p14:xfrm>
            </p:contentPart>
          </mc:Choice>
          <mc:Fallback>
            <p:pic>
              <p:nvPicPr>
                <p:cNvPr id="169" name="Freihand 168">
                  <a:extLst>
                    <a:ext uri="{FF2B5EF4-FFF2-40B4-BE49-F238E27FC236}">
                      <a16:creationId xmlns:a16="http://schemas.microsoft.com/office/drawing/2014/main" id="{C483E141-F250-4856-AC50-AA5D3A2BDC94}"/>
                    </a:ext>
                  </a:extLst>
                </p:cNvPr>
                <p:cNvPicPr/>
                <p:nvPr/>
              </p:nvPicPr>
              <p:blipFill>
                <a:blip r:embed="rId510"/>
                <a:stretch>
                  <a:fillRect/>
                </a:stretch>
              </p:blipFill>
              <p:spPr>
                <a:xfrm>
                  <a:off x="4183320" y="2832907"/>
                  <a:ext cx="92160" cy="1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1">
              <p14:nvContentPartPr>
                <p14:cNvPr id="170" name="Freihand 169">
                  <a:extLst>
                    <a:ext uri="{FF2B5EF4-FFF2-40B4-BE49-F238E27FC236}">
                      <a16:creationId xmlns:a16="http://schemas.microsoft.com/office/drawing/2014/main" id="{5C275C88-1EFB-400B-B2E4-036882A90E18}"/>
                    </a:ext>
                  </a:extLst>
                </p14:cNvPr>
                <p14:cNvContentPartPr/>
                <p14:nvPr/>
              </p14:nvContentPartPr>
              <p14:xfrm>
                <a:off x="4441440" y="2845867"/>
                <a:ext cx="54000" cy="360"/>
              </p14:xfrm>
            </p:contentPart>
          </mc:Choice>
          <mc:Fallback>
            <p:pic>
              <p:nvPicPr>
                <p:cNvPr id="170" name="Freihand 169">
                  <a:extLst>
                    <a:ext uri="{FF2B5EF4-FFF2-40B4-BE49-F238E27FC236}">
                      <a16:creationId xmlns:a16="http://schemas.microsoft.com/office/drawing/2014/main" id="{5C275C88-1EFB-400B-B2E4-036882A90E18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4437120" y="2841547"/>
                  <a:ext cx="62640" cy="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2">
              <p14:nvContentPartPr>
                <p14:cNvPr id="102" name="Freihand 101">
                  <a:extLst>
                    <a:ext uri="{FF2B5EF4-FFF2-40B4-BE49-F238E27FC236}">
                      <a16:creationId xmlns:a16="http://schemas.microsoft.com/office/drawing/2014/main" id="{AEEBF609-7B31-440F-97E6-5EA0DD9DEB75}"/>
                    </a:ext>
                  </a:extLst>
                </p14:cNvPr>
                <p14:cNvContentPartPr/>
                <p14:nvPr/>
              </p14:nvContentPartPr>
              <p14:xfrm>
                <a:off x="6429720" y="3386227"/>
                <a:ext cx="15840" cy="204120"/>
              </p14:xfrm>
            </p:contentPart>
          </mc:Choice>
          <mc:Fallback>
            <p:pic>
              <p:nvPicPr>
                <p:cNvPr id="102" name="Freihand 101">
                  <a:extLst>
                    <a:ext uri="{FF2B5EF4-FFF2-40B4-BE49-F238E27FC236}">
                      <a16:creationId xmlns:a16="http://schemas.microsoft.com/office/drawing/2014/main" id="{AEEBF609-7B31-440F-97E6-5EA0DD9DEB75}"/>
                    </a:ext>
                  </a:extLst>
                </p:cNvPr>
                <p:cNvPicPr/>
                <p:nvPr/>
              </p:nvPicPr>
              <p:blipFill>
                <a:blip r:embed="rId513"/>
                <a:stretch>
                  <a:fillRect/>
                </a:stretch>
              </p:blipFill>
              <p:spPr>
                <a:xfrm>
                  <a:off x="6425400" y="3381907"/>
                  <a:ext cx="24480" cy="21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4">
              <p14:nvContentPartPr>
                <p14:cNvPr id="103" name="Freihand 102">
                  <a:extLst>
                    <a:ext uri="{FF2B5EF4-FFF2-40B4-BE49-F238E27FC236}">
                      <a16:creationId xmlns:a16="http://schemas.microsoft.com/office/drawing/2014/main" id="{6CEAB585-EA1F-4B36-84AC-A6D1C3C87741}"/>
                    </a:ext>
                  </a:extLst>
                </p14:cNvPr>
                <p14:cNvContentPartPr/>
                <p14:nvPr/>
              </p14:nvContentPartPr>
              <p14:xfrm>
                <a:off x="6432960" y="3363907"/>
                <a:ext cx="9000" cy="6120"/>
              </p14:xfrm>
            </p:contentPart>
          </mc:Choice>
          <mc:Fallback>
            <p:pic>
              <p:nvPicPr>
                <p:cNvPr id="103" name="Freihand 102">
                  <a:extLst>
                    <a:ext uri="{FF2B5EF4-FFF2-40B4-BE49-F238E27FC236}">
                      <a16:creationId xmlns:a16="http://schemas.microsoft.com/office/drawing/2014/main" id="{6CEAB585-EA1F-4B36-84AC-A6D1C3C87741}"/>
                    </a:ext>
                  </a:extLst>
                </p:cNvPr>
                <p:cNvPicPr/>
                <p:nvPr/>
              </p:nvPicPr>
              <p:blipFill>
                <a:blip r:embed="rId515"/>
                <a:stretch>
                  <a:fillRect/>
                </a:stretch>
              </p:blipFill>
              <p:spPr>
                <a:xfrm>
                  <a:off x="6428640" y="3359587"/>
                  <a:ext cx="17640" cy="1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6">
              <p14:nvContentPartPr>
                <p14:cNvPr id="104" name="Freihand 103">
                  <a:extLst>
                    <a:ext uri="{FF2B5EF4-FFF2-40B4-BE49-F238E27FC236}">
                      <a16:creationId xmlns:a16="http://schemas.microsoft.com/office/drawing/2014/main" id="{99696D13-0C5E-47C9-A0EC-1E14637ABEB8}"/>
                    </a:ext>
                  </a:extLst>
                </p14:cNvPr>
                <p14:cNvContentPartPr/>
                <p14:nvPr/>
              </p14:nvContentPartPr>
              <p14:xfrm>
                <a:off x="6413520" y="3299827"/>
                <a:ext cx="30960" cy="174960"/>
              </p14:xfrm>
            </p:contentPart>
          </mc:Choice>
          <mc:Fallback>
            <p:pic>
              <p:nvPicPr>
                <p:cNvPr id="104" name="Freihand 103">
                  <a:extLst>
                    <a:ext uri="{FF2B5EF4-FFF2-40B4-BE49-F238E27FC236}">
                      <a16:creationId xmlns:a16="http://schemas.microsoft.com/office/drawing/2014/main" id="{99696D13-0C5E-47C9-A0EC-1E14637ABEB8}"/>
                    </a:ext>
                  </a:extLst>
                </p:cNvPr>
                <p:cNvPicPr/>
                <p:nvPr/>
              </p:nvPicPr>
              <p:blipFill>
                <a:blip r:embed="rId517"/>
                <a:stretch>
                  <a:fillRect/>
                </a:stretch>
              </p:blipFill>
              <p:spPr>
                <a:xfrm>
                  <a:off x="6409200" y="3295507"/>
                  <a:ext cx="39600" cy="18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8">
              <p14:nvContentPartPr>
                <p14:cNvPr id="138" name="Freihand 137">
                  <a:extLst>
                    <a:ext uri="{FF2B5EF4-FFF2-40B4-BE49-F238E27FC236}">
                      <a16:creationId xmlns:a16="http://schemas.microsoft.com/office/drawing/2014/main" id="{4764B918-E36B-4C6E-9C32-D22E6DE83A0A}"/>
                    </a:ext>
                  </a:extLst>
                </p14:cNvPr>
                <p14:cNvContentPartPr/>
                <p14:nvPr/>
              </p14:nvContentPartPr>
              <p14:xfrm>
                <a:off x="6261600" y="3598267"/>
                <a:ext cx="3600" cy="58680"/>
              </p14:xfrm>
            </p:contentPart>
          </mc:Choice>
          <mc:Fallback>
            <p:pic>
              <p:nvPicPr>
                <p:cNvPr id="138" name="Freihand 137">
                  <a:extLst>
                    <a:ext uri="{FF2B5EF4-FFF2-40B4-BE49-F238E27FC236}">
                      <a16:creationId xmlns:a16="http://schemas.microsoft.com/office/drawing/2014/main" id="{4764B918-E36B-4C6E-9C32-D22E6DE83A0A}"/>
                    </a:ext>
                  </a:extLst>
                </p:cNvPr>
                <p:cNvPicPr/>
                <p:nvPr/>
              </p:nvPicPr>
              <p:blipFill>
                <a:blip r:embed="rId519"/>
                <a:stretch>
                  <a:fillRect/>
                </a:stretch>
              </p:blipFill>
              <p:spPr>
                <a:xfrm>
                  <a:off x="6257280" y="3593947"/>
                  <a:ext cx="12240" cy="6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0">
              <p14:nvContentPartPr>
                <p14:cNvPr id="139" name="Freihand 138">
                  <a:extLst>
                    <a:ext uri="{FF2B5EF4-FFF2-40B4-BE49-F238E27FC236}">
                      <a16:creationId xmlns:a16="http://schemas.microsoft.com/office/drawing/2014/main" id="{B4C50C91-74DD-4957-82B7-A3B4686EC63E}"/>
                    </a:ext>
                  </a:extLst>
                </p14:cNvPr>
                <p14:cNvContentPartPr/>
                <p14:nvPr/>
              </p14:nvContentPartPr>
              <p14:xfrm>
                <a:off x="6262320" y="3363187"/>
                <a:ext cx="6480" cy="163800"/>
              </p14:xfrm>
            </p:contentPart>
          </mc:Choice>
          <mc:Fallback>
            <p:pic>
              <p:nvPicPr>
                <p:cNvPr id="139" name="Freihand 138">
                  <a:extLst>
                    <a:ext uri="{FF2B5EF4-FFF2-40B4-BE49-F238E27FC236}">
                      <a16:creationId xmlns:a16="http://schemas.microsoft.com/office/drawing/2014/main" id="{B4C50C91-74DD-4957-82B7-A3B4686EC63E}"/>
                    </a:ext>
                  </a:extLst>
                </p:cNvPr>
                <p:cNvPicPr/>
                <p:nvPr/>
              </p:nvPicPr>
              <p:blipFill>
                <a:blip r:embed="rId521"/>
                <a:stretch>
                  <a:fillRect/>
                </a:stretch>
              </p:blipFill>
              <p:spPr>
                <a:xfrm>
                  <a:off x="6258000" y="3358867"/>
                  <a:ext cx="15120" cy="17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2">
              <p14:nvContentPartPr>
                <p14:cNvPr id="159" name="Freihand 158">
                  <a:extLst>
                    <a:ext uri="{FF2B5EF4-FFF2-40B4-BE49-F238E27FC236}">
                      <a16:creationId xmlns:a16="http://schemas.microsoft.com/office/drawing/2014/main" id="{3E2537E7-54EC-476D-B3B9-DC5ABFD634EE}"/>
                    </a:ext>
                  </a:extLst>
                </p14:cNvPr>
                <p14:cNvContentPartPr/>
                <p14:nvPr/>
              </p14:nvContentPartPr>
              <p14:xfrm>
                <a:off x="6390840" y="3358507"/>
                <a:ext cx="24120" cy="3960"/>
              </p14:xfrm>
            </p:contentPart>
          </mc:Choice>
          <mc:Fallback>
            <p:pic>
              <p:nvPicPr>
                <p:cNvPr id="159" name="Freihand 158">
                  <a:extLst>
                    <a:ext uri="{FF2B5EF4-FFF2-40B4-BE49-F238E27FC236}">
                      <a16:creationId xmlns:a16="http://schemas.microsoft.com/office/drawing/2014/main" id="{3E2537E7-54EC-476D-B3B9-DC5ABFD634EE}"/>
                    </a:ext>
                  </a:extLst>
                </p:cNvPr>
                <p:cNvPicPr/>
                <p:nvPr/>
              </p:nvPicPr>
              <p:blipFill>
                <a:blip r:embed="rId523"/>
                <a:stretch>
                  <a:fillRect/>
                </a:stretch>
              </p:blipFill>
              <p:spPr>
                <a:xfrm>
                  <a:off x="6386520" y="3354187"/>
                  <a:ext cx="32760" cy="1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4">
              <p14:nvContentPartPr>
                <p14:cNvPr id="160" name="Freihand 159">
                  <a:extLst>
                    <a:ext uri="{FF2B5EF4-FFF2-40B4-BE49-F238E27FC236}">
                      <a16:creationId xmlns:a16="http://schemas.microsoft.com/office/drawing/2014/main" id="{3B092511-6F66-43CE-A8E9-96FEB8FE8115}"/>
                    </a:ext>
                  </a:extLst>
                </p14:cNvPr>
                <p14:cNvContentPartPr/>
                <p14:nvPr/>
              </p14:nvContentPartPr>
              <p14:xfrm>
                <a:off x="6280320" y="3375427"/>
                <a:ext cx="4680" cy="5760"/>
              </p14:xfrm>
            </p:contentPart>
          </mc:Choice>
          <mc:Fallback>
            <p:pic>
              <p:nvPicPr>
                <p:cNvPr id="160" name="Freihand 159">
                  <a:extLst>
                    <a:ext uri="{FF2B5EF4-FFF2-40B4-BE49-F238E27FC236}">
                      <a16:creationId xmlns:a16="http://schemas.microsoft.com/office/drawing/2014/main" id="{3B092511-6F66-43CE-A8E9-96FEB8FE8115}"/>
                    </a:ext>
                  </a:extLst>
                </p:cNvPr>
                <p:cNvPicPr/>
                <p:nvPr/>
              </p:nvPicPr>
              <p:blipFill>
                <a:blip r:embed="rId525"/>
                <a:stretch>
                  <a:fillRect/>
                </a:stretch>
              </p:blipFill>
              <p:spPr>
                <a:xfrm>
                  <a:off x="6276000" y="3371107"/>
                  <a:ext cx="13320" cy="1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6">
              <p14:nvContentPartPr>
                <p14:cNvPr id="107" name="Freihand 106">
                  <a:extLst>
                    <a:ext uri="{FF2B5EF4-FFF2-40B4-BE49-F238E27FC236}">
                      <a16:creationId xmlns:a16="http://schemas.microsoft.com/office/drawing/2014/main" id="{F29303BC-1EF3-402E-ADDD-A932A50C4C6B}"/>
                    </a:ext>
                  </a:extLst>
                </p14:cNvPr>
                <p14:cNvContentPartPr/>
                <p14:nvPr/>
              </p14:nvContentPartPr>
              <p14:xfrm>
                <a:off x="1999560" y="3183907"/>
                <a:ext cx="17280" cy="163440"/>
              </p14:xfrm>
            </p:contentPart>
          </mc:Choice>
          <mc:Fallback>
            <p:pic>
              <p:nvPicPr>
                <p:cNvPr id="107" name="Freihand 106">
                  <a:extLst>
                    <a:ext uri="{FF2B5EF4-FFF2-40B4-BE49-F238E27FC236}">
                      <a16:creationId xmlns:a16="http://schemas.microsoft.com/office/drawing/2014/main" id="{F29303BC-1EF3-402E-ADDD-A932A50C4C6B}"/>
                    </a:ext>
                  </a:extLst>
                </p:cNvPr>
                <p:cNvPicPr/>
                <p:nvPr/>
              </p:nvPicPr>
              <p:blipFill>
                <a:blip r:embed="rId527"/>
                <a:stretch>
                  <a:fillRect/>
                </a:stretch>
              </p:blipFill>
              <p:spPr>
                <a:xfrm>
                  <a:off x="1995240" y="3179587"/>
                  <a:ext cx="25920" cy="17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8">
              <p14:nvContentPartPr>
                <p14:cNvPr id="108" name="Freihand 107">
                  <a:extLst>
                    <a:ext uri="{FF2B5EF4-FFF2-40B4-BE49-F238E27FC236}">
                      <a16:creationId xmlns:a16="http://schemas.microsoft.com/office/drawing/2014/main" id="{AF7976F0-C2CB-4889-B2A6-B780B8F2F862}"/>
                    </a:ext>
                  </a:extLst>
                </p14:cNvPr>
                <p14:cNvContentPartPr/>
                <p14:nvPr/>
              </p14:nvContentPartPr>
              <p14:xfrm>
                <a:off x="1983360" y="2825707"/>
                <a:ext cx="15120" cy="284400"/>
              </p14:xfrm>
            </p:contentPart>
          </mc:Choice>
          <mc:Fallback>
            <p:pic>
              <p:nvPicPr>
                <p:cNvPr id="108" name="Freihand 107">
                  <a:extLst>
                    <a:ext uri="{FF2B5EF4-FFF2-40B4-BE49-F238E27FC236}">
                      <a16:creationId xmlns:a16="http://schemas.microsoft.com/office/drawing/2014/main" id="{AF7976F0-C2CB-4889-B2A6-B780B8F2F862}"/>
                    </a:ext>
                  </a:extLst>
                </p:cNvPr>
                <p:cNvPicPr/>
                <p:nvPr/>
              </p:nvPicPr>
              <p:blipFill>
                <a:blip r:embed="rId529"/>
                <a:stretch>
                  <a:fillRect/>
                </a:stretch>
              </p:blipFill>
              <p:spPr>
                <a:xfrm>
                  <a:off x="1979040" y="2821387"/>
                  <a:ext cx="23760" cy="29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0">
              <p14:nvContentPartPr>
                <p14:cNvPr id="109" name="Freihand 108">
                  <a:extLst>
                    <a:ext uri="{FF2B5EF4-FFF2-40B4-BE49-F238E27FC236}">
                      <a16:creationId xmlns:a16="http://schemas.microsoft.com/office/drawing/2014/main" id="{873A300F-58BE-4FEB-8ED9-127E50206C72}"/>
                    </a:ext>
                  </a:extLst>
                </p14:cNvPr>
                <p14:cNvContentPartPr/>
                <p14:nvPr/>
              </p14:nvContentPartPr>
              <p14:xfrm>
                <a:off x="2005320" y="2517907"/>
                <a:ext cx="5760" cy="70560"/>
              </p14:xfrm>
            </p:contentPart>
          </mc:Choice>
          <mc:Fallback>
            <p:pic>
              <p:nvPicPr>
                <p:cNvPr id="109" name="Freihand 108">
                  <a:extLst>
                    <a:ext uri="{FF2B5EF4-FFF2-40B4-BE49-F238E27FC236}">
                      <a16:creationId xmlns:a16="http://schemas.microsoft.com/office/drawing/2014/main" id="{873A300F-58BE-4FEB-8ED9-127E50206C72}"/>
                    </a:ext>
                  </a:extLst>
                </p:cNvPr>
                <p:cNvPicPr/>
                <p:nvPr/>
              </p:nvPicPr>
              <p:blipFill>
                <a:blip r:embed="rId531"/>
                <a:stretch>
                  <a:fillRect/>
                </a:stretch>
              </p:blipFill>
              <p:spPr>
                <a:xfrm>
                  <a:off x="2001000" y="2513587"/>
                  <a:ext cx="14400" cy="7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2">
              <p14:nvContentPartPr>
                <p14:cNvPr id="185" name="Freihand 184">
                  <a:extLst>
                    <a:ext uri="{FF2B5EF4-FFF2-40B4-BE49-F238E27FC236}">
                      <a16:creationId xmlns:a16="http://schemas.microsoft.com/office/drawing/2014/main" id="{FAEFEA03-65DC-46B1-A48F-8B045B3FEDD1}"/>
                    </a:ext>
                  </a:extLst>
                </p14:cNvPr>
                <p14:cNvContentPartPr/>
                <p14:nvPr/>
              </p14:nvContentPartPr>
              <p14:xfrm>
                <a:off x="2106480" y="3355627"/>
                <a:ext cx="73800" cy="29880"/>
              </p14:xfrm>
            </p:contentPart>
          </mc:Choice>
          <mc:Fallback>
            <p:pic>
              <p:nvPicPr>
                <p:cNvPr id="185" name="Freihand 184">
                  <a:extLst>
                    <a:ext uri="{FF2B5EF4-FFF2-40B4-BE49-F238E27FC236}">
                      <a16:creationId xmlns:a16="http://schemas.microsoft.com/office/drawing/2014/main" id="{FAEFEA03-65DC-46B1-A48F-8B045B3FEDD1}"/>
                    </a:ext>
                  </a:extLst>
                </p:cNvPr>
                <p:cNvPicPr/>
                <p:nvPr/>
              </p:nvPicPr>
              <p:blipFill>
                <a:blip r:embed="rId533"/>
                <a:stretch>
                  <a:fillRect/>
                </a:stretch>
              </p:blipFill>
              <p:spPr>
                <a:xfrm>
                  <a:off x="2102160" y="3351307"/>
                  <a:ext cx="82440" cy="3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4">
              <p14:nvContentPartPr>
                <p14:cNvPr id="186" name="Freihand 185">
                  <a:extLst>
                    <a:ext uri="{FF2B5EF4-FFF2-40B4-BE49-F238E27FC236}">
                      <a16:creationId xmlns:a16="http://schemas.microsoft.com/office/drawing/2014/main" id="{B6DD9E24-E066-4F38-831B-4945DE487EA1}"/>
                    </a:ext>
                  </a:extLst>
                </p14:cNvPr>
                <p14:cNvContentPartPr/>
                <p14:nvPr/>
              </p14:nvContentPartPr>
              <p14:xfrm>
                <a:off x="2177040" y="3303067"/>
                <a:ext cx="3960" cy="73080"/>
              </p14:xfrm>
            </p:contentPart>
          </mc:Choice>
          <mc:Fallback>
            <p:pic>
              <p:nvPicPr>
                <p:cNvPr id="186" name="Freihand 185">
                  <a:extLst>
                    <a:ext uri="{FF2B5EF4-FFF2-40B4-BE49-F238E27FC236}">
                      <a16:creationId xmlns:a16="http://schemas.microsoft.com/office/drawing/2014/main" id="{B6DD9E24-E066-4F38-831B-4945DE487EA1}"/>
                    </a:ext>
                  </a:extLst>
                </p:cNvPr>
                <p:cNvPicPr/>
                <p:nvPr/>
              </p:nvPicPr>
              <p:blipFill>
                <a:blip r:embed="rId535"/>
                <a:stretch>
                  <a:fillRect/>
                </a:stretch>
              </p:blipFill>
              <p:spPr>
                <a:xfrm>
                  <a:off x="2172720" y="3298747"/>
                  <a:ext cx="12600" cy="8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6">
              <p14:nvContentPartPr>
                <p14:cNvPr id="187" name="Freihand 186">
                  <a:extLst>
                    <a:ext uri="{FF2B5EF4-FFF2-40B4-BE49-F238E27FC236}">
                      <a16:creationId xmlns:a16="http://schemas.microsoft.com/office/drawing/2014/main" id="{826F4EC5-B7DB-4B5B-A213-DF405EB0A781}"/>
                    </a:ext>
                  </a:extLst>
                </p14:cNvPr>
                <p14:cNvContentPartPr/>
                <p14:nvPr/>
              </p14:nvContentPartPr>
              <p14:xfrm>
                <a:off x="2179920" y="3163747"/>
                <a:ext cx="1080" cy="102960"/>
              </p14:xfrm>
            </p:contentPart>
          </mc:Choice>
          <mc:Fallback>
            <p:pic>
              <p:nvPicPr>
                <p:cNvPr id="187" name="Freihand 186">
                  <a:extLst>
                    <a:ext uri="{FF2B5EF4-FFF2-40B4-BE49-F238E27FC236}">
                      <a16:creationId xmlns:a16="http://schemas.microsoft.com/office/drawing/2014/main" id="{826F4EC5-B7DB-4B5B-A213-DF405EB0A781}"/>
                    </a:ext>
                  </a:extLst>
                </p:cNvPr>
                <p:cNvPicPr/>
                <p:nvPr/>
              </p:nvPicPr>
              <p:blipFill>
                <a:blip r:embed="rId537"/>
                <a:stretch>
                  <a:fillRect/>
                </a:stretch>
              </p:blipFill>
              <p:spPr>
                <a:xfrm>
                  <a:off x="2175600" y="3159427"/>
                  <a:ext cx="9720" cy="11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8">
              <p14:nvContentPartPr>
                <p14:cNvPr id="188" name="Freihand 187">
                  <a:extLst>
                    <a:ext uri="{FF2B5EF4-FFF2-40B4-BE49-F238E27FC236}">
                      <a16:creationId xmlns:a16="http://schemas.microsoft.com/office/drawing/2014/main" id="{1813C349-60B7-438A-9474-3FE6CABE93A1}"/>
                    </a:ext>
                  </a:extLst>
                </p14:cNvPr>
                <p14:cNvContentPartPr/>
                <p14:nvPr/>
              </p14:nvContentPartPr>
              <p14:xfrm>
                <a:off x="2181720" y="2631307"/>
                <a:ext cx="5400" cy="482400"/>
              </p14:xfrm>
            </p:contentPart>
          </mc:Choice>
          <mc:Fallback>
            <p:pic>
              <p:nvPicPr>
                <p:cNvPr id="188" name="Freihand 187">
                  <a:extLst>
                    <a:ext uri="{FF2B5EF4-FFF2-40B4-BE49-F238E27FC236}">
                      <a16:creationId xmlns:a16="http://schemas.microsoft.com/office/drawing/2014/main" id="{1813C349-60B7-438A-9474-3FE6CABE93A1}"/>
                    </a:ext>
                  </a:extLst>
                </p:cNvPr>
                <p:cNvPicPr/>
                <p:nvPr/>
              </p:nvPicPr>
              <p:blipFill>
                <a:blip r:embed="rId539"/>
                <a:stretch>
                  <a:fillRect/>
                </a:stretch>
              </p:blipFill>
              <p:spPr>
                <a:xfrm>
                  <a:off x="2177400" y="2626987"/>
                  <a:ext cx="14040" cy="49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0">
              <p14:nvContentPartPr>
                <p14:cNvPr id="201" name="Freihand 200">
                  <a:extLst>
                    <a:ext uri="{FF2B5EF4-FFF2-40B4-BE49-F238E27FC236}">
                      <a16:creationId xmlns:a16="http://schemas.microsoft.com/office/drawing/2014/main" id="{F231603A-550E-459A-967A-449B44F74095}"/>
                    </a:ext>
                  </a:extLst>
                </p14:cNvPr>
                <p14:cNvContentPartPr/>
                <p14:nvPr/>
              </p14:nvContentPartPr>
              <p14:xfrm>
                <a:off x="2200800" y="3370027"/>
                <a:ext cx="6840" cy="96480"/>
              </p14:xfrm>
            </p:contentPart>
          </mc:Choice>
          <mc:Fallback>
            <p:pic>
              <p:nvPicPr>
                <p:cNvPr id="201" name="Freihand 200">
                  <a:extLst>
                    <a:ext uri="{FF2B5EF4-FFF2-40B4-BE49-F238E27FC236}">
                      <a16:creationId xmlns:a16="http://schemas.microsoft.com/office/drawing/2014/main" id="{F231603A-550E-459A-967A-449B44F74095}"/>
                    </a:ext>
                  </a:extLst>
                </p:cNvPr>
                <p:cNvPicPr/>
                <p:nvPr/>
              </p:nvPicPr>
              <p:blipFill>
                <a:blip r:embed="rId541"/>
                <a:stretch>
                  <a:fillRect/>
                </a:stretch>
              </p:blipFill>
              <p:spPr>
                <a:xfrm>
                  <a:off x="2196480" y="3365707"/>
                  <a:ext cx="15480" cy="105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2">
              <p14:nvContentPartPr>
                <p14:cNvPr id="202" name="Freihand 201">
                  <a:extLst>
                    <a:ext uri="{FF2B5EF4-FFF2-40B4-BE49-F238E27FC236}">
                      <a16:creationId xmlns:a16="http://schemas.microsoft.com/office/drawing/2014/main" id="{22B1F0F4-A5AB-40F6-8845-FCAA2A522CA8}"/>
                    </a:ext>
                  </a:extLst>
                </p14:cNvPr>
                <p14:cNvContentPartPr/>
                <p14:nvPr/>
              </p14:nvContentPartPr>
              <p14:xfrm>
                <a:off x="2199720" y="3505747"/>
                <a:ext cx="6120" cy="87840"/>
              </p14:xfrm>
            </p:contentPart>
          </mc:Choice>
          <mc:Fallback>
            <p:pic>
              <p:nvPicPr>
                <p:cNvPr id="202" name="Freihand 201">
                  <a:extLst>
                    <a:ext uri="{FF2B5EF4-FFF2-40B4-BE49-F238E27FC236}">
                      <a16:creationId xmlns:a16="http://schemas.microsoft.com/office/drawing/2014/main" id="{22B1F0F4-A5AB-40F6-8845-FCAA2A522CA8}"/>
                    </a:ext>
                  </a:extLst>
                </p:cNvPr>
                <p:cNvPicPr/>
                <p:nvPr/>
              </p:nvPicPr>
              <p:blipFill>
                <a:blip r:embed="rId543"/>
                <a:stretch>
                  <a:fillRect/>
                </a:stretch>
              </p:blipFill>
              <p:spPr>
                <a:xfrm>
                  <a:off x="2195400" y="3501427"/>
                  <a:ext cx="14760" cy="9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4">
              <p14:nvContentPartPr>
                <p14:cNvPr id="204" name="Freihand 203">
                  <a:extLst>
                    <a:ext uri="{FF2B5EF4-FFF2-40B4-BE49-F238E27FC236}">
                      <a16:creationId xmlns:a16="http://schemas.microsoft.com/office/drawing/2014/main" id="{2FB52C66-94F6-4F8B-9E39-9766FB63587D}"/>
                    </a:ext>
                  </a:extLst>
                </p14:cNvPr>
                <p14:cNvContentPartPr/>
                <p14:nvPr/>
              </p14:nvContentPartPr>
              <p14:xfrm>
                <a:off x="2199720" y="3578107"/>
                <a:ext cx="122760" cy="3600"/>
              </p14:xfrm>
            </p:contentPart>
          </mc:Choice>
          <mc:Fallback>
            <p:pic>
              <p:nvPicPr>
                <p:cNvPr id="204" name="Freihand 203">
                  <a:extLst>
                    <a:ext uri="{FF2B5EF4-FFF2-40B4-BE49-F238E27FC236}">
                      <a16:creationId xmlns:a16="http://schemas.microsoft.com/office/drawing/2014/main" id="{2FB52C66-94F6-4F8B-9E39-9766FB63587D}"/>
                    </a:ext>
                  </a:extLst>
                </p:cNvPr>
                <p:cNvPicPr/>
                <p:nvPr/>
              </p:nvPicPr>
              <p:blipFill>
                <a:blip r:embed="rId545"/>
                <a:stretch>
                  <a:fillRect/>
                </a:stretch>
              </p:blipFill>
              <p:spPr>
                <a:xfrm>
                  <a:off x="2195400" y="3573787"/>
                  <a:ext cx="131400" cy="1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6">
              <p14:nvContentPartPr>
                <p14:cNvPr id="205" name="Freihand 204">
                  <a:extLst>
                    <a:ext uri="{FF2B5EF4-FFF2-40B4-BE49-F238E27FC236}">
                      <a16:creationId xmlns:a16="http://schemas.microsoft.com/office/drawing/2014/main" id="{3DC73F50-92CE-42DB-9F4E-A12D831F76F2}"/>
                    </a:ext>
                  </a:extLst>
                </p14:cNvPr>
                <p14:cNvContentPartPr/>
                <p14:nvPr/>
              </p14:nvContentPartPr>
              <p14:xfrm>
                <a:off x="2416800" y="3578107"/>
                <a:ext cx="434160" cy="27000"/>
              </p14:xfrm>
            </p:contentPart>
          </mc:Choice>
          <mc:Fallback>
            <p:pic>
              <p:nvPicPr>
                <p:cNvPr id="205" name="Freihand 204">
                  <a:extLst>
                    <a:ext uri="{FF2B5EF4-FFF2-40B4-BE49-F238E27FC236}">
                      <a16:creationId xmlns:a16="http://schemas.microsoft.com/office/drawing/2014/main" id="{3DC73F50-92CE-42DB-9F4E-A12D831F76F2}"/>
                    </a:ext>
                  </a:extLst>
                </p:cNvPr>
                <p:cNvPicPr/>
                <p:nvPr/>
              </p:nvPicPr>
              <p:blipFill>
                <a:blip r:embed="rId547"/>
                <a:stretch>
                  <a:fillRect/>
                </a:stretch>
              </p:blipFill>
              <p:spPr>
                <a:xfrm>
                  <a:off x="2412480" y="3573787"/>
                  <a:ext cx="442800" cy="3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8">
              <p14:nvContentPartPr>
                <p14:cNvPr id="206" name="Freihand 205">
                  <a:extLst>
                    <a:ext uri="{FF2B5EF4-FFF2-40B4-BE49-F238E27FC236}">
                      <a16:creationId xmlns:a16="http://schemas.microsoft.com/office/drawing/2014/main" id="{6C5A21DE-5604-47E1-8DB2-FC86F67DB9E2}"/>
                    </a:ext>
                  </a:extLst>
                </p14:cNvPr>
                <p14:cNvContentPartPr/>
                <p14:nvPr/>
              </p14:nvContentPartPr>
              <p14:xfrm>
                <a:off x="3093960" y="3626707"/>
                <a:ext cx="336960" cy="17280"/>
              </p14:xfrm>
            </p:contentPart>
          </mc:Choice>
          <mc:Fallback>
            <p:pic>
              <p:nvPicPr>
                <p:cNvPr id="206" name="Freihand 205">
                  <a:extLst>
                    <a:ext uri="{FF2B5EF4-FFF2-40B4-BE49-F238E27FC236}">
                      <a16:creationId xmlns:a16="http://schemas.microsoft.com/office/drawing/2014/main" id="{6C5A21DE-5604-47E1-8DB2-FC86F67DB9E2}"/>
                    </a:ext>
                  </a:extLst>
                </p:cNvPr>
                <p:cNvPicPr/>
                <p:nvPr/>
              </p:nvPicPr>
              <p:blipFill>
                <a:blip r:embed="rId549"/>
                <a:stretch>
                  <a:fillRect/>
                </a:stretch>
              </p:blipFill>
              <p:spPr>
                <a:xfrm>
                  <a:off x="3089640" y="3622387"/>
                  <a:ext cx="345600" cy="2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0">
              <p14:nvContentPartPr>
                <p14:cNvPr id="207" name="Freihand 206">
                  <a:extLst>
                    <a:ext uri="{FF2B5EF4-FFF2-40B4-BE49-F238E27FC236}">
                      <a16:creationId xmlns:a16="http://schemas.microsoft.com/office/drawing/2014/main" id="{E9002227-C8FB-46D9-833C-8F10D95BFA51}"/>
                    </a:ext>
                  </a:extLst>
                </p14:cNvPr>
                <p14:cNvContentPartPr/>
                <p14:nvPr/>
              </p14:nvContentPartPr>
              <p14:xfrm>
                <a:off x="3622800" y="3668827"/>
                <a:ext cx="100800" cy="360"/>
              </p14:xfrm>
            </p:contentPart>
          </mc:Choice>
          <mc:Fallback>
            <p:pic>
              <p:nvPicPr>
                <p:cNvPr id="207" name="Freihand 206">
                  <a:extLst>
                    <a:ext uri="{FF2B5EF4-FFF2-40B4-BE49-F238E27FC236}">
                      <a16:creationId xmlns:a16="http://schemas.microsoft.com/office/drawing/2014/main" id="{E9002227-C8FB-46D9-833C-8F10D95BFA51}"/>
                    </a:ext>
                  </a:extLst>
                </p:cNvPr>
                <p:cNvPicPr/>
                <p:nvPr/>
              </p:nvPicPr>
              <p:blipFill>
                <a:blip r:embed="rId551"/>
                <a:stretch>
                  <a:fillRect/>
                </a:stretch>
              </p:blipFill>
              <p:spPr>
                <a:xfrm>
                  <a:off x="3618480" y="3664507"/>
                  <a:ext cx="109440" cy="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2">
              <p14:nvContentPartPr>
                <p14:cNvPr id="208" name="Freihand 207">
                  <a:extLst>
                    <a:ext uri="{FF2B5EF4-FFF2-40B4-BE49-F238E27FC236}">
                      <a16:creationId xmlns:a16="http://schemas.microsoft.com/office/drawing/2014/main" id="{2946AA7E-72F2-4014-89E8-E08B09AD0633}"/>
                    </a:ext>
                  </a:extLst>
                </p14:cNvPr>
                <p14:cNvContentPartPr/>
                <p14:nvPr/>
              </p14:nvContentPartPr>
              <p14:xfrm>
                <a:off x="3853200" y="3672427"/>
                <a:ext cx="292320" cy="14760"/>
              </p14:xfrm>
            </p:contentPart>
          </mc:Choice>
          <mc:Fallback>
            <p:pic>
              <p:nvPicPr>
                <p:cNvPr id="208" name="Freihand 207">
                  <a:extLst>
                    <a:ext uri="{FF2B5EF4-FFF2-40B4-BE49-F238E27FC236}">
                      <a16:creationId xmlns:a16="http://schemas.microsoft.com/office/drawing/2014/main" id="{2946AA7E-72F2-4014-89E8-E08B09AD0633}"/>
                    </a:ext>
                  </a:extLst>
                </p:cNvPr>
                <p:cNvPicPr/>
                <p:nvPr/>
              </p:nvPicPr>
              <p:blipFill>
                <a:blip r:embed="rId553"/>
                <a:stretch>
                  <a:fillRect/>
                </a:stretch>
              </p:blipFill>
              <p:spPr>
                <a:xfrm>
                  <a:off x="3848880" y="3668107"/>
                  <a:ext cx="300960" cy="2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4">
              <p14:nvContentPartPr>
                <p14:cNvPr id="211" name="Freihand 210">
                  <a:extLst>
                    <a:ext uri="{FF2B5EF4-FFF2-40B4-BE49-F238E27FC236}">
                      <a16:creationId xmlns:a16="http://schemas.microsoft.com/office/drawing/2014/main" id="{6A18052D-D87A-47D7-8E0B-CE921E7E1F86}"/>
                    </a:ext>
                  </a:extLst>
                </p14:cNvPr>
                <p14:cNvContentPartPr/>
                <p14:nvPr/>
              </p14:nvContentPartPr>
              <p14:xfrm>
                <a:off x="4133280" y="3706267"/>
                <a:ext cx="414720" cy="11880"/>
              </p14:xfrm>
            </p:contentPart>
          </mc:Choice>
          <mc:Fallback>
            <p:pic>
              <p:nvPicPr>
                <p:cNvPr id="211" name="Freihand 210">
                  <a:extLst>
                    <a:ext uri="{FF2B5EF4-FFF2-40B4-BE49-F238E27FC236}">
                      <a16:creationId xmlns:a16="http://schemas.microsoft.com/office/drawing/2014/main" id="{6A18052D-D87A-47D7-8E0B-CE921E7E1F86}"/>
                    </a:ext>
                  </a:extLst>
                </p:cNvPr>
                <p:cNvPicPr/>
                <p:nvPr/>
              </p:nvPicPr>
              <p:blipFill>
                <a:blip r:embed="rId555"/>
                <a:stretch>
                  <a:fillRect/>
                </a:stretch>
              </p:blipFill>
              <p:spPr>
                <a:xfrm>
                  <a:off x="4128960" y="3701947"/>
                  <a:ext cx="423360" cy="2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6">
              <p14:nvContentPartPr>
                <p14:cNvPr id="212" name="Freihand 211">
                  <a:extLst>
                    <a:ext uri="{FF2B5EF4-FFF2-40B4-BE49-F238E27FC236}">
                      <a16:creationId xmlns:a16="http://schemas.microsoft.com/office/drawing/2014/main" id="{6575B126-E2A7-4E30-9A00-FA9912AFD4E5}"/>
                    </a:ext>
                  </a:extLst>
                </p14:cNvPr>
                <p14:cNvContentPartPr/>
                <p14:nvPr/>
              </p14:nvContentPartPr>
              <p14:xfrm>
                <a:off x="4599840" y="3711667"/>
                <a:ext cx="260280" cy="15480"/>
              </p14:xfrm>
            </p:contentPart>
          </mc:Choice>
          <mc:Fallback>
            <p:pic>
              <p:nvPicPr>
                <p:cNvPr id="212" name="Freihand 211">
                  <a:extLst>
                    <a:ext uri="{FF2B5EF4-FFF2-40B4-BE49-F238E27FC236}">
                      <a16:creationId xmlns:a16="http://schemas.microsoft.com/office/drawing/2014/main" id="{6575B126-E2A7-4E30-9A00-FA9912AFD4E5}"/>
                    </a:ext>
                  </a:extLst>
                </p:cNvPr>
                <p:cNvPicPr/>
                <p:nvPr/>
              </p:nvPicPr>
              <p:blipFill>
                <a:blip r:embed="rId557"/>
                <a:stretch>
                  <a:fillRect/>
                </a:stretch>
              </p:blipFill>
              <p:spPr>
                <a:xfrm>
                  <a:off x="4595520" y="3707347"/>
                  <a:ext cx="268920" cy="2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8">
              <p14:nvContentPartPr>
                <p14:cNvPr id="214" name="Freihand 213">
                  <a:extLst>
                    <a:ext uri="{FF2B5EF4-FFF2-40B4-BE49-F238E27FC236}">
                      <a16:creationId xmlns:a16="http://schemas.microsoft.com/office/drawing/2014/main" id="{097DC636-4B52-4922-A8AC-D13DCEE3AE87}"/>
                    </a:ext>
                  </a:extLst>
                </p14:cNvPr>
                <p14:cNvContentPartPr/>
                <p14:nvPr/>
              </p14:nvContentPartPr>
              <p14:xfrm>
                <a:off x="4824480" y="3686827"/>
                <a:ext cx="2160" cy="9360"/>
              </p14:xfrm>
            </p:contentPart>
          </mc:Choice>
          <mc:Fallback>
            <p:pic>
              <p:nvPicPr>
                <p:cNvPr id="214" name="Freihand 213">
                  <a:extLst>
                    <a:ext uri="{FF2B5EF4-FFF2-40B4-BE49-F238E27FC236}">
                      <a16:creationId xmlns:a16="http://schemas.microsoft.com/office/drawing/2014/main" id="{097DC636-4B52-4922-A8AC-D13DCEE3AE87}"/>
                    </a:ext>
                  </a:extLst>
                </p:cNvPr>
                <p:cNvPicPr/>
                <p:nvPr/>
              </p:nvPicPr>
              <p:blipFill>
                <a:blip r:embed="rId559"/>
                <a:stretch>
                  <a:fillRect/>
                </a:stretch>
              </p:blipFill>
              <p:spPr>
                <a:xfrm>
                  <a:off x="4820160" y="3682507"/>
                  <a:ext cx="108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0">
              <p14:nvContentPartPr>
                <p14:cNvPr id="215" name="Freihand 214">
                  <a:extLst>
                    <a:ext uri="{FF2B5EF4-FFF2-40B4-BE49-F238E27FC236}">
                      <a16:creationId xmlns:a16="http://schemas.microsoft.com/office/drawing/2014/main" id="{4DF1DCDF-7851-4381-9E85-36E895AAC77E}"/>
                    </a:ext>
                  </a:extLst>
                </p14:cNvPr>
                <p14:cNvContentPartPr/>
                <p14:nvPr/>
              </p14:nvContentPartPr>
              <p14:xfrm>
                <a:off x="4826280" y="3660907"/>
                <a:ext cx="10440" cy="43200"/>
              </p14:xfrm>
            </p:contentPart>
          </mc:Choice>
          <mc:Fallback>
            <p:pic>
              <p:nvPicPr>
                <p:cNvPr id="215" name="Freihand 214">
                  <a:extLst>
                    <a:ext uri="{FF2B5EF4-FFF2-40B4-BE49-F238E27FC236}">
                      <a16:creationId xmlns:a16="http://schemas.microsoft.com/office/drawing/2014/main" id="{4DF1DCDF-7851-4381-9E85-36E895AAC77E}"/>
                    </a:ext>
                  </a:extLst>
                </p:cNvPr>
                <p:cNvPicPr/>
                <p:nvPr/>
              </p:nvPicPr>
              <p:blipFill>
                <a:blip r:embed="rId561"/>
                <a:stretch>
                  <a:fillRect/>
                </a:stretch>
              </p:blipFill>
              <p:spPr>
                <a:xfrm>
                  <a:off x="4821960" y="3656587"/>
                  <a:ext cx="19080" cy="5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2">
              <p14:nvContentPartPr>
                <p14:cNvPr id="216" name="Freihand 215">
                  <a:extLst>
                    <a:ext uri="{FF2B5EF4-FFF2-40B4-BE49-F238E27FC236}">
                      <a16:creationId xmlns:a16="http://schemas.microsoft.com/office/drawing/2014/main" id="{A47F4A99-07A9-4D73-B36F-8752EF42728B}"/>
                    </a:ext>
                  </a:extLst>
                </p14:cNvPr>
                <p14:cNvContentPartPr/>
                <p14:nvPr/>
              </p14:nvContentPartPr>
              <p14:xfrm>
                <a:off x="4823400" y="3223507"/>
                <a:ext cx="7560" cy="337680"/>
              </p14:xfrm>
            </p:contentPart>
          </mc:Choice>
          <mc:Fallback>
            <p:pic>
              <p:nvPicPr>
                <p:cNvPr id="216" name="Freihand 215">
                  <a:extLst>
                    <a:ext uri="{FF2B5EF4-FFF2-40B4-BE49-F238E27FC236}">
                      <a16:creationId xmlns:a16="http://schemas.microsoft.com/office/drawing/2014/main" id="{A47F4A99-07A9-4D73-B36F-8752EF42728B}"/>
                    </a:ext>
                  </a:extLst>
                </p:cNvPr>
                <p:cNvPicPr/>
                <p:nvPr/>
              </p:nvPicPr>
              <p:blipFill>
                <a:blip r:embed="rId563"/>
                <a:stretch>
                  <a:fillRect/>
                </a:stretch>
              </p:blipFill>
              <p:spPr>
                <a:xfrm>
                  <a:off x="4819080" y="3218827"/>
                  <a:ext cx="16200" cy="34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4">
              <p14:nvContentPartPr>
                <p14:cNvPr id="171" name="Freihand 170">
                  <a:extLst>
                    <a:ext uri="{FF2B5EF4-FFF2-40B4-BE49-F238E27FC236}">
                      <a16:creationId xmlns:a16="http://schemas.microsoft.com/office/drawing/2014/main" id="{AF234EDE-9D52-499D-AC9B-4B98ED00CF3A}"/>
                    </a:ext>
                  </a:extLst>
                </p14:cNvPr>
                <p14:cNvContentPartPr/>
                <p14:nvPr/>
              </p14:nvContentPartPr>
              <p14:xfrm>
                <a:off x="4737000" y="2849107"/>
                <a:ext cx="209520" cy="5040"/>
              </p14:xfrm>
            </p:contentPart>
          </mc:Choice>
          <mc:Fallback>
            <p:pic>
              <p:nvPicPr>
                <p:cNvPr id="171" name="Freihand 170">
                  <a:extLst>
                    <a:ext uri="{FF2B5EF4-FFF2-40B4-BE49-F238E27FC236}">
                      <a16:creationId xmlns:a16="http://schemas.microsoft.com/office/drawing/2014/main" id="{AF234EDE-9D52-499D-AC9B-4B98ED00CF3A}"/>
                    </a:ext>
                  </a:extLst>
                </p:cNvPr>
                <p:cNvPicPr/>
                <p:nvPr/>
              </p:nvPicPr>
              <p:blipFill>
                <a:blip r:embed="rId565"/>
                <a:stretch>
                  <a:fillRect/>
                </a:stretch>
              </p:blipFill>
              <p:spPr>
                <a:xfrm>
                  <a:off x="4732680" y="2844787"/>
                  <a:ext cx="218160" cy="1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6">
              <p14:nvContentPartPr>
                <p14:cNvPr id="172" name="Freihand 171">
                  <a:extLst>
                    <a:ext uri="{FF2B5EF4-FFF2-40B4-BE49-F238E27FC236}">
                      <a16:creationId xmlns:a16="http://schemas.microsoft.com/office/drawing/2014/main" id="{4D120AFE-8483-4C0A-9736-BF03A1E5669D}"/>
                    </a:ext>
                  </a:extLst>
                </p14:cNvPr>
                <p14:cNvContentPartPr/>
                <p14:nvPr/>
              </p14:nvContentPartPr>
              <p14:xfrm>
                <a:off x="5070000" y="2844067"/>
                <a:ext cx="385560" cy="14760"/>
              </p14:xfrm>
            </p:contentPart>
          </mc:Choice>
          <mc:Fallback>
            <p:pic>
              <p:nvPicPr>
                <p:cNvPr id="172" name="Freihand 171">
                  <a:extLst>
                    <a:ext uri="{FF2B5EF4-FFF2-40B4-BE49-F238E27FC236}">
                      <a16:creationId xmlns:a16="http://schemas.microsoft.com/office/drawing/2014/main" id="{4D120AFE-8483-4C0A-9736-BF03A1E5669D}"/>
                    </a:ext>
                  </a:extLst>
                </p:cNvPr>
                <p:cNvPicPr/>
                <p:nvPr/>
              </p:nvPicPr>
              <p:blipFill>
                <a:blip r:embed="rId567"/>
                <a:stretch>
                  <a:fillRect/>
                </a:stretch>
              </p:blipFill>
              <p:spPr>
                <a:xfrm>
                  <a:off x="5065680" y="2839747"/>
                  <a:ext cx="394200" cy="2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8">
              <p14:nvContentPartPr>
                <p14:cNvPr id="173" name="Freihand 172">
                  <a:extLst>
                    <a:ext uri="{FF2B5EF4-FFF2-40B4-BE49-F238E27FC236}">
                      <a16:creationId xmlns:a16="http://schemas.microsoft.com/office/drawing/2014/main" id="{FB6BE2DD-8455-426B-8E7B-B6E58A8F5995}"/>
                    </a:ext>
                  </a:extLst>
                </p14:cNvPr>
                <p14:cNvContentPartPr/>
                <p14:nvPr/>
              </p14:nvContentPartPr>
              <p14:xfrm>
                <a:off x="5538360" y="2864227"/>
                <a:ext cx="227520" cy="18720"/>
              </p14:xfrm>
            </p:contentPart>
          </mc:Choice>
          <mc:Fallback>
            <p:pic>
              <p:nvPicPr>
                <p:cNvPr id="173" name="Freihand 172">
                  <a:extLst>
                    <a:ext uri="{FF2B5EF4-FFF2-40B4-BE49-F238E27FC236}">
                      <a16:creationId xmlns:a16="http://schemas.microsoft.com/office/drawing/2014/main" id="{FB6BE2DD-8455-426B-8E7B-B6E58A8F5995}"/>
                    </a:ext>
                  </a:extLst>
                </p:cNvPr>
                <p:cNvPicPr/>
                <p:nvPr/>
              </p:nvPicPr>
              <p:blipFill>
                <a:blip r:embed="rId569"/>
                <a:stretch>
                  <a:fillRect/>
                </a:stretch>
              </p:blipFill>
              <p:spPr>
                <a:xfrm>
                  <a:off x="5534040" y="2859907"/>
                  <a:ext cx="236160" cy="2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0">
              <p14:nvContentPartPr>
                <p14:cNvPr id="174" name="Freihand 173">
                  <a:extLst>
                    <a:ext uri="{FF2B5EF4-FFF2-40B4-BE49-F238E27FC236}">
                      <a16:creationId xmlns:a16="http://schemas.microsoft.com/office/drawing/2014/main" id="{2518AFA5-7119-44F9-99F6-7237AD5ADB56}"/>
                    </a:ext>
                  </a:extLst>
                </p14:cNvPr>
                <p14:cNvContentPartPr/>
                <p14:nvPr/>
              </p14:nvContentPartPr>
              <p14:xfrm>
                <a:off x="5825280" y="2893027"/>
                <a:ext cx="192960" cy="22320"/>
              </p14:xfrm>
            </p:contentPart>
          </mc:Choice>
          <mc:Fallback>
            <p:pic>
              <p:nvPicPr>
                <p:cNvPr id="174" name="Freihand 173">
                  <a:extLst>
                    <a:ext uri="{FF2B5EF4-FFF2-40B4-BE49-F238E27FC236}">
                      <a16:creationId xmlns:a16="http://schemas.microsoft.com/office/drawing/2014/main" id="{2518AFA5-7119-44F9-99F6-7237AD5ADB56}"/>
                    </a:ext>
                  </a:extLst>
                </p:cNvPr>
                <p:cNvPicPr/>
                <p:nvPr/>
              </p:nvPicPr>
              <p:blipFill>
                <a:blip r:embed="rId571"/>
                <a:stretch>
                  <a:fillRect/>
                </a:stretch>
              </p:blipFill>
              <p:spPr>
                <a:xfrm>
                  <a:off x="5820960" y="2888707"/>
                  <a:ext cx="201600" cy="3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2">
              <p14:nvContentPartPr>
                <p14:cNvPr id="175" name="Freihand 174">
                  <a:extLst>
                    <a:ext uri="{FF2B5EF4-FFF2-40B4-BE49-F238E27FC236}">
                      <a16:creationId xmlns:a16="http://schemas.microsoft.com/office/drawing/2014/main" id="{EB3CE665-0AC0-4789-B179-04FEEE49D01A}"/>
                    </a:ext>
                  </a:extLst>
                </p14:cNvPr>
                <p14:cNvContentPartPr/>
                <p14:nvPr/>
              </p14:nvContentPartPr>
              <p14:xfrm>
                <a:off x="6073320" y="2921827"/>
                <a:ext cx="122040" cy="11880"/>
              </p14:xfrm>
            </p:contentPart>
          </mc:Choice>
          <mc:Fallback>
            <p:pic>
              <p:nvPicPr>
                <p:cNvPr id="175" name="Freihand 174">
                  <a:extLst>
                    <a:ext uri="{FF2B5EF4-FFF2-40B4-BE49-F238E27FC236}">
                      <a16:creationId xmlns:a16="http://schemas.microsoft.com/office/drawing/2014/main" id="{EB3CE665-0AC0-4789-B179-04FEEE49D01A}"/>
                    </a:ext>
                  </a:extLst>
                </p:cNvPr>
                <p:cNvPicPr/>
                <p:nvPr/>
              </p:nvPicPr>
              <p:blipFill>
                <a:blip r:embed="rId573"/>
                <a:stretch>
                  <a:fillRect/>
                </a:stretch>
              </p:blipFill>
              <p:spPr>
                <a:xfrm>
                  <a:off x="6069000" y="2917507"/>
                  <a:ext cx="130680" cy="2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4">
              <p14:nvContentPartPr>
                <p14:cNvPr id="178" name="Freihand 177">
                  <a:extLst>
                    <a:ext uri="{FF2B5EF4-FFF2-40B4-BE49-F238E27FC236}">
                      <a16:creationId xmlns:a16="http://schemas.microsoft.com/office/drawing/2014/main" id="{CCF48FEF-B40E-4CB5-94A6-394F75DF3EF7}"/>
                    </a:ext>
                  </a:extLst>
                </p14:cNvPr>
                <p14:cNvContentPartPr/>
                <p14:nvPr/>
              </p14:nvContentPartPr>
              <p14:xfrm>
                <a:off x="6242160" y="2941627"/>
                <a:ext cx="18720" cy="15840"/>
              </p14:xfrm>
            </p:contentPart>
          </mc:Choice>
          <mc:Fallback>
            <p:pic>
              <p:nvPicPr>
                <p:cNvPr id="178" name="Freihand 177">
                  <a:extLst>
                    <a:ext uri="{FF2B5EF4-FFF2-40B4-BE49-F238E27FC236}">
                      <a16:creationId xmlns:a16="http://schemas.microsoft.com/office/drawing/2014/main" id="{CCF48FEF-B40E-4CB5-94A6-394F75DF3EF7}"/>
                    </a:ext>
                  </a:extLst>
                </p:cNvPr>
                <p:cNvPicPr/>
                <p:nvPr/>
              </p:nvPicPr>
              <p:blipFill>
                <a:blip r:embed="rId575"/>
                <a:stretch>
                  <a:fillRect/>
                </a:stretch>
              </p:blipFill>
              <p:spPr>
                <a:xfrm>
                  <a:off x="6237840" y="2937307"/>
                  <a:ext cx="27360" cy="2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6">
              <p14:nvContentPartPr>
                <p14:cNvPr id="179" name="Freihand 178">
                  <a:extLst>
                    <a:ext uri="{FF2B5EF4-FFF2-40B4-BE49-F238E27FC236}">
                      <a16:creationId xmlns:a16="http://schemas.microsoft.com/office/drawing/2014/main" id="{FA39D176-8A40-4504-9927-01BAC66098B7}"/>
                    </a:ext>
                  </a:extLst>
                </p14:cNvPr>
                <p14:cNvContentPartPr/>
                <p14:nvPr/>
              </p14:nvContentPartPr>
              <p14:xfrm>
                <a:off x="6178440" y="2911387"/>
                <a:ext cx="60480" cy="10080"/>
              </p14:xfrm>
            </p:contentPart>
          </mc:Choice>
          <mc:Fallback>
            <p:pic>
              <p:nvPicPr>
                <p:cNvPr id="179" name="Freihand 178">
                  <a:extLst>
                    <a:ext uri="{FF2B5EF4-FFF2-40B4-BE49-F238E27FC236}">
                      <a16:creationId xmlns:a16="http://schemas.microsoft.com/office/drawing/2014/main" id="{FA39D176-8A40-4504-9927-01BAC66098B7}"/>
                    </a:ext>
                  </a:extLst>
                </p:cNvPr>
                <p:cNvPicPr/>
                <p:nvPr/>
              </p:nvPicPr>
              <p:blipFill>
                <a:blip r:embed="rId577"/>
                <a:stretch>
                  <a:fillRect/>
                </a:stretch>
              </p:blipFill>
              <p:spPr>
                <a:xfrm>
                  <a:off x="6174120" y="2907067"/>
                  <a:ext cx="69120" cy="1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8">
              <p14:nvContentPartPr>
                <p14:cNvPr id="180" name="Freihand 179">
                  <a:extLst>
                    <a:ext uri="{FF2B5EF4-FFF2-40B4-BE49-F238E27FC236}">
                      <a16:creationId xmlns:a16="http://schemas.microsoft.com/office/drawing/2014/main" id="{802DDC52-5C23-4729-939F-1B64BEAA2E87}"/>
                    </a:ext>
                  </a:extLst>
                </p14:cNvPr>
                <p14:cNvContentPartPr/>
                <p14:nvPr/>
              </p14:nvContentPartPr>
              <p14:xfrm>
                <a:off x="6236040" y="2897347"/>
                <a:ext cx="57240" cy="46080"/>
              </p14:xfrm>
            </p:contentPart>
          </mc:Choice>
          <mc:Fallback>
            <p:pic>
              <p:nvPicPr>
                <p:cNvPr id="180" name="Freihand 179">
                  <a:extLst>
                    <a:ext uri="{FF2B5EF4-FFF2-40B4-BE49-F238E27FC236}">
                      <a16:creationId xmlns:a16="http://schemas.microsoft.com/office/drawing/2014/main" id="{802DDC52-5C23-4729-939F-1B64BEAA2E87}"/>
                    </a:ext>
                  </a:extLst>
                </p:cNvPr>
                <p:cNvPicPr/>
                <p:nvPr/>
              </p:nvPicPr>
              <p:blipFill>
                <a:blip r:embed="rId579"/>
                <a:stretch>
                  <a:fillRect/>
                </a:stretch>
              </p:blipFill>
              <p:spPr>
                <a:xfrm>
                  <a:off x="6231720" y="2893027"/>
                  <a:ext cx="65880" cy="5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0">
              <p14:nvContentPartPr>
                <p14:cNvPr id="217" name="Freihand 216">
                  <a:extLst>
                    <a:ext uri="{FF2B5EF4-FFF2-40B4-BE49-F238E27FC236}">
                      <a16:creationId xmlns:a16="http://schemas.microsoft.com/office/drawing/2014/main" id="{04B4AF25-2C41-4A72-BEB8-EFB0EDC92C14}"/>
                    </a:ext>
                  </a:extLst>
                </p14:cNvPr>
                <p14:cNvContentPartPr/>
                <p14:nvPr/>
              </p14:nvContentPartPr>
              <p14:xfrm>
                <a:off x="4813320" y="2524747"/>
                <a:ext cx="18720" cy="489960"/>
              </p14:xfrm>
            </p:contentPart>
          </mc:Choice>
          <mc:Fallback>
            <p:pic>
              <p:nvPicPr>
                <p:cNvPr id="217" name="Freihand 216">
                  <a:extLst>
                    <a:ext uri="{FF2B5EF4-FFF2-40B4-BE49-F238E27FC236}">
                      <a16:creationId xmlns:a16="http://schemas.microsoft.com/office/drawing/2014/main" id="{04B4AF25-2C41-4A72-BEB8-EFB0EDC92C14}"/>
                    </a:ext>
                  </a:extLst>
                </p:cNvPr>
                <p:cNvPicPr/>
                <p:nvPr/>
              </p:nvPicPr>
              <p:blipFill>
                <a:blip r:embed="rId581"/>
                <a:stretch>
                  <a:fillRect/>
                </a:stretch>
              </p:blipFill>
              <p:spPr>
                <a:xfrm>
                  <a:off x="4809000" y="2520427"/>
                  <a:ext cx="27360" cy="49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2">
              <p14:nvContentPartPr>
                <p14:cNvPr id="376" name="Freihand 375">
                  <a:extLst>
                    <a:ext uri="{FF2B5EF4-FFF2-40B4-BE49-F238E27FC236}">
                      <a16:creationId xmlns:a16="http://schemas.microsoft.com/office/drawing/2014/main" id="{A086243F-9E8C-41F9-BD74-927C8F10FE4A}"/>
                    </a:ext>
                  </a:extLst>
                </p14:cNvPr>
                <p14:cNvContentPartPr/>
                <p14:nvPr/>
              </p14:nvContentPartPr>
              <p14:xfrm>
                <a:off x="4127880" y="3341587"/>
                <a:ext cx="146520" cy="43200"/>
              </p14:xfrm>
            </p:contentPart>
          </mc:Choice>
          <mc:Fallback>
            <p:pic>
              <p:nvPicPr>
                <p:cNvPr id="376" name="Freihand 375">
                  <a:extLst>
                    <a:ext uri="{FF2B5EF4-FFF2-40B4-BE49-F238E27FC236}">
                      <a16:creationId xmlns:a16="http://schemas.microsoft.com/office/drawing/2014/main" id="{A086243F-9E8C-41F9-BD74-927C8F10FE4A}"/>
                    </a:ext>
                  </a:extLst>
                </p:cNvPr>
                <p:cNvPicPr/>
                <p:nvPr/>
              </p:nvPicPr>
              <p:blipFill>
                <a:blip r:embed="rId583"/>
                <a:stretch>
                  <a:fillRect/>
                </a:stretch>
              </p:blipFill>
              <p:spPr>
                <a:xfrm>
                  <a:off x="4123560" y="3337267"/>
                  <a:ext cx="155160" cy="5184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1055741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0" y="80502"/>
            <a:ext cx="9573488" cy="410080"/>
          </a:xfrm>
          <a:prstGeom prst="rect">
            <a:avLst/>
          </a:prstGeom>
        </p:spPr>
        <p:txBody>
          <a:bodyPr>
            <a:normAutofit fontScale="82500" lnSpcReduction="10000"/>
          </a:bodyPr>
          <a:lstStyle>
            <a:lvl1pPr algn="ctr" rtl="0" hangingPunct="0">
              <a:tabLst/>
              <a:defRPr lang="de-DE" sz="4400" b="0" i="0" u="none" strike="noStrike" kern="1200">
                <a:ln>
                  <a:noFill/>
                </a:ln>
                <a:latin typeface="Arial" pitchFamily="18"/>
              </a:defRPr>
            </a:lvl1pPr>
          </a:lstStyle>
          <a:p>
            <a:r>
              <a:rPr lang="en-US" sz="2631" dirty="0" err="1">
                <a:solidFill>
                  <a:sysClr val="windowText" lastClr="000000"/>
                </a:solidFill>
              </a:rPr>
              <a:t>Grenzprodukt</a:t>
            </a:r>
            <a:r>
              <a:rPr lang="en-US" sz="2631" dirty="0">
                <a:solidFill>
                  <a:sysClr val="windowText" lastClr="000000"/>
                </a:solidFill>
              </a:rPr>
              <a:t> der Arbeit (GPL) und </a:t>
            </a:r>
            <a:r>
              <a:rPr lang="en-US" sz="2631" dirty="0" err="1">
                <a:solidFill>
                  <a:sysClr val="windowText" lastClr="000000"/>
                </a:solidFill>
              </a:rPr>
              <a:t>Steigung</a:t>
            </a:r>
            <a:r>
              <a:rPr lang="en-US" sz="2631" dirty="0">
                <a:solidFill>
                  <a:sysClr val="windowText" lastClr="000000"/>
                </a:solidFill>
              </a:rPr>
              <a:t> der </a:t>
            </a:r>
            <a:r>
              <a:rPr lang="en-US" sz="2631" dirty="0" err="1">
                <a:solidFill>
                  <a:sysClr val="windowText" lastClr="000000"/>
                </a:solidFill>
              </a:rPr>
              <a:t>Transformationskurve</a:t>
            </a:r>
            <a:endParaRPr lang="en-US" sz="2631" dirty="0">
              <a:solidFill>
                <a:sysClr val="windowText" lastClr="000000"/>
              </a:solidFill>
            </a:endParaRPr>
          </a:p>
        </p:txBody>
      </p:sp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1E352180-2995-4E0F-A879-B7C7D40D9D25}"/>
              </a:ext>
            </a:extLst>
          </p:cNvPr>
          <p:cNvGrpSpPr/>
          <p:nvPr/>
        </p:nvGrpSpPr>
        <p:grpSpPr>
          <a:xfrm>
            <a:off x="2018997" y="889966"/>
            <a:ext cx="5251896" cy="3672408"/>
            <a:chOff x="4211960" y="1196752"/>
            <a:chExt cx="3667720" cy="2376264"/>
          </a:xfrm>
        </p:grpSpPr>
        <p:cxnSp>
          <p:nvCxnSpPr>
            <p:cNvPr id="6" name="Gerade Verbindung mit Pfeil 5">
              <a:extLst>
                <a:ext uri="{FF2B5EF4-FFF2-40B4-BE49-F238E27FC236}">
                  <a16:creationId xmlns:a16="http://schemas.microsoft.com/office/drawing/2014/main" id="{FC1EA2BE-07FE-48C7-A181-238BEBB592D7}"/>
                </a:ext>
              </a:extLst>
            </p:cNvPr>
            <p:cNvCxnSpPr/>
            <p:nvPr/>
          </p:nvCxnSpPr>
          <p:spPr>
            <a:xfrm flipV="1">
              <a:off x="4211960" y="1196752"/>
              <a:ext cx="0" cy="2376264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Gerade Verbindung mit Pfeil 6">
              <a:extLst>
                <a:ext uri="{FF2B5EF4-FFF2-40B4-BE49-F238E27FC236}">
                  <a16:creationId xmlns:a16="http://schemas.microsoft.com/office/drawing/2014/main" id="{9881068D-50A3-4DD3-B615-36B69B6FFE5D}"/>
                </a:ext>
              </a:extLst>
            </p:cNvPr>
            <p:cNvCxnSpPr>
              <a:cxnSpLocks/>
            </p:cNvCxnSpPr>
            <p:nvPr/>
          </p:nvCxnSpPr>
          <p:spPr>
            <a:xfrm>
              <a:off x="4211960" y="3573016"/>
              <a:ext cx="3667720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Textfeld 7">
            <a:extLst>
              <a:ext uri="{FF2B5EF4-FFF2-40B4-BE49-F238E27FC236}">
                <a16:creationId xmlns:a16="http://schemas.microsoft.com/office/drawing/2014/main" id="{0C44DE80-65E5-4D07-901A-972AE9BC91F1}"/>
              </a:ext>
            </a:extLst>
          </p:cNvPr>
          <p:cNvSpPr txBox="1"/>
          <p:nvPr/>
        </p:nvSpPr>
        <p:spPr>
          <a:xfrm flipH="1">
            <a:off x="1244008" y="1052764"/>
            <a:ext cx="7749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GPL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6E57E6CF-2A8E-41F1-9425-3F1A3B527941}"/>
              </a:ext>
            </a:extLst>
          </p:cNvPr>
          <p:cNvSpPr txBox="1"/>
          <p:nvPr/>
        </p:nvSpPr>
        <p:spPr>
          <a:xfrm flipH="1">
            <a:off x="6702638" y="4567510"/>
            <a:ext cx="5760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feld 2">
                <a:extLst>
                  <a:ext uri="{FF2B5EF4-FFF2-40B4-BE49-F238E27FC236}">
                    <a16:creationId xmlns:a16="http://schemas.microsoft.com/office/drawing/2014/main" id="{AC295E5F-81DA-4333-8E8E-760B9DD427A5}"/>
                  </a:ext>
                </a:extLst>
              </p:cNvPr>
              <p:cNvSpPr txBox="1"/>
              <p:nvPr/>
            </p:nvSpPr>
            <p:spPr>
              <a:xfrm>
                <a:off x="69103" y="4977327"/>
                <a:ext cx="7560838" cy="11948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DE" sz="2800" dirty="0"/>
                  <a:t>Aus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de-DE" sz="28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de-DE" sz="2800" i="1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</m:acc>
                    <m:r>
                      <a:rPr lang="de-DE" sz="2800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de-DE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DE" sz="2800" i="1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a:rPr lang="de-DE" sz="2800" i="1">
                            <a:latin typeface="Cambria Math" panose="02040503050406030204" pitchFamily="18" charset="0"/>
                          </a:rPr>
                          <m:t>𝐺</m:t>
                        </m:r>
                      </m:sub>
                    </m:sSub>
                    <m:r>
                      <a:rPr lang="de-DE" sz="2800" i="1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de-DE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DE" sz="2800" i="1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a:rPr lang="de-DE" sz="2800" i="1">
                            <a:latin typeface="Cambria Math" panose="02040503050406030204" pitchFamily="18" charset="0"/>
                          </a:rPr>
                          <m:t>𝑀</m:t>
                        </m:r>
                      </m:sub>
                    </m:sSub>
                  </m:oMath>
                </a14:m>
                <a:r>
                  <a:rPr lang="de-DE" sz="2800" baseline="-25000" dirty="0"/>
                  <a:t>	</a:t>
                </a:r>
                <a:r>
                  <a:rPr lang="de-DE" sz="2800" dirty="0"/>
                  <a:t>folgt 	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de-DE" sz="2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de-DE" sz="2800" i="1">
                            <a:latin typeface="Cambria Math" panose="02040503050406030204" pitchFamily="18" charset="0"/>
                          </a:rPr>
                          <m:t>𝑑𝐺</m:t>
                        </m:r>
                      </m:num>
                      <m:den>
                        <m:r>
                          <a:rPr lang="de-DE" sz="2800" i="1">
                            <a:latin typeface="Cambria Math" panose="02040503050406030204" pitchFamily="18" charset="0"/>
                          </a:rPr>
                          <m:t>𝑑𝑀</m:t>
                        </m:r>
                      </m:den>
                    </m:f>
                    <m:r>
                      <a:rPr lang="de-DE" sz="2800" i="1">
                        <a:latin typeface="Cambria Math" panose="02040503050406030204" pitchFamily="18" charset="0"/>
                      </a:rPr>
                      <m:t>=−</m:t>
                    </m:r>
                    <m:f>
                      <m:fPr>
                        <m:ctrlPr>
                          <a:rPr lang="de-DE" sz="2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de-DE" sz="28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de-DE" sz="2800" i="1">
                                <a:latin typeface="Cambria Math" panose="02040503050406030204" pitchFamily="18" charset="0"/>
                              </a:rPr>
                              <m:t>𝐺𝑃𝐿</m:t>
                            </m:r>
                          </m:e>
                          <m:sub>
                            <m:r>
                              <a:rPr lang="de-DE" sz="2800" i="1">
                                <a:latin typeface="Cambria Math" panose="02040503050406030204" pitchFamily="18" charset="0"/>
                              </a:rPr>
                              <m:t>𝐺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de-DE" sz="28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de-DE" sz="2800" i="1">
                                <a:latin typeface="Cambria Math" panose="02040503050406030204" pitchFamily="18" charset="0"/>
                              </a:rPr>
                              <m:t>𝐺𝑃𝐿</m:t>
                            </m:r>
                          </m:e>
                          <m:sub>
                            <m:r>
                              <a:rPr lang="de-DE" sz="2800" i="1">
                                <a:latin typeface="Cambria Math" panose="02040503050406030204" pitchFamily="18" charset="0"/>
                              </a:rPr>
                              <m:t>𝑀</m:t>
                            </m:r>
                          </m:sub>
                        </m:sSub>
                      </m:den>
                    </m:f>
                    <m:r>
                      <a:rPr lang="de-DE" sz="2800" i="1">
                        <a:latin typeface="Cambria Math" panose="02040503050406030204" pitchFamily="18" charset="0"/>
                      </a:rPr>
                      <m:t>&lt;0</m:t>
                    </m:r>
                  </m:oMath>
                </a14:m>
                <a:r>
                  <a:rPr lang="de-DE" sz="2800" dirty="0">
                    <a:ea typeface="Cambria Math" panose="02040503050406030204" pitchFamily="18" charset="0"/>
                  </a:rPr>
                  <a:t> </a:t>
                </a:r>
                <a:endParaRPr lang="de-DE" sz="28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de-DE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für die Steigung der Transformationskurve</a:t>
                </a:r>
              </a:p>
            </p:txBody>
          </p:sp>
        </mc:Choice>
        <mc:Fallback xmlns="">
          <p:sp>
            <p:nvSpPr>
              <p:cNvPr id="3" name="Textfeld 2">
                <a:extLst>
                  <a:ext uri="{FF2B5EF4-FFF2-40B4-BE49-F238E27FC236}">
                    <a16:creationId xmlns:a16="http://schemas.microsoft.com/office/drawing/2014/main" id="{AC295E5F-81DA-4333-8E8E-760B9DD427A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103" y="4977327"/>
                <a:ext cx="7560838" cy="1194879"/>
              </a:xfrm>
              <a:prstGeom prst="rect">
                <a:avLst/>
              </a:prstGeom>
              <a:blipFill>
                <a:blip r:embed="rId3"/>
                <a:stretch>
                  <a:fillRect l="-1612" b="-12690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Freihandform: Form 10">
            <a:extLst>
              <a:ext uri="{FF2B5EF4-FFF2-40B4-BE49-F238E27FC236}">
                <a16:creationId xmlns:a16="http://schemas.microsoft.com/office/drawing/2014/main" id="{C39DDC74-BFD5-45C3-BB19-6223A8BA1975}"/>
              </a:ext>
            </a:extLst>
          </p:cNvPr>
          <p:cNvSpPr/>
          <p:nvPr/>
        </p:nvSpPr>
        <p:spPr>
          <a:xfrm>
            <a:off x="2337851" y="1325880"/>
            <a:ext cx="4046220" cy="3006090"/>
          </a:xfrm>
          <a:custGeom>
            <a:avLst/>
            <a:gdLst>
              <a:gd name="connsiteX0" fmla="*/ 0 w 4046220"/>
              <a:gd name="connsiteY0" fmla="*/ 0 h 3006090"/>
              <a:gd name="connsiteX1" fmla="*/ 994410 w 4046220"/>
              <a:gd name="connsiteY1" fmla="*/ 2080260 h 3006090"/>
              <a:gd name="connsiteX2" fmla="*/ 4046220 w 4046220"/>
              <a:gd name="connsiteY2" fmla="*/ 3006090 h 30060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046220" h="3006090">
                <a:moveTo>
                  <a:pt x="0" y="0"/>
                </a:moveTo>
                <a:cubicBezTo>
                  <a:pt x="160020" y="789622"/>
                  <a:pt x="320040" y="1579245"/>
                  <a:pt x="994410" y="2080260"/>
                </a:cubicBezTo>
                <a:cubicBezTo>
                  <a:pt x="1668780" y="2581275"/>
                  <a:pt x="2857500" y="2793682"/>
                  <a:pt x="4046220" y="3006090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Rechteck 13">
            <a:extLst>
              <a:ext uri="{FF2B5EF4-FFF2-40B4-BE49-F238E27FC236}">
                <a16:creationId xmlns:a16="http://schemas.microsoft.com/office/drawing/2014/main" id="{ABA7E1DD-0BC9-406C-87AB-D3901196294A}"/>
              </a:ext>
            </a:extLst>
          </p:cNvPr>
          <p:cNvSpPr/>
          <p:nvPr/>
        </p:nvSpPr>
        <p:spPr>
          <a:xfrm>
            <a:off x="8684576" y="4236762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67" name="Freihand 66">
                <a:extLst>
                  <a:ext uri="{FF2B5EF4-FFF2-40B4-BE49-F238E27FC236}">
                    <a16:creationId xmlns:a16="http://schemas.microsoft.com/office/drawing/2014/main" id="{999F4256-55E3-4E2D-880A-2793B7FEA9AC}"/>
                  </a:ext>
                </a:extLst>
              </p14:cNvPr>
              <p14:cNvContentPartPr/>
              <p14:nvPr/>
            </p14:nvContentPartPr>
            <p14:xfrm>
              <a:off x="7519080" y="1215427"/>
              <a:ext cx="197640" cy="257400"/>
            </p14:xfrm>
          </p:contentPart>
        </mc:Choice>
        <mc:Fallback>
          <p:pic>
            <p:nvPicPr>
              <p:cNvPr id="67" name="Freihand 66">
                <a:extLst>
                  <a:ext uri="{FF2B5EF4-FFF2-40B4-BE49-F238E27FC236}">
                    <a16:creationId xmlns:a16="http://schemas.microsoft.com/office/drawing/2014/main" id="{999F4256-55E3-4E2D-880A-2793B7FEA9AC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514760" y="1211107"/>
                <a:ext cx="206280" cy="266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111" name="Freihand 110">
                <a:extLst>
                  <a:ext uri="{FF2B5EF4-FFF2-40B4-BE49-F238E27FC236}">
                    <a16:creationId xmlns:a16="http://schemas.microsoft.com/office/drawing/2014/main" id="{7494450F-5369-4C51-B13B-7EA048D563A9}"/>
                  </a:ext>
                </a:extLst>
              </p14:cNvPr>
              <p14:cNvContentPartPr/>
              <p14:nvPr/>
            </p14:nvContentPartPr>
            <p14:xfrm>
              <a:off x="10469280" y="1356547"/>
              <a:ext cx="1440" cy="26280"/>
            </p14:xfrm>
          </p:contentPart>
        </mc:Choice>
        <mc:Fallback>
          <p:pic>
            <p:nvPicPr>
              <p:cNvPr id="111" name="Freihand 110">
                <a:extLst>
                  <a:ext uri="{FF2B5EF4-FFF2-40B4-BE49-F238E27FC236}">
                    <a16:creationId xmlns:a16="http://schemas.microsoft.com/office/drawing/2014/main" id="{7494450F-5369-4C51-B13B-7EA048D563A9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0464960" y="1352227"/>
                <a:ext cx="10080" cy="34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113" name="Freihand 112">
                <a:extLst>
                  <a:ext uri="{FF2B5EF4-FFF2-40B4-BE49-F238E27FC236}">
                    <a16:creationId xmlns:a16="http://schemas.microsoft.com/office/drawing/2014/main" id="{E854081B-9794-4692-9D75-68BBD733EE7E}"/>
                  </a:ext>
                </a:extLst>
              </p14:cNvPr>
              <p14:cNvContentPartPr/>
              <p14:nvPr/>
            </p14:nvContentPartPr>
            <p14:xfrm>
              <a:off x="698160" y="4998307"/>
              <a:ext cx="2023560" cy="767160"/>
            </p14:xfrm>
          </p:contentPart>
        </mc:Choice>
        <mc:Fallback>
          <p:pic>
            <p:nvPicPr>
              <p:cNvPr id="113" name="Freihand 112">
                <a:extLst>
                  <a:ext uri="{FF2B5EF4-FFF2-40B4-BE49-F238E27FC236}">
                    <a16:creationId xmlns:a16="http://schemas.microsoft.com/office/drawing/2014/main" id="{E854081B-9794-4692-9D75-68BBD733EE7E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693840" y="4993987"/>
                <a:ext cx="2032200" cy="775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127" name="Freihand 126">
                <a:extLst>
                  <a:ext uri="{FF2B5EF4-FFF2-40B4-BE49-F238E27FC236}">
                    <a16:creationId xmlns:a16="http://schemas.microsoft.com/office/drawing/2014/main" id="{06C0EFA8-9919-4290-9A97-1BBBD11A9D70}"/>
                  </a:ext>
                </a:extLst>
              </p14:cNvPr>
              <p14:cNvContentPartPr/>
              <p14:nvPr/>
            </p14:nvContentPartPr>
            <p14:xfrm>
              <a:off x="7614120" y="2173747"/>
              <a:ext cx="356040" cy="500400"/>
            </p14:xfrm>
          </p:contentPart>
        </mc:Choice>
        <mc:Fallback>
          <p:pic>
            <p:nvPicPr>
              <p:cNvPr id="127" name="Freihand 126">
                <a:extLst>
                  <a:ext uri="{FF2B5EF4-FFF2-40B4-BE49-F238E27FC236}">
                    <a16:creationId xmlns:a16="http://schemas.microsoft.com/office/drawing/2014/main" id="{06C0EFA8-9919-4290-9A97-1BBBD11A9D70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7609800" y="2169427"/>
                <a:ext cx="364680" cy="509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167" name="Freihand 166">
                <a:extLst>
                  <a:ext uri="{FF2B5EF4-FFF2-40B4-BE49-F238E27FC236}">
                    <a16:creationId xmlns:a16="http://schemas.microsoft.com/office/drawing/2014/main" id="{4553B0F2-8243-4E20-8D81-0D36B0E241BE}"/>
                  </a:ext>
                </a:extLst>
              </p14:cNvPr>
              <p14:cNvContentPartPr/>
              <p14:nvPr/>
            </p14:nvContentPartPr>
            <p14:xfrm>
              <a:off x="9290640" y="925267"/>
              <a:ext cx="644040" cy="694080"/>
            </p14:xfrm>
          </p:contentPart>
        </mc:Choice>
        <mc:Fallback>
          <p:pic>
            <p:nvPicPr>
              <p:cNvPr id="167" name="Freihand 166">
                <a:extLst>
                  <a:ext uri="{FF2B5EF4-FFF2-40B4-BE49-F238E27FC236}">
                    <a16:creationId xmlns:a16="http://schemas.microsoft.com/office/drawing/2014/main" id="{4553B0F2-8243-4E20-8D81-0D36B0E241BE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9286320" y="920947"/>
                <a:ext cx="652680" cy="702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">
            <p14:nvContentPartPr>
              <p14:cNvPr id="169" name="Freihand 168">
                <a:extLst>
                  <a:ext uri="{FF2B5EF4-FFF2-40B4-BE49-F238E27FC236}">
                    <a16:creationId xmlns:a16="http://schemas.microsoft.com/office/drawing/2014/main" id="{A99CFA25-075A-4EF6-97F7-B01B17B6E648}"/>
                  </a:ext>
                </a:extLst>
              </p14:cNvPr>
              <p14:cNvContentPartPr/>
              <p14:nvPr/>
            </p14:nvContentPartPr>
            <p14:xfrm>
              <a:off x="5061720" y="5291707"/>
              <a:ext cx="551160" cy="36360"/>
            </p14:xfrm>
          </p:contentPart>
        </mc:Choice>
        <mc:Fallback>
          <p:pic>
            <p:nvPicPr>
              <p:cNvPr id="169" name="Freihand 168">
                <a:extLst>
                  <a:ext uri="{FF2B5EF4-FFF2-40B4-BE49-F238E27FC236}">
                    <a16:creationId xmlns:a16="http://schemas.microsoft.com/office/drawing/2014/main" id="{A99CFA25-075A-4EF6-97F7-B01B17B6E648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5057400" y="5287387"/>
                <a:ext cx="559800" cy="45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">
            <p14:nvContentPartPr>
              <p14:cNvPr id="23" name="Freihand 22">
                <a:extLst>
                  <a:ext uri="{FF2B5EF4-FFF2-40B4-BE49-F238E27FC236}">
                    <a16:creationId xmlns:a16="http://schemas.microsoft.com/office/drawing/2014/main" id="{83F4E537-D9A2-4D00-84C1-779FFED27414}"/>
                  </a:ext>
                </a:extLst>
              </p14:cNvPr>
              <p14:cNvContentPartPr/>
              <p14:nvPr/>
            </p14:nvContentPartPr>
            <p14:xfrm>
              <a:off x="10151400" y="567427"/>
              <a:ext cx="12240" cy="74160"/>
            </p14:xfrm>
          </p:contentPart>
        </mc:Choice>
        <mc:Fallback>
          <p:pic>
            <p:nvPicPr>
              <p:cNvPr id="23" name="Freihand 22">
                <a:extLst>
                  <a:ext uri="{FF2B5EF4-FFF2-40B4-BE49-F238E27FC236}">
                    <a16:creationId xmlns:a16="http://schemas.microsoft.com/office/drawing/2014/main" id="{83F4E537-D9A2-4D00-84C1-779FFED27414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10147080" y="563107"/>
                <a:ext cx="20880" cy="82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8">
            <p14:nvContentPartPr>
              <p14:cNvPr id="24" name="Freihand 23">
                <a:extLst>
                  <a:ext uri="{FF2B5EF4-FFF2-40B4-BE49-F238E27FC236}">
                    <a16:creationId xmlns:a16="http://schemas.microsoft.com/office/drawing/2014/main" id="{FDE62CF4-61F6-4E86-A612-D3A53E64CB9B}"/>
                  </a:ext>
                </a:extLst>
              </p14:cNvPr>
              <p14:cNvContentPartPr/>
              <p14:nvPr/>
            </p14:nvContentPartPr>
            <p14:xfrm>
              <a:off x="10008480" y="508027"/>
              <a:ext cx="206640" cy="153000"/>
            </p14:xfrm>
          </p:contentPart>
        </mc:Choice>
        <mc:Fallback>
          <p:pic>
            <p:nvPicPr>
              <p:cNvPr id="24" name="Freihand 23">
                <a:extLst>
                  <a:ext uri="{FF2B5EF4-FFF2-40B4-BE49-F238E27FC236}">
                    <a16:creationId xmlns:a16="http://schemas.microsoft.com/office/drawing/2014/main" id="{FDE62CF4-61F6-4E86-A612-D3A53E64CB9B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10004160" y="503707"/>
                <a:ext cx="215280" cy="161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0">
            <p14:nvContentPartPr>
              <p14:cNvPr id="25" name="Freihand 24">
                <a:extLst>
                  <a:ext uri="{FF2B5EF4-FFF2-40B4-BE49-F238E27FC236}">
                    <a16:creationId xmlns:a16="http://schemas.microsoft.com/office/drawing/2014/main" id="{ADC9CA6F-0F7C-41F5-8744-A3FD241B41BC}"/>
                  </a:ext>
                </a:extLst>
              </p14:cNvPr>
              <p14:cNvContentPartPr/>
              <p14:nvPr/>
            </p14:nvContentPartPr>
            <p14:xfrm>
              <a:off x="10269840" y="574627"/>
              <a:ext cx="18360" cy="63720"/>
            </p14:xfrm>
          </p:contentPart>
        </mc:Choice>
        <mc:Fallback>
          <p:pic>
            <p:nvPicPr>
              <p:cNvPr id="25" name="Freihand 24">
                <a:extLst>
                  <a:ext uri="{FF2B5EF4-FFF2-40B4-BE49-F238E27FC236}">
                    <a16:creationId xmlns:a16="http://schemas.microsoft.com/office/drawing/2014/main" id="{ADC9CA6F-0F7C-41F5-8744-A3FD241B41BC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10265520" y="570307"/>
                <a:ext cx="27000" cy="72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2">
            <p14:nvContentPartPr>
              <p14:cNvPr id="26" name="Freihand 25">
                <a:extLst>
                  <a:ext uri="{FF2B5EF4-FFF2-40B4-BE49-F238E27FC236}">
                    <a16:creationId xmlns:a16="http://schemas.microsoft.com/office/drawing/2014/main" id="{2893778C-5860-4DA4-A020-F2E75A01B921}"/>
                  </a:ext>
                </a:extLst>
              </p14:cNvPr>
              <p14:cNvContentPartPr/>
              <p14:nvPr/>
            </p14:nvContentPartPr>
            <p14:xfrm>
              <a:off x="10343640" y="456187"/>
              <a:ext cx="297360" cy="227160"/>
            </p14:xfrm>
          </p:contentPart>
        </mc:Choice>
        <mc:Fallback>
          <p:pic>
            <p:nvPicPr>
              <p:cNvPr id="26" name="Freihand 25">
                <a:extLst>
                  <a:ext uri="{FF2B5EF4-FFF2-40B4-BE49-F238E27FC236}">
                    <a16:creationId xmlns:a16="http://schemas.microsoft.com/office/drawing/2014/main" id="{2893778C-5860-4DA4-A020-F2E75A01B921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10339320" y="451867"/>
                <a:ext cx="306000" cy="235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4">
            <p14:nvContentPartPr>
              <p14:cNvPr id="27" name="Freihand 26">
                <a:extLst>
                  <a:ext uri="{FF2B5EF4-FFF2-40B4-BE49-F238E27FC236}">
                    <a16:creationId xmlns:a16="http://schemas.microsoft.com/office/drawing/2014/main" id="{E84403CC-7C35-4FB2-8BE7-7821A83F2C5C}"/>
                  </a:ext>
                </a:extLst>
              </p14:cNvPr>
              <p14:cNvContentPartPr/>
              <p14:nvPr/>
            </p14:nvContentPartPr>
            <p14:xfrm>
              <a:off x="10659360" y="529987"/>
              <a:ext cx="199800" cy="80640"/>
            </p14:xfrm>
          </p:contentPart>
        </mc:Choice>
        <mc:Fallback>
          <p:pic>
            <p:nvPicPr>
              <p:cNvPr id="27" name="Freihand 26">
                <a:extLst>
                  <a:ext uri="{FF2B5EF4-FFF2-40B4-BE49-F238E27FC236}">
                    <a16:creationId xmlns:a16="http://schemas.microsoft.com/office/drawing/2014/main" id="{E84403CC-7C35-4FB2-8BE7-7821A83F2C5C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10655040" y="525667"/>
                <a:ext cx="208440" cy="89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6">
            <p14:nvContentPartPr>
              <p14:cNvPr id="32" name="Freihand 31">
                <a:extLst>
                  <a:ext uri="{FF2B5EF4-FFF2-40B4-BE49-F238E27FC236}">
                    <a16:creationId xmlns:a16="http://schemas.microsoft.com/office/drawing/2014/main" id="{B338B359-217F-460B-B667-6C86CCC70115}"/>
                  </a:ext>
                </a:extLst>
              </p14:cNvPr>
              <p14:cNvContentPartPr/>
              <p14:nvPr/>
            </p14:nvContentPartPr>
            <p14:xfrm>
              <a:off x="10928640" y="433867"/>
              <a:ext cx="121680" cy="150840"/>
            </p14:xfrm>
          </p:contentPart>
        </mc:Choice>
        <mc:Fallback>
          <p:pic>
            <p:nvPicPr>
              <p:cNvPr id="32" name="Freihand 31">
                <a:extLst>
                  <a:ext uri="{FF2B5EF4-FFF2-40B4-BE49-F238E27FC236}">
                    <a16:creationId xmlns:a16="http://schemas.microsoft.com/office/drawing/2014/main" id="{B338B359-217F-460B-B667-6C86CCC70115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10924320" y="429547"/>
                <a:ext cx="130320" cy="159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8">
            <p14:nvContentPartPr>
              <p14:cNvPr id="33" name="Freihand 32">
                <a:extLst>
                  <a:ext uri="{FF2B5EF4-FFF2-40B4-BE49-F238E27FC236}">
                    <a16:creationId xmlns:a16="http://schemas.microsoft.com/office/drawing/2014/main" id="{C73A2232-D869-4786-A38D-807979B0A538}"/>
                  </a:ext>
                </a:extLst>
              </p14:cNvPr>
              <p14:cNvContentPartPr/>
              <p14:nvPr/>
            </p14:nvContentPartPr>
            <p14:xfrm>
              <a:off x="11049240" y="449347"/>
              <a:ext cx="57600" cy="58680"/>
            </p14:xfrm>
          </p:contentPart>
        </mc:Choice>
        <mc:Fallback>
          <p:pic>
            <p:nvPicPr>
              <p:cNvPr id="33" name="Freihand 32">
                <a:extLst>
                  <a:ext uri="{FF2B5EF4-FFF2-40B4-BE49-F238E27FC236}">
                    <a16:creationId xmlns:a16="http://schemas.microsoft.com/office/drawing/2014/main" id="{C73A2232-D869-4786-A38D-807979B0A538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11044920" y="445027"/>
                <a:ext cx="66240" cy="67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0">
            <p14:nvContentPartPr>
              <p14:cNvPr id="34" name="Freihand 33">
                <a:extLst>
                  <a:ext uri="{FF2B5EF4-FFF2-40B4-BE49-F238E27FC236}">
                    <a16:creationId xmlns:a16="http://schemas.microsoft.com/office/drawing/2014/main" id="{3668AA09-818B-4B1E-86AA-455904DAB9BA}"/>
                  </a:ext>
                </a:extLst>
              </p14:cNvPr>
              <p14:cNvContentPartPr/>
              <p14:nvPr/>
            </p14:nvContentPartPr>
            <p14:xfrm>
              <a:off x="11089920" y="519547"/>
              <a:ext cx="154080" cy="62280"/>
            </p14:xfrm>
          </p:contentPart>
        </mc:Choice>
        <mc:Fallback>
          <p:pic>
            <p:nvPicPr>
              <p:cNvPr id="34" name="Freihand 33">
                <a:extLst>
                  <a:ext uri="{FF2B5EF4-FFF2-40B4-BE49-F238E27FC236}">
                    <a16:creationId xmlns:a16="http://schemas.microsoft.com/office/drawing/2014/main" id="{3668AA09-818B-4B1E-86AA-455904DAB9BA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11085600" y="515227"/>
                <a:ext cx="162720" cy="70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2">
            <p14:nvContentPartPr>
              <p14:cNvPr id="35" name="Freihand 34">
                <a:extLst>
                  <a:ext uri="{FF2B5EF4-FFF2-40B4-BE49-F238E27FC236}">
                    <a16:creationId xmlns:a16="http://schemas.microsoft.com/office/drawing/2014/main" id="{4E3D9B76-26DF-49DB-8F51-0695130865AC}"/>
                  </a:ext>
                </a:extLst>
              </p14:cNvPr>
              <p14:cNvContentPartPr/>
              <p14:nvPr/>
            </p14:nvContentPartPr>
            <p14:xfrm>
              <a:off x="11427600" y="447187"/>
              <a:ext cx="299160" cy="105480"/>
            </p14:xfrm>
          </p:contentPart>
        </mc:Choice>
        <mc:Fallback>
          <p:pic>
            <p:nvPicPr>
              <p:cNvPr id="35" name="Freihand 34">
                <a:extLst>
                  <a:ext uri="{FF2B5EF4-FFF2-40B4-BE49-F238E27FC236}">
                    <a16:creationId xmlns:a16="http://schemas.microsoft.com/office/drawing/2014/main" id="{4E3D9B76-26DF-49DB-8F51-0695130865AC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11423280" y="442867"/>
                <a:ext cx="307800" cy="114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4">
            <p14:nvContentPartPr>
              <p14:cNvPr id="5" name="Freihand 4">
                <a:extLst>
                  <a:ext uri="{FF2B5EF4-FFF2-40B4-BE49-F238E27FC236}">
                    <a16:creationId xmlns:a16="http://schemas.microsoft.com/office/drawing/2014/main" id="{0D1B862C-1E67-4A5F-9E96-903D957FBC57}"/>
                  </a:ext>
                </a:extLst>
              </p14:cNvPr>
              <p14:cNvContentPartPr/>
              <p14:nvPr/>
            </p14:nvContentPartPr>
            <p14:xfrm>
              <a:off x="7944960" y="652027"/>
              <a:ext cx="7920" cy="123840"/>
            </p14:xfrm>
          </p:contentPart>
        </mc:Choice>
        <mc:Fallback>
          <p:pic>
            <p:nvPicPr>
              <p:cNvPr id="5" name="Freihand 4">
                <a:extLst>
                  <a:ext uri="{FF2B5EF4-FFF2-40B4-BE49-F238E27FC236}">
                    <a16:creationId xmlns:a16="http://schemas.microsoft.com/office/drawing/2014/main" id="{0D1B862C-1E67-4A5F-9E96-903D957FBC57}"/>
                  </a:ext>
                </a:extLst>
              </p:cNvPr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7940640" y="647707"/>
                <a:ext cx="16560" cy="132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6">
            <p14:nvContentPartPr>
              <p14:cNvPr id="10" name="Freihand 9">
                <a:extLst>
                  <a:ext uri="{FF2B5EF4-FFF2-40B4-BE49-F238E27FC236}">
                    <a16:creationId xmlns:a16="http://schemas.microsoft.com/office/drawing/2014/main" id="{ACF7EECF-206D-46FA-9B28-3271010E6CAE}"/>
                  </a:ext>
                </a:extLst>
              </p14:cNvPr>
              <p14:cNvContentPartPr/>
              <p14:nvPr/>
            </p14:nvContentPartPr>
            <p14:xfrm>
              <a:off x="7858200" y="580027"/>
              <a:ext cx="150840" cy="230760"/>
            </p14:xfrm>
          </p:contentPart>
        </mc:Choice>
        <mc:Fallback>
          <p:pic>
            <p:nvPicPr>
              <p:cNvPr id="10" name="Freihand 9">
                <a:extLst>
                  <a:ext uri="{FF2B5EF4-FFF2-40B4-BE49-F238E27FC236}">
                    <a16:creationId xmlns:a16="http://schemas.microsoft.com/office/drawing/2014/main" id="{ACF7EECF-206D-46FA-9B28-3271010E6CAE}"/>
                  </a:ext>
                </a:extLst>
              </p:cNvPr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7853880" y="575707"/>
                <a:ext cx="159480" cy="239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8">
            <p14:nvContentPartPr>
              <p14:cNvPr id="12" name="Freihand 11">
                <a:extLst>
                  <a:ext uri="{FF2B5EF4-FFF2-40B4-BE49-F238E27FC236}">
                    <a16:creationId xmlns:a16="http://schemas.microsoft.com/office/drawing/2014/main" id="{66CEEA5E-0BBD-4857-AE5B-C2EAE33B68A4}"/>
                  </a:ext>
                </a:extLst>
              </p14:cNvPr>
              <p14:cNvContentPartPr/>
              <p14:nvPr/>
            </p14:nvContentPartPr>
            <p14:xfrm>
              <a:off x="8085720" y="690187"/>
              <a:ext cx="5400" cy="104760"/>
            </p14:xfrm>
          </p:contentPart>
        </mc:Choice>
        <mc:Fallback>
          <p:pic>
            <p:nvPicPr>
              <p:cNvPr id="12" name="Freihand 11">
                <a:extLst>
                  <a:ext uri="{FF2B5EF4-FFF2-40B4-BE49-F238E27FC236}">
                    <a16:creationId xmlns:a16="http://schemas.microsoft.com/office/drawing/2014/main" id="{66CEEA5E-0BBD-4857-AE5B-C2EAE33B68A4}"/>
                  </a:ext>
                </a:extLst>
              </p:cNvPr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8081400" y="685867"/>
                <a:ext cx="14040" cy="113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0">
            <p14:nvContentPartPr>
              <p14:cNvPr id="13" name="Freihand 12">
                <a:extLst>
                  <a:ext uri="{FF2B5EF4-FFF2-40B4-BE49-F238E27FC236}">
                    <a16:creationId xmlns:a16="http://schemas.microsoft.com/office/drawing/2014/main" id="{325AE1DB-C127-4CA0-B901-4F816509FF52}"/>
                  </a:ext>
                </a:extLst>
              </p14:cNvPr>
              <p14:cNvContentPartPr/>
              <p14:nvPr/>
            </p14:nvContentPartPr>
            <p14:xfrm>
              <a:off x="8143320" y="574987"/>
              <a:ext cx="9000" cy="210960"/>
            </p14:xfrm>
          </p:contentPart>
        </mc:Choice>
        <mc:Fallback>
          <p:pic>
            <p:nvPicPr>
              <p:cNvPr id="13" name="Freihand 12">
                <a:extLst>
                  <a:ext uri="{FF2B5EF4-FFF2-40B4-BE49-F238E27FC236}">
                    <a16:creationId xmlns:a16="http://schemas.microsoft.com/office/drawing/2014/main" id="{325AE1DB-C127-4CA0-B901-4F816509FF52}"/>
                  </a:ext>
                </a:extLst>
              </p:cNvPr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8139000" y="570667"/>
                <a:ext cx="17640" cy="219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2">
            <p14:nvContentPartPr>
              <p14:cNvPr id="15" name="Freihand 14">
                <a:extLst>
                  <a:ext uri="{FF2B5EF4-FFF2-40B4-BE49-F238E27FC236}">
                    <a16:creationId xmlns:a16="http://schemas.microsoft.com/office/drawing/2014/main" id="{E1F2E2E2-4360-4072-BBB9-A9DE11DE1198}"/>
                  </a:ext>
                </a:extLst>
              </p14:cNvPr>
              <p14:cNvContentPartPr/>
              <p14:nvPr/>
            </p14:nvContentPartPr>
            <p14:xfrm>
              <a:off x="8194080" y="604507"/>
              <a:ext cx="134280" cy="173160"/>
            </p14:xfrm>
          </p:contentPart>
        </mc:Choice>
        <mc:Fallback>
          <p:pic>
            <p:nvPicPr>
              <p:cNvPr id="15" name="Freihand 14">
                <a:extLst>
                  <a:ext uri="{FF2B5EF4-FFF2-40B4-BE49-F238E27FC236}">
                    <a16:creationId xmlns:a16="http://schemas.microsoft.com/office/drawing/2014/main" id="{E1F2E2E2-4360-4072-BBB9-A9DE11DE1198}"/>
                  </a:ext>
                </a:extLst>
              </p:cNvPr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8189760" y="600187"/>
                <a:ext cx="142920" cy="181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4">
            <p14:nvContentPartPr>
              <p14:cNvPr id="16" name="Freihand 15">
                <a:extLst>
                  <a:ext uri="{FF2B5EF4-FFF2-40B4-BE49-F238E27FC236}">
                    <a16:creationId xmlns:a16="http://schemas.microsoft.com/office/drawing/2014/main" id="{8FB0111E-45B3-4353-BBC2-1C25DD2861DA}"/>
                  </a:ext>
                </a:extLst>
              </p14:cNvPr>
              <p14:cNvContentPartPr/>
              <p14:nvPr/>
            </p14:nvContentPartPr>
            <p14:xfrm>
              <a:off x="8332680" y="676507"/>
              <a:ext cx="84600" cy="74160"/>
            </p14:xfrm>
          </p:contentPart>
        </mc:Choice>
        <mc:Fallback>
          <p:pic>
            <p:nvPicPr>
              <p:cNvPr id="16" name="Freihand 15">
                <a:extLst>
                  <a:ext uri="{FF2B5EF4-FFF2-40B4-BE49-F238E27FC236}">
                    <a16:creationId xmlns:a16="http://schemas.microsoft.com/office/drawing/2014/main" id="{8FB0111E-45B3-4353-BBC2-1C25DD2861DA}"/>
                  </a:ext>
                </a:extLst>
              </p:cNvPr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8328360" y="672187"/>
                <a:ext cx="93240" cy="82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6">
            <p14:nvContentPartPr>
              <p14:cNvPr id="17" name="Freihand 16">
                <a:extLst>
                  <a:ext uri="{FF2B5EF4-FFF2-40B4-BE49-F238E27FC236}">
                    <a16:creationId xmlns:a16="http://schemas.microsoft.com/office/drawing/2014/main" id="{F1BDDF9D-633E-488E-8F29-3E97DF3CD18F}"/>
                  </a:ext>
                </a:extLst>
              </p14:cNvPr>
              <p14:cNvContentPartPr/>
              <p14:nvPr/>
            </p14:nvContentPartPr>
            <p14:xfrm>
              <a:off x="8117760" y="491467"/>
              <a:ext cx="360" cy="360"/>
            </p14:xfrm>
          </p:contentPart>
        </mc:Choice>
        <mc:Fallback>
          <p:pic>
            <p:nvPicPr>
              <p:cNvPr id="17" name="Freihand 16">
                <a:extLst>
                  <a:ext uri="{FF2B5EF4-FFF2-40B4-BE49-F238E27FC236}">
                    <a16:creationId xmlns:a16="http://schemas.microsoft.com/office/drawing/2014/main" id="{F1BDDF9D-633E-488E-8F29-3E97DF3CD18F}"/>
                  </a:ext>
                </a:extLst>
              </p:cNvPr>
              <p:cNvPicPr/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8113440" y="487147"/>
                <a:ext cx="9000" cy="9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8">
            <p14:nvContentPartPr>
              <p14:cNvPr id="18" name="Freihand 17">
                <a:extLst>
                  <a:ext uri="{FF2B5EF4-FFF2-40B4-BE49-F238E27FC236}">
                    <a16:creationId xmlns:a16="http://schemas.microsoft.com/office/drawing/2014/main" id="{315C8D01-830D-46D6-A2F8-B8E89D23CFDB}"/>
                  </a:ext>
                </a:extLst>
              </p14:cNvPr>
              <p14:cNvContentPartPr/>
              <p14:nvPr/>
            </p14:nvContentPartPr>
            <p14:xfrm>
              <a:off x="8688720" y="577867"/>
              <a:ext cx="136800" cy="150120"/>
            </p14:xfrm>
          </p:contentPart>
        </mc:Choice>
        <mc:Fallback>
          <p:pic>
            <p:nvPicPr>
              <p:cNvPr id="18" name="Freihand 17">
                <a:extLst>
                  <a:ext uri="{FF2B5EF4-FFF2-40B4-BE49-F238E27FC236}">
                    <a16:creationId xmlns:a16="http://schemas.microsoft.com/office/drawing/2014/main" id="{315C8D01-830D-46D6-A2F8-B8E89D23CFDB}"/>
                  </a:ext>
                </a:extLst>
              </p:cNvPr>
              <p:cNvPicPr/>
              <p:nvPr/>
            </p:nvPicPr>
            <p:blipFill>
              <a:blip r:embed="rId49"/>
              <a:stretch>
                <a:fillRect/>
              </a:stretch>
            </p:blipFill>
            <p:spPr>
              <a:xfrm>
                <a:off x="8684400" y="573547"/>
                <a:ext cx="145440" cy="158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0">
            <p14:nvContentPartPr>
              <p14:cNvPr id="19" name="Freihand 18">
                <a:extLst>
                  <a:ext uri="{FF2B5EF4-FFF2-40B4-BE49-F238E27FC236}">
                    <a16:creationId xmlns:a16="http://schemas.microsoft.com/office/drawing/2014/main" id="{FADF2E7D-B2E2-433F-87B8-933922AD0E17}"/>
                  </a:ext>
                </a:extLst>
              </p14:cNvPr>
              <p14:cNvContentPartPr/>
              <p14:nvPr/>
            </p14:nvContentPartPr>
            <p14:xfrm>
              <a:off x="8824080" y="637627"/>
              <a:ext cx="116640" cy="86760"/>
            </p14:xfrm>
          </p:contentPart>
        </mc:Choice>
        <mc:Fallback>
          <p:pic>
            <p:nvPicPr>
              <p:cNvPr id="19" name="Freihand 18">
                <a:extLst>
                  <a:ext uri="{FF2B5EF4-FFF2-40B4-BE49-F238E27FC236}">
                    <a16:creationId xmlns:a16="http://schemas.microsoft.com/office/drawing/2014/main" id="{FADF2E7D-B2E2-433F-87B8-933922AD0E17}"/>
                  </a:ext>
                </a:extLst>
              </p:cNvPr>
              <p:cNvPicPr/>
              <p:nvPr/>
            </p:nvPicPr>
            <p:blipFill>
              <a:blip r:embed="rId51"/>
              <a:stretch>
                <a:fillRect/>
              </a:stretch>
            </p:blipFill>
            <p:spPr>
              <a:xfrm>
                <a:off x="8819760" y="633307"/>
                <a:ext cx="125280" cy="95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2">
            <p14:nvContentPartPr>
              <p14:cNvPr id="20" name="Freihand 19">
                <a:extLst>
                  <a:ext uri="{FF2B5EF4-FFF2-40B4-BE49-F238E27FC236}">
                    <a16:creationId xmlns:a16="http://schemas.microsoft.com/office/drawing/2014/main" id="{7FC91F7D-1CF8-4382-B1E3-25BD3766CD6C}"/>
                  </a:ext>
                </a:extLst>
              </p14:cNvPr>
              <p14:cNvContentPartPr/>
              <p14:nvPr/>
            </p14:nvContentPartPr>
            <p14:xfrm>
              <a:off x="8929920" y="631507"/>
              <a:ext cx="92160" cy="93960"/>
            </p14:xfrm>
          </p:contentPart>
        </mc:Choice>
        <mc:Fallback>
          <p:pic>
            <p:nvPicPr>
              <p:cNvPr id="20" name="Freihand 19">
                <a:extLst>
                  <a:ext uri="{FF2B5EF4-FFF2-40B4-BE49-F238E27FC236}">
                    <a16:creationId xmlns:a16="http://schemas.microsoft.com/office/drawing/2014/main" id="{7FC91F7D-1CF8-4382-B1E3-25BD3766CD6C}"/>
                  </a:ext>
                </a:extLst>
              </p:cNvPr>
              <p:cNvPicPr/>
              <p:nvPr/>
            </p:nvPicPr>
            <p:blipFill>
              <a:blip r:embed="rId53"/>
              <a:stretch>
                <a:fillRect/>
              </a:stretch>
            </p:blipFill>
            <p:spPr>
              <a:xfrm>
                <a:off x="8925600" y="627187"/>
                <a:ext cx="100800" cy="10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4">
            <p14:nvContentPartPr>
              <p14:cNvPr id="21" name="Freihand 20">
                <a:extLst>
                  <a:ext uri="{FF2B5EF4-FFF2-40B4-BE49-F238E27FC236}">
                    <a16:creationId xmlns:a16="http://schemas.microsoft.com/office/drawing/2014/main" id="{00D482AA-6F22-482D-AB6C-94FB1AAEE31D}"/>
                  </a:ext>
                </a:extLst>
              </p14:cNvPr>
              <p14:cNvContentPartPr/>
              <p14:nvPr/>
            </p14:nvContentPartPr>
            <p14:xfrm>
              <a:off x="9217560" y="544387"/>
              <a:ext cx="132120" cy="163800"/>
            </p14:xfrm>
          </p:contentPart>
        </mc:Choice>
        <mc:Fallback>
          <p:pic>
            <p:nvPicPr>
              <p:cNvPr id="21" name="Freihand 20">
                <a:extLst>
                  <a:ext uri="{FF2B5EF4-FFF2-40B4-BE49-F238E27FC236}">
                    <a16:creationId xmlns:a16="http://schemas.microsoft.com/office/drawing/2014/main" id="{00D482AA-6F22-482D-AB6C-94FB1AAEE31D}"/>
                  </a:ext>
                </a:extLst>
              </p:cNvPr>
              <p:cNvPicPr/>
              <p:nvPr/>
            </p:nvPicPr>
            <p:blipFill>
              <a:blip r:embed="rId55"/>
              <a:stretch>
                <a:fillRect/>
              </a:stretch>
            </p:blipFill>
            <p:spPr>
              <a:xfrm>
                <a:off x="9213240" y="540067"/>
                <a:ext cx="140760" cy="172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6">
            <p14:nvContentPartPr>
              <p14:cNvPr id="22" name="Freihand 21">
                <a:extLst>
                  <a:ext uri="{FF2B5EF4-FFF2-40B4-BE49-F238E27FC236}">
                    <a16:creationId xmlns:a16="http://schemas.microsoft.com/office/drawing/2014/main" id="{63C09019-0E30-4DB1-8C3D-9831E188A306}"/>
                  </a:ext>
                </a:extLst>
              </p14:cNvPr>
              <p14:cNvContentPartPr/>
              <p14:nvPr/>
            </p14:nvContentPartPr>
            <p14:xfrm>
              <a:off x="9332400" y="522427"/>
              <a:ext cx="491760" cy="171000"/>
            </p14:xfrm>
          </p:contentPart>
        </mc:Choice>
        <mc:Fallback>
          <p:pic>
            <p:nvPicPr>
              <p:cNvPr id="22" name="Freihand 21">
                <a:extLst>
                  <a:ext uri="{FF2B5EF4-FFF2-40B4-BE49-F238E27FC236}">
                    <a16:creationId xmlns:a16="http://schemas.microsoft.com/office/drawing/2014/main" id="{63C09019-0E30-4DB1-8C3D-9831E188A306}"/>
                  </a:ext>
                </a:extLst>
              </p:cNvPr>
              <p:cNvPicPr/>
              <p:nvPr/>
            </p:nvPicPr>
            <p:blipFill>
              <a:blip r:embed="rId57"/>
              <a:stretch>
                <a:fillRect/>
              </a:stretch>
            </p:blipFill>
            <p:spPr>
              <a:xfrm>
                <a:off x="9328080" y="518107"/>
                <a:ext cx="500400" cy="179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8">
            <p14:nvContentPartPr>
              <p14:cNvPr id="37" name="Freihand 36">
                <a:extLst>
                  <a:ext uri="{FF2B5EF4-FFF2-40B4-BE49-F238E27FC236}">
                    <a16:creationId xmlns:a16="http://schemas.microsoft.com/office/drawing/2014/main" id="{CF161446-B649-4DDC-B488-F168D901CE52}"/>
                  </a:ext>
                </a:extLst>
              </p14:cNvPr>
              <p14:cNvContentPartPr/>
              <p14:nvPr/>
            </p14:nvContentPartPr>
            <p14:xfrm>
              <a:off x="7929840" y="948667"/>
              <a:ext cx="5760" cy="135360"/>
            </p14:xfrm>
          </p:contentPart>
        </mc:Choice>
        <mc:Fallback>
          <p:pic>
            <p:nvPicPr>
              <p:cNvPr id="37" name="Freihand 36">
                <a:extLst>
                  <a:ext uri="{FF2B5EF4-FFF2-40B4-BE49-F238E27FC236}">
                    <a16:creationId xmlns:a16="http://schemas.microsoft.com/office/drawing/2014/main" id="{CF161446-B649-4DDC-B488-F168D901CE52}"/>
                  </a:ext>
                </a:extLst>
              </p:cNvPr>
              <p:cNvPicPr/>
              <p:nvPr/>
            </p:nvPicPr>
            <p:blipFill>
              <a:blip r:embed="rId59"/>
              <a:stretch>
                <a:fillRect/>
              </a:stretch>
            </p:blipFill>
            <p:spPr>
              <a:xfrm>
                <a:off x="7925520" y="944347"/>
                <a:ext cx="14400" cy="144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0">
            <p14:nvContentPartPr>
              <p14:cNvPr id="38" name="Freihand 37">
                <a:extLst>
                  <a:ext uri="{FF2B5EF4-FFF2-40B4-BE49-F238E27FC236}">
                    <a16:creationId xmlns:a16="http://schemas.microsoft.com/office/drawing/2014/main" id="{CEA74495-E671-47FE-90B9-55946D6617EB}"/>
                  </a:ext>
                </a:extLst>
              </p14:cNvPr>
              <p14:cNvContentPartPr/>
              <p14:nvPr/>
            </p14:nvContentPartPr>
            <p14:xfrm>
              <a:off x="7847040" y="896107"/>
              <a:ext cx="136440" cy="100800"/>
            </p14:xfrm>
          </p:contentPart>
        </mc:Choice>
        <mc:Fallback>
          <p:pic>
            <p:nvPicPr>
              <p:cNvPr id="38" name="Freihand 37">
                <a:extLst>
                  <a:ext uri="{FF2B5EF4-FFF2-40B4-BE49-F238E27FC236}">
                    <a16:creationId xmlns:a16="http://schemas.microsoft.com/office/drawing/2014/main" id="{CEA74495-E671-47FE-90B9-55946D6617EB}"/>
                  </a:ext>
                </a:extLst>
              </p:cNvPr>
              <p:cNvPicPr/>
              <p:nvPr/>
            </p:nvPicPr>
            <p:blipFill>
              <a:blip r:embed="rId61"/>
              <a:stretch>
                <a:fillRect/>
              </a:stretch>
            </p:blipFill>
            <p:spPr>
              <a:xfrm>
                <a:off x="7842720" y="891787"/>
                <a:ext cx="145080" cy="109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2">
            <p14:nvContentPartPr>
              <p14:cNvPr id="39" name="Freihand 38">
                <a:extLst>
                  <a:ext uri="{FF2B5EF4-FFF2-40B4-BE49-F238E27FC236}">
                    <a16:creationId xmlns:a16="http://schemas.microsoft.com/office/drawing/2014/main" id="{892D4D94-B087-437B-8EBA-77C8377FCB3B}"/>
                  </a:ext>
                </a:extLst>
              </p14:cNvPr>
              <p14:cNvContentPartPr/>
              <p14:nvPr/>
            </p14:nvContentPartPr>
            <p14:xfrm>
              <a:off x="8001120" y="988627"/>
              <a:ext cx="38160" cy="98640"/>
            </p14:xfrm>
          </p:contentPart>
        </mc:Choice>
        <mc:Fallback>
          <p:pic>
            <p:nvPicPr>
              <p:cNvPr id="39" name="Freihand 38">
                <a:extLst>
                  <a:ext uri="{FF2B5EF4-FFF2-40B4-BE49-F238E27FC236}">
                    <a16:creationId xmlns:a16="http://schemas.microsoft.com/office/drawing/2014/main" id="{892D4D94-B087-437B-8EBA-77C8377FCB3B}"/>
                  </a:ext>
                </a:extLst>
              </p:cNvPr>
              <p:cNvPicPr/>
              <p:nvPr/>
            </p:nvPicPr>
            <p:blipFill>
              <a:blip r:embed="rId63"/>
              <a:stretch>
                <a:fillRect/>
              </a:stretch>
            </p:blipFill>
            <p:spPr>
              <a:xfrm>
                <a:off x="7996800" y="984307"/>
                <a:ext cx="46800" cy="107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4">
            <p14:nvContentPartPr>
              <p14:cNvPr id="40" name="Freihand 39">
                <a:extLst>
                  <a:ext uri="{FF2B5EF4-FFF2-40B4-BE49-F238E27FC236}">
                    <a16:creationId xmlns:a16="http://schemas.microsoft.com/office/drawing/2014/main" id="{689BBF92-13B7-450E-AA68-ED381DB5D19A}"/>
                  </a:ext>
                </a:extLst>
              </p14:cNvPr>
              <p14:cNvContentPartPr/>
              <p14:nvPr/>
            </p14:nvContentPartPr>
            <p14:xfrm>
              <a:off x="8077080" y="1000507"/>
              <a:ext cx="35640" cy="60480"/>
            </p14:xfrm>
          </p:contentPart>
        </mc:Choice>
        <mc:Fallback>
          <p:pic>
            <p:nvPicPr>
              <p:cNvPr id="40" name="Freihand 39">
                <a:extLst>
                  <a:ext uri="{FF2B5EF4-FFF2-40B4-BE49-F238E27FC236}">
                    <a16:creationId xmlns:a16="http://schemas.microsoft.com/office/drawing/2014/main" id="{689BBF92-13B7-450E-AA68-ED381DB5D19A}"/>
                  </a:ext>
                </a:extLst>
              </p:cNvPr>
              <p:cNvPicPr/>
              <p:nvPr/>
            </p:nvPicPr>
            <p:blipFill>
              <a:blip r:embed="rId65"/>
              <a:stretch>
                <a:fillRect/>
              </a:stretch>
            </p:blipFill>
            <p:spPr>
              <a:xfrm>
                <a:off x="8072760" y="996187"/>
                <a:ext cx="44280" cy="69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6">
            <p14:nvContentPartPr>
              <p14:cNvPr id="41" name="Freihand 40">
                <a:extLst>
                  <a:ext uri="{FF2B5EF4-FFF2-40B4-BE49-F238E27FC236}">
                    <a16:creationId xmlns:a16="http://schemas.microsoft.com/office/drawing/2014/main" id="{FE09A41F-9943-45A9-9E93-547154F25163}"/>
                  </a:ext>
                </a:extLst>
              </p14:cNvPr>
              <p14:cNvContentPartPr/>
              <p14:nvPr/>
            </p14:nvContentPartPr>
            <p14:xfrm>
              <a:off x="8137200" y="955147"/>
              <a:ext cx="216720" cy="94320"/>
            </p14:xfrm>
          </p:contentPart>
        </mc:Choice>
        <mc:Fallback>
          <p:pic>
            <p:nvPicPr>
              <p:cNvPr id="41" name="Freihand 40">
                <a:extLst>
                  <a:ext uri="{FF2B5EF4-FFF2-40B4-BE49-F238E27FC236}">
                    <a16:creationId xmlns:a16="http://schemas.microsoft.com/office/drawing/2014/main" id="{FE09A41F-9943-45A9-9E93-547154F25163}"/>
                  </a:ext>
                </a:extLst>
              </p:cNvPr>
              <p:cNvPicPr/>
              <p:nvPr/>
            </p:nvPicPr>
            <p:blipFill>
              <a:blip r:embed="rId67"/>
              <a:stretch>
                <a:fillRect/>
              </a:stretch>
            </p:blipFill>
            <p:spPr>
              <a:xfrm>
                <a:off x="8132880" y="950827"/>
                <a:ext cx="225360" cy="102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8">
            <p14:nvContentPartPr>
              <p14:cNvPr id="42" name="Freihand 41">
                <a:extLst>
                  <a:ext uri="{FF2B5EF4-FFF2-40B4-BE49-F238E27FC236}">
                    <a16:creationId xmlns:a16="http://schemas.microsoft.com/office/drawing/2014/main" id="{03104326-5BD3-476C-A468-FB0CE88CF647}"/>
                  </a:ext>
                </a:extLst>
              </p14:cNvPr>
              <p14:cNvContentPartPr/>
              <p14:nvPr/>
            </p14:nvContentPartPr>
            <p14:xfrm>
              <a:off x="8403240" y="879907"/>
              <a:ext cx="83520" cy="135720"/>
            </p14:xfrm>
          </p:contentPart>
        </mc:Choice>
        <mc:Fallback>
          <p:pic>
            <p:nvPicPr>
              <p:cNvPr id="42" name="Freihand 41">
                <a:extLst>
                  <a:ext uri="{FF2B5EF4-FFF2-40B4-BE49-F238E27FC236}">
                    <a16:creationId xmlns:a16="http://schemas.microsoft.com/office/drawing/2014/main" id="{03104326-5BD3-476C-A468-FB0CE88CF647}"/>
                  </a:ext>
                </a:extLst>
              </p:cNvPr>
              <p:cNvPicPr/>
              <p:nvPr/>
            </p:nvPicPr>
            <p:blipFill>
              <a:blip r:embed="rId69"/>
              <a:stretch>
                <a:fillRect/>
              </a:stretch>
            </p:blipFill>
            <p:spPr>
              <a:xfrm>
                <a:off x="8398920" y="875587"/>
                <a:ext cx="92160" cy="144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0">
            <p14:nvContentPartPr>
              <p14:cNvPr id="43" name="Freihand 42">
                <a:extLst>
                  <a:ext uri="{FF2B5EF4-FFF2-40B4-BE49-F238E27FC236}">
                    <a16:creationId xmlns:a16="http://schemas.microsoft.com/office/drawing/2014/main" id="{CD22A638-2A22-447F-9019-5F0C6EAE4CB5}"/>
                  </a:ext>
                </a:extLst>
              </p14:cNvPr>
              <p14:cNvContentPartPr/>
              <p14:nvPr/>
            </p14:nvContentPartPr>
            <p14:xfrm>
              <a:off x="8461200" y="969187"/>
              <a:ext cx="51120" cy="44280"/>
            </p14:xfrm>
          </p:contentPart>
        </mc:Choice>
        <mc:Fallback>
          <p:pic>
            <p:nvPicPr>
              <p:cNvPr id="43" name="Freihand 42">
                <a:extLst>
                  <a:ext uri="{FF2B5EF4-FFF2-40B4-BE49-F238E27FC236}">
                    <a16:creationId xmlns:a16="http://schemas.microsoft.com/office/drawing/2014/main" id="{CD22A638-2A22-447F-9019-5F0C6EAE4CB5}"/>
                  </a:ext>
                </a:extLst>
              </p:cNvPr>
              <p:cNvPicPr/>
              <p:nvPr/>
            </p:nvPicPr>
            <p:blipFill>
              <a:blip r:embed="rId71"/>
              <a:stretch>
                <a:fillRect/>
              </a:stretch>
            </p:blipFill>
            <p:spPr>
              <a:xfrm>
                <a:off x="8456880" y="964867"/>
                <a:ext cx="59760" cy="52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2">
            <p14:nvContentPartPr>
              <p14:cNvPr id="44" name="Freihand 43">
                <a:extLst>
                  <a:ext uri="{FF2B5EF4-FFF2-40B4-BE49-F238E27FC236}">
                    <a16:creationId xmlns:a16="http://schemas.microsoft.com/office/drawing/2014/main" id="{9BF27B94-BA0A-49A5-AEE6-A2EB37A25BEA}"/>
                  </a:ext>
                </a:extLst>
              </p14:cNvPr>
              <p14:cNvContentPartPr/>
              <p14:nvPr/>
            </p14:nvContentPartPr>
            <p14:xfrm>
              <a:off x="8528520" y="879547"/>
              <a:ext cx="128160" cy="123120"/>
            </p14:xfrm>
          </p:contentPart>
        </mc:Choice>
        <mc:Fallback>
          <p:pic>
            <p:nvPicPr>
              <p:cNvPr id="44" name="Freihand 43">
                <a:extLst>
                  <a:ext uri="{FF2B5EF4-FFF2-40B4-BE49-F238E27FC236}">
                    <a16:creationId xmlns:a16="http://schemas.microsoft.com/office/drawing/2014/main" id="{9BF27B94-BA0A-49A5-AEE6-A2EB37A25BEA}"/>
                  </a:ext>
                </a:extLst>
              </p:cNvPr>
              <p:cNvPicPr/>
              <p:nvPr/>
            </p:nvPicPr>
            <p:blipFill>
              <a:blip r:embed="rId73"/>
              <a:stretch>
                <a:fillRect/>
              </a:stretch>
            </p:blipFill>
            <p:spPr>
              <a:xfrm>
                <a:off x="8524200" y="875227"/>
                <a:ext cx="136800" cy="131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4">
            <p14:nvContentPartPr>
              <p14:cNvPr id="45" name="Freihand 44">
                <a:extLst>
                  <a:ext uri="{FF2B5EF4-FFF2-40B4-BE49-F238E27FC236}">
                    <a16:creationId xmlns:a16="http://schemas.microsoft.com/office/drawing/2014/main" id="{131C19B8-463B-412E-8E06-5D95047FB76B}"/>
                  </a:ext>
                </a:extLst>
              </p14:cNvPr>
              <p14:cNvContentPartPr/>
              <p14:nvPr/>
            </p14:nvContentPartPr>
            <p14:xfrm>
              <a:off x="8625720" y="865507"/>
              <a:ext cx="39960" cy="46440"/>
            </p14:xfrm>
          </p:contentPart>
        </mc:Choice>
        <mc:Fallback>
          <p:pic>
            <p:nvPicPr>
              <p:cNvPr id="45" name="Freihand 44">
                <a:extLst>
                  <a:ext uri="{FF2B5EF4-FFF2-40B4-BE49-F238E27FC236}">
                    <a16:creationId xmlns:a16="http://schemas.microsoft.com/office/drawing/2014/main" id="{131C19B8-463B-412E-8E06-5D95047FB76B}"/>
                  </a:ext>
                </a:extLst>
              </p:cNvPr>
              <p:cNvPicPr/>
              <p:nvPr/>
            </p:nvPicPr>
            <p:blipFill>
              <a:blip r:embed="rId75"/>
              <a:stretch>
                <a:fillRect/>
              </a:stretch>
            </p:blipFill>
            <p:spPr>
              <a:xfrm>
                <a:off x="8621400" y="861187"/>
                <a:ext cx="48600" cy="55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6">
            <p14:nvContentPartPr>
              <p14:cNvPr id="46" name="Freihand 45">
                <a:extLst>
                  <a:ext uri="{FF2B5EF4-FFF2-40B4-BE49-F238E27FC236}">
                    <a16:creationId xmlns:a16="http://schemas.microsoft.com/office/drawing/2014/main" id="{C0BE3F58-1D32-48E1-BBD4-E8BD54B32147}"/>
                  </a:ext>
                </a:extLst>
              </p14:cNvPr>
              <p14:cNvContentPartPr/>
              <p14:nvPr/>
            </p14:nvContentPartPr>
            <p14:xfrm>
              <a:off x="8690160" y="946507"/>
              <a:ext cx="120600" cy="44640"/>
            </p14:xfrm>
          </p:contentPart>
        </mc:Choice>
        <mc:Fallback>
          <p:pic>
            <p:nvPicPr>
              <p:cNvPr id="46" name="Freihand 45">
                <a:extLst>
                  <a:ext uri="{FF2B5EF4-FFF2-40B4-BE49-F238E27FC236}">
                    <a16:creationId xmlns:a16="http://schemas.microsoft.com/office/drawing/2014/main" id="{C0BE3F58-1D32-48E1-BBD4-E8BD54B32147}"/>
                  </a:ext>
                </a:extLst>
              </p:cNvPr>
              <p:cNvPicPr/>
              <p:nvPr/>
            </p:nvPicPr>
            <p:blipFill>
              <a:blip r:embed="rId77"/>
              <a:stretch>
                <a:fillRect/>
              </a:stretch>
            </p:blipFill>
            <p:spPr>
              <a:xfrm>
                <a:off x="8685840" y="942187"/>
                <a:ext cx="129240" cy="53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8">
            <p14:nvContentPartPr>
              <p14:cNvPr id="47" name="Freihand 46">
                <a:extLst>
                  <a:ext uri="{FF2B5EF4-FFF2-40B4-BE49-F238E27FC236}">
                    <a16:creationId xmlns:a16="http://schemas.microsoft.com/office/drawing/2014/main" id="{6E6CE067-9579-44F0-B5B9-72B7FF58F2AE}"/>
                  </a:ext>
                </a:extLst>
              </p14:cNvPr>
              <p14:cNvContentPartPr/>
              <p14:nvPr/>
            </p14:nvContentPartPr>
            <p14:xfrm>
              <a:off x="8832360" y="942907"/>
              <a:ext cx="57960" cy="60480"/>
            </p14:xfrm>
          </p:contentPart>
        </mc:Choice>
        <mc:Fallback>
          <p:pic>
            <p:nvPicPr>
              <p:cNvPr id="47" name="Freihand 46">
                <a:extLst>
                  <a:ext uri="{FF2B5EF4-FFF2-40B4-BE49-F238E27FC236}">
                    <a16:creationId xmlns:a16="http://schemas.microsoft.com/office/drawing/2014/main" id="{6E6CE067-9579-44F0-B5B9-72B7FF58F2AE}"/>
                  </a:ext>
                </a:extLst>
              </p:cNvPr>
              <p:cNvPicPr/>
              <p:nvPr/>
            </p:nvPicPr>
            <p:blipFill>
              <a:blip r:embed="rId79"/>
              <a:stretch>
                <a:fillRect/>
              </a:stretch>
            </p:blipFill>
            <p:spPr>
              <a:xfrm>
                <a:off x="8828040" y="938587"/>
                <a:ext cx="66600" cy="69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0">
            <p14:nvContentPartPr>
              <p14:cNvPr id="48" name="Freihand 47">
                <a:extLst>
                  <a:ext uri="{FF2B5EF4-FFF2-40B4-BE49-F238E27FC236}">
                    <a16:creationId xmlns:a16="http://schemas.microsoft.com/office/drawing/2014/main" id="{36DC2F36-9C89-4C13-B7A5-4235D3E36312}"/>
                  </a:ext>
                </a:extLst>
              </p14:cNvPr>
              <p14:cNvContentPartPr/>
              <p14:nvPr/>
            </p14:nvContentPartPr>
            <p14:xfrm>
              <a:off x="8970960" y="840307"/>
              <a:ext cx="180360" cy="219600"/>
            </p14:xfrm>
          </p:contentPart>
        </mc:Choice>
        <mc:Fallback>
          <p:pic>
            <p:nvPicPr>
              <p:cNvPr id="48" name="Freihand 47">
                <a:extLst>
                  <a:ext uri="{FF2B5EF4-FFF2-40B4-BE49-F238E27FC236}">
                    <a16:creationId xmlns:a16="http://schemas.microsoft.com/office/drawing/2014/main" id="{36DC2F36-9C89-4C13-B7A5-4235D3E36312}"/>
                  </a:ext>
                </a:extLst>
              </p:cNvPr>
              <p:cNvPicPr/>
              <p:nvPr/>
            </p:nvPicPr>
            <p:blipFill>
              <a:blip r:embed="rId81"/>
              <a:stretch>
                <a:fillRect/>
              </a:stretch>
            </p:blipFill>
            <p:spPr>
              <a:xfrm>
                <a:off x="8966640" y="835987"/>
                <a:ext cx="189000" cy="228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2">
            <p14:nvContentPartPr>
              <p14:cNvPr id="49" name="Freihand 48">
                <a:extLst>
                  <a:ext uri="{FF2B5EF4-FFF2-40B4-BE49-F238E27FC236}">
                    <a16:creationId xmlns:a16="http://schemas.microsoft.com/office/drawing/2014/main" id="{7E3C67F1-14A9-4BBA-93E4-0D4680399AEC}"/>
                  </a:ext>
                </a:extLst>
              </p14:cNvPr>
              <p14:cNvContentPartPr/>
              <p14:nvPr/>
            </p14:nvContentPartPr>
            <p14:xfrm>
              <a:off x="9187680" y="848227"/>
              <a:ext cx="22320" cy="130680"/>
            </p14:xfrm>
          </p:contentPart>
        </mc:Choice>
        <mc:Fallback>
          <p:pic>
            <p:nvPicPr>
              <p:cNvPr id="49" name="Freihand 48">
                <a:extLst>
                  <a:ext uri="{FF2B5EF4-FFF2-40B4-BE49-F238E27FC236}">
                    <a16:creationId xmlns:a16="http://schemas.microsoft.com/office/drawing/2014/main" id="{7E3C67F1-14A9-4BBA-93E4-0D4680399AEC}"/>
                  </a:ext>
                </a:extLst>
              </p:cNvPr>
              <p:cNvPicPr/>
              <p:nvPr/>
            </p:nvPicPr>
            <p:blipFill>
              <a:blip r:embed="rId83"/>
              <a:stretch>
                <a:fillRect/>
              </a:stretch>
            </p:blipFill>
            <p:spPr>
              <a:xfrm>
                <a:off x="9183360" y="843907"/>
                <a:ext cx="30960" cy="139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4">
            <p14:nvContentPartPr>
              <p14:cNvPr id="50" name="Freihand 49">
                <a:extLst>
                  <a:ext uri="{FF2B5EF4-FFF2-40B4-BE49-F238E27FC236}">
                    <a16:creationId xmlns:a16="http://schemas.microsoft.com/office/drawing/2014/main" id="{6B8FE2C2-B0EB-4C87-AD30-B829193BF677}"/>
                  </a:ext>
                </a:extLst>
              </p14:cNvPr>
              <p14:cNvContentPartPr/>
              <p14:nvPr/>
            </p14:nvContentPartPr>
            <p14:xfrm>
              <a:off x="9126840" y="907267"/>
              <a:ext cx="162000" cy="70200"/>
            </p14:xfrm>
          </p:contentPart>
        </mc:Choice>
        <mc:Fallback>
          <p:pic>
            <p:nvPicPr>
              <p:cNvPr id="50" name="Freihand 49">
                <a:extLst>
                  <a:ext uri="{FF2B5EF4-FFF2-40B4-BE49-F238E27FC236}">
                    <a16:creationId xmlns:a16="http://schemas.microsoft.com/office/drawing/2014/main" id="{6B8FE2C2-B0EB-4C87-AD30-B829193BF677}"/>
                  </a:ext>
                </a:extLst>
              </p:cNvPr>
              <p:cNvPicPr/>
              <p:nvPr/>
            </p:nvPicPr>
            <p:blipFill>
              <a:blip r:embed="rId85"/>
              <a:stretch>
                <a:fillRect/>
              </a:stretch>
            </p:blipFill>
            <p:spPr>
              <a:xfrm>
                <a:off x="9122520" y="902947"/>
                <a:ext cx="170640" cy="78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6">
            <p14:nvContentPartPr>
              <p14:cNvPr id="52" name="Freihand 51">
                <a:extLst>
                  <a:ext uri="{FF2B5EF4-FFF2-40B4-BE49-F238E27FC236}">
                    <a16:creationId xmlns:a16="http://schemas.microsoft.com/office/drawing/2014/main" id="{7CA3874A-5C75-4D74-ACCE-DC1A827E7CCA}"/>
                  </a:ext>
                </a:extLst>
              </p14:cNvPr>
              <p14:cNvContentPartPr/>
              <p14:nvPr/>
            </p14:nvContentPartPr>
            <p14:xfrm>
              <a:off x="7877640" y="1344667"/>
              <a:ext cx="22680" cy="6840"/>
            </p14:xfrm>
          </p:contentPart>
        </mc:Choice>
        <mc:Fallback>
          <p:pic>
            <p:nvPicPr>
              <p:cNvPr id="52" name="Freihand 51">
                <a:extLst>
                  <a:ext uri="{FF2B5EF4-FFF2-40B4-BE49-F238E27FC236}">
                    <a16:creationId xmlns:a16="http://schemas.microsoft.com/office/drawing/2014/main" id="{7CA3874A-5C75-4D74-ACCE-DC1A827E7CCA}"/>
                  </a:ext>
                </a:extLst>
              </p:cNvPr>
              <p:cNvPicPr/>
              <p:nvPr/>
            </p:nvPicPr>
            <p:blipFill>
              <a:blip r:embed="rId87"/>
              <a:stretch>
                <a:fillRect/>
              </a:stretch>
            </p:blipFill>
            <p:spPr>
              <a:xfrm>
                <a:off x="7873320" y="1340347"/>
                <a:ext cx="31320" cy="15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8">
            <p14:nvContentPartPr>
              <p14:cNvPr id="53" name="Freihand 52">
                <a:extLst>
                  <a:ext uri="{FF2B5EF4-FFF2-40B4-BE49-F238E27FC236}">
                    <a16:creationId xmlns:a16="http://schemas.microsoft.com/office/drawing/2014/main" id="{432DA80D-2256-4BA9-9352-86B5C14E8574}"/>
                  </a:ext>
                </a:extLst>
              </p14:cNvPr>
              <p14:cNvContentPartPr/>
              <p14:nvPr/>
            </p14:nvContentPartPr>
            <p14:xfrm>
              <a:off x="7842000" y="1226947"/>
              <a:ext cx="148320" cy="264600"/>
            </p14:xfrm>
          </p:contentPart>
        </mc:Choice>
        <mc:Fallback>
          <p:pic>
            <p:nvPicPr>
              <p:cNvPr id="53" name="Freihand 52">
                <a:extLst>
                  <a:ext uri="{FF2B5EF4-FFF2-40B4-BE49-F238E27FC236}">
                    <a16:creationId xmlns:a16="http://schemas.microsoft.com/office/drawing/2014/main" id="{432DA80D-2256-4BA9-9352-86B5C14E8574}"/>
                  </a:ext>
                </a:extLst>
              </p:cNvPr>
              <p:cNvPicPr/>
              <p:nvPr/>
            </p:nvPicPr>
            <p:blipFill>
              <a:blip r:embed="rId89"/>
              <a:stretch>
                <a:fillRect/>
              </a:stretch>
            </p:blipFill>
            <p:spPr>
              <a:xfrm>
                <a:off x="7837680" y="1222627"/>
                <a:ext cx="156960" cy="273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0">
            <p14:nvContentPartPr>
              <p14:cNvPr id="54" name="Freihand 53">
                <a:extLst>
                  <a:ext uri="{FF2B5EF4-FFF2-40B4-BE49-F238E27FC236}">
                    <a16:creationId xmlns:a16="http://schemas.microsoft.com/office/drawing/2014/main" id="{B22877A6-F599-4B4B-A810-458A45FA8813}"/>
                  </a:ext>
                </a:extLst>
              </p14:cNvPr>
              <p14:cNvContentPartPr/>
              <p14:nvPr/>
            </p14:nvContentPartPr>
            <p14:xfrm>
              <a:off x="8082480" y="1197427"/>
              <a:ext cx="88560" cy="251280"/>
            </p14:xfrm>
          </p:contentPart>
        </mc:Choice>
        <mc:Fallback>
          <p:pic>
            <p:nvPicPr>
              <p:cNvPr id="54" name="Freihand 53">
                <a:extLst>
                  <a:ext uri="{FF2B5EF4-FFF2-40B4-BE49-F238E27FC236}">
                    <a16:creationId xmlns:a16="http://schemas.microsoft.com/office/drawing/2014/main" id="{B22877A6-F599-4B4B-A810-458A45FA8813}"/>
                  </a:ext>
                </a:extLst>
              </p:cNvPr>
              <p:cNvPicPr/>
              <p:nvPr/>
            </p:nvPicPr>
            <p:blipFill>
              <a:blip r:embed="rId91"/>
              <a:stretch>
                <a:fillRect/>
              </a:stretch>
            </p:blipFill>
            <p:spPr>
              <a:xfrm>
                <a:off x="8078160" y="1193107"/>
                <a:ext cx="97200" cy="259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2">
            <p14:nvContentPartPr>
              <p14:cNvPr id="56" name="Freihand 55">
                <a:extLst>
                  <a:ext uri="{FF2B5EF4-FFF2-40B4-BE49-F238E27FC236}">
                    <a16:creationId xmlns:a16="http://schemas.microsoft.com/office/drawing/2014/main" id="{F863BE1B-C80E-49FD-A1C6-BE2BE96BAB0B}"/>
                  </a:ext>
                </a:extLst>
              </p14:cNvPr>
              <p14:cNvContentPartPr/>
              <p14:nvPr/>
            </p14:nvContentPartPr>
            <p14:xfrm>
              <a:off x="8246640" y="1243867"/>
              <a:ext cx="105480" cy="139680"/>
            </p14:xfrm>
          </p:contentPart>
        </mc:Choice>
        <mc:Fallback>
          <p:pic>
            <p:nvPicPr>
              <p:cNvPr id="56" name="Freihand 55">
                <a:extLst>
                  <a:ext uri="{FF2B5EF4-FFF2-40B4-BE49-F238E27FC236}">
                    <a16:creationId xmlns:a16="http://schemas.microsoft.com/office/drawing/2014/main" id="{F863BE1B-C80E-49FD-A1C6-BE2BE96BAB0B}"/>
                  </a:ext>
                </a:extLst>
              </p:cNvPr>
              <p:cNvPicPr/>
              <p:nvPr/>
            </p:nvPicPr>
            <p:blipFill>
              <a:blip r:embed="rId93"/>
              <a:stretch>
                <a:fillRect/>
              </a:stretch>
            </p:blipFill>
            <p:spPr>
              <a:xfrm>
                <a:off x="8242320" y="1239547"/>
                <a:ext cx="114120" cy="148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4">
            <p14:nvContentPartPr>
              <p14:cNvPr id="57" name="Freihand 56">
                <a:extLst>
                  <a:ext uri="{FF2B5EF4-FFF2-40B4-BE49-F238E27FC236}">
                    <a16:creationId xmlns:a16="http://schemas.microsoft.com/office/drawing/2014/main" id="{CF59B181-75DD-4F9D-A7C6-16D64BB30639}"/>
                  </a:ext>
                </a:extLst>
              </p14:cNvPr>
              <p14:cNvContentPartPr/>
              <p14:nvPr/>
            </p14:nvContentPartPr>
            <p14:xfrm>
              <a:off x="8350320" y="1321627"/>
              <a:ext cx="117720" cy="161280"/>
            </p14:xfrm>
          </p:contentPart>
        </mc:Choice>
        <mc:Fallback>
          <p:pic>
            <p:nvPicPr>
              <p:cNvPr id="57" name="Freihand 56">
                <a:extLst>
                  <a:ext uri="{FF2B5EF4-FFF2-40B4-BE49-F238E27FC236}">
                    <a16:creationId xmlns:a16="http://schemas.microsoft.com/office/drawing/2014/main" id="{CF59B181-75DD-4F9D-A7C6-16D64BB30639}"/>
                  </a:ext>
                </a:extLst>
              </p:cNvPr>
              <p:cNvPicPr/>
              <p:nvPr/>
            </p:nvPicPr>
            <p:blipFill>
              <a:blip r:embed="rId95"/>
              <a:stretch>
                <a:fillRect/>
              </a:stretch>
            </p:blipFill>
            <p:spPr>
              <a:xfrm>
                <a:off x="8346000" y="1317307"/>
                <a:ext cx="126360" cy="169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6">
            <p14:nvContentPartPr>
              <p14:cNvPr id="59" name="Freihand 58">
                <a:extLst>
                  <a:ext uri="{FF2B5EF4-FFF2-40B4-BE49-F238E27FC236}">
                    <a16:creationId xmlns:a16="http://schemas.microsoft.com/office/drawing/2014/main" id="{F7A61368-CD80-4EAB-B915-10ABA78F4284}"/>
                  </a:ext>
                </a:extLst>
              </p14:cNvPr>
              <p14:cNvContentPartPr/>
              <p14:nvPr/>
            </p14:nvContentPartPr>
            <p14:xfrm>
              <a:off x="8526000" y="1370227"/>
              <a:ext cx="25200" cy="108000"/>
            </p14:xfrm>
          </p:contentPart>
        </mc:Choice>
        <mc:Fallback>
          <p:pic>
            <p:nvPicPr>
              <p:cNvPr id="59" name="Freihand 58">
                <a:extLst>
                  <a:ext uri="{FF2B5EF4-FFF2-40B4-BE49-F238E27FC236}">
                    <a16:creationId xmlns:a16="http://schemas.microsoft.com/office/drawing/2014/main" id="{F7A61368-CD80-4EAB-B915-10ABA78F4284}"/>
                  </a:ext>
                </a:extLst>
              </p:cNvPr>
              <p:cNvPicPr/>
              <p:nvPr/>
            </p:nvPicPr>
            <p:blipFill>
              <a:blip r:embed="rId97"/>
              <a:stretch>
                <a:fillRect/>
              </a:stretch>
            </p:blipFill>
            <p:spPr>
              <a:xfrm>
                <a:off x="8521680" y="1365907"/>
                <a:ext cx="33840" cy="116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8">
            <p14:nvContentPartPr>
              <p14:cNvPr id="60" name="Freihand 59">
                <a:extLst>
                  <a:ext uri="{FF2B5EF4-FFF2-40B4-BE49-F238E27FC236}">
                    <a16:creationId xmlns:a16="http://schemas.microsoft.com/office/drawing/2014/main" id="{A7FE09E2-2566-48C3-84F0-B9DD610EFC6A}"/>
                  </a:ext>
                </a:extLst>
              </p14:cNvPr>
              <p14:cNvContentPartPr/>
              <p14:nvPr/>
            </p14:nvContentPartPr>
            <p14:xfrm>
              <a:off x="8626080" y="1210747"/>
              <a:ext cx="106920" cy="143640"/>
            </p14:xfrm>
          </p:contentPart>
        </mc:Choice>
        <mc:Fallback>
          <p:pic>
            <p:nvPicPr>
              <p:cNvPr id="60" name="Freihand 59">
                <a:extLst>
                  <a:ext uri="{FF2B5EF4-FFF2-40B4-BE49-F238E27FC236}">
                    <a16:creationId xmlns:a16="http://schemas.microsoft.com/office/drawing/2014/main" id="{A7FE09E2-2566-48C3-84F0-B9DD610EFC6A}"/>
                  </a:ext>
                </a:extLst>
              </p:cNvPr>
              <p:cNvPicPr/>
              <p:nvPr/>
            </p:nvPicPr>
            <p:blipFill>
              <a:blip r:embed="rId99"/>
              <a:stretch>
                <a:fillRect/>
              </a:stretch>
            </p:blipFill>
            <p:spPr>
              <a:xfrm>
                <a:off x="8621760" y="1206427"/>
                <a:ext cx="115560" cy="152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0">
            <p14:nvContentPartPr>
              <p14:cNvPr id="61" name="Freihand 60">
                <a:extLst>
                  <a:ext uri="{FF2B5EF4-FFF2-40B4-BE49-F238E27FC236}">
                    <a16:creationId xmlns:a16="http://schemas.microsoft.com/office/drawing/2014/main" id="{4A700752-9D4E-4E62-AEFC-85D53DFB9AAC}"/>
                  </a:ext>
                </a:extLst>
              </p14:cNvPr>
              <p14:cNvContentPartPr/>
              <p14:nvPr/>
            </p14:nvContentPartPr>
            <p14:xfrm>
              <a:off x="8684760" y="1287787"/>
              <a:ext cx="66960" cy="74160"/>
            </p14:xfrm>
          </p:contentPart>
        </mc:Choice>
        <mc:Fallback>
          <p:pic>
            <p:nvPicPr>
              <p:cNvPr id="61" name="Freihand 60">
                <a:extLst>
                  <a:ext uri="{FF2B5EF4-FFF2-40B4-BE49-F238E27FC236}">
                    <a16:creationId xmlns:a16="http://schemas.microsoft.com/office/drawing/2014/main" id="{4A700752-9D4E-4E62-AEFC-85D53DFB9AAC}"/>
                  </a:ext>
                </a:extLst>
              </p:cNvPr>
              <p:cNvPicPr/>
              <p:nvPr/>
            </p:nvPicPr>
            <p:blipFill>
              <a:blip r:embed="rId101"/>
              <a:stretch>
                <a:fillRect/>
              </a:stretch>
            </p:blipFill>
            <p:spPr>
              <a:xfrm>
                <a:off x="8680440" y="1283467"/>
                <a:ext cx="75600" cy="82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2">
            <p14:nvContentPartPr>
              <p14:cNvPr id="62" name="Freihand 61">
                <a:extLst>
                  <a:ext uri="{FF2B5EF4-FFF2-40B4-BE49-F238E27FC236}">
                    <a16:creationId xmlns:a16="http://schemas.microsoft.com/office/drawing/2014/main" id="{3FF866C5-83C9-4706-B25A-04BD4F3A8B84}"/>
                  </a:ext>
                </a:extLst>
              </p14:cNvPr>
              <p14:cNvContentPartPr/>
              <p14:nvPr/>
            </p14:nvContentPartPr>
            <p14:xfrm>
              <a:off x="8762520" y="1322707"/>
              <a:ext cx="75960" cy="129600"/>
            </p14:xfrm>
          </p:contentPart>
        </mc:Choice>
        <mc:Fallback>
          <p:pic>
            <p:nvPicPr>
              <p:cNvPr id="62" name="Freihand 61">
                <a:extLst>
                  <a:ext uri="{FF2B5EF4-FFF2-40B4-BE49-F238E27FC236}">
                    <a16:creationId xmlns:a16="http://schemas.microsoft.com/office/drawing/2014/main" id="{3FF866C5-83C9-4706-B25A-04BD4F3A8B84}"/>
                  </a:ext>
                </a:extLst>
              </p:cNvPr>
              <p:cNvPicPr/>
              <p:nvPr/>
            </p:nvPicPr>
            <p:blipFill>
              <a:blip r:embed="rId103"/>
              <a:stretch>
                <a:fillRect/>
              </a:stretch>
            </p:blipFill>
            <p:spPr>
              <a:xfrm>
                <a:off x="8758200" y="1318387"/>
                <a:ext cx="84600" cy="138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4">
            <p14:nvContentPartPr>
              <p14:cNvPr id="63" name="Freihand 62">
                <a:extLst>
                  <a:ext uri="{FF2B5EF4-FFF2-40B4-BE49-F238E27FC236}">
                    <a16:creationId xmlns:a16="http://schemas.microsoft.com/office/drawing/2014/main" id="{46D12568-0284-4A03-A8F3-4B5139485363}"/>
                  </a:ext>
                </a:extLst>
              </p14:cNvPr>
              <p14:cNvContentPartPr/>
              <p14:nvPr/>
            </p14:nvContentPartPr>
            <p14:xfrm>
              <a:off x="8568120" y="1132267"/>
              <a:ext cx="162000" cy="14760"/>
            </p14:xfrm>
          </p:contentPart>
        </mc:Choice>
        <mc:Fallback>
          <p:pic>
            <p:nvPicPr>
              <p:cNvPr id="63" name="Freihand 62">
                <a:extLst>
                  <a:ext uri="{FF2B5EF4-FFF2-40B4-BE49-F238E27FC236}">
                    <a16:creationId xmlns:a16="http://schemas.microsoft.com/office/drawing/2014/main" id="{46D12568-0284-4A03-A8F3-4B5139485363}"/>
                  </a:ext>
                </a:extLst>
              </p:cNvPr>
              <p:cNvPicPr/>
              <p:nvPr/>
            </p:nvPicPr>
            <p:blipFill>
              <a:blip r:embed="rId105"/>
              <a:stretch>
                <a:fillRect/>
              </a:stretch>
            </p:blipFill>
            <p:spPr>
              <a:xfrm>
                <a:off x="8563800" y="1127947"/>
                <a:ext cx="170640" cy="23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6">
            <p14:nvContentPartPr>
              <p14:cNvPr id="65" name="Freihand 64">
                <a:extLst>
                  <a:ext uri="{FF2B5EF4-FFF2-40B4-BE49-F238E27FC236}">
                    <a16:creationId xmlns:a16="http://schemas.microsoft.com/office/drawing/2014/main" id="{DEACE310-FFF7-4D30-9FF7-701184DF0612}"/>
                  </a:ext>
                </a:extLst>
              </p14:cNvPr>
              <p14:cNvContentPartPr/>
              <p14:nvPr/>
            </p14:nvContentPartPr>
            <p14:xfrm>
              <a:off x="8879160" y="1180867"/>
              <a:ext cx="92520" cy="294120"/>
            </p14:xfrm>
          </p:contentPart>
        </mc:Choice>
        <mc:Fallback>
          <p:pic>
            <p:nvPicPr>
              <p:cNvPr id="65" name="Freihand 64">
                <a:extLst>
                  <a:ext uri="{FF2B5EF4-FFF2-40B4-BE49-F238E27FC236}">
                    <a16:creationId xmlns:a16="http://schemas.microsoft.com/office/drawing/2014/main" id="{DEACE310-FFF7-4D30-9FF7-701184DF0612}"/>
                  </a:ext>
                </a:extLst>
              </p:cNvPr>
              <p:cNvPicPr/>
              <p:nvPr/>
            </p:nvPicPr>
            <p:blipFill>
              <a:blip r:embed="rId107"/>
              <a:stretch>
                <a:fillRect/>
              </a:stretch>
            </p:blipFill>
            <p:spPr>
              <a:xfrm>
                <a:off x="8874840" y="1176547"/>
                <a:ext cx="101160" cy="302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8">
            <p14:nvContentPartPr>
              <p14:cNvPr id="83" name="Freihand 82">
                <a:extLst>
                  <a:ext uri="{FF2B5EF4-FFF2-40B4-BE49-F238E27FC236}">
                    <a16:creationId xmlns:a16="http://schemas.microsoft.com/office/drawing/2014/main" id="{36967DF7-3BCA-4DF2-8037-D52D8F2ABE62}"/>
                  </a:ext>
                </a:extLst>
              </p14:cNvPr>
              <p14:cNvContentPartPr/>
              <p14:nvPr/>
            </p14:nvContentPartPr>
            <p14:xfrm>
              <a:off x="7519440" y="1762987"/>
              <a:ext cx="132120" cy="218880"/>
            </p14:xfrm>
          </p:contentPart>
        </mc:Choice>
        <mc:Fallback>
          <p:pic>
            <p:nvPicPr>
              <p:cNvPr id="83" name="Freihand 82">
                <a:extLst>
                  <a:ext uri="{FF2B5EF4-FFF2-40B4-BE49-F238E27FC236}">
                    <a16:creationId xmlns:a16="http://schemas.microsoft.com/office/drawing/2014/main" id="{36967DF7-3BCA-4DF2-8037-D52D8F2ABE62}"/>
                  </a:ext>
                </a:extLst>
              </p:cNvPr>
              <p:cNvPicPr/>
              <p:nvPr/>
            </p:nvPicPr>
            <p:blipFill>
              <a:blip r:embed="rId109"/>
              <a:stretch>
                <a:fillRect/>
              </a:stretch>
            </p:blipFill>
            <p:spPr>
              <a:xfrm>
                <a:off x="7515120" y="1758667"/>
                <a:ext cx="140760" cy="227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0">
            <p14:nvContentPartPr>
              <p14:cNvPr id="84" name="Freihand 83">
                <a:extLst>
                  <a:ext uri="{FF2B5EF4-FFF2-40B4-BE49-F238E27FC236}">
                    <a16:creationId xmlns:a16="http://schemas.microsoft.com/office/drawing/2014/main" id="{50770993-9C6C-4D50-8799-8FBF270C45B4}"/>
                  </a:ext>
                </a:extLst>
              </p14:cNvPr>
              <p14:cNvContentPartPr/>
              <p14:nvPr/>
            </p14:nvContentPartPr>
            <p14:xfrm>
              <a:off x="7777560" y="1745707"/>
              <a:ext cx="113040" cy="192240"/>
            </p14:xfrm>
          </p:contentPart>
        </mc:Choice>
        <mc:Fallback>
          <p:pic>
            <p:nvPicPr>
              <p:cNvPr id="84" name="Freihand 83">
                <a:extLst>
                  <a:ext uri="{FF2B5EF4-FFF2-40B4-BE49-F238E27FC236}">
                    <a16:creationId xmlns:a16="http://schemas.microsoft.com/office/drawing/2014/main" id="{50770993-9C6C-4D50-8799-8FBF270C45B4}"/>
                  </a:ext>
                </a:extLst>
              </p:cNvPr>
              <p:cNvPicPr/>
              <p:nvPr/>
            </p:nvPicPr>
            <p:blipFill>
              <a:blip r:embed="rId111"/>
              <a:stretch>
                <a:fillRect/>
              </a:stretch>
            </p:blipFill>
            <p:spPr>
              <a:xfrm>
                <a:off x="7773240" y="1741387"/>
                <a:ext cx="121680" cy="200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2">
            <p14:nvContentPartPr>
              <p14:cNvPr id="86" name="Freihand 85">
                <a:extLst>
                  <a:ext uri="{FF2B5EF4-FFF2-40B4-BE49-F238E27FC236}">
                    <a16:creationId xmlns:a16="http://schemas.microsoft.com/office/drawing/2014/main" id="{125F3C1B-30EE-435D-AF33-33DBBFB413F1}"/>
                  </a:ext>
                </a:extLst>
              </p14:cNvPr>
              <p14:cNvContentPartPr/>
              <p14:nvPr/>
            </p14:nvContentPartPr>
            <p14:xfrm>
              <a:off x="7998240" y="1692067"/>
              <a:ext cx="105480" cy="228600"/>
            </p14:xfrm>
          </p:contentPart>
        </mc:Choice>
        <mc:Fallback>
          <p:pic>
            <p:nvPicPr>
              <p:cNvPr id="86" name="Freihand 85">
                <a:extLst>
                  <a:ext uri="{FF2B5EF4-FFF2-40B4-BE49-F238E27FC236}">
                    <a16:creationId xmlns:a16="http://schemas.microsoft.com/office/drawing/2014/main" id="{125F3C1B-30EE-435D-AF33-33DBBFB413F1}"/>
                  </a:ext>
                </a:extLst>
              </p:cNvPr>
              <p:cNvPicPr/>
              <p:nvPr/>
            </p:nvPicPr>
            <p:blipFill>
              <a:blip r:embed="rId113"/>
              <a:stretch>
                <a:fillRect/>
              </a:stretch>
            </p:blipFill>
            <p:spPr>
              <a:xfrm>
                <a:off x="7993920" y="1687747"/>
                <a:ext cx="114120" cy="237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4">
            <p14:nvContentPartPr>
              <p14:cNvPr id="87" name="Freihand 86">
                <a:extLst>
                  <a:ext uri="{FF2B5EF4-FFF2-40B4-BE49-F238E27FC236}">
                    <a16:creationId xmlns:a16="http://schemas.microsoft.com/office/drawing/2014/main" id="{F853ABF7-356F-4EEA-9B1A-317B5507E814}"/>
                  </a:ext>
                </a:extLst>
              </p14:cNvPr>
              <p14:cNvContentPartPr/>
              <p14:nvPr/>
            </p14:nvContentPartPr>
            <p14:xfrm>
              <a:off x="8155920" y="1721587"/>
              <a:ext cx="105120" cy="185760"/>
            </p14:xfrm>
          </p:contentPart>
        </mc:Choice>
        <mc:Fallback>
          <p:pic>
            <p:nvPicPr>
              <p:cNvPr id="87" name="Freihand 86">
                <a:extLst>
                  <a:ext uri="{FF2B5EF4-FFF2-40B4-BE49-F238E27FC236}">
                    <a16:creationId xmlns:a16="http://schemas.microsoft.com/office/drawing/2014/main" id="{F853ABF7-356F-4EEA-9B1A-317B5507E814}"/>
                  </a:ext>
                </a:extLst>
              </p:cNvPr>
              <p:cNvPicPr/>
              <p:nvPr/>
            </p:nvPicPr>
            <p:blipFill>
              <a:blip r:embed="rId115"/>
              <a:stretch>
                <a:fillRect/>
              </a:stretch>
            </p:blipFill>
            <p:spPr>
              <a:xfrm>
                <a:off x="8151600" y="1717267"/>
                <a:ext cx="113760" cy="194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6">
            <p14:nvContentPartPr>
              <p14:cNvPr id="88" name="Freihand 87">
                <a:extLst>
                  <a:ext uri="{FF2B5EF4-FFF2-40B4-BE49-F238E27FC236}">
                    <a16:creationId xmlns:a16="http://schemas.microsoft.com/office/drawing/2014/main" id="{1E29D2F9-E486-463A-B6FE-E8AFC4A36187}"/>
                  </a:ext>
                </a:extLst>
              </p14:cNvPr>
              <p14:cNvContentPartPr/>
              <p14:nvPr/>
            </p14:nvContentPartPr>
            <p14:xfrm>
              <a:off x="8293440" y="1845787"/>
              <a:ext cx="100440" cy="129960"/>
            </p14:xfrm>
          </p:contentPart>
        </mc:Choice>
        <mc:Fallback>
          <p:pic>
            <p:nvPicPr>
              <p:cNvPr id="88" name="Freihand 87">
                <a:extLst>
                  <a:ext uri="{FF2B5EF4-FFF2-40B4-BE49-F238E27FC236}">
                    <a16:creationId xmlns:a16="http://schemas.microsoft.com/office/drawing/2014/main" id="{1E29D2F9-E486-463A-B6FE-E8AFC4A36187}"/>
                  </a:ext>
                </a:extLst>
              </p:cNvPr>
              <p:cNvPicPr/>
              <p:nvPr/>
            </p:nvPicPr>
            <p:blipFill>
              <a:blip r:embed="rId117"/>
              <a:stretch>
                <a:fillRect/>
              </a:stretch>
            </p:blipFill>
            <p:spPr>
              <a:xfrm>
                <a:off x="8289120" y="1841467"/>
                <a:ext cx="109080" cy="138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8">
            <p14:nvContentPartPr>
              <p14:cNvPr id="89" name="Freihand 88">
                <a:extLst>
                  <a:ext uri="{FF2B5EF4-FFF2-40B4-BE49-F238E27FC236}">
                    <a16:creationId xmlns:a16="http://schemas.microsoft.com/office/drawing/2014/main" id="{3DB99E28-B62F-46FA-A926-1351246DEA58}"/>
                  </a:ext>
                </a:extLst>
              </p14:cNvPr>
              <p14:cNvContentPartPr/>
              <p14:nvPr/>
            </p14:nvContentPartPr>
            <p14:xfrm>
              <a:off x="8468760" y="1876387"/>
              <a:ext cx="12600" cy="106560"/>
            </p14:xfrm>
          </p:contentPart>
        </mc:Choice>
        <mc:Fallback>
          <p:pic>
            <p:nvPicPr>
              <p:cNvPr id="89" name="Freihand 88">
                <a:extLst>
                  <a:ext uri="{FF2B5EF4-FFF2-40B4-BE49-F238E27FC236}">
                    <a16:creationId xmlns:a16="http://schemas.microsoft.com/office/drawing/2014/main" id="{3DB99E28-B62F-46FA-A926-1351246DEA58}"/>
                  </a:ext>
                </a:extLst>
              </p:cNvPr>
              <p:cNvPicPr/>
              <p:nvPr/>
            </p:nvPicPr>
            <p:blipFill>
              <a:blip r:embed="rId119"/>
              <a:stretch>
                <a:fillRect/>
              </a:stretch>
            </p:blipFill>
            <p:spPr>
              <a:xfrm>
                <a:off x="8464440" y="1872067"/>
                <a:ext cx="21240" cy="115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0">
            <p14:nvContentPartPr>
              <p14:cNvPr id="90" name="Freihand 89">
                <a:extLst>
                  <a:ext uri="{FF2B5EF4-FFF2-40B4-BE49-F238E27FC236}">
                    <a16:creationId xmlns:a16="http://schemas.microsoft.com/office/drawing/2014/main" id="{C8E3E44D-E78F-4F4A-A734-AB33270DF4A2}"/>
                  </a:ext>
                </a:extLst>
              </p14:cNvPr>
              <p14:cNvContentPartPr/>
              <p14:nvPr/>
            </p14:nvContentPartPr>
            <p14:xfrm>
              <a:off x="8626080" y="1711867"/>
              <a:ext cx="125640" cy="154800"/>
            </p14:xfrm>
          </p:contentPart>
        </mc:Choice>
        <mc:Fallback>
          <p:pic>
            <p:nvPicPr>
              <p:cNvPr id="90" name="Freihand 89">
                <a:extLst>
                  <a:ext uri="{FF2B5EF4-FFF2-40B4-BE49-F238E27FC236}">
                    <a16:creationId xmlns:a16="http://schemas.microsoft.com/office/drawing/2014/main" id="{C8E3E44D-E78F-4F4A-A734-AB33270DF4A2}"/>
                  </a:ext>
                </a:extLst>
              </p:cNvPr>
              <p:cNvPicPr/>
              <p:nvPr/>
            </p:nvPicPr>
            <p:blipFill>
              <a:blip r:embed="rId121"/>
              <a:stretch>
                <a:fillRect/>
              </a:stretch>
            </p:blipFill>
            <p:spPr>
              <a:xfrm>
                <a:off x="8621760" y="1707547"/>
                <a:ext cx="134280" cy="163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2">
            <p14:nvContentPartPr>
              <p14:cNvPr id="91" name="Freihand 90">
                <a:extLst>
                  <a:ext uri="{FF2B5EF4-FFF2-40B4-BE49-F238E27FC236}">
                    <a16:creationId xmlns:a16="http://schemas.microsoft.com/office/drawing/2014/main" id="{57A21D9C-C0BD-4FFC-BE71-3E523B5EC26A}"/>
                  </a:ext>
                </a:extLst>
              </p14:cNvPr>
              <p14:cNvContentPartPr/>
              <p14:nvPr/>
            </p14:nvContentPartPr>
            <p14:xfrm>
              <a:off x="8707440" y="1797187"/>
              <a:ext cx="45720" cy="77040"/>
            </p14:xfrm>
          </p:contentPart>
        </mc:Choice>
        <mc:Fallback>
          <p:pic>
            <p:nvPicPr>
              <p:cNvPr id="91" name="Freihand 90">
                <a:extLst>
                  <a:ext uri="{FF2B5EF4-FFF2-40B4-BE49-F238E27FC236}">
                    <a16:creationId xmlns:a16="http://schemas.microsoft.com/office/drawing/2014/main" id="{57A21D9C-C0BD-4FFC-BE71-3E523B5EC26A}"/>
                  </a:ext>
                </a:extLst>
              </p:cNvPr>
              <p:cNvPicPr/>
              <p:nvPr/>
            </p:nvPicPr>
            <p:blipFill>
              <a:blip r:embed="rId123"/>
              <a:stretch>
                <a:fillRect/>
              </a:stretch>
            </p:blipFill>
            <p:spPr>
              <a:xfrm>
                <a:off x="8703120" y="1792867"/>
                <a:ext cx="54360" cy="85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4">
            <p14:nvContentPartPr>
              <p14:cNvPr id="92" name="Freihand 91">
                <a:extLst>
                  <a:ext uri="{FF2B5EF4-FFF2-40B4-BE49-F238E27FC236}">
                    <a16:creationId xmlns:a16="http://schemas.microsoft.com/office/drawing/2014/main" id="{BDAC0331-098D-4562-A901-7390BDE1F632}"/>
                  </a:ext>
                </a:extLst>
              </p14:cNvPr>
              <p14:cNvContentPartPr/>
              <p14:nvPr/>
            </p14:nvContentPartPr>
            <p14:xfrm>
              <a:off x="8800680" y="1822387"/>
              <a:ext cx="68760" cy="97560"/>
            </p14:xfrm>
          </p:contentPart>
        </mc:Choice>
        <mc:Fallback>
          <p:pic>
            <p:nvPicPr>
              <p:cNvPr id="92" name="Freihand 91">
                <a:extLst>
                  <a:ext uri="{FF2B5EF4-FFF2-40B4-BE49-F238E27FC236}">
                    <a16:creationId xmlns:a16="http://schemas.microsoft.com/office/drawing/2014/main" id="{BDAC0331-098D-4562-A901-7390BDE1F632}"/>
                  </a:ext>
                </a:extLst>
              </p:cNvPr>
              <p:cNvPicPr/>
              <p:nvPr/>
            </p:nvPicPr>
            <p:blipFill>
              <a:blip r:embed="rId125"/>
              <a:stretch>
                <a:fillRect/>
              </a:stretch>
            </p:blipFill>
            <p:spPr>
              <a:xfrm>
                <a:off x="8796360" y="1818067"/>
                <a:ext cx="77400" cy="106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6">
            <p14:nvContentPartPr>
              <p14:cNvPr id="93" name="Freihand 92">
                <a:extLst>
                  <a:ext uri="{FF2B5EF4-FFF2-40B4-BE49-F238E27FC236}">
                    <a16:creationId xmlns:a16="http://schemas.microsoft.com/office/drawing/2014/main" id="{3ED0D678-00A5-42A3-BA2F-FC4F655762DB}"/>
                  </a:ext>
                </a:extLst>
              </p14:cNvPr>
              <p14:cNvContentPartPr/>
              <p14:nvPr/>
            </p14:nvContentPartPr>
            <p14:xfrm>
              <a:off x="8563800" y="1605667"/>
              <a:ext cx="216360" cy="22320"/>
            </p14:xfrm>
          </p:contentPart>
        </mc:Choice>
        <mc:Fallback>
          <p:pic>
            <p:nvPicPr>
              <p:cNvPr id="93" name="Freihand 92">
                <a:extLst>
                  <a:ext uri="{FF2B5EF4-FFF2-40B4-BE49-F238E27FC236}">
                    <a16:creationId xmlns:a16="http://schemas.microsoft.com/office/drawing/2014/main" id="{3ED0D678-00A5-42A3-BA2F-FC4F655762DB}"/>
                  </a:ext>
                </a:extLst>
              </p:cNvPr>
              <p:cNvPicPr/>
              <p:nvPr/>
            </p:nvPicPr>
            <p:blipFill>
              <a:blip r:embed="rId127"/>
              <a:stretch>
                <a:fillRect/>
              </a:stretch>
            </p:blipFill>
            <p:spPr>
              <a:xfrm>
                <a:off x="8559480" y="1601347"/>
                <a:ext cx="225000" cy="30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8">
            <p14:nvContentPartPr>
              <p14:cNvPr id="94" name="Freihand 93">
                <a:extLst>
                  <a:ext uri="{FF2B5EF4-FFF2-40B4-BE49-F238E27FC236}">
                    <a16:creationId xmlns:a16="http://schemas.microsoft.com/office/drawing/2014/main" id="{667589B2-C1FA-4F96-A7D4-C32EEFC16979}"/>
                  </a:ext>
                </a:extLst>
              </p14:cNvPr>
              <p14:cNvContentPartPr/>
              <p14:nvPr/>
            </p14:nvContentPartPr>
            <p14:xfrm>
              <a:off x="8926680" y="1648867"/>
              <a:ext cx="74520" cy="296640"/>
            </p14:xfrm>
          </p:contentPart>
        </mc:Choice>
        <mc:Fallback>
          <p:pic>
            <p:nvPicPr>
              <p:cNvPr id="94" name="Freihand 93">
                <a:extLst>
                  <a:ext uri="{FF2B5EF4-FFF2-40B4-BE49-F238E27FC236}">
                    <a16:creationId xmlns:a16="http://schemas.microsoft.com/office/drawing/2014/main" id="{667589B2-C1FA-4F96-A7D4-C32EEFC16979}"/>
                  </a:ext>
                </a:extLst>
              </p:cNvPr>
              <p:cNvPicPr/>
              <p:nvPr/>
            </p:nvPicPr>
            <p:blipFill>
              <a:blip r:embed="rId129"/>
              <a:stretch>
                <a:fillRect/>
              </a:stretch>
            </p:blipFill>
            <p:spPr>
              <a:xfrm>
                <a:off x="8922360" y="1644547"/>
                <a:ext cx="83160" cy="305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0">
            <p14:nvContentPartPr>
              <p14:cNvPr id="95" name="Freihand 94">
                <a:extLst>
                  <a:ext uri="{FF2B5EF4-FFF2-40B4-BE49-F238E27FC236}">
                    <a16:creationId xmlns:a16="http://schemas.microsoft.com/office/drawing/2014/main" id="{AB93D875-D675-43BC-B48A-FC07389D70A1}"/>
                  </a:ext>
                </a:extLst>
              </p14:cNvPr>
              <p14:cNvContentPartPr/>
              <p14:nvPr/>
            </p14:nvContentPartPr>
            <p14:xfrm>
              <a:off x="9156360" y="1820587"/>
              <a:ext cx="155520" cy="5040"/>
            </p14:xfrm>
          </p:contentPart>
        </mc:Choice>
        <mc:Fallback>
          <p:pic>
            <p:nvPicPr>
              <p:cNvPr id="95" name="Freihand 94">
                <a:extLst>
                  <a:ext uri="{FF2B5EF4-FFF2-40B4-BE49-F238E27FC236}">
                    <a16:creationId xmlns:a16="http://schemas.microsoft.com/office/drawing/2014/main" id="{AB93D875-D675-43BC-B48A-FC07389D70A1}"/>
                  </a:ext>
                </a:extLst>
              </p:cNvPr>
              <p:cNvPicPr/>
              <p:nvPr/>
            </p:nvPicPr>
            <p:blipFill>
              <a:blip r:embed="rId131"/>
              <a:stretch>
                <a:fillRect/>
              </a:stretch>
            </p:blipFill>
            <p:spPr>
              <a:xfrm>
                <a:off x="9152040" y="1816267"/>
                <a:ext cx="164160" cy="13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2">
            <p14:nvContentPartPr>
              <p14:cNvPr id="96" name="Freihand 95">
                <a:extLst>
                  <a:ext uri="{FF2B5EF4-FFF2-40B4-BE49-F238E27FC236}">
                    <a16:creationId xmlns:a16="http://schemas.microsoft.com/office/drawing/2014/main" id="{FAE539E3-E604-4C35-A791-665652D69877}"/>
                  </a:ext>
                </a:extLst>
              </p14:cNvPr>
              <p14:cNvContentPartPr/>
              <p14:nvPr/>
            </p14:nvContentPartPr>
            <p14:xfrm>
              <a:off x="9175440" y="1875667"/>
              <a:ext cx="131400" cy="3600"/>
            </p14:xfrm>
          </p:contentPart>
        </mc:Choice>
        <mc:Fallback>
          <p:pic>
            <p:nvPicPr>
              <p:cNvPr id="96" name="Freihand 95">
                <a:extLst>
                  <a:ext uri="{FF2B5EF4-FFF2-40B4-BE49-F238E27FC236}">
                    <a16:creationId xmlns:a16="http://schemas.microsoft.com/office/drawing/2014/main" id="{FAE539E3-E604-4C35-A791-665652D69877}"/>
                  </a:ext>
                </a:extLst>
              </p:cNvPr>
              <p:cNvPicPr/>
              <p:nvPr/>
            </p:nvPicPr>
            <p:blipFill>
              <a:blip r:embed="rId133"/>
              <a:stretch>
                <a:fillRect/>
              </a:stretch>
            </p:blipFill>
            <p:spPr>
              <a:xfrm>
                <a:off x="9171120" y="1871347"/>
                <a:ext cx="140040" cy="12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4">
            <p14:nvContentPartPr>
              <p14:cNvPr id="97" name="Freihand 96">
                <a:extLst>
                  <a:ext uri="{FF2B5EF4-FFF2-40B4-BE49-F238E27FC236}">
                    <a16:creationId xmlns:a16="http://schemas.microsoft.com/office/drawing/2014/main" id="{DB83A777-13DE-424D-A6BF-3DC94F61DF93}"/>
                  </a:ext>
                </a:extLst>
              </p14:cNvPr>
              <p14:cNvContentPartPr/>
              <p14:nvPr/>
            </p14:nvContentPartPr>
            <p14:xfrm>
              <a:off x="9458400" y="1675867"/>
              <a:ext cx="154440" cy="162000"/>
            </p14:xfrm>
          </p:contentPart>
        </mc:Choice>
        <mc:Fallback>
          <p:pic>
            <p:nvPicPr>
              <p:cNvPr id="97" name="Freihand 96">
                <a:extLst>
                  <a:ext uri="{FF2B5EF4-FFF2-40B4-BE49-F238E27FC236}">
                    <a16:creationId xmlns:a16="http://schemas.microsoft.com/office/drawing/2014/main" id="{DB83A777-13DE-424D-A6BF-3DC94F61DF93}"/>
                  </a:ext>
                </a:extLst>
              </p:cNvPr>
              <p:cNvPicPr/>
              <p:nvPr/>
            </p:nvPicPr>
            <p:blipFill>
              <a:blip r:embed="rId135"/>
              <a:stretch>
                <a:fillRect/>
              </a:stretch>
            </p:blipFill>
            <p:spPr>
              <a:xfrm>
                <a:off x="9454080" y="1671547"/>
                <a:ext cx="163080" cy="170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6">
            <p14:nvContentPartPr>
              <p14:cNvPr id="100" name="Freihand 99">
                <a:extLst>
                  <a:ext uri="{FF2B5EF4-FFF2-40B4-BE49-F238E27FC236}">
                    <a16:creationId xmlns:a16="http://schemas.microsoft.com/office/drawing/2014/main" id="{5BF67401-5845-4318-BDEC-2D81A056B007}"/>
                  </a:ext>
                </a:extLst>
              </p14:cNvPr>
              <p14:cNvContentPartPr/>
              <p14:nvPr/>
            </p14:nvContentPartPr>
            <p14:xfrm>
              <a:off x="9718320" y="1702867"/>
              <a:ext cx="105480" cy="125640"/>
            </p14:xfrm>
          </p:contentPart>
        </mc:Choice>
        <mc:Fallback>
          <p:pic>
            <p:nvPicPr>
              <p:cNvPr id="100" name="Freihand 99">
                <a:extLst>
                  <a:ext uri="{FF2B5EF4-FFF2-40B4-BE49-F238E27FC236}">
                    <a16:creationId xmlns:a16="http://schemas.microsoft.com/office/drawing/2014/main" id="{5BF67401-5845-4318-BDEC-2D81A056B007}"/>
                  </a:ext>
                </a:extLst>
              </p:cNvPr>
              <p:cNvPicPr/>
              <p:nvPr/>
            </p:nvPicPr>
            <p:blipFill>
              <a:blip r:embed="rId137"/>
              <a:stretch>
                <a:fillRect/>
              </a:stretch>
            </p:blipFill>
            <p:spPr>
              <a:xfrm>
                <a:off x="9714000" y="1698547"/>
                <a:ext cx="114120" cy="134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8">
            <p14:nvContentPartPr>
              <p14:cNvPr id="101" name="Freihand 100">
                <a:extLst>
                  <a:ext uri="{FF2B5EF4-FFF2-40B4-BE49-F238E27FC236}">
                    <a16:creationId xmlns:a16="http://schemas.microsoft.com/office/drawing/2014/main" id="{F0248A46-A401-4C56-85BE-3BBA319602FD}"/>
                  </a:ext>
                </a:extLst>
              </p14:cNvPr>
              <p14:cNvContentPartPr/>
              <p14:nvPr/>
            </p14:nvContentPartPr>
            <p14:xfrm>
              <a:off x="9457680" y="1864147"/>
              <a:ext cx="436680" cy="47520"/>
            </p14:xfrm>
          </p:contentPart>
        </mc:Choice>
        <mc:Fallback>
          <p:pic>
            <p:nvPicPr>
              <p:cNvPr id="101" name="Freihand 100">
                <a:extLst>
                  <a:ext uri="{FF2B5EF4-FFF2-40B4-BE49-F238E27FC236}">
                    <a16:creationId xmlns:a16="http://schemas.microsoft.com/office/drawing/2014/main" id="{F0248A46-A401-4C56-85BE-3BBA319602FD}"/>
                  </a:ext>
                </a:extLst>
              </p:cNvPr>
              <p:cNvPicPr/>
              <p:nvPr/>
            </p:nvPicPr>
            <p:blipFill>
              <a:blip r:embed="rId139"/>
              <a:stretch>
                <a:fillRect/>
              </a:stretch>
            </p:blipFill>
            <p:spPr>
              <a:xfrm>
                <a:off x="9453360" y="1859827"/>
                <a:ext cx="445320" cy="56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0">
            <p14:nvContentPartPr>
              <p14:cNvPr id="102" name="Freihand 101">
                <a:extLst>
                  <a:ext uri="{FF2B5EF4-FFF2-40B4-BE49-F238E27FC236}">
                    <a16:creationId xmlns:a16="http://schemas.microsoft.com/office/drawing/2014/main" id="{BF700929-6269-4A04-B6BD-B240958C21BC}"/>
                  </a:ext>
                </a:extLst>
              </p14:cNvPr>
              <p14:cNvContentPartPr/>
              <p14:nvPr/>
            </p14:nvContentPartPr>
            <p14:xfrm>
              <a:off x="9497640" y="1929667"/>
              <a:ext cx="111960" cy="158040"/>
            </p14:xfrm>
          </p:contentPart>
        </mc:Choice>
        <mc:Fallback>
          <p:pic>
            <p:nvPicPr>
              <p:cNvPr id="102" name="Freihand 101">
                <a:extLst>
                  <a:ext uri="{FF2B5EF4-FFF2-40B4-BE49-F238E27FC236}">
                    <a16:creationId xmlns:a16="http://schemas.microsoft.com/office/drawing/2014/main" id="{BF700929-6269-4A04-B6BD-B240958C21BC}"/>
                  </a:ext>
                </a:extLst>
              </p:cNvPr>
              <p:cNvPicPr/>
              <p:nvPr/>
            </p:nvPicPr>
            <p:blipFill>
              <a:blip r:embed="rId141"/>
              <a:stretch>
                <a:fillRect/>
              </a:stretch>
            </p:blipFill>
            <p:spPr>
              <a:xfrm>
                <a:off x="9493320" y="1925347"/>
                <a:ext cx="120600" cy="166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2">
            <p14:nvContentPartPr>
              <p14:cNvPr id="103" name="Freihand 102">
                <a:extLst>
                  <a:ext uri="{FF2B5EF4-FFF2-40B4-BE49-F238E27FC236}">
                    <a16:creationId xmlns:a16="http://schemas.microsoft.com/office/drawing/2014/main" id="{83F0DB1A-84C1-4943-905D-5486E9A8EDDE}"/>
                  </a:ext>
                </a:extLst>
              </p14:cNvPr>
              <p14:cNvContentPartPr/>
              <p14:nvPr/>
            </p14:nvContentPartPr>
            <p14:xfrm>
              <a:off x="9683400" y="1942267"/>
              <a:ext cx="97200" cy="114840"/>
            </p14:xfrm>
          </p:contentPart>
        </mc:Choice>
        <mc:Fallback>
          <p:pic>
            <p:nvPicPr>
              <p:cNvPr id="103" name="Freihand 102">
                <a:extLst>
                  <a:ext uri="{FF2B5EF4-FFF2-40B4-BE49-F238E27FC236}">
                    <a16:creationId xmlns:a16="http://schemas.microsoft.com/office/drawing/2014/main" id="{83F0DB1A-84C1-4943-905D-5486E9A8EDDE}"/>
                  </a:ext>
                </a:extLst>
              </p:cNvPr>
              <p:cNvPicPr/>
              <p:nvPr/>
            </p:nvPicPr>
            <p:blipFill>
              <a:blip r:embed="rId143"/>
              <a:stretch>
                <a:fillRect/>
              </a:stretch>
            </p:blipFill>
            <p:spPr>
              <a:xfrm>
                <a:off x="9679080" y="1937947"/>
                <a:ext cx="105840" cy="123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4">
            <p14:nvContentPartPr>
              <p14:cNvPr id="104" name="Freihand 103">
                <a:extLst>
                  <a:ext uri="{FF2B5EF4-FFF2-40B4-BE49-F238E27FC236}">
                    <a16:creationId xmlns:a16="http://schemas.microsoft.com/office/drawing/2014/main" id="{C150E949-C92E-489B-BD2F-CE1279952DF8}"/>
                  </a:ext>
                </a:extLst>
              </p14:cNvPr>
              <p14:cNvContentPartPr/>
              <p14:nvPr/>
            </p14:nvContentPartPr>
            <p14:xfrm>
              <a:off x="9807240" y="1996267"/>
              <a:ext cx="92520" cy="137160"/>
            </p14:xfrm>
          </p:contentPart>
        </mc:Choice>
        <mc:Fallback>
          <p:pic>
            <p:nvPicPr>
              <p:cNvPr id="104" name="Freihand 103">
                <a:extLst>
                  <a:ext uri="{FF2B5EF4-FFF2-40B4-BE49-F238E27FC236}">
                    <a16:creationId xmlns:a16="http://schemas.microsoft.com/office/drawing/2014/main" id="{C150E949-C92E-489B-BD2F-CE1279952DF8}"/>
                  </a:ext>
                </a:extLst>
              </p:cNvPr>
              <p:cNvPicPr/>
              <p:nvPr/>
            </p:nvPicPr>
            <p:blipFill>
              <a:blip r:embed="rId145"/>
              <a:stretch>
                <a:fillRect/>
              </a:stretch>
            </p:blipFill>
            <p:spPr>
              <a:xfrm>
                <a:off x="9802920" y="1991947"/>
                <a:ext cx="101160" cy="145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6">
            <p14:nvContentPartPr>
              <p14:cNvPr id="105" name="Freihand 104">
                <a:extLst>
                  <a:ext uri="{FF2B5EF4-FFF2-40B4-BE49-F238E27FC236}">
                    <a16:creationId xmlns:a16="http://schemas.microsoft.com/office/drawing/2014/main" id="{EAE5DCAB-E540-4F45-8FB5-7351A0749688}"/>
                  </a:ext>
                </a:extLst>
              </p14:cNvPr>
              <p14:cNvContentPartPr/>
              <p14:nvPr/>
            </p14:nvContentPartPr>
            <p14:xfrm>
              <a:off x="10035840" y="1883227"/>
              <a:ext cx="26280" cy="29880"/>
            </p14:xfrm>
          </p:contentPart>
        </mc:Choice>
        <mc:Fallback>
          <p:pic>
            <p:nvPicPr>
              <p:cNvPr id="105" name="Freihand 104">
                <a:extLst>
                  <a:ext uri="{FF2B5EF4-FFF2-40B4-BE49-F238E27FC236}">
                    <a16:creationId xmlns:a16="http://schemas.microsoft.com/office/drawing/2014/main" id="{EAE5DCAB-E540-4F45-8FB5-7351A0749688}"/>
                  </a:ext>
                </a:extLst>
              </p:cNvPr>
              <p:cNvPicPr/>
              <p:nvPr/>
            </p:nvPicPr>
            <p:blipFill>
              <a:blip r:embed="rId147"/>
              <a:stretch>
                <a:fillRect/>
              </a:stretch>
            </p:blipFill>
            <p:spPr>
              <a:xfrm>
                <a:off x="10031520" y="1878907"/>
                <a:ext cx="34920" cy="38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8">
            <p14:nvContentPartPr>
              <p14:cNvPr id="106" name="Freihand 105">
                <a:extLst>
                  <a:ext uri="{FF2B5EF4-FFF2-40B4-BE49-F238E27FC236}">
                    <a16:creationId xmlns:a16="http://schemas.microsoft.com/office/drawing/2014/main" id="{0350D352-0B8E-4A29-A65B-98F195F019E9}"/>
                  </a:ext>
                </a:extLst>
              </p14:cNvPr>
              <p14:cNvContentPartPr/>
              <p14:nvPr/>
            </p14:nvContentPartPr>
            <p14:xfrm>
              <a:off x="10149960" y="1757587"/>
              <a:ext cx="131040" cy="162000"/>
            </p14:xfrm>
          </p:contentPart>
        </mc:Choice>
        <mc:Fallback>
          <p:pic>
            <p:nvPicPr>
              <p:cNvPr id="106" name="Freihand 105">
                <a:extLst>
                  <a:ext uri="{FF2B5EF4-FFF2-40B4-BE49-F238E27FC236}">
                    <a16:creationId xmlns:a16="http://schemas.microsoft.com/office/drawing/2014/main" id="{0350D352-0B8E-4A29-A65B-98F195F019E9}"/>
                  </a:ext>
                </a:extLst>
              </p:cNvPr>
              <p:cNvPicPr/>
              <p:nvPr/>
            </p:nvPicPr>
            <p:blipFill>
              <a:blip r:embed="rId149"/>
              <a:stretch>
                <a:fillRect/>
              </a:stretch>
            </p:blipFill>
            <p:spPr>
              <a:xfrm>
                <a:off x="10145640" y="1753267"/>
                <a:ext cx="139680" cy="170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50">
            <p14:nvContentPartPr>
              <p14:cNvPr id="108" name="Freihand 107">
                <a:extLst>
                  <a:ext uri="{FF2B5EF4-FFF2-40B4-BE49-F238E27FC236}">
                    <a16:creationId xmlns:a16="http://schemas.microsoft.com/office/drawing/2014/main" id="{C5867F99-90B2-4582-89C5-7365C9C3F0F8}"/>
                  </a:ext>
                </a:extLst>
              </p14:cNvPr>
              <p14:cNvContentPartPr/>
              <p14:nvPr/>
            </p14:nvContentPartPr>
            <p14:xfrm>
              <a:off x="10301520" y="1752907"/>
              <a:ext cx="140400" cy="164160"/>
            </p14:xfrm>
          </p:contentPart>
        </mc:Choice>
        <mc:Fallback>
          <p:pic>
            <p:nvPicPr>
              <p:cNvPr id="108" name="Freihand 107">
                <a:extLst>
                  <a:ext uri="{FF2B5EF4-FFF2-40B4-BE49-F238E27FC236}">
                    <a16:creationId xmlns:a16="http://schemas.microsoft.com/office/drawing/2014/main" id="{C5867F99-90B2-4582-89C5-7365C9C3F0F8}"/>
                  </a:ext>
                </a:extLst>
              </p:cNvPr>
              <p:cNvPicPr/>
              <p:nvPr/>
            </p:nvPicPr>
            <p:blipFill>
              <a:blip r:embed="rId151"/>
              <a:stretch>
                <a:fillRect/>
              </a:stretch>
            </p:blipFill>
            <p:spPr>
              <a:xfrm>
                <a:off x="10297200" y="1748587"/>
                <a:ext cx="149040" cy="172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52">
            <p14:nvContentPartPr>
              <p14:cNvPr id="109" name="Freihand 108">
                <a:extLst>
                  <a:ext uri="{FF2B5EF4-FFF2-40B4-BE49-F238E27FC236}">
                    <a16:creationId xmlns:a16="http://schemas.microsoft.com/office/drawing/2014/main" id="{9B8AC0A1-307D-4BA6-8510-2BA9DC98FD81}"/>
                  </a:ext>
                </a:extLst>
              </p14:cNvPr>
              <p14:cNvContentPartPr/>
              <p14:nvPr/>
            </p14:nvContentPartPr>
            <p14:xfrm>
              <a:off x="10456680" y="1833547"/>
              <a:ext cx="101520" cy="131040"/>
            </p14:xfrm>
          </p:contentPart>
        </mc:Choice>
        <mc:Fallback>
          <p:pic>
            <p:nvPicPr>
              <p:cNvPr id="109" name="Freihand 108">
                <a:extLst>
                  <a:ext uri="{FF2B5EF4-FFF2-40B4-BE49-F238E27FC236}">
                    <a16:creationId xmlns:a16="http://schemas.microsoft.com/office/drawing/2014/main" id="{9B8AC0A1-307D-4BA6-8510-2BA9DC98FD81}"/>
                  </a:ext>
                </a:extLst>
              </p:cNvPr>
              <p:cNvPicPr/>
              <p:nvPr/>
            </p:nvPicPr>
            <p:blipFill>
              <a:blip r:embed="rId153"/>
              <a:stretch>
                <a:fillRect/>
              </a:stretch>
            </p:blipFill>
            <p:spPr>
              <a:xfrm>
                <a:off x="10452360" y="1829227"/>
                <a:ext cx="110160" cy="139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54">
            <p14:nvContentPartPr>
              <p14:cNvPr id="68" name="Freihand 67">
                <a:extLst>
                  <a:ext uri="{FF2B5EF4-FFF2-40B4-BE49-F238E27FC236}">
                    <a16:creationId xmlns:a16="http://schemas.microsoft.com/office/drawing/2014/main" id="{25D39887-7B06-49DE-BDC7-F9DEB7CF8E61}"/>
                  </a:ext>
                </a:extLst>
              </p14:cNvPr>
              <p14:cNvContentPartPr/>
              <p14:nvPr/>
            </p14:nvContentPartPr>
            <p14:xfrm>
              <a:off x="9096240" y="1305067"/>
              <a:ext cx="204840" cy="11160"/>
            </p14:xfrm>
          </p:contentPart>
        </mc:Choice>
        <mc:Fallback>
          <p:pic>
            <p:nvPicPr>
              <p:cNvPr id="68" name="Freihand 67">
                <a:extLst>
                  <a:ext uri="{FF2B5EF4-FFF2-40B4-BE49-F238E27FC236}">
                    <a16:creationId xmlns:a16="http://schemas.microsoft.com/office/drawing/2014/main" id="{25D39887-7B06-49DE-BDC7-F9DEB7CF8E61}"/>
                  </a:ext>
                </a:extLst>
              </p:cNvPr>
              <p:cNvPicPr/>
              <p:nvPr/>
            </p:nvPicPr>
            <p:blipFill>
              <a:blip r:embed="rId155"/>
              <a:stretch>
                <a:fillRect/>
              </a:stretch>
            </p:blipFill>
            <p:spPr>
              <a:xfrm>
                <a:off x="9091920" y="1300747"/>
                <a:ext cx="213480" cy="19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56">
            <p14:nvContentPartPr>
              <p14:cNvPr id="69" name="Freihand 68">
                <a:extLst>
                  <a:ext uri="{FF2B5EF4-FFF2-40B4-BE49-F238E27FC236}">
                    <a16:creationId xmlns:a16="http://schemas.microsoft.com/office/drawing/2014/main" id="{00E729F0-ED5A-4CB1-8B44-133E1C790118}"/>
                  </a:ext>
                </a:extLst>
              </p14:cNvPr>
              <p14:cNvContentPartPr/>
              <p14:nvPr/>
            </p14:nvContentPartPr>
            <p14:xfrm>
              <a:off x="9113880" y="1364107"/>
              <a:ext cx="179640" cy="12240"/>
            </p14:xfrm>
          </p:contentPart>
        </mc:Choice>
        <mc:Fallback>
          <p:pic>
            <p:nvPicPr>
              <p:cNvPr id="69" name="Freihand 68">
                <a:extLst>
                  <a:ext uri="{FF2B5EF4-FFF2-40B4-BE49-F238E27FC236}">
                    <a16:creationId xmlns:a16="http://schemas.microsoft.com/office/drawing/2014/main" id="{00E729F0-ED5A-4CB1-8B44-133E1C790118}"/>
                  </a:ext>
                </a:extLst>
              </p:cNvPr>
              <p:cNvPicPr/>
              <p:nvPr/>
            </p:nvPicPr>
            <p:blipFill>
              <a:blip r:embed="rId157"/>
              <a:stretch>
                <a:fillRect/>
              </a:stretch>
            </p:blipFill>
            <p:spPr>
              <a:xfrm>
                <a:off x="9109560" y="1359787"/>
                <a:ext cx="188280" cy="20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58">
            <p14:nvContentPartPr>
              <p14:cNvPr id="71" name="Freihand 70">
                <a:extLst>
                  <a:ext uri="{FF2B5EF4-FFF2-40B4-BE49-F238E27FC236}">
                    <a16:creationId xmlns:a16="http://schemas.microsoft.com/office/drawing/2014/main" id="{49B8C3E3-4C59-4BDC-891E-F17486EA3F6B}"/>
                  </a:ext>
                </a:extLst>
              </p14:cNvPr>
              <p14:cNvContentPartPr/>
              <p14:nvPr/>
            </p14:nvContentPartPr>
            <p14:xfrm>
              <a:off x="9442920" y="1093027"/>
              <a:ext cx="146520" cy="162000"/>
            </p14:xfrm>
          </p:contentPart>
        </mc:Choice>
        <mc:Fallback>
          <p:pic>
            <p:nvPicPr>
              <p:cNvPr id="71" name="Freihand 70">
                <a:extLst>
                  <a:ext uri="{FF2B5EF4-FFF2-40B4-BE49-F238E27FC236}">
                    <a16:creationId xmlns:a16="http://schemas.microsoft.com/office/drawing/2014/main" id="{49B8C3E3-4C59-4BDC-891E-F17486EA3F6B}"/>
                  </a:ext>
                </a:extLst>
              </p:cNvPr>
              <p:cNvPicPr/>
              <p:nvPr/>
            </p:nvPicPr>
            <p:blipFill>
              <a:blip r:embed="rId159"/>
              <a:stretch>
                <a:fillRect/>
              </a:stretch>
            </p:blipFill>
            <p:spPr>
              <a:xfrm>
                <a:off x="9438600" y="1088707"/>
                <a:ext cx="155160" cy="170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0">
            <p14:nvContentPartPr>
              <p14:cNvPr id="72" name="Freihand 71">
                <a:extLst>
                  <a:ext uri="{FF2B5EF4-FFF2-40B4-BE49-F238E27FC236}">
                    <a16:creationId xmlns:a16="http://schemas.microsoft.com/office/drawing/2014/main" id="{B004EDF7-1BDF-47D3-B860-CD2EC5DC17D1}"/>
                  </a:ext>
                </a:extLst>
              </p14:cNvPr>
              <p14:cNvContentPartPr/>
              <p14:nvPr/>
            </p14:nvContentPartPr>
            <p14:xfrm>
              <a:off x="9651360" y="1067467"/>
              <a:ext cx="115560" cy="172080"/>
            </p14:xfrm>
          </p:contentPart>
        </mc:Choice>
        <mc:Fallback>
          <p:pic>
            <p:nvPicPr>
              <p:cNvPr id="72" name="Freihand 71">
                <a:extLst>
                  <a:ext uri="{FF2B5EF4-FFF2-40B4-BE49-F238E27FC236}">
                    <a16:creationId xmlns:a16="http://schemas.microsoft.com/office/drawing/2014/main" id="{B004EDF7-1BDF-47D3-B860-CD2EC5DC17D1}"/>
                  </a:ext>
                </a:extLst>
              </p:cNvPr>
              <p:cNvPicPr/>
              <p:nvPr/>
            </p:nvPicPr>
            <p:blipFill>
              <a:blip r:embed="rId161"/>
              <a:stretch>
                <a:fillRect/>
              </a:stretch>
            </p:blipFill>
            <p:spPr>
              <a:xfrm>
                <a:off x="9647040" y="1063147"/>
                <a:ext cx="124200" cy="180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2">
            <p14:nvContentPartPr>
              <p14:cNvPr id="73" name="Freihand 72">
                <a:extLst>
                  <a:ext uri="{FF2B5EF4-FFF2-40B4-BE49-F238E27FC236}">
                    <a16:creationId xmlns:a16="http://schemas.microsoft.com/office/drawing/2014/main" id="{999C7DFF-25B4-4A32-A417-D47B01DCD304}"/>
                  </a:ext>
                </a:extLst>
              </p14:cNvPr>
              <p14:cNvContentPartPr/>
              <p14:nvPr/>
            </p14:nvContentPartPr>
            <p14:xfrm>
              <a:off x="9417720" y="1291387"/>
              <a:ext cx="407880" cy="33120"/>
            </p14:xfrm>
          </p:contentPart>
        </mc:Choice>
        <mc:Fallback>
          <p:pic>
            <p:nvPicPr>
              <p:cNvPr id="73" name="Freihand 72">
                <a:extLst>
                  <a:ext uri="{FF2B5EF4-FFF2-40B4-BE49-F238E27FC236}">
                    <a16:creationId xmlns:a16="http://schemas.microsoft.com/office/drawing/2014/main" id="{999C7DFF-25B4-4A32-A417-D47B01DCD304}"/>
                  </a:ext>
                </a:extLst>
              </p:cNvPr>
              <p:cNvPicPr/>
              <p:nvPr/>
            </p:nvPicPr>
            <p:blipFill>
              <a:blip r:embed="rId163"/>
              <a:stretch>
                <a:fillRect/>
              </a:stretch>
            </p:blipFill>
            <p:spPr>
              <a:xfrm>
                <a:off x="9413400" y="1287067"/>
                <a:ext cx="416520" cy="41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4">
            <p14:nvContentPartPr>
              <p14:cNvPr id="74" name="Freihand 73">
                <a:extLst>
                  <a:ext uri="{FF2B5EF4-FFF2-40B4-BE49-F238E27FC236}">
                    <a16:creationId xmlns:a16="http://schemas.microsoft.com/office/drawing/2014/main" id="{F170F555-2902-4CF6-B4F9-F021E77D930A}"/>
                  </a:ext>
                </a:extLst>
              </p14:cNvPr>
              <p14:cNvContentPartPr/>
              <p14:nvPr/>
            </p14:nvContentPartPr>
            <p14:xfrm>
              <a:off x="9410520" y="1361947"/>
              <a:ext cx="138600" cy="160200"/>
            </p14:xfrm>
          </p:contentPart>
        </mc:Choice>
        <mc:Fallback>
          <p:pic>
            <p:nvPicPr>
              <p:cNvPr id="74" name="Freihand 73">
                <a:extLst>
                  <a:ext uri="{FF2B5EF4-FFF2-40B4-BE49-F238E27FC236}">
                    <a16:creationId xmlns:a16="http://schemas.microsoft.com/office/drawing/2014/main" id="{F170F555-2902-4CF6-B4F9-F021E77D930A}"/>
                  </a:ext>
                </a:extLst>
              </p:cNvPr>
              <p:cNvPicPr/>
              <p:nvPr/>
            </p:nvPicPr>
            <p:blipFill>
              <a:blip r:embed="rId165"/>
              <a:stretch>
                <a:fillRect/>
              </a:stretch>
            </p:blipFill>
            <p:spPr>
              <a:xfrm>
                <a:off x="9406200" y="1357627"/>
                <a:ext cx="147240" cy="168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6">
            <p14:nvContentPartPr>
              <p14:cNvPr id="75" name="Freihand 74">
                <a:extLst>
                  <a:ext uri="{FF2B5EF4-FFF2-40B4-BE49-F238E27FC236}">
                    <a16:creationId xmlns:a16="http://schemas.microsoft.com/office/drawing/2014/main" id="{DBF99EB2-3A02-4C77-B998-6C4B4988A709}"/>
                  </a:ext>
                </a:extLst>
              </p14:cNvPr>
              <p14:cNvContentPartPr/>
              <p14:nvPr/>
            </p14:nvContentPartPr>
            <p14:xfrm>
              <a:off x="9599520" y="1385707"/>
              <a:ext cx="114480" cy="134640"/>
            </p14:xfrm>
          </p:contentPart>
        </mc:Choice>
        <mc:Fallback>
          <p:pic>
            <p:nvPicPr>
              <p:cNvPr id="75" name="Freihand 74">
                <a:extLst>
                  <a:ext uri="{FF2B5EF4-FFF2-40B4-BE49-F238E27FC236}">
                    <a16:creationId xmlns:a16="http://schemas.microsoft.com/office/drawing/2014/main" id="{DBF99EB2-3A02-4C77-B998-6C4B4988A709}"/>
                  </a:ext>
                </a:extLst>
              </p:cNvPr>
              <p:cNvPicPr/>
              <p:nvPr/>
            </p:nvPicPr>
            <p:blipFill>
              <a:blip r:embed="rId167"/>
              <a:stretch>
                <a:fillRect/>
              </a:stretch>
            </p:blipFill>
            <p:spPr>
              <a:xfrm>
                <a:off x="9595200" y="1381387"/>
                <a:ext cx="123120" cy="143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8">
            <p14:nvContentPartPr>
              <p14:cNvPr id="76" name="Freihand 75">
                <a:extLst>
                  <a:ext uri="{FF2B5EF4-FFF2-40B4-BE49-F238E27FC236}">
                    <a16:creationId xmlns:a16="http://schemas.microsoft.com/office/drawing/2014/main" id="{C177177F-477C-41FF-8A6D-74ACEC593A0A}"/>
                  </a:ext>
                </a:extLst>
              </p14:cNvPr>
              <p14:cNvContentPartPr/>
              <p14:nvPr/>
            </p14:nvContentPartPr>
            <p14:xfrm>
              <a:off x="9728040" y="1456627"/>
              <a:ext cx="123120" cy="128880"/>
            </p14:xfrm>
          </p:contentPart>
        </mc:Choice>
        <mc:Fallback>
          <p:pic>
            <p:nvPicPr>
              <p:cNvPr id="76" name="Freihand 75">
                <a:extLst>
                  <a:ext uri="{FF2B5EF4-FFF2-40B4-BE49-F238E27FC236}">
                    <a16:creationId xmlns:a16="http://schemas.microsoft.com/office/drawing/2014/main" id="{C177177F-477C-41FF-8A6D-74ACEC593A0A}"/>
                  </a:ext>
                </a:extLst>
              </p:cNvPr>
              <p:cNvPicPr/>
              <p:nvPr/>
            </p:nvPicPr>
            <p:blipFill>
              <a:blip r:embed="rId169"/>
              <a:stretch>
                <a:fillRect/>
              </a:stretch>
            </p:blipFill>
            <p:spPr>
              <a:xfrm>
                <a:off x="9723720" y="1452307"/>
                <a:ext cx="131760" cy="137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70">
            <p14:nvContentPartPr>
              <p14:cNvPr id="78" name="Freihand 77">
                <a:extLst>
                  <a:ext uri="{FF2B5EF4-FFF2-40B4-BE49-F238E27FC236}">
                    <a16:creationId xmlns:a16="http://schemas.microsoft.com/office/drawing/2014/main" id="{48A2A7A1-10A7-4FB4-B316-A84112EE4A16}"/>
                  </a:ext>
                </a:extLst>
              </p14:cNvPr>
              <p14:cNvContentPartPr/>
              <p14:nvPr/>
            </p14:nvContentPartPr>
            <p14:xfrm>
              <a:off x="9926400" y="1301467"/>
              <a:ext cx="56880" cy="33480"/>
            </p14:xfrm>
          </p:contentPart>
        </mc:Choice>
        <mc:Fallback>
          <p:pic>
            <p:nvPicPr>
              <p:cNvPr id="78" name="Freihand 77">
                <a:extLst>
                  <a:ext uri="{FF2B5EF4-FFF2-40B4-BE49-F238E27FC236}">
                    <a16:creationId xmlns:a16="http://schemas.microsoft.com/office/drawing/2014/main" id="{48A2A7A1-10A7-4FB4-B316-A84112EE4A16}"/>
                  </a:ext>
                </a:extLst>
              </p:cNvPr>
              <p:cNvPicPr/>
              <p:nvPr/>
            </p:nvPicPr>
            <p:blipFill>
              <a:blip r:embed="rId171"/>
              <a:stretch>
                <a:fillRect/>
              </a:stretch>
            </p:blipFill>
            <p:spPr>
              <a:xfrm>
                <a:off x="9922080" y="1297147"/>
                <a:ext cx="65520" cy="42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72">
            <p14:nvContentPartPr>
              <p14:cNvPr id="79" name="Freihand 78">
                <a:extLst>
                  <a:ext uri="{FF2B5EF4-FFF2-40B4-BE49-F238E27FC236}">
                    <a16:creationId xmlns:a16="http://schemas.microsoft.com/office/drawing/2014/main" id="{DCE50A65-BE05-4DCC-82D8-C82E54E6DE16}"/>
                  </a:ext>
                </a:extLst>
              </p14:cNvPr>
              <p14:cNvContentPartPr/>
              <p14:nvPr/>
            </p14:nvContentPartPr>
            <p14:xfrm>
              <a:off x="10072920" y="1156027"/>
              <a:ext cx="136080" cy="171360"/>
            </p14:xfrm>
          </p:contentPart>
        </mc:Choice>
        <mc:Fallback>
          <p:pic>
            <p:nvPicPr>
              <p:cNvPr id="79" name="Freihand 78">
                <a:extLst>
                  <a:ext uri="{FF2B5EF4-FFF2-40B4-BE49-F238E27FC236}">
                    <a16:creationId xmlns:a16="http://schemas.microsoft.com/office/drawing/2014/main" id="{DCE50A65-BE05-4DCC-82D8-C82E54E6DE16}"/>
                  </a:ext>
                </a:extLst>
              </p:cNvPr>
              <p:cNvPicPr/>
              <p:nvPr/>
            </p:nvPicPr>
            <p:blipFill>
              <a:blip r:embed="rId173"/>
              <a:stretch>
                <a:fillRect/>
              </a:stretch>
            </p:blipFill>
            <p:spPr>
              <a:xfrm>
                <a:off x="10068600" y="1151707"/>
                <a:ext cx="144720" cy="180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74">
            <p14:nvContentPartPr>
              <p14:cNvPr id="80" name="Freihand 79">
                <a:extLst>
                  <a:ext uri="{FF2B5EF4-FFF2-40B4-BE49-F238E27FC236}">
                    <a16:creationId xmlns:a16="http://schemas.microsoft.com/office/drawing/2014/main" id="{E6736271-0258-4B56-8C68-AB1A8E121701}"/>
                  </a:ext>
                </a:extLst>
              </p14:cNvPr>
              <p14:cNvContentPartPr/>
              <p14:nvPr/>
            </p14:nvContentPartPr>
            <p14:xfrm>
              <a:off x="10283520" y="1138387"/>
              <a:ext cx="118080" cy="168480"/>
            </p14:xfrm>
          </p:contentPart>
        </mc:Choice>
        <mc:Fallback>
          <p:pic>
            <p:nvPicPr>
              <p:cNvPr id="80" name="Freihand 79">
                <a:extLst>
                  <a:ext uri="{FF2B5EF4-FFF2-40B4-BE49-F238E27FC236}">
                    <a16:creationId xmlns:a16="http://schemas.microsoft.com/office/drawing/2014/main" id="{E6736271-0258-4B56-8C68-AB1A8E121701}"/>
                  </a:ext>
                </a:extLst>
              </p:cNvPr>
              <p:cNvPicPr/>
              <p:nvPr/>
            </p:nvPicPr>
            <p:blipFill>
              <a:blip r:embed="rId175"/>
              <a:stretch>
                <a:fillRect/>
              </a:stretch>
            </p:blipFill>
            <p:spPr>
              <a:xfrm>
                <a:off x="10279200" y="1134067"/>
                <a:ext cx="126720" cy="177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76">
            <p14:nvContentPartPr>
              <p14:cNvPr id="81" name="Freihand 80">
                <a:extLst>
                  <a:ext uri="{FF2B5EF4-FFF2-40B4-BE49-F238E27FC236}">
                    <a16:creationId xmlns:a16="http://schemas.microsoft.com/office/drawing/2014/main" id="{942C497F-7616-4AE3-B17B-DE5BEF18107D}"/>
                  </a:ext>
                </a:extLst>
              </p14:cNvPr>
              <p14:cNvContentPartPr/>
              <p14:nvPr/>
            </p14:nvContentPartPr>
            <p14:xfrm>
              <a:off x="10411320" y="1221187"/>
              <a:ext cx="117720" cy="173160"/>
            </p14:xfrm>
          </p:contentPart>
        </mc:Choice>
        <mc:Fallback>
          <p:pic>
            <p:nvPicPr>
              <p:cNvPr id="81" name="Freihand 80">
                <a:extLst>
                  <a:ext uri="{FF2B5EF4-FFF2-40B4-BE49-F238E27FC236}">
                    <a16:creationId xmlns:a16="http://schemas.microsoft.com/office/drawing/2014/main" id="{942C497F-7616-4AE3-B17B-DE5BEF18107D}"/>
                  </a:ext>
                </a:extLst>
              </p:cNvPr>
              <p:cNvPicPr/>
              <p:nvPr/>
            </p:nvPicPr>
            <p:blipFill>
              <a:blip r:embed="rId177"/>
              <a:stretch>
                <a:fillRect/>
              </a:stretch>
            </p:blipFill>
            <p:spPr>
              <a:xfrm>
                <a:off x="10407000" y="1216867"/>
                <a:ext cx="126360" cy="181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78">
            <p14:nvContentPartPr>
              <p14:cNvPr id="159" name="Freihand 158">
                <a:extLst>
                  <a:ext uri="{FF2B5EF4-FFF2-40B4-BE49-F238E27FC236}">
                    <a16:creationId xmlns:a16="http://schemas.microsoft.com/office/drawing/2014/main" id="{FF0C1024-EDDC-4321-A43F-18D3FD8C576D}"/>
                  </a:ext>
                </a:extLst>
              </p14:cNvPr>
              <p14:cNvContentPartPr/>
              <p14:nvPr/>
            </p14:nvContentPartPr>
            <p14:xfrm>
              <a:off x="10890120" y="1838227"/>
              <a:ext cx="617040" cy="592920"/>
            </p14:xfrm>
          </p:contentPart>
        </mc:Choice>
        <mc:Fallback>
          <p:pic>
            <p:nvPicPr>
              <p:cNvPr id="159" name="Freihand 158">
                <a:extLst>
                  <a:ext uri="{FF2B5EF4-FFF2-40B4-BE49-F238E27FC236}">
                    <a16:creationId xmlns:a16="http://schemas.microsoft.com/office/drawing/2014/main" id="{FF0C1024-EDDC-4321-A43F-18D3FD8C576D}"/>
                  </a:ext>
                </a:extLst>
              </p:cNvPr>
              <p:cNvPicPr/>
              <p:nvPr/>
            </p:nvPicPr>
            <p:blipFill>
              <a:blip r:embed="rId179"/>
              <a:stretch>
                <a:fillRect/>
              </a:stretch>
            </p:blipFill>
            <p:spPr>
              <a:xfrm>
                <a:off x="10885800" y="1833907"/>
                <a:ext cx="625680" cy="601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80">
            <p14:nvContentPartPr>
              <p14:cNvPr id="160" name="Freihand 159">
                <a:extLst>
                  <a:ext uri="{FF2B5EF4-FFF2-40B4-BE49-F238E27FC236}">
                    <a16:creationId xmlns:a16="http://schemas.microsoft.com/office/drawing/2014/main" id="{EA22FFD8-6BBA-4F74-B4B5-14EFE3CFD968}"/>
                  </a:ext>
                </a:extLst>
              </p14:cNvPr>
              <p14:cNvContentPartPr/>
              <p14:nvPr/>
            </p14:nvContentPartPr>
            <p14:xfrm>
              <a:off x="10761600" y="1728067"/>
              <a:ext cx="164160" cy="165960"/>
            </p14:xfrm>
          </p:contentPart>
        </mc:Choice>
        <mc:Fallback>
          <p:pic>
            <p:nvPicPr>
              <p:cNvPr id="160" name="Freihand 159">
                <a:extLst>
                  <a:ext uri="{FF2B5EF4-FFF2-40B4-BE49-F238E27FC236}">
                    <a16:creationId xmlns:a16="http://schemas.microsoft.com/office/drawing/2014/main" id="{EA22FFD8-6BBA-4F74-B4B5-14EFE3CFD968}"/>
                  </a:ext>
                </a:extLst>
              </p:cNvPr>
              <p:cNvPicPr/>
              <p:nvPr/>
            </p:nvPicPr>
            <p:blipFill>
              <a:blip r:embed="rId181"/>
              <a:stretch>
                <a:fillRect/>
              </a:stretch>
            </p:blipFill>
            <p:spPr>
              <a:xfrm>
                <a:off x="10757280" y="1723747"/>
                <a:ext cx="172800" cy="174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82">
            <p14:nvContentPartPr>
              <p14:cNvPr id="170" name="Freihand 169">
                <a:extLst>
                  <a:ext uri="{FF2B5EF4-FFF2-40B4-BE49-F238E27FC236}">
                    <a16:creationId xmlns:a16="http://schemas.microsoft.com/office/drawing/2014/main" id="{73F82500-481E-4B03-9186-E4943BB6E525}"/>
                  </a:ext>
                </a:extLst>
              </p14:cNvPr>
              <p14:cNvContentPartPr/>
              <p14:nvPr/>
            </p14:nvContentPartPr>
            <p14:xfrm>
              <a:off x="9915600" y="905827"/>
              <a:ext cx="150120" cy="87840"/>
            </p14:xfrm>
          </p:contentPart>
        </mc:Choice>
        <mc:Fallback>
          <p:pic>
            <p:nvPicPr>
              <p:cNvPr id="170" name="Freihand 169">
                <a:extLst>
                  <a:ext uri="{FF2B5EF4-FFF2-40B4-BE49-F238E27FC236}">
                    <a16:creationId xmlns:a16="http://schemas.microsoft.com/office/drawing/2014/main" id="{73F82500-481E-4B03-9186-E4943BB6E525}"/>
                  </a:ext>
                </a:extLst>
              </p:cNvPr>
              <p:cNvPicPr/>
              <p:nvPr/>
            </p:nvPicPr>
            <p:blipFill>
              <a:blip r:embed="rId183"/>
              <a:stretch>
                <a:fillRect/>
              </a:stretch>
            </p:blipFill>
            <p:spPr>
              <a:xfrm>
                <a:off x="9911280" y="901507"/>
                <a:ext cx="158760" cy="96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84">
            <p14:nvContentPartPr>
              <p14:cNvPr id="171" name="Freihand 170">
                <a:extLst>
                  <a:ext uri="{FF2B5EF4-FFF2-40B4-BE49-F238E27FC236}">
                    <a16:creationId xmlns:a16="http://schemas.microsoft.com/office/drawing/2014/main" id="{2B6E0DD1-1BD1-4B06-9961-663D8DED1FD9}"/>
                  </a:ext>
                </a:extLst>
              </p14:cNvPr>
              <p14:cNvContentPartPr/>
              <p14:nvPr/>
            </p14:nvContentPartPr>
            <p14:xfrm>
              <a:off x="10100640" y="806827"/>
              <a:ext cx="127080" cy="150840"/>
            </p14:xfrm>
          </p:contentPart>
        </mc:Choice>
        <mc:Fallback>
          <p:pic>
            <p:nvPicPr>
              <p:cNvPr id="171" name="Freihand 170">
                <a:extLst>
                  <a:ext uri="{FF2B5EF4-FFF2-40B4-BE49-F238E27FC236}">
                    <a16:creationId xmlns:a16="http://schemas.microsoft.com/office/drawing/2014/main" id="{2B6E0DD1-1BD1-4B06-9961-663D8DED1FD9}"/>
                  </a:ext>
                </a:extLst>
              </p:cNvPr>
              <p:cNvPicPr/>
              <p:nvPr/>
            </p:nvPicPr>
            <p:blipFill>
              <a:blip r:embed="rId185"/>
              <a:stretch>
                <a:fillRect/>
              </a:stretch>
            </p:blipFill>
            <p:spPr>
              <a:xfrm>
                <a:off x="10096320" y="802507"/>
                <a:ext cx="135720" cy="159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86">
            <p14:nvContentPartPr>
              <p14:cNvPr id="172" name="Freihand 171">
                <a:extLst>
                  <a:ext uri="{FF2B5EF4-FFF2-40B4-BE49-F238E27FC236}">
                    <a16:creationId xmlns:a16="http://schemas.microsoft.com/office/drawing/2014/main" id="{B5CF9B45-9C26-4699-9466-FDE5122FC52A}"/>
                  </a:ext>
                </a:extLst>
              </p14:cNvPr>
              <p14:cNvContentPartPr/>
              <p14:nvPr/>
            </p14:nvContentPartPr>
            <p14:xfrm>
              <a:off x="10306920" y="813307"/>
              <a:ext cx="11160" cy="117720"/>
            </p14:xfrm>
          </p:contentPart>
        </mc:Choice>
        <mc:Fallback>
          <p:pic>
            <p:nvPicPr>
              <p:cNvPr id="172" name="Freihand 171">
                <a:extLst>
                  <a:ext uri="{FF2B5EF4-FFF2-40B4-BE49-F238E27FC236}">
                    <a16:creationId xmlns:a16="http://schemas.microsoft.com/office/drawing/2014/main" id="{B5CF9B45-9C26-4699-9466-FDE5122FC52A}"/>
                  </a:ext>
                </a:extLst>
              </p:cNvPr>
              <p:cNvPicPr/>
              <p:nvPr/>
            </p:nvPicPr>
            <p:blipFill>
              <a:blip r:embed="rId187"/>
              <a:stretch>
                <a:fillRect/>
              </a:stretch>
            </p:blipFill>
            <p:spPr>
              <a:xfrm>
                <a:off x="10302600" y="808987"/>
                <a:ext cx="19800" cy="126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88">
            <p14:nvContentPartPr>
              <p14:cNvPr id="173" name="Freihand 172">
                <a:extLst>
                  <a:ext uri="{FF2B5EF4-FFF2-40B4-BE49-F238E27FC236}">
                    <a16:creationId xmlns:a16="http://schemas.microsoft.com/office/drawing/2014/main" id="{F1EFA7C2-4458-4353-B805-9182535E7A44}"/>
                  </a:ext>
                </a:extLst>
              </p14:cNvPr>
              <p14:cNvContentPartPr/>
              <p14:nvPr/>
            </p14:nvContentPartPr>
            <p14:xfrm>
              <a:off x="10252560" y="789907"/>
              <a:ext cx="103320" cy="73800"/>
            </p14:xfrm>
          </p:contentPart>
        </mc:Choice>
        <mc:Fallback>
          <p:pic>
            <p:nvPicPr>
              <p:cNvPr id="173" name="Freihand 172">
                <a:extLst>
                  <a:ext uri="{FF2B5EF4-FFF2-40B4-BE49-F238E27FC236}">
                    <a16:creationId xmlns:a16="http://schemas.microsoft.com/office/drawing/2014/main" id="{F1EFA7C2-4458-4353-B805-9182535E7A44}"/>
                  </a:ext>
                </a:extLst>
              </p:cNvPr>
              <p:cNvPicPr/>
              <p:nvPr/>
            </p:nvPicPr>
            <p:blipFill>
              <a:blip r:embed="rId189"/>
              <a:stretch>
                <a:fillRect/>
              </a:stretch>
            </p:blipFill>
            <p:spPr>
              <a:xfrm>
                <a:off x="10248240" y="785587"/>
                <a:ext cx="111960" cy="82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90">
            <p14:nvContentPartPr>
              <p14:cNvPr id="174" name="Freihand 173">
                <a:extLst>
                  <a:ext uri="{FF2B5EF4-FFF2-40B4-BE49-F238E27FC236}">
                    <a16:creationId xmlns:a16="http://schemas.microsoft.com/office/drawing/2014/main" id="{7338BE89-90E8-409C-A118-B15A967B54A5}"/>
                  </a:ext>
                </a:extLst>
              </p14:cNvPr>
              <p14:cNvContentPartPr/>
              <p14:nvPr/>
            </p14:nvContentPartPr>
            <p14:xfrm>
              <a:off x="10346880" y="800347"/>
              <a:ext cx="82800" cy="138600"/>
            </p14:xfrm>
          </p:contentPart>
        </mc:Choice>
        <mc:Fallback>
          <p:pic>
            <p:nvPicPr>
              <p:cNvPr id="174" name="Freihand 173">
                <a:extLst>
                  <a:ext uri="{FF2B5EF4-FFF2-40B4-BE49-F238E27FC236}">
                    <a16:creationId xmlns:a16="http://schemas.microsoft.com/office/drawing/2014/main" id="{7338BE89-90E8-409C-A118-B15A967B54A5}"/>
                  </a:ext>
                </a:extLst>
              </p:cNvPr>
              <p:cNvPicPr/>
              <p:nvPr/>
            </p:nvPicPr>
            <p:blipFill>
              <a:blip r:embed="rId191"/>
              <a:stretch>
                <a:fillRect/>
              </a:stretch>
            </p:blipFill>
            <p:spPr>
              <a:xfrm>
                <a:off x="10342560" y="796027"/>
                <a:ext cx="91440" cy="147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92">
            <p14:nvContentPartPr>
              <p14:cNvPr id="175" name="Freihand 174">
                <a:extLst>
                  <a:ext uri="{FF2B5EF4-FFF2-40B4-BE49-F238E27FC236}">
                    <a16:creationId xmlns:a16="http://schemas.microsoft.com/office/drawing/2014/main" id="{87E52613-EF8D-43D6-874C-5398E4CD6A25}"/>
                  </a:ext>
                </a:extLst>
              </p14:cNvPr>
              <p14:cNvContentPartPr/>
              <p14:nvPr/>
            </p14:nvContentPartPr>
            <p14:xfrm>
              <a:off x="10441920" y="892147"/>
              <a:ext cx="87120" cy="97920"/>
            </p14:xfrm>
          </p:contentPart>
        </mc:Choice>
        <mc:Fallback>
          <p:pic>
            <p:nvPicPr>
              <p:cNvPr id="175" name="Freihand 174">
                <a:extLst>
                  <a:ext uri="{FF2B5EF4-FFF2-40B4-BE49-F238E27FC236}">
                    <a16:creationId xmlns:a16="http://schemas.microsoft.com/office/drawing/2014/main" id="{87E52613-EF8D-43D6-874C-5398E4CD6A25}"/>
                  </a:ext>
                </a:extLst>
              </p:cNvPr>
              <p:cNvPicPr/>
              <p:nvPr/>
            </p:nvPicPr>
            <p:blipFill>
              <a:blip r:embed="rId193"/>
              <a:stretch>
                <a:fillRect/>
              </a:stretch>
            </p:blipFill>
            <p:spPr>
              <a:xfrm>
                <a:off x="10437600" y="887827"/>
                <a:ext cx="95760" cy="106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94">
            <p14:nvContentPartPr>
              <p14:cNvPr id="177" name="Freihand 176">
                <a:extLst>
                  <a:ext uri="{FF2B5EF4-FFF2-40B4-BE49-F238E27FC236}">
                    <a16:creationId xmlns:a16="http://schemas.microsoft.com/office/drawing/2014/main" id="{0C020008-581A-46B3-AE72-A0B529658954}"/>
                  </a:ext>
                </a:extLst>
              </p14:cNvPr>
              <p14:cNvContentPartPr/>
              <p14:nvPr/>
            </p14:nvContentPartPr>
            <p14:xfrm>
              <a:off x="10745400" y="759667"/>
              <a:ext cx="150120" cy="153360"/>
            </p14:xfrm>
          </p:contentPart>
        </mc:Choice>
        <mc:Fallback>
          <p:pic>
            <p:nvPicPr>
              <p:cNvPr id="177" name="Freihand 176">
                <a:extLst>
                  <a:ext uri="{FF2B5EF4-FFF2-40B4-BE49-F238E27FC236}">
                    <a16:creationId xmlns:a16="http://schemas.microsoft.com/office/drawing/2014/main" id="{0C020008-581A-46B3-AE72-A0B529658954}"/>
                  </a:ext>
                </a:extLst>
              </p:cNvPr>
              <p:cNvPicPr/>
              <p:nvPr/>
            </p:nvPicPr>
            <p:blipFill>
              <a:blip r:embed="rId195"/>
              <a:stretch>
                <a:fillRect/>
              </a:stretch>
            </p:blipFill>
            <p:spPr>
              <a:xfrm>
                <a:off x="10741080" y="755347"/>
                <a:ext cx="158760" cy="16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96">
            <p14:nvContentPartPr>
              <p14:cNvPr id="178" name="Freihand 177">
                <a:extLst>
                  <a:ext uri="{FF2B5EF4-FFF2-40B4-BE49-F238E27FC236}">
                    <a16:creationId xmlns:a16="http://schemas.microsoft.com/office/drawing/2014/main" id="{A0E75D26-A86E-4201-BEE8-174C494FDB2E}"/>
                  </a:ext>
                </a:extLst>
              </p14:cNvPr>
              <p14:cNvContentPartPr/>
              <p14:nvPr/>
            </p14:nvContentPartPr>
            <p14:xfrm>
              <a:off x="10918920" y="815107"/>
              <a:ext cx="222840" cy="69480"/>
            </p14:xfrm>
          </p:contentPart>
        </mc:Choice>
        <mc:Fallback>
          <p:pic>
            <p:nvPicPr>
              <p:cNvPr id="178" name="Freihand 177">
                <a:extLst>
                  <a:ext uri="{FF2B5EF4-FFF2-40B4-BE49-F238E27FC236}">
                    <a16:creationId xmlns:a16="http://schemas.microsoft.com/office/drawing/2014/main" id="{A0E75D26-A86E-4201-BEE8-174C494FDB2E}"/>
                  </a:ext>
                </a:extLst>
              </p:cNvPr>
              <p:cNvPicPr/>
              <p:nvPr/>
            </p:nvPicPr>
            <p:blipFill>
              <a:blip r:embed="rId197"/>
              <a:stretch>
                <a:fillRect/>
              </a:stretch>
            </p:blipFill>
            <p:spPr>
              <a:xfrm>
                <a:off x="10914600" y="810787"/>
                <a:ext cx="231480" cy="78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98">
            <p14:nvContentPartPr>
              <p14:cNvPr id="179" name="Freihand 178">
                <a:extLst>
                  <a:ext uri="{FF2B5EF4-FFF2-40B4-BE49-F238E27FC236}">
                    <a16:creationId xmlns:a16="http://schemas.microsoft.com/office/drawing/2014/main" id="{AD9AAF00-CF1E-410E-AAA1-14618B96D488}"/>
                  </a:ext>
                </a:extLst>
              </p14:cNvPr>
              <p14:cNvContentPartPr/>
              <p14:nvPr/>
            </p14:nvContentPartPr>
            <p14:xfrm>
              <a:off x="11178480" y="809707"/>
              <a:ext cx="97920" cy="77040"/>
            </p14:xfrm>
          </p:contentPart>
        </mc:Choice>
        <mc:Fallback>
          <p:pic>
            <p:nvPicPr>
              <p:cNvPr id="179" name="Freihand 178">
                <a:extLst>
                  <a:ext uri="{FF2B5EF4-FFF2-40B4-BE49-F238E27FC236}">
                    <a16:creationId xmlns:a16="http://schemas.microsoft.com/office/drawing/2014/main" id="{AD9AAF00-CF1E-410E-AAA1-14618B96D488}"/>
                  </a:ext>
                </a:extLst>
              </p:cNvPr>
              <p:cNvPicPr/>
              <p:nvPr/>
            </p:nvPicPr>
            <p:blipFill>
              <a:blip r:embed="rId199"/>
              <a:stretch>
                <a:fillRect/>
              </a:stretch>
            </p:blipFill>
            <p:spPr>
              <a:xfrm>
                <a:off x="11174160" y="805387"/>
                <a:ext cx="106560" cy="85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00">
            <p14:nvContentPartPr>
              <p14:cNvPr id="180" name="Freihand 179">
                <a:extLst>
                  <a:ext uri="{FF2B5EF4-FFF2-40B4-BE49-F238E27FC236}">
                    <a16:creationId xmlns:a16="http://schemas.microsoft.com/office/drawing/2014/main" id="{0AF05E79-D4C7-437D-A7E3-618A8E0A1109}"/>
                  </a:ext>
                </a:extLst>
              </p14:cNvPr>
              <p14:cNvContentPartPr/>
              <p14:nvPr/>
            </p14:nvContentPartPr>
            <p14:xfrm>
              <a:off x="11186040" y="839227"/>
              <a:ext cx="90720" cy="23400"/>
            </p14:xfrm>
          </p:contentPart>
        </mc:Choice>
        <mc:Fallback>
          <p:pic>
            <p:nvPicPr>
              <p:cNvPr id="180" name="Freihand 179">
                <a:extLst>
                  <a:ext uri="{FF2B5EF4-FFF2-40B4-BE49-F238E27FC236}">
                    <a16:creationId xmlns:a16="http://schemas.microsoft.com/office/drawing/2014/main" id="{0AF05E79-D4C7-437D-A7E3-618A8E0A1109}"/>
                  </a:ext>
                </a:extLst>
              </p:cNvPr>
              <p:cNvPicPr/>
              <p:nvPr/>
            </p:nvPicPr>
            <p:blipFill>
              <a:blip r:embed="rId201"/>
              <a:stretch>
                <a:fillRect/>
              </a:stretch>
            </p:blipFill>
            <p:spPr>
              <a:xfrm>
                <a:off x="11181720" y="834907"/>
                <a:ext cx="99360" cy="32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02">
            <p14:nvContentPartPr>
              <p14:cNvPr id="181" name="Freihand 180">
                <a:extLst>
                  <a:ext uri="{FF2B5EF4-FFF2-40B4-BE49-F238E27FC236}">
                    <a16:creationId xmlns:a16="http://schemas.microsoft.com/office/drawing/2014/main" id="{CAC9D98E-69C9-4CF2-ABFF-95C276527353}"/>
                  </a:ext>
                </a:extLst>
              </p14:cNvPr>
              <p14:cNvContentPartPr/>
              <p14:nvPr/>
            </p14:nvContentPartPr>
            <p14:xfrm>
              <a:off x="11290800" y="803587"/>
              <a:ext cx="70200" cy="165240"/>
            </p14:xfrm>
          </p:contentPart>
        </mc:Choice>
        <mc:Fallback>
          <p:pic>
            <p:nvPicPr>
              <p:cNvPr id="181" name="Freihand 180">
                <a:extLst>
                  <a:ext uri="{FF2B5EF4-FFF2-40B4-BE49-F238E27FC236}">
                    <a16:creationId xmlns:a16="http://schemas.microsoft.com/office/drawing/2014/main" id="{CAC9D98E-69C9-4CF2-ABFF-95C276527353}"/>
                  </a:ext>
                </a:extLst>
              </p:cNvPr>
              <p:cNvPicPr/>
              <p:nvPr/>
            </p:nvPicPr>
            <p:blipFill>
              <a:blip r:embed="rId203"/>
              <a:stretch>
                <a:fillRect/>
              </a:stretch>
            </p:blipFill>
            <p:spPr>
              <a:xfrm>
                <a:off x="11286480" y="799267"/>
                <a:ext cx="78840" cy="173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04">
            <p14:nvContentPartPr>
              <p14:cNvPr id="182" name="Freihand 181">
                <a:extLst>
                  <a:ext uri="{FF2B5EF4-FFF2-40B4-BE49-F238E27FC236}">
                    <a16:creationId xmlns:a16="http://schemas.microsoft.com/office/drawing/2014/main" id="{12E84BF3-BDA2-47AF-875B-2A5BC532F83C}"/>
                  </a:ext>
                </a:extLst>
              </p14:cNvPr>
              <p14:cNvContentPartPr/>
              <p14:nvPr/>
            </p14:nvContentPartPr>
            <p14:xfrm>
              <a:off x="11374680" y="800347"/>
              <a:ext cx="124200" cy="68040"/>
            </p14:xfrm>
          </p:contentPart>
        </mc:Choice>
        <mc:Fallback>
          <p:pic>
            <p:nvPicPr>
              <p:cNvPr id="182" name="Freihand 181">
                <a:extLst>
                  <a:ext uri="{FF2B5EF4-FFF2-40B4-BE49-F238E27FC236}">
                    <a16:creationId xmlns:a16="http://schemas.microsoft.com/office/drawing/2014/main" id="{12E84BF3-BDA2-47AF-875B-2A5BC532F83C}"/>
                  </a:ext>
                </a:extLst>
              </p:cNvPr>
              <p:cNvPicPr/>
              <p:nvPr/>
            </p:nvPicPr>
            <p:blipFill>
              <a:blip r:embed="rId205"/>
              <a:stretch>
                <a:fillRect/>
              </a:stretch>
            </p:blipFill>
            <p:spPr>
              <a:xfrm>
                <a:off x="11370360" y="796027"/>
                <a:ext cx="132840" cy="76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06">
            <p14:nvContentPartPr>
              <p14:cNvPr id="183" name="Freihand 182">
                <a:extLst>
                  <a:ext uri="{FF2B5EF4-FFF2-40B4-BE49-F238E27FC236}">
                    <a16:creationId xmlns:a16="http://schemas.microsoft.com/office/drawing/2014/main" id="{7ACE0617-1C52-4273-ACCC-CC827F75E318}"/>
                  </a:ext>
                </a:extLst>
              </p14:cNvPr>
              <p14:cNvContentPartPr/>
              <p14:nvPr/>
            </p14:nvContentPartPr>
            <p14:xfrm>
              <a:off x="11543880" y="741307"/>
              <a:ext cx="215280" cy="93240"/>
            </p14:xfrm>
          </p:contentPart>
        </mc:Choice>
        <mc:Fallback>
          <p:pic>
            <p:nvPicPr>
              <p:cNvPr id="183" name="Freihand 182">
                <a:extLst>
                  <a:ext uri="{FF2B5EF4-FFF2-40B4-BE49-F238E27FC236}">
                    <a16:creationId xmlns:a16="http://schemas.microsoft.com/office/drawing/2014/main" id="{7ACE0617-1C52-4273-ACCC-CC827F75E318}"/>
                  </a:ext>
                </a:extLst>
              </p:cNvPr>
              <p:cNvPicPr/>
              <p:nvPr/>
            </p:nvPicPr>
            <p:blipFill>
              <a:blip r:embed="rId207"/>
              <a:stretch>
                <a:fillRect/>
              </a:stretch>
            </p:blipFill>
            <p:spPr>
              <a:xfrm>
                <a:off x="11539560" y="736987"/>
                <a:ext cx="223920" cy="101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08">
            <p14:nvContentPartPr>
              <p14:cNvPr id="184" name="Freihand 183">
                <a:extLst>
                  <a:ext uri="{FF2B5EF4-FFF2-40B4-BE49-F238E27FC236}">
                    <a16:creationId xmlns:a16="http://schemas.microsoft.com/office/drawing/2014/main" id="{8396BBF4-0A98-446E-8D78-C3249F4456B0}"/>
                  </a:ext>
                </a:extLst>
              </p14:cNvPr>
              <p14:cNvContentPartPr/>
              <p14:nvPr/>
            </p14:nvContentPartPr>
            <p14:xfrm>
              <a:off x="11755920" y="685867"/>
              <a:ext cx="88920" cy="123480"/>
            </p14:xfrm>
          </p:contentPart>
        </mc:Choice>
        <mc:Fallback>
          <p:pic>
            <p:nvPicPr>
              <p:cNvPr id="184" name="Freihand 183">
                <a:extLst>
                  <a:ext uri="{FF2B5EF4-FFF2-40B4-BE49-F238E27FC236}">
                    <a16:creationId xmlns:a16="http://schemas.microsoft.com/office/drawing/2014/main" id="{8396BBF4-0A98-446E-8D78-C3249F4456B0}"/>
                  </a:ext>
                </a:extLst>
              </p:cNvPr>
              <p:cNvPicPr/>
              <p:nvPr/>
            </p:nvPicPr>
            <p:blipFill>
              <a:blip r:embed="rId209"/>
              <a:stretch>
                <a:fillRect/>
              </a:stretch>
            </p:blipFill>
            <p:spPr>
              <a:xfrm>
                <a:off x="11751600" y="681547"/>
                <a:ext cx="97560" cy="132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10">
            <p14:nvContentPartPr>
              <p14:cNvPr id="185" name="Freihand 184">
                <a:extLst>
                  <a:ext uri="{FF2B5EF4-FFF2-40B4-BE49-F238E27FC236}">
                    <a16:creationId xmlns:a16="http://schemas.microsoft.com/office/drawing/2014/main" id="{737E150B-B3D8-4B39-BC7D-6B70E692B712}"/>
                  </a:ext>
                </a:extLst>
              </p14:cNvPr>
              <p14:cNvContentPartPr/>
              <p14:nvPr/>
            </p14:nvContentPartPr>
            <p14:xfrm>
              <a:off x="11849880" y="674707"/>
              <a:ext cx="101160" cy="148680"/>
            </p14:xfrm>
          </p:contentPart>
        </mc:Choice>
        <mc:Fallback>
          <p:pic>
            <p:nvPicPr>
              <p:cNvPr id="185" name="Freihand 184">
                <a:extLst>
                  <a:ext uri="{FF2B5EF4-FFF2-40B4-BE49-F238E27FC236}">
                    <a16:creationId xmlns:a16="http://schemas.microsoft.com/office/drawing/2014/main" id="{737E150B-B3D8-4B39-BC7D-6B70E692B712}"/>
                  </a:ext>
                </a:extLst>
              </p:cNvPr>
              <p:cNvPicPr/>
              <p:nvPr/>
            </p:nvPicPr>
            <p:blipFill>
              <a:blip r:embed="rId211"/>
              <a:stretch>
                <a:fillRect/>
              </a:stretch>
            </p:blipFill>
            <p:spPr>
              <a:xfrm>
                <a:off x="11845560" y="670387"/>
                <a:ext cx="109800" cy="157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12">
            <p14:nvContentPartPr>
              <p14:cNvPr id="186" name="Freihand 185">
                <a:extLst>
                  <a:ext uri="{FF2B5EF4-FFF2-40B4-BE49-F238E27FC236}">
                    <a16:creationId xmlns:a16="http://schemas.microsoft.com/office/drawing/2014/main" id="{AB291346-EA6D-4944-A46D-27E2AD89CBFB}"/>
                  </a:ext>
                </a:extLst>
              </p14:cNvPr>
              <p14:cNvContentPartPr/>
              <p14:nvPr/>
            </p14:nvContentPartPr>
            <p14:xfrm>
              <a:off x="11335440" y="957667"/>
              <a:ext cx="266040" cy="111240"/>
            </p14:xfrm>
          </p:contentPart>
        </mc:Choice>
        <mc:Fallback>
          <p:pic>
            <p:nvPicPr>
              <p:cNvPr id="186" name="Freihand 185">
                <a:extLst>
                  <a:ext uri="{FF2B5EF4-FFF2-40B4-BE49-F238E27FC236}">
                    <a16:creationId xmlns:a16="http://schemas.microsoft.com/office/drawing/2014/main" id="{AB291346-EA6D-4944-A46D-27E2AD89CBFB}"/>
                  </a:ext>
                </a:extLst>
              </p:cNvPr>
              <p:cNvPicPr/>
              <p:nvPr/>
            </p:nvPicPr>
            <p:blipFill>
              <a:blip r:embed="rId213"/>
              <a:stretch>
                <a:fillRect/>
              </a:stretch>
            </p:blipFill>
            <p:spPr>
              <a:xfrm>
                <a:off x="11331120" y="953347"/>
                <a:ext cx="274680" cy="119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14">
            <p14:nvContentPartPr>
              <p14:cNvPr id="187" name="Freihand 186">
                <a:extLst>
                  <a:ext uri="{FF2B5EF4-FFF2-40B4-BE49-F238E27FC236}">
                    <a16:creationId xmlns:a16="http://schemas.microsoft.com/office/drawing/2014/main" id="{063966B6-E604-44AE-9DC6-4B93F8F76101}"/>
                  </a:ext>
                </a:extLst>
              </p14:cNvPr>
              <p14:cNvContentPartPr/>
              <p14:nvPr/>
            </p14:nvContentPartPr>
            <p14:xfrm>
              <a:off x="11643600" y="907987"/>
              <a:ext cx="385200" cy="149400"/>
            </p14:xfrm>
          </p:contentPart>
        </mc:Choice>
        <mc:Fallback>
          <p:pic>
            <p:nvPicPr>
              <p:cNvPr id="187" name="Freihand 186">
                <a:extLst>
                  <a:ext uri="{FF2B5EF4-FFF2-40B4-BE49-F238E27FC236}">
                    <a16:creationId xmlns:a16="http://schemas.microsoft.com/office/drawing/2014/main" id="{063966B6-E604-44AE-9DC6-4B93F8F76101}"/>
                  </a:ext>
                </a:extLst>
              </p:cNvPr>
              <p:cNvPicPr/>
              <p:nvPr/>
            </p:nvPicPr>
            <p:blipFill>
              <a:blip r:embed="rId215"/>
              <a:stretch>
                <a:fillRect/>
              </a:stretch>
            </p:blipFill>
            <p:spPr>
              <a:xfrm>
                <a:off x="11639280" y="903667"/>
                <a:ext cx="393840" cy="158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16">
            <p14:nvContentPartPr>
              <p14:cNvPr id="188" name="Freihand 187">
                <a:extLst>
                  <a:ext uri="{FF2B5EF4-FFF2-40B4-BE49-F238E27FC236}">
                    <a16:creationId xmlns:a16="http://schemas.microsoft.com/office/drawing/2014/main" id="{2F3E1B3E-7877-4BE4-B48A-5F4C69EF87EF}"/>
                  </a:ext>
                </a:extLst>
              </p14:cNvPr>
              <p14:cNvContentPartPr/>
              <p14:nvPr/>
            </p14:nvContentPartPr>
            <p14:xfrm>
              <a:off x="12039960" y="871627"/>
              <a:ext cx="65880" cy="124560"/>
            </p14:xfrm>
          </p:contentPart>
        </mc:Choice>
        <mc:Fallback>
          <p:pic>
            <p:nvPicPr>
              <p:cNvPr id="188" name="Freihand 187">
                <a:extLst>
                  <a:ext uri="{FF2B5EF4-FFF2-40B4-BE49-F238E27FC236}">
                    <a16:creationId xmlns:a16="http://schemas.microsoft.com/office/drawing/2014/main" id="{2F3E1B3E-7877-4BE4-B48A-5F4C69EF87EF}"/>
                  </a:ext>
                </a:extLst>
              </p:cNvPr>
              <p:cNvPicPr/>
              <p:nvPr/>
            </p:nvPicPr>
            <p:blipFill>
              <a:blip r:embed="rId217"/>
              <a:stretch>
                <a:fillRect/>
              </a:stretch>
            </p:blipFill>
            <p:spPr>
              <a:xfrm>
                <a:off x="12035640" y="867307"/>
                <a:ext cx="74520" cy="133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18">
            <p14:nvContentPartPr>
              <p14:cNvPr id="189" name="Freihand 188">
                <a:extLst>
                  <a:ext uri="{FF2B5EF4-FFF2-40B4-BE49-F238E27FC236}">
                    <a16:creationId xmlns:a16="http://schemas.microsoft.com/office/drawing/2014/main" id="{6187F645-160F-41DF-97E9-BCA6D1AAE8DD}"/>
                  </a:ext>
                </a:extLst>
              </p14:cNvPr>
              <p14:cNvContentPartPr/>
              <p14:nvPr/>
            </p14:nvContentPartPr>
            <p14:xfrm>
              <a:off x="12034560" y="829867"/>
              <a:ext cx="360" cy="360"/>
            </p14:xfrm>
          </p:contentPart>
        </mc:Choice>
        <mc:Fallback>
          <p:pic>
            <p:nvPicPr>
              <p:cNvPr id="189" name="Freihand 188">
                <a:extLst>
                  <a:ext uri="{FF2B5EF4-FFF2-40B4-BE49-F238E27FC236}">
                    <a16:creationId xmlns:a16="http://schemas.microsoft.com/office/drawing/2014/main" id="{6187F645-160F-41DF-97E9-BCA6D1AAE8DD}"/>
                  </a:ext>
                </a:extLst>
              </p:cNvPr>
              <p:cNvPicPr/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12030240" y="825547"/>
                <a:ext cx="9000" cy="9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19">
            <p14:nvContentPartPr>
              <p14:cNvPr id="190" name="Freihand 189">
                <a:extLst>
                  <a:ext uri="{FF2B5EF4-FFF2-40B4-BE49-F238E27FC236}">
                    <a16:creationId xmlns:a16="http://schemas.microsoft.com/office/drawing/2014/main" id="{2FF00AD1-64D4-4C7B-A778-2C98071C8EF9}"/>
                  </a:ext>
                </a:extLst>
              </p14:cNvPr>
              <p14:cNvContentPartPr/>
              <p14:nvPr/>
            </p14:nvContentPartPr>
            <p14:xfrm>
              <a:off x="9360120" y="1590187"/>
              <a:ext cx="583920" cy="684360"/>
            </p14:xfrm>
          </p:contentPart>
        </mc:Choice>
        <mc:Fallback>
          <p:pic>
            <p:nvPicPr>
              <p:cNvPr id="190" name="Freihand 189">
                <a:extLst>
                  <a:ext uri="{FF2B5EF4-FFF2-40B4-BE49-F238E27FC236}">
                    <a16:creationId xmlns:a16="http://schemas.microsoft.com/office/drawing/2014/main" id="{2FF00AD1-64D4-4C7B-A778-2C98071C8EF9}"/>
                  </a:ext>
                </a:extLst>
              </p:cNvPr>
              <p:cNvPicPr/>
              <p:nvPr/>
            </p:nvPicPr>
            <p:blipFill>
              <a:blip r:embed="rId220"/>
              <a:stretch>
                <a:fillRect/>
              </a:stretch>
            </p:blipFill>
            <p:spPr>
              <a:xfrm>
                <a:off x="9355800" y="1585867"/>
                <a:ext cx="592560" cy="693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21">
            <p14:nvContentPartPr>
              <p14:cNvPr id="192" name="Freihand 191">
                <a:extLst>
                  <a:ext uri="{FF2B5EF4-FFF2-40B4-BE49-F238E27FC236}">
                    <a16:creationId xmlns:a16="http://schemas.microsoft.com/office/drawing/2014/main" id="{17A72B27-EC93-4F38-B6CA-A92599C5AF92}"/>
                  </a:ext>
                </a:extLst>
              </p14:cNvPr>
              <p14:cNvContentPartPr/>
              <p14:nvPr/>
            </p14:nvContentPartPr>
            <p14:xfrm>
              <a:off x="9958080" y="1083307"/>
              <a:ext cx="970560" cy="708120"/>
            </p14:xfrm>
          </p:contentPart>
        </mc:Choice>
        <mc:Fallback>
          <p:pic>
            <p:nvPicPr>
              <p:cNvPr id="192" name="Freihand 191">
                <a:extLst>
                  <a:ext uri="{FF2B5EF4-FFF2-40B4-BE49-F238E27FC236}">
                    <a16:creationId xmlns:a16="http://schemas.microsoft.com/office/drawing/2014/main" id="{17A72B27-EC93-4F38-B6CA-A92599C5AF92}"/>
                  </a:ext>
                </a:extLst>
              </p:cNvPr>
              <p:cNvPicPr/>
              <p:nvPr/>
            </p:nvPicPr>
            <p:blipFill>
              <a:blip r:embed="rId222"/>
              <a:stretch>
                <a:fillRect/>
              </a:stretch>
            </p:blipFill>
            <p:spPr>
              <a:xfrm>
                <a:off x="9953760" y="1078987"/>
                <a:ext cx="979200" cy="716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23">
            <p14:nvContentPartPr>
              <p14:cNvPr id="193" name="Freihand 192">
                <a:extLst>
                  <a:ext uri="{FF2B5EF4-FFF2-40B4-BE49-F238E27FC236}">
                    <a16:creationId xmlns:a16="http://schemas.microsoft.com/office/drawing/2014/main" id="{08030BDD-F9FE-4305-8E78-8CF9B2EC3EED}"/>
                  </a:ext>
                </a:extLst>
              </p14:cNvPr>
              <p14:cNvContentPartPr/>
              <p14:nvPr/>
            </p14:nvContentPartPr>
            <p14:xfrm>
              <a:off x="10852320" y="988987"/>
              <a:ext cx="153360" cy="191520"/>
            </p14:xfrm>
          </p:contentPart>
        </mc:Choice>
        <mc:Fallback>
          <p:pic>
            <p:nvPicPr>
              <p:cNvPr id="193" name="Freihand 192">
                <a:extLst>
                  <a:ext uri="{FF2B5EF4-FFF2-40B4-BE49-F238E27FC236}">
                    <a16:creationId xmlns:a16="http://schemas.microsoft.com/office/drawing/2014/main" id="{08030BDD-F9FE-4305-8E78-8CF9B2EC3EED}"/>
                  </a:ext>
                </a:extLst>
              </p:cNvPr>
              <p:cNvPicPr/>
              <p:nvPr/>
            </p:nvPicPr>
            <p:blipFill>
              <a:blip r:embed="rId224"/>
              <a:stretch>
                <a:fillRect/>
              </a:stretch>
            </p:blipFill>
            <p:spPr>
              <a:xfrm>
                <a:off x="10848000" y="984667"/>
                <a:ext cx="162000" cy="200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25">
            <p14:nvContentPartPr>
              <p14:cNvPr id="231" name="Freihand 230">
                <a:extLst>
                  <a:ext uri="{FF2B5EF4-FFF2-40B4-BE49-F238E27FC236}">
                    <a16:creationId xmlns:a16="http://schemas.microsoft.com/office/drawing/2014/main" id="{7CA8F52E-E378-4C74-AA31-79703EB9E9F3}"/>
                  </a:ext>
                </a:extLst>
              </p14:cNvPr>
              <p14:cNvContentPartPr/>
              <p14:nvPr/>
            </p14:nvContentPartPr>
            <p14:xfrm>
              <a:off x="3694080" y="4824427"/>
              <a:ext cx="2931120" cy="1007280"/>
            </p14:xfrm>
          </p:contentPart>
        </mc:Choice>
        <mc:Fallback>
          <p:pic>
            <p:nvPicPr>
              <p:cNvPr id="231" name="Freihand 230">
                <a:extLst>
                  <a:ext uri="{FF2B5EF4-FFF2-40B4-BE49-F238E27FC236}">
                    <a16:creationId xmlns:a16="http://schemas.microsoft.com/office/drawing/2014/main" id="{7CA8F52E-E378-4C74-AA31-79703EB9E9F3}"/>
                  </a:ext>
                </a:extLst>
              </p:cNvPr>
              <p:cNvPicPr/>
              <p:nvPr/>
            </p:nvPicPr>
            <p:blipFill>
              <a:blip r:embed="rId226"/>
              <a:stretch>
                <a:fillRect/>
              </a:stretch>
            </p:blipFill>
            <p:spPr>
              <a:xfrm>
                <a:off x="3689760" y="4820107"/>
                <a:ext cx="2939760" cy="1015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27">
            <p14:nvContentPartPr>
              <p14:cNvPr id="264" name="Freihand 263">
                <a:extLst>
                  <a:ext uri="{FF2B5EF4-FFF2-40B4-BE49-F238E27FC236}">
                    <a16:creationId xmlns:a16="http://schemas.microsoft.com/office/drawing/2014/main" id="{8AAC75B9-ECDC-4BC3-80F9-AD31BFAFE531}"/>
                  </a:ext>
                </a:extLst>
              </p14:cNvPr>
              <p14:cNvContentPartPr/>
              <p14:nvPr/>
            </p14:nvContentPartPr>
            <p14:xfrm>
              <a:off x="7506120" y="3831187"/>
              <a:ext cx="1564920" cy="723960"/>
            </p14:xfrm>
          </p:contentPart>
        </mc:Choice>
        <mc:Fallback>
          <p:pic>
            <p:nvPicPr>
              <p:cNvPr id="264" name="Freihand 263">
                <a:extLst>
                  <a:ext uri="{FF2B5EF4-FFF2-40B4-BE49-F238E27FC236}">
                    <a16:creationId xmlns:a16="http://schemas.microsoft.com/office/drawing/2014/main" id="{8AAC75B9-ECDC-4BC3-80F9-AD31BFAFE531}"/>
                  </a:ext>
                </a:extLst>
              </p:cNvPr>
              <p:cNvPicPr/>
              <p:nvPr/>
            </p:nvPicPr>
            <p:blipFill>
              <a:blip r:embed="rId228"/>
              <a:stretch>
                <a:fillRect/>
              </a:stretch>
            </p:blipFill>
            <p:spPr>
              <a:xfrm>
                <a:off x="7501800" y="3826867"/>
                <a:ext cx="1573560" cy="732600"/>
              </a:xfrm>
              <a:prstGeom prst="rect">
                <a:avLst/>
              </a:prstGeom>
            </p:spPr>
          </p:pic>
        </mc:Fallback>
      </mc:AlternateContent>
      <p:grpSp>
        <p:nvGrpSpPr>
          <p:cNvPr id="340" name="Gruppieren 339">
            <a:extLst>
              <a:ext uri="{FF2B5EF4-FFF2-40B4-BE49-F238E27FC236}">
                <a16:creationId xmlns:a16="http://schemas.microsoft.com/office/drawing/2014/main" id="{CB61164F-1C82-4CD5-883D-1FC9493F9990}"/>
              </a:ext>
            </a:extLst>
          </p:cNvPr>
          <p:cNvGrpSpPr/>
          <p:nvPr/>
        </p:nvGrpSpPr>
        <p:grpSpPr>
          <a:xfrm>
            <a:off x="348240" y="6003067"/>
            <a:ext cx="7454880" cy="733320"/>
            <a:chOff x="348240" y="6003067"/>
            <a:chExt cx="7454880" cy="733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29">
              <p14:nvContentPartPr>
                <p14:cNvPr id="266" name="Freihand 265">
                  <a:extLst>
                    <a:ext uri="{FF2B5EF4-FFF2-40B4-BE49-F238E27FC236}">
                      <a16:creationId xmlns:a16="http://schemas.microsoft.com/office/drawing/2014/main" id="{CCFAE3D1-8220-44EF-90EC-873A97FAE58A}"/>
                    </a:ext>
                  </a:extLst>
                </p14:cNvPr>
                <p14:cNvContentPartPr/>
                <p14:nvPr/>
              </p14:nvContentPartPr>
              <p14:xfrm>
                <a:off x="348240" y="6242827"/>
                <a:ext cx="136440" cy="198000"/>
              </p14:xfrm>
            </p:contentPart>
          </mc:Choice>
          <mc:Fallback>
            <p:pic>
              <p:nvPicPr>
                <p:cNvPr id="266" name="Freihand 265">
                  <a:extLst>
                    <a:ext uri="{FF2B5EF4-FFF2-40B4-BE49-F238E27FC236}">
                      <a16:creationId xmlns:a16="http://schemas.microsoft.com/office/drawing/2014/main" id="{CCFAE3D1-8220-44EF-90EC-873A97FAE58A}"/>
                    </a:ext>
                  </a:extLst>
                </p:cNvPr>
                <p:cNvPicPr/>
                <p:nvPr/>
              </p:nvPicPr>
              <p:blipFill>
                <a:blip r:embed="rId230"/>
                <a:stretch>
                  <a:fillRect/>
                </a:stretch>
              </p:blipFill>
              <p:spPr>
                <a:xfrm>
                  <a:off x="343920" y="6238507"/>
                  <a:ext cx="145080" cy="20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1">
              <p14:nvContentPartPr>
                <p14:cNvPr id="267" name="Freihand 266">
                  <a:extLst>
                    <a:ext uri="{FF2B5EF4-FFF2-40B4-BE49-F238E27FC236}">
                      <a16:creationId xmlns:a16="http://schemas.microsoft.com/office/drawing/2014/main" id="{029E70F3-2197-4075-8A76-AA5D84C5907C}"/>
                    </a:ext>
                  </a:extLst>
                </p14:cNvPr>
                <p14:cNvContentPartPr/>
                <p14:nvPr/>
              </p14:nvContentPartPr>
              <p14:xfrm>
                <a:off x="554520" y="6230947"/>
                <a:ext cx="231840" cy="159480"/>
              </p14:xfrm>
            </p:contentPart>
          </mc:Choice>
          <mc:Fallback>
            <p:pic>
              <p:nvPicPr>
                <p:cNvPr id="267" name="Freihand 266">
                  <a:extLst>
                    <a:ext uri="{FF2B5EF4-FFF2-40B4-BE49-F238E27FC236}">
                      <a16:creationId xmlns:a16="http://schemas.microsoft.com/office/drawing/2014/main" id="{029E70F3-2197-4075-8A76-AA5D84C5907C}"/>
                    </a:ext>
                  </a:extLst>
                </p:cNvPr>
                <p:cNvPicPr/>
                <p:nvPr/>
              </p:nvPicPr>
              <p:blipFill>
                <a:blip r:embed="rId232"/>
                <a:stretch>
                  <a:fillRect/>
                </a:stretch>
              </p:blipFill>
              <p:spPr>
                <a:xfrm>
                  <a:off x="550200" y="6226627"/>
                  <a:ext cx="240480" cy="16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3">
              <p14:nvContentPartPr>
                <p14:cNvPr id="268" name="Freihand 267">
                  <a:extLst>
                    <a:ext uri="{FF2B5EF4-FFF2-40B4-BE49-F238E27FC236}">
                      <a16:creationId xmlns:a16="http://schemas.microsoft.com/office/drawing/2014/main" id="{627DE308-3C77-472E-A11B-66A4406B062A}"/>
                    </a:ext>
                  </a:extLst>
                </p14:cNvPr>
                <p14:cNvContentPartPr/>
                <p14:nvPr/>
              </p14:nvContentPartPr>
              <p14:xfrm>
                <a:off x="756120" y="6261187"/>
                <a:ext cx="20160" cy="30960"/>
              </p14:xfrm>
            </p:contentPart>
          </mc:Choice>
          <mc:Fallback>
            <p:pic>
              <p:nvPicPr>
                <p:cNvPr id="268" name="Freihand 267">
                  <a:extLst>
                    <a:ext uri="{FF2B5EF4-FFF2-40B4-BE49-F238E27FC236}">
                      <a16:creationId xmlns:a16="http://schemas.microsoft.com/office/drawing/2014/main" id="{627DE308-3C77-472E-A11B-66A4406B062A}"/>
                    </a:ext>
                  </a:extLst>
                </p:cNvPr>
                <p:cNvPicPr/>
                <p:nvPr/>
              </p:nvPicPr>
              <p:blipFill>
                <a:blip r:embed="rId234"/>
                <a:stretch>
                  <a:fillRect/>
                </a:stretch>
              </p:blipFill>
              <p:spPr>
                <a:xfrm>
                  <a:off x="751800" y="6256867"/>
                  <a:ext cx="28800" cy="3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5">
              <p14:nvContentPartPr>
                <p14:cNvPr id="269" name="Freihand 268">
                  <a:extLst>
                    <a:ext uri="{FF2B5EF4-FFF2-40B4-BE49-F238E27FC236}">
                      <a16:creationId xmlns:a16="http://schemas.microsoft.com/office/drawing/2014/main" id="{6B86878B-0262-464D-B363-B4C873842245}"/>
                    </a:ext>
                  </a:extLst>
                </p14:cNvPr>
                <p14:cNvContentPartPr/>
                <p14:nvPr/>
              </p14:nvContentPartPr>
              <p14:xfrm>
                <a:off x="777000" y="6324907"/>
                <a:ext cx="96120" cy="210240"/>
              </p14:xfrm>
            </p:contentPart>
          </mc:Choice>
          <mc:Fallback>
            <p:pic>
              <p:nvPicPr>
                <p:cNvPr id="269" name="Freihand 268">
                  <a:extLst>
                    <a:ext uri="{FF2B5EF4-FFF2-40B4-BE49-F238E27FC236}">
                      <a16:creationId xmlns:a16="http://schemas.microsoft.com/office/drawing/2014/main" id="{6B86878B-0262-464D-B363-B4C873842245}"/>
                    </a:ext>
                  </a:extLst>
                </p:cNvPr>
                <p:cNvPicPr/>
                <p:nvPr/>
              </p:nvPicPr>
              <p:blipFill>
                <a:blip r:embed="rId236"/>
                <a:stretch>
                  <a:fillRect/>
                </a:stretch>
              </p:blipFill>
              <p:spPr>
                <a:xfrm>
                  <a:off x="772680" y="6320587"/>
                  <a:ext cx="104760" cy="21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7">
              <p14:nvContentPartPr>
                <p14:cNvPr id="270" name="Freihand 269">
                  <a:extLst>
                    <a:ext uri="{FF2B5EF4-FFF2-40B4-BE49-F238E27FC236}">
                      <a16:creationId xmlns:a16="http://schemas.microsoft.com/office/drawing/2014/main" id="{A32D6C30-9E7D-4CCF-905C-01F3C34D6DA2}"/>
                    </a:ext>
                  </a:extLst>
                </p14:cNvPr>
                <p14:cNvContentPartPr/>
                <p14:nvPr/>
              </p14:nvContentPartPr>
              <p14:xfrm>
                <a:off x="901200" y="6320947"/>
                <a:ext cx="189720" cy="64440"/>
              </p14:xfrm>
            </p:contentPart>
          </mc:Choice>
          <mc:Fallback>
            <p:pic>
              <p:nvPicPr>
                <p:cNvPr id="270" name="Freihand 269">
                  <a:extLst>
                    <a:ext uri="{FF2B5EF4-FFF2-40B4-BE49-F238E27FC236}">
                      <a16:creationId xmlns:a16="http://schemas.microsoft.com/office/drawing/2014/main" id="{A32D6C30-9E7D-4CCF-905C-01F3C34D6DA2}"/>
                    </a:ext>
                  </a:extLst>
                </p:cNvPr>
                <p:cNvPicPr/>
                <p:nvPr/>
              </p:nvPicPr>
              <p:blipFill>
                <a:blip r:embed="rId238"/>
                <a:stretch>
                  <a:fillRect/>
                </a:stretch>
              </p:blipFill>
              <p:spPr>
                <a:xfrm>
                  <a:off x="896880" y="6316627"/>
                  <a:ext cx="198360" cy="73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9">
              <p14:nvContentPartPr>
                <p14:cNvPr id="272" name="Freihand 271">
                  <a:extLst>
                    <a:ext uri="{FF2B5EF4-FFF2-40B4-BE49-F238E27FC236}">
                      <a16:creationId xmlns:a16="http://schemas.microsoft.com/office/drawing/2014/main" id="{6F9D673B-A831-4AC4-9C05-6AC95AC34196}"/>
                    </a:ext>
                  </a:extLst>
                </p14:cNvPr>
                <p14:cNvContentPartPr/>
                <p14:nvPr/>
              </p14:nvContentPartPr>
              <p14:xfrm>
                <a:off x="1004880" y="6290707"/>
                <a:ext cx="13320" cy="2520"/>
              </p14:xfrm>
            </p:contentPart>
          </mc:Choice>
          <mc:Fallback>
            <p:pic>
              <p:nvPicPr>
                <p:cNvPr id="272" name="Freihand 271">
                  <a:extLst>
                    <a:ext uri="{FF2B5EF4-FFF2-40B4-BE49-F238E27FC236}">
                      <a16:creationId xmlns:a16="http://schemas.microsoft.com/office/drawing/2014/main" id="{6F9D673B-A831-4AC4-9C05-6AC95AC34196}"/>
                    </a:ext>
                  </a:extLst>
                </p:cNvPr>
                <p:cNvPicPr/>
                <p:nvPr/>
              </p:nvPicPr>
              <p:blipFill>
                <a:blip r:embed="rId240"/>
                <a:stretch>
                  <a:fillRect/>
                </a:stretch>
              </p:blipFill>
              <p:spPr>
                <a:xfrm>
                  <a:off x="1000560" y="6286387"/>
                  <a:ext cx="21960" cy="1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1">
              <p14:nvContentPartPr>
                <p14:cNvPr id="273" name="Freihand 272">
                  <a:extLst>
                    <a:ext uri="{FF2B5EF4-FFF2-40B4-BE49-F238E27FC236}">
                      <a16:creationId xmlns:a16="http://schemas.microsoft.com/office/drawing/2014/main" id="{24C12B29-4F83-499E-9B4C-ED7684D320BD}"/>
                    </a:ext>
                  </a:extLst>
                </p14:cNvPr>
                <p14:cNvContentPartPr/>
                <p14:nvPr/>
              </p14:nvContentPartPr>
              <p14:xfrm>
                <a:off x="928200" y="6297907"/>
                <a:ext cx="260280" cy="76320"/>
              </p14:xfrm>
            </p:contentPart>
          </mc:Choice>
          <mc:Fallback>
            <p:pic>
              <p:nvPicPr>
                <p:cNvPr id="273" name="Freihand 272">
                  <a:extLst>
                    <a:ext uri="{FF2B5EF4-FFF2-40B4-BE49-F238E27FC236}">
                      <a16:creationId xmlns:a16="http://schemas.microsoft.com/office/drawing/2014/main" id="{24C12B29-4F83-499E-9B4C-ED7684D320BD}"/>
                    </a:ext>
                  </a:extLst>
                </p:cNvPr>
                <p:cNvPicPr/>
                <p:nvPr/>
              </p:nvPicPr>
              <p:blipFill>
                <a:blip r:embed="rId242"/>
                <a:stretch>
                  <a:fillRect/>
                </a:stretch>
              </p:blipFill>
              <p:spPr>
                <a:xfrm>
                  <a:off x="923880" y="6293587"/>
                  <a:ext cx="268920" cy="8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3">
              <p14:nvContentPartPr>
                <p14:cNvPr id="274" name="Freihand 273">
                  <a:extLst>
                    <a:ext uri="{FF2B5EF4-FFF2-40B4-BE49-F238E27FC236}">
                      <a16:creationId xmlns:a16="http://schemas.microsoft.com/office/drawing/2014/main" id="{077A5534-B97F-44F7-82B2-7245F077579D}"/>
                    </a:ext>
                  </a:extLst>
                </p14:cNvPr>
                <p14:cNvContentPartPr/>
                <p14:nvPr/>
              </p14:nvContentPartPr>
              <p14:xfrm>
                <a:off x="1150680" y="6313747"/>
                <a:ext cx="107280" cy="219960"/>
              </p14:xfrm>
            </p:contentPart>
          </mc:Choice>
          <mc:Fallback>
            <p:pic>
              <p:nvPicPr>
                <p:cNvPr id="274" name="Freihand 273">
                  <a:extLst>
                    <a:ext uri="{FF2B5EF4-FFF2-40B4-BE49-F238E27FC236}">
                      <a16:creationId xmlns:a16="http://schemas.microsoft.com/office/drawing/2014/main" id="{077A5534-B97F-44F7-82B2-7245F077579D}"/>
                    </a:ext>
                  </a:extLst>
                </p:cNvPr>
                <p:cNvPicPr/>
                <p:nvPr/>
              </p:nvPicPr>
              <p:blipFill>
                <a:blip r:embed="rId244"/>
                <a:stretch>
                  <a:fillRect/>
                </a:stretch>
              </p:blipFill>
              <p:spPr>
                <a:xfrm>
                  <a:off x="1146360" y="6309427"/>
                  <a:ext cx="115920" cy="22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5">
              <p14:nvContentPartPr>
                <p14:cNvPr id="276" name="Freihand 275">
                  <a:extLst>
                    <a:ext uri="{FF2B5EF4-FFF2-40B4-BE49-F238E27FC236}">
                      <a16:creationId xmlns:a16="http://schemas.microsoft.com/office/drawing/2014/main" id="{7B88779F-73F4-433B-8334-387D4A56F4FE}"/>
                    </a:ext>
                  </a:extLst>
                </p14:cNvPr>
                <p14:cNvContentPartPr/>
                <p14:nvPr/>
              </p14:nvContentPartPr>
              <p14:xfrm>
                <a:off x="1583400" y="6249307"/>
                <a:ext cx="352080" cy="126720"/>
              </p14:xfrm>
            </p:contentPart>
          </mc:Choice>
          <mc:Fallback>
            <p:pic>
              <p:nvPicPr>
                <p:cNvPr id="276" name="Freihand 275">
                  <a:extLst>
                    <a:ext uri="{FF2B5EF4-FFF2-40B4-BE49-F238E27FC236}">
                      <a16:creationId xmlns:a16="http://schemas.microsoft.com/office/drawing/2014/main" id="{7B88779F-73F4-433B-8334-387D4A56F4FE}"/>
                    </a:ext>
                  </a:extLst>
                </p:cNvPr>
                <p:cNvPicPr/>
                <p:nvPr/>
              </p:nvPicPr>
              <p:blipFill>
                <a:blip r:embed="rId246"/>
                <a:stretch>
                  <a:fillRect/>
                </a:stretch>
              </p:blipFill>
              <p:spPr>
                <a:xfrm>
                  <a:off x="1579080" y="6244987"/>
                  <a:ext cx="360720" cy="13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7">
              <p14:nvContentPartPr>
                <p14:cNvPr id="277" name="Freihand 276">
                  <a:extLst>
                    <a:ext uri="{FF2B5EF4-FFF2-40B4-BE49-F238E27FC236}">
                      <a16:creationId xmlns:a16="http://schemas.microsoft.com/office/drawing/2014/main" id="{56467E2B-D7E4-492A-AE4C-E0FC56F90381}"/>
                    </a:ext>
                  </a:extLst>
                </p14:cNvPr>
                <p14:cNvContentPartPr/>
                <p14:nvPr/>
              </p14:nvContentPartPr>
              <p14:xfrm>
                <a:off x="2120520" y="6264787"/>
                <a:ext cx="18720" cy="123120"/>
              </p14:xfrm>
            </p:contentPart>
          </mc:Choice>
          <mc:Fallback>
            <p:pic>
              <p:nvPicPr>
                <p:cNvPr id="277" name="Freihand 276">
                  <a:extLst>
                    <a:ext uri="{FF2B5EF4-FFF2-40B4-BE49-F238E27FC236}">
                      <a16:creationId xmlns:a16="http://schemas.microsoft.com/office/drawing/2014/main" id="{56467E2B-D7E4-492A-AE4C-E0FC56F90381}"/>
                    </a:ext>
                  </a:extLst>
                </p:cNvPr>
                <p:cNvPicPr/>
                <p:nvPr/>
              </p:nvPicPr>
              <p:blipFill>
                <a:blip r:embed="rId248"/>
                <a:stretch>
                  <a:fillRect/>
                </a:stretch>
              </p:blipFill>
              <p:spPr>
                <a:xfrm>
                  <a:off x="2116200" y="6260467"/>
                  <a:ext cx="27360" cy="13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9">
              <p14:nvContentPartPr>
                <p14:cNvPr id="278" name="Freihand 277">
                  <a:extLst>
                    <a:ext uri="{FF2B5EF4-FFF2-40B4-BE49-F238E27FC236}">
                      <a16:creationId xmlns:a16="http://schemas.microsoft.com/office/drawing/2014/main" id="{6718D488-2CC2-4068-9EED-A81EBEA55129}"/>
                    </a:ext>
                  </a:extLst>
                </p14:cNvPr>
                <p14:cNvContentPartPr/>
                <p14:nvPr/>
              </p14:nvContentPartPr>
              <p14:xfrm>
                <a:off x="2027280" y="6244627"/>
                <a:ext cx="182520" cy="28800"/>
              </p14:xfrm>
            </p:contentPart>
          </mc:Choice>
          <mc:Fallback>
            <p:pic>
              <p:nvPicPr>
                <p:cNvPr id="278" name="Freihand 277">
                  <a:extLst>
                    <a:ext uri="{FF2B5EF4-FFF2-40B4-BE49-F238E27FC236}">
                      <a16:creationId xmlns:a16="http://schemas.microsoft.com/office/drawing/2014/main" id="{6718D488-2CC2-4068-9EED-A81EBEA55129}"/>
                    </a:ext>
                  </a:extLst>
                </p:cNvPr>
                <p:cNvPicPr/>
                <p:nvPr/>
              </p:nvPicPr>
              <p:blipFill>
                <a:blip r:embed="rId250"/>
                <a:stretch>
                  <a:fillRect/>
                </a:stretch>
              </p:blipFill>
              <p:spPr>
                <a:xfrm>
                  <a:off x="2022960" y="6240307"/>
                  <a:ext cx="191160" cy="3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1">
              <p14:nvContentPartPr>
                <p14:cNvPr id="279" name="Freihand 278">
                  <a:extLst>
                    <a:ext uri="{FF2B5EF4-FFF2-40B4-BE49-F238E27FC236}">
                      <a16:creationId xmlns:a16="http://schemas.microsoft.com/office/drawing/2014/main" id="{C026FC3E-FA13-44D7-9C0F-0D06DE6371E8}"/>
                    </a:ext>
                  </a:extLst>
                </p14:cNvPr>
                <p14:cNvContentPartPr/>
                <p14:nvPr/>
              </p14:nvContentPartPr>
              <p14:xfrm>
                <a:off x="2285040" y="6253987"/>
                <a:ext cx="164160" cy="155160"/>
              </p14:xfrm>
            </p:contentPart>
          </mc:Choice>
          <mc:Fallback>
            <p:pic>
              <p:nvPicPr>
                <p:cNvPr id="279" name="Freihand 278">
                  <a:extLst>
                    <a:ext uri="{FF2B5EF4-FFF2-40B4-BE49-F238E27FC236}">
                      <a16:creationId xmlns:a16="http://schemas.microsoft.com/office/drawing/2014/main" id="{C026FC3E-FA13-44D7-9C0F-0D06DE6371E8}"/>
                    </a:ext>
                  </a:extLst>
                </p:cNvPr>
                <p:cNvPicPr/>
                <p:nvPr/>
              </p:nvPicPr>
              <p:blipFill>
                <a:blip r:embed="rId252"/>
                <a:stretch>
                  <a:fillRect/>
                </a:stretch>
              </p:blipFill>
              <p:spPr>
                <a:xfrm>
                  <a:off x="2280720" y="6249667"/>
                  <a:ext cx="172800" cy="16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3">
              <p14:nvContentPartPr>
                <p14:cNvPr id="280" name="Freihand 279">
                  <a:extLst>
                    <a:ext uri="{FF2B5EF4-FFF2-40B4-BE49-F238E27FC236}">
                      <a16:creationId xmlns:a16="http://schemas.microsoft.com/office/drawing/2014/main" id="{975D3CEA-4727-46D5-B330-37FDCAED7F82}"/>
                    </a:ext>
                  </a:extLst>
                </p14:cNvPr>
                <p14:cNvContentPartPr/>
                <p14:nvPr/>
              </p14:nvContentPartPr>
              <p14:xfrm>
                <a:off x="2379000" y="6349747"/>
                <a:ext cx="71280" cy="46440"/>
              </p14:xfrm>
            </p:contentPart>
          </mc:Choice>
          <mc:Fallback>
            <p:pic>
              <p:nvPicPr>
                <p:cNvPr id="280" name="Freihand 279">
                  <a:extLst>
                    <a:ext uri="{FF2B5EF4-FFF2-40B4-BE49-F238E27FC236}">
                      <a16:creationId xmlns:a16="http://schemas.microsoft.com/office/drawing/2014/main" id="{975D3CEA-4727-46D5-B330-37FDCAED7F82}"/>
                    </a:ext>
                  </a:extLst>
                </p:cNvPr>
                <p:cNvPicPr/>
                <p:nvPr/>
              </p:nvPicPr>
              <p:blipFill>
                <a:blip r:embed="rId254"/>
                <a:stretch>
                  <a:fillRect/>
                </a:stretch>
              </p:blipFill>
              <p:spPr>
                <a:xfrm>
                  <a:off x="2374680" y="6345427"/>
                  <a:ext cx="79920" cy="5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5">
              <p14:nvContentPartPr>
                <p14:cNvPr id="281" name="Freihand 280">
                  <a:extLst>
                    <a:ext uri="{FF2B5EF4-FFF2-40B4-BE49-F238E27FC236}">
                      <a16:creationId xmlns:a16="http://schemas.microsoft.com/office/drawing/2014/main" id="{B704FEB1-9CE1-45D0-923C-B9D5E9CD6D1A}"/>
                    </a:ext>
                  </a:extLst>
                </p14:cNvPr>
                <p14:cNvContentPartPr/>
                <p14:nvPr/>
              </p14:nvContentPartPr>
              <p14:xfrm>
                <a:off x="2675280" y="6315547"/>
                <a:ext cx="200160" cy="3960"/>
              </p14:xfrm>
            </p:contentPart>
          </mc:Choice>
          <mc:Fallback>
            <p:pic>
              <p:nvPicPr>
                <p:cNvPr id="281" name="Freihand 280">
                  <a:extLst>
                    <a:ext uri="{FF2B5EF4-FFF2-40B4-BE49-F238E27FC236}">
                      <a16:creationId xmlns:a16="http://schemas.microsoft.com/office/drawing/2014/main" id="{B704FEB1-9CE1-45D0-923C-B9D5E9CD6D1A}"/>
                    </a:ext>
                  </a:extLst>
                </p:cNvPr>
                <p:cNvPicPr/>
                <p:nvPr/>
              </p:nvPicPr>
              <p:blipFill>
                <a:blip r:embed="rId256"/>
                <a:stretch>
                  <a:fillRect/>
                </a:stretch>
              </p:blipFill>
              <p:spPr>
                <a:xfrm>
                  <a:off x="2670960" y="6311227"/>
                  <a:ext cx="208800" cy="1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7">
              <p14:nvContentPartPr>
                <p14:cNvPr id="282" name="Freihand 281">
                  <a:extLst>
                    <a:ext uri="{FF2B5EF4-FFF2-40B4-BE49-F238E27FC236}">
                      <a16:creationId xmlns:a16="http://schemas.microsoft.com/office/drawing/2014/main" id="{B9472C91-131F-4DDC-8F31-CF99168C1089}"/>
                    </a:ext>
                  </a:extLst>
                </p14:cNvPr>
                <p14:cNvContentPartPr/>
                <p14:nvPr/>
              </p14:nvContentPartPr>
              <p14:xfrm>
                <a:off x="2705160" y="6371707"/>
                <a:ext cx="183240" cy="3600"/>
              </p14:xfrm>
            </p:contentPart>
          </mc:Choice>
          <mc:Fallback>
            <p:pic>
              <p:nvPicPr>
                <p:cNvPr id="282" name="Freihand 281">
                  <a:extLst>
                    <a:ext uri="{FF2B5EF4-FFF2-40B4-BE49-F238E27FC236}">
                      <a16:creationId xmlns:a16="http://schemas.microsoft.com/office/drawing/2014/main" id="{B9472C91-131F-4DDC-8F31-CF99168C1089}"/>
                    </a:ext>
                  </a:extLst>
                </p:cNvPr>
                <p:cNvPicPr/>
                <p:nvPr/>
              </p:nvPicPr>
              <p:blipFill>
                <a:blip r:embed="rId258"/>
                <a:stretch>
                  <a:fillRect/>
                </a:stretch>
              </p:blipFill>
              <p:spPr>
                <a:xfrm>
                  <a:off x="2700840" y="6367387"/>
                  <a:ext cx="191880" cy="1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9">
              <p14:nvContentPartPr>
                <p14:cNvPr id="284" name="Freihand 283">
                  <a:extLst>
                    <a:ext uri="{FF2B5EF4-FFF2-40B4-BE49-F238E27FC236}">
                      <a16:creationId xmlns:a16="http://schemas.microsoft.com/office/drawing/2014/main" id="{5489DB7F-6CC4-4356-AFA0-59D32E995B61}"/>
                    </a:ext>
                  </a:extLst>
                </p14:cNvPr>
                <p14:cNvContentPartPr/>
                <p14:nvPr/>
              </p14:nvContentPartPr>
              <p14:xfrm>
                <a:off x="2650800" y="6098467"/>
                <a:ext cx="242280" cy="145080"/>
              </p14:xfrm>
            </p:contentPart>
          </mc:Choice>
          <mc:Fallback>
            <p:pic>
              <p:nvPicPr>
                <p:cNvPr id="284" name="Freihand 283">
                  <a:extLst>
                    <a:ext uri="{FF2B5EF4-FFF2-40B4-BE49-F238E27FC236}">
                      <a16:creationId xmlns:a16="http://schemas.microsoft.com/office/drawing/2014/main" id="{5489DB7F-6CC4-4356-AFA0-59D32E995B61}"/>
                    </a:ext>
                  </a:extLst>
                </p:cNvPr>
                <p:cNvPicPr/>
                <p:nvPr/>
              </p:nvPicPr>
              <p:blipFill>
                <a:blip r:embed="rId260"/>
                <a:stretch>
                  <a:fillRect/>
                </a:stretch>
              </p:blipFill>
              <p:spPr>
                <a:xfrm>
                  <a:off x="2646480" y="6094147"/>
                  <a:ext cx="250920" cy="15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1">
              <p14:nvContentPartPr>
                <p14:cNvPr id="286" name="Freihand 285">
                  <a:extLst>
                    <a:ext uri="{FF2B5EF4-FFF2-40B4-BE49-F238E27FC236}">
                      <a16:creationId xmlns:a16="http://schemas.microsoft.com/office/drawing/2014/main" id="{6E1A6E42-A778-4C84-8C05-DFD5E831D907}"/>
                    </a:ext>
                  </a:extLst>
                </p14:cNvPr>
                <p14:cNvContentPartPr/>
                <p14:nvPr/>
              </p14:nvContentPartPr>
              <p14:xfrm>
                <a:off x="3002520" y="6254707"/>
                <a:ext cx="115920" cy="83160"/>
              </p14:xfrm>
            </p:contentPart>
          </mc:Choice>
          <mc:Fallback>
            <p:pic>
              <p:nvPicPr>
                <p:cNvPr id="286" name="Freihand 285">
                  <a:extLst>
                    <a:ext uri="{FF2B5EF4-FFF2-40B4-BE49-F238E27FC236}">
                      <a16:creationId xmlns:a16="http://schemas.microsoft.com/office/drawing/2014/main" id="{6E1A6E42-A778-4C84-8C05-DFD5E831D907}"/>
                    </a:ext>
                  </a:extLst>
                </p:cNvPr>
                <p:cNvPicPr/>
                <p:nvPr/>
              </p:nvPicPr>
              <p:blipFill>
                <a:blip r:embed="rId262"/>
                <a:stretch>
                  <a:fillRect/>
                </a:stretch>
              </p:blipFill>
              <p:spPr>
                <a:xfrm>
                  <a:off x="2998200" y="6250387"/>
                  <a:ext cx="124560" cy="9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3">
              <p14:nvContentPartPr>
                <p14:cNvPr id="287" name="Freihand 286">
                  <a:extLst>
                    <a:ext uri="{FF2B5EF4-FFF2-40B4-BE49-F238E27FC236}">
                      <a16:creationId xmlns:a16="http://schemas.microsoft.com/office/drawing/2014/main" id="{F3B772E4-8356-4424-A9D5-AACB9FFEC17D}"/>
                    </a:ext>
                  </a:extLst>
                </p14:cNvPr>
                <p14:cNvContentPartPr/>
                <p14:nvPr/>
              </p14:nvContentPartPr>
              <p14:xfrm>
                <a:off x="3146160" y="6237787"/>
                <a:ext cx="108720" cy="90720"/>
              </p14:xfrm>
            </p:contentPart>
          </mc:Choice>
          <mc:Fallback>
            <p:pic>
              <p:nvPicPr>
                <p:cNvPr id="287" name="Freihand 286">
                  <a:extLst>
                    <a:ext uri="{FF2B5EF4-FFF2-40B4-BE49-F238E27FC236}">
                      <a16:creationId xmlns:a16="http://schemas.microsoft.com/office/drawing/2014/main" id="{F3B772E4-8356-4424-A9D5-AACB9FFEC17D}"/>
                    </a:ext>
                  </a:extLst>
                </p:cNvPr>
                <p:cNvPicPr/>
                <p:nvPr/>
              </p:nvPicPr>
              <p:blipFill>
                <a:blip r:embed="rId264"/>
                <a:stretch>
                  <a:fillRect/>
                </a:stretch>
              </p:blipFill>
              <p:spPr>
                <a:xfrm>
                  <a:off x="3141840" y="6233467"/>
                  <a:ext cx="117360" cy="9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5">
              <p14:nvContentPartPr>
                <p14:cNvPr id="288" name="Freihand 287">
                  <a:extLst>
                    <a:ext uri="{FF2B5EF4-FFF2-40B4-BE49-F238E27FC236}">
                      <a16:creationId xmlns:a16="http://schemas.microsoft.com/office/drawing/2014/main" id="{C6C612FB-F1AE-4288-9A3F-CD9BA39969C3}"/>
                    </a:ext>
                  </a:extLst>
                </p14:cNvPr>
                <p14:cNvContentPartPr/>
                <p14:nvPr/>
              </p14:nvContentPartPr>
              <p14:xfrm>
                <a:off x="3231120" y="6257947"/>
                <a:ext cx="86040" cy="199080"/>
              </p14:xfrm>
            </p:contentPart>
          </mc:Choice>
          <mc:Fallback>
            <p:pic>
              <p:nvPicPr>
                <p:cNvPr id="288" name="Freihand 287">
                  <a:extLst>
                    <a:ext uri="{FF2B5EF4-FFF2-40B4-BE49-F238E27FC236}">
                      <a16:creationId xmlns:a16="http://schemas.microsoft.com/office/drawing/2014/main" id="{C6C612FB-F1AE-4288-9A3F-CD9BA39969C3}"/>
                    </a:ext>
                  </a:extLst>
                </p:cNvPr>
                <p:cNvPicPr/>
                <p:nvPr/>
              </p:nvPicPr>
              <p:blipFill>
                <a:blip r:embed="rId266"/>
                <a:stretch>
                  <a:fillRect/>
                </a:stretch>
              </p:blipFill>
              <p:spPr>
                <a:xfrm>
                  <a:off x="3226800" y="6253627"/>
                  <a:ext cx="94680" cy="20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7">
              <p14:nvContentPartPr>
                <p14:cNvPr id="289" name="Freihand 288">
                  <a:extLst>
                    <a:ext uri="{FF2B5EF4-FFF2-40B4-BE49-F238E27FC236}">
                      <a16:creationId xmlns:a16="http://schemas.microsoft.com/office/drawing/2014/main" id="{8221BCC6-BEF8-44F2-8487-59546FE20F3A}"/>
                    </a:ext>
                  </a:extLst>
                </p14:cNvPr>
                <p14:cNvContentPartPr/>
                <p14:nvPr/>
              </p14:nvContentPartPr>
              <p14:xfrm>
                <a:off x="3350280" y="6155347"/>
                <a:ext cx="513000" cy="182160"/>
              </p14:xfrm>
            </p:contentPart>
          </mc:Choice>
          <mc:Fallback>
            <p:pic>
              <p:nvPicPr>
                <p:cNvPr id="289" name="Freihand 288">
                  <a:extLst>
                    <a:ext uri="{FF2B5EF4-FFF2-40B4-BE49-F238E27FC236}">
                      <a16:creationId xmlns:a16="http://schemas.microsoft.com/office/drawing/2014/main" id="{8221BCC6-BEF8-44F2-8487-59546FE20F3A}"/>
                    </a:ext>
                  </a:extLst>
                </p:cNvPr>
                <p:cNvPicPr/>
                <p:nvPr/>
              </p:nvPicPr>
              <p:blipFill>
                <a:blip r:embed="rId268"/>
                <a:stretch>
                  <a:fillRect/>
                </a:stretch>
              </p:blipFill>
              <p:spPr>
                <a:xfrm>
                  <a:off x="3345960" y="6151027"/>
                  <a:ext cx="521640" cy="19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9">
              <p14:nvContentPartPr>
                <p14:cNvPr id="290" name="Freihand 289">
                  <a:extLst>
                    <a:ext uri="{FF2B5EF4-FFF2-40B4-BE49-F238E27FC236}">
                      <a16:creationId xmlns:a16="http://schemas.microsoft.com/office/drawing/2014/main" id="{7455F402-B90C-4702-BA86-2B0858B0F981}"/>
                    </a:ext>
                  </a:extLst>
                </p14:cNvPr>
                <p14:cNvContentPartPr/>
                <p14:nvPr/>
              </p14:nvContentPartPr>
              <p14:xfrm>
                <a:off x="3670680" y="6142027"/>
                <a:ext cx="21600" cy="8280"/>
              </p14:xfrm>
            </p:contentPart>
          </mc:Choice>
          <mc:Fallback>
            <p:pic>
              <p:nvPicPr>
                <p:cNvPr id="290" name="Freihand 289">
                  <a:extLst>
                    <a:ext uri="{FF2B5EF4-FFF2-40B4-BE49-F238E27FC236}">
                      <a16:creationId xmlns:a16="http://schemas.microsoft.com/office/drawing/2014/main" id="{7455F402-B90C-4702-BA86-2B0858B0F981}"/>
                    </a:ext>
                  </a:extLst>
                </p:cNvPr>
                <p:cNvPicPr/>
                <p:nvPr/>
              </p:nvPicPr>
              <p:blipFill>
                <a:blip r:embed="rId270"/>
                <a:stretch>
                  <a:fillRect/>
                </a:stretch>
              </p:blipFill>
              <p:spPr>
                <a:xfrm>
                  <a:off x="3666360" y="6137707"/>
                  <a:ext cx="30240" cy="1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1">
              <p14:nvContentPartPr>
                <p14:cNvPr id="292" name="Freihand 291">
                  <a:extLst>
                    <a:ext uri="{FF2B5EF4-FFF2-40B4-BE49-F238E27FC236}">
                      <a16:creationId xmlns:a16="http://schemas.microsoft.com/office/drawing/2014/main" id="{07C2B191-94BF-4BA1-9D8C-FE5711585360}"/>
                    </a:ext>
                  </a:extLst>
                </p14:cNvPr>
                <p14:cNvContentPartPr/>
                <p14:nvPr/>
              </p14:nvContentPartPr>
              <p14:xfrm>
                <a:off x="4031760" y="6169747"/>
                <a:ext cx="133920" cy="180000"/>
              </p14:xfrm>
            </p:contentPart>
          </mc:Choice>
          <mc:Fallback>
            <p:pic>
              <p:nvPicPr>
                <p:cNvPr id="292" name="Freihand 291">
                  <a:extLst>
                    <a:ext uri="{FF2B5EF4-FFF2-40B4-BE49-F238E27FC236}">
                      <a16:creationId xmlns:a16="http://schemas.microsoft.com/office/drawing/2014/main" id="{07C2B191-94BF-4BA1-9D8C-FE5711585360}"/>
                    </a:ext>
                  </a:extLst>
                </p:cNvPr>
                <p:cNvPicPr/>
                <p:nvPr/>
              </p:nvPicPr>
              <p:blipFill>
                <a:blip r:embed="rId272"/>
                <a:stretch>
                  <a:fillRect/>
                </a:stretch>
              </p:blipFill>
              <p:spPr>
                <a:xfrm>
                  <a:off x="4027440" y="6165427"/>
                  <a:ext cx="142560" cy="18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3">
              <p14:nvContentPartPr>
                <p14:cNvPr id="293" name="Freihand 292">
                  <a:extLst>
                    <a:ext uri="{FF2B5EF4-FFF2-40B4-BE49-F238E27FC236}">
                      <a16:creationId xmlns:a16="http://schemas.microsoft.com/office/drawing/2014/main" id="{7F307DCF-BB7F-4778-AB5B-7E70FE98849A}"/>
                    </a:ext>
                  </a:extLst>
                </p14:cNvPr>
                <p14:cNvContentPartPr/>
                <p14:nvPr/>
              </p14:nvContentPartPr>
              <p14:xfrm>
                <a:off x="4162800" y="6252187"/>
                <a:ext cx="129600" cy="77040"/>
              </p14:xfrm>
            </p:contentPart>
          </mc:Choice>
          <mc:Fallback>
            <p:pic>
              <p:nvPicPr>
                <p:cNvPr id="293" name="Freihand 292">
                  <a:extLst>
                    <a:ext uri="{FF2B5EF4-FFF2-40B4-BE49-F238E27FC236}">
                      <a16:creationId xmlns:a16="http://schemas.microsoft.com/office/drawing/2014/main" id="{7F307DCF-BB7F-4778-AB5B-7E70FE98849A}"/>
                    </a:ext>
                  </a:extLst>
                </p:cNvPr>
                <p:cNvPicPr/>
                <p:nvPr/>
              </p:nvPicPr>
              <p:blipFill>
                <a:blip r:embed="rId274"/>
                <a:stretch>
                  <a:fillRect/>
                </a:stretch>
              </p:blipFill>
              <p:spPr>
                <a:xfrm>
                  <a:off x="4158480" y="6247867"/>
                  <a:ext cx="138240" cy="8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5">
              <p14:nvContentPartPr>
                <p14:cNvPr id="294" name="Freihand 293">
                  <a:extLst>
                    <a:ext uri="{FF2B5EF4-FFF2-40B4-BE49-F238E27FC236}">
                      <a16:creationId xmlns:a16="http://schemas.microsoft.com/office/drawing/2014/main" id="{1994ABBE-4D5A-40B3-847C-77896D154C5A}"/>
                    </a:ext>
                  </a:extLst>
                </p14:cNvPr>
                <p14:cNvContentPartPr/>
                <p14:nvPr/>
              </p14:nvContentPartPr>
              <p14:xfrm>
                <a:off x="4311480" y="6163627"/>
                <a:ext cx="61200" cy="166320"/>
              </p14:xfrm>
            </p:contentPart>
          </mc:Choice>
          <mc:Fallback>
            <p:pic>
              <p:nvPicPr>
                <p:cNvPr id="294" name="Freihand 293">
                  <a:extLst>
                    <a:ext uri="{FF2B5EF4-FFF2-40B4-BE49-F238E27FC236}">
                      <a16:creationId xmlns:a16="http://schemas.microsoft.com/office/drawing/2014/main" id="{1994ABBE-4D5A-40B3-847C-77896D154C5A}"/>
                    </a:ext>
                  </a:extLst>
                </p:cNvPr>
                <p:cNvPicPr/>
                <p:nvPr/>
              </p:nvPicPr>
              <p:blipFill>
                <a:blip r:embed="rId276"/>
                <a:stretch>
                  <a:fillRect/>
                </a:stretch>
              </p:blipFill>
              <p:spPr>
                <a:xfrm>
                  <a:off x="4307160" y="6159307"/>
                  <a:ext cx="69840" cy="17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7">
              <p14:nvContentPartPr>
                <p14:cNvPr id="295" name="Freihand 294">
                  <a:extLst>
                    <a:ext uri="{FF2B5EF4-FFF2-40B4-BE49-F238E27FC236}">
                      <a16:creationId xmlns:a16="http://schemas.microsoft.com/office/drawing/2014/main" id="{75451BCA-9CB3-4125-8B31-E3731250D085}"/>
                    </a:ext>
                  </a:extLst>
                </p14:cNvPr>
                <p14:cNvContentPartPr/>
                <p14:nvPr/>
              </p14:nvContentPartPr>
              <p14:xfrm>
                <a:off x="4397160" y="6165787"/>
                <a:ext cx="487800" cy="202320"/>
              </p14:xfrm>
            </p:contentPart>
          </mc:Choice>
          <mc:Fallback>
            <p:pic>
              <p:nvPicPr>
                <p:cNvPr id="295" name="Freihand 294">
                  <a:extLst>
                    <a:ext uri="{FF2B5EF4-FFF2-40B4-BE49-F238E27FC236}">
                      <a16:creationId xmlns:a16="http://schemas.microsoft.com/office/drawing/2014/main" id="{75451BCA-9CB3-4125-8B31-E3731250D085}"/>
                    </a:ext>
                  </a:extLst>
                </p:cNvPr>
                <p:cNvPicPr/>
                <p:nvPr/>
              </p:nvPicPr>
              <p:blipFill>
                <a:blip r:embed="rId278"/>
                <a:stretch>
                  <a:fillRect/>
                </a:stretch>
              </p:blipFill>
              <p:spPr>
                <a:xfrm>
                  <a:off x="4392840" y="6161467"/>
                  <a:ext cx="496440" cy="21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9">
              <p14:nvContentPartPr>
                <p14:cNvPr id="296" name="Freihand 295">
                  <a:extLst>
                    <a:ext uri="{FF2B5EF4-FFF2-40B4-BE49-F238E27FC236}">
                      <a16:creationId xmlns:a16="http://schemas.microsoft.com/office/drawing/2014/main" id="{8BCE209E-ABA3-49EE-9B28-F46DF2072219}"/>
                    </a:ext>
                  </a:extLst>
                </p14:cNvPr>
                <p14:cNvContentPartPr/>
                <p14:nvPr/>
              </p14:nvContentPartPr>
              <p14:xfrm>
                <a:off x="4878840" y="6198547"/>
                <a:ext cx="43920" cy="34920"/>
              </p14:xfrm>
            </p:contentPart>
          </mc:Choice>
          <mc:Fallback>
            <p:pic>
              <p:nvPicPr>
                <p:cNvPr id="296" name="Freihand 295">
                  <a:extLst>
                    <a:ext uri="{FF2B5EF4-FFF2-40B4-BE49-F238E27FC236}">
                      <a16:creationId xmlns:a16="http://schemas.microsoft.com/office/drawing/2014/main" id="{8BCE209E-ABA3-49EE-9B28-F46DF2072219}"/>
                    </a:ext>
                  </a:extLst>
                </p:cNvPr>
                <p:cNvPicPr/>
                <p:nvPr/>
              </p:nvPicPr>
              <p:blipFill>
                <a:blip r:embed="rId280"/>
                <a:stretch>
                  <a:fillRect/>
                </a:stretch>
              </p:blipFill>
              <p:spPr>
                <a:xfrm>
                  <a:off x="4874520" y="6194227"/>
                  <a:ext cx="52560" cy="4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1">
              <p14:nvContentPartPr>
                <p14:cNvPr id="297" name="Freihand 296">
                  <a:extLst>
                    <a:ext uri="{FF2B5EF4-FFF2-40B4-BE49-F238E27FC236}">
                      <a16:creationId xmlns:a16="http://schemas.microsoft.com/office/drawing/2014/main" id="{D69B1E6E-0461-4287-B860-484F6E34B6CC}"/>
                    </a:ext>
                  </a:extLst>
                </p14:cNvPr>
                <p14:cNvContentPartPr/>
                <p14:nvPr/>
              </p14:nvContentPartPr>
              <p14:xfrm>
                <a:off x="4409760" y="6123307"/>
                <a:ext cx="590040" cy="217440"/>
              </p14:xfrm>
            </p:contentPart>
          </mc:Choice>
          <mc:Fallback>
            <p:pic>
              <p:nvPicPr>
                <p:cNvPr id="297" name="Freihand 296">
                  <a:extLst>
                    <a:ext uri="{FF2B5EF4-FFF2-40B4-BE49-F238E27FC236}">
                      <a16:creationId xmlns:a16="http://schemas.microsoft.com/office/drawing/2014/main" id="{D69B1E6E-0461-4287-B860-484F6E34B6CC}"/>
                    </a:ext>
                  </a:extLst>
                </p:cNvPr>
                <p:cNvPicPr/>
                <p:nvPr/>
              </p:nvPicPr>
              <p:blipFill>
                <a:blip r:embed="rId282"/>
                <a:stretch>
                  <a:fillRect/>
                </a:stretch>
              </p:blipFill>
              <p:spPr>
                <a:xfrm>
                  <a:off x="4405440" y="6118987"/>
                  <a:ext cx="598680" cy="22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3">
              <p14:nvContentPartPr>
                <p14:cNvPr id="299" name="Freihand 298">
                  <a:extLst>
                    <a:ext uri="{FF2B5EF4-FFF2-40B4-BE49-F238E27FC236}">
                      <a16:creationId xmlns:a16="http://schemas.microsoft.com/office/drawing/2014/main" id="{F54C60D8-5AF2-4C19-8598-37CAA3BC5543}"/>
                    </a:ext>
                  </a:extLst>
                </p14:cNvPr>
                <p14:cNvContentPartPr/>
                <p14:nvPr/>
              </p14:nvContentPartPr>
              <p14:xfrm>
                <a:off x="5094840" y="6159667"/>
                <a:ext cx="172800" cy="168480"/>
              </p14:xfrm>
            </p:contentPart>
          </mc:Choice>
          <mc:Fallback>
            <p:pic>
              <p:nvPicPr>
                <p:cNvPr id="299" name="Freihand 298">
                  <a:extLst>
                    <a:ext uri="{FF2B5EF4-FFF2-40B4-BE49-F238E27FC236}">
                      <a16:creationId xmlns:a16="http://schemas.microsoft.com/office/drawing/2014/main" id="{F54C60D8-5AF2-4C19-8598-37CAA3BC5543}"/>
                    </a:ext>
                  </a:extLst>
                </p:cNvPr>
                <p:cNvPicPr/>
                <p:nvPr/>
              </p:nvPicPr>
              <p:blipFill>
                <a:blip r:embed="rId284"/>
                <a:stretch>
                  <a:fillRect/>
                </a:stretch>
              </p:blipFill>
              <p:spPr>
                <a:xfrm>
                  <a:off x="5090520" y="6155347"/>
                  <a:ext cx="181440" cy="17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5">
              <p14:nvContentPartPr>
                <p14:cNvPr id="300" name="Freihand 299">
                  <a:extLst>
                    <a:ext uri="{FF2B5EF4-FFF2-40B4-BE49-F238E27FC236}">
                      <a16:creationId xmlns:a16="http://schemas.microsoft.com/office/drawing/2014/main" id="{0D5475E8-EBB1-4387-A3B3-4A2D8A26D1AF}"/>
                    </a:ext>
                  </a:extLst>
                </p14:cNvPr>
                <p14:cNvContentPartPr/>
                <p14:nvPr/>
              </p14:nvContentPartPr>
              <p14:xfrm>
                <a:off x="5230920" y="6193507"/>
                <a:ext cx="237240" cy="112680"/>
              </p14:xfrm>
            </p:contentPart>
          </mc:Choice>
          <mc:Fallback>
            <p:pic>
              <p:nvPicPr>
                <p:cNvPr id="300" name="Freihand 299">
                  <a:extLst>
                    <a:ext uri="{FF2B5EF4-FFF2-40B4-BE49-F238E27FC236}">
                      <a16:creationId xmlns:a16="http://schemas.microsoft.com/office/drawing/2014/main" id="{0D5475E8-EBB1-4387-A3B3-4A2D8A26D1AF}"/>
                    </a:ext>
                  </a:extLst>
                </p:cNvPr>
                <p:cNvPicPr/>
                <p:nvPr/>
              </p:nvPicPr>
              <p:blipFill>
                <a:blip r:embed="rId286"/>
                <a:stretch>
                  <a:fillRect/>
                </a:stretch>
              </p:blipFill>
              <p:spPr>
                <a:xfrm>
                  <a:off x="5226600" y="6189187"/>
                  <a:ext cx="245880" cy="12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7">
              <p14:nvContentPartPr>
                <p14:cNvPr id="302" name="Freihand 301">
                  <a:extLst>
                    <a:ext uri="{FF2B5EF4-FFF2-40B4-BE49-F238E27FC236}">
                      <a16:creationId xmlns:a16="http://schemas.microsoft.com/office/drawing/2014/main" id="{75B9685A-5B2D-4451-9823-563C1E3C7B14}"/>
                    </a:ext>
                  </a:extLst>
                </p14:cNvPr>
                <p14:cNvContentPartPr/>
                <p14:nvPr/>
              </p14:nvContentPartPr>
              <p14:xfrm>
                <a:off x="5583720" y="6130147"/>
                <a:ext cx="125640" cy="222120"/>
              </p14:xfrm>
            </p:contentPart>
          </mc:Choice>
          <mc:Fallback>
            <p:pic>
              <p:nvPicPr>
                <p:cNvPr id="302" name="Freihand 301">
                  <a:extLst>
                    <a:ext uri="{FF2B5EF4-FFF2-40B4-BE49-F238E27FC236}">
                      <a16:creationId xmlns:a16="http://schemas.microsoft.com/office/drawing/2014/main" id="{75B9685A-5B2D-4451-9823-563C1E3C7B14}"/>
                    </a:ext>
                  </a:extLst>
                </p:cNvPr>
                <p:cNvPicPr/>
                <p:nvPr/>
              </p:nvPicPr>
              <p:blipFill>
                <a:blip r:embed="rId288"/>
                <a:stretch>
                  <a:fillRect/>
                </a:stretch>
              </p:blipFill>
              <p:spPr>
                <a:xfrm>
                  <a:off x="5579400" y="6125827"/>
                  <a:ext cx="134280" cy="23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9">
              <p14:nvContentPartPr>
                <p14:cNvPr id="303" name="Freihand 302">
                  <a:extLst>
                    <a:ext uri="{FF2B5EF4-FFF2-40B4-BE49-F238E27FC236}">
                      <a16:creationId xmlns:a16="http://schemas.microsoft.com/office/drawing/2014/main" id="{AB2623F7-364B-4D49-A671-11F02EA06CA4}"/>
                    </a:ext>
                  </a:extLst>
                </p14:cNvPr>
                <p14:cNvContentPartPr/>
                <p14:nvPr/>
              </p14:nvContentPartPr>
              <p14:xfrm>
                <a:off x="5695320" y="6210067"/>
                <a:ext cx="319320" cy="94680"/>
              </p14:xfrm>
            </p:contentPart>
          </mc:Choice>
          <mc:Fallback>
            <p:pic>
              <p:nvPicPr>
                <p:cNvPr id="303" name="Freihand 302">
                  <a:extLst>
                    <a:ext uri="{FF2B5EF4-FFF2-40B4-BE49-F238E27FC236}">
                      <a16:creationId xmlns:a16="http://schemas.microsoft.com/office/drawing/2014/main" id="{AB2623F7-364B-4D49-A671-11F02EA06CA4}"/>
                    </a:ext>
                  </a:extLst>
                </p:cNvPr>
                <p:cNvPicPr/>
                <p:nvPr/>
              </p:nvPicPr>
              <p:blipFill>
                <a:blip r:embed="rId290"/>
                <a:stretch>
                  <a:fillRect/>
                </a:stretch>
              </p:blipFill>
              <p:spPr>
                <a:xfrm>
                  <a:off x="5691000" y="6205747"/>
                  <a:ext cx="327960" cy="10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1">
              <p14:nvContentPartPr>
                <p14:cNvPr id="304" name="Freihand 303">
                  <a:extLst>
                    <a:ext uri="{FF2B5EF4-FFF2-40B4-BE49-F238E27FC236}">
                      <a16:creationId xmlns:a16="http://schemas.microsoft.com/office/drawing/2014/main" id="{945E3609-8BA1-4211-9C44-8BC331E6F027}"/>
                    </a:ext>
                  </a:extLst>
                </p14:cNvPr>
                <p14:cNvContentPartPr/>
                <p14:nvPr/>
              </p14:nvContentPartPr>
              <p14:xfrm>
                <a:off x="5963160" y="6231307"/>
                <a:ext cx="66240" cy="19440"/>
              </p14:xfrm>
            </p:contentPart>
          </mc:Choice>
          <mc:Fallback>
            <p:pic>
              <p:nvPicPr>
                <p:cNvPr id="304" name="Freihand 303">
                  <a:extLst>
                    <a:ext uri="{FF2B5EF4-FFF2-40B4-BE49-F238E27FC236}">
                      <a16:creationId xmlns:a16="http://schemas.microsoft.com/office/drawing/2014/main" id="{945E3609-8BA1-4211-9C44-8BC331E6F027}"/>
                    </a:ext>
                  </a:extLst>
                </p:cNvPr>
                <p:cNvPicPr/>
                <p:nvPr/>
              </p:nvPicPr>
              <p:blipFill>
                <a:blip r:embed="rId292"/>
                <a:stretch>
                  <a:fillRect/>
                </a:stretch>
              </p:blipFill>
              <p:spPr>
                <a:xfrm>
                  <a:off x="5958840" y="6226987"/>
                  <a:ext cx="74880" cy="2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3">
              <p14:nvContentPartPr>
                <p14:cNvPr id="305" name="Freihand 304">
                  <a:extLst>
                    <a:ext uri="{FF2B5EF4-FFF2-40B4-BE49-F238E27FC236}">
                      <a16:creationId xmlns:a16="http://schemas.microsoft.com/office/drawing/2014/main" id="{DAB8DB2F-D00E-42C8-A3D3-0E3E1025D9D8}"/>
                    </a:ext>
                  </a:extLst>
                </p14:cNvPr>
                <p14:cNvContentPartPr/>
                <p14:nvPr/>
              </p14:nvContentPartPr>
              <p14:xfrm>
                <a:off x="6006000" y="6205027"/>
                <a:ext cx="100800" cy="201240"/>
              </p14:xfrm>
            </p:contentPart>
          </mc:Choice>
          <mc:Fallback>
            <p:pic>
              <p:nvPicPr>
                <p:cNvPr id="305" name="Freihand 304">
                  <a:extLst>
                    <a:ext uri="{FF2B5EF4-FFF2-40B4-BE49-F238E27FC236}">
                      <a16:creationId xmlns:a16="http://schemas.microsoft.com/office/drawing/2014/main" id="{DAB8DB2F-D00E-42C8-A3D3-0E3E1025D9D8}"/>
                    </a:ext>
                  </a:extLst>
                </p:cNvPr>
                <p:cNvPicPr/>
                <p:nvPr/>
              </p:nvPicPr>
              <p:blipFill>
                <a:blip r:embed="rId294"/>
                <a:stretch>
                  <a:fillRect/>
                </a:stretch>
              </p:blipFill>
              <p:spPr>
                <a:xfrm>
                  <a:off x="6001680" y="6200707"/>
                  <a:ext cx="109440" cy="20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5">
              <p14:nvContentPartPr>
                <p14:cNvPr id="306" name="Freihand 305">
                  <a:extLst>
                    <a:ext uri="{FF2B5EF4-FFF2-40B4-BE49-F238E27FC236}">
                      <a16:creationId xmlns:a16="http://schemas.microsoft.com/office/drawing/2014/main" id="{E29DA799-10F1-47B7-BFA8-1BBCCD47F6FC}"/>
                    </a:ext>
                  </a:extLst>
                </p14:cNvPr>
                <p14:cNvContentPartPr/>
                <p14:nvPr/>
              </p14:nvContentPartPr>
              <p14:xfrm>
                <a:off x="6115440" y="6150667"/>
                <a:ext cx="407520" cy="148320"/>
              </p14:xfrm>
            </p:contentPart>
          </mc:Choice>
          <mc:Fallback>
            <p:pic>
              <p:nvPicPr>
                <p:cNvPr id="306" name="Freihand 305">
                  <a:extLst>
                    <a:ext uri="{FF2B5EF4-FFF2-40B4-BE49-F238E27FC236}">
                      <a16:creationId xmlns:a16="http://schemas.microsoft.com/office/drawing/2014/main" id="{E29DA799-10F1-47B7-BFA8-1BBCCD47F6FC}"/>
                    </a:ext>
                  </a:extLst>
                </p:cNvPr>
                <p:cNvPicPr/>
                <p:nvPr/>
              </p:nvPicPr>
              <p:blipFill>
                <a:blip r:embed="rId296"/>
                <a:stretch>
                  <a:fillRect/>
                </a:stretch>
              </p:blipFill>
              <p:spPr>
                <a:xfrm>
                  <a:off x="6111120" y="6146347"/>
                  <a:ext cx="416160" cy="15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7">
              <p14:nvContentPartPr>
                <p14:cNvPr id="307" name="Freihand 306">
                  <a:extLst>
                    <a:ext uri="{FF2B5EF4-FFF2-40B4-BE49-F238E27FC236}">
                      <a16:creationId xmlns:a16="http://schemas.microsoft.com/office/drawing/2014/main" id="{8354321E-F036-4D7E-8253-B2F74C82E080}"/>
                    </a:ext>
                  </a:extLst>
                </p14:cNvPr>
                <p14:cNvContentPartPr/>
                <p14:nvPr/>
              </p14:nvContentPartPr>
              <p14:xfrm>
                <a:off x="6573720" y="6097747"/>
                <a:ext cx="288360" cy="185040"/>
              </p14:xfrm>
            </p:contentPart>
          </mc:Choice>
          <mc:Fallback>
            <p:pic>
              <p:nvPicPr>
                <p:cNvPr id="307" name="Freihand 306">
                  <a:extLst>
                    <a:ext uri="{FF2B5EF4-FFF2-40B4-BE49-F238E27FC236}">
                      <a16:creationId xmlns:a16="http://schemas.microsoft.com/office/drawing/2014/main" id="{8354321E-F036-4D7E-8253-B2F74C82E080}"/>
                    </a:ext>
                  </a:extLst>
                </p:cNvPr>
                <p:cNvPicPr/>
                <p:nvPr/>
              </p:nvPicPr>
              <p:blipFill>
                <a:blip r:embed="rId298"/>
                <a:stretch>
                  <a:fillRect/>
                </a:stretch>
              </p:blipFill>
              <p:spPr>
                <a:xfrm>
                  <a:off x="6569400" y="6093427"/>
                  <a:ext cx="297000" cy="19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9">
              <p14:nvContentPartPr>
                <p14:cNvPr id="308" name="Freihand 307">
                  <a:extLst>
                    <a:ext uri="{FF2B5EF4-FFF2-40B4-BE49-F238E27FC236}">
                      <a16:creationId xmlns:a16="http://schemas.microsoft.com/office/drawing/2014/main" id="{F9D6EA2A-2354-4169-BFE7-238DA45244EA}"/>
                    </a:ext>
                  </a:extLst>
                </p14:cNvPr>
                <p14:cNvContentPartPr/>
                <p14:nvPr/>
              </p14:nvContentPartPr>
              <p14:xfrm>
                <a:off x="6969360" y="6127267"/>
                <a:ext cx="295560" cy="123480"/>
              </p14:xfrm>
            </p:contentPart>
          </mc:Choice>
          <mc:Fallback>
            <p:pic>
              <p:nvPicPr>
                <p:cNvPr id="308" name="Freihand 307">
                  <a:extLst>
                    <a:ext uri="{FF2B5EF4-FFF2-40B4-BE49-F238E27FC236}">
                      <a16:creationId xmlns:a16="http://schemas.microsoft.com/office/drawing/2014/main" id="{F9D6EA2A-2354-4169-BFE7-238DA45244EA}"/>
                    </a:ext>
                  </a:extLst>
                </p:cNvPr>
                <p:cNvPicPr/>
                <p:nvPr/>
              </p:nvPicPr>
              <p:blipFill>
                <a:blip r:embed="rId300"/>
                <a:stretch>
                  <a:fillRect/>
                </a:stretch>
              </p:blipFill>
              <p:spPr>
                <a:xfrm>
                  <a:off x="6965040" y="6122947"/>
                  <a:ext cx="304200" cy="13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1">
              <p14:nvContentPartPr>
                <p14:cNvPr id="309" name="Freihand 308">
                  <a:extLst>
                    <a:ext uri="{FF2B5EF4-FFF2-40B4-BE49-F238E27FC236}">
                      <a16:creationId xmlns:a16="http://schemas.microsoft.com/office/drawing/2014/main" id="{CE00F089-DBB4-472B-8918-6C9372BA27EB}"/>
                    </a:ext>
                  </a:extLst>
                </p14:cNvPr>
                <p14:cNvContentPartPr/>
                <p14:nvPr/>
              </p14:nvContentPartPr>
              <p14:xfrm>
                <a:off x="7272120" y="6022867"/>
                <a:ext cx="531000" cy="261720"/>
              </p14:xfrm>
            </p:contentPart>
          </mc:Choice>
          <mc:Fallback>
            <p:pic>
              <p:nvPicPr>
                <p:cNvPr id="309" name="Freihand 308">
                  <a:extLst>
                    <a:ext uri="{FF2B5EF4-FFF2-40B4-BE49-F238E27FC236}">
                      <a16:creationId xmlns:a16="http://schemas.microsoft.com/office/drawing/2014/main" id="{CE00F089-DBB4-472B-8918-6C9372BA27EB}"/>
                    </a:ext>
                  </a:extLst>
                </p:cNvPr>
                <p:cNvPicPr/>
                <p:nvPr/>
              </p:nvPicPr>
              <p:blipFill>
                <a:blip r:embed="rId302"/>
                <a:stretch>
                  <a:fillRect/>
                </a:stretch>
              </p:blipFill>
              <p:spPr>
                <a:xfrm>
                  <a:off x="7267800" y="6018547"/>
                  <a:ext cx="539640" cy="27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3">
              <p14:nvContentPartPr>
                <p14:cNvPr id="310" name="Freihand 309">
                  <a:extLst>
                    <a:ext uri="{FF2B5EF4-FFF2-40B4-BE49-F238E27FC236}">
                      <a16:creationId xmlns:a16="http://schemas.microsoft.com/office/drawing/2014/main" id="{04F60955-32DB-4197-826E-0718EA53C538}"/>
                    </a:ext>
                  </a:extLst>
                </p14:cNvPr>
                <p14:cNvContentPartPr/>
                <p14:nvPr/>
              </p14:nvContentPartPr>
              <p14:xfrm>
                <a:off x="7707720" y="6003067"/>
                <a:ext cx="12240" cy="23760"/>
              </p14:xfrm>
            </p:contentPart>
          </mc:Choice>
          <mc:Fallback>
            <p:pic>
              <p:nvPicPr>
                <p:cNvPr id="310" name="Freihand 309">
                  <a:extLst>
                    <a:ext uri="{FF2B5EF4-FFF2-40B4-BE49-F238E27FC236}">
                      <a16:creationId xmlns:a16="http://schemas.microsoft.com/office/drawing/2014/main" id="{04F60955-32DB-4197-826E-0718EA53C538}"/>
                    </a:ext>
                  </a:extLst>
                </p:cNvPr>
                <p:cNvPicPr/>
                <p:nvPr/>
              </p:nvPicPr>
              <p:blipFill>
                <a:blip r:embed="rId304"/>
                <a:stretch>
                  <a:fillRect/>
                </a:stretch>
              </p:blipFill>
              <p:spPr>
                <a:xfrm>
                  <a:off x="7703400" y="5998747"/>
                  <a:ext cx="20880" cy="3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5">
              <p14:nvContentPartPr>
                <p14:cNvPr id="312" name="Freihand 311">
                  <a:extLst>
                    <a:ext uri="{FF2B5EF4-FFF2-40B4-BE49-F238E27FC236}">
                      <a16:creationId xmlns:a16="http://schemas.microsoft.com/office/drawing/2014/main" id="{900AF642-7AD6-4D77-B77B-037628994C14}"/>
                    </a:ext>
                  </a:extLst>
                </p14:cNvPr>
                <p14:cNvContentPartPr/>
                <p14:nvPr/>
              </p14:nvContentPartPr>
              <p14:xfrm>
                <a:off x="348600" y="6434347"/>
                <a:ext cx="1032840" cy="75240"/>
              </p14:xfrm>
            </p:contentPart>
          </mc:Choice>
          <mc:Fallback>
            <p:pic>
              <p:nvPicPr>
                <p:cNvPr id="312" name="Freihand 311">
                  <a:extLst>
                    <a:ext uri="{FF2B5EF4-FFF2-40B4-BE49-F238E27FC236}">
                      <a16:creationId xmlns:a16="http://schemas.microsoft.com/office/drawing/2014/main" id="{900AF642-7AD6-4D77-B77B-037628994C14}"/>
                    </a:ext>
                  </a:extLst>
                </p:cNvPr>
                <p:cNvPicPr/>
                <p:nvPr/>
              </p:nvPicPr>
              <p:blipFill>
                <a:blip r:embed="rId306"/>
                <a:stretch>
                  <a:fillRect/>
                </a:stretch>
              </p:blipFill>
              <p:spPr>
                <a:xfrm>
                  <a:off x="344280" y="6430027"/>
                  <a:ext cx="1041480" cy="8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7">
              <p14:nvContentPartPr>
                <p14:cNvPr id="313" name="Freihand 312">
                  <a:extLst>
                    <a:ext uri="{FF2B5EF4-FFF2-40B4-BE49-F238E27FC236}">
                      <a16:creationId xmlns:a16="http://schemas.microsoft.com/office/drawing/2014/main" id="{8343C8A4-2D15-4A3E-AF0C-7C0516E16DE9}"/>
                    </a:ext>
                  </a:extLst>
                </p14:cNvPr>
                <p14:cNvContentPartPr/>
                <p14:nvPr/>
              </p14:nvContentPartPr>
              <p14:xfrm>
                <a:off x="1389360" y="6431827"/>
                <a:ext cx="969840" cy="97560"/>
              </p14:xfrm>
            </p:contentPart>
          </mc:Choice>
          <mc:Fallback>
            <p:pic>
              <p:nvPicPr>
                <p:cNvPr id="313" name="Freihand 312">
                  <a:extLst>
                    <a:ext uri="{FF2B5EF4-FFF2-40B4-BE49-F238E27FC236}">
                      <a16:creationId xmlns:a16="http://schemas.microsoft.com/office/drawing/2014/main" id="{8343C8A4-2D15-4A3E-AF0C-7C0516E16DE9}"/>
                    </a:ext>
                  </a:extLst>
                </p:cNvPr>
                <p:cNvPicPr/>
                <p:nvPr/>
              </p:nvPicPr>
              <p:blipFill>
                <a:blip r:embed="rId308"/>
                <a:stretch>
                  <a:fillRect/>
                </a:stretch>
              </p:blipFill>
              <p:spPr>
                <a:xfrm>
                  <a:off x="1385040" y="6427507"/>
                  <a:ext cx="978480" cy="10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9">
              <p14:nvContentPartPr>
                <p14:cNvPr id="315" name="Freihand 314">
                  <a:extLst>
                    <a:ext uri="{FF2B5EF4-FFF2-40B4-BE49-F238E27FC236}">
                      <a16:creationId xmlns:a16="http://schemas.microsoft.com/office/drawing/2014/main" id="{FE89DC9B-A398-4DBF-95AE-3EDF62288EDB}"/>
                    </a:ext>
                  </a:extLst>
                </p14:cNvPr>
                <p14:cNvContentPartPr/>
                <p14:nvPr/>
              </p14:nvContentPartPr>
              <p14:xfrm>
                <a:off x="598800" y="6564667"/>
                <a:ext cx="171000" cy="169200"/>
              </p14:xfrm>
            </p:contentPart>
          </mc:Choice>
          <mc:Fallback>
            <p:pic>
              <p:nvPicPr>
                <p:cNvPr id="315" name="Freihand 314">
                  <a:extLst>
                    <a:ext uri="{FF2B5EF4-FFF2-40B4-BE49-F238E27FC236}">
                      <a16:creationId xmlns:a16="http://schemas.microsoft.com/office/drawing/2014/main" id="{FE89DC9B-A398-4DBF-95AE-3EDF62288EDB}"/>
                    </a:ext>
                  </a:extLst>
                </p:cNvPr>
                <p:cNvPicPr/>
                <p:nvPr/>
              </p:nvPicPr>
              <p:blipFill>
                <a:blip r:embed="rId310"/>
                <a:stretch>
                  <a:fillRect/>
                </a:stretch>
              </p:blipFill>
              <p:spPr>
                <a:xfrm>
                  <a:off x="594480" y="6560347"/>
                  <a:ext cx="179640" cy="17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1">
              <p14:nvContentPartPr>
                <p14:cNvPr id="316" name="Freihand 315">
                  <a:extLst>
                    <a:ext uri="{FF2B5EF4-FFF2-40B4-BE49-F238E27FC236}">
                      <a16:creationId xmlns:a16="http://schemas.microsoft.com/office/drawing/2014/main" id="{C34E2F08-2738-48C2-B776-FB3BD062A677}"/>
                    </a:ext>
                  </a:extLst>
                </p14:cNvPr>
                <p14:cNvContentPartPr/>
                <p14:nvPr/>
              </p14:nvContentPartPr>
              <p14:xfrm>
                <a:off x="791760" y="6563227"/>
                <a:ext cx="27360" cy="152640"/>
              </p14:xfrm>
            </p:contentPart>
          </mc:Choice>
          <mc:Fallback>
            <p:pic>
              <p:nvPicPr>
                <p:cNvPr id="316" name="Freihand 315">
                  <a:extLst>
                    <a:ext uri="{FF2B5EF4-FFF2-40B4-BE49-F238E27FC236}">
                      <a16:creationId xmlns:a16="http://schemas.microsoft.com/office/drawing/2014/main" id="{C34E2F08-2738-48C2-B776-FB3BD062A677}"/>
                    </a:ext>
                  </a:extLst>
                </p:cNvPr>
                <p:cNvPicPr/>
                <p:nvPr/>
              </p:nvPicPr>
              <p:blipFill>
                <a:blip r:embed="rId312"/>
                <a:stretch>
                  <a:fillRect/>
                </a:stretch>
              </p:blipFill>
              <p:spPr>
                <a:xfrm>
                  <a:off x="787440" y="6558907"/>
                  <a:ext cx="36000" cy="161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3">
              <p14:nvContentPartPr>
                <p14:cNvPr id="317" name="Freihand 316">
                  <a:extLst>
                    <a:ext uri="{FF2B5EF4-FFF2-40B4-BE49-F238E27FC236}">
                      <a16:creationId xmlns:a16="http://schemas.microsoft.com/office/drawing/2014/main" id="{3AFDF258-EECD-4DF0-B007-57CB973322C0}"/>
                    </a:ext>
                  </a:extLst>
                </p14:cNvPr>
                <p14:cNvContentPartPr/>
                <p14:nvPr/>
              </p14:nvContentPartPr>
              <p14:xfrm>
                <a:off x="800760" y="6553507"/>
                <a:ext cx="98280" cy="145080"/>
              </p14:xfrm>
            </p:contentPart>
          </mc:Choice>
          <mc:Fallback>
            <p:pic>
              <p:nvPicPr>
                <p:cNvPr id="317" name="Freihand 316">
                  <a:extLst>
                    <a:ext uri="{FF2B5EF4-FFF2-40B4-BE49-F238E27FC236}">
                      <a16:creationId xmlns:a16="http://schemas.microsoft.com/office/drawing/2014/main" id="{3AFDF258-EECD-4DF0-B007-57CB973322C0}"/>
                    </a:ext>
                  </a:extLst>
                </p:cNvPr>
                <p:cNvPicPr/>
                <p:nvPr/>
              </p:nvPicPr>
              <p:blipFill>
                <a:blip r:embed="rId314"/>
                <a:stretch>
                  <a:fillRect/>
                </a:stretch>
              </p:blipFill>
              <p:spPr>
                <a:xfrm>
                  <a:off x="796440" y="6549187"/>
                  <a:ext cx="106920" cy="15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5">
              <p14:nvContentPartPr>
                <p14:cNvPr id="318" name="Freihand 317">
                  <a:extLst>
                    <a:ext uri="{FF2B5EF4-FFF2-40B4-BE49-F238E27FC236}">
                      <a16:creationId xmlns:a16="http://schemas.microsoft.com/office/drawing/2014/main" id="{4C3A7511-825E-4D40-8F0D-96CD7BE116E9}"/>
                    </a:ext>
                  </a:extLst>
                </p14:cNvPr>
                <p14:cNvContentPartPr/>
                <p14:nvPr/>
              </p14:nvContentPartPr>
              <p14:xfrm>
                <a:off x="927840" y="6561787"/>
                <a:ext cx="21960" cy="148680"/>
              </p14:xfrm>
            </p:contentPart>
          </mc:Choice>
          <mc:Fallback>
            <p:pic>
              <p:nvPicPr>
                <p:cNvPr id="318" name="Freihand 317">
                  <a:extLst>
                    <a:ext uri="{FF2B5EF4-FFF2-40B4-BE49-F238E27FC236}">
                      <a16:creationId xmlns:a16="http://schemas.microsoft.com/office/drawing/2014/main" id="{4C3A7511-825E-4D40-8F0D-96CD7BE116E9}"/>
                    </a:ext>
                  </a:extLst>
                </p:cNvPr>
                <p:cNvPicPr/>
                <p:nvPr/>
              </p:nvPicPr>
              <p:blipFill>
                <a:blip r:embed="rId316"/>
                <a:stretch>
                  <a:fillRect/>
                </a:stretch>
              </p:blipFill>
              <p:spPr>
                <a:xfrm>
                  <a:off x="923520" y="6557467"/>
                  <a:ext cx="30600" cy="15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7">
              <p14:nvContentPartPr>
                <p14:cNvPr id="319" name="Freihand 318">
                  <a:extLst>
                    <a:ext uri="{FF2B5EF4-FFF2-40B4-BE49-F238E27FC236}">
                      <a16:creationId xmlns:a16="http://schemas.microsoft.com/office/drawing/2014/main" id="{652A0656-EAA9-4838-A035-6EF17CBC7C8E}"/>
                    </a:ext>
                  </a:extLst>
                </p14:cNvPr>
                <p14:cNvContentPartPr/>
                <p14:nvPr/>
              </p14:nvContentPartPr>
              <p14:xfrm>
                <a:off x="873840" y="6562867"/>
                <a:ext cx="129240" cy="14040"/>
              </p14:xfrm>
            </p:contentPart>
          </mc:Choice>
          <mc:Fallback>
            <p:pic>
              <p:nvPicPr>
                <p:cNvPr id="319" name="Freihand 318">
                  <a:extLst>
                    <a:ext uri="{FF2B5EF4-FFF2-40B4-BE49-F238E27FC236}">
                      <a16:creationId xmlns:a16="http://schemas.microsoft.com/office/drawing/2014/main" id="{652A0656-EAA9-4838-A035-6EF17CBC7C8E}"/>
                    </a:ext>
                  </a:extLst>
                </p:cNvPr>
                <p:cNvPicPr/>
                <p:nvPr/>
              </p:nvPicPr>
              <p:blipFill>
                <a:blip r:embed="rId318"/>
                <a:stretch>
                  <a:fillRect/>
                </a:stretch>
              </p:blipFill>
              <p:spPr>
                <a:xfrm>
                  <a:off x="869520" y="6558547"/>
                  <a:ext cx="137880" cy="2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9">
              <p14:nvContentPartPr>
                <p14:cNvPr id="320" name="Freihand 319">
                  <a:extLst>
                    <a:ext uri="{FF2B5EF4-FFF2-40B4-BE49-F238E27FC236}">
                      <a16:creationId xmlns:a16="http://schemas.microsoft.com/office/drawing/2014/main" id="{D946B705-202F-44CF-9461-F0B71087F379}"/>
                    </a:ext>
                  </a:extLst>
                </p14:cNvPr>
                <p14:cNvContentPartPr/>
                <p14:nvPr/>
              </p14:nvContentPartPr>
              <p14:xfrm>
                <a:off x="1087680" y="6610387"/>
                <a:ext cx="20880" cy="11880"/>
              </p14:xfrm>
            </p:contentPart>
          </mc:Choice>
          <mc:Fallback>
            <p:pic>
              <p:nvPicPr>
                <p:cNvPr id="320" name="Freihand 319">
                  <a:extLst>
                    <a:ext uri="{FF2B5EF4-FFF2-40B4-BE49-F238E27FC236}">
                      <a16:creationId xmlns:a16="http://schemas.microsoft.com/office/drawing/2014/main" id="{D946B705-202F-44CF-9461-F0B71087F379}"/>
                    </a:ext>
                  </a:extLst>
                </p:cNvPr>
                <p:cNvPicPr/>
                <p:nvPr/>
              </p:nvPicPr>
              <p:blipFill>
                <a:blip r:embed="rId320"/>
                <a:stretch>
                  <a:fillRect/>
                </a:stretch>
              </p:blipFill>
              <p:spPr>
                <a:xfrm>
                  <a:off x="1083360" y="6606067"/>
                  <a:ext cx="29520" cy="2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1">
              <p14:nvContentPartPr>
                <p14:cNvPr id="321" name="Freihand 320">
                  <a:extLst>
                    <a:ext uri="{FF2B5EF4-FFF2-40B4-BE49-F238E27FC236}">
                      <a16:creationId xmlns:a16="http://schemas.microsoft.com/office/drawing/2014/main" id="{AEB518C3-6E50-4131-A5C3-AB2E860FAE1B}"/>
                    </a:ext>
                  </a:extLst>
                </p14:cNvPr>
                <p14:cNvContentPartPr/>
                <p14:nvPr/>
              </p14:nvContentPartPr>
              <p14:xfrm>
                <a:off x="1082640" y="6683467"/>
                <a:ext cx="13320" cy="5040"/>
              </p14:xfrm>
            </p:contentPart>
          </mc:Choice>
          <mc:Fallback>
            <p:pic>
              <p:nvPicPr>
                <p:cNvPr id="321" name="Freihand 320">
                  <a:extLst>
                    <a:ext uri="{FF2B5EF4-FFF2-40B4-BE49-F238E27FC236}">
                      <a16:creationId xmlns:a16="http://schemas.microsoft.com/office/drawing/2014/main" id="{AEB518C3-6E50-4131-A5C3-AB2E860FAE1B}"/>
                    </a:ext>
                  </a:extLst>
                </p:cNvPr>
                <p:cNvPicPr/>
                <p:nvPr/>
              </p:nvPicPr>
              <p:blipFill>
                <a:blip r:embed="rId322"/>
                <a:stretch>
                  <a:fillRect/>
                </a:stretch>
              </p:blipFill>
              <p:spPr>
                <a:xfrm>
                  <a:off x="1078320" y="6679147"/>
                  <a:ext cx="21960" cy="1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3">
              <p14:nvContentPartPr>
                <p14:cNvPr id="322" name="Freihand 321">
                  <a:extLst>
                    <a:ext uri="{FF2B5EF4-FFF2-40B4-BE49-F238E27FC236}">
                      <a16:creationId xmlns:a16="http://schemas.microsoft.com/office/drawing/2014/main" id="{9583A19C-6C55-42D8-8DAA-045B596F5E2A}"/>
                    </a:ext>
                  </a:extLst>
                </p14:cNvPr>
                <p14:cNvContentPartPr/>
                <p14:nvPr/>
              </p14:nvContentPartPr>
              <p14:xfrm>
                <a:off x="1266960" y="6569347"/>
                <a:ext cx="131040" cy="141840"/>
              </p14:xfrm>
            </p:contentPart>
          </mc:Choice>
          <mc:Fallback>
            <p:pic>
              <p:nvPicPr>
                <p:cNvPr id="322" name="Freihand 321">
                  <a:extLst>
                    <a:ext uri="{FF2B5EF4-FFF2-40B4-BE49-F238E27FC236}">
                      <a16:creationId xmlns:a16="http://schemas.microsoft.com/office/drawing/2014/main" id="{9583A19C-6C55-42D8-8DAA-045B596F5E2A}"/>
                    </a:ext>
                  </a:extLst>
                </p:cNvPr>
                <p:cNvPicPr/>
                <p:nvPr/>
              </p:nvPicPr>
              <p:blipFill>
                <a:blip r:embed="rId324"/>
                <a:stretch>
                  <a:fillRect/>
                </a:stretch>
              </p:blipFill>
              <p:spPr>
                <a:xfrm>
                  <a:off x="1262640" y="6565027"/>
                  <a:ext cx="139680" cy="15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5">
              <p14:nvContentPartPr>
                <p14:cNvPr id="324" name="Freihand 323">
                  <a:extLst>
                    <a:ext uri="{FF2B5EF4-FFF2-40B4-BE49-F238E27FC236}">
                      <a16:creationId xmlns:a16="http://schemas.microsoft.com/office/drawing/2014/main" id="{BD6A4401-D0AD-4BFB-8596-0FB7B23AE819}"/>
                    </a:ext>
                  </a:extLst>
                </p14:cNvPr>
                <p14:cNvContentPartPr/>
                <p14:nvPr/>
              </p14:nvContentPartPr>
              <p14:xfrm>
                <a:off x="1433280" y="6589867"/>
                <a:ext cx="222120" cy="113760"/>
              </p14:xfrm>
            </p:contentPart>
          </mc:Choice>
          <mc:Fallback>
            <p:pic>
              <p:nvPicPr>
                <p:cNvPr id="324" name="Freihand 323">
                  <a:extLst>
                    <a:ext uri="{FF2B5EF4-FFF2-40B4-BE49-F238E27FC236}">
                      <a16:creationId xmlns:a16="http://schemas.microsoft.com/office/drawing/2014/main" id="{BD6A4401-D0AD-4BFB-8596-0FB7B23AE819}"/>
                    </a:ext>
                  </a:extLst>
                </p:cNvPr>
                <p:cNvPicPr/>
                <p:nvPr/>
              </p:nvPicPr>
              <p:blipFill>
                <a:blip r:embed="rId326"/>
                <a:stretch>
                  <a:fillRect/>
                </a:stretch>
              </p:blipFill>
              <p:spPr>
                <a:xfrm>
                  <a:off x="1428960" y="6585547"/>
                  <a:ext cx="230760" cy="12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7">
              <p14:nvContentPartPr>
                <p14:cNvPr id="325" name="Freihand 324">
                  <a:extLst>
                    <a:ext uri="{FF2B5EF4-FFF2-40B4-BE49-F238E27FC236}">
                      <a16:creationId xmlns:a16="http://schemas.microsoft.com/office/drawing/2014/main" id="{DC716388-CED8-430F-BE5E-29CE5F4CAF79}"/>
                    </a:ext>
                  </a:extLst>
                </p14:cNvPr>
                <p14:cNvContentPartPr/>
                <p14:nvPr/>
              </p14:nvContentPartPr>
              <p14:xfrm>
                <a:off x="1692480" y="6592387"/>
                <a:ext cx="73440" cy="104400"/>
              </p14:xfrm>
            </p:contentPart>
          </mc:Choice>
          <mc:Fallback>
            <p:pic>
              <p:nvPicPr>
                <p:cNvPr id="325" name="Freihand 324">
                  <a:extLst>
                    <a:ext uri="{FF2B5EF4-FFF2-40B4-BE49-F238E27FC236}">
                      <a16:creationId xmlns:a16="http://schemas.microsoft.com/office/drawing/2014/main" id="{DC716388-CED8-430F-BE5E-29CE5F4CAF79}"/>
                    </a:ext>
                  </a:extLst>
                </p:cNvPr>
                <p:cNvPicPr/>
                <p:nvPr/>
              </p:nvPicPr>
              <p:blipFill>
                <a:blip r:embed="rId328"/>
                <a:stretch>
                  <a:fillRect/>
                </a:stretch>
              </p:blipFill>
              <p:spPr>
                <a:xfrm>
                  <a:off x="1688160" y="6588067"/>
                  <a:ext cx="82080" cy="11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9">
              <p14:nvContentPartPr>
                <p14:cNvPr id="326" name="Freihand 325">
                  <a:extLst>
                    <a:ext uri="{FF2B5EF4-FFF2-40B4-BE49-F238E27FC236}">
                      <a16:creationId xmlns:a16="http://schemas.microsoft.com/office/drawing/2014/main" id="{24047692-96E0-4B68-AFD3-0B0E24DB0295}"/>
                    </a:ext>
                  </a:extLst>
                </p14:cNvPr>
                <p14:cNvContentPartPr/>
                <p14:nvPr/>
              </p14:nvContentPartPr>
              <p14:xfrm>
                <a:off x="1677720" y="6621907"/>
                <a:ext cx="122760" cy="33120"/>
              </p14:xfrm>
            </p:contentPart>
          </mc:Choice>
          <mc:Fallback>
            <p:pic>
              <p:nvPicPr>
                <p:cNvPr id="326" name="Freihand 325">
                  <a:extLst>
                    <a:ext uri="{FF2B5EF4-FFF2-40B4-BE49-F238E27FC236}">
                      <a16:creationId xmlns:a16="http://schemas.microsoft.com/office/drawing/2014/main" id="{24047692-96E0-4B68-AFD3-0B0E24DB0295}"/>
                    </a:ext>
                  </a:extLst>
                </p:cNvPr>
                <p:cNvPicPr/>
                <p:nvPr/>
              </p:nvPicPr>
              <p:blipFill>
                <a:blip r:embed="rId330"/>
                <a:stretch>
                  <a:fillRect/>
                </a:stretch>
              </p:blipFill>
              <p:spPr>
                <a:xfrm>
                  <a:off x="1673400" y="6617587"/>
                  <a:ext cx="131400" cy="4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1">
              <p14:nvContentPartPr>
                <p14:cNvPr id="327" name="Freihand 326">
                  <a:extLst>
                    <a:ext uri="{FF2B5EF4-FFF2-40B4-BE49-F238E27FC236}">
                      <a16:creationId xmlns:a16="http://schemas.microsoft.com/office/drawing/2014/main" id="{30ACB422-BA91-444A-9359-C270D347663B}"/>
                    </a:ext>
                  </a:extLst>
                </p14:cNvPr>
                <p14:cNvContentPartPr/>
                <p14:nvPr/>
              </p14:nvContentPartPr>
              <p14:xfrm>
                <a:off x="1802280" y="6584827"/>
                <a:ext cx="77400" cy="130320"/>
              </p14:xfrm>
            </p:contentPart>
          </mc:Choice>
          <mc:Fallback>
            <p:pic>
              <p:nvPicPr>
                <p:cNvPr id="327" name="Freihand 326">
                  <a:extLst>
                    <a:ext uri="{FF2B5EF4-FFF2-40B4-BE49-F238E27FC236}">
                      <a16:creationId xmlns:a16="http://schemas.microsoft.com/office/drawing/2014/main" id="{30ACB422-BA91-444A-9359-C270D347663B}"/>
                    </a:ext>
                  </a:extLst>
                </p:cNvPr>
                <p:cNvPicPr/>
                <p:nvPr/>
              </p:nvPicPr>
              <p:blipFill>
                <a:blip r:embed="rId332"/>
                <a:stretch>
                  <a:fillRect/>
                </a:stretch>
              </p:blipFill>
              <p:spPr>
                <a:xfrm>
                  <a:off x="1797960" y="6580507"/>
                  <a:ext cx="86040" cy="13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3">
              <p14:nvContentPartPr>
                <p14:cNvPr id="328" name="Freihand 327">
                  <a:extLst>
                    <a:ext uri="{FF2B5EF4-FFF2-40B4-BE49-F238E27FC236}">
                      <a16:creationId xmlns:a16="http://schemas.microsoft.com/office/drawing/2014/main" id="{5B232705-55A1-4287-B7AB-3E7B7FCD6F5A}"/>
                    </a:ext>
                  </a:extLst>
                </p14:cNvPr>
                <p14:cNvContentPartPr/>
                <p14:nvPr/>
              </p14:nvContentPartPr>
              <p14:xfrm>
                <a:off x="1877520" y="6628747"/>
                <a:ext cx="119520" cy="79200"/>
              </p14:xfrm>
            </p:contentPart>
          </mc:Choice>
          <mc:Fallback>
            <p:pic>
              <p:nvPicPr>
                <p:cNvPr id="328" name="Freihand 327">
                  <a:extLst>
                    <a:ext uri="{FF2B5EF4-FFF2-40B4-BE49-F238E27FC236}">
                      <a16:creationId xmlns:a16="http://schemas.microsoft.com/office/drawing/2014/main" id="{5B232705-55A1-4287-B7AB-3E7B7FCD6F5A}"/>
                    </a:ext>
                  </a:extLst>
                </p:cNvPr>
                <p:cNvPicPr/>
                <p:nvPr/>
              </p:nvPicPr>
              <p:blipFill>
                <a:blip r:embed="rId334"/>
                <a:stretch>
                  <a:fillRect/>
                </a:stretch>
              </p:blipFill>
              <p:spPr>
                <a:xfrm>
                  <a:off x="1873200" y="6624427"/>
                  <a:ext cx="128160" cy="8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5">
              <p14:nvContentPartPr>
                <p14:cNvPr id="329" name="Freihand 328">
                  <a:extLst>
                    <a:ext uri="{FF2B5EF4-FFF2-40B4-BE49-F238E27FC236}">
                      <a16:creationId xmlns:a16="http://schemas.microsoft.com/office/drawing/2014/main" id="{5ECA8AAB-AFAC-4505-AF03-C1035A492CC3}"/>
                    </a:ext>
                  </a:extLst>
                </p14:cNvPr>
                <p14:cNvContentPartPr/>
                <p14:nvPr/>
              </p14:nvContentPartPr>
              <p14:xfrm>
                <a:off x="2004600" y="6553867"/>
                <a:ext cx="132840" cy="148680"/>
              </p14:xfrm>
            </p:contentPart>
          </mc:Choice>
          <mc:Fallback>
            <p:pic>
              <p:nvPicPr>
                <p:cNvPr id="329" name="Freihand 328">
                  <a:extLst>
                    <a:ext uri="{FF2B5EF4-FFF2-40B4-BE49-F238E27FC236}">
                      <a16:creationId xmlns:a16="http://schemas.microsoft.com/office/drawing/2014/main" id="{5ECA8AAB-AFAC-4505-AF03-C1035A492CC3}"/>
                    </a:ext>
                  </a:extLst>
                </p:cNvPr>
                <p:cNvPicPr/>
                <p:nvPr/>
              </p:nvPicPr>
              <p:blipFill>
                <a:blip r:embed="rId336"/>
                <a:stretch>
                  <a:fillRect/>
                </a:stretch>
              </p:blipFill>
              <p:spPr>
                <a:xfrm>
                  <a:off x="2000280" y="6549547"/>
                  <a:ext cx="141480" cy="15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7">
              <p14:nvContentPartPr>
                <p14:cNvPr id="330" name="Freihand 329">
                  <a:extLst>
                    <a:ext uri="{FF2B5EF4-FFF2-40B4-BE49-F238E27FC236}">
                      <a16:creationId xmlns:a16="http://schemas.microsoft.com/office/drawing/2014/main" id="{7C6E0487-2454-4E41-B287-3B08EF616E4C}"/>
                    </a:ext>
                  </a:extLst>
                </p14:cNvPr>
                <p14:cNvContentPartPr/>
                <p14:nvPr/>
              </p14:nvContentPartPr>
              <p14:xfrm>
                <a:off x="2232480" y="6607147"/>
                <a:ext cx="265680" cy="94320"/>
              </p14:xfrm>
            </p:contentPart>
          </mc:Choice>
          <mc:Fallback>
            <p:pic>
              <p:nvPicPr>
                <p:cNvPr id="330" name="Freihand 329">
                  <a:extLst>
                    <a:ext uri="{FF2B5EF4-FFF2-40B4-BE49-F238E27FC236}">
                      <a16:creationId xmlns:a16="http://schemas.microsoft.com/office/drawing/2014/main" id="{7C6E0487-2454-4E41-B287-3B08EF616E4C}"/>
                    </a:ext>
                  </a:extLst>
                </p:cNvPr>
                <p:cNvPicPr/>
                <p:nvPr/>
              </p:nvPicPr>
              <p:blipFill>
                <a:blip r:embed="rId338"/>
                <a:stretch>
                  <a:fillRect/>
                </a:stretch>
              </p:blipFill>
              <p:spPr>
                <a:xfrm>
                  <a:off x="2228160" y="6602827"/>
                  <a:ext cx="274320" cy="10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9">
              <p14:nvContentPartPr>
                <p14:cNvPr id="331" name="Freihand 330">
                  <a:extLst>
                    <a:ext uri="{FF2B5EF4-FFF2-40B4-BE49-F238E27FC236}">
                      <a16:creationId xmlns:a16="http://schemas.microsoft.com/office/drawing/2014/main" id="{92B89DDE-D4FD-4932-9EA3-7CD2E093C9CA}"/>
                    </a:ext>
                  </a:extLst>
                </p14:cNvPr>
                <p14:cNvContentPartPr/>
                <p14:nvPr/>
              </p14:nvContentPartPr>
              <p14:xfrm>
                <a:off x="2687880" y="6570067"/>
                <a:ext cx="19800" cy="109800"/>
              </p14:xfrm>
            </p:contentPart>
          </mc:Choice>
          <mc:Fallback>
            <p:pic>
              <p:nvPicPr>
                <p:cNvPr id="331" name="Freihand 330">
                  <a:extLst>
                    <a:ext uri="{FF2B5EF4-FFF2-40B4-BE49-F238E27FC236}">
                      <a16:creationId xmlns:a16="http://schemas.microsoft.com/office/drawing/2014/main" id="{92B89DDE-D4FD-4932-9EA3-7CD2E093C9CA}"/>
                    </a:ext>
                  </a:extLst>
                </p:cNvPr>
                <p:cNvPicPr/>
                <p:nvPr/>
              </p:nvPicPr>
              <p:blipFill>
                <a:blip r:embed="rId340"/>
                <a:stretch>
                  <a:fillRect/>
                </a:stretch>
              </p:blipFill>
              <p:spPr>
                <a:xfrm>
                  <a:off x="2683560" y="6565747"/>
                  <a:ext cx="28440" cy="11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1">
              <p14:nvContentPartPr>
                <p14:cNvPr id="332" name="Freihand 331">
                  <a:extLst>
                    <a:ext uri="{FF2B5EF4-FFF2-40B4-BE49-F238E27FC236}">
                      <a16:creationId xmlns:a16="http://schemas.microsoft.com/office/drawing/2014/main" id="{D3E8FE18-3611-419E-969D-9648CD0B7A24}"/>
                    </a:ext>
                  </a:extLst>
                </p14:cNvPr>
                <p14:cNvContentPartPr/>
                <p14:nvPr/>
              </p14:nvContentPartPr>
              <p14:xfrm>
                <a:off x="2590320" y="6540547"/>
                <a:ext cx="197280" cy="18720"/>
              </p14:xfrm>
            </p:contentPart>
          </mc:Choice>
          <mc:Fallback>
            <p:pic>
              <p:nvPicPr>
                <p:cNvPr id="332" name="Freihand 331">
                  <a:extLst>
                    <a:ext uri="{FF2B5EF4-FFF2-40B4-BE49-F238E27FC236}">
                      <a16:creationId xmlns:a16="http://schemas.microsoft.com/office/drawing/2014/main" id="{D3E8FE18-3611-419E-969D-9648CD0B7A24}"/>
                    </a:ext>
                  </a:extLst>
                </p:cNvPr>
                <p:cNvPicPr/>
                <p:nvPr/>
              </p:nvPicPr>
              <p:blipFill>
                <a:blip r:embed="rId342"/>
                <a:stretch>
                  <a:fillRect/>
                </a:stretch>
              </p:blipFill>
              <p:spPr>
                <a:xfrm>
                  <a:off x="2586000" y="6536227"/>
                  <a:ext cx="205920" cy="2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3">
              <p14:nvContentPartPr>
                <p14:cNvPr id="333" name="Freihand 332">
                  <a:extLst>
                    <a:ext uri="{FF2B5EF4-FFF2-40B4-BE49-F238E27FC236}">
                      <a16:creationId xmlns:a16="http://schemas.microsoft.com/office/drawing/2014/main" id="{60C6C312-46CD-49AB-97CC-D065895349AE}"/>
                    </a:ext>
                  </a:extLst>
                </p14:cNvPr>
                <p14:cNvContentPartPr/>
                <p14:nvPr/>
              </p14:nvContentPartPr>
              <p14:xfrm>
                <a:off x="2777520" y="6604267"/>
                <a:ext cx="79920" cy="84240"/>
              </p14:xfrm>
            </p:contentPart>
          </mc:Choice>
          <mc:Fallback>
            <p:pic>
              <p:nvPicPr>
                <p:cNvPr id="333" name="Freihand 332">
                  <a:extLst>
                    <a:ext uri="{FF2B5EF4-FFF2-40B4-BE49-F238E27FC236}">
                      <a16:creationId xmlns:a16="http://schemas.microsoft.com/office/drawing/2014/main" id="{60C6C312-46CD-49AB-97CC-D065895349AE}"/>
                    </a:ext>
                  </a:extLst>
                </p:cNvPr>
                <p:cNvPicPr/>
                <p:nvPr/>
              </p:nvPicPr>
              <p:blipFill>
                <a:blip r:embed="rId344"/>
                <a:stretch>
                  <a:fillRect/>
                </a:stretch>
              </p:blipFill>
              <p:spPr>
                <a:xfrm>
                  <a:off x="2773200" y="6599947"/>
                  <a:ext cx="88560" cy="9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5">
              <p14:nvContentPartPr>
                <p14:cNvPr id="334" name="Freihand 333">
                  <a:extLst>
                    <a:ext uri="{FF2B5EF4-FFF2-40B4-BE49-F238E27FC236}">
                      <a16:creationId xmlns:a16="http://schemas.microsoft.com/office/drawing/2014/main" id="{B50D4AAC-F46E-41BD-85BE-FD9CA75B11F8}"/>
                    </a:ext>
                  </a:extLst>
                </p14:cNvPr>
                <p14:cNvContentPartPr/>
                <p14:nvPr/>
              </p14:nvContentPartPr>
              <p14:xfrm>
                <a:off x="2877240" y="6619747"/>
                <a:ext cx="241200" cy="83520"/>
              </p14:xfrm>
            </p:contentPart>
          </mc:Choice>
          <mc:Fallback>
            <p:pic>
              <p:nvPicPr>
                <p:cNvPr id="334" name="Freihand 333">
                  <a:extLst>
                    <a:ext uri="{FF2B5EF4-FFF2-40B4-BE49-F238E27FC236}">
                      <a16:creationId xmlns:a16="http://schemas.microsoft.com/office/drawing/2014/main" id="{B50D4AAC-F46E-41BD-85BE-FD9CA75B11F8}"/>
                    </a:ext>
                  </a:extLst>
                </p:cNvPr>
                <p:cNvPicPr/>
                <p:nvPr/>
              </p:nvPicPr>
              <p:blipFill>
                <a:blip r:embed="rId346"/>
                <a:stretch>
                  <a:fillRect/>
                </a:stretch>
              </p:blipFill>
              <p:spPr>
                <a:xfrm>
                  <a:off x="2872920" y="6615427"/>
                  <a:ext cx="249840" cy="9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7">
              <p14:nvContentPartPr>
                <p14:cNvPr id="335" name="Freihand 334">
                  <a:extLst>
                    <a:ext uri="{FF2B5EF4-FFF2-40B4-BE49-F238E27FC236}">
                      <a16:creationId xmlns:a16="http://schemas.microsoft.com/office/drawing/2014/main" id="{E9795385-D52B-4161-8D72-CE15B2A2337C}"/>
                    </a:ext>
                  </a:extLst>
                </p14:cNvPr>
                <p14:cNvContentPartPr/>
                <p14:nvPr/>
              </p14:nvContentPartPr>
              <p14:xfrm>
                <a:off x="3184320" y="6548467"/>
                <a:ext cx="145080" cy="187920"/>
              </p14:xfrm>
            </p:contentPart>
          </mc:Choice>
          <mc:Fallback>
            <p:pic>
              <p:nvPicPr>
                <p:cNvPr id="335" name="Freihand 334">
                  <a:extLst>
                    <a:ext uri="{FF2B5EF4-FFF2-40B4-BE49-F238E27FC236}">
                      <a16:creationId xmlns:a16="http://schemas.microsoft.com/office/drawing/2014/main" id="{E9795385-D52B-4161-8D72-CE15B2A2337C}"/>
                    </a:ext>
                  </a:extLst>
                </p:cNvPr>
                <p:cNvPicPr/>
                <p:nvPr/>
              </p:nvPicPr>
              <p:blipFill>
                <a:blip r:embed="rId348"/>
                <a:stretch>
                  <a:fillRect/>
                </a:stretch>
              </p:blipFill>
              <p:spPr>
                <a:xfrm>
                  <a:off x="3180000" y="6544147"/>
                  <a:ext cx="153720" cy="19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9">
              <p14:nvContentPartPr>
                <p14:cNvPr id="336" name="Freihand 335">
                  <a:extLst>
                    <a:ext uri="{FF2B5EF4-FFF2-40B4-BE49-F238E27FC236}">
                      <a16:creationId xmlns:a16="http://schemas.microsoft.com/office/drawing/2014/main" id="{850E5E42-0A31-4566-BC7F-C7D7DAAB9B08}"/>
                    </a:ext>
                  </a:extLst>
                </p14:cNvPr>
                <p14:cNvContentPartPr/>
                <p14:nvPr/>
              </p14:nvContentPartPr>
              <p14:xfrm>
                <a:off x="3284760" y="6616147"/>
                <a:ext cx="348480" cy="63000"/>
              </p14:xfrm>
            </p:contentPart>
          </mc:Choice>
          <mc:Fallback>
            <p:pic>
              <p:nvPicPr>
                <p:cNvPr id="336" name="Freihand 335">
                  <a:extLst>
                    <a:ext uri="{FF2B5EF4-FFF2-40B4-BE49-F238E27FC236}">
                      <a16:creationId xmlns:a16="http://schemas.microsoft.com/office/drawing/2014/main" id="{850E5E42-0A31-4566-BC7F-C7D7DAAB9B08}"/>
                    </a:ext>
                  </a:extLst>
                </p:cNvPr>
                <p:cNvPicPr/>
                <p:nvPr/>
              </p:nvPicPr>
              <p:blipFill>
                <a:blip r:embed="rId350"/>
                <a:stretch>
                  <a:fillRect/>
                </a:stretch>
              </p:blipFill>
              <p:spPr>
                <a:xfrm>
                  <a:off x="3280440" y="6611827"/>
                  <a:ext cx="357120" cy="7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1">
              <p14:nvContentPartPr>
                <p14:cNvPr id="337" name="Freihand 336">
                  <a:extLst>
                    <a:ext uri="{FF2B5EF4-FFF2-40B4-BE49-F238E27FC236}">
                      <a16:creationId xmlns:a16="http://schemas.microsoft.com/office/drawing/2014/main" id="{CBD71115-CFC9-4667-A911-7348E93DCAC5}"/>
                    </a:ext>
                  </a:extLst>
                </p14:cNvPr>
                <p14:cNvContentPartPr/>
                <p14:nvPr/>
              </p14:nvContentPartPr>
              <p14:xfrm>
                <a:off x="3655200" y="6537667"/>
                <a:ext cx="270360" cy="133560"/>
              </p14:xfrm>
            </p:contentPart>
          </mc:Choice>
          <mc:Fallback>
            <p:pic>
              <p:nvPicPr>
                <p:cNvPr id="337" name="Freihand 336">
                  <a:extLst>
                    <a:ext uri="{FF2B5EF4-FFF2-40B4-BE49-F238E27FC236}">
                      <a16:creationId xmlns:a16="http://schemas.microsoft.com/office/drawing/2014/main" id="{CBD71115-CFC9-4667-A911-7348E93DCAC5}"/>
                    </a:ext>
                  </a:extLst>
                </p:cNvPr>
                <p:cNvPicPr/>
                <p:nvPr/>
              </p:nvPicPr>
              <p:blipFill>
                <a:blip r:embed="rId352"/>
                <a:stretch>
                  <a:fillRect/>
                </a:stretch>
              </p:blipFill>
              <p:spPr>
                <a:xfrm>
                  <a:off x="3650880" y="6533347"/>
                  <a:ext cx="279000" cy="14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3">
              <p14:nvContentPartPr>
                <p14:cNvPr id="338" name="Freihand 337">
                  <a:extLst>
                    <a:ext uri="{FF2B5EF4-FFF2-40B4-BE49-F238E27FC236}">
                      <a16:creationId xmlns:a16="http://schemas.microsoft.com/office/drawing/2014/main" id="{C26DA0AE-ED65-464C-AAB1-B984DAA263A0}"/>
                    </a:ext>
                  </a:extLst>
                </p14:cNvPr>
                <p14:cNvContentPartPr/>
                <p14:nvPr/>
              </p14:nvContentPartPr>
              <p14:xfrm>
                <a:off x="3906120" y="6538387"/>
                <a:ext cx="32760" cy="49680"/>
              </p14:xfrm>
            </p:contentPart>
          </mc:Choice>
          <mc:Fallback>
            <p:pic>
              <p:nvPicPr>
                <p:cNvPr id="338" name="Freihand 337">
                  <a:extLst>
                    <a:ext uri="{FF2B5EF4-FFF2-40B4-BE49-F238E27FC236}">
                      <a16:creationId xmlns:a16="http://schemas.microsoft.com/office/drawing/2014/main" id="{C26DA0AE-ED65-464C-AAB1-B984DAA263A0}"/>
                    </a:ext>
                  </a:extLst>
                </p:cNvPr>
                <p:cNvPicPr/>
                <p:nvPr/>
              </p:nvPicPr>
              <p:blipFill>
                <a:blip r:embed="rId354"/>
                <a:stretch>
                  <a:fillRect/>
                </a:stretch>
              </p:blipFill>
              <p:spPr>
                <a:xfrm>
                  <a:off x="3901800" y="6534067"/>
                  <a:ext cx="41400" cy="5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5">
              <p14:nvContentPartPr>
                <p14:cNvPr id="339" name="Freihand 338">
                  <a:extLst>
                    <a:ext uri="{FF2B5EF4-FFF2-40B4-BE49-F238E27FC236}">
                      <a16:creationId xmlns:a16="http://schemas.microsoft.com/office/drawing/2014/main" id="{12B265AB-5EB9-462F-BDB5-6077F71AE79D}"/>
                    </a:ext>
                  </a:extLst>
                </p14:cNvPr>
                <p14:cNvContentPartPr/>
                <p14:nvPr/>
              </p14:nvContentPartPr>
              <p14:xfrm>
                <a:off x="3967320" y="6608227"/>
                <a:ext cx="185040" cy="60120"/>
              </p14:xfrm>
            </p:contentPart>
          </mc:Choice>
          <mc:Fallback>
            <p:pic>
              <p:nvPicPr>
                <p:cNvPr id="339" name="Freihand 338">
                  <a:extLst>
                    <a:ext uri="{FF2B5EF4-FFF2-40B4-BE49-F238E27FC236}">
                      <a16:creationId xmlns:a16="http://schemas.microsoft.com/office/drawing/2014/main" id="{12B265AB-5EB9-462F-BDB5-6077F71AE79D}"/>
                    </a:ext>
                  </a:extLst>
                </p:cNvPr>
                <p:cNvPicPr/>
                <p:nvPr/>
              </p:nvPicPr>
              <p:blipFill>
                <a:blip r:embed="rId356"/>
                <a:stretch>
                  <a:fillRect/>
                </a:stretch>
              </p:blipFill>
              <p:spPr>
                <a:xfrm>
                  <a:off x="3963000" y="6603907"/>
                  <a:ext cx="193680" cy="68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77" name="Gruppieren 376">
            <a:extLst>
              <a:ext uri="{FF2B5EF4-FFF2-40B4-BE49-F238E27FC236}">
                <a16:creationId xmlns:a16="http://schemas.microsoft.com/office/drawing/2014/main" id="{AD69A48C-4D0E-4420-9C0B-858E65530E08}"/>
              </a:ext>
            </a:extLst>
          </p:cNvPr>
          <p:cNvGrpSpPr/>
          <p:nvPr/>
        </p:nvGrpSpPr>
        <p:grpSpPr>
          <a:xfrm>
            <a:off x="7041360" y="2266987"/>
            <a:ext cx="4830120" cy="2377080"/>
            <a:chOff x="7041360" y="2266987"/>
            <a:chExt cx="4830120" cy="2377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57">
              <p14:nvContentPartPr>
                <p14:cNvPr id="118" name="Freihand 117">
                  <a:extLst>
                    <a:ext uri="{FF2B5EF4-FFF2-40B4-BE49-F238E27FC236}">
                      <a16:creationId xmlns:a16="http://schemas.microsoft.com/office/drawing/2014/main" id="{E93A85B1-3ACD-4AAD-A82F-C99DF62CD1EB}"/>
                    </a:ext>
                  </a:extLst>
                </p14:cNvPr>
                <p14:cNvContentPartPr/>
                <p14:nvPr/>
              </p14:nvContentPartPr>
              <p14:xfrm>
                <a:off x="8477760" y="2308747"/>
                <a:ext cx="169200" cy="174240"/>
              </p14:xfrm>
            </p:contentPart>
          </mc:Choice>
          <mc:Fallback>
            <p:pic>
              <p:nvPicPr>
                <p:cNvPr id="118" name="Freihand 117">
                  <a:extLst>
                    <a:ext uri="{FF2B5EF4-FFF2-40B4-BE49-F238E27FC236}">
                      <a16:creationId xmlns:a16="http://schemas.microsoft.com/office/drawing/2014/main" id="{E93A85B1-3ACD-4AAD-A82F-C99DF62CD1EB}"/>
                    </a:ext>
                  </a:extLst>
                </p:cNvPr>
                <p:cNvPicPr/>
                <p:nvPr/>
              </p:nvPicPr>
              <p:blipFill>
                <a:blip r:embed="rId358"/>
                <a:stretch>
                  <a:fillRect/>
                </a:stretch>
              </p:blipFill>
              <p:spPr>
                <a:xfrm>
                  <a:off x="8473440" y="2304427"/>
                  <a:ext cx="177840" cy="18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9">
              <p14:nvContentPartPr>
                <p14:cNvPr id="121" name="Freihand 120">
                  <a:extLst>
                    <a:ext uri="{FF2B5EF4-FFF2-40B4-BE49-F238E27FC236}">
                      <a16:creationId xmlns:a16="http://schemas.microsoft.com/office/drawing/2014/main" id="{E9B474AB-417B-4A76-BD16-00D1B6F7A6AE}"/>
                    </a:ext>
                  </a:extLst>
                </p14:cNvPr>
                <p14:cNvContentPartPr/>
                <p14:nvPr/>
              </p14:nvContentPartPr>
              <p14:xfrm>
                <a:off x="8708160" y="2401267"/>
                <a:ext cx="113760" cy="169560"/>
              </p14:xfrm>
            </p:contentPart>
          </mc:Choice>
          <mc:Fallback>
            <p:pic>
              <p:nvPicPr>
                <p:cNvPr id="121" name="Freihand 120">
                  <a:extLst>
                    <a:ext uri="{FF2B5EF4-FFF2-40B4-BE49-F238E27FC236}">
                      <a16:creationId xmlns:a16="http://schemas.microsoft.com/office/drawing/2014/main" id="{E9B474AB-417B-4A76-BD16-00D1B6F7A6AE}"/>
                    </a:ext>
                  </a:extLst>
                </p:cNvPr>
                <p:cNvPicPr/>
                <p:nvPr/>
              </p:nvPicPr>
              <p:blipFill>
                <a:blip r:embed="rId360"/>
                <a:stretch>
                  <a:fillRect/>
                </a:stretch>
              </p:blipFill>
              <p:spPr>
                <a:xfrm>
                  <a:off x="8703840" y="2396947"/>
                  <a:ext cx="122400" cy="17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1">
              <p14:nvContentPartPr>
                <p14:cNvPr id="122" name="Freihand 121">
                  <a:extLst>
                    <a:ext uri="{FF2B5EF4-FFF2-40B4-BE49-F238E27FC236}">
                      <a16:creationId xmlns:a16="http://schemas.microsoft.com/office/drawing/2014/main" id="{B98DCFE0-9B53-41FE-8D39-31FC096315BB}"/>
                    </a:ext>
                  </a:extLst>
                </p14:cNvPr>
                <p14:cNvContentPartPr/>
                <p14:nvPr/>
              </p14:nvContentPartPr>
              <p14:xfrm>
                <a:off x="8952960" y="2373547"/>
                <a:ext cx="6120" cy="110880"/>
              </p14:xfrm>
            </p:contentPart>
          </mc:Choice>
          <mc:Fallback>
            <p:pic>
              <p:nvPicPr>
                <p:cNvPr id="122" name="Freihand 121">
                  <a:extLst>
                    <a:ext uri="{FF2B5EF4-FFF2-40B4-BE49-F238E27FC236}">
                      <a16:creationId xmlns:a16="http://schemas.microsoft.com/office/drawing/2014/main" id="{B98DCFE0-9B53-41FE-8D39-31FC096315BB}"/>
                    </a:ext>
                  </a:extLst>
                </p:cNvPr>
                <p:cNvPicPr/>
                <p:nvPr/>
              </p:nvPicPr>
              <p:blipFill>
                <a:blip r:embed="rId362"/>
                <a:stretch>
                  <a:fillRect/>
                </a:stretch>
              </p:blipFill>
              <p:spPr>
                <a:xfrm>
                  <a:off x="8948640" y="2369227"/>
                  <a:ext cx="14760" cy="11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3">
              <p14:nvContentPartPr>
                <p14:cNvPr id="123" name="Freihand 122">
                  <a:extLst>
                    <a:ext uri="{FF2B5EF4-FFF2-40B4-BE49-F238E27FC236}">
                      <a16:creationId xmlns:a16="http://schemas.microsoft.com/office/drawing/2014/main" id="{CD5957FA-F23E-4894-85B5-C3354B3FA930}"/>
                    </a:ext>
                  </a:extLst>
                </p14:cNvPr>
                <p14:cNvContentPartPr/>
                <p14:nvPr/>
              </p14:nvContentPartPr>
              <p14:xfrm>
                <a:off x="8896080" y="2411707"/>
                <a:ext cx="121680" cy="8280"/>
              </p14:xfrm>
            </p:contentPart>
          </mc:Choice>
          <mc:Fallback>
            <p:pic>
              <p:nvPicPr>
                <p:cNvPr id="123" name="Freihand 122">
                  <a:extLst>
                    <a:ext uri="{FF2B5EF4-FFF2-40B4-BE49-F238E27FC236}">
                      <a16:creationId xmlns:a16="http://schemas.microsoft.com/office/drawing/2014/main" id="{CD5957FA-F23E-4894-85B5-C3354B3FA930}"/>
                    </a:ext>
                  </a:extLst>
                </p:cNvPr>
                <p:cNvPicPr/>
                <p:nvPr/>
              </p:nvPicPr>
              <p:blipFill>
                <a:blip r:embed="rId364"/>
                <a:stretch>
                  <a:fillRect/>
                </a:stretch>
              </p:blipFill>
              <p:spPr>
                <a:xfrm>
                  <a:off x="8891760" y="2407387"/>
                  <a:ext cx="130320" cy="1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5">
              <p14:nvContentPartPr>
                <p14:cNvPr id="124" name="Freihand 123">
                  <a:extLst>
                    <a:ext uri="{FF2B5EF4-FFF2-40B4-BE49-F238E27FC236}">
                      <a16:creationId xmlns:a16="http://schemas.microsoft.com/office/drawing/2014/main" id="{3805B35C-E0DC-4FB5-9CE4-25F2856E58B5}"/>
                    </a:ext>
                  </a:extLst>
                </p14:cNvPr>
                <p14:cNvContentPartPr/>
                <p14:nvPr/>
              </p14:nvContentPartPr>
              <p14:xfrm>
                <a:off x="9099840" y="2318107"/>
                <a:ext cx="119160" cy="182520"/>
              </p14:xfrm>
            </p:contentPart>
          </mc:Choice>
          <mc:Fallback>
            <p:pic>
              <p:nvPicPr>
                <p:cNvPr id="124" name="Freihand 123">
                  <a:extLst>
                    <a:ext uri="{FF2B5EF4-FFF2-40B4-BE49-F238E27FC236}">
                      <a16:creationId xmlns:a16="http://schemas.microsoft.com/office/drawing/2014/main" id="{3805B35C-E0DC-4FB5-9CE4-25F2856E58B5}"/>
                    </a:ext>
                  </a:extLst>
                </p:cNvPr>
                <p:cNvPicPr/>
                <p:nvPr/>
              </p:nvPicPr>
              <p:blipFill>
                <a:blip r:embed="rId366"/>
                <a:stretch>
                  <a:fillRect/>
                </a:stretch>
              </p:blipFill>
              <p:spPr>
                <a:xfrm>
                  <a:off x="9095520" y="2313787"/>
                  <a:ext cx="127800" cy="19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7">
              <p14:nvContentPartPr>
                <p14:cNvPr id="125" name="Freihand 124">
                  <a:extLst>
                    <a:ext uri="{FF2B5EF4-FFF2-40B4-BE49-F238E27FC236}">
                      <a16:creationId xmlns:a16="http://schemas.microsoft.com/office/drawing/2014/main" id="{C92A535E-5103-431E-86FA-0762BEE605E2}"/>
                    </a:ext>
                  </a:extLst>
                </p14:cNvPr>
                <p14:cNvContentPartPr/>
                <p14:nvPr/>
              </p14:nvContentPartPr>
              <p14:xfrm>
                <a:off x="9286680" y="2399827"/>
                <a:ext cx="113760" cy="131760"/>
              </p14:xfrm>
            </p:contentPart>
          </mc:Choice>
          <mc:Fallback>
            <p:pic>
              <p:nvPicPr>
                <p:cNvPr id="125" name="Freihand 124">
                  <a:extLst>
                    <a:ext uri="{FF2B5EF4-FFF2-40B4-BE49-F238E27FC236}">
                      <a16:creationId xmlns:a16="http://schemas.microsoft.com/office/drawing/2014/main" id="{C92A535E-5103-431E-86FA-0762BEE605E2}"/>
                    </a:ext>
                  </a:extLst>
                </p:cNvPr>
                <p:cNvPicPr/>
                <p:nvPr/>
              </p:nvPicPr>
              <p:blipFill>
                <a:blip r:embed="rId368"/>
                <a:stretch>
                  <a:fillRect/>
                </a:stretch>
              </p:blipFill>
              <p:spPr>
                <a:xfrm>
                  <a:off x="9282360" y="2395507"/>
                  <a:ext cx="122400" cy="14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9">
              <p14:nvContentPartPr>
                <p14:cNvPr id="114" name="Freihand 113">
                  <a:extLst>
                    <a:ext uri="{FF2B5EF4-FFF2-40B4-BE49-F238E27FC236}">
                      <a16:creationId xmlns:a16="http://schemas.microsoft.com/office/drawing/2014/main" id="{1C0FE8EB-9476-49AB-BB6B-C4F9106E9AB1}"/>
                    </a:ext>
                  </a:extLst>
                </p14:cNvPr>
                <p14:cNvContentPartPr/>
                <p14:nvPr/>
              </p14:nvContentPartPr>
              <p14:xfrm>
                <a:off x="7740840" y="2333227"/>
                <a:ext cx="154080" cy="179640"/>
              </p14:xfrm>
            </p:contentPart>
          </mc:Choice>
          <mc:Fallback>
            <p:pic>
              <p:nvPicPr>
                <p:cNvPr id="114" name="Freihand 113">
                  <a:extLst>
                    <a:ext uri="{FF2B5EF4-FFF2-40B4-BE49-F238E27FC236}">
                      <a16:creationId xmlns:a16="http://schemas.microsoft.com/office/drawing/2014/main" id="{1C0FE8EB-9476-49AB-BB6B-C4F9106E9AB1}"/>
                    </a:ext>
                  </a:extLst>
                </p:cNvPr>
                <p:cNvPicPr/>
                <p:nvPr/>
              </p:nvPicPr>
              <p:blipFill>
                <a:blip r:embed="rId370"/>
                <a:stretch>
                  <a:fillRect/>
                </a:stretch>
              </p:blipFill>
              <p:spPr>
                <a:xfrm>
                  <a:off x="7736520" y="2328907"/>
                  <a:ext cx="162720" cy="188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1">
              <p14:nvContentPartPr>
                <p14:cNvPr id="115" name="Freihand 114">
                  <a:extLst>
                    <a:ext uri="{FF2B5EF4-FFF2-40B4-BE49-F238E27FC236}">
                      <a16:creationId xmlns:a16="http://schemas.microsoft.com/office/drawing/2014/main" id="{F1D0FD08-1454-4F97-A8A0-32847C590726}"/>
                    </a:ext>
                  </a:extLst>
                </p14:cNvPr>
                <p14:cNvContentPartPr/>
                <p14:nvPr/>
              </p14:nvContentPartPr>
              <p14:xfrm>
                <a:off x="7710240" y="2266987"/>
                <a:ext cx="186840" cy="19800"/>
              </p14:xfrm>
            </p:contentPart>
          </mc:Choice>
          <mc:Fallback>
            <p:pic>
              <p:nvPicPr>
                <p:cNvPr id="115" name="Freihand 114">
                  <a:extLst>
                    <a:ext uri="{FF2B5EF4-FFF2-40B4-BE49-F238E27FC236}">
                      <a16:creationId xmlns:a16="http://schemas.microsoft.com/office/drawing/2014/main" id="{F1D0FD08-1454-4F97-A8A0-32847C590726}"/>
                    </a:ext>
                  </a:extLst>
                </p:cNvPr>
                <p:cNvPicPr/>
                <p:nvPr/>
              </p:nvPicPr>
              <p:blipFill>
                <a:blip r:embed="rId372"/>
                <a:stretch>
                  <a:fillRect/>
                </a:stretch>
              </p:blipFill>
              <p:spPr>
                <a:xfrm>
                  <a:off x="7705920" y="2262667"/>
                  <a:ext cx="195480" cy="2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3">
              <p14:nvContentPartPr>
                <p14:cNvPr id="116" name="Freihand 115">
                  <a:extLst>
                    <a:ext uri="{FF2B5EF4-FFF2-40B4-BE49-F238E27FC236}">
                      <a16:creationId xmlns:a16="http://schemas.microsoft.com/office/drawing/2014/main" id="{27135911-6457-4A65-AFA2-DE6C00BEE159}"/>
                    </a:ext>
                  </a:extLst>
                </p14:cNvPr>
                <p14:cNvContentPartPr/>
                <p14:nvPr/>
              </p14:nvContentPartPr>
              <p14:xfrm>
                <a:off x="8043240" y="2370667"/>
                <a:ext cx="145440" cy="14040"/>
              </p14:xfrm>
            </p:contentPart>
          </mc:Choice>
          <mc:Fallback>
            <p:pic>
              <p:nvPicPr>
                <p:cNvPr id="116" name="Freihand 115">
                  <a:extLst>
                    <a:ext uri="{FF2B5EF4-FFF2-40B4-BE49-F238E27FC236}">
                      <a16:creationId xmlns:a16="http://schemas.microsoft.com/office/drawing/2014/main" id="{27135911-6457-4A65-AFA2-DE6C00BEE159}"/>
                    </a:ext>
                  </a:extLst>
                </p:cNvPr>
                <p:cNvPicPr/>
                <p:nvPr/>
              </p:nvPicPr>
              <p:blipFill>
                <a:blip r:embed="rId374"/>
                <a:stretch>
                  <a:fillRect/>
                </a:stretch>
              </p:blipFill>
              <p:spPr>
                <a:xfrm>
                  <a:off x="8038920" y="2366347"/>
                  <a:ext cx="154080" cy="2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5">
              <p14:nvContentPartPr>
                <p14:cNvPr id="117" name="Freihand 116">
                  <a:extLst>
                    <a:ext uri="{FF2B5EF4-FFF2-40B4-BE49-F238E27FC236}">
                      <a16:creationId xmlns:a16="http://schemas.microsoft.com/office/drawing/2014/main" id="{5C6331BB-D751-4208-B2DE-F6EB7FD81986}"/>
                    </a:ext>
                  </a:extLst>
                </p14:cNvPr>
                <p14:cNvContentPartPr/>
                <p14:nvPr/>
              </p14:nvContentPartPr>
              <p14:xfrm>
                <a:off x="8065200" y="2433667"/>
                <a:ext cx="135720" cy="18000"/>
              </p14:xfrm>
            </p:contentPart>
          </mc:Choice>
          <mc:Fallback>
            <p:pic>
              <p:nvPicPr>
                <p:cNvPr id="117" name="Freihand 116">
                  <a:extLst>
                    <a:ext uri="{FF2B5EF4-FFF2-40B4-BE49-F238E27FC236}">
                      <a16:creationId xmlns:a16="http://schemas.microsoft.com/office/drawing/2014/main" id="{5C6331BB-D751-4208-B2DE-F6EB7FD81986}"/>
                    </a:ext>
                  </a:extLst>
                </p:cNvPr>
                <p:cNvPicPr/>
                <p:nvPr/>
              </p:nvPicPr>
              <p:blipFill>
                <a:blip r:embed="rId376"/>
                <a:stretch>
                  <a:fillRect/>
                </a:stretch>
              </p:blipFill>
              <p:spPr>
                <a:xfrm>
                  <a:off x="8060880" y="2429347"/>
                  <a:ext cx="144360" cy="2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7">
              <p14:nvContentPartPr>
                <p14:cNvPr id="129" name="Freihand 128">
                  <a:extLst>
                    <a:ext uri="{FF2B5EF4-FFF2-40B4-BE49-F238E27FC236}">
                      <a16:creationId xmlns:a16="http://schemas.microsoft.com/office/drawing/2014/main" id="{EB383529-492B-4B4F-8E71-7B3759473580}"/>
                    </a:ext>
                  </a:extLst>
                </p14:cNvPr>
                <p14:cNvContentPartPr/>
                <p14:nvPr/>
              </p14:nvContentPartPr>
              <p14:xfrm>
                <a:off x="7769280" y="2879347"/>
                <a:ext cx="173160" cy="188280"/>
              </p14:xfrm>
            </p:contentPart>
          </mc:Choice>
          <mc:Fallback>
            <p:pic>
              <p:nvPicPr>
                <p:cNvPr id="129" name="Freihand 128">
                  <a:extLst>
                    <a:ext uri="{FF2B5EF4-FFF2-40B4-BE49-F238E27FC236}">
                      <a16:creationId xmlns:a16="http://schemas.microsoft.com/office/drawing/2014/main" id="{EB383529-492B-4B4F-8E71-7B3759473580}"/>
                    </a:ext>
                  </a:extLst>
                </p:cNvPr>
                <p:cNvPicPr/>
                <p:nvPr/>
              </p:nvPicPr>
              <p:blipFill>
                <a:blip r:embed="rId378"/>
                <a:stretch>
                  <a:fillRect/>
                </a:stretch>
              </p:blipFill>
              <p:spPr>
                <a:xfrm>
                  <a:off x="7764960" y="2875027"/>
                  <a:ext cx="181800" cy="19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9">
              <p14:nvContentPartPr>
                <p14:cNvPr id="130" name="Freihand 129">
                  <a:extLst>
                    <a:ext uri="{FF2B5EF4-FFF2-40B4-BE49-F238E27FC236}">
                      <a16:creationId xmlns:a16="http://schemas.microsoft.com/office/drawing/2014/main" id="{3FE77808-CB36-4C4F-ADE3-4F86A81CB923}"/>
                    </a:ext>
                  </a:extLst>
                </p14:cNvPr>
                <p14:cNvContentPartPr/>
                <p14:nvPr/>
              </p14:nvContentPartPr>
              <p14:xfrm>
                <a:off x="8143320" y="2934427"/>
                <a:ext cx="190800" cy="18360"/>
              </p14:xfrm>
            </p:contentPart>
          </mc:Choice>
          <mc:Fallback>
            <p:pic>
              <p:nvPicPr>
                <p:cNvPr id="130" name="Freihand 129">
                  <a:extLst>
                    <a:ext uri="{FF2B5EF4-FFF2-40B4-BE49-F238E27FC236}">
                      <a16:creationId xmlns:a16="http://schemas.microsoft.com/office/drawing/2014/main" id="{3FE77808-CB36-4C4F-ADE3-4F86A81CB923}"/>
                    </a:ext>
                  </a:extLst>
                </p:cNvPr>
                <p:cNvPicPr/>
                <p:nvPr/>
              </p:nvPicPr>
              <p:blipFill>
                <a:blip r:embed="rId380"/>
                <a:stretch>
                  <a:fillRect/>
                </a:stretch>
              </p:blipFill>
              <p:spPr>
                <a:xfrm>
                  <a:off x="8139000" y="2930107"/>
                  <a:ext cx="199440" cy="2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1">
              <p14:nvContentPartPr>
                <p14:cNvPr id="131" name="Freihand 130">
                  <a:extLst>
                    <a:ext uri="{FF2B5EF4-FFF2-40B4-BE49-F238E27FC236}">
                      <a16:creationId xmlns:a16="http://schemas.microsoft.com/office/drawing/2014/main" id="{960893DE-1613-4F77-B83B-DC10A4734DC5}"/>
                    </a:ext>
                  </a:extLst>
                </p14:cNvPr>
                <p14:cNvContentPartPr/>
                <p14:nvPr/>
              </p14:nvContentPartPr>
              <p14:xfrm>
                <a:off x="8158800" y="3003907"/>
                <a:ext cx="173880" cy="8640"/>
              </p14:xfrm>
            </p:contentPart>
          </mc:Choice>
          <mc:Fallback>
            <p:pic>
              <p:nvPicPr>
                <p:cNvPr id="131" name="Freihand 130">
                  <a:extLst>
                    <a:ext uri="{FF2B5EF4-FFF2-40B4-BE49-F238E27FC236}">
                      <a16:creationId xmlns:a16="http://schemas.microsoft.com/office/drawing/2014/main" id="{960893DE-1613-4F77-B83B-DC10A4734DC5}"/>
                    </a:ext>
                  </a:extLst>
                </p:cNvPr>
                <p:cNvPicPr/>
                <p:nvPr/>
              </p:nvPicPr>
              <p:blipFill>
                <a:blip r:embed="rId382"/>
                <a:stretch>
                  <a:fillRect/>
                </a:stretch>
              </p:blipFill>
              <p:spPr>
                <a:xfrm>
                  <a:off x="8154480" y="2999587"/>
                  <a:ext cx="182520" cy="1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3">
              <p14:nvContentPartPr>
                <p14:cNvPr id="133" name="Freihand 132">
                  <a:extLst>
                    <a:ext uri="{FF2B5EF4-FFF2-40B4-BE49-F238E27FC236}">
                      <a16:creationId xmlns:a16="http://schemas.microsoft.com/office/drawing/2014/main" id="{BF6D36EE-21F3-4600-AF61-C5929D128BD1}"/>
                    </a:ext>
                  </a:extLst>
                </p14:cNvPr>
                <p14:cNvContentPartPr/>
                <p14:nvPr/>
              </p14:nvContentPartPr>
              <p14:xfrm>
                <a:off x="8514840" y="2816347"/>
                <a:ext cx="132120" cy="174960"/>
              </p14:xfrm>
            </p:contentPart>
          </mc:Choice>
          <mc:Fallback>
            <p:pic>
              <p:nvPicPr>
                <p:cNvPr id="133" name="Freihand 132">
                  <a:extLst>
                    <a:ext uri="{FF2B5EF4-FFF2-40B4-BE49-F238E27FC236}">
                      <a16:creationId xmlns:a16="http://schemas.microsoft.com/office/drawing/2014/main" id="{BF6D36EE-21F3-4600-AF61-C5929D128BD1}"/>
                    </a:ext>
                  </a:extLst>
                </p:cNvPr>
                <p:cNvPicPr/>
                <p:nvPr/>
              </p:nvPicPr>
              <p:blipFill>
                <a:blip r:embed="rId384"/>
                <a:stretch>
                  <a:fillRect/>
                </a:stretch>
              </p:blipFill>
              <p:spPr>
                <a:xfrm>
                  <a:off x="8510520" y="2812027"/>
                  <a:ext cx="140760" cy="18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5">
              <p14:nvContentPartPr>
                <p14:cNvPr id="134" name="Freihand 133">
                  <a:extLst>
                    <a:ext uri="{FF2B5EF4-FFF2-40B4-BE49-F238E27FC236}">
                      <a16:creationId xmlns:a16="http://schemas.microsoft.com/office/drawing/2014/main" id="{DFC764D5-6F51-4D5A-8402-1DC6388C510B}"/>
                    </a:ext>
                  </a:extLst>
                </p14:cNvPr>
                <p14:cNvContentPartPr/>
                <p14:nvPr/>
              </p14:nvContentPartPr>
              <p14:xfrm>
                <a:off x="8733720" y="2823547"/>
                <a:ext cx="110520" cy="158760"/>
              </p14:xfrm>
            </p:contentPart>
          </mc:Choice>
          <mc:Fallback>
            <p:pic>
              <p:nvPicPr>
                <p:cNvPr id="134" name="Freihand 133">
                  <a:extLst>
                    <a:ext uri="{FF2B5EF4-FFF2-40B4-BE49-F238E27FC236}">
                      <a16:creationId xmlns:a16="http://schemas.microsoft.com/office/drawing/2014/main" id="{DFC764D5-6F51-4D5A-8402-1DC6388C510B}"/>
                    </a:ext>
                  </a:extLst>
                </p:cNvPr>
                <p:cNvPicPr/>
                <p:nvPr/>
              </p:nvPicPr>
              <p:blipFill>
                <a:blip r:embed="rId386"/>
                <a:stretch>
                  <a:fillRect/>
                </a:stretch>
              </p:blipFill>
              <p:spPr>
                <a:xfrm>
                  <a:off x="8729400" y="2819227"/>
                  <a:ext cx="119160" cy="16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7">
              <p14:nvContentPartPr>
                <p14:cNvPr id="135" name="Freihand 134">
                  <a:extLst>
                    <a:ext uri="{FF2B5EF4-FFF2-40B4-BE49-F238E27FC236}">
                      <a16:creationId xmlns:a16="http://schemas.microsoft.com/office/drawing/2014/main" id="{2EA5A2F1-5C4C-4E78-B514-DD53ADE79A3A}"/>
                    </a:ext>
                  </a:extLst>
                </p14:cNvPr>
                <p14:cNvContentPartPr/>
                <p14:nvPr/>
              </p14:nvContentPartPr>
              <p14:xfrm>
                <a:off x="8810400" y="2921467"/>
                <a:ext cx="108360" cy="163800"/>
              </p14:xfrm>
            </p:contentPart>
          </mc:Choice>
          <mc:Fallback>
            <p:pic>
              <p:nvPicPr>
                <p:cNvPr id="135" name="Freihand 134">
                  <a:extLst>
                    <a:ext uri="{FF2B5EF4-FFF2-40B4-BE49-F238E27FC236}">
                      <a16:creationId xmlns:a16="http://schemas.microsoft.com/office/drawing/2014/main" id="{2EA5A2F1-5C4C-4E78-B514-DD53ADE79A3A}"/>
                    </a:ext>
                  </a:extLst>
                </p:cNvPr>
                <p:cNvPicPr/>
                <p:nvPr/>
              </p:nvPicPr>
              <p:blipFill>
                <a:blip r:embed="rId388"/>
                <a:stretch>
                  <a:fillRect/>
                </a:stretch>
              </p:blipFill>
              <p:spPr>
                <a:xfrm>
                  <a:off x="8806080" y="2917147"/>
                  <a:ext cx="117000" cy="17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9">
              <p14:nvContentPartPr>
                <p14:cNvPr id="137" name="Freihand 136">
                  <a:extLst>
                    <a:ext uri="{FF2B5EF4-FFF2-40B4-BE49-F238E27FC236}">
                      <a16:creationId xmlns:a16="http://schemas.microsoft.com/office/drawing/2014/main" id="{D16493B4-0CDE-4ABA-8FFC-3C467E1E75FC}"/>
                    </a:ext>
                  </a:extLst>
                </p14:cNvPr>
                <p14:cNvContentPartPr/>
                <p14:nvPr/>
              </p14:nvContentPartPr>
              <p14:xfrm>
                <a:off x="9043680" y="2843347"/>
                <a:ext cx="5040" cy="135000"/>
              </p14:xfrm>
            </p:contentPart>
          </mc:Choice>
          <mc:Fallback>
            <p:pic>
              <p:nvPicPr>
                <p:cNvPr id="137" name="Freihand 136">
                  <a:extLst>
                    <a:ext uri="{FF2B5EF4-FFF2-40B4-BE49-F238E27FC236}">
                      <a16:creationId xmlns:a16="http://schemas.microsoft.com/office/drawing/2014/main" id="{D16493B4-0CDE-4ABA-8FFC-3C467E1E75FC}"/>
                    </a:ext>
                  </a:extLst>
                </p:cNvPr>
                <p:cNvPicPr/>
                <p:nvPr/>
              </p:nvPicPr>
              <p:blipFill>
                <a:blip r:embed="rId390"/>
                <a:stretch>
                  <a:fillRect/>
                </a:stretch>
              </p:blipFill>
              <p:spPr>
                <a:xfrm>
                  <a:off x="9039360" y="2839027"/>
                  <a:ext cx="13680" cy="14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1">
              <p14:nvContentPartPr>
                <p14:cNvPr id="138" name="Freihand 137">
                  <a:extLst>
                    <a:ext uri="{FF2B5EF4-FFF2-40B4-BE49-F238E27FC236}">
                      <a16:creationId xmlns:a16="http://schemas.microsoft.com/office/drawing/2014/main" id="{40D4B649-9C60-426D-99DA-3620A27456E3}"/>
                    </a:ext>
                  </a:extLst>
                </p14:cNvPr>
                <p14:cNvContentPartPr/>
                <p14:nvPr/>
              </p14:nvContentPartPr>
              <p14:xfrm>
                <a:off x="8995080" y="2886907"/>
                <a:ext cx="120960" cy="24120"/>
              </p14:xfrm>
            </p:contentPart>
          </mc:Choice>
          <mc:Fallback>
            <p:pic>
              <p:nvPicPr>
                <p:cNvPr id="138" name="Freihand 137">
                  <a:extLst>
                    <a:ext uri="{FF2B5EF4-FFF2-40B4-BE49-F238E27FC236}">
                      <a16:creationId xmlns:a16="http://schemas.microsoft.com/office/drawing/2014/main" id="{40D4B649-9C60-426D-99DA-3620A27456E3}"/>
                    </a:ext>
                  </a:extLst>
                </p:cNvPr>
                <p:cNvPicPr/>
                <p:nvPr/>
              </p:nvPicPr>
              <p:blipFill>
                <a:blip r:embed="rId392"/>
                <a:stretch>
                  <a:fillRect/>
                </a:stretch>
              </p:blipFill>
              <p:spPr>
                <a:xfrm>
                  <a:off x="8990760" y="2882587"/>
                  <a:ext cx="129600" cy="3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3">
              <p14:nvContentPartPr>
                <p14:cNvPr id="139" name="Freihand 138">
                  <a:extLst>
                    <a:ext uri="{FF2B5EF4-FFF2-40B4-BE49-F238E27FC236}">
                      <a16:creationId xmlns:a16="http://schemas.microsoft.com/office/drawing/2014/main" id="{CC7D45E6-DE5B-4DC5-AA92-065E21CC587F}"/>
                    </a:ext>
                  </a:extLst>
                </p14:cNvPr>
                <p14:cNvContentPartPr/>
                <p14:nvPr/>
              </p14:nvContentPartPr>
              <p14:xfrm>
                <a:off x="9201360" y="2764507"/>
                <a:ext cx="176040" cy="183960"/>
              </p14:xfrm>
            </p:contentPart>
          </mc:Choice>
          <mc:Fallback>
            <p:pic>
              <p:nvPicPr>
                <p:cNvPr id="139" name="Freihand 138">
                  <a:extLst>
                    <a:ext uri="{FF2B5EF4-FFF2-40B4-BE49-F238E27FC236}">
                      <a16:creationId xmlns:a16="http://schemas.microsoft.com/office/drawing/2014/main" id="{CC7D45E6-DE5B-4DC5-AA92-065E21CC587F}"/>
                    </a:ext>
                  </a:extLst>
                </p:cNvPr>
                <p:cNvPicPr/>
                <p:nvPr/>
              </p:nvPicPr>
              <p:blipFill>
                <a:blip r:embed="rId394"/>
                <a:stretch>
                  <a:fillRect/>
                </a:stretch>
              </p:blipFill>
              <p:spPr>
                <a:xfrm>
                  <a:off x="9197040" y="2760187"/>
                  <a:ext cx="184680" cy="19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5">
              <p14:nvContentPartPr>
                <p14:cNvPr id="140" name="Freihand 139">
                  <a:extLst>
                    <a:ext uri="{FF2B5EF4-FFF2-40B4-BE49-F238E27FC236}">
                      <a16:creationId xmlns:a16="http://schemas.microsoft.com/office/drawing/2014/main" id="{2429E058-3D21-441F-8717-AFABB0188DD1}"/>
                    </a:ext>
                  </a:extLst>
                </p14:cNvPr>
                <p14:cNvContentPartPr/>
                <p14:nvPr/>
              </p14:nvContentPartPr>
              <p14:xfrm>
                <a:off x="9424200" y="2742547"/>
                <a:ext cx="86040" cy="185040"/>
              </p14:xfrm>
            </p:contentPart>
          </mc:Choice>
          <mc:Fallback>
            <p:pic>
              <p:nvPicPr>
                <p:cNvPr id="140" name="Freihand 139">
                  <a:extLst>
                    <a:ext uri="{FF2B5EF4-FFF2-40B4-BE49-F238E27FC236}">
                      <a16:creationId xmlns:a16="http://schemas.microsoft.com/office/drawing/2014/main" id="{2429E058-3D21-441F-8717-AFABB0188DD1}"/>
                    </a:ext>
                  </a:extLst>
                </p:cNvPr>
                <p:cNvPicPr/>
                <p:nvPr/>
              </p:nvPicPr>
              <p:blipFill>
                <a:blip r:embed="rId396"/>
                <a:stretch>
                  <a:fillRect/>
                </a:stretch>
              </p:blipFill>
              <p:spPr>
                <a:xfrm>
                  <a:off x="9419880" y="2738227"/>
                  <a:ext cx="94680" cy="19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7">
              <p14:nvContentPartPr>
                <p14:cNvPr id="141" name="Freihand 140">
                  <a:extLst>
                    <a:ext uri="{FF2B5EF4-FFF2-40B4-BE49-F238E27FC236}">
                      <a16:creationId xmlns:a16="http://schemas.microsoft.com/office/drawing/2014/main" id="{EB25FF55-9BC4-4692-9B24-229DC6B2CBE8}"/>
                    </a:ext>
                  </a:extLst>
                </p14:cNvPr>
                <p14:cNvContentPartPr/>
                <p14:nvPr/>
              </p14:nvContentPartPr>
              <p14:xfrm>
                <a:off x="9556320" y="2859547"/>
                <a:ext cx="91440" cy="136440"/>
              </p14:xfrm>
            </p:contentPart>
          </mc:Choice>
          <mc:Fallback>
            <p:pic>
              <p:nvPicPr>
                <p:cNvPr id="141" name="Freihand 140">
                  <a:extLst>
                    <a:ext uri="{FF2B5EF4-FFF2-40B4-BE49-F238E27FC236}">
                      <a16:creationId xmlns:a16="http://schemas.microsoft.com/office/drawing/2014/main" id="{EB25FF55-9BC4-4692-9B24-229DC6B2CBE8}"/>
                    </a:ext>
                  </a:extLst>
                </p:cNvPr>
                <p:cNvPicPr/>
                <p:nvPr/>
              </p:nvPicPr>
              <p:blipFill>
                <a:blip r:embed="rId398"/>
                <a:stretch>
                  <a:fillRect/>
                </a:stretch>
              </p:blipFill>
              <p:spPr>
                <a:xfrm>
                  <a:off x="9552000" y="2855227"/>
                  <a:ext cx="100080" cy="14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9">
              <p14:nvContentPartPr>
                <p14:cNvPr id="143" name="Freihand 142">
                  <a:extLst>
                    <a:ext uri="{FF2B5EF4-FFF2-40B4-BE49-F238E27FC236}">
                      <a16:creationId xmlns:a16="http://schemas.microsoft.com/office/drawing/2014/main" id="{D0BD7631-8805-4160-8A5F-CD21BEDA4590}"/>
                    </a:ext>
                  </a:extLst>
                </p14:cNvPr>
                <p14:cNvContentPartPr/>
                <p14:nvPr/>
              </p14:nvContentPartPr>
              <p14:xfrm>
                <a:off x="9925320" y="2789347"/>
                <a:ext cx="154080" cy="2160"/>
              </p14:xfrm>
            </p:contentPart>
          </mc:Choice>
          <mc:Fallback>
            <p:pic>
              <p:nvPicPr>
                <p:cNvPr id="143" name="Freihand 142">
                  <a:extLst>
                    <a:ext uri="{FF2B5EF4-FFF2-40B4-BE49-F238E27FC236}">
                      <a16:creationId xmlns:a16="http://schemas.microsoft.com/office/drawing/2014/main" id="{D0BD7631-8805-4160-8A5F-CD21BEDA4590}"/>
                    </a:ext>
                  </a:extLst>
                </p:cNvPr>
                <p:cNvPicPr/>
                <p:nvPr/>
              </p:nvPicPr>
              <p:blipFill>
                <a:blip r:embed="rId400"/>
                <a:stretch>
                  <a:fillRect/>
                </a:stretch>
              </p:blipFill>
              <p:spPr>
                <a:xfrm>
                  <a:off x="9921000" y="2785027"/>
                  <a:ext cx="162720" cy="1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1">
              <p14:nvContentPartPr>
                <p14:cNvPr id="144" name="Freihand 143">
                  <a:extLst>
                    <a:ext uri="{FF2B5EF4-FFF2-40B4-BE49-F238E27FC236}">
                      <a16:creationId xmlns:a16="http://schemas.microsoft.com/office/drawing/2014/main" id="{E1A42FF4-1BD3-48E2-98B5-CC4FF80689D8}"/>
                    </a:ext>
                  </a:extLst>
                </p14:cNvPr>
                <p14:cNvContentPartPr/>
                <p14:nvPr/>
              </p14:nvContentPartPr>
              <p14:xfrm>
                <a:off x="9910200" y="2848387"/>
                <a:ext cx="158400" cy="16920"/>
              </p14:xfrm>
            </p:contentPart>
          </mc:Choice>
          <mc:Fallback>
            <p:pic>
              <p:nvPicPr>
                <p:cNvPr id="144" name="Freihand 143">
                  <a:extLst>
                    <a:ext uri="{FF2B5EF4-FFF2-40B4-BE49-F238E27FC236}">
                      <a16:creationId xmlns:a16="http://schemas.microsoft.com/office/drawing/2014/main" id="{E1A42FF4-1BD3-48E2-98B5-CC4FF80689D8}"/>
                    </a:ext>
                  </a:extLst>
                </p:cNvPr>
                <p:cNvPicPr/>
                <p:nvPr/>
              </p:nvPicPr>
              <p:blipFill>
                <a:blip r:embed="rId402"/>
                <a:stretch>
                  <a:fillRect/>
                </a:stretch>
              </p:blipFill>
              <p:spPr>
                <a:xfrm>
                  <a:off x="9905880" y="2844067"/>
                  <a:ext cx="167040" cy="2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3">
              <p14:nvContentPartPr>
                <p14:cNvPr id="145" name="Freihand 144">
                  <a:extLst>
                    <a:ext uri="{FF2B5EF4-FFF2-40B4-BE49-F238E27FC236}">
                      <a16:creationId xmlns:a16="http://schemas.microsoft.com/office/drawing/2014/main" id="{3E206582-893B-445A-A235-4D4F0D979209}"/>
                    </a:ext>
                  </a:extLst>
                </p14:cNvPr>
                <p14:cNvContentPartPr/>
                <p14:nvPr/>
              </p14:nvContentPartPr>
              <p14:xfrm>
                <a:off x="10126200" y="2737867"/>
                <a:ext cx="120960" cy="142200"/>
              </p14:xfrm>
            </p:contentPart>
          </mc:Choice>
          <mc:Fallback>
            <p:pic>
              <p:nvPicPr>
                <p:cNvPr id="145" name="Freihand 144">
                  <a:extLst>
                    <a:ext uri="{FF2B5EF4-FFF2-40B4-BE49-F238E27FC236}">
                      <a16:creationId xmlns:a16="http://schemas.microsoft.com/office/drawing/2014/main" id="{3E206582-893B-445A-A235-4D4F0D979209}"/>
                    </a:ext>
                  </a:extLst>
                </p:cNvPr>
                <p:cNvPicPr/>
                <p:nvPr/>
              </p:nvPicPr>
              <p:blipFill>
                <a:blip r:embed="rId404"/>
                <a:stretch>
                  <a:fillRect/>
                </a:stretch>
              </p:blipFill>
              <p:spPr>
                <a:xfrm>
                  <a:off x="10121880" y="2733547"/>
                  <a:ext cx="129600" cy="15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5">
              <p14:nvContentPartPr>
                <p14:cNvPr id="147" name="Freihand 146">
                  <a:extLst>
                    <a:ext uri="{FF2B5EF4-FFF2-40B4-BE49-F238E27FC236}">
                      <a16:creationId xmlns:a16="http://schemas.microsoft.com/office/drawing/2014/main" id="{8D824283-ED7D-47A3-8A9A-7C5D6AB60B50}"/>
                    </a:ext>
                  </a:extLst>
                </p14:cNvPr>
                <p14:cNvContentPartPr/>
                <p14:nvPr/>
              </p14:nvContentPartPr>
              <p14:xfrm>
                <a:off x="10421760" y="2611147"/>
                <a:ext cx="133200" cy="159480"/>
              </p14:xfrm>
            </p:contentPart>
          </mc:Choice>
          <mc:Fallback>
            <p:pic>
              <p:nvPicPr>
                <p:cNvPr id="147" name="Freihand 146">
                  <a:extLst>
                    <a:ext uri="{FF2B5EF4-FFF2-40B4-BE49-F238E27FC236}">
                      <a16:creationId xmlns:a16="http://schemas.microsoft.com/office/drawing/2014/main" id="{8D824283-ED7D-47A3-8A9A-7C5D6AB60B50}"/>
                    </a:ext>
                  </a:extLst>
                </p:cNvPr>
                <p:cNvPicPr/>
                <p:nvPr/>
              </p:nvPicPr>
              <p:blipFill>
                <a:blip r:embed="rId406"/>
                <a:stretch>
                  <a:fillRect/>
                </a:stretch>
              </p:blipFill>
              <p:spPr>
                <a:xfrm>
                  <a:off x="10417440" y="2606827"/>
                  <a:ext cx="141840" cy="16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7">
              <p14:nvContentPartPr>
                <p14:cNvPr id="148" name="Freihand 147">
                  <a:extLst>
                    <a:ext uri="{FF2B5EF4-FFF2-40B4-BE49-F238E27FC236}">
                      <a16:creationId xmlns:a16="http://schemas.microsoft.com/office/drawing/2014/main" id="{F1294CED-09A1-46A0-8792-2DA8CD18B82E}"/>
                    </a:ext>
                  </a:extLst>
                </p14:cNvPr>
                <p14:cNvContentPartPr/>
                <p14:nvPr/>
              </p14:nvContentPartPr>
              <p14:xfrm>
                <a:off x="10606800" y="2588107"/>
                <a:ext cx="81360" cy="177120"/>
              </p14:xfrm>
            </p:contentPart>
          </mc:Choice>
          <mc:Fallback>
            <p:pic>
              <p:nvPicPr>
                <p:cNvPr id="148" name="Freihand 147">
                  <a:extLst>
                    <a:ext uri="{FF2B5EF4-FFF2-40B4-BE49-F238E27FC236}">
                      <a16:creationId xmlns:a16="http://schemas.microsoft.com/office/drawing/2014/main" id="{F1294CED-09A1-46A0-8792-2DA8CD18B82E}"/>
                    </a:ext>
                  </a:extLst>
                </p:cNvPr>
                <p:cNvPicPr/>
                <p:nvPr/>
              </p:nvPicPr>
              <p:blipFill>
                <a:blip r:embed="rId408"/>
                <a:stretch>
                  <a:fillRect/>
                </a:stretch>
              </p:blipFill>
              <p:spPr>
                <a:xfrm>
                  <a:off x="10602480" y="2583787"/>
                  <a:ext cx="90000" cy="18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9">
              <p14:nvContentPartPr>
                <p14:cNvPr id="150" name="Freihand 149">
                  <a:extLst>
                    <a:ext uri="{FF2B5EF4-FFF2-40B4-BE49-F238E27FC236}">
                      <a16:creationId xmlns:a16="http://schemas.microsoft.com/office/drawing/2014/main" id="{70D929A2-4741-4126-BF3B-2A1B741A5A00}"/>
                    </a:ext>
                  </a:extLst>
                </p14:cNvPr>
                <p14:cNvContentPartPr/>
                <p14:nvPr/>
              </p14:nvContentPartPr>
              <p14:xfrm>
                <a:off x="10706880" y="2677747"/>
                <a:ext cx="99360" cy="174960"/>
              </p14:xfrm>
            </p:contentPart>
          </mc:Choice>
          <mc:Fallback>
            <p:pic>
              <p:nvPicPr>
                <p:cNvPr id="150" name="Freihand 149">
                  <a:extLst>
                    <a:ext uri="{FF2B5EF4-FFF2-40B4-BE49-F238E27FC236}">
                      <a16:creationId xmlns:a16="http://schemas.microsoft.com/office/drawing/2014/main" id="{70D929A2-4741-4126-BF3B-2A1B741A5A00}"/>
                    </a:ext>
                  </a:extLst>
                </p:cNvPr>
                <p:cNvPicPr/>
                <p:nvPr/>
              </p:nvPicPr>
              <p:blipFill>
                <a:blip r:embed="rId410"/>
                <a:stretch>
                  <a:fillRect/>
                </a:stretch>
              </p:blipFill>
              <p:spPr>
                <a:xfrm>
                  <a:off x="10702560" y="2673427"/>
                  <a:ext cx="108000" cy="18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1">
              <p14:nvContentPartPr>
                <p14:cNvPr id="151" name="Freihand 150">
                  <a:extLst>
                    <a:ext uri="{FF2B5EF4-FFF2-40B4-BE49-F238E27FC236}">
                      <a16:creationId xmlns:a16="http://schemas.microsoft.com/office/drawing/2014/main" id="{2508B760-64B1-46D1-823B-F1C04F8AE564}"/>
                    </a:ext>
                  </a:extLst>
                </p14:cNvPr>
                <p14:cNvContentPartPr/>
                <p14:nvPr/>
              </p14:nvContentPartPr>
              <p14:xfrm>
                <a:off x="10915680" y="2654347"/>
                <a:ext cx="97200" cy="14040"/>
              </p14:xfrm>
            </p:contentPart>
          </mc:Choice>
          <mc:Fallback>
            <p:pic>
              <p:nvPicPr>
                <p:cNvPr id="151" name="Freihand 150">
                  <a:extLst>
                    <a:ext uri="{FF2B5EF4-FFF2-40B4-BE49-F238E27FC236}">
                      <a16:creationId xmlns:a16="http://schemas.microsoft.com/office/drawing/2014/main" id="{2508B760-64B1-46D1-823B-F1C04F8AE564}"/>
                    </a:ext>
                  </a:extLst>
                </p:cNvPr>
                <p:cNvPicPr/>
                <p:nvPr/>
              </p:nvPicPr>
              <p:blipFill>
                <a:blip r:embed="rId412"/>
                <a:stretch>
                  <a:fillRect/>
                </a:stretch>
              </p:blipFill>
              <p:spPr>
                <a:xfrm>
                  <a:off x="10911360" y="2650027"/>
                  <a:ext cx="105840" cy="2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3">
              <p14:nvContentPartPr>
                <p14:cNvPr id="152" name="Freihand 151">
                  <a:extLst>
                    <a:ext uri="{FF2B5EF4-FFF2-40B4-BE49-F238E27FC236}">
                      <a16:creationId xmlns:a16="http://schemas.microsoft.com/office/drawing/2014/main" id="{B77AE665-26FD-4E23-8F1E-5810F1960C45}"/>
                    </a:ext>
                  </a:extLst>
                </p14:cNvPr>
                <p14:cNvContentPartPr/>
                <p14:nvPr/>
              </p14:nvContentPartPr>
              <p14:xfrm>
                <a:off x="10907040" y="2693227"/>
                <a:ext cx="110880" cy="9360"/>
              </p14:xfrm>
            </p:contentPart>
          </mc:Choice>
          <mc:Fallback>
            <p:pic>
              <p:nvPicPr>
                <p:cNvPr id="152" name="Freihand 151">
                  <a:extLst>
                    <a:ext uri="{FF2B5EF4-FFF2-40B4-BE49-F238E27FC236}">
                      <a16:creationId xmlns:a16="http://schemas.microsoft.com/office/drawing/2014/main" id="{B77AE665-26FD-4E23-8F1E-5810F1960C45}"/>
                    </a:ext>
                  </a:extLst>
                </p:cNvPr>
                <p:cNvPicPr/>
                <p:nvPr/>
              </p:nvPicPr>
              <p:blipFill>
                <a:blip r:embed="rId414"/>
                <a:stretch>
                  <a:fillRect/>
                </a:stretch>
              </p:blipFill>
              <p:spPr>
                <a:xfrm>
                  <a:off x="10902720" y="2688907"/>
                  <a:ext cx="11952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5">
              <p14:nvContentPartPr>
                <p14:cNvPr id="153" name="Freihand 152">
                  <a:extLst>
                    <a:ext uri="{FF2B5EF4-FFF2-40B4-BE49-F238E27FC236}">
                      <a16:creationId xmlns:a16="http://schemas.microsoft.com/office/drawing/2014/main" id="{E69F91D0-0EDF-4CFE-A18B-2A193C682FA7}"/>
                    </a:ext>
                  </a:extLst>
                </p14:cNvPr>
                <p14:cNvContentPartPr/>
                <p14:nvPr/>
              </p14:nvContentPartPr>
              <p14:xfrm>
                <a:off x="11110080" y="2660827"/>
                <a:ext cx="113040" cy="18720"/>
              </p14:xfrm>
            </p:contentPart>
          </mc:Choice>
          <mc:Fallback>
            <p:pic>
              <p:nvPicPr>
                <p:cNvPr id="153" name="Freihand 152">
                  <a:extLst>
                    <a:ext uri="{FF2B5EF4-FFF2-40B4-BE49-F238E27FC236}">
                      <a16:creationId xmlns:a16="http://schemas.microsoft.com/office/drawing/2014/main" id="{E69F91D0-0EDF-4CFE-A18B-2A193C682FA7}"/>
                    </a:ext>
                  </a:extLst>
                </p:cNvPr>
                <p:cNvPicPr/>
                <p:nvPr/>
              </p:nvPicPr>
              <p:blipFill>
                <a:blip r:embed="rId416"/>
                <a:stretch>
                  <a:fillRect/>
                </a:stretch>
              </p:blipFill>
              <p:spPr>
                <a:xfrm>
                  <a:off x="11105760" y="2656507"/>
                  <a:ext cx="121680" cy="2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7">
              <p14:nvContentPartPr>
                <p14:cNvPr id="154" name="Freihand 153">
                  <a:extLst>
                    <a:ext uri="{FF2B5EF4-FFF2-40B4-BE49-F238E27FC236}">
                      <a16:creationId xmlns:a16="http://schemas.microsoft.com/office/drawing/2014/main" id="{A89A9618-BF0E-4CED-80DA-7F65F28082E6}"/>
                    </a:ext>
                  </a:extLst>
                </p14:cNvPr>
                <p14:cNvContentPartPr/>
                <p14:nvPr/>
              </p14:nvContentPartPr>
              <p14:xfrm>
                <a:off x="11309520" y="2536627"/>
                <a:ext cx="115920" cy="185040"/>
              </p14:xfrm>
            </p:contentPart>
          </mc:Choice>
          <mc:Fallback>
            <p:pic>
              <p:nvPicPr>
                <p:cNvPr id="154" name="Freihand 153">
                  <a:extLst>
                    <a:ext uri="{FF2B5EF4-FFF2-40B4-BE49-F238E27FC236}">
                      <a16:creationId xmlns:a16="http://schemas.microsoft.com/office/drawing/2014/main" id="{A89A9618-BF0E-4CED-80DA-7F65F28082E6}"/>
                    </a:ext>
                  </a:extLst>
                </p:cNvPr>
                <p:cNvPicPr/>
                <p:nvPr/>
              </p:nvPicPr>
              <p:blipFill>
                <a:blip r:embed="rId418"/>
                <a:stretch>
                  <a:fillRect/>
                </a:stretch>
              </p:blipFill>
              <p:spPr>
                <a:xfrm>
                  <a:off x="11305200" y="2532307"/>
                  <a:ext cx="124560" cy="19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9">
              <p14:nvContentPartPr>
                <p14:cNvPr id="156" name="Freihand 155">
                  <a:extLst>
                    <a:ext uri="{FF2B5EF4-FFF2-40B4-BE49-F238E27FC236}">
                      <a16:creationId xmlns:a16="http://schemas.microsoft.com/office/drawing/2014/main" id="{055440BA-5FB4-41FC-804D-C904DD07E3DE}"/>
                    </a:ext>
                  </a:extLst>
                </p14:cNvPr>
                <p14:cNvContentPartPr/>
                <p14:nvPr/>
              </p14:nvContentPartPr>
              <p14:xfrm>
                <a:off x="11458920" y="2513227"/>
                <a:ext cx="119520" cy="181080"/>
              </p14:xfrm>
            </p:contentPart>
          </mc:Choice>
          <mc:Fallback>
            <p:pic>
              <p:nvPicPr>
                <p:cNvPr id="156" name="Freihand 155">
                  <a:extLst>
                    <a:ext uri="{FF2B5EF4-FFF2-40B4-BE49-F238E27FC236}">
                      <a16:creationId xmlns:a16="http://schemas.microsoft.com/office/drawing/2014/main" id="{055440BA-5FB4-41FC-804D-C904DD07E3DE}"/>
                    </a:ext>
                  </a:extLst>
                </p:cNvPr>
                <p:cNvPicPr/>
                <p:nvPr/>
              </p:nvPicPr>
              <p:blipFill>
                <a:blip r:embed="rId420"/>
                <a:stretch>
                  <a:fillRect/>
                </a:stretch>
              </p:blipFill>
              <p:spPr>
                <a:xfrm>
                  <a:off x="11454600" y="2508907"/>
                  <a:ext cx="128160" cy="18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1">
              <p14:nvContentPartPr>
                <p14:cNvPr id="157" name="Freihand 156">
                  <a:extLst>
                    <a:ext uri="{FF2B5EF4-FFF2-40B4-BE49-F238E27FC236}">
                      <a16:creationId xmlns:a16="http://schemas.microsoft.com/office/drawing/2014/main" id="{DC989750-9B14-44AE-8A9F-2CD085D2435A}"/>
                    </a:ext>
                  </a:extLst>
                </p14:cNvPr>
                <p14:cNvContentPartPr/>
                <p14:nvPr/>
              </p14:nvContentPartPr>
              <p14:xfrm>
                <a:off x="11587080" y="2635627"/>
                <a:ext cx="115200" cy="142920"/>
              </p14:xfrm>
            </p:contentPart>
          </mc:Choice>
          <mc:Fallback>
            <p:pic>
              <p:nvPicPr>
                <p:cNvPr id="157" name="Freihand 156">
                  <a:extLst>
                    <a:ext uri="{FF2B5EF4-FFF2-40B4-BE49-F238E27FC236}">
                      <a16:creationId xmlns:a16="http://schemas.microsoft.com/office/drawing/2014/main" id="{DC989750-9B14-44AE-8A9F-2CD085D2435A}"/>
                    </a:ext>
                  </a:extLst>
                </p:cNvPr>
                <p:cNvPicPr/>
                <p:nvPr/>
              </p:nvPicPr>
              <p:blipFill>
                <a:blip r:embed="rId422"/>
                <a:stretch>
                  <a:fillRect/>
                </a:stretch>
              </p:blipFill>
              <p:spPr>
                <a:xfrm>
                  <a:off x="11582760" y="2631307"/>
                  <a:ext cx="123840" cy="15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3">
              <p14:nvContentPartPr>
                <p14:cNvPr id="162" name="Freihand 161">
                  <a:extLst>
                    <a:ext uri="{FF2B5EF4-FFF2-40B4-BE49-F238E27FC236}">
                      <a16:creationId xmlns:a16="http://schemas.microsoft.com/office/drawing/2014/main" id="{3A59C817-37E8-4F77-B526-F7881E8F02E5}"/>
                    </a:ext>
                  </a:extLst>
                </p14:cNvPr>
                <p14:cNvContentPartPr/>
                <p14:nvPr/>
              </p14:nvContentPartPr>
              <p14:xfrm>
                <a:off x="7511520" y="3283627"/>
                <a:ext cx="126000" cy="173520"/>
              </p14:xfrm>
            </p:contentPart>
          </mc:Choice>
          <mc:Fallback>
            <p:pic>
              <p:nvPicPr>
                <p:cNvPr id="162" name="Freihand 161">
                  <a:extLst>
                    <a:ext uri="{FF2B5EF4-FFF2-40B4-BE49-F238E27FC236}">
                      <a16:creationId xmlns:a16="http://schemas.microsoft.com/office/drawing/2014/main" id="{3A59C817-37E8-4F77-B526-F7881E8F02E5}"/>
                    </a:ext>
                  </a:extLst>
                </p:cNvPr>
                <p:cNvPicPr/>
                <p:nvPr/>
              </p:nvPicPr>
              <p:blipFill>
                <a:blip r:embed="rId424"/>
                <a:stretch>
                  <a:fillRect/>
                </a:stretch>
              </p:blipFill>
              <p:spPr>
                <a:xfrm>
                  <a:off x="7507200" y="3279307"/>
                  <a:ext cx="134640" cy="18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5">
              <p14:nvContentPartPr>
                <p14:cNvPr id="163" name="Freihand 162">
                  <a:extLst>
                    <a:ext uri="{FF2B5EF4-FFF2-40B4-BE49-F238E27FC236}">
                      <a16:creationId xmlns:a16="http://schemas.microsoft.com/office/drawing/2014/main" id="{3A3F03E3-C5CE-4B8C-A43E-54436F2DFD4B}"/>
                    </a:ext>
                  </a:extLst>
                </p14:cNvPr>
                <p14:cNvContentPartPr/>
                <p14:nvPr/>
              </p14:nvContentPartPr>
              <p14:xfrm>
                <a:off x="7722480" y="3267067"/>
                <a:ext cx="141480" cy="198000"/>
              </p14:xfrm>
            </p:contentPart>
          </mc:Choice>
          <mc:Fallback>
            <p:pic>
              <p:nvPicPr>
                <p:cNvPr id="163" name="Freihand 162">
                  <a:extLst>
                    <a:ext uri="{FF2B5EF4-FFF2-40B4-BE49-F238E27FC236}">
                      <a16:creationId xmlns:a16="http://schemas.microsoft.com/office/drawing/2014/main" id="{3A3F03E3-C5CE-4B8C-A43E-54436F2DFD4B}"/>
                    </a:ext>
                  </a:extLst>
                </p:cNvPr>
                <p:cNvPicPr/>
                <p:nvPr/>
              </p:nvPicPr>
              <p:blipFill>
                <a:blip r:embed="rId426"/>
                <a:stretch>
                  <a:fillRect/>
                </a:stretch>
              </p:blipFill>
              <p:spPr>
                <a:xfrm>
                  <a:off x="7718160" y="3262747"/>
                  <a:ext cx="150120" cy="20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7">
              <p14:nvContentPartPr>
                <p14:cNvPr id="164" name="Freihand 163">
                  <a:extLst>
                    <a:ext uri="{FF2B5EF4-FFF2-40B4-BE49-F238E27FC236}">
                      <a16:creationId xmlns:a16="http://schemas.microsoft.com/office/drawing/2014/main" id="{39226CC8-27BF-4AAA-8640-64CBBF484AA7}"/>
                    </a:ext>
                  </a:extLst>
                </p14:cNvPr>
                <p14:cNvContentPartPr/>
                <p14:nvPr/>
              </p14:nvContentPartPr>
              <p14:xfrm>
                <a:off x="7971600" y="3332227"/>
                <a:ext cx="64800" cy="6840"/>
              </p14:xfrm>
            </p:contentPart>
          </mc:Choice>
          <mc:Fallback>
            <p:pic>
              <p:nvPicPr>
                <p:cNvPr id="164" name="Freihand 163">
                  <a:extLst>
                    <a:ext uri="{FF2B5EF4-FFF2-40B4-BE49-F238E27FC236}">
                      <a16:creationId xmlns:a16="http://schemas.microsoft.com/office/drawing/2014/main" id="{39226CC8-27BF-4AAA-8640-64CBBF484AA7}"/>
                    </a:ext>
                  </a:extLst>
                </p:cNvPr>
                <p:cNvPicPr/>
                <p:nvPr/>
              </p:nvPicPr>
              <p:blipFill>
                <a:blip r:embed="rId428"/>
                <a:stretch>
                  <a:fillRect/>
                </a:stretch>
              </p:blipFill>
              <p:spPr>
                <a:xfrm>
                  <a:off x="7967280" y="3327907"/>
                  <a:ext cx="7344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9">
              <p14:nvContentPartPr>
                <p14:cNvPr id="165" name="Freihand 164">
                  <a:extLst>
                    <a:ext uri="{FF2B5EF4-FFF2-40B4-BE49-F238E27FC236}">
                      <a16:creationId xmlns:a16="http://schemas.microsoft.com/office/drawing/2014/main" id="{80CD9AC4-8E99-4DB5-A288-3E16BDE1FED8}"/>
                    </a:ext>
                  </a:extLst>
                </p14:cNvPr>
                <p14:cNvContentPartPr/>
                <p14:nvPr/>
              </p14:nvContentPartPr>
              <p14:xfrm>
                <a:off x="7952880" y="3377227"/>
                <a:ext cx="111240" cy="12240"/>
              </p14:xfrm>
            </p:contentPart>
          </mc:Choice>
          <mc:Fallback>
            <p:pic>
              <p:nvPicPr>
                <p:cNvPr id="165" name="Freihand 164">
                  <a:extLst>
                    <a:ext uri="{FF2B5EF4-FFF2-40B4-BE49-F238E27FC236}">
                      <a16:creationId xmlns:a16="http://schemas.microsoft.com/office/drawing/2014/main" id="{80CD9AC4-8E99-4DB5-A288-3E16BDE1FED8}"/>
                    </a:ext>
                  </a:extLst>
                </p:cNvPr>
                <p:cNvPicPr/>
                <p:nvPr/>
              </p:nvPicPr>
              <p:blipFill>
                <a:blip r:embed="rId430"/>
                <a:stretch>
                  <a:fillRect/>
                </a:stretch>
              </p:blipFill>
              <p:spPr>
                <a:xfrm>
                  <a:off x="7948560" y="3372907"/>
                  <a:ext cx="119880" cy="2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1">
              <p14:nvContentPartPr>
                <p14:cNvPr id="195" name="Freihand 194">
                  <a:extLst>
                    <a:ext uri="{FF2B5EF4-FFF2-40B4-BE49-F238E27FC236}">
                      <a16:creationId xmlns:a16="http://schemas.microsoft.com/office/drawing/2014/main" id="{697B25C9-7111-4DA0-AFC5-CE0FD6BC0EF3}"/>
                    </a:ext>
                  </a:extLst>
                </p14:cNvPr>
                <p14:cNvContentPartPr/>
                <p14:nvPr/>
              </p14:nvContentPartPr>
              <p14:xfrm>
                <a:off x="8162760" y="3242587"/>
                <a:ext cx="147600" cy="164880"/>
              </p14:xfrm>
            </p:contentPart>
          </mc:Choice>
          <mc:Fallback>
            <p:pic>
              <p:nvPicPr>
                <p:cNvPr id="195" name="Freihand 194">
                  <a:extLst>
                    <a:ext uri="{FF2B5EF4-FFF2-40B4-BE49-F238E27FC236}">
                      <a16:creationId xmlns:a16="http://schemas.microsoft.com/office/drawing/2014/main" id="{697B25C9-7111-4DA0-AFC5-CE0FD6BC0EF3}"/>
                    </a:ext>
                  </a:extLst>
                </p:cNvPr>
                <p:cNvPicPr/>
                <p:nvPr/>
              </p:nvPicPr>
              <p:blipFill>
                <a:blip r:embed="rId432"/>
                <a:stretch>
                  <a:fillRect/>
                </a:stretch>
              </p:blipFill>
              <p:spPr>
                <a:xfrm>
                  <a:off x="8158440" y="3238267"/>
                  <a:ext cx="156240" cy="17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3">
              <p14:nvContentPartPr>
                <p14:cNvPr id="196" name="Freihand 195">
                  <a:extLst>
                    <a:ext uri="{FF2B5EF4-FFF2-40B4-BE49-F238E27FC236}">
                      <a16:creationId xmlns:a16="http://schemas.microsoft.com/office/drawing/2014/main" id="{145BE29F-FB5D-4757-BF40-E5A6D0BDD434}"/>
                    </a:ext>
                  </a:extLst>
                </p14:cNvPr>
                <p14:cNvContentPartPr/>
                <p14:nvPr/>
              </p14:nvContentPartPr>
              <p14:xfrm>
                <a:off x="8400720" y="3241867"/>
                <a:ext cx="9000" cy="123120"/>
              </p14:xfrm>
            </p:contentPart>
          </mc:Choice>
          <mc:Fallback>
            <p:pic>
              <p:nvPicPr>
                <p:cNvPr id="196" name="Freihand 195">
                  <a:extLst>
                    <a:ext uri="{FF2B5EF4-FFF2-40B4-BE49-F238E27FC236}">
                      <a16:creationId xmlns:a16="http://schemas.microsoft.com/office/drawing/2014/main" id="{145BE29F-FB5D-4757-BF40-E5A6D0BDD434}"/>
                    </a:ext>
                  </a:extLst>
                </p:cNvPr>
                <p:cNvPicPr/>
                <p:nvPr/>
              </p:nvPicPr>
              <p:blipFill>
                <a:blip r:embed="rId434"/>
                <a:stretch>
                  <a:fillRect/>
                </a:stretch>
              </p:blipFill>
              <p:spPr>
                <a:xfrm>
                  <a:off x="8396400" y="3237547"/>
                  <a:ext cx="17640" cy="13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5">
              <p14:nvContentPartPr>
                <p14:cNvPr id="197" name="Freihand 196">
                  <a:extLst>
                    <a:ext uri="{FF2B5EF4-FFF2-40B4-BE49-F238E27FC236}">
                      <a16:creationId xmlns:a16="http://schemas.microsoft.com/office/drawing/2014/main" id="{56D56B0F-6CA3-44A1-9E60-C8F3EFD54FEC}"/>
                    </a:ext>
                  </a:extLst>
                </p14:cNvPr>
                <p14:cNvContentPartPr/>
                <p14:nvPr/>
              </p14:nvContentPartPr>
              <p14:xfrm>
                <a:off x="8344200" y="3204427"/>
                <a:ext cx="133200" cy="105840"/>
              </p14:xfrm>
            </p:contentPart>
          </mc:Choice>
          <mc:Fallback>
            <p:pic>
              <p:nvPicPr>
                <p:cNvPr id="197" name="Freihand 196">
                  <a:extLst>
                    <a:ext uri="{FF2B5EF4-FFF2-40B4-BE49-F238E27FC236}">
                      <a16:creationId xmlns:a16="http://schemas.microsoft.com/office/drawing/2014/main" id="{56D56B0F-6CA3-44A1-9E60-C8F3EFD54FEC}"/>
                    </a:ext>
                  </a:extLst>
                </p:cNvPr>
                <p:cNvPicPr/>
                <p:nvPr/>
              </p:nvPicPr>
              <p:blipFill>
                <a:blip r:embed="rId436"/>
                <a:stretch>
                  <a:fillRect/>
                </a:stretch>
              </p:blipFill>
              <p:spPr>
                <a:xfrm>
                  <a:off x="8339880" y="3200107"/>
                  <a:ext cx="141840" cy="11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7">
              <p14:nvContentPartPr>
                <p14:cNvPr id="198" name="Freihand 197">
                  <a:extLst>
                    <a:ext uri="{FF2B5EF4-FFF2-40B4-BE49-F238E27FC236}">
                      <a16:creationId xmlns:a16="http://schemas.microsoft.com/office/drawing/2014/main" id="{7F883ACB-FBF6-45FE-8D42-C180DCCD659D}"/>
                    </a:ext>
                  </a:extLst>
                </p14:cNvPr>
                <p14:cNvContentPartPr/>
                <p14:nvPr/>
              </p14:nvContentPartPr>
              <p14:xfrm>
                <a:off x="8496120" y="3236827"/>
                <a:ext cx="77760" cy="131040"/>
              </p14:xfrm>
            </p:contentPart>
          </mc:Choice>
          <mc:Fallback>
            <p:pic>
              <p:nvPicPr>
                <p:cNvPr id="198" name="Freihand 197">
                  <a:extLst>
                    <a:ext uri="{FF2B5EF4-FFF2-40B4-BE49-F238E27FC236}">
                      <a16:creationId xmlns:a16="http://schemas.microsoft.com/office/drawing/2014/main" id="{7F883ACB-FBF6-45FE-8D42-C180DCCD659D}"/>
                    </a:ext>
                  </a:extLst>
                </p:cNvPr>
                <p:cNvPicPr/>
                <p:nvPr/>
              </p:nvPicPr>
              <p:blipFill>
                <a:blip r:embed="rId438"/>
                <a:stretch>
                  <a:fillRect/>
                </a:stretch>
              </p:blipFill>
              <p:spPr>
                <a:xfrm>
                  <a:off x="8491800" y="3232507"/>
                  <a:ext cx="86400" cy="13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9">
              <p14:nvContentPartPr>
                <p14:cNvPr id="199" name="Freihand 198">
                  <a:extLst>
                    <a:ext uri="{FF2B5EF4-FFF2-40B4-BE49-F238E27FC236}">
                      <a16:creationId xmlns:a16="http://schemas.microsoft.com/office/drawing/2014/main" id="{65211CAD-A6FB-47FD-BF1F-FD79952C9162}"/>
                    </a:ext>
                  </a:extLst>
                </p14:cNvPr>
                <p14:cNvContentPartPr/>
                <p14:nvPr/>
              </p14:nvContentPartPr>
              <p14:xfrm>
                <a:off x="8619960" y="3292267"/>
                <a:ext cx="89640" cy="157320"/>
              </p14:xfrm>
            </p:contentPart>
          </mc:Choice>
          <mc:Fallback>
            <p:pic>
              <p:nvPicPr>
                <p:cNvPr id="199" name="Freihand 198">
                  <a:extLst>
                    <a:ext uri="{FF2B5EF4-FFF2-40B4-BE49-F238E27FC236}">
                      <a16:creationId xmlns:a16="http://schemas.microsoft.com/office/drawing/2014/main" id="{65211CAD-A6FB-47FD-BF1F-FD79952C9162}"/>
                    </a:ext>
                  </a:extLst>
                </p:cNvPr>
                <p:cNvPicPr/>
                <p:nvPr/>
              </p:nvPicPr>
              <p:blipFill>
                <a:blip r:embed="rId440"/>
                <a:stretch>
                  <a:fillRect/>
                </a:stretch>
              </p:blipFill>
              <p:spPr>
                <a:xfrm>
                  <a:off x="8615640" y="3287947"/>
                  <a:ext cx="98280" cy="16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1">
              <p14:nvContentPartPr>
                <p14:cNvPr id="201" name="Freihand 200">
                  <a:extLst>
                    <a:ext uri="{FF2B5EF4-FFF2-40B4-BE49-F238E27FC236}">
                      <a16:creationId xmlns:a16="http://schemas.microsoft.com/office/drawing/2014/main" id="{A5A42860-924E-48FB-84FA-89D79172A7D0}"/>
                    </a:ext>
                  </a:extLst>
                </p14:cNvPr>
                <p14:cNvContentPartPr/>
                <p14:nvPr/>
              </p14:nvContentPartPr>
              <p14:xfrm>
                <a:off x="8828760" y="3263827"/>
                <a:ext cx="22320" cy="7560"/>
              </p14:xfrm>
            </p:contentPart>
          </mc:Choice>
          <mc:Fallback>
            <p:pic>
              <p:nvPicPr>
                <p:cNvPr id="201" name="Freihand 200">
                  <a:extLst>
                    <a:ext uri="{FF2B5EF4-FFF2-40B4-BE49-F238E27FC236}">
                      <a16:creationId xmlns:a16="http://schemas.microsoft.com/office/drawing/2014/main" id="{A5A42860-924E-48FB-84FA-89D79172A7D0}"/>
                    </a:ext>
                  </a:extLst>
                </p:cNvPr>
                <p:cNvPicPr/>
                <p:nvPr/>
              </p:nvPicPr>
              <p:blipFill>
                <a:blip r:embed="rId442"/>
                <a:stretch>
                  <a:fillRect/>
                </a:stretch>
              </p:blipFill>
              <p:spPr>
                <a:xfrm>
                  <a:off x="8824440" y="3259507"/>
                  <a:ext cx="30960" cy="1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3">
              <p14:nvContentPartPr>
                <p14:cNvPr id="202" name="Freihand 201">
                  <a:extLst>
                    <a:ext uri="{FF2B5EF4-FFF2-40B4-BE49-F238E27FC236}">
                      <a16:creationId xmlns:a16="http://schemas.microsoft.com/office/drawing/2014/main" id="{73B114B2-FC8E-48AA-A35F-A6B7181F0EE8}"/>
                    </a:ext>
                  </a:extLst>
                </p14:cNvPr>
                <p14:cNvContentPartPr/>
                <p14:nvPr/>
              </p14:nvContentPartPr>
              <p14:xfrm>
                <a:off x="8970600" y="3150427"/>
                <a:ext cx="136080" cy="172800"/>
              </p14:xfrm>
            </p:contentPart>
          </mc:Choice>
          <mc:Fallback>
            <p:pic>
              <p:nvPicPr>
                <p:cNvPr id="202" name="Freihand 201">
                  <a:extLst>
                    <a:ext uri="{FF2B5EF4-FFF2-40B4-BE49-F238E27FC236}">
                      <a16:creationId xmlns:a16="http://schemas.microsoft.com/office/drawing/2014/main" id="{73B114B2-FC8E-48AA-A35F-A6B7181F0EE8}"/>
                    </a:ext>
                  </a:extLst>
                </p:cNvPr>
                <p:cNvPicPr/>
                <p:nvPr/>
              </p:nvPicPr>
              <p:blipFill>
                <a:blip r:embed="rId444"/>
                <a:stretch>
                  <a:fillRect/>
                </a:stretch>
              </p:blipFill>
              <p:spPr>
                <a:xfrm>
                  <a:off x="8966280" y="3146107"/>
                  <a:ext cx="144720" cy="18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5">
              <p14:nvContentPartPr>
                <p14:cNvPr id="204" name="Freihand 203">
                  <a:extLst>
                    <a:ext uri="{FF2B5EF4-FFF2-40B4-BE49-F238E27FC236}">
                      <a16:creationId xmlns:a16="http://schemas.microsoft.com/office/drawing/2014/main" id="{1B51E9EE-2F8F-4E18-8C91-94917CD22231}"/>
                    </a:ext>
                  </a:extLst>
                </p14:cNvPr>
                <p14:cNvContentPartPr/>
                <p14:nvPr/>
              </p14:nvContentPartPr>
              <p14:xfrm>
                <a:off x="9191640" y="3120187"/>
                <a:ext cx="123840" cy="174240"/>
              </p14:xfrm>
            </p:contentPart>
          </mc:Choice>
          <mc:Fallback>
            <p:pic>
              <p:nvPicPr>
                <p:cNvPr id="204" name="Freihand 203">
                  <a:extLst>
                    <a:ext uri="{FF2B5EF4-FFF2-40B4-BE49-F238E27FC236}">
                      <a16:creationId xmlns:a16="http://schemas.microsoft.com/office/drawing/2014/main" id="{1B51E9EE-2F8F-4E18-8C91-94917CD22231}"/>
                    </a:ext>
                  </a:extLst>
                </p:cNvPr>
                <p:cNvPicPr/>
                <p:nvPr/>
              </p:nvPicPr>
              <p:blipFill>
                <a:blip r:embed="rId446"/>
                <a:stretch>
                  <a:fillRect/>
                </a:stretch>
              </p:blipFill>
              <p:spPr>
                <a:xfrm>
                  <a:off x="9187320" y="3115867"/>
                  <a:ext cx="132480" cy="18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7">
              <p14:nvContentPartPr>
                <p14:cNvPr id="205" name="Freihand 204">
                  <a:extLst>
                    <a:ext uri="{FF2B5EF4-FFF2-40B4-BE49-F238E27FC236}">
                      <a16:creationId xmlns:a16="http://schemas.microsoft.com/office/drawing/2014/main" id="{265E247C-0AF3-45E3-A28F-7818FA8D90A3}"/>
                    </a:ext>
                  </a:extLst>
                </p14:cNvPr>
                <p14:cNvContentPartPr/>
                <p14:nvPr/>
              </p14:nvContentPartPr>
              <p14:xfrm>
                <a:off x="9320520" y="3221347"/>
                <a:ext cx="91080" cy="167400"/>
              </p14:xfrm>
            </p:contentPart>
          </mc:Choice>
          <mc:Fallback>
            <p:pic>
              <p:nvPicPr>
                <p:cNvPr id="205" name="Freihand 204">
                  <a:extLst>
                    <a:ext uri="{FF2B5EF4-FFF2-40B4-BE49-F238E27FC236}">
                      <a16:creationId xmlns:a16="http://schemas.microsoft.com/office/drawing/2014/main" id="{265E247C-0AF3-45E3-A28F-7818FA8D90A3}"/>
                    </a:ext>
                  </a:extLst>
                </p:cNvPr>
                <p:cNvPicPr/>
                <p:nvPr/>
              </p:nvPicPr>
              <p:blipFill>
                <a:blip r:embed="rId448"/>
                <a:stretch>
                  <a:fillRect/>
                </a:stretch>
              </p:blipFill>
              <p:spPr>
                <a:xfrm>
                  <a:off x="9316200" y="3217027"/>
                  <a:ext cx="99720" cy="17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9">
              <p14:nvContentPartPr>
                <p14:cNvPr id="206" name="Freihand 205">
                  <a:extLst>
                    <a:ext uri="{FF2B5EF4-FFF2-40B4-BE49-F238E27FC236}">
                      <a16:creationId xmlns:a16="http://schemas.microsoft.com/office/drawing/2014/main" id="{E27C9C8A-171A-409C-AA18-B7159BFDABC8}"/>
                    </a:ext>
                  </a:extLst>
                </p14:cNvPr>
                <p14:cNvContentPartPr/>
                <p14:nvPr/>
              </p14:nvContentPartPr>
              <p14:xfrm>
                <a:off x="7478760" y="3633547"/>
                <a:ext cx="129600" cy="196560"/>
              </p14:xfrm>
            </p:contentPart>
          </mc:Choice>
          <mc:Fallback>
            <p:pic>
              <p:nvPicPr>
                <p:cNvPr id="206" name="Freihand 205">
                  <a:extLst>
                    <a:ext uri="{FF2B5EF4-FFF2-40B4-BE49-F238E27FC236}">
                      <a16:creationId xmlns:a16="http://schemas.microsoft.com/office/drawing/2014/main" id="{E27C9C8A-171A-409C-AA18-B7159BFDABC8}"/>
                    </a:ext>
                  </a:extLst>
                </p:cNvPr>
                <p:cNvPicPr/>
                <p:nvPr/>
              </p:nvPicPr>
              <p:blipFill>
                <a:blip r:embed="rId450"/>
                <a:stretch>
                  <a:fillRect/>
                </a:stretch>
              </p:blipFill>
              <p:spPr>
                <a:xfrm>
                  <a:off x="7474440" y="3629227"/>
                  <a:ext cx="138240" cy="20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1">
              <p14:nvContentPartPr>
                <p14:cNvPr id="207" name="Freihand 206">
                  <a:extLst>
                    <a:ext uri="{FF2B5EF4-FFF2-40B4-BE49-F238E27FC236}">
                      <a16:creationId xmlns:a16="http://schemas.microsoft.com/office/drawing/2014/main" id="{94F3EBFD-15E7-4D81-8D72-D3118E433124}"/>
                    </a:ext>
                  </a:extLst>
                </p14:cNvPr>
                <p14:cNvContentPartPr/>
                <p14:nvPr/>
              </p14:nvContentPartPr>
              <p14:xfrm>
                <a:off x="7734360" y="3631387"/>
                <a:ext cx="101880" cy="149400"/>
              </p14:xfrm>
            </p:contentPart>
          </mc:Choice>
          <mc:Fallback>
            <p:pic>
              <p:nvPicPr>
                <p:cNvPr id="207" name="Freihand 206">
                  <a:extLst>
                    <a:ext uri="{FF2B5EF4-FFF2-40B4-BE49-F238E27FC236}">
                      <a16:creationId xmlns:a16="http://schemas.microsoft.com/office/drawing/2014/main" id="{94F3EBFD-15E7-4D81-8D72-D3118E433124}"/>
                    </a:ext>
                  </a:extLst>
                </p:cNvPr>
                <p:cNvPicPr/>
                <p:nvPr/>
              </p:nvPicPr>
              <p:blipFill>
                <a:blip r:embed="rId452"/>
                <a:stretch>
                  <a:fillRect/>
                </a:stretch>
              </p:blipFill>
              <p:spPr>
                <a:xfrm>
                  <a:off x="7730040" y="3627067"/>
                  <a:ext cx="110520" cy="15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3">
              <p14:nvContentPartPr>
                <p14:cNvPr id="208" name="Freihand 207">
                  <a:extLst>
                    <a:ext uri="{FF2B5EF4-FFF2-40B4-BE49-F238E27FC236}">
                      <a16:creationId xmlns:a16="http://schemas.microsoft.com/office/drawing/2014/main" id="{39F547BD-E8A3-4746-90D7-46326EB2E70E}"/>
                    </a:ext>
                  </a:extLst>
                </p14:cNvPr>
                <p14:cNvContentPartPr/>
                <p14:nvPr/>
              </p14:nvContentPartPr>
              <p14:xfrm>
                <a:off x="7992480" y="3667027"/>
                <a:ext cx="125280" cy="22680"/>
              </p14:xfrm>
            </p:contentPart>
          </mc:Choice>
          <mc:Fallback>
            <p:pic>
              <p:nvPicPr>
                <p:cNvPr id="208" name="Freihand 207">
                  <a:extLst>
                    <a:ext uri="{FF2B5EF4-FFF2-40B4-BE49-F238E27FC236}">
                      <a16:creationId xmlns:a16="http://schemas.microsoft.com/office/drawing/2014/main" id="{39F547BD-E8A3-4746-90D7-46326EB2E70E}"/>
                    </a:ext>
                  </a:extLst>
                </p:cNvPr>
                <p:cNvPicPr/>
                <p:nvPr/>
              </p:nvPicPr>
              <p:blipFill>
                <a:blip r:embed="rId454"/>
                <a:stretch>
                  <a:fillRect/>
                </a:stretch>
              </p:blipFill>
              <p:spPr>
                <a:xfrm>
                  <a:off x="7988160" y="3662707"/>
                  <a:ext cx="133920" cy="3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5">
              <p14:nvContentPartPr>
                <p14:cNvPr id="209" name="Freihand 208">
                  <a:extLst>
                    <a:ext uri="{FF2B5EF4-FFF2-40B4-BE49-F238E27FC236}">
                      <a16:creationId xmlns:a16="http://schemas.microsoft.com/office/drawing/2014/main" id="{82837EC4-DB6E-42E7-8083-F9EF68E463B1}"/>
                    </a:ext>
                  </a:extLst>
                </p14:cNvPr>
                <p14:cNvContentPartPr/>
                <p14:nvPr/>
              </p14:nvContentPartPr>
              <p14:xfrm>
                <a:off x="8017680" y="3727867"/>
                <a:ext cx="122760" cy="16920"/>
              </p14:xfrm>
            </p:contentPart>
          </mc:Choice>
          <mc:Fallback>
            <p:pic>
              <p:nvPicPr>
                <p:cNvPr id="209" name="Freihand 208">
                  <a:extLst>
                    <a:ext uri="{FF2B5EF4-FFF2-40B4-BE49-F238E27FC236}">
                      <a16:creationId xmlns:a16="http://schemas.microsoft.com/office/drawing/2014/main" id="{82837EC4-DB6E-42E7-8083-F9EF68E463B1}"/>
                    </a:ext>
                  </a:extLst>
                </p:cNvPr>
                <p:cNvPicPr/>
                <p:nvPr/>
              </p:nvPicPr>
              <p:blipFill>
                <a:blip r:embed="rId456"/>
                <a:stretch>
                  <a:fillRect/>
                </a:stretch>
              </p:blipFill>
              <p:spPr>
                <a:xfrm>
                  <a:off x="8013360" y="3723547"/>
                  <a:ext cx="131400" cy="2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7">
              <p14:nvContentPartPr>
                <p14:cNvPr id="210" name="Freihand 209">
                  <a:extLst>
                    <a:ext uri="{FF2B5EF4-FFF2-40B4-BE49-F238E27FC236}">
                      <a16:creationId xmlns:a16="http://schemas.microsoft.com/office/drawing/2014/main" id="{547EDB27-1F82-48DD-AC08-C2741C6E28BF}"/>
                    </a:ext>
                  </a:extLst>
                </p14:cNvPr>
                <p14:cNvContentPartPr/>
                <p14:nvPr/>
              </p14:nvContentPartPr>
              <p14:xfrm>
                <a:off x="8202360" y="3593587"/>
                <a:ext cx="148680" cy="172080"/>
              </p14:xfrm>
            </p:contentPart>
          </mc:Choice>
          <mc:Fallback>
            <p:pic>
              <p:nvPicPr>
                <p:cNvPr id="210" name="Freihand 209">
                  <a:extLst>
                    <a:ext uri="{FF2B5EF4-FFF2-40B4-BE49-F238E27FC236}">
                      <a16:creationId xmlns:a16="http://schemas.microsoft.com/office/drawing/2014/main" id="{547EDB27-1F82-48DD-AC08-C2741C6E28BF}"/>
                    </a:ext>
                  </a:extLst>
                </p:cNvPr>
                <p:cNvPicPr/>
                <p:nvPr/>
              </p:nvPicPr>
              <p:blipFill>
                <a:blip r:embed="rId458"/>
                <a:stretch>
                  <a:fillRect/>
                </a:stretch>
              </p:blipFill>
              <p:spPr>
                <a:xfrm>
                  <a:off x="8198040" y="3589267"/>
                  <a:ext cx="157320" cy="18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9">
              <p14:nvContentPartPr>
                <p14:cNvPr id="211" name="Freihand 210">
                  <a:extLst>
                    <a:ext uri="{FF2B5EF4-FFF2-40B4-BE49-F238E27FC236}">
                      <a16:creationId xmlns:a16="http://schemas.microsoft.com/office/drawing/2014/main" id="{1925C1C3-B113-4EE4-9F56-939FC3B66810}"/>
                    </a:ext>
                  </a:extLst>
                </p14:cNvPr>
                <p14:cNvContentPartPr/>
                <p14:nvPr/>
              </p14:nvContentPartPr>
              <p14:xfrm>
                <a:off x="8451480" y="3600067"/>
                <a:ext cx="10800" cy="124560"/>
              </p14:xfrm>
            </p:contentPart>
          </mc:Choice>
          <mc:Fallback>
            <p:pic>
              <p:nvPicPr>
                <p:cNvPr id="211" name="Freihand 210">
                  <a:extLst>
                    <a:ext uri="{FF2B5EF4-FFF2-40B4-BE49-F238E27FC236}">
                      <a16:creationId xmlns:a16="http://schemas.microsoft.com/office/drawing/2014/main" id="{1925C1C3-B113-4EE4-9F56-939FC3B66810}"/>
                    </a:ext>
                  </a:extLst>
                </p:cNvPr>
                <p:cNvPicPr/>
                <p:nvPr/>
              </p:nvPicPr>
              <p:blipFill>
                <a:blip r:embed="rId460"/>
                <a:stretch>
                  <a:fillRect/>
                </a:stretch>
              </p:blipFill>
              <p:spPr>
                <a:xfrm>
                  <a:off x="8447160" y="3595747"/>
                  <a:ext cx="19440" cy="13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1">
              <p14:nvContentPartPr>
                <p14:cNvPr id="212" name="Freihand 211">
                  <a:extLst>
                    <a:ext uri="{FF2B5EF4-FFF2-40B4-BE49-F238E27FC236}">
                      <a16:creationId xmlns:a16="http://schemas.microsoft.com/office/drawing/2014/main" id="{F5D4AA20-4D0E-4726-ADCB-8A070E12A082}"/>
                    </a:ext>
                  </a:extLst>
                </p14:cNvPr>
                <p14:cNvContentPartPr/>
                <p14:nvPr/>
              </p14:nvContentPartPr>
              <p14:xfrm>
                <a:off x="8383440" y="3574147"/>
                <a:ext cx="117360" cy="73080"/>
              </p14:xfrm>
            </p:contentPart>
          </mc:Choice>
          <mc:Fallback>
            <p:pic>
              <p:nvPicPr>
                <p:cNvPr id="212" name="Freihand 211">
                  <a:extLst>
                    <a:ext uri="{FF2B5EF4-FFF2-40B4-BE49-F238E27FC236}">
                      <a16:creationId xmlns:a16="http://schemas.microsoft.com/office/drawing/2014/main" id="{F5D4AA20-4D0E-4726-ADCB-8A070E12A082}"/>
                    </a:ext>
                  </a:extLst>
                </p:cNvPr>
                <p:cNvPicPr/>
                <p:nvPr/>
              </p:nvPicPr>
              <p:blipFill>
                <a:blip r:embed="rId462"/>
                <a:stretch>
                  <a:fillRect/>
                </a:stretch>
              </p:blipFill>
              <p:spPr>
                <a:xfrm>
                  <a:off x="8379120" y="3569827"/>
                  <a:ext cx="126000" cy="8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3">
              <p14:nvContentPartPr>
                <p14:cNvPr id="213" name="Freihand 212">
                  <a:extLst>
                    <a:ext uri="{FF2B5EF4-FFF2-40B4-BE49-F238E27FC236}">
                      <a16:creationId xmlns:a16="http://schemas.microsoft.com/office/drawing/2014/main" id="{92AD4EF7-B428-4E0D-8E84-287CEB3970BD}"/>
                    </a:ext>
                  </a:extLst>
                </p14:cNvPr>
                <p14:cNvContentPartPr/>
                <p14:nvPr/>
              </p14:nvContentPartPr>
              <p14:xfrm>
                <a:off x="8559840" y="3685747"/>
                <a:ext cx="3240" cy="29880"/>
              </p14:xfrm>
            </p:contentPart>
          </mc:Choice>
          <mc:Fallback>
            <p:pic>
              <p:nvPicPr>
                <p:cNvPr id="213" name="Freihand 212">
                  <a:extLst>
                    <a:ext uri="{FF2B5EF4-FFF2-40B4-BE49-F238E27FC236}">
                      <a16:creationId xmlns:a16="http://schemas.microsoft.com/office/drawing/2014/main" id="{92AD4EF7-B428-4E0D-8E84-287CEB3970BD}"/>
                    </a:ext>
                  </a:extLst>
                </p:cNvPr>
                <p:cNvPicPr/>
                <p:nvPr/>
              </p:nvPicPr>
              <p:blipFill>
                <a:blip r:embed="rId464"/>
                <a:stretch>
                  <a:fillRect/>
                </a:stretch>
              </p:blipFill>
              <p:spPr>
                <a:xfrm>
                  <a:off x="8555520" y="3681427"/>
                  <a:ext cx="11880" cy="3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5">
              <p14:nvContentPartPr>
                <p14:cNvPr id="214" name="Freihand 213">
                  <a:extLst>
                    <a:ext uri="{FF2B5EF4-FFF2-40B4-BE49-F238E27FC236}">
                      <a16:creationId xmlns:a16="http://schemas.microsoft.com/office/drawing/2014/main" id="{F22BCAF0-C138-47A4-9ED9-8A868043BC41}"/>
                    </a:ext>
                  </a:extLst>
                </p14:cNvPr>
                <p14:cNvContentPartPr/>
                <p14:nvPr/>
              </p14:nvContentPartPr>
              <p14:xfrm>
                <a:off x="8529600" y="3562627"/>
                <a:ext cx="122400" cy="176040"/>
              </p14:xfrm>
            </p:contentPart>
          </mc:Choice>
          <mc:Fallback>
            <p:pic>
              <p:nvPicPr>
                <p:cNvPr id="214" name="Freihand 213">
                  <a:extLst>
                    <a:ext uri="{FF2B5EF4-FFF2-40B4-BE49-F238E27FC236}">
                      <a16:creationId xmlns:a16="http://schemas.microsoft.com/office/drawing/2014/main" id="{F22BCAF0-C138-47A4-9ED9-8A868043BC41}"/>
                    </a:ext>
                  </a:extLst>
                </p:cNvPr>
                <p:cNvPicPr/>
                <p:nvPr/>
              </p:nvPicPr>
              <p:blipFill>
                <a:blip r:embed="rId466"/>
                <a:stretch>
                  <a:fillRect/>
                </a:stretch>
              </p:blipFill>
              <p:spPr>
                <a:xfrm>
                  <a:off x="8525280" y="3558307"/>
                  <a:ext cx="131040" cy="18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7">
              <p14:nvContentPartPr>
                <p14:cNvPr id="215" name="Freihand 214">
                  <a:extLst>
                    <a:ext uri="{FF2B5EF4-FFF2-40B4-BE49-F238E27FC236}">
                      <a16:creationId xmlns:a16="http://schemas.microsoft.com/office/drawing/2014/main" id="{65876415-2F2C-4472-89B5-C9C36CF808DC}"/>
                    </a:ext>
                  </a:extLst>
                </p14:cNvPr>
                <p14:cNvContentPartPr/>
                <p14:nvPr/>
              </p14:nvContentPartPr>
              <p14:xfrm>
                <a:off x="8691600" y="3669907"/>
                <a:ext cx="89280" cy="116640"/>
              </p14:xfrm>
            </p:contentPart>
          </mc:Choice>
          <mc:Fallback>
            <p:pic>
              <p:nvPicPr>
                <p:cNvPr id="215" name="Freihand 214">
                  <a:extLst>
                    <a:ext uri="{FF2B5EF4-FFF2-40B4-BE49-F238E27FC236}">
                      <a16:creationId xmlns:a16="http://schemas.microsoft.com/office/drawing/2014/main" id="{65876415-2F2C-4472-89B5-C9C36CF808DC}"/>
                    </a:ext>
                  </a:extLst>
                </p:cNvPr>
                <p:cNvPicPr/>
                <p:nvPr/>
              </p:nvPicPr>
              <p:blipFill>
                <a:blip r:embed="rId468"/>
                <a:stretch>
                  <a:fillRect/>
                </a:stretch>
              </p:blipFill>
              <p:spPr>
                <a:xfrm>
                  <a:off x="8687280" y="3665587"/>
                  <a:ext cx="97920" cy="12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9">
              <p14:nvContentPartPr>
                <p14:cNvPr id="218" name="Freihand 217">
                  <a:extLst>
                    <a:ext uri="{FF2B5EF4-FFF2-40B4-BE49-F238E27FC236}">
                      <a16:creationId xmlns:a16="http://schemas.microsoft.com/office/drawing/2014/main" id="{4EA59D22-C995-4732-8460-C57632B24F76}"/>
                    </a:ext>
                  </a:extLst>
                </p14:cNvPr>
                <p14:cNvContentPartPr/>
                <p14:nvPr/>
              </p14:nvContentPartPr>
              <p14:xfrm>
                <a:off x="8873040" y="3619867"/>
                <a:ext cx="35640" cy="19800"/>
              </p14:xfrm>
            </p:contentPart>
          </mc:Choice>
          <mc:Fallback>
            <p:pic>
              <p:nvPicPr>
                <p:cNvPr id="218" name="Freihand 217">
                  <a:extLst>
                    <a:ext uri="{FF2B5EF4-FFF2-40B4-BE49-F238E27FC236}">
                      <a16:creationId xmlns:a16="http://schemas.microsoft.com/office/drawing/2014/main" id="{4EA59D22-C995-4732-8460-C57632B24F76}"/>
                    </a:ext>
                  </a:extLst>
                </p:cNvPr>
                <p:cNvPicPr/>
                <p:nvPr/>
              </p:nvPicPr>
              <p:blipFill>
                <a:blip r:embed="rId470"/>
                <a:stretch>
                  <a:fillRect/>
                </a:stretch>
              </p:blipFill>
              <p:spPr>
                <a:xfrm>
                  <a:off x="8868720" y="3615547"/>
                  <a:ext cx="44280" cy="2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1">
              <p14:nvContentPartPr>
                <p14:cNvPr id="220" name="Freihand 219">
                  <a:extLst>
                    <a:ext uri="{FF2B5EF4-FFF2-40B4-BE49-F238E27FC236}">
                      <a16:creationId xmlns:a16="http://schemas.microsoft.com/office/drawing/2014/main" id="{CDE49F20-0CEA-4DF7-82C1-7AEE2A652EE1}"/>
                    </a:ext>
                  </a:extLst>
                </p14:cNvPr>
                <p14:cNvContentPartPr/>
                <p14:nvPr/>
              </p14:nvContentPartPr>
              <p14:xfrm>
                <a:off x="9022440" y="3495667"/>
                <a:ext cx="89280" cy="198360"/>
              </p14:xfrm>
            </p:contentPart>
          </mc:Choice>
          <mc:Fallback>
            <p:pic>
              <p:nvPicPr>
                <p:cNvPr id="220" name="Freihand 219">
                  <a:extLst>
                    <a:ext uri="{FF2B5EF4-FFF2-40B4-BE49-F238E27FC236}">
                      <a16:creationId xmlns:a16="http://schemas.microsoft.com/office/drawing/2014/main" id="{CDE49F20-0CEA-4DF7-82C1-7AEE2A652EE1}"/>
                    </a:ext>
                  </a:extLst>
                </p:cNvPr>
                <p:cNvPicPr/>
                <p:nvPr/>
              </p:nvPicPr>
              <p:blipFill>
                <a:blip r:embed="rId472"/>
                <a:stretch>
                  <a:fillRect/>
                </a:stretch>
              </p:blipFill>
              <p:spPr>
                <a:xfrm>
                  <a:off x="9018120" y="3491347"/>
                  <a:ext cx="97920" cy="20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3">
              <p14:nvContentPartPr>
                <p14:cNvPr id="222" name="Freihand 221">
                  <a:extLst>
                    <a:ext uri="{FF2B5EF4-FFF2-40B4-BE49-F238E27FC236}">
                      <a16:creationId xmlns:a16="http://schemas.microsoft.com/office/drawing/2014/main" id="{F60F0228-081F-4F80-95C1-6705F94BB529}"/>
                    </a:ext>
                  </a:extLst>
                </p14:cNvPr>
                <p14:cNvContentPartPr/>
                <p14:nvPr/>
              </p14:nvContentPartPr>
              <p14:xfrm>
                <a:off x="9110280" y="3606547"/>
                <a:ext cx="84960" cy="13680"/>
              </p14:xfrm>
            </p:contentPart>
          </mc:Choice>
          <mc:Fallback>
            <p:pic>
              <p:nvPicPr>
                <p:cNvPr id="222" name="Freihand 221">
                  <a:extLst>
                    <a:ext uri="{FF2B5EF4-FFF2-40B4-BE49-F238E27FC236}">
                      <a16:creationId xmlns:a16="http://schemas.microsoft.com/office/drawing/2014/main" id="{F60F0228-081F-4F80-95C1-6705F94BB529}"/>
                    </a:ext>
                  </a:extLst>
                </p:cNvPr>
                <p:cNvPicPr/>
                <p:nvPr/>
              </p:nvPicPr>
              <p:blipFill>
                <a:blip r:embed="rId474"/>
                <a:stretch>
                  <a:fillRect/>
                </a:stretch>
              </p:blipFill>
              <p:spPr>
                <a:xfrm>
                  <a:off x="9105960" y="3602227"/>
                  <a:ext cx="93600" cy="2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5">
              <p14:nvContentPartPr>
                <p14:cNvPr id="223" name="Freihand 222">
                  <a:extLst>
                    <a:ext uri="{FF2B5EF4-FFF2-40B4-BE49-F238E27FC236}">
                      <a16:creationId xmlns:a16="http://schemas.microsoft.com/office/drawing/2014/main" id="{0D43FA2D-D296-4FBA-8DD8-8A1A1F568BDB}"/>
                    </a:ext>
                  </a:extLst>
                </p14:cNvPr>
                <p14:cNvContentPartPr/>
                <p14:nvPr/>
              </p14:nvContentPartPr>
              <p14:xfrm>
                <a:off x="9262560" y="3487387"/>
                <a:ext cx="103320" cy="145440"/>
              </p14:xfrm>
            </p:contentPart>
          </mc:Choice>
          <mc:Fallback>
            <p:pic>
              <p:nvPicPr>
                <p:cNvPr id="223" name="Freihand 222">
                  <a:extLst>
                    <a:ext uri="{FF2B5EF4-FFF2-40B4-BE49-F238E27FC236}">
                      <a16:creationId xmlns:a16="http://schemas.microsoft.com/office/drawing/2014/main" id="{0D43FA2D-D296-4FBA-8DD8-8A1A1F568BDB}"/>
                    </a:ext>
                  </a:extLst>
                </p:cNvPr>
                <p:cNvPicPr/>
                <p:nvPr/>
              </p:nvPicPr>
              <p:blipFill>
                <a:blip r:embed="rId476"/>
                <a:stretch>
                  <a:fillRect/>
                </a:stretch>
              </p:blipFill>
              <p:spPr>
                <a:xfrm>
                  <a:off x="9258240" y="3483067"/>
                  <a:ext cx="111960" cy="15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7">
              <p14:nvContentPartPr>
                <p14:cNvPr id="224" name="Freihand 223">
                  <a:extLst>
                    <a:ext uri="{FF2B5EF4-FFF2-40B4-BE49-F238E27FC236}">
                      <a16:creationId xmlns:a16="http://schemas.microsoft.com/office/drawing/2014/main" id="{E1119C36-FA85-42D8-9C55-594C39D41C47}"/>
                    </a:ext>
                  </a:extLst>
                </p14:cNvPr>
                <p14:cNvContentPartPr/>
                <p14:nvPr/>
              </p14:nvContentPartPr>
              <p14:xfrm>
                <a:off x="9415560" y="3476947"/>
                <a:ext cx="101520" cy="129960"/>
              </p14:xfrm>
            </p:contentPart>
          </mc:Choice>
          <mc:Fallback>
            <p:pic>
              <p:nvPicPr>
                <p:cNvPr id="224" name="Freihand 223">
                  <a:extLst>
                    <a:ext uri="{FF2B5EF4-FFF2-40B4-BE49-F238E27FC236}">
                      <a16:creationId xmlns:a16="http://schemas.microsoft.com/office/drawing/2014/main" id="{E1119C36-FA85-42D8-9C55-594C39D41C47}"/>
                    </a:ext>
                  </a:extLst>
                </p:cNvPr>
                <p:cNvPicPr/>
                <p:nvPr/>
              </p:nvPicPr>
              <p:blipFill>
                <a:blip r:embed="rId478"/>
                <a:stretch>
                  <a:fillRect/>
                </a:stretch>
              </p:blipFill>
              <p:spPr>
                <a:xfrm>
                  <a:off x="9411240" y="3472627"/>
                  <a:ext cx="110160" cy="13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9">
              <p14:nvContentPartPr>
                <p14:cNvPr id="225" name="Freihand 224">
                  <a:extLst>
                    <a:ext uri="{FF2B5EF4-FFF2-40B4-BE49-F238E27FC236}">
                      <a16:creationId xmlns:a16="http://schemas.microsoft.com/office/drawing/2014/main" id="{F33FA113-AE12-423F-96E3-35CC9C33CE1F}"/>
                    </a:ext>
                  </a:extLst>
                </p14:cNvPr>
                <p14:cNvContentPartPr/>
                <p14:nvPr/>
              </p14:nvContentPartPr>
              <p14:xfrm>
                <a:off x="9522120" y="3581347"/>
                <a:ext cx="86040" cy="122400"/>
              </p14:xfrm>
            </p:contentPart>
          </mc:Choice>
          <mc:Fallback>
            <p:pic>
              <p:nvPicPr>
                <p:cNvPr id="225" name="Freihand 224">
                  <a:extLst>
                    <a:ext uri="{FF2B5EF4-FFF2-40B4-BE49-F238E27FC236}">
                      <a16:creationId xmlns:a16="http://schemas.microsoft.com/office/drawing/2014/main" id="{F33FA113-AE12-423F-96E3-35CC9C33CE1F}"/>
                    </a:ext>
                  </a:extLst>
                </p:cNvPr>
                <p:cNvPicPr/>
                <p:nvPr/>
              </p:nvPicPr>
              <p:blipFill>
                <a:blip r:embed="rId480"/>
                <a:stretch>
                  <a:fillRect/>
                </a:stretch>
              </p:blipFill>
              <p:spPr>
                <a:xfrm>
                  <a:off x="9517800" y="3577027"/>
                  <a:ext cx="94680" cy="13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1">
              <p14:nvContentPartPr>
                <p14:cNvPr id="226" name="Freihand 225">
                  <a:extLst>
                    <a:ext uri="{FF2B5EF4-FFF2-40B4-BE49-F238E27FC236}">
                      <a16:creationId xmlns:a16="http://schemas.microsoft.com/office/drawing/2014/main" id="{9DDE3E8C-9596-4FCE-8E6D-758A9CEFE546}"/>
                    </a:ext>
                  </a:extLst>
                </p14:cNvPr>
                <p14:cNvContentPartPr/>
                <p14:nvPr/>
              </p14:nvContentPartPr>
              <p14:xfrm>
                <a:off x="9636600" y="3471187"/>
                <a:ext cx="81720" cy="234360"/>
              </p14:xfrm>
            </p:contentPart>
          </mc:Choice>
          <mc:Fallback>
            <p:pic>
              <p:nvPicPr>
                <p:cNvPr id="226" name="Freihand 225">
                  <a:extLst>
                    <a:ext uri="{FF2B5EF4-FFF2-40B4-BE49-F238E27FC236}">
                      <a16:creationId xmlns:a16="http://schemas.microsoft.com/office/drawing/2014/main" id="{9DDE3E8C-9596-4FCE-8E6D-758A9CEFE546}"/>
                    </a:ext>
                  </a:extLst>
                </p:cNvPr>
                <p:cNvPicPr/>
                <p:nvPr/>
              </p:nvPicPr>
              <p:blipFill>
                <a:blip r:embed="rId482"/>
                <a:stretch>
                  <a:fillRect/>
                </a:stretch>
              </p:blipFill>
              <p:spPr>
                <a:xfrm>
                  <a:off x="9632280" y="3466867"/>
                  <a:ext cx="90360" cy="24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3">
              <p14:nvContentPartPr>
                <p14:cNvPr id="228" name="Freihand 227">
                  <a:extLst>
                    <a:ext uri="{FF2B5EF4-FFF2-40B4-BE49-F238E27FC236}">
                      <a16:creationId xmlns:a16="http://schemas.microsoft.com/office/drawing/2014/main" id="{EEF7B6F2-AB1F-4F50-B3AB-99A42D4CECC7}"/>
                    </a:ext>
                  </a:extLst>
                </p14:cNvPr>
                <p14:cNvContentPartPr/>
                <p14:nvPr/>
              </p14:nvContentPartPr>
              <p14:xfrm>
                <a:off x="9782760" y="2806987"/>
                <a:ext cx="1630440" cy="498960"/>
              </p14:xfrm>
            </p:contentPart>
          </mc:Choice>
          <mc:Fallback>
            <p:pic>
              <p:nvPicPr>
                <p:cNvPr id="228" name="Freihand 227">
                  <a:extLst>
                    <a:ext uri="{FF2B5EF4-FFF2-40B4-BE49-F238E27FC236}">
                      <a16:creationId xmlns:a16="http://schemas.microsoft.com/office/drawing/2014/main" id="{EEF7B6F2-AB1F-4F50-B3AB-99A42D4CECC7}"/>
                    </a:ext>
                  </a:extLst>
                </p:cNvPr>
                <p:cNvPicPr/>
                <p:nvPr/>
              </p:nvPicPr>
              <p:blipFill>
                <a:blip r:embed="rId484"/>
                <a:stretch>
                  <a:fillRect/>
                </a:stretch>
              </p:blipFill>
              <p:spPr>
                <a:xfrm>
                  <a:off x="9778440" y="2802667"/>
                  <a:ext cx="1639080" cy="50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5">
              <p14:nvContentPartPr>
                <p14:cNvPr id="229" name="Freihand 228">
                  <a:extLst>
                    <a:ext uri="{FF2B5EF4-FFF2-40B4-BE49-F238E27FC236}">
                      <a16:creationId xmlns:a16="http://schemas.microsoft.com/office/drawing/2014/main" id="{66AA323C-30F7-44F5-82B1-215D6A1557F2}"/>
                    </a:ext>
                  </a:extLst>
                </p14:cNvPr>
                <p14:cNvContentPartPr/>
                <p14:nvPr/>
              </p14:nvContentPartPr>
              <p14:xfrm>
                <a:off x="9644520" y="3190747"/>
                <a:ext cx="242280" cy="196560"/>
              </p14:xfrm>
            </p:contentPart>
          </mc:Choice>
          <mc:Fallback>
            <p:pic>
              <p:nvPicPr>
                <p:cNvPr id="229" name="Freihand 228">
                  <a:extLst>
                    <a:ext uri="{FF2B5EF4-FFF2-40B4-BE49-F238E27FC236}">
                      <a16:creationId xmlns:a16="http://schemas.microsoft.com/office/drawing/2014/main" id="{66AA323C-30F7-44F5-82B1-215D6A1557F2}"/>
                    </a:ext>
                  </a:extLst>
                </p:cNvPr>
                <p:cNvPicPr/>
                <p:nvPr/>
              </p:nvPicPr>
              <p:blipFill>
                <a:blip r:embed="rId486"/>
                <a:stretch>
                  <a:fillRect/>
                </a:stretch>
              </p:blipFill>
              <p:spPr>
                <a:xfrm>
                  <a:off x="9640200" y="3186427"/>
                  <a:ext cx="250920" cy="20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7">
              <p14:nvContentPartPr>
                <p14:cNvPr id="232" name="Freihand 231">
                  <a:extLst>
                    <a:ext uri="{FF2B5EF4-FFF2-40B4-BE49-F238E27FC236}">
                      <a16:creationId xmlns:a16="http://schemas.microsoft.com/office/drawing/2014/main" id="{69870405-E6A2-4564-8437-0BD909F06F24}"/>
                    </a:ext>
                  </a:extLst>
                </p14:cNvPr>
                <p14:cNvContentPartPr/>
                <p14:nvPr/>
              </p14:nvContentPartPr>
              <p14:xfrm>
                <a:off x="7196160" y="4143307"/>
                <a:ext cx="180000" cy="13680"/>
              </p14:xfrm>
            </p:contentPart>
          </mc:Choice>
          <mc:Fallback>
            <p:pic>
              <p:nvPicPr>
                <p:cNvPr id="232" name="Freihand 231">
                  <a:extLst>
                    <a:ext uri="{FF2B5EF4-FFF2-40B4-BE49-F238E27FC236}">
                      <a16:creationId xmlns:a16="http://schemas.microsoft.com/office/drawing/2014/main" id="{69870405-E6A2-4564-8437-0BD909F06F24}"/>
                    </a:ext>
                  </a:extLst>
                </p:cNvPr>
                <p:cNvPicPr/>
                <p:nvPr/>
              </p:nvPicPr>
              <p:blipFill>
                <a:blip r:embed="rId488"/>
                <a:stretch>
                  <a:fillRect/>
                </a:stretch>
              </p:blipFill>
              <p:spPr>
                <a:xfrm>
                  <a:off x="7191840" y="4138987"/>
                  <a:ext cx="188640" cy="2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9">
              <p14:nvContentPartPr>
                <p14:cNvPr id="233" name="Freihand 232">
                  <a:extLst>
                    <a:ext uri="{FF2B5EF4-FFF2-40B4-BE49-F238E27FC236}">
                      <a16:creationId xmlns:a16="http://schemas.microsoft.com/office/drawing/2014/main" id="{83653197-D76E-4DE9-B4BC-388DBC331BF8}"/>
                    </a:ext>
                  </a:extLst>
                </p14:cNvPr>
                <p14:cNvContentPartPr/>
                <p14:nvPr/>
              </p14:nvContentPartPr>
              <p14:xfrm>
                <a:off x="7185360" y="4172107"/>
                <a:ext cx="223200" cy="23760"/>
              </p14:xfrm>
            </p:contentPart>
          </mc:Choice>
          <mc:Fallback>
            <p:pic>
              <p:nvPicPr>
                <p:cNvPr id="233" name="Freihand 232">
                  <a:extLst>
                    <a:ext uri="{FF2B5EF4-FFF2-40B4-BE49-F238E27FC236}">
                      <a16:creationId xmlns:a16="http://schemas.microsoft.com/office/drawing/2014/main" id="{83653197-D76E-4DE9-B4BC-388DBC331BF8}"/>
                    </a:ext>
                  </a:extLst>
                </p:cNvPr>
                <p:cNvPicPr/>
                <p:nvPr/>
              </p:nvPicPr>
              <p:blipFill>
                <a:blip r:embed="rId490"/>
                <a:stretch>
                  <a:fillRect/>
                </a:stretch>
              </p:blipFill>
              <p:spPr>
                <a:xfrm>
                  <a:off x="7181040" y="4167787"/>
                  <a:ext cx="231840" cy="3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1">
              <p14:nvContentPartPr>
                <p14:cNvPr id="234" name="Freihand 233">
                  <a:extLst>
                    <a:ext uri="{FF2B5EF4-FFF2-40B4-BE49-F238E27FC236}">
                      <a16:creationId xmlns:a16="http://schemas.microsoft.com/office/drawing/2014/main" id="{65CB50D7-9B66-4D8A-AE53-9BC6EA2D78F5}"/>
                    </a:ext>
                  </a:extLst>
                </p14:cNvPr>
                <p14:cNvContentPartPr/>
                <p14:nvPr/>
              </p14:nvContentPartPr>
              <p14:xfrm>
                <a:off x="7366080" y="4107307"/>
                <a:ext cx="109080" cy="196560"/>
              </p14:xfrm>
            </p:contentPart>
          </mc:Choice>
          <mc:Fallback>
            <p:pic>
              <p:nvPicPr>
                <p:cNvPr id="234" name="Freihand 233">
                  <a:extLst>
                    <a:ext uri="{FF2B5EF4-FFF2-40B4-BE49-F238E27FC236}">
                      <a16:creationId xmlns:a16="http://schemas.microsoft.com/office/drawing/2014/main" id="{65CB50D7-9B66-4D8A-AE53-9BC6EA2D78F5}"/>
                    </a:ext>
                  </a:extLst>
                </p:cNvPr>
                <p:cNvPicPr/>
                <p:nvPr/>
              </p:nvPicPr>
              <p:blipFill>
                <a:blip r:embed="rId492"/>
                <a:stretch>
                  <a:fillRect/>
                </a:stretch>
              </p:blipFill>
              <p:spPr>
                <a:xfrm>
                  <a:off x="7361760" y="4102987"/>
                  <a:ext cx="117720" cy="20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3">
              <p14:nvContentPartPr>
                <p14:cNvPr id="235" name="Freihand 234">
                  <a:extLst>
                    <a:ext uri="{FF2B5EF4-FFF2-40B4-BE49-F238E27FC236}">
                      <a16:creationId xmlns:a16="http://schemas.microsoft.com/office/drawing/2014/main" id="{BD1D3B9D-0FA2-4AD0-91D2-E154E72DD86C}"/>
                    </a:ext>
                  </a:extLst>
                </p14:cNvPr>
                <p14:cNvContentPartPr/>
                <p14:nvPr/>
              </p14:nvContentPartPr>
              <p14:xfrm>
                <a:off x="7196520" y="3449227"/>
                <a:ext cx="171000" cy="264600"/>
              </p14:xfrm>
            </p:contentPart>
          </mc:Choice>
          <mc:Fallback>
            <p:pic>
              <p:nvPicPr>
                <p:cNvPr id="235" name="Freihand 234">
                  <a:extLst>
                    <a:ext uri="{FF2B5EF4-FFF2-40B4-BE49-F238E27FC236}">
                      <a16:creationId xmlns:a16="http://schemas.microsoft.com/office/drawing/2014/main" id="{BD1D3B9D-0FA2-4AD0-91D2-E154E72DD86C}"/>
                    </a:ext>
                  </a:extLst>
                </p:cNvPr>
                <p:cNvPicPr/>
                <p:nvPr/>
              </p:nvPicPr>
              <p:blipFill>
                <a:blip r:embed="rId494"/>
                <a:stretch>
                  <a:fillRect/>
                </a:stretch>
              </p:blipFill>
              <p:spPr>
                <a:xfrm>
                  <a:off x="7192200" y="3444907"/>
                  <a:ext cx="179640" cy="27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5">
              <p14:nvContentPartPr>
                <p14:cNvPr id="236" name="Freihand 235">
                  <a:extLst>
                    <a:ext uri="{FF2B5EF4-FFF2-40B4-BE49-F238E27FC236}">
                      <a16:creationId xmlns:a16="http://schemas.microsoft.com/office/drawing/2014/main" id="{B2DD5020-6425-460D-A1B4-23E86BAE47D1}"/>
                    </a:ext>
                  </a:extLst>
                </p14:cNvPr>
                <p14:cNvContentPartPr/>
                <p14:nvPr/>
              </p14:nvContentPartPr>
              <p14:xfrm>
                <a:off x="7042080" y="3539587"/>
                <a:ext cx="27000" cy="15120"/>
              </p14:xfrm>
            </p:contentPart>
          </mc:Choice>
          <mc:Fallback>
            <p:pic>
              <p:nvPicPr>
                <p:cNvPr id="236" name="Freihand 235">
                  <a:extLst>
                    <a:ext uri="{FF2B5EF4-FFF2-40B4-BE49-F238E27FC236}">
                      <a16:creationId xmlns:a16="http://schemas.microsoft.com/office/drawing/2014/main" id="{B2DD5020-6425-460D-A1B4-23E86BAE47D1}"/>
                    </a:ext>
                  </a:extLst>
                </p:cNvPr>
                <p:cNvPicPr/>
                <p:nvPr/>
              </p:nvPicPr>
              <p:blipFill>
                <a:blip r:embed="rId320"/>
                <a:stretch>
                  <a:fillRect/>
                </a:stretch>
              </p:blipFill>
              <p:spPr>
                <a:xfrm>
                  <a:off x="7037760" y="3535267"/>
                  <a:ext cx="35640" cy="2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6">
              <p14:nvContentPartPr>
                <p14:cNvPr id="237" name="Freihand 236">
                  <a:extLst>
                    <a:ext uri="{FF2B5EF4-FFF2-40B4-BE49-F238E27FC236}">
                      <a16:creationId xmlns:a16="http://schemas.microsoft.com/office/drawing/2014/main" id="{6BE42871-E396-4681-9BEF-9881CD318218}"/>
                    </a:ext>
                  </a:extLst>
                </p14:cNvPr>
                <p14:cNvContentPartPr/>
                <p14:nvPr/>
              </p14:nvContentPartPr>
              <p14:xfrm>
                <a:off x="7041360" y="3660187"/>
                <a:ext cx="16920" cy="12960"/>
              </p14:xfrm>
            </p:contentPart>
          </mc:Choice>
          <mc:Fallback>
            <p:pic>
              <p:nvPicPr>
                <p:cNvPr id="237" name="Freihand 236">
                  <a:extLst>
                    <a:ext uri="{FF2B5EF4-FFF2-40B4-BE49-F238E27FC236}">
                      <a16:creationId xmlns:a16="http://schemas.microsoft.com/office/drawing/2014/main" id="{6BE42871-E396-4681-9BEF-9881CD318218}"/>
                    </a:ext>
                  </a:extLst>
                </p:cNvPr>
                <p:cNvPicPr/>
                <p:nvPr/>
              </p:nvPicPr>
              <p:blipFill>
                <a:blip r:embed="rId497"/>
                <a:stretch>
                  <a:fillRect/>
                </a:stretch>
              </p:blipFill>
              <p:spPr>
                <a:xfrm>
                  <a:off x="7037040" y="3655867"/>
                  <a:ext cx="25560" cy="2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8">
              <p14:nvContentPartPr>
                <p14:cNvPr id="240" name="Freihand 239">
                  <a:extLst>
                    <a:ext uri="{FF2B5EF4-FFF2-40B4-BE49-F238E27FC236}">
                      <a16:creationId xmlns:a16="http://schemas.microsoft.com/office/drawing/2014/main" id="{79611DD9-89E4-473F-BDB4-CC889C1C0908}"/>
                    </a:ext>
                  </a:extLst>
                </p14:cNvPr>
                <p14:cNvContentPartPr/>
                <p14:nvPr/>
              </p14:nvContentPartPr>
              <p14:xfrm>
                <a:off x="7602960" y="3932347"/>
                <a:ext cx="164880" cy="176040"/>
              </p14:xfrm>
            </p:contentPart>
          </mc:Choice>
          <mc:Fallback>
            <p:pic>
              <p:nvPicPr>
                <p:cNvPr id="240" name="Freihand 239">
                  <a:extLst>
                    <a:ext uri="{FF2B5EF4-FFF2-40B4-BE49-F238E27FC236}">
                      <a16:creationId xmlns:a16="http://schemas.microsoft.com/office/drawing/2014/main" id="{79611DD9-89E4-473F-BDB4-CC889C1C0908}"/>
                    </a:ext>
                  </a:extLst>
                </p:cNvPr>
                <p:cNvPicPr/>
                <p:nvPr/>
              </p:nvPicPr>
              <p:blipFill>
                <a:blip r:embed="rId499"/>
                <a:stretch>
                  <a:fillRect/>
                </a:stretch>
              </p:blipFill>
              <p:spPr>
                <a:xfrm>
                  <a:off x="7598640" y="3928027"/>
                  <a:ext cx="173520" cy="18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0">
              <p14:nvContentPartPr>
                <p14:cNvPr id="241" name="Freihand 240">
                  <a:extLst>
                    <a:ext uri="{FF2B5EF4-FFF2-40B4-BE49-F238E27FC236}">
                      <a16:creationId xmlns:a16="http://schemas.microsoft.com/office/drawing/2014/main" id="{C48B3B11-AA4E-4938-9D98-6B3B27BC9899}"/>
                    </a:ext>
                  </a:extLst>
                </p14:cNvPr>
                <p14:cNvContentPartPr/>
                <p14:nvPr/>
              </p14:nvContentPartPr>
              <p14:xfrm>
                <a:off x="7796280" y="3939187"/>
                <a:ext cx="109800" cy="177120"/>
              </p14:xfrm>
            </p:contentPart>
          </mc:Choice>
          <mc:Fallback>
            <p:pic>
              <p:nvPicPr>
                <p:cNvPr id="241" name="Freihand 240">
                  <a:extLst>
                    <a:ext uri="{FF2B5EF4-FFF2-40B4-BE49-F238E27FC236}">
                      <a16:creationId xmlns:a16="http://schemas.microsoft.com/office/drawing/2014/main" id="{C48B3B11-AA4E-4938-9D98-6B3B27BC9899}"/>
                    </a:ext>
                  </a:extLst>
                </p:cNvPr>
                <p:cNvPicPr/>
                <p:nvPr/>
              </p:nvPicPr>
              <p:blipFill>
                <a:blip r:embed="rId501"/>
                <a:stretch>
                  <a:fillRect/>
                </a:stretch>
              </p:blipFill>
              <p:spPr>
                <a:xfrm>
                  <a:off x="7791960" y="3934867"/>
                  <a:ext cx="118440" cy="18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2">
              <p14:nvContentPartPr>
                <p14:cNvPr id="242" name="Freihand 241">
                  <a:extLst>
                    <a:ext uri="{FF2B5EF4-FFF2-40B4-BE49-F238E27FC236}">
                      <a16:creationId xmlns:a16="http://schemas.microsoft.com/office/drawing/2014/main" id="{DCA953C9-F7B5-4DC4-A0E4-8221712F88DE}"/>
                    </a:ext>
                  </a:extLst>
                </p14:cNvPr>
                <p14:cNvContentPartPr/>
                <p14:nvPr/>
              </p14:nvContentPartPr>
              <p14:xfrm>
                <a:off x="7614120" y="4140427"/>
                <a:ext cx="316800" cy="22320"/>
              </p14:xfrm>
            </p:contentPart>
          </mc:Choice>
          <mc:Fallback>
            <p:pic>
              <p:nvPicPr>
                <p:cNvPr id="242" name="Freihand 241">
                  <a:extLst>
                    <a:ext uri="{FF2B5EF4-FFF2-40B4-BE49-F238E27FC236}">
                      <a16:creationId xmlns:a16="http://schemas.microsoft.com/office/drawing/2014/main" id="{DCA953C9-F7B5-4DC4-A0E4-8221712F88DE}"/>
                    </a:ext>
                  </a:extLst>
                </p:cNvPr>
                <p:cNvPicPr/>
                <p:nvPr/>
              </p:nvPicPr>
              <p:blipFill>
                <a:blip r:embed="rId503"/>
                <a:stretch>
                  <a:fillRect/>
                </a:stretch>
              </p:blipFill>
              <p:spPr>
                <a:xfrm>
                  <a:off x="7609800" y="4136107"/>
                  <a:ext cx="325440" cy="3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4">
              <p14:nvContentPartPr>
                <p14:cNvPr id="243" name="Freihand 242">
                  <a:extLst>
                    <a:ext uri="{FF2B5EF4-FFF2-40B4-BE49-F238E27FC236}">
                      <a16:creationId xmlns:a16="http://schemas.microsoft.com/office/drawing/2014/main" id="{17FE3982-D955-4FC3-A19C-A850194D52C5}"/>
                    </a:ext>
                  </a:extLst>
                </p14:cNvPr>
                <p14:cNvContentPartPr/>
                <p14:nvPr/>
              </p14:nvContentPartPr>
              <p14:xfrm>
                <a:off x="7602240" y="4193347"/>
                <a:ext cx="163080" cy="176760"/>
              </p14:xfrm>
            </p:contentPart>
          </mc:Choice>
          <mc:Fallback>
            <p:pic>
              <p:nvPicPr>
                <p:cNvPr id="243" name="Freihand 242">
                  <a:extLst>
                    <a:ext uri="{FF2B5EF4-FFF2-40B4-BE49-F238E27FC236}">
                      <a16:creationId xmlns:a16="http://schemas.microsoft.com/office/drawing/2014/main" id="{17FE3982-D955-4FC3-A19C-A850194D52C5}"/>
                    </a:ext>
                  </a:extLst>
                </p:cNvPr>
                <p:cNvPicPr/>
                <p:nvPr/>
              </p:nvPicPr>
              <p:blipFill>
                <a:blip r:embed="rId505"/>
                <a:stretch>
                  <a:fillRect/>
                </a:stretch>
              </p:blipFill>
              <p:spPr>
                <a:xfrm>
                  <a:off x="7597920" y="4189027"/>
                  <a:ext cx="171720" cy="18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6">
              <p14:nvContentPartPr>
                <p14:cNvPr id="244" name="Freihand 243">
                  <a:extLst>
                    <a:ext uri="{FF2B5EF4-FFF2-40B4-BE49-F238E27FC236}">
                      <a16:creationId xmlns:a16="http://schemas.microsoft.com/office/drawing/2014/main" id="{F13A7F17-28F8-48A6-AB22-62BAA083E860}"/>
                    </a:ext>
                  </a:extLst>
                </p14:cNvPr>
                <p14:cNvContentPartPr/>
                <p14:nvPr/>
              </p14:nvContentPartPr>
              <p14:xfrm>
                <a:off x="7833360" y="4196947"/>
                <a:ext cx="119880" cy="114480"/>
              </p14:xfrm>
            </p:contentPart>
          </mc:Choice>
          <mc:Fallback>
            <p:pic>
              <p:nvPicPr>
                <p:cNvPr id="244" name="Freihand 243">
                  <a:extLst>
                    <a:ext uri="{FF2B5EF4-FFF2-40B4-BE49-F238E27FC236}">
                      <a16:creationId xmlns:a16="http://schemas.microsoft.com/office/drawing/2014/main" id="{F13A7F17-28F8-48A6-AB22-62BAA083E860}"/>
                    </a:ext>
                  </a:extLst>
                </p:cNvPr>
                <p:cNvPicPr/>
                <p:nvPr/>
              </p:nvPicPr>
              <p:blipFill>
                <a:blip r:embed="rId507"/>
                <a:stretch>
                  <a:fillRect/>
                </a:stretch>
              </p:blipFill>
              <p:spPr>
                <a:xfrm>
                  <a:off x="7829040" y="4192627"/>
                  <a:ext cx="128520" cy="12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8">
              <p14:nvContentPartPr>
                <p14:cNvPr id="245" name="Freihand 244">
                  <a:extLst>
                    <a:ext uri="{FF2B5EF4-FFF2-40B4-BE49-F238E27FC236}">
                      <a16:creationId xmlns:a16="http://schemas.microsoft.com/office/drawing/2014/main" id="{A2899632-03AC-4DE9-A00F-3BBBE3E69D11}"/>
                    </a:ext>
                  </a:extLst>
                </p14:cNvPr>
                <p14:cNvContentPartPr/>
                <p14:nvPr/>
              </p14:nvContentPartPr>
              <p14:xfrm>
                <a:off x="8076720" y="4123867"/>
                <a:ext cx="88920" cy="10080"/>
              </p14:xfrm>
            </p:contentPart>
          </mc:Choice>
          <mc:Fallback>
            <p:pic>
              <p:nvPicPr>
                <p:cNvPr id="245" name="Freihand 244">
                  <a:extLst>
                    <a:ext uri="{FF2B5EF4-FFF2-40B4-BE49-F238E27FC236}">
                      <a16:creationId xmlns:a16="http://schemas.microsoft.com/office/drawing/2014/main" id="{A2899632-03AC-4DE9-A00F-3BBBE3E69D11}"/>
                    </a:ext>
                  </a:extLst>
                </p:cNvPr>
                <p:cNvPicPr/>
                <p:nvPr/>
              </p:nvPicPr>
              <p:blipFill>
                <a:blip r:embed="rId509"/>
                <a:stretch>
                  <a:fillRect/>
                </a:stretch>
              </p:blipFill>
              <p:spPr>
                <a:xfrm>
                  <a:off x="8072400" y="4119547"/>
                  <a:ext cx="97560" cy="1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0">
              <p14:nvContentPartPr>
                <p14:cNvPr id="246" name="Freihand 245">
                  <a:extLst>
                    <a:ext uri="{FF2B5EF4-FFF2-40B4-BE49-F238E27FC236}">
                      <a16:creationId xmlns:a16="http://schemas.microsoft.com/office/drawing/2014/main" id="{996E07D0-922D-45D6-A145-37F88C369F13}"/>
                    </a:ext>
                  </a:extLst>
                </p14:cNvPr>
                <p14:cNvContentPartPr/>
                <p14:nvPr/>
              </p14:nvContentPartPr>
              <p14:xfrm>
                <a:off x="8054400" y="4174267"/>
                <a:ext cx="123120" cy="13680"/>
              </p14:xfrm>
            </p:contentPart>
          </mc:Choice>
          <mc:Fallback>
            <p:pic>
              <p:nvPicPr>
                <p:cNvPr id="246" name="Freihand 245">
                  <a:extLst>
                    <a:ext uri="{FF2B5EF4-FFF2-40B4-BE49-F238E27FC236}">
                      <a16:creationId xmlns:a16="http://schemas.microsoft.com/office/drawing/2014/main" id="{996E07D0-922D-45D6-A145-37F88C369F13}"/>
                    </a:ext>
                  </a:extLst>
                </p:cNvPr>
                <p:cNvPicPr/>
                <p:nvPr/>
              </p:nvPicPr>
              <p:blipFill>
                <a:blip r:embed="rId511"/>
                <a:stretch>
                  <a:fillRect/>
                </a:stretch>
              </p:blipFill>
              <p:spPr>
                <a:xfrm>
                  <a:off x="8050080" y="4169947"/>
                  <a:ext cx="131760" cy="2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2">
              <p14:nvContentPartPr>
                <p14:cNvPr id="247" name="Freihand 246">
                  <a:extLst>
                    <a:ext uri="{FF2B5EF4-FFF2-40B4-BE49-F238E27FC236}">
                      <a16:creationId xmlns:a16="http://schemas.microsoft.com/office/drawing/2014/main" id="{F7190563-9613-4E95-B077-DB298280CFC3}"/>
                    </a:ext>
                  </a:extLst>
                </p14:cNvPr>
                <p14:cNvContentPartPr/>
                <p14:nvPr/>
              </p14:nvContentPartPr>
              <p14:xfrm>
                <a:off x="8286960" y="3913267"/>
                <a:ext cx="189360" cy="203040"/>
              </p14:xfrm>
            </p:contentPart>
          </mc:Choice>
          <mc:Fallback>
            <p:pic>
              <p:nvPicPr>
                <p:cNvPr id="247" name="Freihand 246">
                  <a:extLst>
                    <a:ext uri="{FF2B5EF4-FFF2-40B4-BE49-F238E27FC236}">
                      <a16:creationId xmlns:a16="http://schemas.microsoft.com/office/drawing/2014/main" id="{F7190563-9613-4E95-B077-DB298280CFC3}"/>
                    </a:ext>
                  </a:extLst>
                </p:cNvPr>
                <p:cNvPicPr/>
                <p:nvPr/>
              </p:nvPicPr>
              <p:blipFill>
                <a:blip r:embed="rId513"/>
                <a:stretch>
                  <a:fillRect/>
                </a:stretch>
              </p:blipFill>
              <p:spPr>
                <a:xfrm>
                  <a:off x="8282640" y="3908947"/>
                  <a:ext cx="198000" cy="21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4">
              <p14:nvContentPartPr>
                <p14:cNvPr id="248" name="Freihand 247">
                  <a:extLst>
                    <a:ext uri="{FF2B5EF4-FFF2-40B4-BE49-F238E27FC236}">
                      <a16:creationId xmlns:a16="http://schemas.microsoft.com/office/drawing/2014/main" id="{AD43F1D9-3722-4BD4-AC9B-D3D59B1356CC}"/>
                    </a:ext>
                  </a:extLst>
                </p14:cNvPr>
                <p14:cNvContentPartPr/>
                <p14:nvPr/>
              </p14:nvContentPartPr>
              <p14:xfrm>
                <a:off x="8544360" y="3902467"/>
                <a:ext cx="21600" cy="125640"/>
              </p14:xfrm>
            </p:contentPart>
          </mc:Choice>
          <mc:Fallback>
            <p:pic>
              <p:nvPicPr>
                <p:cNvPr id="248" name="Freihand 247">
                  <a:extLst>
                    <a:ext uri="{FF2B5EF4-FFF2-40B4-BE49-F238E27FC236}">
                      <a16:creationId xmlns:a16="http://schemas.microsoft.com/office/drawing/2014/main" id="{AD43F1D9-3722-4BD4-AC9B-D3D59B1356CC}"/>
                    </a:ext>
                  </a:extLst>
                </p:cNvPr>
                <p:cNvPicPr/>
                <p:nvPr/>
              </p:nvPicPr>
              <p:blipFill>
                <a:blip r:embed="rId515"/>
                <a:stretch>
                  <a:fillRect/>
                </a:stretch>
              </p:blipFill>
              <p:spPr>
                <a:xfrm>
                  <a:off x="8540040" y="3898147"/>
                  <a:ext cx="30240" cy="13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6">
              <p14:nvContentPartPr>
                <p14:cNvPr id="249" name="Freihand 248">
                  <a:extLst>
                    <a:ext uri="{FF2B5EF4-FFF2-40B4-BE49-F238E27FC236}">
                      <a16:creationId xmlns:a16="http://schemas.microsoft.com/office/drawing/2014/main" id="{F9F425AF-224E-4AC6-B5D9-1972F1EFC321}"/>
                    </a:ext>
                  </a:extLst>
                </p14:cNvPr>
                <p14:cNvContentPartPr/>
                <p14:nvPr/>
              </p14:nvContentPartPr>
              <p14:xfrm>
                <a:off x="8468400" y="3874027"/>
                <a:ext cx="162000" cy="76320"/>
              </p14:xfrm>
            </p:contentPart>
          </mc:Choice>
          <mc:Fallback>
            <p:pic>
              <p:nvPicPr>
                <p:cNvPr id="249" name="Freihand 248">
                  <a:extLst>
                    <a:ext uri="{FF2B5EF4-FFF2-40B4-BE49-F238E27FC236}">
                      <a16:creationId xmlns:a16="http://schemas.microsoft.com/office/drawing/2014/main" id="{F9F425AF-224E-4AC6-B5D9-1972F1EFC321}"/>
                    </a:ext>
                  </a:extLst>
                </p:cNvPr>
                <p:cNvPicPr/>
                <p:nvPr/>
              </p:nvPicPr>
              <p:blipFill>
                <a:blip r:embed="rId517"/>
                <a:stretch>
                  <a:fillRect/>
                </a:stretch>
              </p:blipFill>
              <p:spPr>
                <a:xfrm>
                  <a:off x="8464080" y="3869707"/>
                  <a:ext cx="170640" cy="8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8">
              <p14:nvContentPartPr>
                <p14:cNvPr id="250" name="Freihand 249">
                  <a:extLst>
                    <a:ext uri="{FF2B5EF4-FFF2-40B4-BE49-F238E27FC236}">
                      <a16:creationId xmlns:a16="http://schemas.microsoft.com/office/drawing/2014/main" id="{2C6B209D-E370-423D-9BAC-759DB60438D5}"/>
                    </a:ext>
                  </a:extLst>
                </p14:cNvPr>
                <p14:cNvContentPartPr/>
                <p14:nvPr/>
              </p14:nvContentPartPr>
              <p14:xfrm>
                <a:off x="8669280" y="3872947"/>
                <a:ext cx="93600" cy="136440"/>
              </p14:xfrm>
            </p:contentPart>
          </mc:Choice>
          <mc:Fallback>
            <p:pic>
              <p:nvPicPr>
                <p:cNvPr id="250" name="Freihand 249">
                  <a:extLst>
                    <a:ext uri="{FF2B5EF4-FFF2-40B4-BE49-F238E27FC236}">
                      <a16:creationId xmlns:a16="http://schemas.microsoft.com/office/drawing/2014/main" id="{2C6B209D-E370-423D-9BAC-759DB60438D5}"/>
                    </a:ext>
                  </a:extLst>
                </p:cNvPr>
                <p:cNvPicPr/>
                <p:nvPr/>
              </p:nvPicPr>
              <p:blipFill>
                <a:blip r:embed="rId519"/>
                <a:stretch>
                  <a:fillRect/>
                </a:stretch>
              </p:blipFill>
              <p:spPr>
                <a:xfrm>
                  <a:off x="8664960" y="3868627"/>
                  <a:ext cx="102240" cy="14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0">
              <p14:nvContentPartPr>
                <p14:cNvPr id="251" name="Freihand 250">
                  <a:extLst>
                    <a:ext uri="{FF2B5EF4-FFF2-40B4-BE49-F238E27FC236}">
                      <a16:creationId xmlns:a16="http://schemas.microsoft.com/office/drawing/2014/main" id="{BD9104A8-2FA7-4FCB-AFA9-63015C77F1F8}"/>
                    </a:ext>
                  </a:extLst>
                </p14:cNvPr>
                <p14:cNvContentPartPr/>
                <p14:nvPr/>
              </p14:nvContentPartPr>
              <p14:xfrm>
                <a:off x="8764320" y="3931267"/>
                <a:ext cx="113400" cy="127440"/>
              </p14:xfrm>
            </p:contentPart>
          </mc:Choice>
          <mc:Fallback>
            <p:pic>
              <p:nvPicPr>
                <p:cNvPr id="251" name="Freihand 250">
                  <a:extLst>
                    <a:ext uri="{FF2B5EF4-FFF2-40B4-BE49-F238E27FC236}">
                      <a16:creationId xmlns:a16="http://schemas.microsoft.com/office/drawing/2014/main" id="{BD9104A8-2FA7-4FCB-AFA9-63015C77F1F8}"/>
                    </a:ext>
                  </a:extLst>
                </p:cNvPr>
                <p:cNvPicPr/>
                <p:nvPr/>
              </p:nvPicPr>
              <p:blipFill>
                <a:blip r:embed="rId521"/>
                <a:stretch>
                  <a:fillRect/>
                </a:stretch>
              </p:blipFill>
              <p:spPr>
                <a:xfrm>
                  <a:off x="8760000" y="3926947"/>
                  <a:ext cx="122040" cy="13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2">
              <p14:nvContentPartPr>
                <p14:cNvPr id="252" name="Freihand 251">
                  <a:extLst>
                    <a:ext uri="{FF2B5EF4-FFF2-40B4-BE49-F238E27FC236}">
                      <a16:creationId xmlns:a16="http://schemas.microsoft.com/office/drawing/2014/main" id="{B1EA8478-FD50-425F-B563-EF9ACF00DFE1}"/>
                    </a:ext>
                  </a:extLst>
                </p14:cNvPr>
                <p14:cNvContentPartPr/>
                <p14:nvPr/>
              </p14:nvContentPartPr>
              <p14:xfrm>
                <a:off x="8335200" y="4102267"/>
                <a:ext cx="546840" cy="31680"/>
              </p14:xfrm>
            </p:contentPart>
          </mc:Choice>
          <mc:Fallback>
            <p:pic>
              <p:nvPicPr>
                <p:cNvPr id="252" name="Freihand 251">
                  <a:extLst>
                    <a:ext uri="{FF2B5EF4-FFF2-40B4-BE49-F238E27FC236}">
                      <a16:creationId xmlns:a16="http://schemas.microsoft.com/office/drawing/2014/main" id="{B1EA8478-FD50-425F-B563-EF9ACF00DFE1}"/>
                    </a:ext>
                  </a:extLst>
                </p:cNvPr>
                <p:cNvPicPr/>
                <p:nvPr/>
              </p:nvPicPr>
              <p:blipFill>
                <a:blip r:embed="rId523"/>
                <a:stretch>
                  <a:fillRect/>
                </a:stretch>
              </p:blipFill>
              <p:spPr>
                <a:xfrm>
                  <a:off x="8330880" y="4097947"/>
                  <a:ext cx="555480" cy="4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4">
              <p14:nvContentPartPr>
                <p14:cNvPr id="257" name="Freihand 256">
                  <a:extLst>
                    <a:ext uri="{FF2B5EF4-FFF2-40B4-BE49-F238E27FC236}">
                      <a16:creationId xmlns:a16="http://schemas.microsoft.com/office/drawing/2014/main" id="{5C21B860-3030-4E35-92E8-DFD5C8888D5C}"/>
                    </a:ext>
                  </a:extLst>
                </p14:cNvPr>
                <p14:cNvContentPartPr/>
                <p14:nvPr/>
              </p14:nvContentPartPr>
              <p14:xfrm>
                <a:off x="8207400" y="4132867"/>
                <a:ext cx="63360" cy="17280"/>
              </p14:xfrm>
            </p:contentPart>
          </mc:Choice>
          <mc:Fallback>
            <p:pic>
              <p:nvPicPr>
                <p:cNvPr id="257" name="Freihand 256">
                  <a:extLst>
                    <a:ext uri="{FF2B5EF4-FFF2-40B4-BE49-F238E27FC236}">
                      <a16:creationId xmlns:a16="http://schemas.microsoft.com/office/drawing/2014/main" id="{5C21B860-3030-4E35-92E8-DFD5C8888D5C}"/>
                    </a:ext>
                  </a:extLst>
                </p:cNvPr>
                <p:cNvPicPr/>
                <p:nvPr/>
              </p:nvPicPr>
              <p:blipFill>
                <a:blip r:embed="rId525"/>
                <a:stretch>
                  <a:fillRect/>
                </a:stretch>
              </p:blipFill>
              <p:spPr>
                <a:xfrm>
                  <a:off x="8203080" y="4128547"/>
                  <a:ext cx="72000" cy="2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6">
              <p14:nvContentPartPr>
                <p14:cNvPr id="258" name="Freihand 257">
                  <a:extLst>
                    <a:ext uri="{FF2B5EF4-FFF2-40B4-BE49-F238E27FC236}">
                      <a16:creationId xmlns:a16="http://schemas.microsoft.com/office/drawing/2014/main" id="{E8BD014A-2639-4891-A896-F74362E503F8}"/>
                    </a:ext>
                  </a:extLst>
                </p14:cNvPr>
                <p14:cNvContentPartPr/>
                <p14:nvPr/>
              </p14:nvContentPartPr>
              <p14:xfrm>
                <a:off x="8257440" y="4202707"/>
                <a:ext cx="147240" cy="155160"/>
              </p14:xfrm>
            </p:contentPart>
          </mc:Choice>
          <mc:Fallback>
            <p:pic>
              <p:nvPicPr>
                <p:cNvPr id="258" name="Freihand 257">
                  <a:extLst>
                    <a:ext uri="{FF2B5EF4-FFF2-40B4-BE49-F238E27FC236}">
                      <a16:creationId xmlns:a16="http://schemas.microsoft.com/office/drawing/2014/main" id="{E8BD014A-2639-4891-A896-F74362E503F8}"/>
                    </a:ext>
                  </a:extLst>
                </p:cNvPr>
                <p:cNvPicPr/>
                <p:nvPr/>
              </p:nvPicPr>
              <p:blipFill>
                <a:blip r:embed="rId527"/>
                <a:stretch>
                  <a:fillRect/>
                </a:stretch>
              </p:blipFill>
              <p:spPr>
                <a:xfrm>
                  <a:off x="8253120" y="4198387"/>
                  <a:ext cx="155880" cy="16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8">
              <p14:nvContentPartPr>
                <p14:cNvPr id="259" name="Freihand 258">
                  <a:extLst>
                    <a:ext uri="{FF2B5EF4-FFF2-40B4-BE49-F238E27FC236}">
                      <a16:creationId xmlns:a16="http://schemas.microsoft.com/office/drawing/2014/main" id="{29BCB1FF-1820-496A-8FD3-87409024D882}"/>
                    </a:ext>
                  </a:extLst>
                </p14:cNvPr>
                <p14:cNvContentPartPr/>
                <p14:nvPr/>
              </p14:nvContentPartPr>
              <p14:xfrm>
                <a:off x="8481000" y="4214947"/>
                <a:ext cx="14040" cy="105840"/>
              </p14:xfrm>
            </p:contentPart>
          </mc:Choice>
          <mc:Fallback>
            <p:pic>
              <p:nvPicPr>
                <p:cNvPr id="259" name="Freihand 258">
                  <a:extLst>
                    <a:ext uri="{FF2B5EF4-FFF2-40B4-BE49-F238E27FC236}">
                      <a16:creationId xmlns:a16="http://schemas.microsoft.com/office/drawing/2014/main" id="{29BCB1FF-1820-496A-8FD3-87409024D882}"/>
                    </a:ext>
                  </a:extLst>
                </p:cNvPr>
                <p:cNvPicPr/>
                <p:nvPr/>
              </p:nvPicPr>
              <p:blipFill>
                <a:blip r:embed="rId529"/>
                <a:stretch>
                  <a:fillRect/>
                </a:stretch>
              </p:blipFill>
              <p:spPr>
                <a:xfrm>
                  <a:off x="8476680" y="4210627"/>
                  <a:ext cx="22680" cy="11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0">
              <p14:nvContentPartPr>
                <p14:cNvPr id="260" name="Freihand 259">
                  <a:extLst>
                    <a:ext uri="{FF2B5EF4-FFF2-40B4-BE49-F238E27FC236}">
                      <a16:creationId xmlns:a16="http://schemas.microsoft.com/office/drawing/2014/main" id="{4AA45F4C-90E4-4CBD-AB4F-68B77B604F40}"/>
                    </a:ext>
                  </a:extLst>
                </p14:cNvPr>
                <p14:cNvContentPartPr/>
                <p14:nvPr/>
              </p14:nvContentPartPr>
              <p14:xfrm>
                <a:off x="8450400" y="4192987"/>
                <a:ext cx="126000" cy="63000"/>
              </p14:xfrm>
            </p:contentPart>
          </mc:Choice>
          <mc:Fallback>
            <p:pic>
              <p:nvPicPr>
                <p:cNvPr id="260" name="Freihand 259">
                  <a:extLst>
                    <a:ext uri="{FF2B5EF4-FFF2-40B4-BE49-F238E27FC236}">
                      <a16:creationId xmlns:a16="http://schemas.microsoft.com/office/drawing/2014/main" id="{4AA45F4C-90E4-4CBD-AB4F-68B77B604F40}"/>
                    </a:ext>
                  </a:extLst>
                </p:cNvPr>
                <p:cNvPicPr/>
                <p:nvPr/>
              </p:nvPicPr>
              <p:blipFill>
                <a:blip r:embed="rId531"/>
                <a:stretch>
                  <a:fillRect/>
                </a:stretch>
              </p:blipFill>
              <p:spPr>
                <a:xfrm>
                  <a:off x="8446080" y="4188667"/>
                  <a:ext cx="134640" cy="7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2">
              <p14:nvContentPartPr>
                <p14:cNvPr id="261" name="Freihand 260">
                  <a:extLst>
                    <a:ext uri="{FF2B5EF4-FFF2-40B4-BE49-F238E27FC236}">
                      <a16:creationId xmlns:a16="http://schemas.microsoft.com/office/drawing/2014/main" id="{74B43071-91F1-4A55-AF95-D494D5957B67}"/>
                    </a:ext>
                  </a:extLst>
                </p14:cNvPr>
                <p14:cNvContentPartPr/>
                <p14:nvPr/>
              </p14:nvContentPartPr>
              <p14:xfrm>
                <a:off x="8588280" y="4178947"/>
                <a:ext cx="136440" cy="151920"/>
              </p14:xfrm>
            </p:contentPart>
          </mc:Choice>
          <mc:Fallback>
            <p:pic>
              <p:nvPicPr>
                <p:cNvPr id="261" name="Freihand 260">
                  <a:extLst>
                    <a:ext uri="{FF2B5EF4-FFF2-40B4-BE49-F238E27FC236}">
                      <a16:creationId xmlns:a16="http://schemas.microsoft.com/office/drawing/2014/main" id="{74B43071-91F1-4A55-AF95-D494D5957B67}"/>
                    </a:ext>
                  </a:extLst>
                </p:cNvPr>
                <p:cNvPicPr/>
                <p:nvPr/>
              </p:nvPicPr>
              <p:blipFill>
                <a:blip r:embed="rId533"/>
                <a:stretch>
                  <a:fillRect/>
                </a:stretch>
              </p:blipFill>
              <p:spPr>
                <a:xfrm>
                  <a:off x="8583960" y="4174627"/>
                  <a:ext cx="145080" cy="16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4">
              <p14:nvContentPartPr>
                <p14:cNvPr id="262" name="Freihand 261">
                  <a:extLst>
                    <a:ext uri="{FF2B5EF4-FFF2-40B4-BE49-F238E27FC236}">
                      <a16:creationId xmlns:a16="http://schemas.microsoft.com/office/drawing/2014/main" id="{FEF004CB-0697-40A8-B050-27679BD98875}"/>
                    </a:ext>
                  </a:extLst>
                </p14:cNvPr>
                <p14:cNvContentPartPr/>
                <p14:nvPr/>
              </p14:nvContentPartPr>
              <p14:xfrm>
                <a:off x="8765040" y="4255627"/>
                <a:ext cx="114120" cy="132120"/>
              </p14:xfrm>
            </p:contentPart>
          </mc:Choice>
          <mc:Fallback>
            <p:pic>
              <p:nvPicPr>
                <p:cNvPr id="262" name="Freihand 261">
                  <a:extLst>
                    <a:ext uri="{FF2B5EF4-FFF2-40B4-BE49-F238E27FC236}">
                      <a16:creationId xmlns:a16="http://schemas.microsoft.com/office/drawing/2014/main" id="{FEF004CB-0697-40A8-B050-27679BD98875}"/>
                    </a:ext>
                  </a:extLst>
                </p:cNvPr>
                <p:cNvPicPr/>
                <p:nvPr/>
              </p:nvPicPr>
              <p:blipFill>
                <a:blip r:embed="rId535"/>
                <a:stretch>
                  <a:fillRect/>
                </a:stretch>
              </p:blipFill>
              <p:spPr>
                <a:xfrm>
                  <a:off x="8760720" y="4251307"/>
                  <a:ext cx="122760" cy="14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6">
              <p14:nvContentPartPr>
                <p14:cNvPr id="341" name="Freihand 340">
                  <a:extLst>
                    <a:ext uri="{FF2B5EF4-FFF2-40B4-BE49-F238E27FC236}">
                      <a16:creationId xmlns:a16="http://schemas.microsoft.com/office/drawing/2014/main" id="{3D817530-9BCA-4366-99E6-4AF23D1F2110}"/>
                    </a:ext>
                  </a:extLst>
                </p14:cNvPr>
                <p14:cNvContentPartPr/>
                <p14:nvPr/>
              </p14:nvContentPartPr>
              <p14:xfrm>
                <a:off x="9292440" y="4029907"/>
                <a:ext cx="297360" cy="71640"/>
              </p14:xfrm>
            </p:contentPart>
          </mc:Choice>
          <mc:Fallback>
            <p:pic>
              <p:nvPicPr>
                <p:cNvPr id="341" name="Freihand 340">
                  <a:extLst>
                    <a:ext uri="{FF2B5EF4-FFF2-40B4-BE49-F238E27FC236}">
                      <a16:creationId xmlns:a16="http://schemas.microsoft.com/office/drawing/2014/main" id="{3D817530-9BCA-4366-99E6-4AF23D1F2110}"/>
                    </a:ext>
                  </a:extLst>
                </p:cNvPr>
                <p:cNvPicPr/>
                <p:nvPr/>
              </p:nvPicPr>
              <p:blipFill>
                <a:blip r:embed="rId537"/>
                <a:stretch>
                  <a:fillRect/>
                </a:stretch>
              </p:blipFill>
              <p:spPr>
                <a:xfrm>
                  <a:off x="9288120" y="4025587"/>
                  <a:ext cx="306000" cy="8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8">
              <p14:nvContentPartPr>
                <p14:cNvPr id="342" name="Freihand 341">
                  <a:extLst>
                    <a:ext uri="{FF2B5EF4-FFF2-40B4-BE49-F238E27FC236}">
                      <a16:creationId xmlns:a16="http://schemas.microsoft.com/office/drawing/2014/main" id="{D7804732-8D9D-4852-A362-E3ACA1BB8C79}"/>
                    </a:ext>
                  </a:extLst>
                </p14:cNvPr>
                <p14:cNvContentPartPr/>
                <p14:nvPr/>
              </p14:nvContentPartPr>
              <p14:xfrm>
                <a:off x="9195960" y="3940267"/>
                <a:ext cx="344880" cy="228960"/>
              </p14:xfrm>
            </p:contentPart>
          </mc:Choice>
          <mc:Fallback>
            <p:pic>
              <p:nvPicPr>
                <p:cNvPr id="342" name="Freihand 341">
                  <a:extLst>
                    <a:ext uri="{FF2B5EF4-FFF2-40B4-BE49-F238E27FC236}">
                      <a16:creationId xmlns:a16="http://schemas.microsoft.com/office/drawing/2014/main" id="{D7804732-8D9D-4852-A362-E3ACA1BB8C79}"/>
                    </a:ext>
                  </a:extLst>
                </p:cNvPr>
                <p:cNvPicPr/>
                <p:nvPr/>
              </p:nvPicPr>
              <p:blipFill>
                <a:blip r:embed="rId539"/>
                <a:stretch>
                  <a:fillRect/>
                </a:stretch>
              </p:blipFill>
              <p:spPr>
                <a:xfrm>
                  <a:off x="9191640" y="3935947"/>
                  <a:ext cx="353520" cy="23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0">
              <p14:nvContentPartPr>
                <p14:cNvPr id="344" name="Freihand 343">
                  <a:extLst>
                    <a:ext uri="{FF2B5EF4-FFF2-40B4-BE49-F238E27FC236}">
                      <a16:creationId xmlns:a16="http://schemas.microsoft.com/office/drawing/2014/main" id="{A5D00BFC-8575-412A-ABB1-88451A19C90A}"/>
                    </a:ext>
                  </a:extLst>
                </p14:cNvPr>
                <p14:cNvContentPartPr/>
                <p14:nvPr/>
              </p14:nvContentPartPr>
              <p14:xfrm>
                <a:off x="9741360" y="3886267"/>
                <a:ext cx="83880" cy="177840"/>
              </p14:xfrm>
            </p:contentPart>
          </mc:Choice>
          <mc:Fallback>
            <p:pic>
              <p:nvPicPr>
                <p:cNvPr id="344" name="Freihand 343">
                  <a:extLst>
                    <a:ext uri="{FF2B5EF4-FFF2-40B4-BE49-F238E27FC236}">
                      <a16:creationId xmlns:a16="http://schemas.microsoft.com/office/drawing/2014/main" id="{A5D00BFC-8575-412A-ABB1-88451A19C90A}"/>
                    </a:ext>
                  </a:extLst>
                </p:cNvPr>
                <p:cNvPicPr/>
                <p:nvPr/>
              </p:nvPicPr>
              <p:blipFill>
                <a:blip r:embed="rId541"/>
                <a:stretch>
                  <a:fillRect/>
                </a:stretch>
              </p:blipFill>
              <p:spPr>
                <a:xfrm>
                  <a:off x="9737040" y="3881947"/>
                  <a:ext cx="92520" cy="18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2">
              <p14:nvContentPartPr>
                <p14:cNvPr id="345" name="Freihand 344">
                  <a:extLst>
                    <a:ext uri="{FF2B5EF4-FFF2-40B4-BE49-F238E27FC236}">
                      <a16:creationId xmlns:a16="http://schemas.microsoft.com/office/drawing/2014/main" id="{DDEC979A-117A-43DF-9FCD-EFD9720D66E8}"/>
                    </a:ext>
                  </a:extLst>
                </p14:cNvPr>
                <p14:cNvContentPartPr/>
                <p14:nvPr/>
              </p14:nvContentPartPr>
              <p14:xfrm>
                <a:off x="9860880" y="3769627"/>
                <a:ext cx="190080" cy="369720"/>
              </p14:xfrm>
            </p:contentPart>
          </mc:Choice>
          <mc:Fallback>
            <p:pic>
              <p:nvPicPr>
                <p:cNvPr id="345" name="Freihand 344">
                  <a:extLst>
                    <a:ext uri="{FF2B5EF4-FFF2-40B4-BE49-F238E27FC236}">
                      <a16:creationId xmlns:a16="http://schemas.microsoft.com/office/drawing/2014/main" id="{DDEC979A-117A-43DF-9FCD-EFD9720D66E8}"/>
                    </a:ext>
                  </a:extLst>
                </p:cNvPr>
                <p:cNvPicPr/>
                <p:nvPr/>
              </p:nvPicPr>
              <p:blipFill>
                <a:blip r:embed="rId543"/>
                <a:stretch>
                  <a:fillRect/>
                </a:stretch>
              </p:blipFill>
              <p:spPr>
                <a:xfrm>
                  <a:off x="9856560" y="3765307"/>
                  <a:ext cx="198720" cy="37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4">
              <p14:nvContentPartPr>
                <p14:cNvPr id="346" name="Freihand 345">
                  <a:extLst>
                    <a:ext uri="{FF2B5EF4-FFF2-40B4-BE49-F238E27FC236}">
                      <a16:creationId xmlns:a16="http://schemas.microsoft.com/office/drawing/2014/main" id="{1D251381-9359-4AE5-A34D-7EAE46D19FDE}"/>
                    </a:ext>
                  </a:extLst>
                </p14:cNvPr>
                <p14:cNvContentPartPr/>
                <p14:nvPr/>
              </p14:nvContentPartPr>
              <p14:xfrm>
                <a:off x="10133760" y="3908587"/>
                <a:ext cx="31680" cy="30600"/>
              </p14:xfrm>
            </p:contentPart>
          </mc:Choice>
          <mc:Fallback>
            <p:pic>
              <p:nvPicPr>
                <p:cNvPr id="346" name="Freihand 345">
                  <a:extLst>
                    <a:ext uri="{FF2B5EF4-FFF2-40B4-BE49-F238E27FC236}">
                      <a16:creationId xmlns:a16="http://schemas.microsoft.com/office/drawing/2014/main" id="{1D251381-9359-4AE5-A34D-7EAE46D19FDE}"/>
                    </a:ext>
                  </a:extLst>
                </p:cNvPr>
                <p:cNvPicPr/>
                <p:nvPr/>
              </p:nvPicPr>
              <p:blipFill>
                <a:blip r:embed="rId545"/>
                <a:stretch>
                  <a:fillRect/>
                </a:stretch>
              </p:blipFill>
              <p:spPr>
                <a:xfrm>
                  <a:off x="10129440" y="3904267"/>
                  <a:ext cx="40320" cy="3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6">
              <p14:nvContentPartPr>
                <p14:cNvPr id="347" name="Freihand 346">
                  <a:extLst>
                    <a:ext uri="{FF2B5EF4-FFF2-40B4-BE49-F238E27FC236}">
                      <a16:creationId xmlns:a16="http://schemas.microsoft.com/office/drawing/2014/main" id="{02441244-B41D-449D-A88B-4877614BE2AE}"/>
                    </a:ext>
                  </a:extLst>
                </p14:cNvPr>
                <p14:cNvContentPartPr/>
                <p14:nvPr/>
              </p14:nvContentPartPr>
              <p14:xfrm>
                <a:off x="10317360" y="3672427"/>
                <a:ext cx="183240" cy="228240"/>
              </p14:xfrm>
            </p:contentPart>
          </mc:Choice>
          <mc:Fallback>
            <p:pic>
              <p:nvPicPr>
                <p:cNvPr id="347" name="Freihand 346">
                  <a:extLst>
                    <a:ext uri="{FF2B5EF4-FFF2-40B4-BE49-F238E27FC236}">
                      <a16:creationId xmlns:a16="http://schemas.microsoft.com/office/drawing/2014/main" id="{02441244-B41D-449D-A88B-4877614BE2AE}"/>
                    </a:ext>
                  </a:extLst>
                </p:cNvPr>
                <p:cNvPicPr/>
                <p:nvPr/>
              </p:nvPicPr>
              <p:blipFill>
                <a:blip r:embed="rId547"/>
                <a:stretch>
                  <a:fillRect/>
                </a:stretch>
              </p:blipFill>
              <p:spPr>
                <a:xfrm>
                  <a:off x="10313040" y="3668107"/>
                  <a:ext cx="191880" cy="23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8">
              <p14:nvContentPartPr>
                <p14:cNvPr id="348" name="Freihand 347">
                  <a:extLst>
                    <a:ext uri="{FF2B5EF4-FFF2-40B4-BE49-F238E27FC236}">
                      <a16:creationId xmlns:a16="http://schemas.microsoft.com/office/drawing/2014/main" id="{964EE9D3-4857-47E1-BCC7-49BA3D9F6FE6}"/>
                    </a:ext>
                  </a:extLst>
                </p14:cNvPr>
                <p14:cNvContentPartPr/>
                <p14:nvPr/>
              </p14:nvContentPartPr>
              <p14:xfrm>
                <a:off x="10577280" y="3638587"/>
                <a:ext cx="84240" cy="206280"/>
              </p14:xfrm>
            </p:contentPart>
          </mc:Choice>
          <mc:Fallback>
            <p:pic>
              <p:nvPicPr>
                <p:cNvPr id="348" name="Freihand 347">
                  <a:extLst>
                    <a:ext uri="{FF2B5EF4-FFF2-40B4-BE49-F238E27FC236}">
                      <a16:creationId xmlns:a16="http://schemas.microsoft.com/office/drawing/2014/main" id="{964EE9D3-4857-47E1-BCC7-49BA3D9F6FE6}"/>
                    </a:ext>
                  </a:extLst>
                </p:cNvPr>
                <p:cNvPicPr/>
                <p:nvPr/>
              </p:nvPicPr>
              <p:blipFill>
                <a:blip r:embed="rId549"/>
                <a:stretch>
                  <a:fillRect/>
                </a:stretch>
              </p:blipFill>
              <p:spPr>
                <a:xfrm>
                  <a:off x="10572960" y="3634267"/>
                  <a:ext cx="92880" cy="21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0">
              <p14:nvContentPartPr>
                <p14:cNvPr id="349" name="Freihand 348">
                  <a:extLst>
                    <a:ext uri="{FF2B5EF4-FFF2-40B4-BE49-F238E27FC236}">
                      <a16:creationId xmlns:a16="http://schemas.microsoft.com/office/drawing/2014/main" id="{544D8187-2034-43D2-8CEA-1D3BFFE7708D}"/>
                    </a:ext>
                  </a:extLst>
                </p14:cNvPr>
                <p14:cNvContentPartPr/>
                <p14:nvPr/>
              </p14:nvContentPartPr>
              <p14:xfrm>
                <a:off x="10617240" y="3736507"/>
                <a:ext cx="169920" cy="110520"/>
              </p14:xfrm>
            </p:contentPart>
          </mc:Choice>
          <mc:Fallback>
            <p:pic>
              <p:nvPicPr>
                <p:cNvPr id="349" name="Freihand 348">
                  <a:extLst>
                    <a:ext uri="{FF2B5EF4-FFF2-40B4-BE49-F238E27FC236}">
                      <a16:creationId xmlns:a16="http://schemas.microsoft.com/office/drawing/2014/main" id="{544D8187-2034-43D2-8CEA-1D3BFFE7708D}"/>
                    </a:ext>
                  </a:extLst>
                </p:cNvPr>
                <p:cNvPicPr/>
                <p:nvPr/>
              </p:nvPicPr>
              <p:blipFill>
                <a:blip r:embed="rId551"/>
                <a:stretch>
                  <a:fillRect/>
                </a:stretch>
              </p:blipFill>
              <p:spPr>
                <a:xfrm>
                  <a:off x="10612920" y="3732187"/>
                  <a:ext cx="178560" cy="11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2">
              <p14:nvContentPartPr>
                <p14:cNvPr id="350" name="Freihand 349">
                  <a:extLst>
                    <a:ext uri="{FF2B5EF4-FFF2-40B4-BE49-F238E27FC236}">
                      <a16:creationId xmlns:a16="http://schemas.microsoft.com/office/drawing/2014/main" id="{722970D3-903C-47EE-A8BF-0C42298E39FD}"/>
                    </a:ext>
                  </a:extLst>
                </p14:cNvPr>
                <p14:cNvContentPartPr/>
                <p14:nvPr/>
              </p14:nvContentPartPr>
              <p14:xfrm>
                <a:off x="10798680" y="3719947"/>
                <a:ext cx="69840" cy="91800"/>
              </p14:xfrm>
            </p:contentPart>
          </mc:Choice>
          <mc:Fallback>
            <p:pic>
              <p:nvPicPr>
                <p:cNvPr id="350" name="Freihand 349">
                  <a:extLst>
                    <a:ext uri="{FF2B5EF4-FFF2-40B4-BE49-F238E27FC236}">
                      <a16:creationId xmlns:a16="http://schemas.microsoft.com/office/drawing/2014/main" id="{722970D3-903C-47EE-A8BF-0C42298E39FD}"/>
                    </a:ext>
                  </a:extLst>
                </p:cNvPr>
                <p:cNvPicPr/>
                <p:nvPr/>
              </p:nvPicPr>
              <p:blipFill>
                <a:blip r:embed="rId553"/>
                <a:stretch>
                  <a:fillRect/>
                </a:stretch>
              </p:blipFill>
              <p:spPr>
                <a:xfrm>
                  <a:off x="10794360" y="3715627"/>
                  <a:ext cx="78480" cy="10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4">
              <p14:nvContentPartPr>
                <p14:cNvPr id="352" name="Freihand 351">
                  <a:extLst>
                    <a:ext uri="{FF2B5EF4-FFF2-40B4-BE49-F238E27FC236}">
                      <a16:creationId xmlns:a16="http://schemas.microsoft.com/office/drawing/2014/main" id="{FB883F4F-2D35-4A2A-8CEE-933B09119953}"/>
                    </a:ext>
                  </a:extLst>
                </p14:cNvPr>
                <p14:cNvContentPartPr/>
                <p14:nvPr/>
              </p14:nvContentPartPr>
              <p14:xfrm>
                <a:off x="9982920" y="4256347"/>
                <a:ext cx="226080" cy="171720"/>
              </p14:xfrm>
            </p:contentPart>
          </mc:Choice>
          <mc:Fallback>
            <p:pic>
              <p:nvPicPr>
                <p:cNvPr id="352" name="Freihand 351">
                  <a:extLst>
                    <a:ext uri="{FF2B5EF4-FFF2-40B4-BE49-F238E27FC236}">
                      <a16:creationId xmlns:a16="http://schemas.microsoft.com/office/drawing/2014/main" id="{FB883F4F-2D35-4A2A-8CEE-933B09119953}"/>
                    </a:ext>
                  </a:extLst>
                </p:cNvPr>
                <p:cNvPicPr/>
                <p:nvPr/>
              </p:nvPicPr>
              <p:blipFill>
                <a:blip r:embed="rId555"/>
                <a:stretch>
                  <a:fillRect/>
                </a:stretch>
              </p:blipFill>
              <p:spPr>
                <a:xfrm>
                  <a:off x="9978600" y="4252027"/>
                  <a:ext cx="234720" cy="18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6">
              <p14:nvContentPartPr>
                <p14:cNvPr id="353" name="Freihand 352">
                  <a:extLst>
                    <a:ext uri="{FF2B5EF4-FFF2-40B4-BE49-F238E27FC236}">
                      <a16:creationId xmlns:a16="http://schemas.microsoft.com/office/drawing/2014/main" id="{A517B3AD-9EC5-43AD-93E3-0BC735B38CBF}"/>
                    </a:ext>
                  </a:extLst>
                </p14:cNvPr>
                <p14:cNvContentPartPr/>
                <p14:nvPr/>
              </p14:nvContentPartPr>
              <p14:xfrm>
                <a:off x="10305120" y="4174267"/>
                <a:ext cx="38520" cy="205920"/>
              </p14:xfrm>
            </p:contentPart>
          </mc:Choice>
          <mc:Fallback>
            <p:pic>
              <p:nvPicPr>
                <p:cNvPr id="353" name="Freihand 352">
                  <a:extLst>
                    <a:ext uri="{FF2B5EF4-FFF2-40B4-BE49-F238E27FC236}">
                      <a16:creationId xmlns:a16="http://schemas.microsoft.com/office/drawing/2014/main" id="{A517B3AD-9EC5-43AD-93E3-0BC735B38CBF}"/>
                    </a:ext>
                  </a:extLst>
                </p:cNvPr>
                <p:cNvPicPr/>
                <p:nvPr/>
              </p:nvPicPr>
              <p:blipFill>
                <a:blip r:embed="rId557"/>
                <a:stretch>
                  <a:fillRect/>
                </a:stretch>
              </p:blipFill>
              <p:spPr>
                <a:xfrm>
                  <a:off x="10300800" y="4169947"/>
                  <a:ext cx="47160" cy="21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8">
              <p14:nvContentPartPr>
                <p14:cNvPr id="354" name="Freihand 353">
                  <a:extLst>
                    <a:ext uri="{FF2B5EF4-FFF2-40B4-BE49-F238E27FC236}">
                      <a16:creationId xmlns:a16="http://schemas.microsoft.com/office/drawing/2014/main" id="{DCF72B4D-B449-436E-B5E0-36A72EBFC5E2}"/>
                    </a:ext>
                  </a:extLst>
                </p14:cNvPr>
                <p14:cNvContentPartPr/>
                <p14:nvPr/>
              </p14:nvContentPartPr>
              <p14:xfrm>
                <a:off x="10275960" y="4158787"/>
                <a:ext cx="187200" cy="192240"/>
              </p14:xfrm>
            </p:contentPart>
          </mc:Choice>
          <mc:Fallback>
            <p:pic>
              <p:nvPicPr>
                <p:cNvPr id="354" name="Freihand 353">
                  <a:extLst>
                    <a:ext uri="{FF2B5EF4-FFF2-40B4-BE49-F238E27FC236}">
                      <a16:creationId xmlns:a16="http://schemas.microsoft.com/office/drawing/2014/main" id="{DCF72B4D-B449-436E-B5E0-36A72EBFC5E2}"/>
                    </a:ext>
                  </a:extLst>
                </p:cNvPr>
                <p:cNvPicPr/>
                <p:nvPr/>
              </p:nvPicPr>
              <p:blipFill>
                <a:blip r:embed="rId559"/>
                <a:stretch>
                  <a:fillRect/>
                </a:stretch>
              </p:blipFill>
              <p:spPr>
                <a:xfrm>
                  <a:off x="10271640" y="4154467"/>
                  <a:ext cx="195840" cy="20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0">
              <p14:nvContentPartPr>
                <p14:cNvPr id="355" name="Freihand 354">
                  <a:extLst>
                    <a:ext uri="{FF2B5EF4-FFF2-40B4-BE49-F238E27FC236}">
                      <a16:creationId xmlns:a16="http://schemas.microsoft.com/office/drawing/2014/main" id="{5D3A3828-99B6-44CC-A365-81E36879D173}"/>
                    </a:ext>
                  </a:extLst>
                </p14:cNvPr>
                <p14:cNvContentPartPr/>
                <p14:nvPr/>
              </p14:nvContentPartPr>
              <p14:xfrm>
                <a:off x="10493040" y="4151227"/>
                <a:ext cx="118800" cy="175320"/>
              </p14:xfrm>
            </p:contentPart>
          </mc:Choice>
          <mc:Fallback>
            <p:pic>
              <p:nvPicPr>
                <p:cNvPr id="355" name="Freihand 354">
                  <a:extLst>
                    <a:ext uri="{FF2B5EF4-FFF2-40B4-BE49-F238E27FC236}">
                      <a16:creationId xmlns:a16="http://schemas.microsoft.com/office/drawing/2014/main" id="{5D3A3828-99B6-44CC-A365-81E36879D173}"/>
                    </a:ext>
                  </a:extLst>
                </p:cNvPr>
                <p:cNvPicPr/>
                <p:nvPr/>
              </p:nvPicPr>
              <p:blipFill>
                <a:blip r:embed="rId561"/>
                <a:stretch>
                  <a:fillRect/>
                </a:stretch>
              </p:blipFill>
              <p:spPr>
                <a:xfrm>
                  <a:off x="10488720" y="4146907"/>
                  <a:ext cx="127440" cy="18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2">
              <p14:nvContentPartPr>
                <p14:cNvPr id="356" name="Freihand 355">
                  <a:extLst>
                    <a:ext uri="{FF2B5EF4-FFF2-40B4-BE49-F238E27FC236}">
                      <a16:creationId xmlns:a16="http://schemas.microsoft.com/office/drawing/2014/main" id="{ECF3749A-E76E-469A-ABC5-F2425FB9716C}"/>
                    </a:ext>
                  </a:extLst>
                </p14:cNvPr>
                <p14:cNvContentPartPr/>
                <p14:nvPr/>
              </p14:nvContentPartPr>
              <p14:xfrm>
                <a:off x="10717320" y="4148347"/>
                <a:ext cx="99000" cy="23040"/>
              </p14:xfrm>
            </p:contentPart>
          </mc:Choice>
          <mc:Fallback>
            <p:pic>
              <p:nvPicPr>
                <p:cNvPr id="356" name="Freihand 355">
                  <a:extLst>
                    <a:ext uri="{FF2B5EF4-FFF2-40B4-BE49-F238E27FC236}">
                      <a16:creationId xmlns:a16="http://schemas.microsoft.com/office/drawing/2014/main" id="{ECF3749A-E76E-469A-ABC5-F2425FB9716C}"/>
                    </a:ext>
                  </a:extLst>
                </p:cNvPr>
                <p:cNvPicPr/>
                <p:nvPr/>
              </p:nvPicPr>
              <p:blipFill>
                <a:blip r:embed="rId563"/>
                <a:stretch>
                  <a:fillRect/>
                </a:stretch>
              </p:blipFill>
              <p:spPr>
                <a:xfrm>
                  <a:off x="10713000" y="4144027"/>
                  <a:ext cx="107640" cy="3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4">
              <p14:nvContentPartPr>
                <p14:cNvPr id="357" name="Freihand 356">
                  <a:extLst>
                    <a:ext uri="{FF2B5EF4-FFF2-40B4-BE49-F238E27FC236}">
                      <a16:creationId xmlns:a16="http://schemas.microsoft.com/office/drawing/2014/main" id="{97F4BF84-AD67-44DB-A0A9-28CE99C05C0F}"/>
                    </a:ext>
                  </a:extLst>
                </p14:cNvPr>
                <p14:cNvContentPartPr/>
                <p14:nvPr/>
              </p14:nvContentPartPr>
              <p14:xfrm>
                <a:off x="10712280" y="4191907"/>
                <a:ext cx="141480" cy="42480"/>
              </p14:xfrm>
            </p:contentPart>
          </mc:Choice>
          <mc:Fallback>
            <p:pic>
              <p:nvPicPr>
                <p:cNvPr id="357" name="Freihand 356">
                  <a:extLst>
                    <a:ext uri="{FF2B5EF4-FFF2-40B4-BE49-F238E27FC236}">
                      <a16:creationId xmlns:a16="http://schemas.microsoft.com/office/drawing/2014/main" id="{97F4BF84-AD67-44DB-A0A9-28CE99C05C0F}"/>
                    </a:ext>
                  </a:extLst>
                </p:cNvPr>
                <p:cNvPicPr/>
                <p:nvPr/>
              </p:nvPicPr>
              <p:blipFill>
                <a:blip r:embed="rId565"/>
                <a:stretch>
                  <a:fillRect/>
                </a:stretch>
              </p:blipFill>
              <p:spPr>
                <a:xfrm>
                  <a:off x="10707960" y="4187587"/>
                  <a:ext cx="150120" cy="5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6">
              <p14:nvContentPartPr>
                <p14:cNvPr id="359" name="Freihand 358">
                  <a:extLst>
                    <a:ext uri="{FF2B5EF4-FFF2-40B4-BE49-F238E27FC236}">
                      <a16:creationId xmlns:a16="http://schemas.microsoft.com/office/drawing/2014/main" id="{3EDCE061-26F0-4AC5-AA76-D1595D6A15C4}"/>
                    </a:ext>
                  </a:extLst>
                </p14:cNvPr>
                <p14:cNvContentPartPr/>
                <p14:nvPr/>
              </p14:nvContentPartPr>
              <p14:xfrm>
                <a:off x="10873200" y="3790507"/>
                <a:ext cx="113760" cy="131400"/>
              </p14:xfrm>
            </p:contentPart>
          </mc:Choice>
          <mc:Fallback>
            <p:pic>
              <p:nvPicPr>
                <p:cNvPr id="359" name="Freihand 358">
                  <a:extLst>
                    <a:ext uri="{FF2B5EF4-FFF2-40B4-BE49-F238E27FC236}">
                      <a16:creationId xmlns:a16="http://schemas.microsoft.com/office/drawing/2014/main" id="{3EDCE061-26F0-4AC5-AA76-D1595D6A15C4}"/>
                    </a:ext>
                  </a:extLst>
                </p:cNvPr>
                <p:cNvPicPr/>
                <p:nvPr/>
              </p:nvPicPr>
              <p:blipFill>
                <a:blip r:embed="rId567"/>
                <a:stretch>
                  <a:fillRect/>
                </a:stretch>
              </p:blipFill>
              <p:spPr>
                <a:xfrm>
                  <a:off x="10868880" y="3786187"/>
                  <a:ext cx="122400" cy="14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8">
              <p14:nvContentPartPr>
                <p14:cNvPr id="360" name="Freihand 359">
                  <a:extLst>
                    <a:ext uri="{FF2B5EF4-FFF2-40B4-BE49-F238E27FC236}">
                      <a16:creationId xmlns:a16="http://schemas.microsoft.com/office/drawing/2014/main" id="{D30E5BE6-34EB-41C3-814A-18AA5DE20216}"/>
                    </a:ext>
                  </a:extLst>
                </p14:cNvPr>
                <p14:cNvContentPartPr/>
                <p14:nvPr/>
              </p14:nvContentPartPr>
              <p14:xfrm>
                <a:off x="11012520" y="3719587"/>
                <a:ext cx="125640" cy="127800"/>
              </p14:xfrm>
            </p:contentPart>
          </mc:Choice>
          <mc:Fallback>
            <p:pic>
              <p:nvPicPr>
                <p:cNvPr id="360" name="Freihand 359">
                  <a:extLst>
                    <a:ext uri="{FF2B5EF4-FFF2-40B4-BE49-F238E27FC236}">
                      <a16:creationId xmlns:a16="http://schemas.microsoft.com/office/drawing/2014/main" id="{D30E5BE6-34EB-41C3-814A-18AA5DE20216}"/>
                    </a:ext>
                  </a:extLst>
                </p:cNvPr>
                <p:cNvPicPr/>
                <p:nvPr/>
              </p:nvPicPr>
              <p:blipFill>
                <a:blip r:embed="rId569"/>
                <a:stretch>
                  <a:fillRect/>
                </a:stretch>
              </p:blipFill>
              <p:spPr>
                <a:xfrm>
                  <a:off x="11008200" y="3715267"/>
                  <a:ext cx="134280" cy="13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0">
              <p14:nvContentPartPr>
                <p14:cNvPr id="362" name="Freihand 361">
                  <a:extLst>
                    <a:ext uri="{FF2B5EF4-FFF2-40B4-BE49-F238E27FC236}">
                      <a16:creationId xmlns:a16="http://schemas.microsoft.com/office/drawing/2014/main" id="{E4BAD538-824E-4222-8C10-EE2DDA3BED8A}"/>
                    </a:ext>
                  </a:extLst>
                </p14:cNvPr>
                <p14:cNvContentPartPr/>
                <p14:nvPr/>
              </p14:nvContentPartPr>
              <p14:xfrm>
                <a:off x="10896960" y="3842707"/>
                <a:ext cx="286920" cy="118080"/>
              </p14:xfrm>
            </p:contentPart>
          </mc:Choice>
          <mc:Fallback>
            <p:pic>
              <p:nvPicPr>
                <p:cNvPr id="362" name="Freihand 361">
                  <a:extLst>
                    <a:ext uri="{FF2B5EF4-FFF2-40B4-BE49-F238E27FC236}">
                      <a16:creationId xmlns:a16="http://schemas.microsoft.com/office/drawing/2014/main" id="{E4BAD538-824E-4222-8C10-EE2DDA3BED8A}"/>
                    </a:ext>
                  </a:extLst>
                </p:cNvPr>
                <p:cNvPicPr/>
                <p:nvPr/>
              </p:nvPicPr>
              <p:blipFill>
                <a:blip r:embed="rId571"/>
                <a:stretch>
                  <a:fillRect/>
                </a:stretch>
              </p:blipFill>
              <p:spPr>
                <a:xfrm>
                  <a:off x="10892640" y="3838387"/>
                  <a:ext cx="295560" cy="12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2">
              <p14:nvContentPartPr>
                <p14:cNvPr id="363" name="Freihand 362">
                  <a:extLst>
                    <a:ext uri="{FF2B5EF4-FFF2-40B4-BE49-F238E27FC236}">
                      <a16:creationId xmlns:a16="http://schemas.microsoft.com/office/drawing/2014/main" id="{549A692D-201C-482E-97A4-6F734DC5A177}"/>
                    </a:ext>
                  </a:extLst>
                </p14:cNvPr>
                <p14:cNvContentPartPr/>
                <p14:nvPr/>
              </p14:nvContentPartPr>
              <p14:xfrm>
                <a:off x="10937640" y="3918307"/>
                <a:ext cx="93600" cy="143280"/>
              </p14:xfrm>
            </p:contentPart>
          </mc:Choice>
          <mc:Fallback>
            <p:pic>
              <p:nvPicPr>
                <p:cNvPr id="363" name="Freihand 362">
                  <a:extLst>
                    <a:ext uri="{FF2B5EF4-FFF2-40B4-BE49-F238E27FC236}">
                      <a16:creationId xmlns:a16="http://schemas.microsoft.com/office/drawing/2014/main" id="{549A692D-201C-482E-97A4-6F734DC5A177}"/>
                    </a:ext>
                  </a:extLst>
                </p:cNvPr>
                <p:cNvPicPr/>
                <p:nvPr/>
              </p:nvPicPr>
              <p:blipFill>
                <a:blip r:embed="rId573"/>
                <a:stretch>
                  <a:fillRect/>
                </a:stretch>
              </p:blipFill>
              <p:spPr>
                <a:xfrm>
                  <a:off x="10933320" y="3913987"/>
                  <a:ext cx="102240" cy="15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4">
              <p14:nvContentPartPr>
                <p14:cNvPr id="364" name="Freihand 363">
                  <a:extLst>
                    <a:ext uri="{FF2B5EF4-FFF2-40B4-BE49-F238E27FC236}">
                      <a16:creationId xmlns:a16="http://schemas.microsoft.com/office/drawing/2014/main" id="{0BB361B8-4E8B-4E3A-B7B7-E79A5A3EC2AB}"/>
                    </a:ext>
                  </a:extLst>
                </p14:cNvPr>
                <p14:cNvContentPartPr/>
                <p14:nvPr/>
              </p14:nvContentPartPr>
              <p14:xfrm>
                <a:off x="11092800" y="3890227"/>
                <a:ext cx="71280" cy="129960"/>
              </p14:xfrm>
            </p:contentPart>
          </mc:Choice>
          <mc:Fallback>
            <p:pic>
              <p:nvPicPr>
                <p:cNvPr id="364" name="Freihand 363">
                  <a:extLst>
                    <a:ext uri="{FF2B5EF4-FFF2-40B4-BE49-F238E27FC236}">
                      <a16:creationId xmlns:a16="http://schemas.microsoft.com/office/drawing/2014/main" id="{0BB361B8-4E8B-4E3A-B7B7-E79A5A3EC2AB}"/>
                    </a:ext>
                  </a:extLst>
                </p:cNvPr>
                <p:cNvPicPr/>
                <p:nvPr/>
              </p:nvPicPr>
              <p:blipFill>
                <a:blip r:embed="rId575"/>
                <a:stretch>
                  <a:fillRect/>
                </a:stretch>
              </p:blipFill>
              <p:spPr>
                <a:xfrm>
                  <a:off x="11088480" y="3885907"/>
                  <a:ext cx="79920" cy="13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6">
              <p14:nvContentPartPr>
                <p14:cNvPr id="365" name="Freihand 364">
                  <a:extLst>
                    <a:ext uri="{FF2B5EF4-FFF2-40B4-BE49-F238E27FC236}">
                      <a16:creationId xmlns:a16="http://schemas.microsoft.com/office/drawing/2014/main" id="{0DEC9C04-7562-472A-BB86-0404D0330E44}"/>
                    </a:ext>
                  </a:extLst>
                </p14:cNvPr>
                <p14:cNvContentPartPr/>
                <p14:nvPr/>
              </p14:nvContentPartPr>
              <p14:xfrm>
                <a:off x="11070840" y="3932347"/>
                <a:ext cx="127080" cy="29160"/>
              </p14:xfrm>
            </p:contentPart>
          </mc:Choice>
          <mc:Fallback>
            <p:pic>
              <p:nvPicPr>
                <p:cNvPr id="365" name="Freihand 364">
                  <a:extLst>
                    <a:ext uri="{FF2B5EF4-FFF2-40B4-BE49-F238E27FC236}">
                      <a16:creationId xmlns:a16="http://schemas.microsoft.com/office/drawing/2014/main" id="{0DEC9C04-7562-472A-BB86-0404D0330E44}"/>
                    </a:ext>
                  </a:extLst>
                </p:cNvPr>
                <p:cNvPicPr/>
                <p:nvPr/>
              </p:nvPicPr>
              <p:blipFill>
                <a:blip r:embed="rId577"/>
                <a:stretch>
                  <a:fillRect/>
                </a:stretch>
              </p:blipFill>
              <p:spPr>
                <a:xfrm>
                  <a:off x="11066520" y="3928027"/>
                  <a:ext cx="135720" cy="3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8">
              <p14:nvContentPartPr>
                <p14:cNvPr id="366" name="Freihand 365">
                  <a:extLst>
                    <a:ext uri="{FF2B5EF4-FFF2-40B4-BE49-F238E27FC236}">
                      <a16:creationId xmlns:a16="http://schemas.microsoft.com/office/drawing/2014/main" id="{5BB763D9-B88E-41BA-970F-7E66F7C25731}"/>
                    </a:ext>
                  </a:extLst>
                </p14:cNvPr>
                <p14:cNvContentPartPr/>
                <p14:nvPr/>
              </p14:nvContentPartPr>
              <p14:xfrm>
                <a:off x="11181720" y="3916867"/>
                <a:ext cx="61560" cy="87120"/>
              </p14:xfrm>
            </p:contentPart>
          </mc:Choice>
          <mc:Fallback>
            <p:pic>
              <p:nvPicPr>
                <p:cNvPr id="366" name="Freihand 365">
                  <a:extLst>
                    <a:ext uri="{FF2B5EF4-FFF2-40B4-BE49-F238E27FC236}">
                      <a16:creationId xmlns:a16="http://schemas.microsoft.com/office/drawing/2014/main" id="{5BB763D9-B88E-41BA-970F-7E66F7C25731}"/>
                    </a:ext>
                  </a:extLst>
                </p:cNvPr>
                <p:cNvPicPr/>
                <p:nvPr/>
              </p:nvPicPr>
              <p:blipFill>
                <a:blip r:embed="rId579"/>
                <a:stretch>
                  <a:fillRect/>
                </a:stretch>
              </p:blipFill>
              <p:spPr>
                <a:xfrm>
                  <a:off x="11177400" y="3912547"/>
                  <a:ext cx="70200" cy="9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0">
              <p14:nvContentPartPr>
                <p14:cNvPr id="367" name="Freihand 366">
                  <a:extLst>
                    <a:ext uri="{FF2B5EF4-FFF2-40B4-BE49-F238E27FC236}">
                      <a16:creationId xmlns:a16="http://schemas.microsoft.com/office/drawing/2014/main" id="{6C97F7A2-6342-48CF-B695-D8F008172E1E}"/>
                    </a:ext>
                  </a:extLst>
                </p14:cNvPr>
                <p14:cNvContentPartPr/>
                <p14:nvPr/>
              </p14:nvContentPartPr>
              <p14:xfrm>
                <a:off x="10914600" y="3987427"/>
                <a:ext cx="442080" cy="162000"/>
              </p14:xfrm>
            </p:contentPart>
          </mc:Choice>
          <mc:Fallback>
            <p:pic>
              <p:nvPicPr>
                <p:cNvPr id="367" name="Freihand 366">
                  <a:extLst>
                    <a:ext uri="{FF2B5EF4-FFF2-40B4-BE49-F238E27FC236}">
                      <a16:creationId xmlns:a16="http://schemas.microsoft.com/office/drawing/2014/main" id="{6C97F7A2-6342-48CF-B695-D8F008172E1E}"/>
                    </a:ext>
                  </a:extLst>
                </p:cNvPr>
                <p:cNvPicPr/>
                <p:nvPr/>
              </p:nvPicPr>
              <p:blipFill>
                <a:blip r:embed="rId581"/>
                <a:stretch>
                  <a:fillRect/>
                </a:stretch>
              </p:blipFill>
              <p:spPr>
                <a:xfrm>
                  <a:off x="10910280" y="3983107"/>
                  <a:ext cx="450720" cy="17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2">
              <p14:nvContentPartPr>
                <p14:cNvPr id="368" name="Freihand 367">
                  <a:extLst>
                    <a:ext uri="{FF2B5EF4-FFF2-40B4-BE49-F238E27FC236}">
                      <a16:creationId xmlns:a16="http://schemas.microsoft.com/office/drawing/2014/main" id="{DDA03AA0-FA7C-4AAA-82B9-A94C9583B741}"/>
                    </a:ext>
                  </a:extLst>
                </p14:cNvPr>
                <p14:cNvContentPartPr/>
                <p14:nvPr/>
              </p14:nvContentPartPr>
              <p14:xfrm>
                <a:off x="11010360" y="4102627"/>
                <a:ext cx="144720" cy="196200"/>
              </p14:xfrm>
            </p:contentPart>
          </mc:Choice>
          <mc:Fallback>
            <p:pic>
              <p:nvPicPr>
                <p:cNvPr id="368" name="Freihand 367">
                  <a:extLst>
                    <a:ext uri="{FF2B5EF4-FFF2-40B4-BE49-F238E27FC236}">
                      <a16:creationId xmlns:a16="http://schemas.microsoft.com/office/drawing/2014/main" id="{DDA03AA0-FA7C-4AAA-82B9-A94C9583B741}"/>
                    </a:ext>
                  </a:extLst>
                </p:cNvPr>
                <p:cNvPicPr/>
                <p:nvPr/>
              </p:nvPicPr>
              <p:blipFill>
                <a:blip r:embed="rId583"/>
                <a:stretch>
                  <a:fillRect/>
                </a:stretch>
              </p:blipFill>
              <p:spPr>
                <a:xfrm>
                  <a:off x="11006040" y="4098307"/>
                  <a:ext cx="153360" cy="20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4">
              <p14:nvContentPartPr>
                <p14:cNvPr id="369" name="Freihand 368">
                  <a:extLst>
                    <a:ext uri="{FF2B5EF4-FFF2-40B4-BE49-F238E27FC236}">
                      <a16:creationId xmlns:a16="http://schemas.microsoft.com/office/drawing/2014/main" id="{ADE109DB-80C3-43DA-B09A-8F8D99CC83EC}"/>
                    </a:ext>
                  </a:extLst>
                </p14:cNvPr>
                <p14:cNvContentPartPr/>
                <p14:nvPr/>
              </p14:nvContentPartPr>
              <p14:xfrm>
                <a:off x="11177760" y="4070947"/>
                <a:ext cx="136440" cy="120960"/>
              </p14:xfrm>
            </p:contentPart>
          </mc:Choice>
          <mc:Fallback>
            <p:pic>
              <p:nvPicPr>
                <p:cNvPr id="369" name="Freihand 368">
                  <a:extLst>
                    <a:ext uri="{FF2B5EF4-FFF2-40B4-BE49-F238E27FC236}">
                      <a16:creationId xmlns:a16="http://schemas.microsoft.com/office/drawing/2014/main" id="{ADE109DB-80C3-43DA-B09A-8F8D99CC83EC}"/>
                    </a:ext>
                  </a:extLst>
                </p:cNvPr>
                <p:cNvPicPr/>
                <p:nvPr/>
              </p:nvPicPr>
              <p:blipFill>
                <a:blip r:embed="rId585"/>
                <a:stretch>
                  <a:fillRect/>
                </a:stretch>
              </p:blipFill>
              <p:spPr>
                <a:xfrm>
                  <a:off x="11173440" y="4066627"/>
                  <a:ext cx="145080" cy="12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6">
              <p14:nvContentPartPr>
                <p14:cNvPr id="370" name="Freihand 369">
                  <a:extLst>
                    <a:ext uri="{FF2B5EF4-FFF2-40B4-BE49-F238E27FC236}">
                      <a16:creationId xmlns:a16="http://schemas.microsoft.com/office/drawing/2014/main" id="{C136918E-3593-4AA8-A040-98D165C3023F}"/>
                    </a:ext>
                  </a:extLst>
                </p14:cNvPr>
                <p14:cNvContentPartPr/>
                <p14:nvPr/>
              </p14:nvContentPartPr>
              <p14:xfrm>
                <a:off x="10989120" y="4214947"/>
                <a:ext cx="349560" cy="164880"/>
              </p14:xfrm>
            </p:contentPart>
          </mc:Choice>
          <mc:Fallback>
            <p:pic>
              <p:nvPicPr>
                <p:cNvPr id="370" name="Freihand 369">
                  <a:extLst>
                    <a:ext uri="{FF2B5EF4-FFF2-40B4-BE49-F238E27FC236}">
                      <a16:creationId xmlns:a16="http://schemas.microsoft.com/office/drawing/2014/main" id="{C136918E-3593-4AA8-A040-98D165C3023F}"/>
                    </a:ext>
                  </a:extLst>
                </p:cNvPr>
                <p:cNvPicPr/>
                <p:nvPr/>
              </p:nvPicPr>
              <p:blipFill>
                <a:blip r:embed="rId587"/>
                <a:stretch>
                  <a:fillRect/>
                </a:stretch>
              </p:blipFill>
              <p:spPr>
                <a:xfrm>
                  <a:off x="10984800" y="4210627"/>
                  <a:ext cx="358200" cy="17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8">
              <p14:nvContentPartPr>
                <p14:cNvPr id="371" name="Freihand 370">
                  <a:extLst>
                    <a:ext uri="{FF2B5EF4-FFF2-40B4-BE49-F238E27FC236}">
                      <a16:creationId xmlns:a16="http://schemas.microsoft.com/office/drawing/2014/main" id="{8ABFF2F5-27F2-4167-96DA-6BE7419D2E1B}"/>
                    </a:ext>
                  </a:extLst>
                </p14:cNvPr>
                <p14:cNvContentPartPr/>
                <p14:nvPr/>
              </p14:nvContentPartPr>
              <p14:xfrm>
                <a:off x="11069040" y="4315027"/>
                <a:ext cx="127440" cy="191880"/>
              </p14:xfrm>
            </p:contentPart>
          </mc:Choice>
          <mc:Fallback>
            <p:pic>
              <p:nvPicPr>
                <p:cNvPr id="371" name="Freihand 370">
                  <a:extLst>
                    <a:ext uri="{FF2B5EF4-FFF2-40B4-BE49-F238E27FC236}">
                      <a16:creationId xmlns:a16="http://schemas.microsoft.com/office/drawing/2014/main" id="{8ABFF2F5-27F2-4167-96DA-6BE7419D2E1B}"/>
                    </a:ext>
                  </a:extLst>
                </p:cNvPr>
                <p:cNvPicPr/>
                <p:nvPr/>
              </p:nvPicPr>
              <p:blipFill>
                <a:blip r:embed="rId589"/>
                <a:stretch>
                  <a:fillRect/>
                </a:stretch>
              </p:blipFill>
              <p:spPr>
                <a:xfrm>
                  <a:off x="11064720" y="4310707"/>
                  <a:ext cx="136080" cy="20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0">
              <p14:nvContentPartPr>
                <p14:cNvPr id="372" name="Freihand 371">
                  <a:extLst>
                    <a:ext uri="{FF2B5EF4-FFF2-40B4-BE49-F238E27FC236}">
                      <a16:creationId xmlns:a16="http://schemas.microsoft.com/office/drawing/2014/main" id="{A65C0FFB-5E32-494E-A933-7FEBFD35DEFD}"/>
                    </a:ext>
                  </a:extLst>
                </p14:cNvPr>
                <p14:cNvContentPartPr/>
                <p14:nvPr/>
              </p14:nvContentPartPr>
              <p14:xfrm>
                <a:off x="11246520" y="4308907"/>
                <a:ext cx="57240" cy="117360"/>
              </p14:xfrm>
            </p:contentPart>
          </mc:Choice>
          <mc:Fallback>
            <p:pic>
              <p:nvPicPr>
                <p:cNvPr id="372" name="Freihand 371">
                  <a:extLst>
                    <a:ext uri="{FF2B5EF4-FFF2-40B4-BE49-F238E27FC236}">
                      <a16:creationId xmlns:a16="http://schemas.microsoft.com/office/drawing/2014/main" id="{A65C0FFB-5E32-494E-A933-7FEBFD35DEFD}"/>
                    </a:ext>
                  </a:extLst>
                </p:cNvPr>
                <p:cNvPicPr/>
                <p:nvPr/>
              </p:nvPicPr>
              <p:blipFill>
                <a:blip r:embed="rId591"/>
                <a:stretch>
                  <a:fillRect/>
                </a:stretch>
              </p:blipFill>
              <p:spPr>
                <a:xfrm>
                  <a:off x="11242200" y="4304587"/>
                  <a:ext cx="6588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2">
              <p14:nvContentPartPr>
                <p14:cNvPr id="373" name="Freihand 372">
                  <a:extLst>
                    <a:ext uri="{FF2B5EF4-FFF2-40B4-BE49-F238E27FC236}">
                      <a16:creationId xmlns:a16="http://schemas.microsoft.com/office/drawing/2014/main" id="{45537DF6-CEAB-496C-86C5-08F442371BFB}"/>
                    </a:ext>
                  </a:extLst>
                </p14:cNvPr>
                <p14:cNvContentPartPr/>
                <p14:nvPr/>
              </p14:nvContentPartPr>
              <p14:xfrm>
                <a:off x="11207280" y="4352107"/>
                <a:ext cx="163080" cy="28800"/>
              </p14:xfrm>
            </p:contentPart>
          </mc:Choice>
          <mc:Fallback>
            <p:pic>
              <p:nvPicPr>
                <p:cNvPr id="373" name="Freihand 372">
                  <a:extLst>
                    <a:ext uri="{FF2B5EF4-FFF2-40B4-BE49-F238E27FC236}">
                      <a16:creationId xmlns:a16="http://schemas.microsoft.com/office/drawing/2014/main" id="{45537DF6-CEAB-496C-86C5-08F442371BFB}"/>
                    </a:ext>
                  </a:extLst>
                </p:cNvPr>
                <p:cNvPicPr/>
                <p:nvPr/>
              </p:nvPicPr>
              <p:blipFill>
                <a:blip r:embed="rId593"/>
                <a:stretch>
                  <a:fillRect/>
                </a:stretch>
              </p:blipFill>
              <p:spPr>
                <a:xfrm>
                  <a:off x="11202960" y="4347787"/>
                  <a:ext cx="171720" cy="3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4">
              <p14:nvContentPartPr>
                <p14:cNvPr id="374" name="Freihand 373">
                  <a:extLst>
                    <a:ext uri="{FF2B5EF4-FFF2-40B4-BE49-F238E27FC236}">
                      <a16:creationId xmlns:a16="http://schemas.microsoft.com/office/drawing/2014/main" id="{BEBB8080-D2B0-426C-918F-9EE211FCEE7C}"/>
                    </a:ext>
                  </a:extLst>
                </p14:cNvPr>
                <p14:cNvContentPartPr/>
                <p14:nvPr/>
              </p14:nvContentPartPr>
              <p14:xfrm>
                <a:off x="11345880" y="4331587"/>
                <a:ext cx="143280" cy="120240"/>
              </p14:xfrm>
            </p:contentPart>
          </mc:Choice>
          <mc:Fallback>
            <p:pic>
              <p:nvPicPr>
                <p:cNvPr id="374" name="Freihand 373">
                  <a:extLst>
                    <a:ext uri="{FF2B5EF4-FFF2-40B4-BE49-F238E27FC236}">
                      <a16:creationId xmlns:a16="http://schemas.microsoft.com/office/drawing/2014/main" id="{BEBB8080-D2B0-426C-918F-9EE211FCEE7C}"/>
                    </a:ext>
                  </a:extLst>
                </p:cNvPr>
                <p:cNvPicPr/>
                <p:nvPr/>
              </p:nvPicPr>
              <p:blipFill>
                <a:blip r:embed="rId595"/>
                <a:stretch>
                  <a:fillRect/>
                </a:stretch>
              </p:blipFill>
              <p:spPr>
                <a:xfrm>
                  <a:off x="11341560" y="4327267"/>
                  <a:ext cx="151920" cy="12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6">
              <p14:nvContentPartPr>
                <p14:cNvPr id="375" name="Freihand 374">
                  <a:extLst>
                    <a:ext uri="{FF2B5EF4-FFF2-40B4-BE49-F238E27FC236}">
                      <a16:creationId xmlns:a16="http://schemas.microsoft.com/office/drawing/2014/main" id="{26D4B9D1-1688-4C42-8F72-8F69F32F56A3}"/>
                    </a:ext>
                  </a:extLst>
                </p14:cNvPr>
                <p14:cNvContentPartPr/>
                <p14:nvPr/>
              </p14:nvContentPartPr>
              <p14:xfrm>
                <a:off x="9833880" y="4195147"/>
                <a:ext cx="430920" cy="448920"/>
              </p14:xfrm>
            </p:contentPart>
          </mc:Choice>
          <mc:Fallback>
            <p:pic>
              <p:nvPicPr>
                <p:cNvPr id="375" name="Freihand 374">
                  <a:extLst>
                    <a:ext uri="{FF2B5EF4-FFF2-40B4-BE49-F238E27FC236}">
                      <a16:creationId xmlns:a16="http://schemas.microsoft.com/office/drawing/2014/main" id="{26D4B9D1-1688-4C42-8F72-8F69F32F56A3}"/>
                    </a:ext>
                  </a:extLst>
                </p:cNvPr>
                <p:cNvPicPr/>
                <p:nvPr/>
              </p:nvPicPr>
              <p:blipFill>
                <a:blip r:embed="rId597"/>
                <a:stretch>
                  <a:fillRect/>
                </a:stretch>
              </p:blipFill>
              <p:spPr>
                <a:xfrm>
                  <a:off x="9829560" y="4190827"/>
                  <a:ext cx="439560" cy="45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8">
              <p14:nvContentPartPr>
                <p14:cNvPr id="376" name="Freihand 375">
                  <a:extLst>
                    <a:ext uri="{FF2B5EF4-FFF2-40B4-BE49-F238E27FC236}">
                      <a16:creationId xmlns:a16="http://schemas.microsoft.com/office/drawing/2014/main" id="{09A49947-41A6-4C93-863C-ED96E89A7FC3}"/>
                    </a:ext>
                  </a:extLst>
                </p14:cNvPr>
                <p14:cNvContentPartPr/>
                <p14:nvPr/>
              </p14:nvContentPartPr>
              <p14:xfrm>
                <a:off x="9907680" y="3546067"/>
                <a:ext cx="1963800" cy="1098000"/>
              </p14:xfrm>
            </p:contentPart>
          </mc:Choice>
          <mc:Fallback>
            <p:pic>
              <p:nvPicPr>
                <p:cNvPr id="376" name="Freihand 375">
                  <a:extLst>
                    <a:ext uri="{FF2B5EF4-FFF2-40B4-BE49-F238E27FC236}">
                      <a16:creationId xmlns:a16="http://schemas.microsoft.com/office/drawing/2014/main" id="{09A49947-41A6-4C93-863C-ED96E89A7FC3}"/>
                    </a:ext>
                  </a:extLst>
                </p:cNvPr>
                <p:cNvPicPr/>
                <p:nvPr/>
              </p:nvPicPr>
              <p:blipFill>
                <a:blip r:embed="rId599"/>
                <a:stretch>
                  <a:fillRect/>
                </a:stretch>
              </p:blipFill>
              <p:spPr>
                <a:xfrm>
                  <a:off x="9903360" y="3541747"/>
                  <a:ext cx="1972440" cy="11066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600">
            <p14:nvContentPartPr>
              <p14:cNvPr id="378" name="Freihand 377">
                <a:extLst>
                  <a:ext uri="{FF2B5EF4-FFF2-40B4-BE49-F238E27FC236}">
                    <a16:creationId xmlns:a16="http://schemas.microsoft.com/office/drawing/2014/main" id="{0DB7B088-7409-4FEF-B44F-045EE8083A59}"/>
                  </a:ext>
                </a:extLst>
              </p14:cNvPr>
              <p14:cNvContentPartPr/>
              <p14:nvPr/>
            </p14:nvContentPartPr>
            <p14:xfrm>
              <a:off x="2811000" y="2794027"/>
              <a:ext cx="360" cy="360"/>
            </p14:xfrm>
          </p:contentPart>
        </mc:Choice>
        <mc:Fallback>
          <p:pic>
            <p:nvPicPr>
              <p:cNvPr id="378" name="Freihand 377">
                <a:extLst>
                  <a:ext uri="{FF2B5EF4-FFF2-40B4-BE49-F238E27FC236}">
                    <a16:creationId xmlns:a16="http://schemas.microsoft.com/office/drawing/2014/main" id="{0DB7B088-7409-4FEF-B44F-045EE8083A59}"/>
                  </a:ext>
                </a:extLst>
              </p:cNvPr>
              <p:cNvPicPr/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2806680" y="2789707"/>
                <a:ext cx="9000" cy="9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01">
            <p14:nvContentPartPr>
              <p14:cNvPr id="379" name="Freihand 378">
                <a:extLst>
                  <a:ext uri="{FF2B5EF4-FFF2-40B4-BE49-F238E27FC236}">
                    <a16:creationId xmlns:a16="http://schemas.microsoft.com/office/drawing/2014/main" id="{A1071F16-0E0E-4C71-B6A8-9040E27A153A}"/>
                  </a:ext>
                </a:extLst>
              </p14:cNvPr>
              <p14:cNvContentPartPr/>
              <p14:nvPr/>
            </p14:nvContentPartPr>
            <p14:xfrm>
              <a:off x="2505360" y="2082307"/>
              <a:ext cx="20880" cy="7200"/>
            </p14:xfrm>
          </p:contentPart>
        </mc:Choice>
        <mc:Fallback>
          <p:pic>
            <p:nvPicPr>
              <p:cNvPr id="379" name="Freihand 378">
                <a:extLst>
                  <a:ext uri="{FF2B5EF4-FFF2-40B4-BE49-F238E27FC236}">
                    <a16:creationId xmlns:a16="http://schemas.microsoft.com/office/drawing/2014/main" id="{A1071F16-0E0E-4C71-B6A8-9040E27A153A}"/>
                  </a:ext>
                </a:extLst>
              </p:cNvPr>
              <p:cNvPicPr/>
              <p:nvPr/>
            </p:nvPicPr>
            <p:blipFill>
              <a:blip r:embed="rId602"/>
              <a:stretch>
                <a:fillRect/>
              </a:stretch>
            </p:blipFill>
            <p:spPr>
              <a:xfrm>
                <a:off x="2501040" y="2077987"/>
                <a:ext cx="29520" cy="15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03">
            <p14:nvContentPartPr>
              <p14:cNvPr id="380" name="Freihand 379">
                <a:extLst>
                  <a:ext uri="{FF2B5EF4-FFF2-40B4-BE49-F238E27FC236}">
                    <a16:creationId xmlns:a16="http://schemas.microsoft.com/office/drawing/2014/main" id="{7635ABF2-CA51-46E9-B930-7852C1D79191}"/>
                  </a:ext>
                </a:extLst>
              </p14:cNvPr>
              <p14:cNvContentPartPr/>
              <p14:nvPr/>
            </p14:nvContentPartPr>
            <p14:xfrm>
              <a:off x="2974800" y="3051787"/>
              <a:ext cx="46080" cy="29520"/>
            </p14:xfrm>
          </p:contentPart>
        </mc:Choice>
        <mc:Fallback>
          <p:pic>
            <p:nvPicPr>
              <p:cNvPr id="380" name="Freihand 379">
                <a:extLst>
                  <a:ext uri="{FF2B5EF4-FFF2-40B4-BE49-F238E27FC236}">
                    <a16:creationId xmlns:a16="http://schemas.microsoft.com/office/drawing/2014/main" id="{7635ABF2-CA51-46E9-B930-7852C1D79191}"/>
                  </a:ext>
                </a:extLst>
              </p:cNvPr>
              <p:cNvPicPr/>
              <p:nvPr/>
            </p:nvPicPr>
            <p:blipFill>
              <a:blip r:embed="rId604"/>
              <a:stretch>
                <a:fillRect/>
              </a:stretch>
            </p:blipFill>
            <p:spPr>
              <a:xfrm>
                <a:off x="2970480" y="3047467"/>
                <a:ext cx="54720" cy="38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05">
            <p14:nvContentPartPr>
              <p14:cNvPr id="381" name="Freihand 380">
                <a:extLst>
                  <a:ext uri="{FF2B5EF4-FFF2-40B4-BE49-F238E27FC236}">
                    <a16:creationId xmlns:a16="http://schemas.microsoft.com/office/drawing/2014/main" id="{C7295589-0492-41B6-9934-268AABB31289}"/>
                  </a:ext>
                </a:extLst>
              </p14:cNvPr>
              <p14:cNvContentPartPr/>
              <p14:nvPr/>
            </p14:nvContentPartPr>
            <p14:xfrm>
              <a:off x="3248040" y="3353467"/>
              <a:ext cx="20880" cy="8280"/>
            </p14:xfrm>
          </p:contentPart>
        </mc:Choice>
        <mc:Fallback>
          <p:pic>
            <p:nvPicPr>
              <p:cNvPr id="381" name="Freihand 380">
                <a:extLst>
                  <a:ext uri="{FF2B5EF4-FFF2-40B4-BE49-F238E27FC236}">
                    <a16:creationId xmlns:a16="http://schemas.microsoft.com/office/drawing/2014/main" id="{C7295589-0492-41B6-9934-268AABB31289}"/>
                  </a:ext>
                </a:extLst>
              </p:cNvPr>
              <p:cNvPicPr/>
              <p:nvPr/>
            </p:nvPicPr>
            <p:blipFill>
              <a:blip r:embed="rId87"/>
              <a:stretch>
                <a:fillRect/>
              </a:stretch>
            </p:blipFill>
            <p:spPr>
              <a:xfrm>
                <a:off x="3243720" y="3349147"/>
                <a:ext cx="29520" cy="16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06">
            <p14:nvContentPartPr>
              <p14:cNvPr id="382" name="Freihand 381">
                <a:extLst>
                  <a:ext uri="{FF2B5EF4-FFF2-40B4-BE49-F238E27FC236}">
                    <a16:creationId xmlns:a16="http://schemas.microsoft.com/office/drawing/2014/main" id="{DB0D086B-D3CD-4A10-859D-B295663A44A8}"/>
                  </a:ext>
                </a:extLst>
              </p14:cNvPr>
              <p14:cNvContentPartPr/>
              <p14:nvPr/>
            </p14:nvContentPartPr>
            <p14:xfrm>
              <a:off x="2417160" y="1771987"/>
              <a:ext cx="4680" cy="11520"/>
            </p14:xfrm>
          </p:contentPart>
        </mc:Choice>
        <mc:Fallback>
          <p:pic>
            <p:nvPicPr>
              <p:cNvPr id="382" name="Freihand 381">
                <a:extLst>
                  <a:ext uri="{FF2B5EF4-FFF2-40B4-BE49-F238E27FC236}">
                    <a16:creationId xmlns:a16="http://schemas.microsoft.com/office/drawing/2014/main" id="{DB0D086B-D3CD-4A10-859D-B295663A44A8}"/>
                  </a:ext>
                </a:extLst>
              </p:cNvPr>
              <p:cNvPicPr/>
              <p:nvPr/>
            </p:nvPicPr>
            <p:blipFill>
              <a:blip r:embed="rId607"/>
              <a:stretch>
                <a:fillRect/>
              </a:stretch>
            </p:blipFill>
            <p:spPr>
              <a:xfrm>
                <a:off x="2412840" y="1767667"/>
                <a:ext cx="13320" cy="201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8405396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1938720" y="249482"/>
            <a:ext cx="7464960" cy="640485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ctr" rtl="0" hangingPunct="0">
              <a:tabLst/>
              <a:defRPr lang="de-DE" sz="4400" b="0" i="0" u="none" strike="noStrike" kern="1200">
                <a:ln>
                  <a:noFill/>
                </a:ln>
                <a:latin typeface="Arial" pitchFamily="18"/>
              </a:defRPr>
            </a:lvl1pPr>
          </a:lstStyle>
          <a:p>
            <a:r>
              <a:rPr lang="en-US" sz="2631" dirty="0" err="1">
                <a:solidFill>
                  <a:sysClr val="windowText" lastClr="000000"/>
                </a:solidFill>
              </a:rPr>
              <a:t>Arbeitsmarkt</a:t>
            </a:r>
            <a:endParaRPr lang="en-US" sz="2631" dirty="0">
              <a:solidFill>
                <a:sysClr val="windowText" lastClr="000000"/>
              </a:solidFill>
            </a:endParaRPr>
          </a:p>
        </p:txBody>
      </p:sp>
      <p:cxnSp>
        <p:nvCxnSpPr>
          <p:cNvPr id="7" name="Gerade Verbindung mit Pfeil 6">
            <a:extLst>
              <a:ext uri="{FF2B5EF4-FFF2-40B4-BE49-F238E27FC236}">
                <a16:creationId xmlns:a16="http://schemas.microsoft.com/office/drawing/2014/main" id="{BA800690-216E-4FFE-B74A-3F480F160225}"/>
              </a:ext>
            </a:extLst>
          </p:cNvPr>
          <p:cNvCxnSpPr/>
          <p:nvPr/>
        </p:nvCxnSpPr>
        <p:spPr>
          <a:xfrm flipV="1">
            <a:off x="1369875" y="889966"/>
            <a:ext cx="0" cy="3672408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Gerade Verbindung mit Pfeil 7">
            <a:extLst>
              <a:ext uri="{FF2B5EF4-FFF2-40B4-BE49-F238E27FC236}">
                <a16:creationId xmlns:a16="http://schemas.microsoft.com/office/drawing/2014/main" id="{F6C83955-1540-4E27-938D-3A5266E03546}"/>
              </a:ext>
            </a:extLst>
          </p:cNvPr>
          <p:cNvCxnSpPr>
            <a:cxnSpLocks/>
          </p:cNvCxnSpPr>
          <p:nvPr/>
        </p:nvCxnSpPr>
        <p:spPr>
          <a:xfrm>
            <a:off x="1369875" y="4562374"/>
            <a:ext cx="5251896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feld 8">
            <a:extLst>
              <a:ext uri="{FF2B5EF4-FFF2-40B4-BE49-F238E27FC236}">
                <a16:creationId xmlns:a16="http://schemas.microsoft.com/office/drawing/2014/main" id="{D8A76E19-92E1-477C-81AF-342D4C547969}"/>
              </a:ext>
            </a:extLst>
          </p:cNvPr>
          <p:cNvSpPr txBox="1"/>
          <p:nvPr/>
        </p:nvSpPr>
        <p:spPr>
          <a:xfrm flipH="1">
            <a:off x="73731" y="1052764"/>
            <a:ext cx="13681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Wertgrenz-produkt,</a:t>
            </a:r>
          </a:p>
          <a:p>
            <a:r>
              <a:rPr lang="de-DE" dirty="0"/>
              <a:t>Lohnsatz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E0570F9B-F66B-4DBF-9573-1CBC8359498B}"/>
              </a:ext>
            </a:extLst>
          </p:cNvPr>
          <p:cNvSpPr txBox="1"/>
          <p:nvPr/>
        </p:nvSpPr>
        <p:spPr>
          <a:xfrm flipH="1">
            <a:off x="6482449" y="4509120"/>
            <a:ext cx="5760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L</a:t>
            </a:r>
            <a:r>
              <a:rPr lang="de-DE" baseline="-25000" dirty="0"/>
              <a:t>G</a:t>
            </a:r>
            <a:endParaRPr lang="de-DE" dirty="0"/>
          </a:p>
        </p:txBody>
      </p:sp>
      <p:cxnSp>
        <p:nvCxnSpPr>
          <p:cNvPr id="13" name="Gerade Verbindung mit Pfeil 12">
            <a:extLst>
              <a:ext uri="{FF2B5EF4-FFF2-40B4-BE49-F238E27FC236}">
                <a16:creationId xmlns:a16="http://schemas.microsoft.com/office/drawing/2014/main" id="{E04ABFA5-E952-485F-ABFE-68893EA6C222}"/>
              </a:ext>
            </a:extLst>
          </p:cNvPr>
          <p:cNvCxnSpPr/>
          <p:nvPr/>
        </p:nvCxnSpPr>
        <p:spPr>
          <a:xfrm flipV="1">
            <a:off x="6338427" y="889966"/>
            <a:ext cx="0" cy="3672408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Gerade Verbindung mit Pfeil 13">
            <a:extLst>
              <a:ext uri="{FF2B5EF4-FFF2-40B4-BE49-F238E27FC236}">
                <a16:creationId xmlns:a16="http://schemas.microsoft.com/office/drawing/2014/main" id="{6D3C6D04-596F-409E-A806-A6EB2F10FC83}"/>
              </a:ext>
            </a:extLst>
          </p:cNvPr>
          <p:cNvCxnSpPr>
            <a:cxnSpLocks/>
          </p:cNvCxnSpPr>
          <p:nvPr/>
        </p:nvCxnSpPr>
        <p:spPr>
          <a:xfrm flipH="1">
            <a:off x="1081843" y="4562374"/>
            <a:ext cx="1088504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feld 14">
            <a:extLst>
              <a:ext uri="{FF2B5EF4-FFF2-40B4-BE49-F238E27FC236}">
                <a16:creationId xmlns:a16="http://schemas.microsoft.com/office/drawing/2014/main" id="{02D111B7-0529-4780-B1DE-7D2B4473D683}"/>
              </a:ext>
            </a:extLst>
          </p:cNvPr>
          <p:cNvSpPr txBox="1"/>
          <p:nvPr/>
        </p:nvSpPr>
        <p:spPr>
          <a:xfrm flipH="1">
            <a:off x="6410437" y="980728"/>
            <a:ext cx="136345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Wertgrenz-produkt,</a:t>
            </a:r>
          </a:p>
          <a:p>
            <a:r>
              <a:rPr lang="de-DE" dirty="0"/>
              <a:t>Lohnsatz</a:t>
            </a:r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93CDF5C6-01AA-492C-B4B1-0B523A8A0746}"/>
              </a:ext>
            </a:extLst>
          </p:cNvPr>
          <p:cNvSpPr txBox="1"/>
          <p:nvPr/>
        </p:nvSpPr>
        <p:spPr>
          <a:xfrm flipH="1">
            <a:off x="994825" y="4516293"/>
            <a:ext cx="5760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L</a:t>
            </a:r>
            <a:r>
              <a:rPr lang="de-DE" baseline="-25000" dirty="0"/>
              <a:t>M</a:t>
            </a:r>
            <a:endParaRPr lang="de-DE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feld 16">
                <a:extLst>
                  <a:ext uri="{FF2B5EF4-FFF2-40B4-BE49-F238E27FC236}">
                    <a16:creationId xmlns:a16="http://schemas.microsoft.com/office/drawing/2014/main" id="{1D868D14-F4AF-43C2-8DBB-1BE1CA6BFAA6}"/>
                  </a:ext>
                </a:extLst>
              </p:cNvPr>
              <p:cNvSpPr txBox="1"/>
              <p:nvPr/>
            </p:nvSpPr>
            <p:spPr>
              <a:xfrm>
                <a:off x="1" y="5026794"/>
                <a:ext cx="8644270" cy="7319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de-DE" sz="1600" dirty="0"/>
                  <a:t>Aus der Mobilität des Faktors Arbeit und Gewinnmaximierung folgt ein einheitlicher Lohnsatz →</a:t>
                </a:r>
              </a:p>
              <a:p>
                <a:pPr algn="ctr"/>
                <a14:m>
                  <m:oMath xmlns:m="http://schemas.openxmlformats.org/officeDocument/2006/math">
                    <m:f>
                      <m:fPr>
                        <m:ctrlPr>
                          <a:rPr lang="de-DE" sz="16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de-DE" sz="1600" i="1">
                            <a:latin typeface="Cambria Math" panose="02040503050406030204" pitchFamily="18" charset="0"/>
                          </a:rPr>
                          <m:t>𝑑𝐺</m:t>
                        </m:r>
                      </m:num>
                      <m:den>
                        <m:r>
                          <a:rPr lang="de-DE" sz="1600" i="1">
                            <a:latin typeface="Cambria Math" panose="02040503050406030204" pitchFamily="18" charset="0"/>
                          </a:rPr>
                          <m:t>𝑑𝑀</m:t>
                        </m:r>
                      </m:den>
                    </m:f>
                    <m:r>
                      <a:rPr lang="de-DE" sz="1600" i="1">
                        <a:latin typeface="Cambria Math" panose="02040503050406030204" pitchFamily="18" charset="0"/>
                      </a:rPr>
                      <m:t>=−</m:t>
                    </m:r>
                    <m:f>
                      <m:fPr>
                        <m:ctrlPr>
                          <a:rPr lang="de-DE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de-DE" sz="1600" i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GP</m:t>
                        </m:r>
                        <m:r>
                          <m:rPr>
                            <m:nor/>
                          </m:rPr>
                          <a:rPr lang="de-DE" sz="16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L</m:t>
                        </m:r>
                        <m:r>
                          <m:rPr>
                            <m:nor/>
                          </m:rPr>
                          <a:rPr lang="de-DE" sz="1600" i="0" baseline="-2500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G</m:t>
                        </m:r>
                      </m:num>
                      <m:den>
                        <m:r>
                          <m:rPr>
                            <m:nor/>
                          </m:rPr>
                          <a:rPr lang="de-DE" sz="1600" i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GP</m:t>
                        </m:r>
                        <m:r>
                          <m:rPr>
                            <m:nor/>
                          </m:rPr>
                          <a:rPr lang="de-DE" sz="16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L</m:t>
                        </m:r>
                        <m:r>
                          <m:rPr>
                            <m:nor/>
                          </m:rPr>
                          <a:rPr lang="de-DE" sz="1600" i="0" baseline="-2500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M</m:t>
                        </m:r>
                      </m:den>
                    </m:f>
                    <m:r>
                      <a:rPr lang="de-DE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=−</m:t>
                    </m:r>
                    <m:f>
                      <m:fPr>
                        <m:ctrlPr>
                          <a:rPr lang="de-DE" sz="1600" i="1" dirty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de-DE" sz="1600" i="0" dirty="0"/>
                          <m:t>P</m:t>
                        </m:r>
                        <m:r>
                          <m:rPr>
                            <m:nor/>
                          </m:rPr>
                          <a:rPr lang="de-DE" sz="1600" i="0" baseline="-25000" dirty="0"/>
                          <m:t>M</m:t>
                        </m:r>
                      </m:num>
                      <m:den>
                        <m:r>
                          <m:rPr>
                            <m:nor/>
                          </m:rPr>
                          <a:rPr lang="de-DE" sz="1600" i="0" dirty="0"/>
                          <m:t>P</m:t>
                        </m:r>
                        <m:r>
                          <m:rPr>
                            <m:nor/>
                          </m:rPr>
                          <a:rPr lang="de-DE" sz="1600" i="0" baseline="-25000" dirty="0"/>
                          <m:t>G</m:t>
                        </m:r>
                      </m:den>
                    </m:f>
                  </m:oMath>
                </a14:m>
                <a:r>
                  <a:rPr lang="de-DE" sz="1600" dirty="0">
                    <a:ea typeface="Cambria Math" panose="02040503050406030204" pitchFamily="18" charset="0"/>
                  </a:rPr>
                  <a:t>		Steigung der Transformationskurve = negatives Preisverhältnis</a:t>
                </a:r>
              </a:p>
            </p:txBody>
          </p:sp>
        </mc:Choice>
        <mc:Fallback xmlns="">
          <p:sp>
            <p:nvSpPr>
              <p:cNvPr id="17" name="Textfeld 16">
                <a:extLst>
                  <a:ext uri="{FF2B5EF4-FFF2-40B4-BE49-F238E27FC236}">
                    <a16:creationId xmlns:a16="http://schemas.microsoft.com/office/drawing/2014/main" id="{1D868D14-F4AF-43C2-8DBB-1BE1CA6BFA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" y="5026794"/>
                <a:ext cx="8644270" cy="731995"/>
              </a:xfrm>
              <a:prstGeom prst="rect">
                <a:avLst/>
              </a:prstGeom>
              <a:blipFill>
                <a:blip r:embed="rId3"/>
                <a:stretch>
                  <a:fillRect t="-2500" b="-5000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Rechteck 1">
            <a:extLst>
              <a:ext uri="{FF2B5EF4-FFF2-40B4-BE49-F238E27FC236}">
                <a16:creationId xmlns:a16="http://schemas.microsoft.com/office/drawing/2014/main" id="{32745F81-A155-4C41-B4C1-372A8019F13F}"/>
              </a:ext>
            </a:extLst>
          </p:cNvPr>
          <p:cNvSpPr/>
          <p:nvPr/>
        </p:nvSpPr>
        <p:spPr>
          <a:xfrm>
            <a:off x="273007" y="729514"/>
            <a:ext cx="102412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dirty="0"/>
              <a:t>P</a:t>
            </a:r>
            <a:r>
              <a:rPr lang="de-DE" baseline="-25000" dirty="0"/>
              <a:t>G</a:t>
            </a:r>
            <a:r>
              <a:rPr lang="de-DE" dirty="0"/>
              <a:t>* GPL</a:t>
            </a:r>
            <a:r>
              <a:rPr lang="de-DE" baseline="-25000" dirty="0"/>
              <a:t>G</a:t>
            </a:r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2DECAC22-0C77-4874-A0FB-D41FC3E0F1AD}"/>
              </a:ext>
            </a:extLst>
          </p:cNvPr>
          <p:cNvSpPr/>
          <p:nvPr/>
        </p:nvSpPr>
        <p:spPr>
          <a:xfrm>
            <a:off x="6503414" y="705300"/>
            <a:ext cx="10438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dirty="0"/>
              <a:t>P</a:t>
            </a:r>
            <a:r>
              <a:rPr lang="de-DE" baseline="-25000" dirty="0"/>
              <a:t>M</a:t>
            </a:r>
            <a:r>
              <a:rPr lang="de-DE" dirty="0"/>
              <a:t>*GPL</a:t>
            </a:r>
            <a:r>
              <a:rPr lang="de-DE" baseline="-25000" dirty="0"/>
              <a:t>M</a:t>
            </a:r>
          </a:p>
        </p:txBody>
      </p:sp>
      <p:cxnSp>
        <p:nvCxnSpPr>
          <p:cNvPr id="23" name="Gerader Verbinder 22">
            <a:extLst>
              <a:ext uri="{FF2B5EF4-FFF2-40B4-BE49-F238E27FC236}">
                <a16:creationId xmlns:a16="http://schemas.microsoft.com/office/drawing/2014/main" id="{EBD40D49-C50C-4AC4-B9AE-BEF864829A09}"/>
              </a:ext>
            </a:extLst>
          </p:cNvPr>
          <p:cNvCxnSpPr>
            <a:cxnSpLocks/>
          </p:cNvCxnSpPr>
          <p:nvPr/>
        </p:nvCxnSpPr>
        <p:spPr>
          <a:xfrm flipH="1">
            <a:off x="1369875" y="4797152"/>
            <a:ext cx="216024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Gerader Verbinder 23">
            <a:extLst>
              <a:ext uri="{FF2B5EF4-FFF2-40B4-BE49-F238E27FC236}">
                <a16:creationId xmlns:a16="http://schemas.microsoft.com/office/drawing/2014/main" id="{021E1939-F060-4849-90BD-D5B9B91DD1EA}"/>
              </a:ext>
            </a:extLst>
          </p:cNvPr>
          <p:cNvCxnSpPr>
            <a:cxnSpLocks/>
          </p:cNvCxnSpPr>
          <p:nvPr/>
        </p:nvCxnSpPr>
        <p:spPr>
          <a:xfrm flipH="1">
            <a:off x="4106179" y="4797152"/>
            <a:ext cx="223224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Gerader Verbinder 27">
            <a:extLst>
              <a:ext uri="{FF2B5EF4-FFF2-40B4-BE49-F238E27FC236}">
                <a16:creationId xmlns:a16="http://schemas.microsoft.com/office/drawing/2014/main" id="{8259D62C-F502-4EA8-B9CA-751335475120}"/>
              </a:ext>
            </a:extLst>
          </p:cNvPr>
          <p:cNvCxnSpPr/>
          <p:nvPr/>
        </p:nvCxnSpPr>
        <p:spPr>
          <a:xfrm>
            <a:off x="6338427" y="4653136"/>
            <a:ext cx="0" cy="2880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Gerader Verbinder 28">
            <a:extLst>
              <a:ext uri="{FF2B5EF4-FFF2-40B4-BE49-F238E27FC236}">
                <a16:creationId xmlns:a16="http://schemas.microsoft.com/office/drawing/2014/main" id="{FDB5A31C-83B4-4108-8C3C-0A53058AF4D9}"/>
              </a:ext>
            </a:extLst>
          </p:cNvPr>
          <p:cNvCxnSpPr/>
          <p:nvPr/>
        </p:nvCxnSpPr>
        <p:spPr>
          <a:xfrm>
            <a:off x="1369875" y="4653136"/>
            <a:ext cx="0" cy="2880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hteck 29">
                <a:extLst>
                  <a:ext uri="{FF2B5EF4-FFF2-40B4-BE49-F238E27FC236}">
                    <a16:creationId xmlns:a16="http://schemas.microsoft.com/office/drawing/2014/main" id="{46C3B3F4-820A-4D5D-A3FE-6DB13DCD7B47}"/>
                  </a:ext>
                </a:extLst>
              </p:cNvPr>
              <p:cNvSpPr/>
              <p:nvPr/>
            </p:nvSpPr>
            <p:spPr>
              <a:xfrm>
                <a:off x="3617135" y="4643844"/>
                <a:ext cx="417037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de-DE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de-DE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</m:acc>
                      <m:r>
                        <a:rPr lang="de-DE" i="1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de-DE" dirty="0"/>
              </a:p>
            </p:txBody>
          </p:sp>
        </mc:Choice>
        <mc:Fallback xmlns="">
          <p:sp>
            <p:nvSpPr>
              <p:cNvPr id="30" name="Rechteck 29">
                <a:extLst>
                  <a:ext uri="{FF2B5EF4-FFF2-40B4-BE49-F238E27FC236}">
                    <a16:creationId xmlns:a16="http://schemas.microsoft.com/office/drawing/2014/main" id="{46C3B3F4-820A-4D5D-A3FE-6DB13DCD7B4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17135" y="4643844"/>
                <a:ext cx="417037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8" name="Rechteck 37">
            <a:extLst>
              <a:ext uri="{FF2B5EF4-FFF2-40B4-BE49-F238E27FC236}">
                <a16:creationId xmlns:a16="http://schemas.microsoft.com/office/drawing/2014/main" id="{3392479B-7984-48F5-84E5-83A6F8203EE1}"/>
              </a:ext>
            </a:extLst>
          </p:cNvPr>
          <p:cNvSpPr/>
          <p:nvPr/>
        </p:nvSpPr>
        <p:spPr>
          <a:xfrm>
            <a:off x="8684576" y="4236762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46" name="Freihand 45">
                <a:extLst>
                  <a:ext uri="{FF2B5EF4-FFF2-40B4-BE49-F238E27FC236}">
                    <a16:creationId xmlns:a16="http://schemas.microsoft.com/office/drawing/2014/main" id="{383045FC-EAFE-4011-9FD7-C456584D771E}"/>
                  </a:ext>
                </a:extLst>
              </p14:cNvPr>
              <p14:cNvContentPartPr/>
              <p14:nvPr/>
            </p14:nvContentPartPr>
            <p14:xfrm>
              <a:off x="9541560" y="694867"/>
              <a:ext cx="181080" cy="8280"/>
            </p14:xfrm>
          </p:contentPart>
        </mc:Choice>
        <mc:Fallback>
          <p:pic>
            <p:nvPicPr>
              <p:cNvPr id="46" name="Freihand 45">
                <a:extLst>
                  <a:ext uri="{FF2B5EF4-FFF2-40B4-BE49-F238E27FC236}">
                    <a16:creationId xmlns:a16="http://schemas.microsoft.com/office/drawing/2014/main" id="{383045FC-EAFE-4011-9FD7-C456584D771E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9537240" y="690547"/>
                <a:ext cx="189720" cy="16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183" name="Freihand 182">
                <a:extLst>
                  <a:ext uri="{FF2B5EF4-FFF2-40B4-BE49-F238E27FC236}">
                    <a16:creationId xmlns:a16="http://schemas.microsoft.com/office/drawing/2014/main" id="{D5CDE410-DB9C-4965-9EA3-95A4D8EA9C57}"/>
                  </a:ext>
                </a:extLst>
              </p14:cNvPr>
              <p14:cNvContentPartPr/>
              <p14:nvPr/>
            </p14:nvContentPartPr>
            <p14:xfrm>
              <a:off x="8650560" y="2232427"/>
              <a:ext cx="3294360" cy="779400"/>
            </p14:xfrm>
          </p:contentPart>
        </mc:Choice>
        <mc:Fallback>
          <p:pic>
            <p:nvPicPr>
              <p:cNvPr id="183" name="Freihand 182">
                <a:extLst>
                  <a:ext uri="{FF2B5EF4-FFF2-40B4-BE49-F238E27FC236}">
                    <a16:creationId xmlns:a16="http://schemas.microsoft.com/office/drawing/2014/main" id="{D5CDE410-DB9C-4965-9EA3-95A4D8EA9C57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8646240" y="2228107"/>
                <a:ext cx="3303000" cy="788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185" name="Freihand 184">
                <a:extLst>
                  <a:ext uri="{FF2B5EF4-FFF2-40B4-BE49-F238E27FC236}">
                    <a16:creationId xmlns:a16="http://schemas.microsoft.com/office/drawing/2014/main" id="{04484E29-AC8B-4378-8C46-46FFB915095B}"/>
                  </a:ext>
                </a:extLst>
              </p14:cNvPr>
              <p14:cNvContentPartPr/>
              <p14:nvPr/>
            </p14:nvContentPartPr>
            <p14:xfrm>
              <a:off x="8770800" y="2767387"/>
              <a:ext cx="576000" cy="87120"/>
            </p14:xfrm>
          </p:contentPart>
        </mc:Choice>
        <mc:Fallback>
          <p:pic>
            <p:nvPicPr>
              <p:cNvPr id="185" name="Freihand 184">
                <a:extLst>
                  <a:ext uri="{FF2B5EF4-FFF2-40B4-BE49-F238E27FC236}">
                    <a16:creationId xmlns:a16="http://schemas.microsoft.com/office/drawing/2014/main" id="{04484E29-AC8B-4378-8C46-46FFB915095B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766480" y="2763067"/>
                <a:ext cx="584640" cy="95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">
            <p14:nvContentPartPr>
              <p14:cNvPr id="191" name="Freihand 190">
                <a:extLst>
                  <a:ext uri="{FF2B5EF4-FFF2-40B4-BE49-F238E27FC236}">
                    <a16:creationId xmlns:a16="http://schemas.microsoft.com/office/drawing/2014/main" id="{D54D5419-062C-4292-8FD3-9DFEF42305E2}"/>
                  </a:ext>
                </a:extLst>
              </p14:cNvPr>
              <p14:cNvContentPartPr/>
              <p14:nvPr/>
            </p14:nvContentPartPr>
            <p14:xfrm>
              <a:off x="761160" y="1042987"/>
              <a:ext cx="381240" cy="31680"/>
            </p14:xfrm>
          </p:contentPart>
        </mc:Choice>
        <mc:Fallback>
          <p:pic>
            <p:nvPicPr>
              <p:cNvPr id="191" name="Freihand 190">
                <a:extLst>
                  <a:ext uri="{FF2B5EF4-FFF2-40B4-BE49-F238E27FC236}">
                    <a16:creationId xmlns:a16="http://schemas.microsoft.com/office/drawing/2014/main" id="{D54D5419-062C-4292-8FD3-9DFEF42305E2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756840" y="1038667"/>
                <a:ext cx="389880" cy="40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">
            <p14:nvContentPartPr>
              <p14:cNvPr id="192" name="Freihand 191">
                <a:extLst>
                  <a:ext uri="{FF2B5EF4-FFF2-40B4-BE49-F238E27FC236}">
                    <a16:creationId xmlns:a16="http://schemas.microsoft.com/office/drawing/2014/main" id="{F7C9457A-6C1D-475E-B0B6-F2CF77F58C2F}"/>
                  </a:ext>
                </a:extLst>
              </p14:cNvPr>
              <p14:cNvContentPartPr/>
              <p14:nvPr/>
            </p14:nvContentPartPr>
            <p14:xfrm>
              <a:off x="292800" y="729427"/>
              <a:ext cx="315360" cy="415080"/>
            </p14:xfrm>
          </p:contentPart>
        </mc:Choice>
        <mc:Fallback>
          <p:pic>
            <p:nvPicPr>
              <p:cNvPr id="192" name="Freihand 191">
                <a:extLst>
                  <a:ext uri="{FF2B5EF4-FFF2-40B4-BE49-F238E27FC236}">
                    <a16:creationId xmlns:a16="http://schemas.microsoft.com/office/drawing/2014/main" id="{F7C9457A-6C1D-475E-B0B6-F2CF77F58C2F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288480" y="725107"/>
                <a:ext cx="324000" cy="423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5">
            <p14:nvContentPartPr>
              <p14:cNvPr id="193" name="Freihand 192">
                <a:extLst>
                  <a:ext uri="{FF2B5EF4-FFF2-40B4-BE49-F238E27FC236}">
                    <a16:creationId xmlns:a16="http://schemas.microsoft.com/office/drawing/2014/main" id="{07F8B0D8-716F-426C-8DC4-B270635A2AB5}"/>
                  </a:ext>
                </a:extLst>
              </p14:cNvPr>
              <p14:cNvContentPartPr/>
              <p14:nvPr/>
            </p14:nvContentPartPr>
            <p14:xfrm>
              <a:off x="1475040" y="974947"/>
              <a:ext cx="4293720" cy="3328560"/>
            </p14:xfrm>
          </p:contentPart>
        </mc:Choice>
        <mc:Fallback>
          <p:pic>
            <p:nvPicPr>
              <p:cNvPr id="193" name="Freihand 192">
                <a:extLst>
                  <a:ext uri="{FF2B5EF4-FFF2-40B4-BE49-F238E27FC236}">
                    <a16:creationId xmlns:a16="http://schemas.microsoft.com/office/drawing/2014/main" id="{07F8B0D8-716F-426C-8DC4-B270635A2AB5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1470720" y="970627"/>
                <a:ext cx="4302360" cy="3337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7">
            <p14:nvContentPartPr>
              <p14:cNvPr id="195" name="Freihand 194">
                <a:extLst>
                  <a:ext uri="{FF2B5EF4-FFF2-40B4-BE49-F238E27FC236}">
                    <a16:creationId xmlns:a16="http://schemas.microsoft.com/office/drawing/2014/main" id="{E79BF213-1ADC-4853-B009-0249E3355948}"/>
                  </a:ext>
                </a:extLst>
              </p14:cNvPr>
              <p14:cNvContentPartPr/>
              <p14:nvPr/>
            </p14:nvContentPartPr>
            <p14:xfrm>
              <a:off x="3575640" y="4646947"/>
              <a:ext cx="455760" cy="419040"/>
            </p14:xfrm>
          </p:contentPart>
        </mc:Choice>
        <mc:Fallback>
          <p:pic>
            <p:nvPicPr>
              <p:cNvPr id="195" name="Freihand 194">
                <a:extLst>
                  <a:ext uri="{FF2B5EF4-FFF2-40B4-BE49-F238E27FC236}">
                    <a16:creationId xmlns:a16="http://schemas.microsoft.com/office/drawing/2014/main" id="{E79BF213-1ADC-4853-B009-0249E3355948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3571320" y="4642627"/>
                <a:ext cx="464400" cy="427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9">
            <p14:nvContentPartPr>
              <p14:cNvPr id="196" name="Freihand 195">
                <a:extLst>
                  <a:ext uri="{FF2B5EF4-FFF2-40B4-BE49-F238E27FC236}">
                    <a16:creationId xmlns:a16="http://schemas.microsoft.com/office/drawing/2014/main" id="{26B8064B-B168-438E-A6AC-94C042953F19}"/>
                  </a:ext>
                </a:extLst>
              </p14:cNvPr>
              <p14:cNvContentPartPr/>
              <p14:nvPr/>
            </p14:nvContentPartPr>
            <p14:xfrm>
              <a:off x="6290040" y="4545427"/>
              <a:ext cx="40680" cy="45360"/>
            </p14:xfrm>
          </p:contentPart>
        </mc:Choice>
        <mc:Fallback>
          <p:pic>
            <p:nvPicPr>
              <p:cNvPr id="196" name="Freihand 195">
                <a:extLst>
                  <a:ext uri="{FF2B5EF4-FFF2-40B4-BE49-F238E27FC236}">
                    <a16:creationId xmlns:a16="http://schemas.microsoft.com/office/drawing/2014/main" id="{26B8064B-B168-438E-A6AC-94C042953F19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6285720" y="4541107"/>
                <a:ext cx="49320" cy="54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1">
            <p14:nvContentPartPr>
              <p14:cNvPr id="197" name="Freihand 196">
                <a:extLst>
                  <a:ext uri="{FF2B5EF4-FFF2-40B4-BE49-F238E27FC236}">
                    <a16:creationId xmlns:a16="http://schemas.microsoft.com/office/drawing/2014/main" id="{DAE55767-EE5E-4AC0-B64E-5A5A784D84E6}"/>
                  </a:ext>
                </a:extLst>
              </p14:cNvPr>
              <p14:cNvContentPartPr/>
              <p14:nvPr/>
            </p14:nvContentPartPr>
            <p14:xfrm>
              <a:off x="6315960" y="4532467"/>
              <a:ext cx="66240" cy="62640"/>
            </p14:xfrm>
          </p:contentPart>
        </mc:Choice>
        <mc:Fallback>
          <p:pic>
            <p:nvPicPr>
              <p:cNvPr id="197" name="Freihand 196">
                <a:extLst>
                  <a:ext uri="{FF2B5EF4-FFF2-40B4-BE49-F238E27FC236}">
                    <a16:creationId xmlns:a16="http://schemas.microsoft.com/office/drawing/2014/main" id="{DAE55767-EE5E-4AC0-B64E-5A5A784D84E6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6311640" y="4528147"/>
                <a:ext cx="74880" cy="71280"/>
              </a:xfrm>
              <a:prstGeom prst="rect">
                <a:avLst/>
              </a:prstGeom>
            </p:spPr>
          </p:pic>
        </mc:Fallback>
      </mc:AlternateContent>
      <p:grpSp>
        <p:nvGrpSpPr>
          <p:cNvPr id="199" name="Gruppieren 198">
            <a:extLst>
              <a:ext uri="{FF2B5EF4-FFF2-40B4-BE49-F238E27FC236}">
                <a16:creationId xmlns:a16="http://schemas.microsoft.com/office/drawing/2014/main" id="{35F3A7AA-11C5-4441-8EFF-0F741D2EE6FD}"/>
              </a:ext>
            </a:extLst>
          </p:cNvPr>
          <p:cNvGrpSpPr/>
          <p:nvPr/>
        </p:nvGrpSpPr>
        <p:grpSpPr>
          <a:xfrm>
            <a:off x="339600" y="130387"/>
            <a:ext cx="11661120" cy="3912120"/>
            <a:chOff x="339600" y="130387"/>
            <a:chExt cx="11661120" cy="3912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6" name="Freihand 5">
                  <a:extLst>
                    <a:ext uri="{FF2B5EF4-FFF2-40B4-BE49-F238E27FC236}">
                      <a16:creationId xmlns:a16="http://schemas.microsoft.com/office/drawing/2014/main" id="{B8A69D82-EA6C-4C0B-A947-F0234C5F807D}"/>
                    </a:ext>
                  </a:extLst>
                </p14:cNvPr>
                <p14:cNvContentPartPr/>
                <p14:nvPr/>
              </p14:nvContentPartPr>
              <p14:xfrm>
                <a:off x="8420160" y="151987"/>
                <a:ext cx="145800" cy="220680"/>
              </p14:xfrm>
            </p:contentPart>
          </mc:Choice>
          <mc:Fallback>
            <p:pic>
              <p:nvPicPr>
                <p:cNvPr id="6" name="Freihand 5">
                  <a:extLst>
                    <a:ext uri="{FF2B5EF4-FFF2-40B4-BE49-F238E27FC236}">
                      <a16:creationId xmlns:a16="http://schemas.microsoft.com/office/drawing/2014/main" id="{B8A69D82-EA6C-4C0B-A947-F0234C5F807D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8415840" y="147667"/>
                  <a:ext cx="154440" cy="22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12" name="Freihand 11">
                  <a:extLst>
                    <a:ext uri="{FF2B5EF4-FFF2-40B4-BE49-F238E27FC236}">
                      <a16:creationId xmlns:a16="http://schemas.microsoft.com/office/drawing/2014/main" id="{F7F2CF83-8742-4880-8A20-22313F74A667}"/>
                    </a:ext>
                  </a:extLst>
                </p14:cNvPr>
                <p14:cNvContentPartPr/>
                <p14:nvPr/>
              </p14:nvContentPartPr>
              <p14:xfrm>
                <a:off x="8645160" y="228307"/>
                <a:ext cx="404280" cy="105480"/>
              </p14:xfrm>
            </p:contentPart>
          </mc:Choice>
          <mc:Fallback>
            <p:pic>
              <p:nvPicPr>
                <p:cNvPr id="12" name="Freihand 11">
                  <a:extLst>
                    <a:ext uri="{FF2B5EF4-FFF2-40B4-BE49-F238E27FC236}">
                      <a16:creationId xmlns:a16="http://schemas.microsoft.com/office/drawing/2014/main" id="{F7F2CF83-8742-4880-8A20-22313F74A667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8640840" y="223987"/>
                  <a:ext cx="412920" cy="11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18" name="Freihand 17">
                  <a:extLst>
                    <a:ext uri="{FF2B5EF4-FFF2-40B4-BE49-F238E27FC236}">
                      <a16:creationId xmlns:a16="http://schemas.microsoft.com/office/drawing/2014/main" id="{A165D553-9E21-4FEB-9703-B60BF35FDED2}"/>
                    </a:ext>
                  </a:extLst>
                </p14:cNvPr>
                <p14:cNvContentPartPr/>
                <p14:nvPr/>
              </p14:nvContentPartPr>
              <p14:xfrm>
                <a:off x="9034680" y="193027"/>
                <a:ext cx="14400" cy="11880"/>
              </p14:xfrm>
            </p:contentPart>
          </mc:Choice>
          <mc:Fallback>
            <p:pic>
              <p:nvPicPr>
                <p:cNvPr id="18" name="Freihand 17">
                  <a:extLst>
                    <a:ext uri="{FF2B5EF4-FFF2-40B4-BE49-F238E27FC236}">
                      <a16:creationId xmlns:a16="http://schemas.microsoft.com/office/drawing/2014/main" id="{A165D553-9E21-4FEB-9703-B60BF35FDED2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9030360" y="188707"/>
                  <a:ext cx="23040" cy="2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19" name="Freihand 18">
                  <a:extLst>
                    <a:ext uri="{FF2B5EF4-FFF2-40B4-BE49-F238E27FC236}">
                      <a16:creationId xmlns:a16="http://schemas.microsoft.com/office/drawing/2014/main" id="{D268304B-8CFC-4EB0-9661-C051317178FE}"/>
                    </a:ext>
                  </a:extLst>
                </p14:cNvPr>
                <p14:cNvContentPartPr/>
                <p14:nvPr/>
              </p14:nvContentPartPr>
              <p14:xfrm>
                <a:off x="9095520" y="234067"/>
                <a:ext cx="82440" cy="79560"/>
              </p14:xfrm>
            </p:contentPart>
          </mc:Choice>
          <mc:Fallback>
            <p:pic>
              <p:nvPicPr>
                <p:cNvPr id="19" name="Freihand 18">
                  <a:extLst>
                    <a:ext uri="{FF2B5EF4-FFF2-40B4-BE49-F238E27FC236}">
                      <a16:creationId xmlns:a16="http://schemas.microsoft.com/office/drawing/2014/main" id="{D268304B-8CFC-4EB0-9661-C051317178FE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9091200" y="229747"/>
                  <a:ext cx="91080" cy="8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20" name="Freihand 19">
                  <a:extLst>
                    <a:ext uri="{FF2B5EF4-FFF2-40B4-BE49-F238E27FC236}">
                      <a16:creationId xmlns:a16="http://schemas.microsoft.com/office/drawing/2014/main" id="{B9E3A62A-E41C-409F-9CD9-6D744156A300}"/>
                    </a:ext>
                  </a:extLst>
                </p14:cNvPr>
                <p14:cNvContentPartPr/>
                <p14:nvPr/>
              </p14:nvContentPartPr>
              <p14:xfrm>
                <a:off x="9219000" y="259987"/>
                <a:ext cx="98280" cy="70920"/>
              </p14:xfrm>
            </p:contentPart>
          </mc:Choice>
          <mc:Fallback>
            <p:pic>
              <p:nvPicPr>
                <p:cNvPr id="20" name="Freihand 19">
                  <a:extLst>
                    <a:ext uri="{FF2B5EF4-FFF2-40B4-BE49-F238E27FC236}">
                      <a16:creationId xmlns:a16="http://schemas.microsoft.com/office/drawing/2014/main" id="{B9E3A62A-E41C-409F-9CD9-6D744156A300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9214680" y="255667"/>
                  <a:ext cx="106920" cy="7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21" name="Freihand 20">
                  <a:extLst>
                    <a:ext uri="{FF2B5EF4-FFF2-40B4-BE49-F238E27FC236}">
                      <a16:creationId xmlns:a16="http://schemas.microsoft.com/office/drawing/2014/main" id="{5AF72B27-1038-4225-9625-96FF6A064611}"/>
                    </a:ext>
                  </a:extLst>
                </p14:cNvPr>
                <p14:cNvContentPartPr/>
                <p14:nvPr/>
              </p14:nvContentPartPr>
              <p14:xfrm>
                <a:off x="9371280" y="238747"/>
                <a:ext cx="87840" cy="199440"/>
              </p14:xfrm>
            </p:contentPart>
          </mc:Choice>
          <mc:Fallback>
            <p:pic>
              <p:nvPicPr>
                <p:cNvPr id="21" name="Freihand 20">
                  <a:extLst>
                    <a:ext uri="{FF2B5EF4-FFF2-40B4-BE49-F238E27FC236}">
                      <a16:creationId xmlns:a16="http://schemas.microsoft.com/office/drawing/2014/main" id="{5AF72B27-1038-4225-9625-96FF6A064611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9366960" y="234427"/>
                  <a:ext cx="96480" cy="20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22" name="Freihand 21">
                  <a:extLst>
                    <a:ext uri="{FF2B5EF4-FFF2-40B4-BE49-F238E27FC236}">
                      <a16:creationId xmlns:a16="http://schemas.microsoft.com/office/drawing/2014/main" id="{464AE93C-68EB-4130-B6F0-C26E8EF1C8BA}"/>
                    </a:ext>
                  </a:extLst>
                </p14:cNvPr>
                <p14:cNvContentPartPr/>
                <p14:nvPr/>
              </p14:nvContentPartPr>
              <p14:xfrm>
                <a:off x="9491160" y="166027"/>
                <a:ext cx="296280" cy="137520"/>
              </p14:xfrm>
            </p:contentPart>
          </mc:Choice>
          <mc:Fallback>
            <p:pic>
              <p:nvPicPr>
                <p:cNvPr id="22" name="Freihand 21">
                  <a:extLst>
                    <a:ext uri="{FF2B5EF4-FFF2-40B4-BE49-F238E27FC236}">
                      <a16:creationId xmlns:a16="http://schemas.microsoft.com/office/drawing/2014/main" id="{464AE93C-68EB-4130-B6F0-C26E8EF1C8BA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9486840" y="161707"/>
                  <a:ext cx="304920" cy="14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25" name="Freihand 24">
                  <a:extLst>
                    <a:ext uri="{FF2B5EF4-FFF2-40B4-BE49-F238E27FC236}">
                      <a16:creationId xmlns:a16="http://schemas.microsoft.com/office/drawing/2014/main" id="{2A02C297-D5BA-4D29-8985-28AE7AC22F86}"/>
                    </a:ext>
                  </a:extLst>
                </p14:cNvPr>
                <p14:cNvContentPartPr/>
                <p14:nvPr/>
              </p14:nvContentPartPr>
              <p14:xfrm>
                <a:off x="9806160" y="207067"/>
                <a:ext cx="19800" cy="23040"/>
              </p14:xfrm>
            </p:contentPart>
          </mc:Choice>
          <mc:Fallback>
            <p:pic>
              <p:nvPicPr>
                <p:cNvPr id="25" name="Freihand 24">
                  <a:extLst>
                    <a:ext uri="{FF2B5EF4-FFF2-40B4-BE49-F238E27FC236}">
                      <a16:creationId xmlns:a16="http://schemas.microsoft.com/office/drawing/2014/main" id="{2A02C297-D5BA-4D29-8985-28AE7AC22F86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9801840" y="202747"/>
                  <a:ext cx="28440" cy="3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26" name="Freihand 25">
                  <a:extLst>
                    <a:ext uri="{FF2B5EF4-FFF2-40B4-BE49-F238E27FC236}">
                      <a16:creationId xmlns:a16="http://schemas.microsoft.com/office/drawing/2014/main" id="{6E57B0C7-927D-47E1-9047-6563F897F397}"/>
                    </a:ext>
                  </a:extLst>
                </p14:cNvPr>
                <p14:cNvContentPartPr/>
                <p14:nvPr/>
              </p14:nvContentPartPr>
              <p14:xfrm>
                <a:off x="9846840" y="251707"/>
                <a:ext cx="444600" cy="179280"/>
              </p14:xfrm>
            </p:contentPart>
          </mc:Choice>
          <mc:Fallback>
            <p:pic>
              <p:nvPicPr>
                <p:cNvPr id="26" name="Freihand 25">
                  <a:extLst>
                    <a:ext uri="{FF2B5EF4-FFF2-40B4-BE49-F238E27FC236}">
                      <a16:creationId xmlns:a16="http://schemas.microsoft.com/office/drawing/2014/main" id="{6E57B0C7-927D-47E1-9047-6563F897F397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9842520" y="247387"/>
                  <a:ext cx="453240" cy="18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31" name="Freihand 30">
                  <a:extLst>
                    <a:ext uri="{FF2B5EF4-FFF2-40B4-BE49-F238E27FC236}">
                      <a16:creationId xmlns:a16="http://schemas.microsoft.com/office/drawing/2014/main" id="{0C9F8F06-EF0F-4C3B-8022-DDDD86673E1A}"/>
                    </a:ext>
                  </a:extLst>
                </p14:cNvPr>
                <p14:cNvContentPartPr/>
                <p14:nvPr/>
              </p14:nvContentPartPr>
              <p14:xfrm>
                <a:off x="8209560" y="653827"/>
                <a:ext cx="25200" cy="136800"/>
              </p14:xfrm>
            </p:contentPart>
          </mc:Choice>
          <mc:Fallback>
            <p:pic>
              <p:nvPicPr>
                <p:cNvPr id="31" name="Freihand 30">
                  <a:extLst>
                    <a:ext uri="{FF2B5EF4-FFF2-40B4-BE49-F238E27FC236}">
                      <a16:creationId xmlns:a16="http://schemas.microsoft.com/office/drawing/2014/main" id="{0C9F8F06-EF0F-4C3B-8022-DDDD86673E1A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8205240" y="649507"/>
                  <a:ext cx="33840" cy="14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32" name="Freihand 31">
                  <a:extLst>
                    <a:ext uri="{FF2B5EF4-FFF2-40B4-BE49-F238E27FC236}">
                      <a16:creationId xmlns:a16="http://schemas.microsoft.com/office/drawing/2014/main" id="{BD69FDCD-E952-4C3E-A08B-51ED98FDFE8C}"/>
                    </a:ext>
                  </a:extLst>
                </p14:cNvPr>
                <p14:cNvContentPartPr/>
                <p14:nvPr/>
              </p14:nvContentPartPr>
              <p14:xfrm>
                <a:off x="8262480" y="649507"/>
                <a:ext cx="21960" cy="149760"/>
              </p14:xfrm>
            </p:contentPart>
          </mc:Choice>
          <mc:Fallback>
            <p:pic>
              <p:nvPicPr>
                <p:cNvPr id="32" name="Freihand 31">
                  <a:extLst>
                    <a:ext uri="{FF2B5EF4-FFF2-40B4-BE49-F238E27FC236}">
                      <a16:creationId xmlns:a16="http://schemas.microsoft.com/office/drawing/2014/main" id="{BD69FDCD-E952-4C3E-A08B-51ED98FDFE8C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8258160" y="645187"/>
                  <a:ext cx="30600" cy="15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33" name="Freihand 32">
                  <a:extLst>
                    <a:ext uri="{FF2B5EF4-FFF2-40B4-BE49-F238E27FC236}">
                      <a16:creationId xmlns:a16="http://schemas.microsoft.com/office/drawing/2014/main" id="{567D9D46-99F3-4463-B8B8-ACD98B0B2D18}"/>
                    </a:ext>
                  </a:extLst>
                </p14:cNvPr>
                <p14:cNvContentPartPr/>
                <p14:nvPr/>
              </p14:nvContentPartPr>
              <p14:xfrm>
                <a:off x="8134680" y="591907"/>
                <a:ext cx="181440" cy="20880"/>
              </p14:xfrm>
            </p:contentPart>
          </mc:Choice>
          <mc:Fallback>
            <p:pic>
              <p:nvPicPr>
                <p:cNvPr id="33" name="Freihand 32">
                  <a:extLst>
                    <a:ext uri="{FF2B5EF4-FFF2-40B4-BE49-F238E27FC236}">
                      <a16:creationId xmlns:a16="http://schemas.microsoft.com/office/drawing/2014/main" id="{567D9D46-99F3-4463-B8B8-ACD98B0B2D18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8130360" y="587587"/>
                  <a:ext cx="190080" cy="2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35" name="Freihand 34">
                  <a:extLst>
                    <a:ext uri="{FF2B5EF4-FFF2-40B4-BE49-F238E27FC236}">
                      <a16:creationId xmlns:a16="http://schemas.microsoft.com/office/drawing/2014/main" id="{5DC42743-2812-4D49-9062-02DE458774CF}"/>
                    </a:ext>
                  </a:extLst>
                </p14:cNvPr>
                <p14:cNvContentPartPr/>
                <p14:nvPr/>
              </p14:nvContentPartPr>
              <p14:xfrm>
                <a:off x="8311080" y="757867"/>
                <a:ext cx="92520" cy="131040"/>
              </p14:xfrm>
            </p:contentPart>
          </mc:Choice>
          <mc:Fallback>
            <p:pic>
              <p:nvPicPr>
                <p:cNvPr id="35" name="Freihand 34">
                  <a:extLst>
                    <a:ext uri="{FF2B5EF4-FFF2-40B4-BE49-F238E27FC236}">
                      <a16:creationId xmlns:a16="http://schemas.microsoft.com/office/drawing/2014/main" id="{5DC42743-2812-4D49-9062-02DE458774CF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8306760" y="753547"/>
                  <a:ext cx="101160" cy="13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47" name="Freihand 46">
                  <a:extLst>
                    <a:ext uri="{FF2B5EF4-FFF2-40B4-BE49-F238E27FC236}">
                      <a16:creationId xmlns:a16="http://schemas.microsoft.com/office/drawing/2014/main" id="{FFCB9B53-EF53-4913-BCF1-CB8520021327}"/>
                    </a:ext>
                  </a:extLst>
                </p14:cNvPr>
                <p14:cNvContentPartPr/>
                <p14:nvPr/>
              </p14:nvContentPartPr>
              <p14:xfrm>
                <a:off x="9863040" y="625747"/>
                <a:ext cx="171000" cy="124920"/>
              </p14:xfrm>
            </p:contentPart>
          </mc:Choice>
          <mc:Fallback>
            <p:pic>
              <p:nvPicPr>
                <p:cNvPr id="47" name="Freihand 46">
                  <a:extLst>
                    <a:ext uri="{FF2B5EF4-FFF2-40B4-BE49-F238E27FC236}">
                      <a16:creationId xmlns:a16="http://schemas.microsoft.com/office/drawing/2014/main" id="{FFCB9B53-EF53-4913-BCF1-CB8520021327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9858720" y="621427"/>
                  <a:ext cx="179640" cy="13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48" name="Freihand 47">
                  <a:extLst>
                    <a:ext uri="{FF2B5EF4-FFF2-40B4-BE49-F238E27FC236}">
                      <a16:creationId xmlns:a16="http://schemas.microsoft.com/office/drawing/2014/main" id="{1BBD83CB-4A6A-47F1-A0B7-64EDF97631BB}"/>
                    </a:ext>
                  </a:extLst>
                </p14:cNvPr>
                <p14:cNvContentPartPr/>
                <p14:nvPr/>
              </p14:nvContentPartPr>
              <p14:xfrm>
                <a:off x="10052760" y="609907"/>
                <a:ext cx="141480" cy="145800"/>
              </p14:xfrm>
            </p:contentPart>
          </mc:Choice>
          <mc:Fallback>
            <p:pic>
              <p:nvPicPr>
                <p:cNvPr id="48" name="Freihand 47">
                  <a:extLst>
                    <a:ext uri="{FF2B5EF4-FFF2-40B4-BE49-F238E27FC236}">
                      <a16:creationId xmlns:a16="http://schemas.microsoft.com/office/drawing/2014/main" id="{1BBD83CB-4A6A-47F1-A0B7-64EDF97631BB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10048440" y="605587"/>
                  <a:ext cx="150120" cy="15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">
              <p14:nvContentPartPr>
                <p14:cNvPr id="50" name="Freihand 49">
                  <a:extLst>
                    <a:ext uri="{FF2B5EF4-FFF2-40B4-BE49-F238E27FC236}">
                      <a16:creationId xmlns:a16="http://schemas.microsoft.com/office/drawing/2014/main" id="{0FDB7CBB-EF73-402E-BFF4-9597E8D1F16C}"/>
                    </a:ext>
                  </a:extLst>
                </p14:cNvPr>
                <p14:cNvContentPartPr/>
                <p14:nvPr/>
              </p14:nvContentPartPr>
              <p14:xfrm>
                <a:off x="10269480" y="714307"/>
                <a:ext cx="5760" cy="3240"/>
              </p14:xfrm>
            </p:contentPart>
          </mc:Choice>
          <mc:Fallback>
            <p:pic>
              <p:nvPicPr>
                <p:cNvPr id="50" name="Freihand 49">
                  <a:extLst>
                    <a:ext uri="{FF2B5EF4-FFF2-40B4-BE49-F238E27FC236}">
                      <a16:creationId xmlns:a16="http://schemas.microsoft.com/office/drawing/2014/main" id="{0FDB7CBB-EF73-402E-BFF4-9597E8D1F16C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10265160" y="709987"/>
                  <a:ext cx="14400" cy="1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">
              <p14:nvContentPartPr>
                <p14:cNvPr id="51" name="Freihand 50">
                  <a:extLst>
                    <a:ext uri="{FF2B5EF4-FFF2-40B4-BE49-F238E27FC236}">
                      <a16:creationId xmlns:a16="http://schemas.microsoft.com/office/drawing/2014/main" id="{D2410845-8DCE-47C5-8ABD-ECA4AD8D139E}"/>
                    </a:ext>
                  </a:extLst>
                </p14:cNvPr>
                <p14:cNvContentPartPr/>
                <p14:nvPr/>
              </p14:nvContentPartPr>
              <p14:xfrm>
                <a:off x="10179480" y="711067"/>
                <a:ext cx="83160" cy="131760"/>
              </p14:xfrm>
            </p:contentPart>
          </mc:Choice>
          <mc:Fallback>
            <p:pic>
              <p:nvPicPr>
                <p:cNvPr id="51" name="Freihand 50">
                  <a:extLst>
                    <a:ext uri="{FF2B5EF4-FFF2-40B4-BE49-F238E27FC236}">
                      <a16:creationId xmlns:a16="http://schemas.microsoft.com/office/drawing/2014/main" id="{D2410845-8DCE-47C5-8ABD-ECA4AD8D139E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10175160" y="706747"/>
                  <a:ext cx="91800" cy="14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">
              <p14:nvContentPartPr>
                <p14:cNvPr id="53" name="Freihand 52">
                  <a:extLst>
                    <a:ext uri="{FF2B5EF4-FFF2-40B4-BE49-F238E27FC236}">
                      <a16:creationId xmlns:a16="http://schemas.microsoft.com/office/drawing/2014/main" id="{0E66F023-78B0-4821-809E-E50F3A17BB22}"/>
                    </a:ext>
                  </a:extLst>
                </p14:cNvPr>
                <p14:cNvContentPartPr/>
                <p14:nvPr/>
              </p14:nvContentPartPr>
              <p14:xfrm>
                <a:off x="10344720" y="646267"/>
                <a:ext cx="129960" cy="15480"/>
              </p14:xfrm>
            </p:contentPart>
          </mc:Choice>
          <mc:Fallback>
            <p:pic>
              <p:nvPicPr>
                <p:cNvPr id="53" name="Freihand 52">
                  <a:extLst>
                    <a:ext uri="{FF2B5EF4-FFF2-40B4-BE49-F238E27FC236}">
                      <a16:creationId xmlns:a16="http://schemas.microsoft.com/office/drawing/2014/main" id="{0E66F023-78B0-4821-809E-E50F3A17BB22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10340400" y="641947"/>
                  <a:ext cx="138600" cy="2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">
              <p14:nvContentPartPr>
                <p14:cNvPr id="55" name="Freihand 54">
                  <a:extLst>
                    <a:ext uri="{FF2B5EF4-FFF2-40B4-BE49-F238E27FC236}">
                      <a16:creationId xmlns:a16="http://schemas.microsoft.com/office/drawing/2014/main" id="{F5D843A0-15DE-4751-8687-32224E2666EB}"/>
                    </a:ext>
                  </a:extLst>
                </p14:cNvPr>
                <p14:cNvContentPartPr/>
                <p14:nvPr/>
              </p14:nvContentPartPr>
              <p14:xfrm>
                <a:off x="10592400" y="603427"/>
                <a:ext cx="150840" cy="102600"/>
              </p14:xfrm>
            </p:contentPart>
          </mc:Choice>
          <mc:Fallback>
            <p:pic>
              <p:nvPicPr>
                <p:cNvPr id="55" name="Freihand 54">
                  <a:extLst>
                    <a:ext uri="{FF2B5EF4-FFF2-40B4-BE49-F238E27FC236}">
                      <a16:creationId xmlns:a16="http://schemas.microsoft.com/office/drawing/2014/main" id="{F5D843A0-15DE-4751-8687-32224E2666EB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10588080" y="599107"/>
                  <a:ext cx="159480" cy="11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">
              <p14:nvContentPartPr>
                <p14:cNvPr id="57" name="Freihand 56">
                  <a:extLst>
                    <a:ext uri="{FF2B5EF4-FFF2-40B4-BE49-F238E27FC236}">
                      <a16:creationId xmlns:a16="http://schemas.microsoft.com/office/drawing/2014/main" id="{5878A600-17AB-4C21-B862-CE673FB15A51}"/>
                    </a:ext>
                  </a:extLst>
                </p14:cNvPr>
                <p14:cNvContentPartPr/>
                <p14:nvPr/>
              </p14:nvContentPartPr>
              <p14:xfrm>
                <a:off x="10765560" y="487147"/>
                <a:ext cx="150840" cy="217800"/>
              </p14:xfrm>
            </p:contentPart>
          </mc:Choice>
          <mc:Fallback>
            <p:pic>
              <p:nvPicPr>
                <p:cNvPr id="57" name="Freihand 56">
                  <a:extLst>
                    <a:ext uri="{FF2B5EF4-FFF2-40B4-BE49-F238E27FC236}">
                      <a16:creationId xmlns:a16="http://schemas.microsoft.com/office/drawing/2014/main" id="{5878A600-17AB-4C21-B862-CE673FB15A51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10761240" y="482827"/>
                  <a:ext cx="159480" cy="22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">
              <p14:nvContentPartPr>
                <p14:cNvPr id="58" name="Freihand 57">
                  <a:extLst>
                    <a:ext uri="{FF2B5EF4-FFF2-40B4-BE49-F238E27FC236}">
                      <a16:creationId xmlns:a16="http://schemas.microsoft.com/office/drawing/2014/main" id="{462AFD2F-9CCF-4774-BA43-318CF56988E5}"/>
                    </a:ext>
                  </a:extLst>
                </p14:cNvPr>
                <p14:cNvContentPartPr/>
                <p14:nvPr/>
              </p14:nvContentPartPr>
              <p14:xfrm>
                <a:off x="10817400" y="604147"/>
                <a:ext cx="84600" cy="110520"/>
              </p14:xfrm>
            </p:contentPart>
          </mc:Choice>
          <mc:Fallback>
            <p:pic>
              <p:nvPicPr>
                <p:cNvPr id="58" name="Freihand 57">
                  <a:extLst>
                    <a:ext uri="{FF2B5EF4-FFF2-40B4-BE49-F238E27FC236}">
                      <a16:creationId xmlns:a16="http://schemas.microsoft.com/office/drawing/2014/main" id="{462AFD2F-9CCF-4774-BA43-318CF56988E5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10813080" y="599827"/>
                  <a:ext cx="93240" cy="11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">
              <p14:nvContentPartPr>
                <p14:cNvPr id="60" name="Freihand 59">
                  <a:extLst>
                    <a:ext uri="{FF2B5EF4-FFF2-40B4-BE49-F238E27FC236}">
                      <a16:creationId xmlns:a16="http://schemas.microsoft.com/office/drawing/2014/main" id="{C53ED21B-1F68-45B4-A8CA-475DF45390BC}"/>
                    </a:ext>
                  </a:extLst>
                </p14:cNvPr>
                <p14:cNvContentPartPr/>
                <p14:nvPr/>
              </p14:nvContentPartPr>
              <p14:xfrm>
                <a:off x="10896960" y="623227"/>
                <a:ext cx="89640" cy="185400"/>
              </p14:xfrm>
            </p:contentPart>
          </mc:Choice>
          <mc:Fallback>
            <p:pic>
              <p:nvPicPr>
                <p:cNvPr id="60" name="Freihand 59">
                  <a:extLst>
                    <a:ext uri="{FF2B5EF4-FFF2-40B4-BE49-F238E27FC236}">
                      <a16:creationId xmlns:a16="http://schemas.microsoft.com/office/drawing/2014/main" id="{C53ED21B-1F68-45B4-A8CA-475DF45390BC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10892640" y="618907"/>
                  <a:ext cx="98280" cy="19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">
              <p14:nvContentPartPr>
                <p14:cNvPr id="61" name="Freihand 60">
                  <a:extLst>
                    <a:ext uri="{FF2B5EF4-FFF2-40B4-BE49-F238E27FC236}">
                      <a16:creationId xmlns:a16="http://schemas.microsoft.com/office/drawing/2014/main" id="{2CDB8E63-46B2-4657-8771-AF682A7DB84C}"/>
                    </a:ext>
                  </a:extLst>
                </p14:cNvPr>
                <p14:cNvContentPartPr/>
                <p14:nvPr/>
              </p14:nvContentPartPr>
              <p14:xfrm>
                <a:off x="10715160" y="407587"/>
                <a:ext cx="268560" cy="8280"/>
              </p14:xfrm>
            </p:contentPart>
          </mc:Choice>
          <mc:Fallback>
            <p:pic>
              <p:nvPicPr>
                <p:cNvPr id="61" name="Freihand 60">
                  <a:extLst>
                    <a:ext uri="{FF2B5EF4-FFF2-40B4-BE49-F238E27FC236}">
                      <a16:creationId xmlns:a16="http://schemas.microsoft.com/office/drawing/2014/main" id="{2CDB8E63-46B2-4657-8771-AF682A7DB84C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10710840" y="403267"/>
                  <a:ext cx="277200" cy="1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">
              <p14:nvContentPartPr>
                <p14:cNvPr id="63" name="Freihand 62">
                  <a:extLst>
                    <a:ext uri="{FF2B5EF4-FFF2-40B4-BE49-F238E27FC236}">
                      <a16:creationId xmlns:a16="http://schemas.microsoft.com/office/drawing/2014/main" id="{4ED9DBED-E52A-4402-9BA6-8281590D83B5}"/>
                    </a:ext>
                  </a:extLst>
                </p14:cNvPr>
                <p14:cNvContentPartPr/>
                <p14:nvPr/>
              </p14:nvContentPartPr>
              <p14:xfrm>
                <a:off x="9750720" y="432427"/>
                <a:ext cx="79920" cy="108000"/>
              </p14:xfrm>
            </p:contentPart>
          </mc:Choice>
          <mc:Fallback>
            <p:pic>
              <p:nvPicPr>
                <p:cNvPr id="63" name="Freihand 62">
                  <a:extLst>
                    <a:ext uri="{FF2B5EF4-FFF2-40B4-BE49-F238E27FC236}">
                      <a16:creationId xmlns:a16="http://schemas.microsoft.com/office/drawing/2014/main" id="{4ED9DBED-E52A-4402-9BA6-8281590D83B5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9746400" y="428107"/>
                  <a:ext cx="88560" cy="11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">
              <p14:nvContentPartPr>
                <p14:cNvPr id="64" name="Freihand 63">
                  <a:extLst>
                    <a:ext uri="{FF2B5EF4-FFF2-40B4-BE49-F238E27FC236}">
                      <a16:creationId xmlns:a16="http://schemas.microsoft.com/office/drawing/2014/main" id="{D5D19ADD-315D-485C-BC3E-0EA17612E2B8}"/>
                    </a:ext>
                  </a:extLst>
                </p14:cNvPr>
                <p14:cNvContentPartPr/>
                <p14:nvPr/>
              </p14:nvContentPartPr>
              <p14:xfrm>
                <a:off x="9836040" y="485347"/>
                <a:ext cx="38520" cy="45360"/>
              </p14:xfrm>
            </p:contentPart>
          </mc:Choice>
          <mc:Fallback>
            <p:pic>
              <p:nvPicPr>
                <p:cNvPr id="64" name="Freihand 63">
                  <a:extLst>
                    <a:ext uri="{FF2B5EF4-FFF2-40B4-BE49-F238E27FC236}">
                      <a16:creationId xmlns:a16="http://schemas.microsoft.com/office/drawing/2014/main" id="{D5D19ADD-315D-485C-BC3E-0EA17612E2B8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9831720" y="481027"/>
                  <a:ext cx="47160" cy="5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">
              <p14:nvContentPartPr>
                <p14:cNvPr id="65" name="Freihand 64">
                  <a:extLst>
                    <a:ext uri="{FF2B5EF4-FFF2-40B4-BE49-F238E27FC236}">
                      <a16:creationId xmlns:a16="http://schemas.microsoft.com/office/drawing/2014/main" id="{A4217061-37A9-454D-B30E-A2F5A0D47EFA}"/>
                    </a:ext>
                  </a:extLst>
                </p14:cNvPr>
                <p14:cNvContentPartPr/>
                <p14:nvPr/>
              </p14:nvContentPartPr>
              <p14:xfrm>
                <a:off x="9883560" y="426667"/>
                <a:ext cx="57600" cy="106200"/>
              </p14:xfrm>
            </p:contentPart>
          </mc:Choice>
          <mc:Fallback>
            <p:pic>
              <p:nvPicPr>
                <p:cNvPr id="65" name="Freihand 64">
                  <a:extLst>
                    <a:ext uri="{FF2B5EF4-FFF2-40B4-BE49-F238E27FC236}">
                      <a16:creationId xmlns:a16="http://schemas.microsoft.com/office/drawing/2014/main" id="{A4217061-37A9-454D-B30E-A2F5A0D47EFA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9879240" y="422347"/>
                  <a:ext cx="66240" cy="11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">
              <p14:nvContentPartPr>
                <p14:cNvPr id="66" name="Freihand 65">
                  <a:extLst>
                    <a:ext uri="{FF2B5EF4-FFF2-40B4-BE49-F238E27FC236}">
                      <a16:creationId xmlns:a16="http://schemas.microsoft.com/office/drawing/2014/main" id="{32049BD0-F09D-45A7-97C0-F7C4B44C9B52}"/>
                    </a:ext>
                  </a:extLst>
                </p14:cNvPr>
                <p14:cNvContentPartPr/>
                <p14:nvPr/>
              </p14:nvContentPartPr>
              <p14:xfrm>
                <a:off x="9962040" y="481747"/>
                <a:ext cx="63000" cy="55800"/>
              </p14:xfrm>
            </p:contentPart>
          </mc:Choice>
          <mc:Fallback>
            <p:pic>
              <p:nvPicPr>
                <p:cNvPr id="66" name="Freihand 65">
                  <a:extLst>
                    <a:ext uri="{FF2B5EF4-FFF2-40B4-BE49-F238E27FC236}">
                      <a16:creationId xmlns:a16="http://schemas.microsoft.com/office/drawing/2014/main" id="{32049BD0-F09D-45A7-97C0-F7C4B44C9B52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9957720" y="477427"/>
                  <a:ext cx="71640" cy="6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7">
              <p14:nvContentPartPr>
                <p14:cNvPr id="68" name="Freihand 67">
                  <a:extLst>
                    <a:ext uri="{FF2B5EF4-FFF2-40B4-BE49-F238E27FC236}">
                      <a16:creationId xmlns:a16="http://schemas.microsoft.com/office/drawing/2014/main" id="{356BC95C-73C8-455D-9003-D72782F84477}"/>
                    </a:ext>
                  </a:extLst>
                </p14:cNvPr>
                <p14:cNvContentPartPr/>
                <p14:nvPr/>
              </p14:nvContentPartPr>
              <p14:xfrm>
                <a:off x="10619040" y="297067"/>
                <a:ext cx="3600" cy="177840"/>
              </p14:xfrm>
            </p:contentPart>
          </mc:Choice>
          <mc:Fallback>
            <p:pic>
              <p:nvPicPr>
                <p:cNvPr id="68" name="Freihand 67">
                  <a:extLst>
                    <a:ext uri="{FF2B5EF4-FFF2-40B4-BE49-F238E27FC236}">
                      <a16:creationId xmlns:a16="http://schemas.microsoft.com/office/drawing/2014/main" id="{356BC95C-73C8-455D-9003-D72782F84477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10614720" y="292747"/>
                  <a:ext cx="12240" cy="18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">
              <p14:nvContentPartPr>
                <p14:cNvPr id="69" name="Freihand 68">
                  <a:extLst>
                    <a:ext uri="{FF2B5EF4-FFF2-40B4-BE49-F238E27FC236}">
                      <a16:creationId xmlns:a16="http://schemas.microsoft.com/office/drawing/2014/main" id="{D38D970E-1182-4DA1-84AE-4E1A912038F1}"/>
                    </a:ext>
                  </a:extLst>
                </p14:cNvPr>
                <p14:cNvContentPartPr/>
                <p14:nvPr/>
              </p14:nvContentPartPr>
              <p14:xfrm>
                <a:off x="10556400" y="418747"/>
                <a:ext cx="103680" cy="83160"/>
              </p14:xfrm>
            </p:contentPart>
          </mc:Choice>
          <mc:Fallback>
            <p:pic>
              <p:nvPicPr>
                <p:cNvPr id="69" name="Freihand 68">
                  <a:extLst>
                    <a:ext uri="{FF2B5EF4-FFF2-40B4-BE49-F238E27FC236}">
                      <a16:creationId xmlns:a16="http://schemas.microsoft.com/office/drawing/2014/main" id="{D38D970E-1182-4DA1-84AE-4E1A912038F1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10552080" y="414427"/>
                  <a:ext cx="112320" cy="9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1">
              <p14:nvContentPartPr>
                <p14:cNvPr id="70" name="Freihand 69">
                  <a:extLst>
                    <a:ext uri="{FF2B5EF4-FFF2-40B4-BE49-F238E27FC236}">
                      <a16:creationId xmlns:a16="http://schemas.microsoft.com/office/drawing/2014/main" id="{35EE1FA9-D480-4474-B177-0C0CE1E0C839}"/>
                    </a:ext>
                  </a:extLst>
                </p14:cNvPr>
                <p14:cNvContentPartPr/>
                <p14:nvPr/>
              </p14:nvContentPartPr>
              <p14:xfrm>
                <a:off x="10470360" y="150547"/>
                <a:ext cx="119520" cy="75960"/>
              </p14:xfrm>
            </p:contentPart>
          </mc:Choice>
          <mc:Fallback>
            <p:pic>
              <p:nvPicPr>
                <p:cNvPr id="70" name="Freihand 69">
                  <a:extLst>
                    <a:ext uri="{FF2B5EF4-FFF2-40B4-BE49-F238E27FC236}">
                      <a16:creationId xmlns:a16="http://schemas.microsoft.com/office/drawing/2014/main" id="{35EE1FA9-D480-4474-B177-0C0CE1E0C839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10466040" y="146227"/>
                  <a:ext cx="128160" cy="8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3">
              <p14:nvContentPartPr>
                <p14:cNvPr id="71" name="Freihand 70">
                  <a:extLst>
                    <a:ext uri="{FF2B5EF4-FFF2-40B4-BE49-F238E27FC236}">
                      <a16:creationId xmlns:a16="http://schemas.microsoft.com/office/drawing/2014/main" id="{4E97A8CD-306D-4245-A9BD-E5315E4ABE62}"/>
                    </a:ext>
                  </a:extLst>
                </p14:cNvPr>
                <p14:cNvContentPartPr/>
                <p14:nvPr/>
              </p14:nvContentPartPr>
              <p14:xfrm>
                <a:off x="10492680" y="187267"/>
                <a:ext cx="84600" cy="20520"/>
              </p14:xfrm>
            </p:contentPart>
          </mc:Choice>
          <mc:Fallback>
            <p:pic>
              <p:nvPicPr>
                <p:cNvPr id="71" name="Freihand 70">
                  <a:extLst>
                    <a:ext uri="{FF2B5EF4-FFF2-40B4-BE49-F238E27FC236}">
                      <a16:creationId xmlns:a16="http://schemas.microsoft.com/office/drawing/2014/main" id="{4E97A8CD-306D-4245-A9BD-E5315E4ABE62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10488360" y="182947"/>
                  <a:ext cx="93240" cy="2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5">
              <p14:nvContentPartPr>
                <p14:cNvPr id="72" name="Freihand 71">
                  <a:extLst>
                    <a:ext uri="{FF2B5EF4-FFF2-40B4-BE49-F238E27FC236}">
                      <a16:creationId xmlns:a16="http://schemas.microsoft.com/office/drawing/2014/main" id="{4E250970-F3E7-441E-AA5B-186A5321970B}"/>
                    </a:ext>
                  </a:extLst>
                </p14:cNvPr>
                <p14:cNvContentPartPr/>
                <p14:nvPr/>
              </p14:nvContentPartPr>
              <p14:xfrm>
                <a:off x="10598880" y="130387"/>
                <a:ext cx="130320" cy="90000"/>
              </p14:xfrm>
            </p:contentPart>
          </mc:Choice>
          <mc:Fallback>
            <p:pic>
              <p:nvPicPr>
                <p:cNvPr id="72" name="Freihand 71">
                  <a:extLst>
                    <a:ext uri="{FF2B5EF4-FFF2-40B4-BE49-F238E27FC236}">
                      <a16:creationId xmlns:a16="http://schemas.microsoft.com/office/drawing/2014/main" id="{4E250970-F3E7-441E-AA5B-186A5321970B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10594560" y="126067"/>
                  <a:ext cx="138960" cy="9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7">
              <p14:nvContentPartPr>
                <p14:cNvPr id="73" name="Freihand 72">
                  <a:extLst>
                    <a:ext uri="{FF2B5EF4-FFF2-40B4-BE49-F238E27FC236}">
                      <a16:creationId xmlns:a16="http://schemas.microsoft.com/office/drawing/2014/main" id="{CD673B27-FA57-4256-B67E-6DC75E95A6C5}"/>
                    </a:ext>
                  </a:extLst>
                </p14:cNvPr>
                <p14:cNvContentPartPr/>
                <p14:nvPr/>
              </p14:nvContentPartPr>
              <p14:xfrm>
                <a:off x="10719480" y="156307"/>
                <a:ext cx="74520" cy="68760"/>
              </p14:xfrm>
            </p:contentPart>
          </mc:Choice>
          <mc:Fallback>
            <p:pic>
              <p:nvPicPr>
                <p:cNvPr id="73" name="Freihand 72">
                  <a:extLst>
                    <a:ext uri="{FF2B5EF4-FFF2-40B4-BE49-F238E27FC236}">
                      <a16:creationId xmlns:a16="http://schemas.microsoft.com/office/drawing/2014/main" id="{CD673B27-FA57-4256-B67E-6DC75E95A6C5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10715160" y="151987"/>
                  <a:ext cx="83160" cy="7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9">
              <p14:nvContentPartPr>
                <p14:cNvPr id="75" name="Freihand 74">
                  <a:extLst>
                    <a:ext uri="{FF2B5EF4-FFF2-40B4-BE49-F238E27FC236}">
                      <a16:creationId xmlns:a16="http://schemas.microsoft.com/office/drawing/2014/main" id="{99CAC69D-6A80-4D35-B80D-AA64CF525D0B}"/>
                    </a:ext>
                  </a:extLst>
                </p14:cNvPr>
                <p14:cNvContentPartPr/>
                <p14:nvPr/>
              </p14:nvContentPartPr>
              <p14:xfrm>
                <a:off x="10470360" y="253867"/>
                <a:ext cx="655920" cy="703440"/>
              </p14:xfrm>
            </p:contentPart>
          </mc:Choice>
          <mc:Fallback>
            <p:pic>
              <p:nvPicPr>
                <p:cNvPr id="75" name="Freihand 74">
                  <a:extLst>
                    <a:ext uri="{FF2B5EF4-FFF2-40B4-BE49-F238E27FC236}">
                      <a16:creationId xmlns:a16="http://schemas.microsoft.com/office/drawing/2014/main" id="{99CAC69D-6A80-4D35-B80D-AA64CF525D0B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10466040" y="249547"/>
                  <a:ext cx="664560" cy="71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1">
              <p14:nvContentPartPr>
                <p14:cNvPr id="77" name="Freihand 76">
                  <a:extLst>
                    <a:ext uri="{FF2B5EF4-FFF2-40B4-BE49-F238E27FC236}">
                      <a16:creationId xmlns:a16="http://schemas.microsoft.com/office/drawing/2014/main" id="{18DCC4C2-F5EC-441F-B293-82DBF097DBF1}"/>
                    </a:ext>
                  </a:extLst>
                </p14:cNvPr>
                <p14:cNvContentPartPr/>
                <p14:nvPr/>
              </p14:nvContentPartPr>
              <p14:xfrm>
                <a:off x="11186760" y="167467"/>
                <a:ext cx="140760" cy="226800"/>
              </p14:xfrm>
            </p:contentPart>
          </mc:Choice>
          <mc:Fallback>
            <p:pic>
              <p:nvPicPr>
                <p:cNvPr id="77" name="Freihand 76">
                  <a:extLst>
                    <a:ext uri="{FF2B5EF4-FFF2-40B4-BE49-F238E27FC236}">
                      <a16:creationId xmlns:a16="http://schemas.microsoft.com/office/drawing/2014/main" id="{18DCC4C2-F5EC-441F-B293-82DBF097DBF1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11182440" y="163147"/>
                  <a:ext cx="149400" cy="23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3">
              <p14:nvContentPartPr>
                <p14:cNvPr id="78" name="Freihand 77">
                  <a:extLst>
                    <a:ext uri="{FF2B5EF4-FFF2-40B4-BE49-F238E27FC236}">
                      <a16:creationId xmlns:a16="http://schemas.microsoft.com/office/drawing/2014/main" id="{58D8E71D-6B64-48BB-95A0-8D05FD9DB9F0}"/>
                    </a:ext>
                  </a:extLst>
                </p14:cNvPr>
                <p14:cNvContentPartPr/>
                <p14:nvPr/>
              </p14:nvContentPartPr>
              <p14:xfrm>
                <a:off x="11328600" y="253507"/>
                <a:ext cx="81000" cy="97560"/>
              </p14:xfrm>
            </p:contentPart>
          </mc:Choice>
          <mc:Fallback>
            <p:pic>
              <p:nvPicPr>
                <p:cNvPr id="78" name="Freihand 77">
                  <a:extLst>
                    <a:ext uri="{FF2B5EF4-FFF2-40B4-BE49-F238E27FC236}">
                      <a16:creationId xmlns:a16="http://schemas.microsoft.com/office/drawing/2014/main" id="{58D8E71D-6B64-48BB-95A0-8D05FD9DB9F0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11324280" y="249187"/>
                  <a:ext cx="89640" cy="10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5">
              <p14:nvContentPartPr>
                <p14:cNvPr id="79" name="Freihand 78">
                  <a:extLst>
                    <a:ext uri="{FF2B5EF4-FFF2-40B4-BE49-F238E27FC236}">
                      <a16:creationId xmlns:a16="http://schemas.microsoft.com/office/drawing/2014/main" id="{2D9D4F98-EAB5-4FD1-8742-F41D33A98EB5}"/>
                    </a:ext>
                  </a:extLst>
                </p14:cNvPr>
                <p14:cNvContentPartPr/>
                <p14:nvPr/>
              </p14:nvContentPartPr>
              <p14:xfrm>
                <a:off x="11384400" y="196987"/>
                <a:ext cx="106560" cy="114840"/>
              </p14:xfrm>
            </p:contentPart>
          </mc:Choice>
          <mc:Fallback>
            <p:pic>
              <p:nvPicPr>
                <p:cNvPr id="79" name="Freihand 78">
                  <a:extLst>
                    <a:ext uri="{FF2B5EF4-FFF2-40B4-BE49-F238E27FC236}">
                      <a16:creationId xmlns:a16="http://schemas.microsoft.com/office/drawing/2014/main" id="{2D9D4F98-EAB5-4FD1-8742-F41D33A98EB5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11380080" y="192667"/>
                  <a:ext cx="115200" cy="12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7">
              <p14:nvContentPartPr>
                <p14:cNvPr id="80" name="Freihand 79">
                  <a:extLst>
                    <a:ext uri="{FF2B5EF4-FFF2-40B4-BE49-F238E27FC236}">
                      <a16:creationId xmlns:a16="http://schemas.microsoft.com/office/drawing/2014/main" id="{66F52352-0FC7-4E17-A6CD-6FCF3C155EC5}"/>
                    </a:ext>
                  </a:extLst>
                </p14:cNvPr>
                <p14:cNvContentPartPr/>
                <p14:nvPr/>
              </p14:nvContentPartPr>
              <p14:xfrm>
                <a:off x="11134560" y="723667"/>
                <a:ext cx="151560" cy="122760"/>
              </p14:xfrm>
            </p:contentPart>
          </mc:Choice>
          <mc:Fallback>
            <p:pic>
              <p:nvPicPr>
                <p:cNvPr id="80" name="Freihand 79">
                  <a:extLst>
                    <a:ext uri="{FF2B5EF4-FFF2-40B4-BE49-F238E27FC236}">
                      <a16:creationId xmlns:a16="http://schemas.microsoft.com/office/drawing/2014/main" id="{66F52352-0FC7-4E17-A6CD-6FCF3C155EC5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11130240" y="719347"/>
                  <a:ext cx="160200" cy="13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9">
              <p14:nvContentPartPr>
                <p14:cNvPr id="81" name="Freihand 80">
                  <a:extLst>
                    <a:ext uri="{FF2B5EF4-FFF2-40B4-BE49-F238E27FC236}">
                      <a16:creationId xmlns:a16="http://schemas.microsoft.com/office/drawing/2014/main" id="{C5D0480E-A61E-47BF-B8BE-2080BFC71170}"/>
                    </a:ext>
                  </a:extLst>
                </p14:cNvPr>
                <p14:cNvContentPartPr/>
                <p14:nvPr/>
              </p14:nvContentPartPr>
              <p14:xfrm>
                <a:off x="11071200" y="648427"/>
                <a:ext cx="153360" cy="178560"/>
              </p14:xfrm>
            </p:contentPart>
          </mc:Choice>
          <mc:Fallback>
            <p:pic>
              <p:nvPicPr>
                <p:cNvPr id="81" name="Freihand 80">
                  <a:extLst>
                    <a:ext uri="{FF2B5EF4-FFF2-40B4-BE49-F238E27FC236}">
                      <a16:creationId xmlns:a16="http://schemas.microsoft.com/office/drawing/2014/main" id="{C5D0480E-A61E-47BF-B8BE-2080BFC71170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11066880" y="644107"/>
                  <a:ext cx="162000" cy="18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1">
              <p14:nvContentPartPr>
                <p14:cNvPr id="82" name="Freihand 81">
                  <a:extLst>
                    <a:ext uri="{FF2B5EF4-FFF2-40B4-BE49-F238E27FC236}">
                      <a16:creationId xmlns:a16="http://schemas.microsoft.com/office/drawing/2014/main" id="{3D5F563E-5560-47F2-9674-8A5667902001}"/>
                    </a:ext>
                  </a:extLst>
                </p14:cNvPr>
                <p14:cNvContentPartPr/>
                <p14:nvPr/>
              </p14:nvContentPartPr>
              <p14:xfrm>
                <a:off x="11236440" y="895387"/>
                <a:ext cx="158040" cy="198000"/>
              </p14:xfrm>
            </p:contentPart>
          </mc:Choice>
          <mc:Fallback>
            <p:pic>
              <p:nvPicPr>
                <p:cNvPr id="82" name="Freihand 81">
                  <a:extLst>
                    <a:ext uri="{FF2B5EF4-FFF2-40B4-BE49-F238E27FC236}">
                      <a16:creationId xmlns:a16="http://schemas.microsoft.com/office/drawing/2014/main" id="{3D5F563E-5560-47F2-9674-8A5667902001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11232120" y="891067"/>
                  <a:ext cx="166680" cy="20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3">
              <p14:nvContentPartPr>
                <p14:cNvPr id="83" name="Freihand 82">
                  <a:extLst>
                    <a:ext uri="{FF2B5EF4-FFF2-40B4-BE49-F238E27FC236}">
                      <a16:creationId xmlns:a16="http://schemas.microsoft.com/office/drawing/2014/main" id="{BF7F7C2C-D620-4B0C-84A0-470DB9753B98}"/>
                    </a:ext>
                  </a:extLst>
                </p14:cNvPr>
                <p14:cNvContentPartPr/>
                <p14:nvPr/>
              </p14:nvContentPartPr>
              <p14:xfrm>
                <a:off x="11363880" y="893947"/>
                <a:ext cx="18720" cy="16920"/>
              </p14:xfrm>
            </p:contentPart>
          </mc:Choice>
          <mc:Fallback>
            <p:pic>
              <p:nvPicPr>
                <p:cNvPr id="83" name="Freihand 82">
                  <a:extLst>
                    <a:ext uri="{FF2B5EF4-FFF2-40B4-BE49-F238E27FC236}">
                      <a16:creationId xmlns:a16="http://schemas.microsoft.com/office/drawing/2014/main" id="{BF7F7C2C-D620-4B0C-84A0-470DB9753B98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11359560" y="889627"/>
                  <a:ext cx="27360" cy="2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5">
              <p14:nvContentPartPr>
                <p14:cNvPr id="84" name="Freihand 83">
                  <a:extLst>
                    <a:ext uri="{FF2B5EF4-FFF2-40B4-BE49-F238E27FC236}">
                      <a16:creationId xmlns:a16="http://schemas.microsoft.com/office/drawing/2014/main" id="{2C1A7558-6CFD-4F63-BD68-3061A0010031}"/>
                    </a:ext>
                  </a:extLst>
                </p14:cNvPr>
                <p14:cNvContentPartPr/>
                <p14:nvPr/>
              </p14:nvContentPartPr>
              <p14:xfrm>
                <a:off x="11418240" y="936067"/>
                <a:ext cx="107280" cy="123480"/>
              </p14:xfrm>
            </p:contentPart>
          </mc:Choice>
          <mc:Fallback>
            <p:pic>
              <p:nvPicPr>
                <p:cNvPr id="84" name="Freihand 83">
                  <a:extLst>
                    <a:ext uri="{FF2B5EF4-FFF2-40B4-BE49-F238E27FC236}">
                      <a16:creationId xmlns:a16="http://schemas.microsoft.com/office/drawing/2014/main" id="{2C1A7558-6CFD-4F63-BD68-3061A0010031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11413920" y="931747"/>
                  <a:ext cx="115920" cy="13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7">
              <p14:nvContentPartPr>
                <p14:cNvPr id="85" name="Freihand 84">
                  <a:extLst>
                    <a:ext uri="{FF2B5EF4-FFF2-40B4-BE49-F238E27FC236}">
                      <a16:creationId xmlns:a16="http://schemas.microsoft.com/office/drawing/2014/main" id="{DC67D32F-72CB-48D1-A144-490673E9F0B2}"/>
                    </a:ext>
                  </a:extLst>
                </p14:cNvPr>
                <p14:cNvContentPartPr/>
                <p14:nvPr/>
              </p14:nvContentPartPr>
              <p14:xfrm>
                <a:off x="11563680" y="922387"/>
                <a:ext cx="120600" cy="103320"/>
              </p14:xfrm>
            </p:contentPart>
          </mc:Choice>
          <mc:Fallback>
            <p:pic>
              <p:nvPicPr>
                <p:cNvPr id="85" name="Freihand 84">
                  <a:extLst>
                    <a:ext uri="{FF2B5EF4-FFF2-40B4-BE49-F238E27FC236}">
                      <a16:creationId xmlns:a16="http://schemas.microsoft.com/office/drawing/2014/main" id="{DC67D32F-72CB-48D1-A144-490673E9F0B2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11559360" y="918067"/>
                  <a:ext cx="129240" cy="11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9">
              <p14:nvContentPartPr>
                <p14:cNvPr id="87" name="Freihand 86">
                  <a:extLst>
                    <a:ext uri="{FF2B5EF4-FFF2-40B4-BE49-F238E27FC236}">
                      <a16:creationId xmlns:a16="http://schemas.microsoft.com/office/drawing/2014/main" id="{6E554A16-34BA-43F7-9EC7-E68E83E8FFC1}"/>
                    </a:ext>
                  </a:extLst>
                </p14:cNvPr>
                <p14:cNvContentPartPr/>
                <p14:nvPr/>
              </p14:nvContentPartPr>
              <p14:xfrm>
                <a:off x="11710920" y="923827"/>
                <a:ext cx="94320" cy="107640"/>
              </p14:xfrm>
            </p:contentPart>
          </mc:Choice>
          <mc:Fallback>
            <p:pic>
              <p:nvPicPr>
                <p:cNvPr id="87" name="Freihand 86">
                  <a:extLst>
                    <a:ext uri="{FF2B5EF4-FFF2-40B4-BE49-F238E27FC236}">
                      <a16:creationId xmlns:a16="http://schemas.microsoft.com/office/drawing/2014/main" id="{6E554A16-34BA-43F7-9EC7-E68E83E8FFC1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11706600" y="919507"/>
                  <a:ext cx="102960" cy="11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1">
              <p14:nvContentPartPr>
                <p14:cNvPr id="88" name="Freihand 87">
                  <a:extLst>
                    <a:ext uri="{FF2B5EF4-FFF2-40B4-BE49-F238E27FC236}">
                      <a16:creationId xmlns:a16="http://schemas.microsoft.com/office/drawing/2014/main" id="{F053EA36-2AC8-45BE-8B8A-A283D7B8F748}"/>
                    </a:ext>
                  </a:extLst>
                </p14:cNvPr>
                <p14:cNvContentPartPr/>
                <p14:nvPr/>
              </p14:nvContentPartPr>
              <p14:xfrm>
                <a:off x="11496360" y="1147747"/>
                <a:ext cx="127440" cy="176040"/>
              </p14:xfrm>
            </p:contentPart>
          </mc:Choice>
          <mc:Fallback>
            <p:pic>
              <p:nvPicPr>
                <p:cNvPr id="88" name="Freihand 87">
                  <a:extLst>
                    <a:ext uri="{FF2B5EF4-FFF2-40B4-BE49-F238E27FC236}">
                      <a16:creationId xmlns:a16="http://schemas.microsoft.com/office/drawing/2014/main" id="{F053EA36-2AC8-45BE-8B8A-A283D7B8F748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11492040" y="1143427"/>
                  <a:ext cx="136080" cy="18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3">
              <p14:nvContentPartPr>
                <p14:cNvPr id="89" name="Freihand 88">
                  <a:extLst>
                    <a:ext uri="{FF2B5EF4-FFF2-40B4-BE49-F238E27FC236}">
                      <a16:creationId xmlns:a16="http://schemas.microsoft.com/office/drawing/2014/main" id="{82696F36-B8E0-4C73-803B-9BB18B0E45A5}"/>
                    </a:ext>
                  </a:extLst>
                </p14:cNvPr>
                <p14:cNvContentPartPr/>
                <p14:nvPr/>
              </p14:nvContentPartPr>
              <p14:xfrm>
                <a:off x="11589240" y="1236307"/>
                <a:ext cx="47880" cy="63360"/>
              </p14:xfrm>
            </p:contentPart>
          </mc:Choice>
          <mc:Fallback>
            <p:pic>
              <p:nvPicPr>
                <p:cNvPr id="89" name="Freihand 88">
                  <a:extLst>
                    <a:ext uri="{FF2B5EF4-FFF2-40B4-BE49-F238E27FC236}">
                      <a16:creationId xmlns:a16="http://schemas.microsoft.com/office/drawing/2014/main" id="{82696F36-B8E0-4C73-803B-9BB18B0E45A5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11584920" y="1231987"/>
                  <a:ext cx="5652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5">
              <p14:nvContentPartPr>
                <p14:cNvPr id="90" name="Freihand 89">
                  <a:extLst>
                    <a:ext uri="{FF2B5EF4-FFF2-40B4-BE49-F238E27FC236}">
                      <a16:creationId xmlns:a16="http://schemas.microsoft.com/office/drawing/2014/main" id="{5611332C-4F70-4BBA-B5BF-9213C7490417}"/>
                    </a:ext>
                  </a:extLst>
                </p14:cNvPr>
                <p14:cNvContentPartPr/>
                <p14:nvPr/>
              </p14:nvContentPartPr>
              <p14:xfrm>
                <a:off x="11657640" y="1212547"/>
                <a:ext cx="51480" cy="77400"/>
              </p14:xfrm>
            </p:contentPart>
          </mc:Choice>
          <mc:Fallback>
            <p:pic>
              <p:nvPicPr>
                <p:cNvPr id="90" name="Freihand 89">
                  <a:extLst>
                    <a:ext uri="{FF2B5EF4-FFF2-40B4-BE49-F238E27FC236}">
                      <a16:creationId xmlns:a16="http://schemas.microsoft.com/office/drawing/2014/main" id="{5611332C-4F70-4BBA-B5BF-9213C7490417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11653320" y="1208227"/>
                  <a:ext cx="60120" cy="8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7">
              <p14:nvContentPartPr>
                <p14:cNvPr id="91" name="Freihand 90">
                  <a:extLst>
                    <a:ext uri="{FF2B5EF4-FFF2-40B4-BE49-F238E27FC236}">
                      <a16:creationId xmlns:a16="http://schemas.microsoft.com/office/drawing/2014/main" id="{D8AA4C84-1A51-4C21-B2F7-896B47A4CE94}"/>
                    </a:ext>
                  </a:extLst>
                </p14:cNvPr>
                <p14:cNvContentPartPr/>
                <p14:nvPr/>
              </p14:nvContentPartPr>
              <p14:xfrm>
                <a:off x="11729280" y="1196347"/>
                <a:ext cx="77400" cy="103680"/>
              </p14:xfrm>
            </p:contentPart>
          </mc:Choice>
          <mc:Fallback>
            <p:pic>
              <p:nvPicPr>
                <p:cNvPr id="91" name="Freihand 90">
                  <a:extLst>
                    <a:ext uri="{FF2B5EF4-FFF2-40B4-BE49-F238E27FC236}">
                      <a16:creationId xmlns:a16="http://schemas.microsoft.com/office/drawing/2014/main" id="{D8AA4C84-1A51-4C21-B2F7-896B47A4CE94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11724960" y="1192027"/>
                  <a:ext cx="86040" cy="11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9">
              <p14:nvContentPartPr>
                <p14:cNvPr id="92" name="Freihand 91">
                  <a:extLst>
                    <a:ext uri="{FF2B5EF4-FFF2-40B4-BE49-F238E27FC236}">
                      <a16:creationId xmlns:a16="http://schemas.microsoft.com/office/drawing/2014/main" id="{9C8DD73E-A05E-4FD5-9976-6A2FB020A945}"/>
                    </a:ext>
                  </a:extLst>
                </p14:cNvPr>
                <p14:cNvContentPartPr/>
                <p14:nvPr/>
              </p14:nvContentPartPr>
              <p14:xfrm>
                <a:off x="11821800" y="1098787"/>
                <a:ext cx="178920" cy="177120"/>
              </p14:xfrm>
            </p:contentPart>
          </mc:Choice>
          <mc:Fallback>
            <p:pic>
              <p:nvPicPr>
                <p:cNvPr id="92" name="Freihand 91">
                  <a:extLst>
                    <a:ext uri="{FF2B5EF4-FFF2-40B4-BE49-F238E27FC236}">
                      <a16:creationId xmlns:a16="http://schemas.microsoft.com/office/drawing/2014/main" id="{9C8DD73E-A05E-4FD5-9976-6A2FB020A945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11817480" y="1094467"/>
                  <a:ext cx="187560" cy="18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1">
              <p14:nvContentPartPr>
                <p14:cNvPr id="94" name="Freihand 93">
                  <a:extLst>
                    <a:ext uri="{FF2B5EF4-FFF2-40B4-BE49-F238E27FC236}">
                      <a16:creationId xmlns:a16="http://schemas.microsoft.com/office/drawing/2014/main" id="{13AF3193-5592-4F3B-8D99-2D2823A16352}"/>
                    </a:ext>
                  </a:extLst>
                </p14:cNvPr>
                <p14:cNvContentPartPr/>
                <p14:nvPr/>
              </p14:nvContentPartPr>
              <p14:xfrm>
                <a:off x="9817320" y="410467"/>
                <a:ext cx="511200" cy="613080"/>
              </p14:xfrm>
            </p:contentPart>
          </mc:Choice>
          <mc:Fallback>
            <p:pic>
              <p:nvPicPr>
                <p:cNvPr id="94" name="Freihand 93">
                  <a:extLst>
                    <a:ext uri="{FF2B5EF4-FFF2-40B4-BE49-F238E27FC236}">
                      <a16:creationId xmlns:a16="http://schemas.microsoft.com/office/drawing/2014/main" id="{13AF3193-5592-4F3B-8D99-2D2823A16352}"/>
                    </a:ext>
                  </a:extLst>
                </p:cNvPr>
                <p:cNvPicPr/>
                <p:nvPr/>
              </p:nvPicPr>
              <p:blipFill>
                <a:blip r:embed="rId122"/>
                <a:stretch>
                  <a:fillRect/>
                </a:stretch>
              </p:blipFill>
              <p:spPr>
                <a:xfrm>
                  <a:off x="9813000" y="406147"/>
                  <a:ext cx="519840" cy="62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3">
              <p14:nvContentPartPr>
                <p14:cNvPr id="96" name="Freihand 95">
                  <a:extLst>
                    <a:ext uri="{FF2B5EF4-FFF2-40B4-BE49-F238E27FC236}">
                      <a16:creationId xmlns:a16="http://schemas.microsoft.com/office/drawing/2014/main" id="{9962487F-6940-4743-BCE8-1A0A52094D6B}"/>
                    </a:ext>
                  </a:extLst>
                </p14:cNvPr>
                <p14:cNvContentPartPr/>
                <p14:nvPr/>
              </p14:nvContentPartPr>
              <p14:xfrm>
                <a:off x="10342560" y="1051267"/>
                <a:ext cx="720720" cy="369360"/>
              </p14:xfrm>
            </p:contentPart>
          </mc:Choice>
          <mc:Fallback>
            <p:pic>
              <p:nvPicPr>
                <p:cNvPr id="96" name="Freihand 95">
                  <a:extLst>
                    <a:ext uri="{FF2B5EF4-FFF2-40B4-BE49-F238E27FC236}">
                      <a16:creationId xmlns:a16="http://schemas.microsoft.com/office/drawing/2014/main" id="{9962487F-6940-4743-BCE8-1A0A52094D6B}"/>
                    </a:ext>
                  </a:extLst>
                </p:cNvPr>
                <p:cNvPicPr/>
                <p:nvPr/>
              </p:nvPicPr>
              <p:blipFill>
                <a:blip r:embed="rId124"/>
                <a:stretch>
                  <a:fillRect/>
                </a:stretch>
              </p:blipFill>
              <p:spPr>
                <a:xfrm>
                  <a:off x="10338240" y="1046947"/>
                  <a:ext cx="729360" cy="37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5">
              <p14:nvContentPartPr>
                <p14:cNvPr id="97" name="Freihand 96">
                  <a:extLst>
                    <a:ext uri="{FF2B5EF4-FFF2-40B4-BE49-F238E27FC236}">
                      <a16:creationId xmlns:a16="http://schemas.microsoft.com/office/drawing/2014/main" id="{BBD7F617-D516-4836-A46A-4A657945B0D9}"/>
                    </a:ext>
                  </a:extLst>
                </p14:cNvPr>
                <p14:cNvContentPartPr/>
                <p14:nvPr/>
              </p14:nvContentPartPr>
              <p14:xfrm>
                <a:off x="10304400" y="988627"/>
                <a:ext cx="244800" cy="190080"/>
              </p14:xfrm>
            </p:contentPart>
          </mc:Choice>
          <mc:Fallback>
            <p:pic>
              <p:nvPicPr>
                <p:cNvPr id="97" name="Freihand 96">
                  <a:extLst>
                    <a:ext uri="{FF2B5EF4-FFF2-40B4-BE49-F238E27FC236}">
                      <a16:creationId xmlns:a16="http://schemas.microsoft.com/office/drawing/2014/main" id="{BBD7F617-D516-4836-A46A-4A657945B0D9}"/>
                    </a:ext>
                  </a:extLst>
                </p:cNvPr>
                <p:cNvPicPr/>
                <p:nvPr/>
              </p:nvPicPr>
              <p:blipFill>
                <a:blip r:embed="rId126"/>
                <a:stretch>
                  <a:fillRect/>
                </a:stretch>
              </p:blipFill>
              <p:spPr>
                <a:xfrm>
                  <a:off x="10300080" y="984307"/>
                  <a:ext cx="253440" cy="19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7">
              <p14:nvContentPartPr>
                <p14:cNvPr id="98" name="Freihand 97">
                  <a:extLst>
                    <a:ext uri="{FF2B5EF4-FFF2-40B4-BE49-F238E27FC236}">
                      <a16:creationId xmlns:a16="http://schemas.microsoft.com/office/drawing/2014/main" id="{B802A683-6351-49D0-8212-5397B597388F}"/>
                    </a:ext>
                  </a:extLst>
                </p14:cNvPr>
                <p14:cNvContentPartPr/>
                <p14:nvPr/>
              </p14:nvContentPartPr>
              <p14:xfrm>
                <a:off x="11127720" y="1437907"/>
                <a:ext cx="117360" cy="161280"/>
              </p14:xfrm>
            </p:contentPart>
          </mc:Choice>
          <mc:Fallback>
            <p:pic>
              <p:nvPicPr>
                <p:cNvPr id="98" name="Freihand 97">
                  <a:extLst>
                    <a:ext uri="{FF2B5EF4-FFF2-40B4-BE49-F238E27FC236}">
                      <a16:creationId xmlns:a16="http://schemas.microsoft.com/office/drawing/2014/main" id="{B802A683-6351-49D0-8212-5397B597388F}"/>
                    </a:ext>
                  </a:extLst>
                </p:cNvPr>
                <p:cNvPicPr/>
                <p:nvPr/>
              </p:nvPicPr>
              <p:blipFill>
                <a:blip r:embed="rId128"/>
                <a:stretch>
                  <a:fillRect/>
                </a:stretch>
              </p:blipFill>
              <p:spPr>
                <a:xfrm>
                  <a:off x="11123400" y="1433587"/>
                  <a:ext cx="126000" cy="16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9">
              <p14:nvContentPartPr>
                <p14:cNvPr id="99" name="Freihand 98">
                  <a:extLst>
                    <a:ext uri="{FF2B5EF4-FFF2-40B4-BE49-F238E27FC236}">
                      <a16:creationId xmlns:a16="http://schemas.microsoft.com/office/drawing/2014/main" id="{58F89D76-CEB0-4DBA-BD25-1F64313F18D4}"/>
                    </a:ext>
                  </a:extLst>
                </p14:cNvPr>
                <p14:cNvContentPartPr/>
                <p14:nvPr/>
              </p14:nvContentPartPr>
              <p14:xfrm>
                <a:off x="11270640" y="1483627"/>
                <a:ext cx="200160" cy="100080"/>
              </p14:xfrm>
            </p:contentPart>
          </mc:Choice>
          <mc:Fallback>
            <p:pic>
              <p:nvPicPr>
                <p:cNvPr id="99" name="Freihand 98">
                  <a:extLst>
                    <a:ext uri="{FF2B5EF4-FFF2-40B4-BE49-F238E27FC236}">
                      <a16:creationId xmlns:a16="http://schemas.microsoft.com/office/drawing/2014/main" id="{58F89D76-CEB0-4DBA-BD25-1F64313F18D4}"/>
                    </a:ext>
                  </a:extLst>
                </p:cNvPr>
                <p:cNvPicPr/>
                <p:nvPr/>
              </p:nvPicPr>
              <p:blipFill>
                <a:blip r:embed="rId130"/>
                <a:stretch>
                  <a:fillRect/>
                </a:stretch>
              </p:blipFill>
              <p:spPr>
                <a:xfrm>
                  <a:off x="11265960" y="1479307"/>
                  <a:ext cx="208800" cy="10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1">
              <p14:nvContentPartPr>
                <p14:cNvPr id="100" name="Freihand 99">
                  <a:extLst>
                    <a:ext uri="{FF2B5EF4-FFF2-40B4-BE49-F238E27FC236}">
                      <a16:creationId xmlns:a16="http://schemas.microsoft.com/office/drawing/2014/main" id="{7AFD1DB5-CD02-4D56-B485-38B6C8405237}"/>
                    </a:ext>
                  </a:extLst>
                </p14:cNvPr>
                <p14:cNvContentPartPr/>
                <p14:nvPr/>
              </p14:nvContentPartPr>
              <p14:xfrm>
                <a:off x="11465760" y="1451947"/>
                <a:ext cx="25200" cy="39600"/>
              </p14:xfrm>
            </p:contentPart>
          </mc:Choice>
          <mc:Fallback>
            <p:pic>
              <p:nvPicPr>
                <p:cNvPr id="100" name="Freihand 99">
                  <a:extLst>
                    <a:ext uri="{FF2B5EF4-FFF2-40B4-BE49-F238E27FC236}">
                      <a16:creationId xmlns:a16="http://schemas.microsoft.com/office/drawing/2014/main" id="{7AFD1DB5-CD02-4D56-B485-38B6C8405237}"/>
                    </a:ext>
                  </a:extLst>
                </p:cNvPr>
                <p:cNvPicPr/>
                <p:nvPr/>
              </p:nvPicPr>
              <p:blipFill>
                <a:blip r:embed="rId132"/>
                <a:stretch>
                  <a:fillRect/>
                </a:stretch>
              </p:blipFill>
              <p:spPr>
                <a:xfrm>
                  <a:off x="11461440" y="1447627"/>
                  <a:ext cx="33840" cy="4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3">
              <p14:nvContentPartPr>
                <p14:cNvPr id="101" name="Freihand 100">
                  <a:extLst>
                    <a:ext uri="{FF2B5EF4-FFF2-40B4-BE49-F238E27FC236}">
                      <a16:creationId xmlns:a16="http://schemas.microsoft.com/office/drawing/2014/main" id="{16B197B6-5F93-4EDE-A204-CFB201704730}"/>
                    </a:ext>
                  </a:extLst>
                </p14:cNvPr>
                <p14:cNvContentPartPr/>
                <p14:nvPr/>
              </p14:nvContentPartPr>
              <p14:xfrm>
                <a:off x="11500320" y="1498387"/>
                <a:ext cx="84960" cy="84600"/>
              </p14:xfrm>
            </p:contentPart>
          </mc:Choice>
          <mc:Fallback>
            <p:pic>
              <p:nvPicPr>
                <p:cNvPr id="101" name="Freihand 100">
                  <a:extLst>
                    <a:ext uri="{FF2B5EF4-FFF2-40B4-BE49-F238E27FC236}">
                      <a16:creationId xmlns:a16="http://schemas.microsoft.com/office/drawing/2014/main" id="{16B197B6-5F93-4EDE-A204-CFB201704730}"/>
                    </a:ext>
                  </a:extLst>
                </p:cNvPr>
                <p:cNvPicPr/>
                <p:nvPr/>
              </p:nvPicPr>
              <p:blipFill>
                <a:blip r:embed="rId134"/>
                <a:stretch>
                  <a:fillRect/>
                </a:stretch>
              </p:blipFill>
              <p:spPr>
                <a:xfrm>
                  <a:off x="11496000" y="1494067"/>
                  <a:ext cx="93600" cy="9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5">
              <p14:nvContentPartPr>
                <p14:cNvPr id="102" name="Freihand 101">
                  <a:extLst>
                    <a:ext uri="{FF2B5EF4-FFF2-40B4-BE49-F238E27FC236}">
                      <a16:creationId xmlns:a16="http://schemas.microsoft.com/office/drawing/2014/main" id="{2904C47C-61CF-4E90-B4BA-1330A0A20099}"/>
                    </a:ext>
                  </a:extLst>
                </p14:cNvPr>
                <p14:cNvContentPartPr/>
                <p14:nvPr/>
              </p14:nvContentPartPr>
              <p14:xfrm>
                <a:off x="11573040" y="1437907"/>
                <a:ext cx="115560" cy="159120"/>
              </p14:xfrm>
            </p:contentPart>
          </mc:Choice>
          <mc:Fallback>
            <p:pic>
              <p:nvPicPr>
                <p:cNvPr id="102" name="Freihand 101">
                  <a:extLst>
                    <a:ext uri="{FF2B5EF4-FFF2-40B4-BE49-F238E27FC236}">
                      <a16:creationId xmlns:a16="http://schemas.microsoft.com/office/drawing/2014/main" id="{2904C47C-61CF-4E90-B4BA-1330A0A20099}"/>
                    </a:ext>
                  </a:extLst>
                </p:cNvPr>
                <p:cNvPicPr/>
                <p:nvPr/>
              </p:nvPicPr>
              <p:blipFill>
                <a:blip r:embed="rId136"/>
                <a:stretch>
                  <a:fillRect/>
                </a:stretch>
              </p:blipFill>
              <p:spPr>
                <a:xfrm>
                  <a:off x="11568720" y="1433587"/>
                  <a:ext cx="124200" cy="16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7">
              <p14:nvContentPartPr>
                <p14:cNvPr id="103" name="Freihand 102">
                  <a:extLst>
                    <a:ext uri="{FF2B5EF4-FFF2-40B4-BE49-F238E27FC236}">
                      <a16:creationId xmlns:a16="http://schemas.microsoft.com/office/drawing/2014/main" id="{A0288020-CE7E-455F-AC8B-DA0D06441F34}"/>
                    </a:ext>
                  </a:extLst>
                </p14:cNvPr>
                <p14:cNvContentPartPr/>
                <p14:nvPr/>
              </p14:nvContentPartPr>
              <p14:xfrm>
                <a:off x="11701920" y="1506307"/>
                <a:ext cx="183600" cy="99000"/>
              </p14:xfrm>
            </p:contentPart>
          </mc:Choice>
          <mc:Fallback>
            <p:pic>
              <p:nvPicPr>
                <p:cNvPr id="103" name="Freihand 102">
                  <a:extLst>
                    <a:ext uri="{FF2B5EF4-FFF2-40B4-BE49-F238E27FC236}">
                      <a16:creationId xmlns:a16="http://schemas.microsoft.com/office/drawing/2014/main" id="{A0288020-CE7E-455F-AC8B-DA0D06441F34}"/>
                    </a:ext>
                  </a:extLst>
                </p:cNvPr>
                <p:cNvPicPr/>
                <p:nvPr/>
              </p:nvPicPr>
              <p:blipFill>
                <a:blip r:embed="rId138"/>
                <a:stretch>
                  <a:fillRect/>
                </a:stretch>
              </p:blipFill>
              <p:spPr>
                <a:xfrm>
                  <a:off x="11697600" y="1501987"/>
                  <a:ext cx="192240" cy="10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9">
              <p14:nvContentPartPr>
                <p14:cNvPr id="104" name="Freihand 103">
                  <a:extLst>
                    <a:ext uri="{FF2B5EF4-FFF2-40B4-BE49-F238E27FC236}">
                      <a16:creationId xmlns:a16="http://schemas.microsoft.com/office/drawing/2014/main" id="{46A4A0C0-0845-45B9-94F7-3A329694B489}"/>
                    </a:ext>
                  </a:extLst>
                </p14:cNvPr>
                <p14:cNvContentPartPr/>
                <p14:nvPr/>
              </p14:nvContentPartPr>
              <p14:xfrm>
                <a:off x="11394120" y="1699267"/>
                <a:ext cx="117720" cy="139680"/>
              </p14:xfrm>
            </p:contentPart>
          </mc:Choice>
          <mc:Fallback>
            <p:pic>
              <p:nvPicPr>
                <p:cNvPr id="104" name="Freihand 103">
                  <a:extLst>
                    <a:ext uri="{FF2B5EF4-FFF2-40B4-BE49-F238E27FC236}">
                      <a16:creationId xmlns:a16="http://schemas.microsoft.com/office/drawing/2014/main" id="{46A4A0C0-0845-45B9-94F7-3A329694B489}"/>
                    </a:ext>
                  </a:extLst>
                </p:cNvPr>
                <p:cNvPicPr/>
                <p:nvPr/>
              </p:nvPicPr>
              <p:blipFill>
                <a:blip r:embed="rId140"/>
                <a:stretch>
                  <a:fillRect/>
                </a:stretch>
              </p:blipFill>
              <p:spPr>
                <a:xfrm>
                  <a:off x="11389800" y="1694947"/>
                  <a:ext cx="126360" cy="14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1">
              <p14:nvContentPartPr>
                <p14:cNvPr id="105" name="Freihand 104">
                  <a:extLst>
                    <a:ext uri="{FF2B5EF4-FFF2-40B4-BE49-F238E27FC236}">
                      <a16:creationId xmlns:a16="http://schemas.microsoft.com/office/drawing/2014/main" id="{5119120D-BC23-4B80-A283-0FA64B7308AF}"/>
                    </a:ext>
                  </a:extLst>
                </p14:cNvPr>
                <p14:cNvContentPartPr/>
                <p14:nvPr/>
              </p14:nvContentPartPr>
              <p14:xfrm>
                <a:off x="11399880" y="1681627"/>
                <a:ext cx="173160" cy="226440"/>
              </p14:xfrm>
            </p:contentPart>
          </mc:Choice>
          <mc:Fallback>
            <p:pic>
              <p:nvPicPr>
                <p:cNvPr id="105" name="Freihand 104">
                  <a:extLst>
                    <a:ext uri="{FF2B5EF4-FFF2-40B4-BE49-F238E27FC236}">
                      <a16:creationId xmlns:a16="http://schemas.microsoft.com/office/drawing/2014/main" id="{5119120D-BC23-4B80-A283-0FA64B7308AF}"/>
                    </a:ext>
                  </a:extLst>
                </p:cNvPr>
                <p:cNvPicPr/>
                <p:nvPr/>
              </p:nvPicPr>
              <p:blipFill>
                <a:blip r:embed="rId142"/>
                <a:stretch>
                  <a:fillRect/>
                </a:stretch>
              </p:blipFill>
              <p:spPr>
                <a:xfrm>
                  <a:off x="11395560" y="1677307"/>
                  <a:ext cx="181800" cy="23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3">
              <p14:nvContentPartPr>
                <p14:cNvPr id="106" name="Freihand 105">
                  <a:extLst>
                    <a:ext uri="{FF2B5EF4-FFF2-40B4-BE49-F238E27FC236}">
                      <a16:creationId xmlns:a16="http://schemas.microsoft.com/office/drawing/2014/main" id="{F17F1868-ED47-49A1-B3C1-CA284EB5CECA}"/>
                    </a:ext>
                  </a:extLst>
                </p14:cNvPr>
                <p14:cNvContentPartPr/>
                <p14:nvPr/>
              </p14:nvContentPartPr>
              <p14:xfrm>
                <a:off x="11510760" y="1766227"/>
                <a:ext cx="76680" cy="108720"/>
              </p14:xfrm>
            </p:contentPart>
          </mc:Choice>
          <mc:Fallback>
            <p:pic>
              <p:nvPicPr>
                <p:cNvPr id="106" name="Freihand 105">
                  <a:extLst>
                    <a:ext uri="{FF2B5EF4-FFF2-40B4-BE49-F238E27FC236}">
                      <a16:creationId xmlns:a16="http://schemas.microsoft.com/office/drawing/2014/main" id="{F17F1868-ED47-49A1-B3C1-CA284EB5CECA}"/>
                    </a:ext>
                  </a:extLst>
                </p:cNvPr>
                <p:cNvPicPr/>
                <p:nvPr/>
              </p:nvPicPr>
              <p:blipFill>
                <a:blip r:embed="rId144"/>
                <a:stretch>
                  <a:fillRect/>
                </a:stretch>
              </p:blipFill>
              <p:spPr>
                <a:xfrm>
                  <a:off x="11506440" y="1761907"/>
                  <a:ext cx="85320" cy="11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5">
              <p14:nvContentPartPr>
                <p14:cNvPr id="107" name="Freihand 106">
                  <a:extLst>
                    <a:ext uri="{FF2B5EF4-FFF2-40B4-BE49-F238E27FC236}">
                      <a16:creationId xmlns:a16="http://schemas.microsoft.com/office/drawing/2014/main" id="{C0C74653-DD70-4F05-921D-A6D651A4FE1D}"/>
                    </a:ext>
                  </a:extLst>
                </p14:cNvPr>
                <p14:cNvContentPartPr/>
                <p14:nvPr/>
              </p14:nvContentPartPr>
              <p14:xfrm>
                <a:off x="11568360" y="1777387"/>
                <a:ext cx="81360" cy="101520"/>
              </p14:xfrm>
            </p:contentPart>
          </mc:Choice>
          <mc:Fallback>
            <p:pic>
              <p:nvPicPr>
                <p:cNvPr id="107" name="Freihand 106">
                  <a:extLst>
                    <a:ext uri="{FF2B5EF4-FFF2-40B4-BE49-F238E27FC236}">
                      <a16:creationId xmlns:a16="http://schemas.microsoft.com/office/drawing/2014/main" id="{C0C74653-DD70-4F05-921D-A6D651A4FE1D}"/>
                    </a:ext>
                  </a:extLst>
                </p:cNvPr>
                <p:cNvPicPr/>
                <p:nvPr/>
              </p:nvPicPr>
              <p:blipFill>
                <a:blip r:embed="rId146"/>
                <a:stretch>
                  <a:fillRect/>
                </a:stretch>
              </p:blipFill>
              <p:spPr>
                <a:xfrm>
                  <a:off x="11564040" y="1773067"/>
                  <a:ext cx="90000" cy="11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7">
              <p14:nvContentPartPr>
                <p14:cNvPr id="108" name="Freihand 107">
                  <a:extLst>
                    <a:ext uri="{FF2B5EF4-FFF2-40B4-BE49-F238E27FC236}">
                      <a16:creationId xmlns:a16="http://schemas.microsoft.com/office/drawing/2014/main" id="{A1B7B1AB-EDD4-430A-9C70-6CDC8CEAAFA4}"/>
                    </a:ext>
                  </a:extLst>
                </p14:cNvPr>
                <p14:cNvContentPartPr/>
                <p14:nvPr/>
              </p14:nvContentPartPr>
              <p14:xfrm>
                <a:off x="11663760" y="1765147"/>
                <a:ext cx="86760" cy="116280"/>
              </p14:xfrm>
            </p:contentPart>
          </mc:Choice>
          <mc:Fallback>
            <p:pic>
              <p:nvPicPr>
                <p:cNvPr id="108" name="Freihand 107">
                  <a:extLst>
                    <a:ext uri="{FF2B5EF4-FFF2-40B4-BE49-F238E27FC236}">
                      <a16:creationId xmlns:a16="http://schemas.microsoft.com/office/drawing/2014/main" id="{A1B7B1AB-EDD4-430A-9C70-6CDC8CEAAFA4}"/>
                    </a:ext>
                  </a:extLst>
                </p:cNvPr>
                <p:cNvPicPr/>
                <p:nvPr/>
              </p:nvPicPr>
              <p:blipFill>
                <a:blip r:embed="rId148"/>
                <a:stretch>
                  <a:fillRect/>
                </a:stretch>
              </p:blipFill>
              <p:spPr>
                <a:xfrm>
                  <a:off x="11659440" y="1760827"/>
                  <a:ext cx="95400" cy="12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9">
              <p14:nvContentPartPr>
                <p14:cNvPr id="110" name="Freihand 109">
                  <a:extLst>
                    <a:ext uri="{FF2B5EF4-FFF2-40B4-BE49-F238E27FC236}">
                      <a16:creationId xmlns:a16="http://schemas.microsoft.com/office/drawing/2014/main" id="{DEF2D85E-5B40-430F-A6F0-7A1D0C3E5625}"/>
                    </a:ext>
                  </a:extLst>
                </p14:cNvPr>
                <p14:cNvContentPartPr/>
                <p14:nvPr/>
              </p14:nvContentPartPr>
              <p14:xfrm>
                <a:off x="11760960" y="1689187"/>
                <a:ext cx="232560" cy="200880"/>
              </p14:xfrm>
            </p:contentPart>
          </mc:Choice>
          <mc:Fallback>
            <p:pic>
              <p:nvPicPr>
                <p:cNvPr id="110" name="Freihand 109">
                  <a:extLst>
                    <a:ext uri="{FF2B5EF4-FFF2-40B4-BE49-F238E27FC236}">
                      <a16:creationId xmlns:a16="http://schemas.microsoft.com/office/drawing/2014/main" id="{DEF2D85E-5B40-430F-A6F0-7A1D0C3E5625}"/>
                    </a:ext>
                  </a:extLst>
                </p:cNvPr>
                <p:cNvPicPr/>
                <p:nvPr/>
              </p:nvPicPr>
              <p:blipFill>
                <a:blip r:embed="rId150"/>
                <a:stretch>
                  <a:fillRect/>
                </a:stretch>
              </p:blipFill>
              <p:spPr>
                <a:xfrm>
                  <a:off x="11756640" y="1684867"/>
                  <a:ext cx="241200" cy="20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1">
              <p14:nvContentPartPr>
                <p14:cNvPr id="112" name="Freihand 111">
                  <a:extLst>
                    <a:ext uri="{FF2B5EF4-FFF2-40B4-BE49-F238E27FC236}">
                      <a16:creationId xmlns:a16="http://schemas.microsoft.com/office/drawing/2014/main" id="{8A5BD919-7F28-48CB-9B72-5F5ED378F646}"/>
                    </a:ext>
                  </a:extLst>
                </p14:cNvPr>
                <p14:cNvContentPartPr/>
                <p14:nvPr/>
              </p14:nvContentPartPr>
              <p14:xfrm>
                <a:off x="8044680" y="1185187"/>
                <a:ext cx="187200" cy="187560"/>
              </p14:xfrm>
            </p:contentPart>
          </mc:Choice>
          <mc:Fallback>
            <p:pic>
              <p:nvPicPr>
                <p:cNvPr id="112" name="Freihand 111">
                  <a:extLst>
                    <a:ext uri="{FF2B5EF4-FFF2-40B4-BE49-F238E27FC236}">
                      <a16:creationId xmlns:a16="http://schemas.microsoft.com/office/drawing/2014/main" id="{8A5BD919-7F28-48CB-9B72-5F5ED378F646}"/>
                    </a:ext>
                  </a:extLst>
                </p:cNvPr>
                <p:cNvPicPr/>
                <p:nvPr/>
              </p:nvPicPr>
              <p:blipFill>
                <a:blip r:embed="rId152"/>
                <a:stretch>
                  <a:fillRect/>
                </a:stretch>
              </p:blipFill>
              <p:spPr>
                <a:xfrm>
                  <a:off x="8040360" y="1180867"/>
                  <a:ext cx="195840" cy="19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3">
              <p14:nvContentPartPr>
                <p14:cNvPr id="113" name="Freihand 112">
                  <a:extLst>
                    <a:ext uri="{FF2B5EF4-FFF2-40B4-BE49-F238E27FC236}">
                      <a16:creationId xmlns:a16="http://schemas.microsoft.com/office/drawing/2014/main" id="{BB30979A-F603-4E72-98F1-933FBD52F5A5}"/>
                    </a:ext>
                  </a:extLst>
                </p14:cNvPr>
                <p14:cNvContentPartPr/>
                <p14:nvPr/>
              </p14:nvContentPartPr>
              <p14:xfrm>
                <a:off x="8277960" y="1264387"/>
                <a:ext cx="59400" cy="86400"/>
              </p14:xfrm>
            </p:contentPart>
          </mc:Choice>
          <mc:Fallback>
            <p:pic>
              <p:nvPicPr>
                <p:cNvPr id="113" name="Freihand 112">
                  <a:extLst>
                    <a:ext uri="{FF2B5EF4-FFF2-40B4-BE49-F238E27FC236}">
                      <a16:creationId xmlns:a16="http://schemas.microsoft.com/office/drawing/2014/main" id="{BB30979A-F603-4E72-98F1-933FBD52F5A5}"/>
                    </a:ext>
                  </a:extLst>
                </p:cNvPr>
                <p:cNvPicPr/>
                <p:nvPr/>
              </p:nvPicPr>
              <p:blipFill>
                <a:blip r:embed="rId154"/>
                <a:stretch>
                  <a:fillRect/>
                </a:stretch>
              </p:blipFill>
              <p:spPr>
                <a:xfrm>
                  <a:off x="8273640" y="1260067"/>
                  <a:ext cx="68040" cy="9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5">
              <p14:nvContentPartPr>
                <p14:cNvPr id="114" name="Freihand 113">
                  <a:extLst>
                    <a:ext uri="{FF2B5EF4-FFF2-40B4-BE49-F238E27FC236}">
                      <a16:creationId xmlns:a16="http://schemas.microsoft.com/office/drawing/2014/main" id="{30FD9082-BB79-4691-A099-B7D8A9735C38}"/>
                    </a:ext>
                  </a:extLst>
                </p14:cNvPr>
                <p14:cNvContentPartPr/>
                <p14:nvPr/>
              </p14:nvContentPartPr>
              <p14:xfrm>
                <a:off x="8250960" y="1188067"/>
                <a:ext cx="126720" cy="31320"/>
              </p14:xfrm>
            </p:contentPart>
          </mc:Choice>
          <mc:Fallback>
            <p:pic>
              <p:nvPicPr>
                <p:cNvPr id="114" name="Freihand 113">
                  <a:extLst>
                    <a:ext uri="{FF2B5EF4-FFF2-40B4-BE49-F238E27FC236}">
                      <a16:creationId xmlns:a16="http://schemas.microsoft.com/office/drawing/2014/main" id="{30FD9082-BB79-4691-A099-B7D8A9735C38}"/>
                    </a:ext>
                  </a:extLst>
                </p:cNvPr>
                <p:cNvPicPr/>
                <p:nvPr/>
              </p:nvPicPr>
              <p:blipFill>
                <a:blip r:embed="rId156"/>
                <a:stretch>
                  <a:fillRect/>
                </a:stretch>
              </p:blipFill>
              <p:spPr>
                <a:xfrm>
                  <a:off x="8246640" y="1183747"/>
                  <a:ext cx="135360" cy="3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7">
              <p14:nvContentPartPr>
                <p14:cNvPr id="115" name="Freihand 114">
                  <a:extLst>
                    <a:ext uri="{FF2B5EF4-FFF2-40B4-BE49-F238E27FC236}">
                      <a16:creationId xmlns:a16="http://schemas.microsoft.com/office/drawing/2014/main" id="{8A67EA94-A641-4229-AB4D-2436B55A687C}"/>
                    </a:ext>
                  </a:extLst>
                </p14:cNvPr>
                <p14:cNvContentPartPr/>
                <p14:nvPr/>
              </p14:nvContentPartPr>
              <p14:xfrm>
                <a:off x="8363280" y="1306867"/>
                <a:ext cx="87120" cy="137160"/>
              </p14:xfrm>
            </p:contentPart>
          </mc:Choice>
          <mc:Fallback>
            <p:pic>
              <p:nvPicPr>
                <p:cNvPr id="115" name="Freihand 114">
                  <a:extLst>
                    <a:ext uri="{FF2B5EF4-FFF2-40B4-BE49-F238E27FC236}">
                      <a16:creationId xmlns:a16="http://schemas.microsoft.com/office/drawing/2014/main" id="{8A67EA94-A641-4229-AB4D-2436B55A687C}"/>
                    </a:ext>
                  </a:extLst>
                </p:cNvPr>
                <p:cNvPicPr/>
                <p:nvPr/>
              </p:nvPicPr>
              <p:blipFill>
                <a:blip r:embed="rId158"/>
                <a:stretch>
                  <a:fillRect/>
                </a:stretch>
              </p:blipFill>
              <p:spPr>
                <a:xfrm>
                  <a:off x="8358960" y="1302547"/>
                  <a:ext cx="95760" cy="14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9">
              <p14:nvContentPartPr>
                <p14:cNvPr id="116" name="Freihand 115">
                  <a:extLst>
                    <a:ext uri="{FF2B5EF4-FFF2-40B4-BE49-F238E27FC236}">
                      <a16:creationId xmlns:a16="http://schemas.microsoft.com/office/drawing/2014/main" id="{928B27C3-DC8D-446A-B267-1770CFAF90E8}"/>
                    </a:ext>
                  </a:extLst>
                </p14:cNvPr>
                <p14:cNvContentPartPr/>
                <p14:nvPr/>
              </p14:nvContentPartPr>
              <p14:xfrm>
                <a:off x="8044320" y="1474627"/>
                <a:ext cx="405360" cy="19800"/>
              </p14:xfrm>
            </p:contentPart>
          </mc:Choice>
          <mc:Fallback>
            <p:pic>
              <p:nvPicPr>
                <p:cNvPr id="116" name="Freihand 115">
                  <a:extLst>
                    <a:ext uri="{FF2B5EF4-FFF2-40B4-BE49-F238E27FC236}">
                      <a16:creationId xmlns:a16="http://schemas.microsoft.com/office/drawing/2014/main" id="{928B27C3-DC8D-446A-B267-1770CFAF90E8}"/>
                    </a:ext>
                  </a:extLst>
                </p:cNvPr>
                <p:cNvPicPr/>
                <p:nvPr/>
              </p:nvPicPr>
              <p:blipFill>
                <a:blip r:embed="rId160"/>
                <a:stretch>
                  <a:fillRect/>
                </a:stretch>
              </p:blipFill>
              <p:spPr>
                <a:xfrm>
                  <a:off x="8040000" y="1470307"/>
                  <a:ext cx="414000" cy="2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1">
              <p14:nvContentPartPr>
                <p14:cNvPr id="117" name="Freihand 116">
                  <a:extLst>
                    <a:ext uri="{FF2B5EF4-FFF2-40B4-BE49-F238E27FC236}">
                      <a16:creationId xmlns:a16="http://schemas.microsoft.com/office/drawing/2014/main" id="{554E58CB-4B79-4C12-8694-54FD9552C692}"/>
                    </a:ext>
                  </a:extLst>
                </p14:cNvPr>
                <p14:cNvContentPartPr/>
                <p14:nvPr/>
              </p14:nvContentPartPr>
              <p14:xfrm>
                <a:off x="8022360" y="1549867"/>
                <a:ext cx="176040" cy="181800"/>
              </p14:xfrm>
            </p:contentPart>
          </mc:Choice>
          <mc:Fallback>
            <p:pic>
              <p:nvPicPr>
                <p:cNvPr id="117" name="Freihand 116">
                  <a:extLst>
                    <a:ext uri="{FF2B5EF4-FFF2-40B4-BE49-F238E27FC236}">
                      <a16:creationId xmlns:a16="http://schemas.microsoft.com/office/drawing/2014/main" id="{554E58CB-4B79-4C12-8694-54FD9552C692}"/>
                    </a:ext>
                  </a:extLst>
                </p:cNvPr>
                <p:cNvPicPr/>
                <p:nvPr/>
              </p:nvPicPr>
              <p:blipFill>
                <a:blip r:embed="rId162"/>
                <a:stretch>
                  <a:fillRect/>
                </a:stretch>
              </p:blipFill>
              <p:spPr>
                <a:xfrm>
                  <a:off x="8018040" y="1545547"/>
                  <a:ext cx="184680" cy="19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3">
              <p14:nvContentPartPr>
                <p14:cNvPr id="119" name="Freihand 118">
                  <a:extLst>
                    <a:ext uri="{FF2B5EF4-FFF2-40B4-BE49-F238E27FC236}">
                      <a16:creationId xmlns:a16="http://schemas.microsoft.com/office/drawing/2014/main" id="{3E95B7E1-F88A-4BB8-A084-2282FFCE231C}"/>
                    </a:ext>
                  </a:extLst>
                </p14:cNvPr>
                <p14:cNvContentPartPr/>
                <p14:nvPr/>
              </p14:nvContentPartPr>
              <p14:xfrm>
                <a:off x="8270400" y="1552387"/>
                <a:ext cx="75960" cy="123480"/>
              </p14:xfrm>
            </p:contentPart>
          </mc:Choice>
          <mc:Fallback>
            <p:pic>
              <p:nvPicPr>
                <p:cNvPr id="119" name="Freihand 118">
                  <a:extLst>
                    <a:ext uri="{FF2B5EF4-FFF2-40B4-BE49-F238E27FC236}">
                      <a16:creationId xmlns:a16="http://schemas.microsoft.com/office/drawing/2014/main" id="{3E95B7E1-F88A-4BB8-A084-2282FFCE231C}"/>
                    </a:ext>
                  </a:extLst>
                </p:cNvPr>
                <p:cNvPicPr/>
                <p:nvPr/>
              </p:nvPicPr>
              <p:blipFill>
                <a:blip r:embed="rId164"/>
                <a:stretch>
                  <a:fillRect/>
                </a:stretch>
              </p:blipFill>
              <p:spPr>
                <a:xfrm>
                  <a:off x="8266080" y="1548067"/>
                  <a:ext cx="84600" cy="13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5">
              <p14:nvContentPartPr>
                <p14:cNvPr id="120" name="Freihand 119">
                  <a:extLst>
                    <a:ext uri="{FF2B5EF4-FFF2-40B4-BE49-F238E27FC236}">
                      <a16:creationId xmlns:a16="http://schemas.microsoft.com/office/drawing/2014/main" id="{077E2EBE-AAE2-4FB1-BC3B-9C75096B1856}"/>
                    </a:ext>
                  </a:extLst>
                </p14:cNvPr>
                <p14:cNvContentPartPr/>
                <p14:nvPr/>
              </p14:nvContentPartPr>
              <p14:xfrm>
                <a:off x="8328720" y="1630867"/>
                <a:ext cx="73440" cy="141480"/>
              </p14:xfrm>
            </p:contentPart>
          </mc:Choice>
          <mc:Fallback>
            <p:pic>
              <p:nvPicPr>
                <p:cNvPr id="120" name="Freihand 119">
                  <a:extLst>
                    <a:ext uri="{FF2B5EF4-FFF2-40B4-BE49-F238E27FC236}">
                      <a16:creationId xmlns:a16="http://schemas.microsoft.com/office/drawing/2014/main" id="{077E2EBE-AAE2-4FB1-BC3B-9C75096B1856}"/>
                    </a:ext>
                  </a:extLst>
                </p:cNvPr>
                <p:cNvPicPr/>
                <p:nvPr/>
              </p:nvPicPr>
              <p:blipFill>
                <a:blip r:embed="rId166"/>
                <a:stretch>
                  <a:fillRect/>
                </a:stretch>
              </p:blipFill>
              <p:spPr>
                <a:xfrm>
                  <a:off x="8324400" y="1626547"/>
                  <a:ext cx="82080" cy="15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7">
              <p14:nvContentPartPr>
                <p14:cNvPr id="121" name="Freihand 120">
                  <a:extLst>
                    <a:ext uri="{FF2B5EF4-FFF2-40B4-BE49-F238E27FC236}">
                      <a16:creationId xmlns:a16="http://schemas.microsoft.com/office/drawing/2014/main" id="{B59CB19E-36D1-4061-B0B0-256DCEC1BDB8}"/>
                    </a:ext>
                  </a:extLst>
                </p14:cNvPr>
                <p14:cNvContentPartPr/>
                <p14:nvPr/>
              </p14:nvContentPartPr>
              <p14:xfrm>
                <a:off x="8504040" y="1457347"/>
                <a:ext cx="119520" cy="1800"/>
              </p14:xfrm>
            </p:contentPart>
          </mc:Choice>
          <mc:Fallback>
            <p:pic>
              <p:nvPicPr>
                <p:cNvPr id="121" name="Freihand 120">
                  <a:extLst>
                    <a:ext uri="{FF2B5EF4-FFF2-40B4-BE49-F238E27FC236}">
                      <a16:creationId xmlns:a16="http://schemas.microsoft.com/office/drawing/2014/main" id="{B59CB19E-36D1-4061-B0B0-256DCEC1BDB8}"/>
                    </a:ext>
                  </a:extLst>
                </p:cNvPr>
                <p:cNvPicPr/>
                <p:nvPr/>
              </p:nvPicPr>
              <p:blipFill>
                <a:blip r:embed="rId168"/>
                <a:stretch>
                  <a:fillRect/>
                </a:stretch>
              </p:blipFill>
              <p:spPr>
                <a:xfrm>
                  <a:off x="8499720" y="1453027"/>
                  <a:ext cx="128160" cy="1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9">
              <p14:nvContentPartPr>
                <p14:cNvPr id="122" name="Freihand 121">
                  <a:extLst>
                    <a:ext uri="{FF2B5EF4-FFF2-40B4-BE49-F238E27FC236}">
                      <a16:creationId xmlns:a16="http://schemas.microsoft.com/office/drawing/2014/main" id="{26828980-FE3B-4AF9-A680-08B3C99C091F}"/>
                    </a:ext>
                  </a:extLst>
                </p14:cNvPr>
                <p14:cNvContentPartPr/>
                <p14:nvPr/>
              </p14:nvContentPartPr>
              <p14:xfrm>
                <a:off x="8485680" y="1519627"/>
                <a:ext cx="133200" cy="7560"/>
              </p14:xfrm>
            </p:contentPart>
          </mc:Choice>
          <mc:Fallback>
            <p:pic>
              <p:nvPicPr>
                <p:cNvPr id="122" name="Freihand 121">
                  <a:extLst>
                    <a:ext uri="{FF2B5EF4-FFF2-40B4-BE49-F238E27FC236}">
                      <a16:creationId xmlns:a16="http://schemas.microsoft.com/office/drawing/2014/main" id="{26828980-FE3B-4AF9-A680-08B3C99C091F}"/>
                    </a:ext>
                  </a:extLst>
                </p:cNvPr>
                <p:cNvPicPr/>
                <p:nvPr/>
              </p:nvPicPr>
              <p:blipFill>
                <a:blip r:embed="rId170"/>
                <a:stretch>
                  <a:fillRect/>
                </a:stretch>
              </p:blipFill>
              <p:spPr>
                <a:xfrm>
                  <a:off x="8481360" y="1515307"/>
                  <a:ext cx="141840" cy="1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1">
              <p14:nvContentPartPr>
                <p14:cNvPr id="123" name="Freihand 122">
                  <a:extLst>
                    <a:ext uri="{FF2B5EF4-FFF2-40B4-BE49-F238E27FC236}">
                      <a16:creationId xmlns:a16="http://schemas.microsoft.com/office/drawing/2014/main" id="{CD787610-6269-42A4-A706-D216E6E4FD8A}"/>
                    </a:ext>
                  </a:extLst>
                </p14:cNvPr>
                <p14:cNvContentPartPr/>
                <p14:nvPr/>
              </p14:nvContentPartPr>
              <p14:xfrm>
                <a:off x="8679360" y="1432507"/>
                <a:ext cx="127080" cy="108000"/>
              </p14:xfrm>
            </p:contentPart>
          </mc:Choice>
          <mc:Fallback>
            <p:pic>
              <p:nvPicPr>
                <p:cNvPr id="123" name="Freihand 122">
                  <a:extLst>
                    <a:ext uri="{FF2B5EF4-FFF2-40B4-BE49-F238E27FC236}">
                      <a16:creationId xmlns:a16="http://schemas.microsoft.com/office/drawing/2014/main" id="{CD787610-6269-42A4-A706-D216E6E4FD8A}"/>
                    </a:ext>
                  </a:extLst>
                </p:cNvPr>
                <p:cNvPicPr/>
                <p:nvPr/>
              </p:nvPicPr>
              <p:blipFill>
                <a:blip r:embed="rId172"/>
                <a:stretch>
                  <a:fillRect/>
                </a:stretch>
              </p:blipFill>
              <p:spPr>
                <a:xfrm>
                  <a:off x="8675040" y="1428187"/>
                  <a:ext cx="135720" cy="11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3">
              <p14:nvContentPartPr>
                <p14:cNvPr id="37" name="Freihand 36">
                  <a:extLst>
                    <a:ext uri="{FF2B5EF4-FFF2-40B4-BE49-F238E27FC236}">
                      <a16:creationId xmlns:a16="http://schemas.microsoft.com/office/drawing/2014/main" id="{9EE09A17-A233-4C2C-A263-12EB393F94EC}"/>
                    </a:ext>
                  </a:extLst>
                </p14:cNvPr>
                <p14:cNvContentPartPr/>
                <p14:nvPr/>
              </p14:nvContentPartPr>
              <p14:xfrm>
                <a:off x="8568480" y="667507"/>
                <a:ext cx="140760" cy="16200"/>
              </p14:xfrm>
            </p:contentPart>
          </mc:Choice>
          <mc:Fallback>
            <p:pic>
              <p:nvPicPr>
                <p:cNvPr id="37" name="Freihand 36">
                  <a:extLst>
                    <a:ext uri="{FF2B5EF4-FFF2-40B4-BE49-F238E27FC236}">
                      <a16:creationId xmlns:a16="http://schemas.microsoft.com/office/drawing/2014/main" id="{9EE09A17-A233-4C2C-A263-12EB393F94EC}"/>
                    </a:ext>
                  </a:extLst>
                </p:cNvPr>
                <p:cNvPicPr/>
                <p:nvPr/>
              </p:nvPicPr>
              <p:blipFill>
                <a:blip r:embed="rId174"/>
                <a:stretch>
                  <a:fillRect/>
                </a:stretch>
              </p:blipFill>
              <p:spPr>
                <a:xfrm>
                  <a:off x="8564160" y="663187"/>
                  <a:ext cx="149400" cy="2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5">
              <p14:nvContentPartPr>
                <p14:cNvPr id="39" name="Freihand 38">
                  <a:extLst>
                    <a:ext uri="{FF2B5EF4-FFF2-40B4-BE49-F238E27FC236}">
                      <a16:creationId xmlns:a16="http://schemas.microsoft.com/office/drawing/2014/main" id="{F3DE68B8-E22E-4049-BAFB-0DCF49803725}"/>
                    </a:ext>
                  </a:extLst>
                </p14:cNvPr>
                <p14:cNvContentPartPr/>
                <p14:nvPr/>
              </p14:nvContentPartPr>
              <p14:xfrm>
                <a:off x="8593320" y="717907"/>
                <a:ext cx="126720" cy="8280"/>
              </p14:xfrm>
            </p:contentPart>
          </mc:Choice>
          <mc:Fallback>
            <p:pic>
              <p:nvPicPr>
                <p:cNvPr id="39" name="Freihand 38">
                  <a:extLst>
                    <a:ext uri="{FF2B5EF4-FFF2-40B4-BE49-F238E27FC236}">
                      <a16:creationId xmlns:a16="http://schemas.microsoft.com/office/drawing/2014/main" id="{F3DE68B8-E22E-4049-BAFB-0DCF49803725}"/>
                    </a:ext>
                  </a:extLst>
                </p:cNvPr>
                <p:cNvPicPr/>
                <p:nvPr/>
              </p:nvPicPr>
              <p:blipFill>
                <a:blip r:embed="rId176"/>
                <a:stretch>
                  <a:fillRect/>
                </a:stretch>
              </p:blipFill>
              <p:spPr>
                <a:xfrm>
                  <a:off x="8589000" y="713587"/>
                  <a:ext cx="135360" cy="1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7">
              <p14:nvContentPartPr>
                <p14:cNvPr id="41" name="Freihand 40">
                  <a:extLst>
                    <a:ext uri="{FF2B5EF4-FFF2-40B4-BE49-F238E27FC236}">
                      <a16:creationId xmlns:a16="http://schemas.microsoft.com/office/drawing/2014/main" id="{51D615DF-AEE4-4EE8-92C5-87FE0E89FBC7}"/>
                    </a:ext>
                  </a:extLst>
                </p14:cNvPr>
                <p14:cNvContentPartPr/>
                <p14:nvPr/>
              </p14:nvContentPartPr>
              <p14:xfrm>
                <a:off x="8856480" y="647707"/>
                <a:ext cx="105840" cy="205920"/>
              </p14:xfrm>
            </p:contentPart>
          </mc:Choice>
          <mc:Fallback>
            <p:pic>
              <p:nvPicPr>
                <p:cNvPr id="41" name="Freihand 40">
                  <a:extLst>
                    <a:ext uri="{FF2B5EF4-FFF2-40B4-BE49-F238E27FC236}">
                      <a16:creationId xmlns:a16="http://schemas.microsoft.com/office/drawing/2014/main" id="{51D615DF-AEE4-4EE8-92C5-87FE0E89FBC7}"/>
                    </a:ext>
                  </a:extLst>
                </p:cNvPr>
                <p:cNvPicPr/>
                <p:nvPr/>
              </p:nvPicPr>
              <p:blipFill>
                <a:blip r:embed="rId178"/>
                <a:stretch>
                  <a:fillRect/>
                </a:stretch>
              </p:blipFill>
              <p:spPr>
                <a:xfrm>
                  <a:off x="8852160" y="643387"/>
                  <a:ext cx="114480" cy="21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9">
              <p14:nvContentPartPr>
                <p14:cNvPr id="42" name="Freihand 41">
                  <a:extLst>
                    <a:ext uri="{FF2B5EF4-FFF2-40B4-BE49-F238E27FC236}">
                      <a16:creationId xmlns:a16="http://schemas.microsoft.com/office/drawing/2014/main" id="{92796E49-42E1-404D-9DE8-C94CE6CDEE18}"/>
                    </a:ext>
                  </a:extLst>
                </p14:cNvPr>
                <p14:cNvContentPartPr/>
                <p14:nvPr/>
              </p14:nvContentPartPr>
              <p14:xfrm>
                <a:off x="8984640" y="694147"/>
                <a:ext cx="102960" cy="118080"/>
              </p14:xfrm>
            </p:contentPart>
          </mc:Choice>
          <mc:Fallback>
            <p:pic>
              <p:nvPicPr>
                <p:cNvPr id="42" name="Freihand 41">
                  <a:extLst>
                    <a:ext uri="{FF2B5EF4-FFF2-40B4-BE49-F238E27FC236}">
                      <a16:creationId xmlns:a16="http://schemas.microsoft.com/office/drawing/2014/main" id="{92796E49-42E1-404D-9DE8-C94CE6CDEE18}"/>
                    </a:ext>
                  </a:extLst>
                </p:cNvPr>
                <p:cNvPicPr/>
                <p:nvPr/>
              </p:nvPicPr>
              <p:blipFill>
                <a:blip r:embed="rId180"/>
                <a:stretch>
                  <a:fillRect/>
                </a:stretch>
              </p:blipFill>
              <p:spPr>
                <a:xfrm>
                  <a:off x="8980320" y="689827"/>
                  <a:ext cx="111600" cy="12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1">
              <p14:nvContentPartPr>
                <p14:cNvPr id="43" name="Freihand 42">
                  <a:extLst>
                    <a:ext uri="{FF2B5EF4-FFF2-40B4-BE49-F238E27FC236}">
                      <a16:creationId xmlns:a16="http://schemas.microsoft.com/office/drawing/2014/main" id="{C073248F-915A-4F03-AA2B-A41116B4F385}"/>
                    </a:ext>
                  </a:extLst>
                </p14:cNvPr>
                <p14:cNvContentPartPr/>
                <p14:nvPr/>
              </p14:nvContentPartPr>
              <p14:xfrm>
                <a:off x="9161760" y="708187"/>
                <a:ext cx="19800" cy="32400"/>
              </p14:xfrm>
            </p:contentPart>
          </mc:Choice>
          <mc:Fallback>
            <p:pic>
              <p:nvPicPr>
                <p:cNvPr id="43" name="Freihand 42">
                  <a:extLst>
                    <a:ext uri="{FF2B5EF4-FFF2-40B4-BE49-F238E27FC236}">
                      <a16:creationId xmlns:a16="http://schemas.microsoft.com/office/drawing/2014/main" id="{C073248F-915A-4F03-AA2B-A41116B4F385}"/>
                    </a:ext>
                  </a:extLst>
                </p:cNvPr>
                <p:cNvPicPr/>
                <p:nvPr/>
              </p:nvPicPr>
              <p:blipFill>
                <a:blip r:embed="rId182"/>
                <a:stretch>
                  <a:fillRect/>
                </a:stretch>
              </p:blipFill>
              <p:spPr>
                <a:xfrm>
                  <a:off x="9157440" y="703867"/>
                  <a:ext cx="28440" cy="4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3">
              <p14:nvContentPartPr>
                <p14:cNvPr id="44" name="Freihand 43">
                  <a:extLst>
                    <a:ext uri="{FF2B5EF4-FFF2-40B4-BE49-F238E27FC236}">
                      <a16:creationId xmlns:a16="http://schemas.microsoft.com/office/drawing/2014/main" id="{D4E321B4-5EBE-41A1-8560-EF4F856CA421}"/>
                    </a:ext>
                  </a:extLst>
                </p14:cNvPr>
                <p14:cNvContentPartPr/>
                <p14:nvPr/>
              </p14:nvContentPartPr>
              <p14:xfrm>
                <a:off x="9282000" y="575347"/>
                <a:ext cx="163440" cy="242280"/>
              </p14:xfrm>
            </p:contentPart>
          </mc:Choice>
          <mc:Fallback>
            <p:pic>
              <p:nvPicPr>
                <p:cNvPr id="44" name="Freihand 43">
                  <a:extLst>
                    <a:ext uri="{FF2B5EF4-FFF2-40B4-BE49-F238E27FC236}">
                      <a16:creationId xmlns:a16="http://schemas.microsoft.com/office/drawing/2014/main" id="{D4E321B4-5EBE-41A1-8560-EF4F856CA421}"/>
                    </a:ext>
                  </a:extLst>
                </p:cNvPr>
                <p:cNvPicPr/>
                <p:nvPr/>
              </p:nvPicPr>
              <p:blipFill>
                <a:blip r:embed="rId184"/>
                <a:stretch>
                  <a:fillRect/>
                </a:stretch>
              </p:blipFill>
              <p:spPr>
                <a:xfrm>
                  <a:off x="9277680" y="571027"/>
                  <a:ext cx="172080" cy="25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5">
              <p14:nvContentPartPr>
                <p14:cNvPr id="125" name="Freihand 124">
                  <a:extLst>
                    <a:ext uri="{FF2B5EF4-FFF2-40B4-BE49-F238E27FC236}">
                      <a16:creationId xmlns:a16="http://schemas.microsoft.com/office/drawing/2014/main" id="{0F5AED8D-7713-489C-B185-9C96F6B0BE18}"/>
                    </a:ext>
                  </a:extLst>
                </p14:cNvPr>
                <p14:cNvContentPartPr/>
                <p14:nvPr/>
              </p14:nvContentPartPr>
              <p14:xfrm>
                <a:off x="9275160" y="792427"/>
                <a:ext cx="47880" cy="42480"/>
              </p14:xfrm>
            </p:contentPart>
          </mc:Choice>
          <mc:Fallback>
            <p:pic>
              <p:nvPicPr>
                <p:cNvPr id="125" name="Freihand 124">
                  <a:extLst>
                    <a:ext uri="{FF2B5EF4-FFF2-40B4-BE49-F238E27FC236}">
                      <a16:creationId xmlns:a16="http://schemas.microsoft.com/office/drawing/2014/main" id="{0F5AED8D-7713-489C-B185-9C96F6B0BE18}"/>
                    </a:ext>
                  </a:extLst>
                </p:cNvPr>
                <p:cNvPicPr/>
                <p:nvPr/>
              </p:nvPicPr>
              <p:blipFill>
                <a:blip r:embed="rId186"/>
                <a:stretch>
                  <a:fillRect/>
                </a:stretch>
              </p:blipFill>
              <p:spPr>
                <a:xfrm>
                  <a:off x="9270840" y="788107"/>
                  <a:ext cx="56520" cy="5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7">
              <p14:nvContentPartPr>
                <p14:cNvPr id="127" name="Freihand 126">
                  <a:extLst>
                    <a:ext uri="{FF2B5EF4-FFF2-40B4-BE49-F238E27FC236}">
                      <a16:creationId xmlns:a16="http://schemas.microsoft.com/office/drawing/2014/main" id="{EF9F60A2-1C57-46DE-B47F-5BDABC3685FF}"/>
                    </a:ext>
                  </a:extLst>
                </p14:cNvPr>
                <p14:cNvContentPartPr/>
                <p14:nvPr/>
              </p14:nvContentPartPr>
              <p14:xfrm>
                <a:off x="8877360" y="1463467"/>
                <a:ext cx="118440" cy="11520"/>
              </p14:xfrm>
            </p:contentPart>
          </mc:Choice>
          <mc:Fallback>
            <p:pic>
              <p:nvPicPr>
                <p:cNvPr id="127" name="Freihand 126">
                  <a:extLst>
                    <a:ext uri="{FF2B5EF4-FFF2-40B4-BE49-F238E27FC236}">
                      <a16:creationId xmlns:a16="http://schemas.microsoft.com/office/drawing/2014/main" id="{EF9F60A2-1C57-46DE-B47F-5BDABC3685FF}"/>
                    </a:ext>
                  </a:extLst>
                </p:cNvPr>
                <p:cNvPicPr/>
                <p:nvPr/>
              </p:nvPicPr>
              <p:blipFill>
                <a:blip r:embed="rId188"/>
                <a:stretch>
                  <a:fillRect/>
                </a:stretch>
              </p:blipFill>
              <p:spPr>
                <a:xfrm>
                  <a:off x="8873040" y="1459147"/>
                  <a:ext cx="127080" cy="2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9">
              <p14:nvContentPartPr>
                <p14:cNvPr id="128" name="Freihand 127">
                  <a:extLst>
                    <a:ext uri="{FF2B5EF4-FFF2-40B4-BE49-F238E27FC236}">
                      <a16:creationId xmlns:a16="http://schemas.microsoft.com/office/drawing/2014/main" id="{ED7B558B-52C9-4373-8CC7-45B9A9AEA9B3}"/>
                    </a:ext>
                  </a:extLst>
                </p14:cNvPr>
                <p14:cNvContentPartPr/>
                <p14:nvPr/>
              </p14:nvContentPartPr>
              <p14:xfrm>
                <a:off x="8882760" y="1495867"/>
                <a:ext cx="127080" cy="13680"/>
              </p14:xfrm>
            </p:contentPart>
          </mc:Choice>
          <mc:Fallback>
            <p:pic>
              <p:nvPicPr>
                <p:cNvPr id="128" name="Freihand 127">
                  <a:extLst>
                    <a:ext uri="{FF2B5EF4-FFF2-40B4-BE49-F238E27FC236}">
                      <a16:creationId xmlns:a16="http://schemas.microsoft.com/office/drawing/2014/main" id="{ED7B558B-52C9-4373-8CC7-45B9A9AEA9B3}"/>
                    </a:ext>
                  </a:extLst>
                </p:cNvPr>
                <p:cNvPicPr/>
                <p:nvPr/>
              </p:nvPicPr>
              <p:blipFill>
                <a:blip r:embed="rId190"/>
                <a:stretch>
                  <a:fillRect/>
                </a:stretch>
              </p:blipFill>
              <p:spPr>
                <a:xfrm>
                  <a:off x="8878440" y="1491547"/>
                  <a:ext cx="135720" cy="2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1">
              <p14:nvContentPartPr>
                <p14:cNvPr id="129" name="Freihand 128">
                  <a:extLst>
                    <a:ext uri="{FF2B5EF4-FFF2-40B4-BE49-F238E27FC236}">
                      <a16:creationId xmlns:a16="http://schemas.microsoft.com/office/drawing/2014/main" id="{0D9E3DE5-60DD-45C5-A11F-8844092C3045}"/>
                    </a:ext>
                  </a:extLst>
                </p14:cNvPr>
                <p14:cNvContentPartPr/>
                <p14:nvPr/>
              </p14:nvContentPartPr>
              <p14:xfrm>
                <a:off x="9093000" y="1430707"/>
                <a:ext cx="97920" cy="222840"/>
              </p14:xfrm>
            </p:contentPart>
          </mc:Choice>
          <mc:Fallback>
            <p:pic>
              <p:nvPicPr>
                <p:cNvPr id="129" name="Freihand 128">
                  <a:extLst>
                    <a:ext uri="{FF2B5EF4-FFF2-40B4-BE49-F238E27FC236}">
                      <a16:creationId xmlns:a16="http://schemas.microsoft.com/office/drawing/2014/main" id="{0D9E3DE5-60DD-45C5-A11F-8844092C3045}"/>
                    </a:ext>
                  </a:extLst>
                </p:cNvPr>
                <p:cNvPicPr/>
                <p:nvPr/>
              </p:nvPicPr>
              <p:blipFill>
                <a:blip r:embed="rId192"/>
                <a:stretch>
                  <a:fillRect/>
                </a:stretch>
              </p:blipFill>
              <p:spPr>
                <a:xfrm>
                  <a:off x="9088680" y="1426387"/>
                  <a:ext cx="106560" cy="23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3">
              <p14:nvContentPartPr>
                <p14:cNvPr id="130" name="Freihand 129">
                  <a:extLst>
                    <a:ext uri="{FF2B5EF4-FFF2-40B4-BE49-F238E27FC236}">
                      <a16:creationId xmlns:a16="http://schemas.microsoft.com/office/drawing/2014/main" id="{3911EAC5-4955-4268-9813-44BCC6FDB4D0}"/>
                    </a:ext>
                  </a:extLst>
                </p14:cNvPr>
                <p14:cNvContentPartPr/>
                <p14:nvPr/>
              </p14:nvContentPartPr>
              <p14:xfrm>
                <a:off x="9199920" y="1458067"/>
                <a:ext cx="122400" cy="145080"/>
              </p14:xfrm>
            </p:contentPart>
          </mc:Choice>
          <mc:Fallback>
            <p:pic>
              <p:nvPicPr>
                <p:cNvPr id="130" name="Freihand 129">
                  <a:extLst>
                    <a:ext uri="{FF2B5EF4-FFF2-40B4-BE49-F238E27FC236}">
                      <a16:creationId xmlns:a16="http://schemas.microsoft.com/office/drawing/2014/main" id="{3911EAC5-4955-4268-9813-44BCC6FDB4D0}"/>
                    </a:ext>
                  </a:extLst>
                </p:cNvPr>
                <p:cNvPicPr/>
                <p:nvPr/>
              </p:nvPicPr>
              <p:blipFill>
                <a:blip r:embed="rId194"/>
                <a:stretch>
                  <a:fillRect/>
                </a:stretch>
              </p:blipFill>
              <p:spPr>
                <a:xfrm>
                  <a:off x="9195600" y="1453747"/>
                  <a:ext cx="131040" cy="15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5">
              <p14:nvContentPartPr>
                <p14:cNvPr id="132" name="Freihand 131">
                  <a:extLst>
                    <a:ext uri="{FF2B5EF4-FFF2-40B4-BE49-F238E27FC236}">
                      <a16:creationId xmlns:a16="http://schemas.microsoft.com/office/drawing/2014/main" id="{6FF53CE2-2096-4000-A25C-DE300B242A2E}"/>
                    </a:ext>
                  </a:extLst>
                </p14:cNvPr>
                <p14:cNvContentPartPr/>
                <p14:nvPr/>
              </p14:nvContentPartPr>
              <p14:xfrm>
                <a:off x="9417000" y="1462387"/>
                <a:ext cx="10080" cy="14760"/>
              </p14:xfrm>
            </p:contentPart>
          </mc:Choice>
          <mc:Fallback>
            <p:pic>
              <p:nvPicPr>
                <p:cNvPr id="132" name="Freihand 131">
                  <a:extLst>
                    <a:ext uri="{FF2B5EF4-FFF2-40B4-BE49-F238E27FC236}">
                      <a16:creationId xmlns:a16="http://schemas.microsoft.com/office/drawing/2014/main" id="{6FF53CE2-2096-4000-A25C-DE300B242A2E}"/>
                    </a:ext>
                  </a:extLst>
                </p:cNvPr>
                <p:cNvPicPr/>
                <p:nvPr/>
              </p:nvPicPr>
              <p:blipFill>
                <a:blip r:embed="rId196"/>
                <a:stretch>
                  <a:fillRect/>
                </a:stretch>
              </p:blipFill>
              <p:spPr>
                <a:xfrm>
                  <a:off x="9412680" y="1458067"/>
                  <a:ext cx="18720" cy="2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7">
              <p14:nvContentPartPr>
                <p14:cNvPr id="133" name="Freihand 132">
                  <a:extLst>
                    <a:ext uri="{FF2B5EF4-FFF2-40B4-BE49-F238E27FC236}">
                      <a16:creationId xmlns:a16="http://schemas.microsoft.com/office/drawing/2014/main" id="{3C736B2F-F533-45E0-9CAF-F6E10830F3E8}"/>
                    </a:ext>
                  </a:extLst>
                </p14:cNvPr>
                <p14:cNvContentPartPr/>
                <p14:nvPr/>
              </p14:nvContentPartPr>
              <p14:xfrm>
                <a:off x="9453360" y="1371667"/>
                <a:ext cx="120600" cy="155160"/>
              </p14:xfrm>
            </p:contentPart>
          </mc:Choice>
          <mc:Fallback>
            <p:pic>
              <p:nvPicPr>
                <p:cNvPr id="133" name="Freihand 132">
                  <a:extLst>
                    <a:ext uri="{FF2B5EF4-FFF2-40B4-BE49-F238E27FC236}">
                      <a16:creationId xmlns:a16="http://schemas.microsoft.com/office/drawing/2014/main" id="{3C736B2F-F533-45E0-9CAF-F6E10830F3E8}"/>
                    </a:ext>
                  </a:extLst>
                </p:cNvPr>
                <p:cNvPicPr/>
                <p:nvPr/>
              </p:nvPicPr>
              <p:blipFill>
                <a:blip r:embed="rId198"/>
                <a:stretch>
                  <a:fillRect/>
                </a:stretch>
              </p:blipFill>
              <p:spPr>
                <a:xfrm>
                  <a:off x="9449040" y="1367347"/>
                  <a:ext cx="129240" cy="16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9">
              <p14:nvContentPartPr>
                <p14:cNvPr id="134" name="Freihand 133">
                  <a:extLst>
                    <a:ext uri="{FF2B5EF4-FFF2-40B4-BE49-F238E27FC236}">
                      <a16:creationId xmlns:a16="http://schemas.microsoft.com/office/drawing/2014/main" id="{766B2610-79CF-4841-82B2-39D1A63DB6FA}"/>
                    </a:ext>
                  </a:extLst>
                </p14:cNvPr>
                <p14:cNvContentPartPr/>
                <p14:nvPr/>
              </p14:nvContentPartPr>
              <p14:xfrm>
                <a:off x="9625800" y="1364827"/>
                <a:ext cx="24120" cy="154440"/>
              </p14:xfrm>
            </p:contentPart>
          </mc:Choice>
          <mc:Fallback>
            <p:pic>
              <p:nvPicPr>
                <p:cNvPr id="134" name="Freihand 133">
                  <a:extLst>
                    <a:ext uri="{FF2B5EF4-FFF2-40B4-BE49-F238E27FC236}">
                      <a16:creationId xmlns:a16="http://schemas.microsoft.com/office/drawing/2014/main" id="{766B2610-79CF-4841-82B2-39D1A63DB6FA}"/>
                    </a:ext>
                  </a:extLst>
                </p:cNvPr>
                <p:cNvPicPr/>
                <p:nvPr/>
              </p:nvPicPr>
              <p:blipFill>
                <a:blip r:embed="rId200"/>
                <a:stretch>
                  <a:fillRect/>
                </a:stretch>
              </p:blipFill>
              <p:spPr>
                <a:xfrm>
                  <a:off x="9621480" y="1360507"/>
                  <a:ext cx="32760" cy="163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1">
              <p14:nvContentPartPr>
                <p14:cNvPr id="135" name="Freihand 134">
                  <a:extLst>
                    <a:ext uri="{FF2B5EF4-FFF2-40B4-BE49-F238E27FC236}">
                      <a16:creationId xmlns:a16="http://schemas.microsoft.com/office/drawing/2014/main" id="{56419760-2AFF-4706-8079-7BF72903EBBD}"/>
                    </a:ext>
                  </a:extLst>
                </p14:cNvPr>
                <p14:cNvContentPartPr/>
                <p14:nvPr/>
              </p14:nvContentPartPr>
              <p14:xfrm>
                <a:off x="9593400" y="1345747"/>
                <a:ext cx="92880" cy="81360"/>
              </p14:xfrm>
            </p:contentPart>
          </mc:Choice>
          <mc:Fallback>
            <p:pic>
              <p:nvPicPr>
                <p:cNvPr id="135" name="Freihand 134">
                  <a:extLst>
                    <a:ext uri="{FF2B5EF4-FFF2-40B4-BE49-F238E27FC236}">
                      <a16:creationId xmlns:a16="http://schemas.microsoft.com/office/drawing/2014/main" id="{56419760-2AFF-4706-8079-7BF72903EBBD}"/>
                    </a:ext>
                  </a:extLst>
                </p:cNvPr>
                <p:cNvPicPr/>
                <p:nvPr/>
              </p:nvPicPr>
              <p:blipFill>
                <a:blip r:embed="rId202"/>
                <a:stretch>
                  <a:fillRect/>
                </a:stretch>
              </p:blipFill>
              <p:spPr>
                <a:xfrm>
                  <a:off x="9589080" y="1341427"/>
                  <a:ext cx="101520" cy="9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3">
              <p14:nvContentPartPr>
                <p14:cNvPr id="136" name="Freihand 135">
                  <a:extLst>
                    <a:ext uri="{FF2B5EF4-FFF2-40B4-BE49-F238E27FC236}">
                      <a16:creationId xmlns:a16="http://schemas.microsoft.com/office/drawing/2014/main" id="{608E21E6-6521-45EF-BAB0-FDFD7717DF36}"/>
                    </a:ext>
                  </a:extLst>
                </p14:cNvPr>
                <p14:cNvContentPartPr/>
                <p14:nvPr/>
              </p14:nvContentPartPr>
              <p14:xfrm>
                <a:off x="9669720" y="1356907"/>
                <a:ext cx="105480" cy="166320"/>
              </p14:xfrm>
            </p:contentPart>
          </mc:Choice>
          <mc:Fallback>
            <p:pic>
              <p:nvPicPr>
                <p:cNvPr id="136" name="Freihand 135">
                  <a:extLst>
                    <a:ext uri="{FF2B5EF4-FFF2-40B4-BE49-F238E27FC236}">
                      <a16:creationId xmlns:a16="http://schemas.microsoft.com/office/drawing/2014/main" id="{608E21E6-6521-45EF-BAB0-FDFD7717DF36}"/>
                    </a:ext>
                  </a:extLst>
                </p:cNvPr>
                <p:cNvPicPr/>
                <p:nvPr/>
              </p:nvPicPr>
              <p:blipFill>
                <a:blip r:embed="rId204"/>
                <a:stretch>
                  <a:fillRect/>
                </a:stretch>
              </p:blipFill>
              <p:spPr>
                <a:xfrm>
                  <a:off x="9665400" y="1352587"/>
                  <a:ext cx="114120" cy="17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5">
              <p14:nvContentPartPr>
                <p14:cNvPr id="137" name="Freihand 136">
                  <a:extLst>
                    <a:ext uri="{FF2B5EF4-FFF2-40B4-BE49-F238E27FC236}">
                      <a16:creationId xmlns:a16="http://schemas.microsoft.com/office/drawing/2014/main" id="{A7AAB69E-59BD-471A-B5FF-3EFDC8935493}"/>
                    </a:ext>
                  </a:extLst>
                </p14:cNvPr>
                <p14:cNvContentPartPr/>
                <p14:nvPr/>
              </p14:nvContentPartPr>
              <p14:xfrm>
                <a:off x="9766560" y="1472467"/>
                <a:ext cx="114120" cy="158400"/>
              </p14:xfrm>
            </p:contentPart>
          </mc:Choice>
          <mc:Fallback>
            <p:pic>
              <p:nvPicPr>
                <p:cNvPr id="137" name="Freihand 136">
                  <a:extLst>
                    <a:ext uri="{FF2B5EF4-FFF2-40B4-BE49-F238E27FC236}">
                      <a16:creationId xmlns:a16="http://schemas.microsoft.com/office/drawing/2014/main" id="{A7AAB69E-59BD-471A-B5FF-3EFDC8935493}"/>
                    </a:ext>
                  </a:extLst>
                </p:cNvPr>
                <p:cNvPicPr/>
                <p:nvPr/>
              </p:nvPicPr>
              <p:blipFill>
                <a:blip r:embed="rId206"/>
                <a:stretch>
                  <a:fillRect/>
                </a:stretch>
              </p:blipFill>
              <p:spPr>
                <a:xfrm>
                  <a:off x="9762240" y="1468147"/>
                  <a:ext cx="122760" cy="16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7">
              <p14:nvContentPartPr>
                <p14:cNvPr id="139" name="Freihand 138">
                  <a:extLst>
                    <a:ext uri="{FF2B5EF4-FFF2-40B4-BE49-F238E27FC236}">
                      <a16:creationId xmlns:a16="http://schemas.microsoft.com/office/drawing/2014/main" id="{89E87719-5AF8-423B-905C-978856A1C7A0}"/>
                    </a:ext>
                  </a:extLst>
                </p14:cNvPr>
                <p14:cNvContentPartPr/>
                <p14:nvPr/>
              </p14:nvContentPartPr>
              <p14:xfrm>
                <a:off x="10445520" y="369067"/>
                <a:ext cx="575280" cy="558360"/>
              </p14:xfrm>
            </p:contentPart>
          </mc:Choice>
          <mc:Fallback>
            <p:pic>
              <p:nvPicPr>
                <p:cNvPr id="139" name="Freihand 138">
                  <a:extLst>
                    <a:ext uri="{FF2B5EF4-FFF2-40B4-BE49-F238E27FC236}">
                      <a16:creationId xmlns:a16="http://schemas.microsoft.com/office/drawing/2014/main" id="{89E87719-5AF8-423B-905C-978856A1C7A0}"/>
                    </a:ext>
                  </a:extLst>
                </p:cNvPr>
                <p:cNvPicPr/>
                <p:nvPr/>
              </p:nvPicPr>
              <p:blipFill>
                <a:blip r:embed="rId208"/>
                <a:stretch>
                  <a:fillRect/>
                </a:stretch>
              </p:blipFill>
              <p:spPr>
                <a:xfrm>
                  <a:off x="10441200" y="364747"/>
                  <a:ext cx="583920" cy="56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9">
              <p14:nvContentPartPr>
                <p14:cNvPr id="141" name="Freihand 140">
                  <a:extLst>
                    <a:ext uri="{FF2B5EF4-FFF2-40B4-BE49-F238E27FC236}">
                      <a16:creationId xmlns:a16="http://schemas.microsoft.com/office/drawing/2014/main" id="{511B917D-0483-444F-A08E-08ACEB0EB785}"/>
                    </a:ext>
                  </a:extLst>
                </p14:cNvPr>
                <p14:cNvContentPartPr/>
                <p14:nvPr/>
              </p14:nvContentPartPr>
              <p14:xfrm>
                <a:off x="10164360" y="805027"/>
                <a:ext cx="4680" cy="7200"/>
              </p14:xfrm>
            </p:contentPart>
          </mc:Choice>
          <mc:Fallback>
            <p:pic>
              <p:nvPicPr>
                <p:cNvPr id="141" name="Freihand 140">
                  <a:extLst>
                    <a:ext uri="{FF2B5EF4-FFF2-40B4-BE49-F238E27FC236}">
                      <a16:creationId xmlns:a16="http://schemas.microsoft.com/office/drawing/2014/main" id="{511B917D-0483-444F-A08E-08ACEB0EB785}"/>
                    </a:ext>
                  </a:extLst>
                </p:cNvPr>
                <p:cNvPicPr/>
                <p:nvPr/>
              </p:nvPicPr>
              <p:blipFill>
                <a:blip r:embed="rId210"/>
                <a:stretch>
                  <a:fillRect/>
                </a:stretch>
              </p:blipFill>
              <p:spPr>
                <a:xfrm>
                  <a:off x="10160040" y="800707"/>
                  <a:ext cx="13320" cy="1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1">
              <p14:nvContentPartPr>
                <p14:cNvPr id="142" name="Freihand 141">
                  <a:extLst>
                    <a:ext uri="{FF2B5EF4-FFF2-40B4-BE49-F238E27FC236}">
                      <a16:creationId xmlns:a16="http://schemas.microsoft.com/office/drawing/2014/main" id="{9634E81C-BBD8-4BDA-A0E7-5F45262270FE}"/>
                    </a:ext>
                  </a:extLst>
                </p14:cNvPr>
                <p14:cNvContentPartPr/>
                <p14:nvPr/>
              </p14:nvContentPartPr>
              <p14:xfrm>
                <a:off x="10141320" y="811867"/>
                <a:ext cx="27720" cy="25920"/>
              </p14:xfrm>
            </p:contentPart>
          </mc:Choice>
          <mc:Fallback>
            <p:pic>
              <p:nvPicPr>
                <p:cNvPr id="142" name="Freihand 141">
                  <a:extLst>
                    <a:ext uri="{FF2B5EF4-FFF2-40B4-BE49-F238E27FC236}">
                      <a16:creationId xmlns:a16="http://schemas.microsoft.com/office/drawing/2014/main" id="{9634E81C-BBD8-4BDA-A0E7-5F45262270FE}"/>
                    </a:ext>
                  </a:extLst>
                </p:cNvPr>
                <p:cNvPicPr/>
                <p:nvPr/>
              </p:nvPicPr>
              <p:blipFill>
                <a:blip r:embed="rId212"/>
                <a:stretch>
                  <a:fillRect/>
                </a:stretch>
              </p:blipFill>
              <p:spPr>
                <a:xfrm>
                  <a:off x="10137000" y="807547"/>
                  <a:ext cx="36360" cy="3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3">
              <p14:nvContentPartPr>
                <p14:cNvPr id="144" name="Freihand 143">
                  <a:extLst>
                    <a:ext uri="{FF2B5EF4-FFF2-40B4-BE49-F238E27FC236}">
                      <a16:creationId xmlns:a16="http://schemas.microsoft.com/office/drawing/2014/main" id="{6217CE5D-9958-427E-8E13-0FE07A322DF8}"/>
                    </a:ext>
                  </a:extLst>
                </p14:cNvPr>
                <p14:cNvContentPartPr/>
                <p14:nvPr/>
              </p14:nvContentPartPr>
              <p14:xfrm>
                <a:off x="9958800" y="1421707"/>
                <a:ext cx="166680" cy="13680"/>
              </p14:xfrm>
            </p:contentPart>
          </mc:Choice>
          <mc:Fallback>
            <p:pic>
              <p:nvPicPr>
                <p:cNvPr id="144" name="Freihand 143">
                  <a:extLst>
                    <a:ext uri="{FF2B5EF4-FFF2-40B4-BE49-F238E27FC236}">
                      <a16:creationId xmlns:a16="http://schemas.microsoft.com/office/drawing/2014/main" id="{6217CE5D-9958-427E-8E13-0FE07A322DF8}"/>
                    </a:ext>
                  </a:extLst>
                </p:cNvPr>
                <p:cNvPicPr/>
                <p:nvPr/>
              </p:nvPicPr>
              <p:blipFill>
                <a:blip r:embed="rId214"/>
                <a:stretch>
                  <a:fillRect/>
                </a:stretch>
              </p:blipFill>
              <p:spPr>
                <a:xfrm>
                  <a:off x="9954480" y="1417387"/>
                  <a:ext cx="175320" cy="2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5">
              <p14:nvContentPartPr>
                <p14:cNvPr id="145" name="Freihand 144">
                  <a:extLst>
                    <a:ext uri="{FF2B5EF4-FFF2-40B4-BE49-F238E27FC236}">
                      <a16:creationId xmlns:a16="http://schemas.microsoft.com/office/drawing/2014/main" id="{C1A4C239-DC80-48B4-9E66-5779DF94DC30}"/>
                    </a:ext>
                  </a:extLst>
                </p14:cNvPr>
                <p14:cNvContentPartPr/>
                <p14:nvPr/>
              </p14:nvContentPartPr>
              <p14:xfrm>
                <a:off x="10223040" y="1381747"/>
                <a:ext cx="178560" cy="84960"/>
              </p14:xfrm>
            </p:contentPart>
          </mc:Choice>
          <mc:Fallback>
            <p:pic>
              <p:nvPicPr>
                <p:cNvPr id="145" name="Freihand 144">
                  <a:extLst>
                    <a:ext uri="{FF2B5EF4-FFF2-40B4-BE49-F238E27FC236}">
                      <a16:creationId xmlns:a16="http://schemas.microsoft.com/office/drawing/2014/main" id="{C1A4C239-DC80-48B4-9E66-5779DF94DC30}"/>
                    </a:ext>
                  </a:extLst>
                </p:cNvPr>
                <p:cNvPicPr/>
                <p:nvPr/>
              </p:nvPicPr>
              <p:blipFill>
                <a:blip r:embed="rId216"/>
                <a:stretch>
                  <a:fillRect/>
                </a:stretch>
              </p:blipFill>
              <p:spPr>
                <a:xfrm>
                  <a:off x="10218720" y="1377427"/>
                  <a:ext cx="187200" cy="9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7">
              <p14:nvContentPartPr>
                <p14:cNvPr id="146" name="Freihand 145">
                  <a:extLst>
                    <a:ext uri="{FF2B5EF4-FFF2-40B4-BE49-F238E27FC236}">
                      <a16:creationId xmlns:a16="http://schemas.microsoft.com/office/drawing/2014/main" id="{634718FB-508A-4983-B651-9BCF18527F4D}"/>
                    </a:ext>
                  </a:extLst>
                </p14:cNvPr>
                <p14:cNvContentPartPr/>
                <p14:nvPr/>
              </p14:nvContentPartPr>
              <p14:xfrm>
                <a:off x="8746680" y="1960987"/>
                <a:ext cx="165240" cy="8280"/>
              </p14:xfrm>
            </p:contentPart>
          </mc:Choice>
          <mc:Fallback>
            <p:pic>
              <p:nvPicPr>
                <p:cNvPr id="146" name="Freihand 145">
                  <a:extLst>
                    <a:ext uri="{FF2B5EF4-FFF2-40B4-BE49-F238E27FC236}">
                      <a16:creationId xmlns:a16="http://schemas.microsoft.com/office/drawing/2014/main" id="{634718FB-508A-4983-B651-9BCF18527F4D}"/>
                    </a:ext>
                  </a:extLst>
                </p:cNvPr>
                <p:cNvPicPr/>
                <p:nvPr/>
              </p:nvPicPr>
              <p:blipFill>
                <a:blip r:embed="rId218"/>
                <a:stretch>
                  <a:fillRect/>
                </a:stretch>
              </p:blipFill>
              <p:spPr>
                <a:xfrm>
                  <a:off x="8742360" y="1956667"/>
                  <a:ext cx="173880" cy="1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9">
              <p14:nvContentPartPr>
                <p14:cNvPr id="147" name="Freihand 146">
                  <a:extLst>
                    <a:ext uri="{FF2B5EF4-FFF2-40B4-BE49-F238E27FC236}">
                      <a16:creationId xmlns:a16="http://schemas.microsoft.com/office/drawing/2014/main" id="{0E084C05-BE9F-4B9B-9D8F-029028036DD9}"/>
                    </a:ext>
                  </a:extLst>
                </p14:cNvPr>
                <p14:cNvContentPartPr/>
                <p14:nvPr/>
              </p14:nvContentPartPr>
              <p14:xfrm>
                <a:off x="8734800" y="1987267"/>
                <a:ext cx="218160" cy="25200"/>
              </p14:xfrm>
            </p:contentPart>
          </mc:Choice>
          <mc:Fallback>
            <p:pic>
              <p:nvPicPr>
                <p:cNvPr id="147" name="Freihand 146">
                  <a:extLst>
                    <a:ext uri="{FF2B5EF4-FFF2-40B4-BE49-F238E27FC236}">
                      <a16:creationId xmlns:a16="http://schemas.microsoft.com/office/drawing/2014/main" id="{0E084C05-BE9F-4B9B-9D8F-029028036DD9}"/>
                    </a:ext>
                  </a:extLst>
                </p:cNvPr>
                <p:cNvPicPr/>
                <p:nvPr/>
              </p:nvPicPr>
              <p:blipFill>
                <a:blip r:embed="rId220"/>
                <a:stretch>
                  <a:fillRect/>
                </a:stretch>
              </p:blipFill>
              <p:spPr>
                <a:xfrm>
                  <a:off x="8730480" y="1982947"/>
                  <a:ext cx="226800" cy="3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1">
              <p14:nvContentPartPr>
                <p14:cNvPr id="148" name="Freihand 147">
                  <a:extLst>
                    <a:ext uri="{FF2B5EF4-FFF2-40B4-BE49-F238E27FC236}">
                      <a16:creationId xmlns:a16="http://schemas.microsoft.com/office/drawing/2014/main" id="{F29B330C-E759-4816-9258-2316537B8201}"/>
                    </a:ext>
                  </a:extLst>
                </p14:cNvPr>
                <p14:cNvContentPartPr/>
                <p14:nvPr/>
              </p14:nvContentPartPr>
              <p14:xfrm>
                <a:off x="8956200" y="1901227"/>
                <a:ext cx="97920" cy="154440"/>
              </p14:xfrm>
            </p:contentPart>
          </mc:Choice>
          <mc:Fallback>
            <p:pic>
              <p:nvPicPr>
                <p:cNvPr id="148" name="Freihand 147">
                  <a:extLst>
                    <a:ext uri="{FF2B5EF4-FFF2-40B4-BE49-F238E27FC236}">
                      <a16:creationId xmlns:a16="http://schemas.microsoft.com/office/drawing/2014/main" id="{F29B330C-E759-4816-9258-2316537B8201}"/>
                    </a:ext>
                  </a:extLst>
                </p:cNvPr>
                <p:cNvPicPr/>
                <p:nvPr/>
              </p:nvPicPr>
              <p:blipFill>
                <a:blip r:embed="rId222"/>
                <a:stretch>
                  <a:fillRect/>
                </a:stretch>
              </p:blipFill>
              <p:spPr>
                <a:xfrm>
                  <a:off x="8951880" y="1896907"/>
                  <a:ext cx="106560" cy="163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3">
              <p14:nvContentPartPr>
                <p14:cNvPr id="149" name="Freihand 148">
                  <a:extLst>
                    <a:ext uri="{FF2B5EF4-FFF2-40B4-BE49-F238E27FC236}">
                      <a16:creationId xmlns:a16="http://schemas.microsoft.com/office/drawing/2014/main" id="{36284B8A-EE11-49EE-9EDE-8D88DA7A0120}"/>
                    </a:ext>
                  </a:extLst>
                </p14:cNvPr>
                <p14:cNvContentPartPr/>
                <p14:nvPr/>
              </p14:nvContentPartPr>
              <p14:xfrm>
                <a:off x="9202080" y="1946587"/>
                <a:ext cx="173160" cy="81360"/>
              </p14:xfrm>
            </p:contentPart>
          </mc:Choice>
          <mc:Fallback>
            <p:pic>
              <p:nvPicPr>
                <p:cNvPr id="149" name="Freihand 148">
                  <a:extLst>
                    <a:ext uri="{FF2B5EF4-FFF2-40B4-BE49-F238E27FC236}">
                      <a16:creationId xmlns:a16="http://schemas.microsoft.com/office/drawing/2014/main" id="{36284B8A-EE11-49EE-9EDE-8D88DA7A0120}"/>
                    </a:ext>
                  </a:extLst>
                </p:cNvPr>
                <p:cNvPicPr/>
                <p:nvPr/>
              </p:nvPicPr>
              <p:blipFill>
                <a:blip r:embed="rId224"/>
                <a:stretch>
                  <a:fillRect/>
                </a:stretch>
              </p:blipFill>
              <p:spPr>
                <a:xfrm>
                  <a:off x="9197760" y="1942267"/>
                  <a:ext cx="181800" cy="9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5">
              <p14:nvContentPartPr>
                <p14:cNvPr id="150" name="Freihand 149">
                  <a:extLst>
                    <a:ext uri="{FF2B5EF4-FFF2-40B4-BE49-F238E27FC236}">
                      <a16:creationId xmlns:a16="http://schemas.microsoft.com/office/drawing/2014/main" id="{3B34FE31-231B-44E2-88AD-08BAB1B0DACB}"/>
                    </a:ext>
                  </a:extLst>
                </p14:cNvPr>
                <p14:cNvContentPartPr/>
                <p14:nvPr/>
              </p14:nvContentPartPr>
              <p14:xfrm>
                <a:off x="9539400" y="1952707"/>
                <a:ext cx="118440" cy="5400"/>
              </p14:xfrm>
            </p:contentPart>
          </mc:Choice>
          <mc:Fallback>
            <p:pic>
              <p:nvPicPr>
                <p:cNvPr id="150" name="Freihand 149">
                  <a:extLst>
                    <a:ext uri="{FF2B5EF4-FFF2-40B4-BE49-F238E27FC236}">
                      <a16:creationId xmlns:a16="http://schemas.microsoft.com/office/drawing/2014/main" id="{3B34FE31-231B-44E2-88AD-08BAB1B0DACB}"/>
                    </a:ext>
                  </a:extLst>
                </p:cNvPr>
                <p:cNvPicPr/>
                <p:nvPr/>
              </p:nvPicPr>
              <p:blipFill>
                <a:blip r:embed="rId226"/>
                <a:stretch>
                  <a:fillRect/>
                </a:stretch>
              </p:blipFill>
              <p:spPr>
                <a:xfrm>
                  <a:off x="9535080" y="1948387"/>
                  <a:ext cx="127080" cy="1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7">
              <p14:nvContentPartPr>
                <p14:cNvPr id="151" name="Freihand 150">
                  <a:extLst>
                    <a:ext uri="{FF2B5EF4-FFF2-40B4-BE49-F238E27FC236}">
                      <a16:creationId xmlns:a16="http://schemas.microsoft.com/office/drawing/2014/main" id="{F5454351-0945-4C41-BE78-BEBB89D5AE6E}"/>
                    </a:ext>
                  </a:extLst>
                </p14:cNvPr>
                <p14:cNvContentPartPr/>
                <p14:nvPr/>
              </p14:nvContentPartPr>
              <p14:xfrm>
                <a:off x="9537240" y="1997707"/>
                <a:ext cx="131040" cy="3600"/>
              </p14:xfrm>
            </p:contentPart>
          </mc:Choice>
          <mc:Fallback>
            <p:pic>
              <p:nvPicPr>
                <p:cNvPr id="151" name="Freihand 150">
                  <a:extLst>
                    <a:ext uri="{FF2B5EF4-FFF2-40B4-BE49-F238E27FC236}">
                      <a16:creationId xmlns:a16="http://schemas.microsoft.com/office/drawing/2014/main" id="{F5454351-0945-4C41-BE78-BEBB89D5AE6E}"/>
                    </a:ext>
                  </a:extLst>
                </p:cNvPr>
                <p:cNvPicPr/>
                <p:nvPr/>
              </p:nvPicPr>
              <p:blipFill>
                <a:blip r:embed="rId176"/>
                <a:stretch>
                  <a:fillRect/>
                </a:stretch>
              </p:blipFill>
              <p:spPr>
                <a:xfrm>
                  <a:off x="9532920" y="1993387"/>
                  <a:ext cx="139680" cy="1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8">
              <p14:nvContentPartPr>
                <p14:cNvPr id="152" name="Freihand 151">
                  <a:extLst>
                    <a:ext uri="{FF2B5EF4-FFF2-40B4-BE49-F238E27FC236}">
                      <a16:creationId xmlns:a16="http://schemas.microsoft.com/office/drawing/2014/main" id="{09798255-3583-45A1-8AC5-58814F2659A8}"/>
                    </a:ext>
                  </a:extLst>
                </p14:cNvPr>
                <p14:cNvContentPartPr/>
                <p14:nvPr/>
              </p14:nvContentPartPr>
              <p14:xfrm>
                <a:off x="9850440" y="1913827"/>
                <a:ext cx="83880" cy="214560"/>
              </p14:xfrm>
            </p:contentPart>
          </mc:Choice>
          <mc:Fallback>
            <p:pic>
              <p:nvPicPr>
                <p:cNvPr id="152" name="Freihand 151">
                  <a:extLst>
                    <a:ext uri="{FF2B5EF4-FFF2-40B4-BE49-F238E27FC236}">
                      <a16:creationId xmlns:a16="http://schemas.microsoft.com/office/drawing/2014/main" id="{09798255-3583-45A1-8AC5-58814F2659A8}"/>
                    </a:ext>
                  </a:extLst>
                </p:cNvPr>
                <p:cNvPicPr/>
                <p:nvPr/>
              </p:nvPicPr>
              <p:blipFill>
                <a:blip r:embed="rId229"/>
                <a:stretch>
                  <a:fillRect/>
                </a:stretch>
              </p:blipFill>
              <p:spPr>
                <a:xfrm>
                  <a:off x="9846120" y="1909507"/>
                  <a:ext cx="92520" cy="22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0">
              <p14:nvContentPartPr>
                <p14:cNvPr id="153" name="Freihand 152">
                  <a:extLst>
                    <a:ext uri="{FF2B5EF4-FFF2-40B4-BE49-F238E27FC236}">
                      <a16:creationId xmlns:a16="http://schemas.microsoft.com/office/drawing/2014/main" id="{F9927AB9-4BA9-434B-B085-E39A3331B890}"/>
                    </a:ext>
                  </a:extLst>
                </p14:cNvPr>
                <p14:cNvContentPartPr/>
                <p14:nvPr/>
              </p14:nvContentPartPr>
              <p14:xfrm>
                <a:off x="9944760" y="1956667"/>
                <a:ext cx="129960" cy="143280"/>
              </p14:xfrm>
            </p:contentPart>
          </mc:Choice>
          <mc:Fallback>
            <p:pic>
              <p:nvPicPr>
                <p:cNvPr id="153" name="Freihand 152">
                  <a:extLst>
                    <a:ext uri="{FF2B5EF4-FFF2-40B4-BE49-F238E27FC236}">
                      <a16:creationId xmlns:a16="http://schemas.microsoft.com/office/drawing/2014/main" id="{F9927AB9-4BA9-434B-B085-E39A3331B890}"/>
                    </a:ext>
                  </a:extLst>
                </p:cNvPr>
                <p:cNvPicPr/>
                <p:nvPr/>
              </p:nvPicPr>
              <p:blipFill>
                <a:blip r:embed="rId231"/>
                <a:stretch>
                  <a:fillRect/>
                </a:stretch>
              </p:blipFill>
              <p:spPr>
                <a:xfrm>
                  <a:off x="9940440" y="1952347"/>
                  <a:ext cx="138600" cy="15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2">
              <p14:nvContentPartPr>
                <p14:cNvPr id="154" name="Freihand 153">
                  <a:extLst>
                    <a:ext uri="{FF2B5EF4-FFF2-40B4-BE49-F238E27FC236}">
                      <a16:creationId xmlns:a16="http://schemas.microsoft.com/office/drawing/2014/main" id="{4D7F77B1-44CE-41FC-B9F1-E9A5B330A507}"/>
                    </a:ext>
                  </a:extLst>
                </p14:cNvPr>
                <p14:cNvContentPartPr/>
                <p14:nvPr/>
              </p14:nvContentPartPr>
              <p14:xfrm>
                <a:off x="10135920" y="1861987"/>
                <a:ext cx="131760" cy="144720"/>
              </p14:xfrm>
            </p:contentPart>
          </mc:Choice>
          <mc:Fallback>
            <p:pic>
              <p:nvPicPr>
                <p:cNvPr id="154" name="Freihand 153">
                  <a:extLst>
                    <a:ext uri="{FF2B5EF4-FFF2-40B4-BE49-F238E27FC236}">
                      <a16:creationId xmlns:a16="http://schemas.microsoft.com/office/drawing/2014/main" id="{4D7F77B1-44CE-41FC-B9F1-E9A5B330A507}"/>
                    </a:ext>
                  </a:extLst>
                </p:cNvPr>
                <p:cNvPicPr/>
                <p:nvPr/>
              </p:nvPicPr>
              <p:blipFill>
                <a:blip r:embed="rId233"/>
                <a:stretch>
                  <a:fillRect/>
                </a:stretch>
              </p:blipFill>
              <p:spPr>
                <a:xfrm>
                  <a:off x="10131600" y="1857667"/>
                  <a:ext cx="140400" cy="15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4">
              <p14:nvContentPartPr>
                <p14:cNvPr id="155" name="Freihand 154">
                  <a:extLst>
                    <a:ext uri="{FF2B5EF4-FFF2-40B4-BE49-F238E27FC236}">
                      <a16:creationId xmlns:a16="http://schemas.microsoft.com/office/drawing/2014/main" id="{5DD50A53-256C-4CB9-A8DD-D8070049FC33}"/>
                    </a:ext>
                  </a:extLst>
                </p14:cNvPr>
                <p14:cNvContentPartPr/>
                <p14:nvPr/>
              </p14:nvContentPartPr>
              <p14:xfrm>
                <a:off x="10328520" y="1865587"/>
                <a:ext cx="27000" cy="128520"/>
              </p14:xfrm>
            </p:contentPart>
          </mc:Choice>
          <mc:Fallback>
            <p:pic>
              <p:nvPicPr>
                <p:cNvPr id="155" name="Freihand 154">
                  <a:extLst>
                    <a:ext uri="{FF2B5EF4-FFF2-40B4-BE49-F238E27FC236}">
                      <a16:creationId xmlns:a16="http://schemas.microsoft.com/office/drawing/2014/main" id="{5DD50A53-256C-4CB9-A8DD-D8070049FC33}"/>
                    </a:ext>
                  </a:extLst>
                </p:cNvPr>
                <p:cNvPicPr/>
                <p:nvPr/>
              </p:nvPicPr>
              <p:blipFill>
                <a:blip r:embed="rId235"/>
                <a:stretch>
                  <a:fillRect/>
                </a:stretch>
              </p:blipFill>
              <p:spPr>
                <a:xfrm>
                  <a:off x="10324200" y="1861267"/>
                  <a:ext cx="35640" cy="13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6">
              <p14:nvContentPartPr>
                <p14:cNvPr id="156" name="Freihand 155">
                  <a:extLst>
                    <a:ext uri="{FF2B5EF4-FFF2-40B4-BE49-F238E27FC236}">
                      <a16:creationId xmlns:a16="http://schemas.microsoft.com/office/drawing/2014/main" id="{D2B4E070-52D3-4CED-AEBF-E398B2F9D323}"/>
                    </a:ext>
                  </a:extLst>
                </p14:cNvPr>
                <p14:cNvContentPartPr/>
                <p14:nvPr/>
              </p14:nvContentPartPr>
              <p14:xfrm>
                <a:off x="10272360" y="1840027"/>
                <a:ext cx="137520" cy="61560"/>
              </p14:xfrm>
            </p:contentPart>
          </mc:Choice>
          <mc:Fallback>
            <p:pic>
              <p:nvPicPr>
                <p:cNvPr id="156" name="Freihand 155">
                  <a:extLst>
                    <a:ext uri="{FF2B5EF4-FFF2-40B4-BE49-F238E27FC236}">
                      <a16:creationId xmlns:a16="http://schemas.microsoft.com/office/drawing/2014/main" id="{D2B4E070-52D3-4CED-AEBF-E398B2F9D323}"/>
                    </a:ext>
                  </a:extLst>
                </p:cNvPr>
                <p:cNvPicPr/>
                <p:nvPr/>
              </p:nvPicPr>
              <p:blipFill>
                <a:blip r:embed="rId237"/>
                <a:stretch>
                  <a:fillRect/>
                </a:stretch>
              </p:blipFill>
              <p:spPr>
                <a:xfrm>
                  <a:off x="10268040" y="1835707"/>
                  <a:ext cx="146160" cy="7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8">
              <p14:nvContentPartPr>
                <p14:cNvPr id="157" name="Freihand 156">
                  <a:extLst>
                    <a:ext uri="{FF2B5EF4-FFF2-40B4-BE49-F238E27FC236}">
                      <a16:creationId xmlns:a16="http://schemas.microsoft.com/office/drawing/2014/main" id="{94386776-0742-4AB1-8B69-39CDC55B0E02}"/>
                    </a:ext>
                  </a:extLst>
                </p14:cNvPr>
                <p14:cNvContentPartPr/>
                <p14:nvPr/>
              </p14:nvContentPartPr>
              <p14:xfrm>
                <a:off x="10422480" y="1817707"/>
                <a:ext cx="92160" cy="145800"/>
              </p14:xfrm>
            </p:contentPart>
          </mc:Choice>
          <mc:Fallback>
            <p:pic>
              <p:nvPicPr>
                <p:cNvPr id="157" name="Freihand 156">
                  <a:extLst>
                    <a:ext uri="{FF2B5EF4-FFF2-40B4-BE49-F238E27FC236}">
                      <a16:creationId xmlns:a16="http://schemas.microsoft.com/office/drawing/2014/main" id="{94386776-0742-4AB1-8B69-39CDC55B0E02}"/>
                    </a:ext>
                  </a:extLst>
                </p:cNvPr>
                <p:cNvPicPr/>
                <p:nvPr/>
              </p:nvPicPr>
              <p:blipFill>
                <a:blip r:embed="rId239"/>
                <a:stretch>
                  <a:fillRect/>
                </a:stretch>
              </p:blipFill>
              <p:spPr>
                <a:xfrm>
                  <a:off x="10418160" y="1813387"/>
                  <a:ext cx="100800" cy="15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0">
              <p14:nvContentPartPr>
                <p14:cNvPr id="158" name="Freihand 157">
                  <a:extLst>
                    <a:ext uri="{FF2B5EF4-FFF2-40B4-BE49-F238E27FC236}">
                      <a16:creationId xmlns:a16="http://schemas.microsoft.com/office/drawing/2014/main" id="{F357F12A-C61C-4FD6-8986-A86A27507278}"/>
                    </a:ext>
                  </a:extLst>
                </p14:cNvPr>
                <p14:cNvContentPartPr/>
                <p14:nvPr/>
              </p14:nvContentPartPr>
              <p14:xfrm>
                <a:off x="10509240" y="1922107"/>
                <a:ext cx="105840" cy="136440"/>
              </p14:xfrm>
            </p:contentPart>
          </mc:Choice>
          <mc:Fallback>
            <p:pic>
              <p:nvPicPr>
                <p:cNvPr id="158" name="Freihand 157">
                  <a:extLst>
                    <a:ext uri="{FF2B5EF4-FFF2-40B4-BE49-F238E27FC236}">
                      <a16:creationId xmlns:a16="http://schemas.microsoft.com/office/drawing/2014/main" id="{F357F12A-C61C-4FD6-8986-A86A27507278}"/>
                    </a:ext>
                  </a:extLst>
                </p:cNvPr>
                <p:cNvPicPr/>
                <p:nvPr/>
              </p:nvPicPr>
              <p:blipFill>
                <a:blip r:embed="rId241"/>
                <a:stretch>
                  <a:fillRect/>
                </a:stretch>
              </p:blipFill>
              <p:spPr>
                <a:xfrm>
                  <a:off x="10504920" y="1917787"/>
                  <a:ext cx="114480" cy="14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2">
              <p14:nvContentPartPr>
                <p14:cNvPr id="159" name="Freihand 158">
                  <a:extLst>
                    <a:ext uri="{FF2B5EF4-FFF2-40B4-BE49-F238E27FC236}">
                      <a16:creationId xmlns:a16="http://schemas.microsoft.com/office/drawing/2014/main" id="{F6D70E75-2447-4CB8-87A1-48E56B8808EB}"/>
                    </a:ext>
                  </a:extLst>
                </p14:cNvPr>
                <p14:cNvContentPartPr/>
                <p14:nvPr/>
              </p14:nvContentPartPr>
              <p14:xfrm>
                <a:off x="9239520" y="2163667"/>
                <a:ext cx="20880" cy="161640"/>
              </p14:xfrm>
            </p:contentPart>
          </mc:Choice>
          <mc:Fallback>
            <p:pic>
              <p:nvPicPr>
                <p:cNvPr id="159" name="Freihand 158">
                  <a:extLst>
                    <a:ext uri="{FF2B5EF4-FFF2-40B4-BE49-F238E27FC236}">
                      <a16:creationId xmlns:a16="http://schemas.microsoft.com/office/drawing/2014/main" id="{F6D70E75-2447-4CB8-87A1-48E56B8808EB}"/>
                    </a:ext>
                  </a:extLst>
                </p:cNvPr>
                <p:cNvPicPr/>
                <p:nvPr/>
              </p:nvPicPr>
              <p:blipFill>
                <a:blip r:embed="rId243"/>
                <a:stretch>
                  <a:fillRect/>
                </a:stretch>
              </p:blipFill>
              <p:spPr>
                <a:xfrm>
                  <a:off x="9235200" y="2159347"/>
                  <a:ext cx="29520" cy="17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4">
              <p14:nvContentPartPr>
                <p14:cNvPr id="160" name="Freihand 159">
                  <a:extLst>
                    <a:ext uri="{FF2B5EF4-FFF2-40B4-BE49-F238E27FC236}">
                      <a16:creationId xmlns:a16="http://schemas.microsoft.com/office/drawing/2014/main" id="{31A78DED-E235-473B-8A2A-1D8F519B2F8F}"/>
                    </a:ext>
                  </a:extLst>
                </p14:cNvPr>
                <p14:cNvContentPartPr/>
                <p14:nvPr/>
              </p14:nvContentPartPr>
              <p14:xfrm>
                <a:off x="9147360" y="2118307"/>
                <a:ext cx="169200" cy="126720"/>
              </p14:xfrm>
            </p:contentPart>
          </mc:Choice>
          <mc:Fallback>
            <p:pic>
              <p:nvPicPr>
                <p:cNvPr id="160" name="Freihand 159">
                  <a:extLst>
                    <a:ext uri="{FF2B5EF4-FFF2-40B4-BE49-F238E27FC236}">
                      <a16:creationId xmlns:a16="http://schemas.microsoft.com/office/drawing/2014/main" id="{31A78DED-E235-473B-8A2A-1D8F519B2F8F}"/>
                    </a:ext>
                  </a:extLst>
                </p:cNvPr>
                <p:cNvPicPr/>
                <p:nvPr/>
              </p:nvPicPr>
              <p:blipFill>
                <a:blip r:embed="rId245"/>
                <a:stretch>
                  <a:fillRect/>
                </a:stretch>
              </p:blipFill>
              <p:spPr>
                <a:xfrm>
                  <a:off x="9143040" y="2113987"/>
                  <a:ext cx="177840" cy="13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6">
              <p14:nvContentPartPr>
                <p14:cNvPr id="164" name="Freihand 163">
                  <a:extLst>
                    <a:ext uri="{FF2B5EF4-FFF2-40B4-BE49-F238E27FC236}">
                      <a16:creationId xmlns:a16="http://schemas.microsoft.com/office/drawing/2014/main" id="{899284C2-2B3D-466B-A6C4-326B26E0A890}"/>
                    </a:ext>
                  </a:extLst>
                </p14:cNvPr>
                <p14:cNvContentPartPr/>
                <p14:nvPr/>
              </p14:nvContentPartPr>
              <p14:xfrm>
                <a:off x="9789240" y="2139547"/>
                <a:ext cx="510840" cy="106920"/>
              </p14:xfrm>
            </p:contentPart>
          </mc:Choice>
          <mc:Fallback>
            <p:pic>
              <p:nvPicPr>
                <p:cNvPr id="164" name="Freihand 163">
                  <a:extLst>
                    <a:ext uri="{FF2B5EF4-FFF2-40B4-BE49-F238E27FC236}">
                      <a16:creationId xmlns:a16="http://schemas.microsoft.com/office/drawing/2014/main" id="{899284C2-2B3D-466B-A6C4-326B26E0A890}"/>
                    </a:ext>
                  </a:extLst>
                </p:cNvPr>
                <p:cNvPicPr/>
                <p:nvPr/>
              </p:nvPicPr>
              <p:blipFill>
                <a:blip r:embed="rId247"/>
                <a:stretch>
                  <a:fillRect/>
                </a:stretch>
              </p:blipFill>
              <p:spPr>
                <a:xfrm>
                  <a:off x="9784920" y="2135227"/>
                  <a:ext cx="519480" cy="11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8">
              <p14:nvContentPartPr>
                <p14:cNvPr id="165" name="Freihand 164">
                  <a:extLst>
                    <a:ext uri="{FF2B5EF4-FFF2-40B4-BE49-F238E27FC236}">
                      <a16:creationId xmlns:a16="http://schemas.microsoft.com/office/drawing/2014/main" id="{E5279C0E-A443-4E5E-8CAB-826E463108F9}"/>
                    </a:ext>
                  </a:extLst>
                </p14:cNvPr>
                <p14:cNvContentPartPr/>
                <p14:nvPr/>
              </p14:nvContentPartPr>
              <p14:xfrm>
                <a:off x="10283880" y="2157907"/>
                <a:ext cx="375120" cy="79560"/>
              </p14:xfrm>
            </p:contentPart>
          </mc:Choice>
          <mc:Fallback>
            <p:pic>
              <p:nvPicPr>
                <p:cNvPr id="165" name="Freihand 164">
                  <a:extLst>
                    <a:ext uri="{FF2B5EF4-FFF2-40B4-BE49-F238E27FC236}">
                      <a16:creationId xmlns:a16="http://schemas.microsoft.com/office/drawing/2014/main" id="{E5279C0E-A443-4E5E-8CAB-826E463108F9}"/>
                    </a:ext>
                  </a:extLst>
                </p:cNvPr>
                <p:cNvPicPr/>
                <p:nvPr/>
              </p:nvPicPr>
              <p:blipFill>
                <a:blip r:embed="rId249"/>
                <a:stretch>
                  <a:fillRect/>
                </a:stretch>
              </p:blipFill>
              <p:spPr>
                <a:xfrm>
                  <a:off x="10279560" y="2153587"/>
                  <a:ext cx="383760" cy="8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0">
              <p14:nvContentPartPr>
                <p14:cNvPr id="166" name="Freihand 165">
                  <a:extLst>
                    <a:ext uri="{FF2B5EF4-FFF2-40B4-BE49-F238E27FC236}">
                      <a16:creationId xmlns:a16="http://schemas.microsoft.com/office/drawing/2014/main" id="{DB696F03-8E3F-41F3-9560-5462E7A67BBE}"/>
                    </a:ext>
                  </a:extLst>
                </p14:cNvPr>
                <p14:cNvContentPartPr/>
                <p14:nvPr/>
              </p14:nvContentPartPr>
              <p14:xfrm>
                <a:off x="10238880" y="2347267"/>
                <a:ext cx="2160" cy="105480"/>
              </p14:xfrm>
            </p:contentPart>
          </mc:Choice>
          <mc:Fallback>
            <p:pic>
              <p:nvPicPr>
                <p:cNvPr id="166" name="Freihand 165">
                  <a:extLst>
                    <a:ext uri="{FF2B5EF4-FFF2-40B4-BE49-F238E27FC236}">
                      <a16:creationId xmlns:a16="http://schemas.microsoft.com/office/drawing/2014/main" id="{DB696F03-8E3F-41F3-9560-5462E7A67BBE}"/>
                    </a:ext>
                  </a:extLst>
                </p:cNvPr>
                <p:cNvPicPr/>
                <p:nvPr/>
              </p:nvPicPr>
              <p:blipFill>
                <a:blip r:embed="rId251"/>
                <a:stretch>
                  <a:fillRect/>
                </a:stretch>
              </p:blipFill>
              <p:spPr>
                <a:xfrm>
                  <a:off x="10234560" y="2342947"/>
                  <a:ext cx="10800" cy="11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2">
              <p14:nvContentPartPr>
                <p14:cNvPr id="167" name="Freihand 166">
                  <a:extLst>
                    <a:ext uri="{FF2B5EF4-FFF2-40B4-BE49-F238E27FC236}">
                      <a16:creationId xmlns:a16="http://schemas.microsoft.com/office/drawing/2014/main" id="{1E6A2B77-16C8-4BE7-BE13-40FC44263F9C}"/>
                    </a:ext>
                  </a:extLst>
                </p14:cNvPr>
                <p14:cNvContentPartPr/>
                <p14:nvPr/>
              </p14:nvContentPartPr>
              <p14:xfrm>
                <a:off x="10130880" y="2282827"/>
                <a:ext cx="163440" cy="125640"/>
              </p14:xfrm>
            </p:contentPart>
          </mc:Choice>
          <mc:Fallback>
            <p:pic>
              <p:nvPicPr>
                <p:cNvPr id="167" name="Freihand 166">
                  <a:extLst>
                    <a:ext uri="{FF2B5EF4-FFF2-40B4-BE49-F238E27FC236}">
                      <a16:creationId xmlns:a16="http://schemas.microsoft.com/office/drawing/2014/main" id="{1E6A2B77-16C8-4BE7-BE13-40FC44263F9C}"/>
                    </a:ext>
                  </a:extLst>
                </p:cNvPr>
                <p:cNvPicPr/>
                <p:nvPr/>
              </p:nvPicPr>
              <p:blipFill>
                <a:blip r:embed="rId253"/>
                <a:stretch>
                  <a:fillRect/>
                </a:stretch>
              </p:blipFill>
              <p:spPr>
                <a:xfrm>
                  <a:off x="10126560" y="2278507"/>
                  <a:ext cx="172080" cy="13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4">
              <p14:nvContentPartPr>
                <p14:cNvPr id="168" name="Freihand 167">
                  <a:extLst>
                    <a:ext uri="{FF2B5EF4-FFF2-40B4-BE49-F238E27FC236}">
                      <a16:creationId xmlns:a16="http://schemas.microsoft.com/office/drawing/2014/main" id="{73F9BC60-A357-42A4-9EDC-1905990972F9}"/>
                    </a:ext>
                  </a:extLst>
                </p14:cNvPr>
                <p14:cNvContentPartPr/>
                <p14:nvPr/>
              </p14:nvContentPartPr>
              <p14:xfrm>
                <a:off x="10008480" y="2550307"/>
                <a:ext cx="192240" cy="141840"/>
              </p14:xfrm>
            </p:contentPart>
          </mc:Choice>
          <mc:Fallback>
            <p:pic>
              <p:nvPicPr>
                <p:cNvPr id="168" name="Freihand 167">
                  <a:extLst>
                    <a:ext uri="{FF2B5EF4-FFF2-40B4-BE49-F238E27FC236}">
                      <a16:creationId xmlns:a16="http://schemas.microsoft.com/office/drawing/2014/main" id="{73F9BC60-A357-42A4-9EDC-1905990972F9}"/>
                    </a:ext>
                  </a:extLst>
                </p:cNvPr>
                <p:cNvPicPr/>
                <p:nvPr/>
              </p:nvPicPr>
              <p:blipFill>
                <a:blip r:embed="rId255"/>
                <a:stretch>
                  <a:fillRect/>
                </a:stretch>
              </p:blipFill>
              <p:spPr>
                <a:xfrm>
                  <a:off x="10004160" y="2545987"/>
                  <a:ext cx="200880" cy="15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6">
              <p14:nvContentPartPr>
                <p14:cNvPr id="169" name="Freihand 168">
                  <a:extLst>
                    <a:ext uri="{FF2B5EF4-FFF2-40B4-BE49-F238E27FC236}">
                      <a16:creationId xmlns:a16="http://schemas.microsoft.com/office/drawing/2014/main" id="{81DA15FF-AF15-4CBE-ADB1-06DD1E157FBA}"/>
                    </a:ext>
                  </a:extLst>
                </p14:cNvPr>
                <p14:cNvContentPartPr/>
                <p14:nvPr/>
              </p14:nvContentPartPr>
              <p14:xfrm>
                <a:off x="10236000" y="2496667"/>
                <a:ext cx="235800" cy="166680"/>
              </p14:xfrm>
            </p:contentPart>
          </mc:Choice>
          <mc:Fallback>
            <p:pic>
              <p:nvPicPr>
                <p:cNvPr id="169" name="Freihand 168">
                  <a:extLst>
                    <a:ext uri="{FF2B5EF4-FFF2-40B4-BE49-F238E27FC236}">
                      <a16:creationId xmlns:a16="http://schemas.microsoft.com/office/drawing/2014/main" id="{81DA15FF-AF15-4CBE-ADB1-06DD1E157FBA}"/>
                    </a:ext>
                  </a:extLst>
                </p:cNvPr>
                <p:cNvPicPr/>
                <p:nvPr/>
              </p:nvPicPr>
              <p:blipFill>
                <a:blip r:embed="rId257"/>
                <a:stretch>
                  <a:fillRect/>
                </a:stretch>
              </p:blipFill>
              <p:spPr>
                <a:xfrm>
                  <a:off x="10231680" y="2492347"/>
                  <a:ext cx="244440" cy="17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8">
              <p14:nvContentPartPr>
                <p14:cNvPr id="170" name="Freihand 169">
                  <a:extLst>
                    <a:ext uri="{FF2B5EF4-FFF2-40B4-BE49-F238E27FC236}">
                      <a16:creationId xmlns:a16="http://schemas.microsoft.com/office/drawing/2014/main" id="{930913CC-7FF1-4B5E-AA82-D04CA2D89C0F}"/>
                    </a:ext>
                  </a:extLst>
                </p14:cNvPr>
                <p14:cNvContentPartPr/>
                <p14:nvPr/>
              </p14:nvContentPartPr>
              <p14:xfrm>
                <a:off x="10486200" y="2547067"/>
                <a:ext cx="307440" cy="216360"/>
              </p14:xfrm>
            </p:contentPart>
          </mc:Choice>
          <mc:Fallback>
            <p:pic>
              <p:nvPicPr>
                <p:cNvPr id="170" name="Freihand 169">
                  <a:extLst>
                    <a:ext uri="{FF2B5EF4-FFF2-40B4-BE49-F238E27FC236}">
                      <a16:creationId xmlns:a16="http://schemas.microsoft.com/office/drawing/2014/main" id="{930913CC-7FF1-4B5E-AA82-D04CA2D89C0F}"/>
                    </a:ext>
                  </a:extLst>
                </p:cNvPr>
                <p:cNvPicPr/>
                <p:nvPr/>
              </p:nvPicPr>
              <p:blipFill>
                <a:blip r:embed="rId259"/>
                <a:stretch>
                  <a:fillRect/>
                </a:stretch>
              </p:blipFill>
              <p:spPr>
                <a:xfrm>
                  <a:off x="10481880" y="2542747"/>
                  <a:ext cx="316080" cy="22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0">
              <p14:nvContentPartPr>
                <p14:cNvPr id="171" name="Freihand 170">
                  <a:extLst>
                    <a:ext uri="{FF2B5EF4-FFF2-40B4-BE49-F238E27FC236}">
                      <a16:creationId xmlns:a16="http://schemas.microsoft.com/office/drawing/2014/main" id="{2F314219-17EA-4212-B4AE-1BD027FA3E36}"/>
                    </a:ext>
                  </a:extLst>
                </p14:cNvPr>
                <p14:cNvContentPartPr/>
                <p14:nvPr/>
              </p14:nvContentPartPr>
              <p14:xfrm>
                <a:off x="10839360" y="2532307"/>
                <a:ext cx="101520" cy="84240"/>
              </p14:xfrm>
            </p:contentPart>
          </mc:Choice>
          <mc:Fallback>
            <p:pic>
              <p:nvPicPr>
                <p:cNvPr id="171" name="Freihand 170">
                  <a:extLst>
                    <a:ext uri="{FF2B5EF4-FFF2-40B4-BE49-F238E27FC236}">
                      <a16:creationId xmlns:a16="http://schemas.microsoft.com/office/drawing/2014/main" id="{2F314219-17EA-4212-B4AE-1BD027FA3E36}"/>
                    </a:ext>
                  </a:extLst>
                </p:cNvPr>
                <p:cNvPicPr/>
                <p:nvPr/>
              </p:nvPicPr>
              <p:blipFill>
                <a:blip r:embed="rId261"/>
                <a:stretch>
                  <a:fillRect/>
                </a:stretch>
              </p:blipFill>
              <p:spPr>
                <a:xfrm>
                  <a:off x="10835040" y="2527987"/>
                  <a:ext cx="110160" cy="9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2">
              <p14:nvContentPartPr>
                <p14:cNvPr id="172" name="Freihand 171">
                  <a:extLst>
                    <a:ext uri="{FF2B5EF4-FFF2-40B4-BE49-F238E27FC236}">
                      <a16:creationId xmlns:a16="http://schemas.microsoft.com/office/drawing/2014/main" id="{B298EC76-B40B-4F6D-99FD-A666429DC48B}"/>
                    </a:ext>
                  </a:extLst>
                </p14:cNvPr>
                <p14:cNvContentPartPr/>
                <p14:nvPr/>
              </p14:nvContentPartPr>
              <p14:xfrm>
                <a:off x="10863840" y="2562187"/>
                <a:ext cx="95400" cy="27000"/>
              </p14:xfrm>
            </p:contentPart>
          </mc:Choice>
          <mc:Fallback>
            <p:pic>
              <p:nvPicPr>
                <p:cNvPr id="172" name="Freihand 171">
                  <a:extLst>
                    <a:ext uri="{FF2B5EF4-FFF2-40B4-BE49-F238E27FC236}">
                      <a16:creationId xmlns:a16="http://schemas.microsoft.com/office/drawing/2014/main" id="{B298EC76-B40B-4F6D-99FD-A666429DC48B}"/>
                    </a:ext>
                  </a:extLst>
                </p:cNvPr>
                <p:cNvPicPr/>
                <p:nvPr/>
              </p:nvPicPr>
              <p:blipFill>
                <a:blip r:embed="rId263"/>
                <a:stretch>
                  <a:fillRect/>
                </a:stretch>
              </p:blipFill>
              <p:spPr>
                <a:xfrm>
                  <a:off x="10859520" y="2557867"/>
                  <a:ext cx="104040" cy="3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4">
              <p14:nvContentPartPr>
                <p14:cNvPr id="173" name="Freihand 172">
                  <a:extLst>
                    <a:ext uri="{FF2B5EF4-FFF2-40B4-BE49-F238E27FC236}">
                      <a16:creationId xmlns:a16="http://schemas.microsoft.com/office/drawing/2014/main" id="{EC6613F8-2C28-4C1E-BC60-896D90CD8140}"/>
                    </a:ext>
                  </a:extLst>
                </p14:cNvPr>
                <p14:cNvContentPartPr/>
                <p14:nvPr/>
              </p14:nvContentPartPr>
              <p14:xfrm>
                <a:off x="10977600" y="2502067"/>
                <a:ext cx="79560" cy="217080"/>
              </p14:xfrm>
            </p:contentPart>
          </mc:Choice>
          <mc:Fallback>
            <p:pic>
              <p:nvPicPr>
                <p:cNvPr id="173" name="Freihand 172">
                  <a:extLst>
                    <a:ext uri="{FF2B5EF4-FFF2-40B4-BE49-F238E27FC236}">
                      <a16:creationId xmlns:a16="http://schemas.microsoft.com/office/drawing/2014/main" id="{EC6613F8-2C28-4C1E-BC60-896D90CD8140}"/>
                    </a:ext>
                  </a:extLst>
                </p:cNvPr>
                <p:cNvPicPr/>
                <p:nvPr/>
              </p:nvPicPr>
              <p:blipFill>
                <a:blip r:embed="rId265"/>
                <a:stretch>
                  <a:fillRect/>
                </a:stretch>
              </p:blipFill>
              <p:spPr>
                <a:xfrm>
                  <a:off x="10973280" y="2497747"/>
                  <a:ext cx="88200" cy="22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6">
              <p14:nvContentPartPr>
                <p14:cNvPr id="174" name="Freihand 173">
                  <a:extLst>
                    <a:ext uri="{FF2B5EF4-FFF2-40B4-BE49-F238E27FC236}">
                      <a16:creationId xmlns:a16="http://schemas.microsoft.com/office/drawing/2014/main" id="{9A37F439-54B3-4455-8768-33678C4F4DE2}"/>
                    </a:ext>
                  </a:extLst>
                </p14:cNvPr>
                <p14:cNvContentPartPr/>
                <p14:nvPr/>
              </p14:nvContentPartPr>
              <p14:xfrm>
                <a:off x="11075880" y="2478667"/>
                <a:ext cx="139320" cy="91080"/>
              </p14:xfrm>
            </p:contentPart>
          </mc:Choice>
          <mc:Fallback>
            <p:pic>
              <p:nvPicPr>
                <p:cNvPr id="174" name="Freihand 173">
                  <a:extLst>
                    <a:ext uri="{FF2B5EF4-FFF2-40B4-BE49-F238E27FC236}">
                      <a16:creationId xmlns:a16="http://schemas.microsoft.com/office/drawing/2014/main" id="{9A37F439-54B3-4455-8768-33678C4F4DE2}"/>
                    </a:ext>
                  </a:extLst>
                </p:cNvPr>
                <p:cNvPicPr/>
                <p:nvPr/>
              </p:nvPicPr>
              <p:blipFill>
                <a:blip r:embed="rId267"/>
                <a:stretch>
                  <a:fillRect/>
                </a:stretch>
              </p:blipFill>
              <p:spPr>
                <a:xfrm>
                  <a:off x="11071560" y="2474347"/>
                  <a:ext cx="147960" cy="9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8">
              <p14:nvContentPartPr>
                <p14:cNvPr id="175" name="Freihand 174">
                  <a:extLst>
                    <a:ext uri="{FF2B5EF4-FFF2-40B4-BE49-F238E27FC236}">
                      <a16:creationId xmlns:a16="http://schemas.microsoft.com/office/drawing/2014/main" id="{81896CC5-062B-49E8-A1D2-68DF3D12B807}"/>
                    </a:ext>
                  </a:extLst>
                </p14:cNvPr>
                <p14:cNvContentPartPr/>
                <p14:nvPr/>
              </p14:nvContentPartPr>
              <p14:xfrm>
                <a:off x="11246520" y="2384707"/>
                <a:ext cx="240480" cy="159480"/>
              </p14:xfrm>
            </p:contentPart>
          </mc:Choice>
          <mc:Fallback>
            <p:pic>
              <p:nvPicPr>
                <p:cNvPr id="175" name="Freihand 174">
                  <a:extLst>
                    <a:ext uri="{FF2B5EF4-FFF2-40B4-BE49-F238E27FC236}">
                      <a16:creationId xmlns:a16="http://schemas.microsoft.com/office/drawing/2014/main" id="{81896CC5-062B-49E8-A1D2-68DF3D12B807}"/>
                    </a:ext>
                  </a:extLst>
                </p:cNvPr>
                <p:cNvPicPr/>
                <p:nvPr/>
              </p:nvPicPr>
              <p:blipFill>
                <a:blip r:embed="rId269"/>
                <a:stretch>
                  <a:fillRect/>
                </a:stretch>
              </p:blipFill>
              <p:spPr>
                <a:xfrm>
                  <a:off x="11242200" y="2380387"/>
                  <a:ext cx="249120" cy="16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0">
              <p14:nvContentPartPr>
                <p14:cNvPr id="176" name="Freihand 175">
                  <a:extLst>
                    <a:ext uri="{FF2B5EF4-FFF2-40B4-BE49-F238E27FC236}">
                      <a16:creationId xmlns:a16="http://schemas.microsoft.com/office/drawing/2014/main" id="{CBCF93D3-BF4A-4279-B20E-4538E15F518D}"/>
                    </a:ext>
                  </a:extLst>
                </p14:cNvPr>
                <p14:cNvContentPartPr/>
                <p14:nvPr/>
              </p14:nvContentPartPr>
              <p14:xfrm>
                <a:off x="11489520" y="2346187"/>
                <a:ext cx="86400" cy="176040"/>
              </p14:xfrm>
            </p:contentPart>
          </mc:Choice>
          <mc:Fallback>
            <p:pic>
              <p:nvPicPr>
                <p:cNvPr id="176" name="Freihand 175">
                  <a:extLst>
                    <a:ext uri="{FF2B5EF4-FFF2-40B4-BE49-F238E27FC236}">
                      <a16:creationId xmlns:a16="http://schemas.microsoft.com/office/drawing/2014/main" id="{CBCF93D3-BF4A-4279-B20E-4538E15F518D}"/>
                    </a:ext>
                  </a:extLst>
                </p:cNvPr>
                <p:cNvPicPr/>
                <p:nvPr/>
              </p:nvPicPr>
              <p:blipFill>
                <a:blip r:embed="rId271"/>
                <a:stretch>
                  <a:fillRect/>
                </a:stretch>
              </p:blipFill>
              <p:spPr>
                <a:xfrm>
                  <a:off x="11485200" y="2341867"/>
                  <a:ext cx="95040" cy="18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2">
              <p14:nvContentPartPr>
                <p14:cNvPr id="177" name="Freihand 176">
                  <a:extLst>
                    <a:ext uri="{FF2B5EF4-FFF2-40B4-BE49-F238E27FC236}">
                      <a16:creationId xmlns:a16="http://schemas.microsoft.com/office/drawing/2014/main" id="{D0F36E10-415A-4448-A480-97CB4684047A}"/>
                    </a:ext>
                  </a:extLst>
                </p14:cNvPr>
                <p14:cNvContentPartPr/>
                <p14:nvPr/>
              </p14:nvContentPartPr>
              <p14:xfrm>
                <a:off x="11545680" y="2461747"/>
                <a:ext cx="49680" cy="48600"/>
              </p14:xfrm>
            </p:contentPart>
          </mc:Choice>
          <mc:Fallback>
            <p:pic>
              <p:nvPicPr>
                <p:cNvPr id="177" name="Freihand 176">
                  <a:extLst>
                    <a:ext uri="{FF2B5EF4-FFF2-40B4-BE49-F238E27FC236}">
                      <a16:creationId xmlns:a16="http://schemas.microsoft.com/office/drawing/2014/main" id="{D0F36E10-415A-4448-A480-97CB4684047A}"/>
                    </a:ext>
                  </a:extLst>
                </p:cNvPr>
                <p:cNvPicPr/>
                <p:nvPr/>
              </p:nvPicPr>
              <p:blipFill>
                <a:blip r:embed="rId273"/>
                <a:stretch>
                  <a:fillRect/>
                </a:stretch>
              </p:blipFill>
              <p:spPr>
                <a:xfrm>
                  <a:off x="11541360" y="2457427"/>
                  <a:ext cx="58320" cy="5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4">
              <p14:nvContentPartPr>
                <p14:cNvPr id="178" name="Freihand 177">
                  <a:extLst>
                    <a:ext uri="{FF2B5EF4-FFF2-40B4-BE49-F238E27FC236}">
                      <a16:creationId xmlns:a16="http://schemas.microsoft.com/office/drawing/2014/main" id="{E73539F6-C89B-40AA-8723-124A28883377}"/>
                    </a:ext>
                  </a:extLst>
                </p14:cNvPr>
                <p14:cNvContentPartPr/>
                <p14:nvPr/>
              </p14:nvContentPartPr>
              <p14:xfrm>
                <a:off x="11615880" y="2344747"/>
                <a:ext cx="87120" cy="180360"/>
              </p14:xfrm>
            </p:contentPart>
          </mc:Choice>
          <mc:Fallback>
            <p:pic>
              <p:nvPicPr>
                <p:cNvPr id="178" name="Freihand 177">
                  <a:extLst>
                    <a:ext uri="{FF2B5EF4-FFF2-40B4-BE49-F238E27FC236}">
                      <a16:creationId xmlns:a16="http://schemas.microsoft.com/office/drawing/2014/main" id="{E73539F6-C89B-40AA-8723-124A28883377}"/>
                    </a:ext>
                  </a:extLst>
                </p:cNvPr>
                <p:cNvPicPr/>
                <p:nvPr/>
              </p:nvPicPr>
              <p:blipFill>
                <a:blip r:embed="rId275"/>
                <a:stretch>
                  <a:fillRect/>
                </a:stretch>
              </p:blipFill>
              <p:spPr>
                <a:xfrm>
                  <a:off x="11611560" y="2340427"/>
                  <a:ext cx="95760" cy="18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6">
              <p14:nvContentPartPr>
                <p14:cNvPr id="179" name="Freihand 178">
                  <a:extLst>
                    <a:ext uri="{FF2B5EF4-FFF2-40B4-BE49-F238E27FC236}">
                      <a16:creationId xmlns:a16="http://schemas.microsoft.com/office/drawing/2014/main" id="{9C8B99E8-CD88-436B-AF6D-0D1C51CE256A}"/>
                    </a:ext>
                  </a:extLst>
                </p14:cNvPr>
                <p14:cNvContentPartPr/>
                <p14:nvPr/>
              </p14:nvContentPartPr>
              <p14:xfrm>
                <a:off x="9557760" y="2627347"/>
                <a:ext cx="143640" cy="28440"/>
              </p14:xfrm>
            </p:contentPart>
          </mc:Choice>
          <mc:Fallback>
            <p:pic>
              <p:nvPicPr>
                <p:cNvPr id="179" name="Freihand 178">
                  <a:extLst>
                    <a:ext uri="{FF2B5EF4-FFF2-40B4-BE49-F238E27FC236}">
                      <a16:creationId xmlns:a16="http://schemas.microsoft.com/office/drawing/2014/main" id="{9C8B99E8-CD88-436B-AF6D-0D1C51CE256A}"/>
                    </a:ext>
                  </a:extLst>
                </p:cNvPr>
                <p:cNvPicPr/>
                <p:nvPr/>
              </p:nvPicPr>
              <p:blipFill>
                <a:blip r:embed="rId277"/>
                <a:stretch>
                  <a:fillRect/>
                </a:stretch>
              </p:blipFill>
              <p:spPr>
                <a:xfrm>
                  <a:off x="9553440" y="2623027"/>
                  <a:ext cx="152280" cy="3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8">
              <p14:nvContentPartPr>
                <p14:cNvPr id="180" name="Freihand 179">
                  <a:extLst>
                    <a:ext uri="{FF2B5EF4-FFF2-40B4-BE49-F238E27FC236}">
                      <a16:creationId xmlns:a16="http://schemas.microsoft.com/office/drawing/2014/main" id="{4F9CF51C-165E-49AD-96C8-620724BD2721}"/>
                    </a:ext>
                  </a:extLst>
                </p14:cNvPr>
                <p14:cNvContentPartPr/>
                <p14:nvPr/>
              </p14:nvContentPartPr>
              <p14:xfrm>
                <a:off x="9536880" y="2697187"/>
                <a:ext cx="174240" cy="35280"/>
              </p14:xfrm>
            </p:contentPart>
          </mc:Choice>
          <mc:Fallback>
            <p:pic>
              <p:nvPicPr>
                <p:cNvPr id="180" name="Freihand 179">
                  <a:extLst>
                    <a:ext uri="{FF2B5EF4-FFF2-40B4-BE49-F238E27FC236}">
                      <a16:creationId xmlns:a16="http://schemas.microsoft.com/office/drawing/2014/main" id="{4F9CF51C-165E-49AD-96C8-620724BD2721}"/>
                    </a:ext>
                  </a:extLst>
                </p:cNvPr>
                <p:cNvPicPr/>
                <p:nvPr/>
              </p:nvPicPr>
              <p:blipFill>
                <a:blip r:embed="rId279"/>
                <a:stretch>
                  <a:fillRect/>
                </a:stretch>
              </p:blipFill>
              <p:spPr>
                <a:xfrm>
                  <a:off x="9532560" y="2692867"/>
                  <a:ext cx="182880" cy="4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0">
              <p14:nvContentPartPr>
                <p14:cNvPr id="161" name="Freihand 160">
                  <a:extLst>
                    <a:ext uri="{FF2B5EF4-FFF2-40B4-BE49-F238E27FC236}">
                      <a16:creationId xmlns:a16="http://schemas.microsoft.com/office/drawing/2014/main" id="{FABBB340-5A95-4897-9DE7-A1B549B024F0}"/>
                    </a:ext>
                  </a:extLst>
                </p14:cNvPr>
                <p14:cNvContentPartPr/>
                <p14:nvPr/>
              </p14:nvContentPartPr>
              <p14:xfrm>
                <a:off x="8857200" y="2526187"/>
                <a:ext cx="110520" cy="212040"/>
              </p14:xfrm>
            </p:contentPart>
          </mc:Choice>
          <mc:Fallback>
            <p:pic>
              <p:nvPicPr>
                <p:cNvPr id="161" name="Freihand 160">
                  <a:extLst>
                    <a:ext uri="{FF2B5EF4-FFF2-40B4-BE49-F238E27FC236}">
                      <a16:creationId xmlns:a16="http://schemas.microsoft.com/office/drawing/2014/main" id="{FABBB340-5A95-4897-9DE7-A1B549B024F0}"/>
                    </a:ext>
                  </a:extLst>
                </p:cNvPr>
                <p:cNvPicPr/>
                <p:nvPr/>
              </p:nvPicPr>
              <p:blipFill>
                <a:blip r:embed="rId281"/>
                <a:stretch>
                  <a:fillRect/>
                </a:stretch>
              </p:blipFill>
              <p:spPr>
                <a:xfrm>
                  <a:off x="8852880" y="2521867"/>
                  <a:ext cx="119160" cy="22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2">
              <p14:nvContentPartPr>
                <p14:cNvPr id="162" name="Freihand 161">
                  <a:extLst>
                    <a:ext uri="{FF2B5EF4-FFF2-40B4-BE49-F238E27FC236}">
                      <a16:creationId xmlns:a16="http://schemas.microsoft.com/office/drawing/2014/main" id="{63382C7C-A890-4B01-AD9D-33B6F846DEAC}"/>
                    </a:ext>
                  </a:extLst>
                </p14:cNvPr>
                <p14:cNvContentPartPr/>
                <p14:nvPr/>
              </p14:nvContentPartPr>
              <p14:xfrm>
                <a:off x="8976000" y="2618347"/>
                <a:ext cx="70560" cy="104040"/>
              </p14:xfrm>
            </p:contentPart>
          </mc:Choice>
          <mc:Fallback>
            <p:pic>
              <p:nvPicPr>
                <p:cNvPr id="162" name="Freihand 161">
                  <a:extLst>
                    <a:ext uri="{FF2B5EF4-FFF2-40B4-BE49-F238E27FC236}">
                      <a16:creationId xmlns:a16="http://schemas.microsoft.com/office/drawing/2014/main" id="{63382C7C-A890-4B01-AD9D-33B6F846DEAC}"/>
                    </a:ext>
                  </a:extLst>
                </p:cNvPr>
                <p:cNvPicPr/>
                <p:nvPr/>
              </p:nvPicPr>
              <p:blipFill>
                <a:blip r:embed="rId283"/>
                <a:stretch>
                  <a:fillRect/>
                </a:stretch>
              </p:blipFill>
              <p:spPr>
                <a:xfrm>
                  <a:off x="8971680" y="2614027"/>
                  <a:ext cx="79200" cy="11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4">
              <p14:nvContentPartPr>
                <p14:cNvPr id="163" name="Freihand 162">
                  <a:extLst>
                    <a:ext uri="{FF2B5EF4-FFF2-40B4-BE49-F238E27FC236}">
                      <a16:creationId xmlns:a16="http://schemas.microsoft.com/office/drawing/2014/main" id="{7C387901-72D3-47F1-BAE1-A4373121D4DB}"/>
                    </a:ext>
                  </a:extLst>
                </p14:cNvPr>
                <p14:cNvContentPartPr/>
                <p14:nvPr/>
              </p14:nvContentPartPr>
              <p14:xfrm>
                <a:off x="9072480" y="2511787"/>
                <a:ext cx="275040" cy="188640"/>
              </p14:xfrm>
            </p:contentPart>
          </mc:Choice>
          <mc:Fallback>
            <p:pic>
              <p:nvPicPr>
                <p:cNvPr id="163" name="Freihand 162">
                  <a:extLst>
                    <a:ext uri="{FF2B5EF4-FFF2-40B4-BE49-F238E27FC236}">
                      <a16:creationId xmlns:a16="http://schemas.microsoft.com/office/drawing/2014/main" id="{7C387901-72D3-47F1-BAE1-A4373121D4DB}"/>
                    </a:ext>
                  </a:extLst>
                </p:cNvPr>
                <p:cNvPicPr/>
                <p:nvPr/>
              </p:nvPicPr>
              <p:blipFill>
                <a:blip r:embed="rId285"/>
                <a:stretch>
                  <a:fillRect/>
                </a:stretch>
              </p:blipFill>
              <p:spPr>
                <a:xfrm>
                  <a:off x="9068160" y="2507467"/>
                  <a:ext cx="283680" cy="19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6">
              <p14:nvContentPartPr>
                <p14:cNvPr id="187" name="Freihand 186">
                  <a:extLst>
                    <a:ext uri="{FF2B5EF4-FFF2-40B4-BE49-F238E27FC236}">
                      <a16:creationId xmlns:a16="http://schemas.microsoft.com/office/drawing/2014/main" id="{350D7173-3E98-406F-A0FE-9AA19A8FF5F7}"/>
                    </a:ext>
                  </a:extLst>
                </p14:cNvPr>
                <p14:cNvContentPartPr/>
                <p14:nvPr/>
              </p14:nvContentPartPr>
              <p14:xfrm>
                <a:off x="9776280" y="2193187"/>
                <a:ext cx="83160" cy="44280"/>
              </p14:xfrm>
            </p:contentPart>
          </mc:Choice>
          <mc:Fallback>
            <p:pic>
              <p:nvPicPr>
                <p:cNvPr id="187" name="Freihand 186">
                  <a:extLst>
                    <a:ext uri="{FF2B5EF4-FFF2-40B4-BE49-F238E27FC236}">
                      <a16:creationId xmlns:a16="http://schemas.microsoft.com/office/drawing/2014/main" id="{350D7173-3E98-406F-A0FE-9AA19A8FF5F7}"/>
                    </a:ext>
                  </a:extLst>
                </p:cNvPr>
                <p:cNvPicPr/>
                <p:nvPr/>
              </p:nvPicPr>
              <p:blipFill>
                <a:blip r:embed="rId287"/>
                <a:stretch>
                  <a:fillRect/>
                </a:stretch>
              </p:blipFill>
              <p:spPr>
                <a:xfrm>
                  <a:off x="9771960" y="2188867"/>
                  <a:ext cx="91800" cy="5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8">
              <p14:nvContentPartPr>
                <p14:cNvPr id="188" name="Freihand 187">
                  <a:extLst>
                    <a:ext uri="{FF2B5EF4-FFF2-40B4-BE49-F238E27FC236}">
                      <a16:creationId xmlns:a16="http://schemas.microsoft.com/office/drawing/2014/main" id="{BE3E829A-EAEC-4AB5-83C7-F5550B9BB9F0}"/>
                    </a:ext>
                  </a:extLst>
                </p14:cNvPr>
                <p14:cNvContentPartPr/>
                <p14:nvPr/>
              </p14:nvContentPartPr>
              <p14:xfrm>
                <a:off x="10170120" y="2178787"/>
                <a:ext cx="36000" cy="68760"/>
              </p14:xfrm>
            </p:contentPart>
          </mc:Choice>
          <mc:Fallback>
            <p:pic>
              <p:nvPicPr>
                <p:cNvPr id="188" name="Freihand 187">
                  <a:extLst>
                    <a:ext uri="{FF2B5EF4-FFF2-40B4-BE49-F238E27FC236}">
                      <a16:creationId xmlns:a16="http://schemas.microsoft.com/office/drawing/2014/main" id="{BE3E829A-EAEC-4AB5-83C7-F5550B9BB9F0}"/>
                    </a:ext>
                  </a:extLst>
                </p:cNvPr>
                <p:cNvPicPr/>
                <p:nvPr/>
              </p:nvPicPr>
              <p:blipFill>
                <a:blip r:embed="rId289"/>
                <a:stretch>
                  <a:fillRect/>
                </a:stretch>
              </p:blipFill>
              <p:spPr>
                <a:xfrm>
                  <a:off x="10165800" y="2174467"/>
                  <a:ext cx="44640" cy="7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0">
              <p14:nvContentPartPr>
                <p14:cNvPr id="189" name="Freihand 188">
                  <a:extLst>
                    <a:ext uri="{FF2B5EF4-FFF2-40B4-BE49-F238E27FC236}">
                      <a16:creationId xmlns:a16="http://schemas.microsoft.com/office/drawing/2014/main" id="{159735B5-ED71-4FF9-868E-C0AABCBB131E}"/>
                    </a:ext>
                  </a:extLst>
                </p14:cNvPr>
                <p14:cNvContentPartPr/>
                <p14:nvPr/>
              </p14:nvContentPartPr>
              <p14:xfrm>
                <a:off x="10514280" y="2201107"/>
                <a:ext cx="40320" cy="10440"/>
              </p14:xfrm>
            </p:contentPart>
          </mc:Choice>
          <mc:Fallback>
            <p:pic>
              <p:nvPicPr>
                <p:cNvPr id="189" name="Freihand 188">
                  <a:extLst>
                    <a:ext uri="{FF2B5EF4-FFF2-40B4-BE49-F238E27FC236}">
                      <a16:creationId xmlns:a16="http://schemas.microsoft.com/office/drawing/2014/main" id="{159735B5-ED71-4FF9-868E-C0AABCBB131E}"/>
                    </a:ext>
                  </a:extLst>
                </p:cNvPr>
                <p:cNvPicPr/>
                <p:nvPr/>
              </p:nvPicPr>
              <p:blipFill>
                <a:blip r:embed="rId291"/>
                <a:stretch>
                  <a:fillRect/>
                </a:stretch>
              </p:blipFill>
              <p:spPr>
                <a:xfrm>
                  <a:off x="10509960" y="2196787"/>
                  <a:ext cx="48960" cy="1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2">
              <p14:nvContentPartPr>
                <p14:cNvPr id="3" name="Freihand 2">
                  <a:extLst>
                    <a:ext uri="{FF2B5EF4-FFF2-40B4-BE49-F238E27FC236}">
                      <a16:creationId xmlns:a16="http://schemas.microsoft.com/office/drawing/2014/main" id="{203D9296-A5C1-4140-BFC2-30A28404EC6A}"/>
                    </a:ext>
                  </a:extLst>
                </p14:cNvPr>
                <p14:cNvContentPartPr/>
                <p14:nvPr/>
              </p14:nvContentPartPr>
              <p14:xfrm>
                <a:off x="339600" y="1096987"/>
                <a:ext cx="220680" cy="15120"/>
              </p14:xfrm>
            </p:contentPart>
          </mc:Choice>
          <mc:Fallback>
            <p:pic>
              <p:nvPicPr>
                <p:cNvPr id="3" name="Freihand 2">
                  <a:extLst>
                    <a:ext uri="{FF2B5EF4-FFF2-40B4-BE49-F238E27FC236}">
                      <a16:creationId xmlns:a16="http://schemas.microsoft.com/office/drawing/2014/main" id="{203D9296-A5C1-4140-BFC2-30A28404EC6A}"/>
                    </a:ext>
                  </a:extLst>
                </p:cNvPr>
                <p:cNvPicPr/>
                <p:nvPr/>
              </p:nvPicPr>
              <p:blipFill>
                <a:blip r:embed="rId293"/>
                <a:stretch>
                  <a:fillRect/>
                </a:stretch>
              </p:blipFill>
              <p:spPr>
                <a:xfrm>
                  <a:off x="335280" y="1092667"/>
                  <a:ext cx="229320" cy="2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4">
              <p14:nvContentPartPr>
                <p14:cNvPr id="5" name="Freihand 4">
                  <a:extLst>
                    <a:ext uri="{FF2B5EF4-FFF2-40B4-BE49-F238E27FC236}">
                      <a16:creationId xmlns:a16="http://schemas.microsoft.com/office/drawing/2014/main" id="{FF9F4CFC-B4A3-45C3-8BF4-9ACEE6FF2835}"/>
                    </a:ext>
                  </a:extLst>
                </p14:cNvPr>
                <p14:cNvContentPartPr/>
                <p14:nvPr/>
              </p14:nvContentPartPr>
              <p14:xfrm>
                <a:off x="6574440" y="1020667"/>
                <a:ext cx="336960" cy="45720"/>
              </p14:xfrm>
            </p:contentPart>
          </mc:Choice>
          <mc:Fallback>
            <p:pic>
              <p:nvPicPr>
                <p:cNvPr id="5" name="Freihand 4">
                  <a:extLst>
                    <a:ext uri="{FF2B5EF4-FFF2-40B4-BE49-F238E27FC236}">
                      <a16:creationId xmlns:a16="http://schemas.microsoft.com/office/drawing/2014/main" id="{FF9F4CFC-B4A3-45C3-8BF4-9ACEE6FF2835}"/>
                    </a:ext>
                  </a:extLst>
                </p:cNvPr>
                <p:cNvPicPr/>
                <p:nvPr/>
              </p:nvPicPr>
              <p:blipFill>
                <a:blip r:embed="rId295"/>
                <a:stretch>
                  <a:fillRect/>
                </a:stretch>
              </p:blipFill>
              <p:spPr>
                <a:xfrm>
                  <a:off x="6570120" y="1016347"/>
                  <a:ext cx="345600" cy="5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6">
              <p14:nvContentPartPr>
                <p14:cNvPr id="198" name="Freihand 197">
                  <a:extLst>
                    <a:ext uri="{FF2B5EF4-FFF2-40B4-BE49-F238E27FC236}">
                      <a16:creationId xmlns:a16="http://schemas.microsoft.com/office/drawing/2014/main" id="{BB675B7C-5F81-4CAF-A7D9-A18BA45B04FC}"/>
                    </a:ext>
                  </a:extLst>
                </p14:cNvPr>
                <p14:cNvContentPartPr/>
                <p14:nvPr/>
              </p14:nvContentPartPr>
              <p14:xfrm>
                <a:off x="1725960" y="955147"/>
                <a:ext cx="4371120" cy="3087360"/>
              </p14:xfrm>
            </p:contentPart>
          </mc:Choice>
          <mc:Fallback>
            <p:pic>
              <p:nvPicPr>
                <p:cNvPr id="198" name="Freihand 197">
                  <a:extLst>
                    <a:ext uri="{FF2B5EF4-FFF2-40B4-BE49-F238E27FC236}">
                      <a16:creationId xmlns:a16="http://schemas.microsoft.com/office/drawing/2014/main" id="{BB675B7C-5F81-4CAF-A7D9-A18BA45B04FC}"/>
                    </a:ext>
                  </a:extLst>
                </p:cNvPr>
                <p:cNvPicPr/>
                <p:nvPr/>
              </p:nvPicPr>
              <p:blipFill>
                <a:blip r:embed="rId297"/>
                <a:stretch>
                  <a:fillRect/>
                </a:stretch>
              </p:blipFill>
              <p:spPr>
                <a:xfrm>
                  <a:off x="1721640" y="950827"/>
                  <a:ext cx="4379760" cy="3096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54" name="Gruppieren 253">
            <a:extLst>
              <a:ext uri="{FF2B5EF4-FFF2-40B4-BE49-F238E27FC236}">
                <a16:creationId xmlns:a16="http://schemas.microsoft.com/office/drawing/2014/main" id="{4934AF7F-8299-47C9-9143-49E952EC9797}"/>
              </a:ext>
            </a:extLst>
          </p:cNvPr>
          <p:cNvGrpSpPr/>
          <p:nvPr/>
        </p:nvGrpSpPr>
        <p:grpSpPr>
          <a:xfrm>
            <a:off x="7916520" y="2969707"/>
            <a:ext cx="3736440" cy="948240"/>
            <a:chOff x="7916520" y="2969707"/>
            <a:chExt cx="3736440" cy="948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98">
              <p14:nvContentPartPr>
                <p14:cNvPr id="200" name="Freihand 199">
                  <a:extLst>
                    <a:ext uri="{FF2B5EF4-FFF2-40B4-BE49-F238E27FC236}">
                      <a16:creationId xmlns:a16="http://schemas.microsoft.com/office/drawing/2014/main" id="{BA9127ED-E533-4F3F-96CB-F333B2BB9D44}"/>
                    </a:ext>
                  </a:extLst>
                </p14:cNvPr>
                <p14:cNvContentPartPr/>
                <p14:nvPr/>
              </p14:nvContentPartPr>
              <p14:xfrm>
                <a:off x="8038200" y="3141787"/>
                <a:ext cx="7200" cy="107640"/>
              </p14:xfrm>
            </p:contentPart>
          </mc:Choice>
          <mc:Fallback>
            <p:pic>
              <p:nvPicPr>
                <p:cNvPr id="200" name="Freihand 199">
                  <a:extLst>
                    <a:ext uri="{FF2B5EF4-FFF2-40B4-BE49-F238E27FC236}">
                      <a16:creationId xmlns:a16="http://schemas.microsoft.com/office/drawing/2014/main" id="{BA9127ED-E533-4F3F-96CB-F333B2BB9D44}"/>
                    </a:ext>
                  </a:extLst>
                </p:cNvPr>
                <p:cNvPicPr/>
                <p:nvPr/>
              </p:nvPicPr>
              <p:blipFill>
                <a:blip r:embed="rId299"/>
                <a:stretch>
                  <a:fillRect/>
                </a:stretch>
              </p:blipFill>
              <p:spPr>
                <a:xfrm>
                  <a:off x="8033880" y="3137467"/>
                  <a:ext cx="15840" cy="11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0">
              <p14:nvContentPartPr>
                <p14:cNvPr id="201" name="Freihand 200">
                  <a:extLst>
                    <a:ext uri="{FF2B5EF4-FFF2-40B4-BE49-F238E27FC236}">
                      <a16:creationId xmlns:a16="http://schemas.microsoft.com/office/drawing/2014/main" id="{EC2AB114-42D0-40A0-904B-608D1F98C58E}"/>
                    </a:ext>
                  </a:extLst>
                </p14:cNvPr>
                <p14:cNvContentPartPr/>
                <p14:nvPr/>
              </p14:nvContentPartPr>
              <p14:xfrm>
                <a:off x="7916520" y="3107227"/>
                <a:ext cx="176760" cy="185040"/>
              </p14:xfrm>
            </p:contentPart>
          </mc:Choice>
          <mc:Fallback>
            <p:pic>
              <p:nvPicPr>
                <p:cNvPr id="201" name="Freihand 200">
                  <a:extLst>
                    <a:ext uri="{FF2B5EF4-FFF2-40B4-BE49-F238E27FC236}">
                      <a16:creationId xmlns:a16="http://schemas.microsoft.com/office/drawing/2014/main" id="{EC2AB114-42D0-40A0-904B-608D1F98C58E}"/>
                    </a:ext>
                  </a:extLst>
                </p:cNvPr>
                <p:cNvPicPr/>
                <p:nvPr/>
              </p:nvPicPr>
              <p:blipFill>
                <a:blip r:embed="rId301"/>
                <a:stretch>
                  <a:fillRect/>
                </a:stretch>
              </p:blipFill>
              <p:spPr>
                <a:xfrm>
                  <a:off x="7912200" y="3102907"/>
                  <a:ext cx="185400" cy="19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2">
              <p14:nvContentPartPr>
                <p14:cNvPr id="203" name="Freihand 202">
                  <a:extLst>
                    <a:ext uri="{FF2B5EF4-FFF2-40B4-BE49-F238E27FC236}">
                      <a16:creationId xmlns:a16="http://schemas.microsoft.com/office/drawing/2014/main" id="{4B572BEA-D0E8-49D2-A4E8-6444974D1668}"/>
                    </a:ext>
                  </a:extLst>
                </p14:cNvPr>
                <p14:cNvContentPartPr/>
                <p14:nvPr/>
              </p14:nvContentPartPr>
              <p14:xfrm>
                <a:off x="8135760" y="3186427"/>
                <a:ext cx="137880" cy="78840"/>
              </p14:xfrm>
            </p:contentPart>
          </mc:Choice>
          <mc:Fallback>
            <p:pic>
              <p:nvPicPr>
                <p:cNvPr id="203" name="Freihand 202">
                  <a:extLst>
                    <a:ext uri="{FF2B5EF4-FFF2-40B4-BE49-F238E27FC236}">
                      <a16:creationId xmlns:a16="http://schemas.microsoft.com/office/drawing/2014/main" id="{4B572BEA-D0E8-49D2-A4E8-6444974D1668}"/>
                    </a:ext>
                  </a:extLst>
                </p:cNvPr>
                <p:cNvPicPr/>
                <p:nvPr/>
              </p:nvPicPr>
              <p:blipFill>
                <a:blip r:embed="rId303"/>
                <a:stretch>
                  <a:fillRect/>
                </a:stretch>
              </p:blipFill>
              <p:spPr>
                <a:xfrm>
                  <a:off x="8131440" y="3182107"/>
                  <a:ext cx="146520" cy="8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4">
              <p14:nvContentPartPr>
                <p14:cNvPr id="204" name="Freihand 203">
                  <a:extLst>
                    <a:ext uri="{FF2B5EF4-FFF2-40B4-BE49-F238E27FC236}">
                      <a16:creationId xmlns:a16="http://schemas.microsoft.com/office/drawing/2014/main" id="{B6C399DC-2FD7-4A38-B72B-ACBBC69BE90B}"/>
                    </a:ext>
                  </a:extLst>
                </p14:cNvPr>
                <p14:cNvContentPartPr/>
                <p14:nvPr/>
              </p14:nvContentPartPr>
              <p14:xfrm>
                <a:off x="8448240" y="3119467"/>
                <a:ext cx="448920" cy="191880"/>
              </p14:xfrm>
            </p:contentPart>
          </mc:Choice>
          <mc:Fallback>
            <p:pic>
              <p:nvPicPr>
                <p:cNvPr id="204" name="Freihand 203">
                  <a:extLst>
                    <a:ext uri="{FF2B5EF4-FFF2-40B4-BE49-F238E27FC236}">
                      <a16:creationId xmlns:a16="http://schemas.microsoft.com/office/drawing/2014/main" id="{B6C399DC-2FD7-4A38-B72B-ACBBC69BE90B}"/>
                    </a:ext>
                  </a:extLst>
                </p:cNvPr>
                <p:cNvPicPr/>
                <p:nvPr/>
              </p:nvPicPr>
              <p:blipFill>
                <a:blip r:embed="rId305"/>
                <a:stretch>
                  <a:fillRect/>
                </a:stretch>
              </p:blipFill>
              <p:spPr>
                <a:xfrm>
                  <a:off x="8443920" y="3115147"/>
                  <a:ext cx="457560" cy="20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6">
              <p14:nvContentPartPr>
                <p14:cNvPr id="205" name="Freihand 204">
                  <a:extLst>
                    <a:ext uri="{FF2B5EF4-FFF2-40B4-BE49-F238E27FC236}">
                      <a16:creationId xmlns:a16="http://schemas.microsoft.com/office/drawing/2014/main" id="{8251DD94-BD46-4C85-82F0-CCC7ECAB252A}"/>
                    </a:ext>
                  </a:extLst>
                </p14:cNvPr>
                <p14:cNvContentPartPr/>
                <p14:nvPr/>
              </p14:nvContentPartPr>
              <p14:xfrm>
                <a:off x="8886360" y="3070507"/>
                <a:ext cx="87480" cy="183240"/>
              </p14:xfrm>
            </p:contentPart>
          </mc:Choice>
          <mc:Fallback>
            <p:pic>
              <p:nvPicPr>
                <p:cNvPr id="205" name="Freihand 204">
                  <a:extLst>
                    <a:ext uri="{FF2B5EF4-FFF2-40B4-BE49-F238E27FC236}">
                      <a16:creationId xmlns:a16="http://schemas.microsoft.com/office/drawing/2014/main" id="{8251DD94-BD46-4C85-82F0-CCC7ECAB252A}"/>
                    </a:ext>
                  </a:extLst>
                </p:cNvPr>
                <p:cNvPicPr/>
                <p:nvPr/>
              </p:nvPicPr>
              <p:blipFill>
                <a:blip r:embed="rId307"/>
                <a:stretch>
                  <a:fillRect/>
                </a:stretch>
              </p:blipFill>
              <p:spPr>
                <a:xfrm>
                  <a:off x="8882040" y="3066187"/>
                  <a:ext cx="96120" cy="19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8">
              <p14:nvContentPartPr>
                <p14:cNvPr id="206" name="Freihand 205">
                  <a:extLst>
                    <a:ext uri="{FF2B5EF4-FFF2-40B4-BE49-F238E27FC236}">
                      <a16:creationId xmlns:a16="http://schemas.microsoft.com/office/drawing/2014/main" id="{226E2859-587C-4866-98A0-140637CE235F}"/>
                    </a:ext>
                  </a:extLst>
                </p14:cNvPr>
                <p14:cNvContentPartPr/>
                <p14:nvPr/>
              </p14:nvContentPartPr>
              <p14:xfrm>
                <a:off x="8837760" y="3047107"/>
                <a:ext cx="1440" cy="19440"/>
              </p14:xfrm>
            </p:contentPart>
          </mc:Choice>
          <mc:Fallback>
            <p:pic>
              <p:nvPicPr>
                <p:cNvPr id="206" name="Freihand 205">
                  <a:extLst>
                    <a:ext uri="{FF2B5EF4-FFF2-40B4-BE49-F238E27FC236}">
                      <a16:creationId xmlns:a16="http://schemas.microsoft.com/office/drawing/2014/main" id="{226E2859-587C-4866-98A0-140637CE235F}"/>
                    </a:ext>
                  </a:extLst>
                </p:cNvPr>
                <p:cNvPicPr/>
                <p:nvPr/>
              </p:nvPicPr>
              <p:blipFill>
                <a:blip r:embed="rId309"/>
                <a:stretch>
                  <a:fillRect/>
                </a:stretch>
              </p:blipFill>
              <p:spPr>
                <a:xfrm>
                  <a:off x="8833440" y="3042787"/>
                  <a:ext cx="10080" cy="2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0">
              <p14:nvContentPartPr>
                <p14:cNvPr id="207" name="Freihand 206">
                  <a:extLst>
                    <a:ext uri="{FF2B5EF4-FFF2-40B4-BE49-F238E27FC236}">
                      <a16:creationId xmlns:a16="http://schemas.microsoft.com/office/drawing/2014/main" id="{80D3460E-3D0B-4CBD-A5A1-EC4F87188E8A}"/>
                    </a:ext>
                  </a:extLst>
                </p14:cNvPr>
                <p14:cNvContentPartPr/>
                <p14:nvPr/>
              </p14:nvContentPartPr>
              <p14:xfrm>
                <a:off x="9108480" y="3168787"/>
                <a:ext cx="183240" cy="99720"/>
              </p14:xfrm>
            </p:contentPart>
          </mc:Choice>
          <mc:Fallback>
            <p:pic>
              <p:nvPicPr>
                <p:cNvPr id="207" name="Freihand 206">
                  <a:extLst>
                    <a:ext uri="{FF2B5EF4-FFF2-40B4-BE49-F238E27FC236}">
                      <a16:creationId xmlns:a16="http://schemas.microsoft.com/office/drawing/2014/main" id="{80D3460E-3D0B-4CBD-A5A1-EC4F87188E8A}"/>
                    </a:ext>
                  </a:extLst>
                </p:cNvPr>
                <p:cNvPicPr/>
                <p:nvPr/>
              </p:nvPicPr>
              <p:blipFill>
                <a:blip r:embed="rId311"/>
                <a:stretch>
                  <a:fillRect/>
                </a:stretch>
              </p:blipFill>
              <p:spPr>
                <a:xfrm>
                  <a:off x="9104160" y="3164467"/>
                  <a:ext cx="191880" cy="10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2">
              <p14:nvContentPartPr>
                <p14:cNvPr id="208" name="Freihand 207">
                  <a:extLst>
                    <a:ext uri="{FF2B5EF4-FFF2-40B4-BE49-F238E27FC236}">
                      <a16:creationId xmlns:a16="http://schemas.microsoft.com/office/drawing/2014/main" id="{9B76FF0F-C8DC-44C7-AB44-675DCB443B50}"/>
                    </a:ext>
                  </a:extLst>
                </p14:cNvPr>
                <p14:cNvContentPartPr/>
                <p14:nvPr/>
              </p14:nvContentPartPr>
              <p14:xfrm>
                <a:off x="9233760" y="3166627"/>
                <a:ext cx="100440" cy="77760"/>
              </p14:xfrm>
            </p:contentPart>
          </mc:Choice>
          <mc:Fallback>
            <p:pic>
              <p:nvPicPr>
                <p:cNvPr id="208" name="Freihand 207">
                  <a:extLst>
                    <a:ext uri="{FF2B5EF4-FFF2-40B4-BE49-F238E27FC236}">
                      <a16:creationId xmlns:a16="http://schemas.microsoft.com/office/drawing/2014/main" id="{9B76FF0F-C8DC-44C7-AB44-675DCB443B50}"/>
                    </a:ext>
                  </a:extLst>
                </p:cNvPr>
                <p:cNvPicPr/>
                <p:nvPr/>
              </p:nvPicPr>
              <p:blipFill>
                <a:blip r:embed="rId313"/>
                <a:stretch>
                  <a:fillRect/>
                </a:stretch>
              </p:blipFill>
              <p:spPr>
                <a:xfrm>
                  <a:off x="9229440" y="3162307"/>
                  <a:ext cx="109080" cy="8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4">
              <p14:nvContentPartPr>
                <p14:cNvPr id="209" name="Freihand 208">
                  <a:extLst>
                    <a:ext uri="{FF2B5EF4-FFF2-40B4-BE49-F238E27FC236}">
                      <a16:creationId xmlns:a16="http://schemas.microsoft.com/office/drawing/2014/main" id="{A912DA09-3833-4009-B266-44BA6BE5E437}"/>
                    </a:ext>
                  </a:extLst>
                </p14:cNvPr>
                <p14:cNvContentPartPr/>
                <p14:nvPr/>
              </p14:nvContentPartPr>
              <p14:xfrm>
                <a:off x="9347520" y="3079147"/>
                <a:ext cx="126720" cy="154440"/>
              </p14:xfrm>
            </p:contentPart>
          </mc:Choice>
          <mc:Fallback>
            <p:pic>
              <p:nvPicPr>
                <p:cNvPr id="209" name="Freihand 208">
                  <a:extLst>
                    <a:ext uri="{FF2B5EF4-FFF2-40B4-BE49-F238E27FC236}">
                      <a16:creationId xmlns:a16="http://schemas.microsoft.com/office/drawing/2014/main" id="{A912DA09-3833-4009-B266-44BA6BE5E437}"/>
                    </a:ext>
                  </a:extLst>
                </p:cNvPr>
                <p:cNvPicPr/>
                <p:nvPr/>
              </p:nvPicPr>
              <p:blipFill>
                <a:blip r:embed="rId315"/>
                <a:stretch>
                  <a:fillRect/>
                </a:stretch>
              </p:blipFill>
              <p:spPr>
                <a:xfrm>
                  <a:off x="9343200" y="3074827"/>
                  <a:ext cx="135360" cy="163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6">
              <p14:nvContentPartPr>
                <p14:cNvPr id="210" name="Freihand 209">
                  <a:extLst>
                    <a:ext uri="{FF2B5EF4-FFF2-40B4-BE49-F238E27FC236}">
                      <a16:creationId xmlns:a16="http://schemas.microsoft.com/office/drawing/2014/main" id="{94DE9450-34D6-43D0-88EE-1BC6F7078FD1}"/>
                    </a:ext>
                  </a:extLst>
                </p14:cNvPr>
                <p14:cNvContentPartPr/>
                <p14:nvPr/>
              </p14:nvContentPartPr>
              <p14:xfrm>
                <a:off x="9513120" y="3049627"/>
                <a:ext cx="90000" cy="182160"/>
              </p14:xfrm>
            </p:contentPart>
          </mc:Choice>
          <mc:Fallback>
            <p:pic>
              <p:nvPicPr>
                <p:cNvPr id="210" name="Freihand 209">
                  <a:extLst>
                    <a:ext uri="{FF2B5EF4-FFF2-40B4-BE49-F238E27FC236}">
                      <a16:creationId xmlns:a16="http://schemas.microsoft.com/office/drawing/2014/main" id="{94DE9450-34D6-43D0-88EE-1BC6F7078FD1}"/>
                    </a:ext>
                  </a:extLst>
                </p:cNvPr>
                <p:cNvPicPr/>
                <p:nvPr/>
              </p:nvPicPr>
              <p:blipFill>
                <a:blip r:embed="rId317"/>
                <a:stretch>
                  <a:fillRect/>
                </a:stretch>
              </p:blipFill>
              <p:spPr>
                <a:xfrm>
                  <a:off x="9508800" y="3045307"/>
                  <a:ext cx="98640" cy="19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8">
              <p14:nvContentPartPr>
                <p14:cNvPr id="211" name="Freihand 210">
                  <a:extLst>
                    <a:ext uri="{FF2B5EF4-FFF2-40B4-BE49-F238E27FC236}">
                      <a16:creationId xmlns:a16="http://schemas.microsoft.com/office/drawing/2014/main" id="{9A615A8C-86D7-4D30-BD19-1E2BCA91DF22}"/>
                    </a:ext>
                  </a:extLst>
                </p14:cNvPr>
                <p14:cNvContentPartPr/>
                <p14:nvPr/>
              </p14:nvContentPartPr>
              <p14:xfrm>
                <a:off x="9558840" y="3173467"/>
                <a:ext cx="49320" cy="46800"/>
              </p14:xfrm>
            </p:contentPart>
          </mc:Choice>
          <mc:Fallback>
            <p:pic>
              <p:nvPicPr>
                <p:cNvPr id="211" name="Freihand 210">
                  <a:extLst>
                    <a:ext uri="{FF2B5EF4-FFF2-40B4-BE49-F238E27FC236}">
                      <a16:creationId xmlns:a16="http://schemas.microsoft.com/office/drawing/2014/main" id="{9A615A8C-86D7-4D30-BD19-1E2BCA91DF22}"/>
                    </a:ext>
                  </a:extLst>
                </p:cNvPr>
                <p:cNvPicPr/>
                <p:nvPr/>
              </p:nvPicPr>
              <p:blipFill>
                <a:blip r:embed="rId319"/>
                <a:stretch>
                  <a:fillRect/>
                </a:stretch>
              </p:blipFill>
              <p:spPr>
                <a:xfrm>
                  <a:off x="9554520" y="3169147"/>
                  <a:ext cx="57960" cy="5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0">
              <p14:nvContentPartPr>
                <p14:cNvPr id="213" name="Freihand 212">
                  <a:extLst>
                    <a:ext uri="{FF2B5EF4-FFF2-40B4-BE49-F238E27FC236}">
                      <a16:creationId xmlns:a16="http://schemas.microsoft.com/office/drawing/2014/main" id="{CC84CF69-B958-4714-8397-D948AE33210A}"/>
                    </a:ext>
                  </a:extLst>
                </p14:cNvPr>
                <p14:cNvContentPartPr/>
                <p14:nvPr/>
              </p14:nvContentPartPr>
              <p14:xfrm>
                <a:off x="9608160" y="3156907"/>
                <a:ext cx="420840" cy="78840"/>
              </p14:xfrm>
            </p:contentPart>
          </mc:Choice>
          <mc:Fallback>
            <p:pic>
              <p:nvPicPr>
                <p:cNvPr id="213" name="Freihand 212">
                  <a:extLst>
                    <a:ext uri="{FF2B5EF4-FFF2-40B4-BE49-F238E27FC236}">
                      <a16:creationId xmlns:a16="http://schemas.microsoft.com/office/drawing/2014/main" id="{CC84CF69-B958-4714-8397-D948AE33210A}"/>
                    </a:ext>
                  </a:extLst>
                </p:cNvPr>
                <p:cNvPicPr/>
                <p:nvPr/>
              </p:nvPicPr>
              <p:blipFill>
                <a:blip r:embed="rId321"/>
                <a:stretch>
                  <a:fillRect/>
                </a:stretch>
              </p:blipFill>
              <p:spPr>
                <a:xfrm>
                  <a:off x="9603840" y="3152587"/>
                  <a:ext cx="429480" cy="8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2">
              <p14:nvContentPartPr>
                <p14:cNvPr id="214" name="Freihand 213">
                  <a:extLst>
                    <a:ext uri="{FF2B5EF4-FFF2-40B4-BE49-F238E27FC236}">
                      <a16:creationId xmlns:a16="http://schemas.microsoft.com/office/drawing/2014/main" id="{818644A1-583B-4502-95B5-D4769B8DF5B8}"/>
                    </a:ext>
                  </a:extLst>
                </p14:cNvPr>
                <p14:cNvContentPartPr/>
                <p14:nvPr/>
              </p14:nvContentPartPr>
              <p14:xfrm>
                <a:off x="10070400" y="3155467"/>
                <a:ext cx="225720" cy="87480"/>
              </p14:xfrm>
            </p:contentPart>
          </mc:Choice>
          <mc:Fallback>
            <p:pic>
              <p:nvPicPr>
                <p:cNvPr id="214" name="Freihand 213">
                  <a:extLst>
                    <a:ext uri="{FF2B5EF4-FFF2-40B4-BE49-F238E27FC236}">
                      <a16:creationId xmlns:a16="http://schemas.microsoft.com/office/drawing/2014/main" id="{818644A1-583B-4502-95B5-D4769B8DF5B8}"/>
                    </a:ext>
                  </a:extLst>
                </p:cNvPr>
                <p:cNvPicPr/>
                <p:nvPr/>
              </p:nvPicPr>
              <p:blipFill>
                <a:blip r:embed="rId323"/>
                <a:stretch>
                  <a:fillRect/>
                </a:stretch>
              </p:blipFill>
              <p:spPr>
                <a:xfrm>
                  <a:off x="10066080" y="3151147"/>
                  <a:ext cx="234360" cy="9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4">
              <p14:nvContentPartPr>
                <p14:cNvPr id="215" name="Freihand 214">
                  <a:extLst>
                    <a:ext uri="{FF2B5EF4-FFF2-40B4-BE49-F238E27FC236}">
                      <a16:creationId xmlns:a16="http://schemas.microsoft.com/office/drawing/2014/main" id="{E759C9A0-4710-46B4-9953-4201E565F590}"/>
                    </a:ext>
                  </a:extLst>
                </p14:cNvPr>
                <p14:cNvContentPartPr/>
                <p14:nvPr/>
              </p14:nvContentPartPr>
              <p14:xfrm>
                <a:off x="10434720" y="3083467"/>
                <a:ext cx="218160" cy="191880"/>
              </p14:xfrm>
            </p:contentPart>
          </mc:Choice>
          <mc:Fallback>
            <p:pic>
              <p:nvPicPr>
                <p:cNvPr id="215" name="Freihand 214">
                  <a:extLst>
                    <a:ext uri="{FF2B5EF4-FFF2-40B4-BE49-F238E27FC236}">
                      <a16:creationId xmlns:a16="http://schemas.microsoft.com/office/drawing/2014/main" id="{E759C9A0-4710-46B4-9953-4201E565F590}"/>
                    </a:ext>
                  </a:extLst>
                </p:cNvPr>
                <p:cNvPicPr/>
                <p:nvPr/>
              </p:nvPicPr>
              <p:blipFill>
                <a:blip r:embed="rId325"/>
                <a:stretch>
                  <a:fillRect/>
                </a:stretch>
              </p:blipFill>
              <p:spPr>
                <a:xfrm>
                  <a:off x="10430400" y="3079147"/>
                  <a:ext cx="226800" cy="20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6">
              <p14:nvContentPartPr>
                <p14:cNvPr id="216" name="Freihand 215">
                  <a:extLst>
                    <a:ext uri="{FF2B5EF4-FFF2-40B4-BE49-F238E27FC236}">
                      <a16:creationId xmlns:a16="http://schemas.microsoft.com/office/drawing/2014/main" id="{900BA24D-7493-4BEB-BBBF-A310133FAD65}"/>
                    </a:ext>
                  </a:extLst>
                </p14:cNvPr>
                <p14:cNvContentPartPr/>
                <p14:nvPr/>
              </p14:nvContentPartPr>
              <p14:xfrm>
                <a:off x="10670880" y="3154027"/>
                <a:ext cx="75600" cy="82080"/>
              </p14:xfrm>
            </p:contentPart>
          </mc:Choice>
          <mc:Fallback>
            <p:pic>
              <p:nvPicPr>
                <p:cNvPr id="216" name="Freihand 215">
                  <a:extLst>
                    <a:ext uri="{FF2B5EF4-FFF2-40B4-BE49-F238E27FC236}">
                      <a16:creationId xmlns:a16="http://schemas.microsoft.com/office/drawing/2014/main" id="{900BA24D-7493-4BEB-BBBF-A310133FAD65}"/>
                    </a:ext>
                  </a:extLst>
                </p:cNvPr>
                <p:cNvPicPr/>
                <p:nvPr/>
              </p:nvPicPr>
              <p:blipFill>
                <a:blip r:embed="rId327"/>
                <a:stretch>
                  <a:fillRect/>
                </a:stretch>
              </p:blipFill>
              <p:spPr>
                <a:xfrm>
                  <a:off x="10666560" y="3149707"/>
                  <a:ext cx="84240" cy="9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8">
              <p14:nvContentPartPr>
                <p14:cNvPr id="217" name="Freihand 216">
                  <a:extLst>
                    <a:ext uri="{FF2B5EF4-FFF2-40B4-BE49-F238E27FC236}">
                      <a16:creationId xmlns:a16="http://schemas.microsoft.com/office/drawing/2014/main" id="{72FAEC3A-6183-443B-8821-B3C0D29E473B}"/>
                    </a:ext>
                  </a:extLst>
                </p14:cNvPr>
                <p14:cNvContentPartPr/>
                <p14:nvPr/>
              </p14:nvContentPartPr>
              <p14:xfrm>
                <a:off x="10679520" y="3156907"/>
                <a:ext cx="124920" cy="64080"/>
              </p14:xfrm>
            </p:contentPart>
          </mc:Choice>
          <mc:Fallback>
            <p:pic>
              <p:nvPicPr>
                <p:cNvPr id="217" name="Freihand 216">
                  <a:extLst>
                    <a:ext uri="{FF2B5EF4-FFF2-40B4-BE49-F238E27FC236}">
                      <a16:creationId xmlns:a16="http://schemas.microsoft.com/office/drawing/2014/main" id="{72FAEC3A-6183-443B-8821-B3C0D29E473B}"/>
                    </a:ext>
                  </a:extLst>
                </p:cNvPr>
                <p:cNvPicPr/>
                <p:nvPr/>
              </p:nvPicPr>
              <p:blipFill>
                <a:blip r:embed="rId329"/>
                <a:stretch>
                  <a:fillRect/>
                </a:stretch>
              </p:blipFill>
              <p:spPr>
                <a:xfrm>
                  <a:off x="10675200" y="3152587"/>
                  <a:ext cx="133560" cy="7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0">
              <p14:nvContentPartPr>
                <p14:cNvPr id="218" name="Freihand 217">
                  <a:extLst>
                    <a:ext uri="{FF2B5EF4-FFF2-40B4-BE49-F238E27FC236}">
                      <a16:creationId xmlns:a16="http://schemas.microsoft.com/office/drawing/2014/main" id="{F64AFD15-EC30-402C-99B3-A447E10D13A6}"/>
                    </a:ext>
                  </a:extLst>
                </p14:cNvPr>
                <p14:cNvContentPartPr/>
                <p14:nvPr/>
              </p14:nvContentPartPr>
              <p14:xfrm>
                <a:off x="10860600" y="3022627"/>
                <a:ext cx="63720" cy="186120"/>
              </p14:xfrm>
            </p:contentPart>
          </mc:Choice>
          <mc:Fallback>
            <p:pic>
              <p:nvPicPr>
                <p:cNvPr id="218" name="Freihand 217">
                  <a:extLst>
                    <a:ext uri="{FF2B5EF4-FFF2-40B4-BE49-F238E27FC236}">
                      <a16:creationId xmlns:a16="http://schemas.microsoft.com/office/drawing/2014/main" id="{F64AFD15-EC30-402C-99B3-A447E10D13A6}"/>
                    </a:ext>
                  </a:extLst>
                </p:cNvPr>
                <p:cNvPicPr/>
                <p:nvPr/>
              </p:nvPicPr>
              <p:blipFill>
                <a:blip r:embed="rId331"/>
                <a:stretch>
                  <a:fillRect/>
                </a:stretch>
              </p:blipFill>
              <p:spPr>
                <a:xfrm>
                  <a:off x="10856280" y="3018307"/>
                  <a:ext cx="72360" cy="19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2">
              <p14:nvContentPartPr>
                <p14:cNvPr id="219" name="Freihand 218">
                  <a:extLst>
                    <a:ext uri="{FF2B5EF4-FFF2-40B4-BE49-F238E27FC236}">
                      <a16:creationId xmlns:a16="http://schemas.microsoft.com/office/drawing/2014/main" id="{8B9B41C3-E3D2-4AE5-A2B1-ED82C289320C}"/>
                    </a:ext>
                  </a:extLst>
                </p14:cNvPr>
                <p14:cNvContentPartPr/>
                <p14:nvPr/>
              </p14:nvContentPartPr>
              <p14:xfrm>
                <a:off x="10974000" y="3038107"/>
                <a:ext cx="150120" cy="169560"/>
              </p14:xfrm>
            </p:contentPart>
          </mc:Choice>
          <mc:Fallback>
            <p:pic>
              <p:nvPicPr>
                <p:cNvPr id="219" name="Freihand 218">
                  <a:extLst>
                    <a:ext uri="{FF2B5EF4-FFF2-40B4-BE49-F238E27FC236}">
                      <a16:creationId xmlns:a16="http://schemas.microsoft.com/office/drawing/2014/main" id="{8B9B41C3-E3D2-4AE5-A2B1-ED82C289320C}"/>
                    </a:ext>
                  </a:extLst>
                </p:cNvPr>
                <p:cNvPicPr/>
                <p:nvPr/>
              </p:nvPicPr>
              <p:blipFill>
                <a:blip r:embed="rId333"/>
                <a:stretch>
                  <a:fillRect/>
                </a:stretch>
              </p:blipFill>
              <p:spPr>
                <a:xfrm>
                  <a:off x="10969680" y="3033787"/>
                  <a:ext cx="158760" cy="17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4">
              <p14:nvContentPartPr>
                <p14:cNvPr id="220" name="Freihand 219">
                  <a:extLst>
                    <a:ext uri="{FF2B5EF4-FFF2-40B4-BE49-F238E27FC236}">
                      <a16:creationId xmlns:a16="http://schemas.microsoft.com/office/drawing/2014/main" id="{2D9B4AB9-8C10-45BD-A088-275FAFDA9BC8}"/>
                    </a:ext>
                  </a:extLst>
                </p14:cNvPr>
                <p14:cNvContentPartPr/>
                <p14:nvPr/>
              </p14:nvContentPartPr>
              <p14:xfrm>
                <a:off x="11303040" y="3042427"/>
                <a:ext cx="7920" cy="93240"/>
              </p14:xfrm>
            </p:contentPart>
          </mc:Choice>
          <mc:Fallback>
            <p:pic>
              <p:nvPicPr>
                <p:cNvPr id="220" name="Freihand 219">
                  <a:extLst>
                    <a:ext uri="{FF2B5EF4-FFF2-40B4-BE49-F238E27FC236}">
                      <a16:creationId xmlns:a16="http://schemas.microsoft.com/office/drawing/2014/main" id="{2D9B4AB9-8C10-45BD-A088-275FAFDA9BC8}"/>
                    </a:ext>
                  </a:extLst>
                </p:cNvPr>
                <p:cNvPicPr/>
                <p:nvPr/>
              </p:nvPicPr>
              <p:blipFill>
                <a:blip r:embed="rId335"/>
                <a:stretch>
                  <a:fillRect/>
                </a:stretch>
              </p:blipFill>
              <p:spPr>
                <a:xfrm>
                  <a:off x="11298720" y="3038107"/>
                  <a:ext cx="16560" cy="10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6">
              <p14:nvContentPartPr>
                <p14:cNvPr id="221" name="Freihand 220">
                  <a:extLst>
                    <a:ext uri="{FF2B5EF4-FFF2-40B4-BE49-F238E27FC236}">
                      <a16:creationId xmlns:a16="http://schemas.microsoft.com/office/drawing/2014/main" id="{3D239412-B891-42B1-96EE-717D604AFB01}"/>
                    </a:ext>
                  </a:extLst>
                </p14:cNvPr>
                <p14:cNvContentPartPr/>
                <p14:nvPr/>
              </p14:nvContentPartPr>
              <p14:xfrm>
                <a:off x="11299440" y="3001387"/>
                <a:ext cx="48600" cy="26280"/>
              </p14:xfrm>
            </p:contentPart>
          </mc:Choice>
          <mc:Fallback>
            <p:pic>
              <p:nvPicPr>
                <p:cNvPr id="221" name="Freihand 220">
                  <a:extLst>
                    <a:ext uri="{FF2B5EF4-FFF2-40B4-BE49-F238E27FC236}">
                      <a16:creationId xmlns:a16="http://schemas.microsoft.com/office/drawing/2014/main" id="{3D239412-B891-42B1-96EE-717D604AFB01}"/>
                    </a:ext>
                  </a:extLst>
                </p:cNvPr>
                <p:cNvPicPr/>
                <p:nvPr/>
              </p:nvPicPr>
              <p:blipFill>
                <a:blip r:embed="rId337"/>
                <a:stretch>
                  <a:fillRect/>
                </a:stretch>
              </p:blipFill>
              <p:spPr>
                <a:xfrm>
                  <a:off x="11295120" y="2997067"/>
                  <a:ext cx="57240" cy="3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8">
              <p14:nvContentPartPr>
                <p14:cNvPr id="222" name="Freihand 221">
                  <a:extLst>
                    <a:ext uri="{FF2B5EF4-FFF2-40B4-BE49-F238E27FC236}">
                      <a16:creationId xmlns:a16="http://schemas.microsoft.com/office/drawing/2014/main" id="{EA41DC05-82D6-48F4-B87A-A1C8A9214114}"/>
                    </a:ext>
                  </a:extLst>
                </p14:cNvPr>
                <p14:cNvContentPartPr/>
                <p14:nvPr/>
              </p14:nvContentPartPr>
              <p14:xfrm>
                <a:off x="11368560" y="3069787"/>
                <a:ext cx="111240" cy="76680"/>
              </p14:xfrm>
            </p:contentPart>
          </mc:Choice>
          <mc:Fallback>
            <p:pic>
              <p:nvPicPr>
                <p:cNvPr id="222" name="Freihand 221">
                  <a:extLst>
                    <a:ext uri="{FF2B5EF4-FFF2-40B4-BE49-F238E27FC236}">
                      <a16:creationId xmlns:a16="http://schemas.microsoft.com/office/drawing/2014/main" id="{EA41DC05-82D6-48F4-B87A-A1C8A9214114}"/>
                    </a:ext>
                  </a:extLst>
                </p:cNvPr>
                <p:cNvPicPr/>
                <p:nvPr/>
              </p:nvPicPr>
              <p:blipFill>
                <a:blip r:embed="rId339"/>
                <a:stretch>
                  <a:fillRect/>
                </a:stretch>
              </p:blipFill>
              <p:spPr>
                <a:xfrm>
                  <a:off x="11364240" y="3065467"/>
                  <a:ext cx="119880" cy="8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0">
              <p14:nvContentPartPr>
                <p14:cNvPr id="223" name="Freihand 222">
                  <a:extLst>
                    <a:ext uri="{FF2B5EF4-FFF2-40B4-BE49-F238E27FC236}">
                      <a16:creationId xmlns:a16="http://schemas.microsoft.com/office/drawing/2014/main" id="{EAEE4C53-DEC5-4454-91E3-0FA20556E025}"/>
                    </a:ext>
                  </a:extLst>
                </p14:cNvPr>
                <p14:cNvContentPartPr/>
                <p14:nvPr/>
              </p14:nvContentPartPr>
              <p14:xfrm>
                <a:off x="11499600" y="2969707"/>
                <a:ext cx="153360" cy="166320"/>
              </p14:xfrm>
            </p:contentPart>
          </mc:Choice>
          <mc:Fallback>
            <p:pic>
              <p:nvPicPr>
                <p:cNvPr id="223" name="Freihand 222">
                  <a:extLst>
                    <a:ext uri="{FF2B5EF4-FFF2-40B4-BE49-F238E27FC236}">
                      <a16:creationId xmlns:a16="http://schemas.microsoft.com/office/drawing/2014/main" id="{EAEE4C53-DEC5-4454-91E3-0FA20556E025}"/>
                    </a:ext>
                  </a:extLst>
                </p:cNvPr>
                <p:cNvPicPr/>
                <p:nvPr/>
              </p:nvPicPr>
              <p:blipFill>
                <a:blip r:embed="rId341"/>
                <a:stretch>
                  <a:fillRect/>
                </a:stretch>
              </p:blipFill>
              <p:spPr>
                <a:xfrm>
                  <a:off x="11495280" y="2965387"/>
                  <a:ext cx="162000" cy="17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2">
              <p14:nvContentPartPr>
                <p14:cNvPr id="225" name="Freihand 224">
                  <a:extLst>
                    <a:ext uri="{FF2B5EF4-FFF2-40B4-BE49-F238E27FC236}">
                      <a16:creationId xmlns:a16="http://schemas.microsoft.com/office/drawing/2014/main" id="{C44C5281-E822-4A9E-9199-631D73249DB9}"/>
                    </a:ext>
                  </a:extLst>
                </p14:cNvPr>
                <p14:cNvContentPartPr/>
                <p14:nvPr/>
              </p14:nvContentPartPr>
              <p14:xfrm>
                <a:off x="8020200" y="3439507"/>
                <a:ext cx="270000" cy="112680"/>
              </p14:xfrm>
            </p:contentPart>
          </mc:Choice>
          <mc:Fallback>
            <p:pic>
              <p:nvPicPr>
                <p:cNvPr id="225" name="Freihand 224">
                  <a:extLst>
                    <a:ext uri="{FF2B5EF4-FFF2-40B4-BE49-F238E27FC236}">
                      <a16:creationId xmlns:a16="http://schemas.microsoft.com/office/drawing/2014/main" id="{C44C5281-E822-4A9E-9199-631D73249DB9}"/>
                    </a:ext>
                  </a:extLst>
                </p:cNvPr>
                <p:cNvPicPr/>
                <p:nvPr/>
              </p:nvPicPr>
              <p:blipFill>
                <a:blip r:embed="rId343"/>
                <a:stretch>
                  <a:fillRect/>
                </a:stretch>
              </p:blipFill>
              <p:spPr>
                <a:xfrm>
                  <a:off x="8015880" y="3435187"/>
                  <a:ext cx="278640" cy="12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4">
              <p14:nvContentPartPr>
                <p14:cNvPr id="226" name="Freihand 225">
                  <a:extLst>
                    <a:ext uri="{FF2B5EF4-FFF2-40B4-BE49-F238E27FC236}">
                      <a16:creationId xmlns:a16="http://schemas.microsoft.com/office/drawing/2014/main" id="{3DF30703-DBD6-4818-AFAF-66A4939978E6}"/>
                    </a:ext>
                  </a:extLst>
                </p14:cNvPr>
                <p14:cNvContentPartPr/>
                <p14:nvPr/>
              </p14:nvContentPartPr>
              <p14:xfrm>
                <a:off x="8241960" y="3399907"/>
                <a:ext cx="42840" cy="3960"/>
              </p14:xfrm>
            </p:contentPart>
          </mc:Choice>
          <mc:Fallback>
            <p:pic>
              <p:nvPicPr>
                <p:cNvPr id="226" name="Freihand 225">
                  <a:extLst>
                    <a:ext uri="{FF2B5EF4-FFF2-40B4-BE49-F238E27FC236}">
                      <a16:creationId xmlns:a16="http://schemas.microsoft.com/office/drawing/2014/main" id="{3DF30703-DBD6-4818-AFAF-66A4939978E6}"/>
                    </a:ext>
                  </a:extLst>
                </p:cNvPr>
                <p:cNvPicPr/>
                <p:nvPr/>
              </p:nvPicPr>
              <p:blipFill>
                <a:blip r:embed="rId345"/>
                <a:stretch>
                  <a:fillRect/>
                </a:stretch>
              </p:blipFill>
              <p:spPr>
                <a:xfrm>
                  <a:off x="8237640" y="3395587"/>
                  <a:ext cx="51480" cy="1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6">
              <p14:nvContentPartPr>
                <p14:cNvPr id="227" name="Freihand 226">
                  <a:extLst>
                    <a:ext uri="{FF2B5EF4-FFF2-40B4-BE49-F238E27FC236}">
                      <a16:creationId xmlns:a16="http://schemas.microsoft.com/office/drawing/2014/main" id="{D15A79DA-520F-4276-8AAA-2754F588D101}"/>
                    </a:ext>
                  </a:extLst>
                </p14:cNvPr>
                <p14:cNvContentPartPr/>
                <p14:nvPr/>
              </p14:nvContentPartPr>
              <p14:xfrm>
                <a:off x="8343480" y="3411067"/>
                <a:ext cx="117720" cy="101160"/>
              </p14:xfrm>
            </p:contentPart>
          </mc:Choice>
          <mc:Fallback>
            <p:pic>
              <p:nvPicPr>
                <p:cNvPr id="227" name="Freihand 226">
                  <a:extLst>
                    <a:ext uri="{FF2B5EF4-FFF2-40B4-BE49-F238E27FC236}">
                      <a16:creationId xmlns:a16="http://schemas.microsoft.com/office/drawing/2014/main" id="{D15A79DA-520F-4276-8AAA-2754F588D101}"/>
                    </a:ext>
                  </a:extLst>
                </p:cNvPr>
                <p:cNvPicPr/>
                <p:nvPr/>
              </p:nvPicPr>
              <p:blipFill>
                <a:blip r:embed="rId347"/>
                <a:stretch>
                  <a:fillRect/>
                </a:stretch>
              </p:blipFill>
              <p:spPr>
                <a:xfrm>
                  <a:off x="8339160" y="3406747"/>
                  <a:ext cx="126360" cy="10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8">
              <p14:nvContentPartPr>
                <p14:cNvPr id="228" name="Freihand 227">
                  <a:extLst>
                    <a:ext uri="{FF2B5EF4-FFF2-40B4-BE49-F238E27FC236}">
                      <a16:creationId xmlns:a16="http://schemas.microsoft.com/office/drawing/2014/main" id="{9AA70790-6E2E-4734-8C38-6AFAD23DFE2F}"/>
                    </a:ext>
                  </a:extLst>
                </p14:cNvPr>
                <p14:cNvContentPartPr/>
                <p14:nvPr/>
              </p14:nvContentPartPr>
              <p14:xfrm>
                <a:off x="8612040" y="3457147"/>
                <a:ext cx="275040" cy="86760"/>
              </p14:xfrm>
            </p:contentPart>
          </mc:Choice>
          <mc:Fallback>
            <p:pic>
              <p:nvPicPr>
                <p:cNvPr id="228" name="Freihand 227">
                  <a:extLst>
                    <a:ext uri="{FF2B5EF4-FFF2-40B4-BE49-F238E27FC236}">
                      <a16:creationId xmlns:a16="http://schemas.microsoft.com/office/drawing/2014/main" id="{9AA70790-6E2E-4734-8C38-6AFAD23DFE2F}"/>
                    </a:ext>
                  </a:extLst>
                </p:cNvPr>
                <p:cNvPicPr/>
                <p:nvPr/>
              </p:nvPicPr>
              <p:blipFill>
                <a:blip r:embed="rId349"/>
                <a:stretch>
                  <a:fillRect/>
                </a:stretch>
              </p:blipFill>
              <p:spPr>
                <a:xfrm>
                  <a:off x="8607720" y="3452827"/>
                  <a:ext cx="283680" cy="9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0">
              <p14:nvContentPartPr>
                <p14:cNvPr id="229" name="Freihand 228">
                  <a:extLst>
                    <a:ext uri="{FF2B5EF4-FFF2-40B4-BE49-F238E27FC236}">
                      <a16:creationId xmlns:a16="http://schemas.microsoft.com/office/drawing/2014/main" id="{CECA2882-0362-41E8-922E-EE9DA03A71D2}"/>
                    </a:ext>
                  </a:extLst>
                </p14:cNvPr>
                <p14:cNvContentPartPr/>
                <p14:nvPr/>
              </p14:nvContentPartPr>
              <p14:xfrm>
                <a:off x="8868720" y="3424387"/>
                <a:ext cx="360" cy="360"/>
              </p14:xfrm>
            </p:contentPart>
          </mc:Choice>
          <mc:Fallback>
            <p:pic>
              <p:nvPicPr>
                <p:cNvPr id="229" name="Freihand 228">
                  <a:extLst>
                    <a:ext uri="{FF2B5EF4-FFF2-40B4-BE49-F238E27FC236}">
                      <a16:creationId xmlns:a16="http://schemas.microsoft.com/office/drawing/2014/main" id="{CECA2882-0362-41E8-922E-EE9DA03A71D2}"/>
                    </a:ext>
                  </a:extLst>
                </p:cNvPr>
                <p:cNvPicPr/>
                <p:nvPr/>
              </p:nvPicPr>
              <p:blipFill>
                <a:blip r:embed="rId351"/>
                <a:stretch>
                  <a:fillRect/>
                </a:stretch>
              </p:blipFill>
              <p:spPr>
                <a:xfrm>
                  <a:off x="8864400" y="3420067"/>
                  <a:ext cx="9000" cy="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2">
              <p14:nvContentPartPr>
                <p14:cNvPr id="230" name="Freihand 229">
                  <a:extLst>
                    <a:ext uri="{FF2B5EF4-FFF2-40B4-BE49-F238E27FC236}">
                      <a16:creationId xmlns:a16="http://schemas.microsoft.com/office/drawing/2014/main" id="{B605EB32-9720-4728-9A36-518BD25B14EA}"/>
                    </a:ext>
                  </a:extLst>
                </p14:cNvPr>
                <p14:cNvContentPartPr/>
                <p14:nvPr/>
              </p14:nvContentPartPr>
              <p14:xfrm>
                <a:off x="9078960" y="3399907"/>
                <a:ext cx="120240" cy="203760"/>
              </p14:xfrm>
            </p:contentPart>
          </mc:Choice>
          <mc:Fallback>
            <p:pic>
              <p:nvPicPr>
                <p:cNvPr id="230" name="Freihand 229">
                  <a:extLst>
                    <a:ext uri="{FF2B5EF4-FFF2-40B4-BE49-F238E27FC236}">
                      <a16:creationId xmlns:a16="http://schemas.microsoft.com/office/drawing/2014/main" id="{B605EB32-9720-4728-9A36-518BD25B14EA}"/>
                    </a:ext>
                  </a:extLst>
                </p:cNvPr>
                <p:cNvPicPr/>
                <p:nvPr/>
              </p:nvPicPr>
              <p:blipFill>
                <a:blip r:embed="rId353"/>
                <a:stretch>
                  <a:fillRect/>
                </a:stretch>
              </p:blipFill>
              <p:spPr>
                <a:xfrm>
                  <a:off x="9074640" y="3395587"/>
                  <a:ext cx="128880" cy="21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4">
              <p14:nvContentPartPr>
                <p14:cNvPr id="232" name="Freihand 231">
                  <a:extLst>
                    <a:ext uri="{FF2B5EF4-FFF2-40B4-BE49-F238E27FC236}">
                      <a16:creationId xmlns:a16="http://schemas.microsoft.com/office/drawing/2014/main" id="{A61A664F-8344-460A-833D-ED96754B8B84}"/>
                    </a:ext>
                  </a:extLst>
                </p14:cNvPr>
                <p14:cNvContentPartPr/>
                <p14:nvPr/>
              </p14:nvContentPartPr>
              <p14:xfrm>
                <a:off x="9254640" y="3383347"/>
                <a:ext cx="43560" cy="181080"/>
              </p14:xfrm>
            </p:contentPart>
          </mc:Choice>
          <mc:Fallback>
            <p:pic>
              <p:nvPicPr>
                <p:cNvPr id="232" name="Freihand 231">
                  <a:extLst>
                    <a:ext uri="{FF2B5EF4-FFF2-40B4-BE49-F238E27FC236}">
                      <a16:creationId xmlns:a16="http://schemas.microsoft.com/office/drawing/2014/main" id="{A61A664F-8344-460A-833D-ED96754B8B84}"/>
                    </a:ext>
                  </a:extLst>
                </p:cNvPr>
                <p:cNvPicPr/>
                <p:nvPr/>
              </p:nvPicPr>
              <p:blipFill>
                <a:blip r:embed="rId355"/>
                <a:stretch>
                  <a:fillRect/>
                </a:stretch>
              </p:blipFill>
              <p:spPr>
                <a:xfrm>
                  <a:off x="9250320" y="3379027"/>
                  <a:ext cx="52200" cy="18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6">
              <p14:nvContentPartPr>
                <p14:cNvPr id="233" name="Freihand 232">
                  <a:extLst>
                    <a:ext uri="{FF2B5EF4-FFF2-40B4-BE49-F238E27FC236}">
                      <a16:creationId xmlns:a16="http://schemas.microsoft.com/office/drawing/2014/main" id="{9CA0C030-B288-4977-9CBA-FA7D7DBB6CE4}"/>
                    </a:ext>
                  </a:extLst>
                </p14:cNvPr>
                <p14:cNvContentPartPr/>
                <p14:nvPr/>
              </p14:nvContentPartPr>
              <p14:xfrm>
                <a:off x="9306480" y="3456787"/>
                <a:ext cx="170280" cy="100800"/>
              </p14:xfrm>
            </p:contentPart>
          </mc:Choice>
          <mc:Fallback>
            <p:pic>
              <p:nvPicPr>
                <p:cNvPr id="233" name="Freihand 232">
                  <a:extLst>
                    <a:ext uri="{FF2B5EF4-FFF2-40B4-BE49-F238E27FC236}">
                      <a16:creationId xmlns:a16="http://schemas.microsoft.com/office/drawing/2014/main" id="{9CA0C030-B288-4977-9CBA-FA7D7DBB6CE4}"/>
                    </a:ext>
                  </a:extLst>
                </p:cNvPr>
                <p:cNvPicPr/>
                <p:nvPr/>
              </p:nvPicPr>
              <p:blipFill>
                <a:blip r:embed="rId357"/>
                <a:stretch>
                  <a:fillRect/>
                </a:stretch>
              </p:blipFill>
              <p:spPr>
                <a:xfrm>
                  <a:off x="9302160" y="3452467"/>
                  <a:ext cx="178920" cy="10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8">
              <p14:nvContentPartPr>
                <p14:cNvPr id="234" name="Freihand 233">
                  <a:extLst>
                    <a:ext uri="{FF2B5EF4-FFF2-40B4-BE49-F238E27FC236}">
                      <a16:creationId xmlns:a16="http://schemas.microsoft.com/office/drawing/2014/main" id="{9B078115-1D9A-4DD6-908D-D566EA060FFC}"/>
                    </a:ext>
                  </a:extLst>
                </p14:cNvPr>
                <p14:cNvContentPartPr/>
                <p14:nvPr/>
              </p14:nvContentPartPr>
              <p14:xfrm>
                <a:off x="9452280" y="3406747"/>
                <a:ext cx="33840" cy="51840"/>
              </p14:xfrm>
            </p:contentPart>
          </mc:Choice>
          <mc:Fallback>
            <p:pic>
              <p:nvPicPr>
                <p:cNvPr id="234" name="Freihand 233">
                  <a:extLst>
                    <a:ext uri="{FF2B5EF4-FFF2-40B4-BE49-F238E27FC236}">
                      <a16:creationId xmlns:a16="http://schemas.microsoft.com/office/drawing/2014/main" id="{9B078115-1D9A-4DD6-908D-D566EA060FFC}"/>
                    </a:ext>
                  </a:extLst>
                </p:cNvPr>
                <p:cNvPicPr/>
                <p:nvPr/>
              </p:nvPicPr>
              <p:blipFill>
                <a:blip r:embed="rId359"/>
                <a:stretch>
                  <a:fillRect/>
                </a:stretch>
              </p:blipFill>
              <p:spPr>
                <a:xfrm>
                  <a:off x="9447960" y="3402427"/>
                  <a:ext cx="42480" cy="6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0">
              <p14:nvContentPartPr>
                <p14:cNvPr id="235" name="Freihand 234">
                  <a:extLst>
                    <a:ext uri="{FF2B5EF4-FFF2-40B4-BE49-F238E27FC236}">
                      <a16:creationId xmlns:a16="http://schemas.microsoft.com/office/drawing/2014/main" id="{5A13C98E-E7C0-4A77-98A9-570B92F9D231}"/>
                    </a:ext>
                  </a:extLst>
                </p14:cNvPr>
                <p14:cNvContentPartPr/>
                <p14:nvPr/>
              </p14:nvContentPartPr>
              <p14:xfrm>
                <a:off x="9514200" y="3358867"/>
                <a:ext cx="106920" cy="183240"/>
              </p14:xfrm>
            </p:contentPart>
          </mc:Choice>
          <mc:Fallback>
            <p:pic>
              <p:nvPicPr>
                <p:cNvPr id="235" name="Freihand 234">
                  <a:extLst>
                    <a:ext uri="{FF2B5EF4-FFF2-40B4-BE49-F238E27FC236}">
                      <a16:creationId xmlns:a16="http://schemas.microsoft.com/office/drawing/2014/main" id="{5A13C98E-E7C0-4A77-98A9-570B92F9D231}"/>
                    </a:ext>
                  </a:extLst>
                </p:cNvPr>
                <p:cNvPicPr/>
                <p:nvPr/>
              </p:nvPicPr>
              <p:blipFill>
                <a:blip r:embed="rId361"/>
                <a:stretch>
                  <a:fillRect/>
                </a:stretch>
              </p:blipFill>
              <p:spPr>
                <a:xfrm>
                  <a:off x="9509880" y="3354547"/>
                  <a:ext cx="115560" cy="19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2">
              <p14:nvContentPartPr>
                <p14:cNvPr id="236" name="Freihand 235">
                  <a:extLst>
                    <a:ext uri="{FF2B5EF4-FFF2-40B4-BE49-F238E27FC236}">
                      <a16:creationId xmlns:a16="http://schemas.microsoft.com/office/drawing/2014/main" id="{CC699DE8-BB1E-41EC-A7A0-7F6FE453FCE8}"/>
                    </a:ext>
                  </a:extLst>
                </p14:cNvPr>
                <p14:cNvContentPartPr/>
                <p14:nvPr/>
              </p14:nvContentPartPr>
              <p14:xfrm>
                <a:off x="9651360" y="3469747"/>
                <a:ext cx="414720" cy="248760"/>
              </p14:xfrm>
            </p:contentPart>
          </mc:Choice>
          <mc:Fallback>
            <p:pic>
              <p:nvPicPr>
                <p:cNvPr id="236" name="Freihand 235">
                  <a:extLst>
                    <a:ext uri="{FF2B5EF4-FFF2-40B4-BE49-F238E27FC236}">
                      <a16:creationId xmlns:a16="http://schemas.microsoft.com/office/drawing/2014/main" id="{CC699DE8-BB1E-41EC-A7A0-7F6FE453FCE8}"/>
                    </a:ext>
                  </a:extLst>
                </p:cNvPr>
                <p:cNvPicPr/>
                <p:nvPr/>
              </p:nvPicPr>
              <p:blipFill>
                <a:blip r:embed="rId363"/>
                <a:stretch>
                  <a:fillRect/>
                </a:stretch>
              </p:blipFill>
              <p:spPr>
                <a:xfrm>
                  <a:off x="9647040" y="3465427"/>
                  <a:ext cx="423360" cy="25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4">
              <p14:nvContentPartPr>
                <p14:cNvPr id="237" name="Freihand 236">
                  <a:extLst>
                    <a:ext uri="{FF2B5EF4-FFF2-40B4-BE49-F238E27FC236}">
                      <a16:creationId xmlns:a16="http://schemas.microsoft.com/office/drawing/2014/main" id="{48ADC8EC-78A2-4775-8E0B-FEB53C32CD7A}"/>
                    </a:ext>
                  </a:extLst>
                </p14:cNvPr>
                <p14:cNvContentPartPr/>
                <p14:nvPr/>
              </p14:nvContentPartPr>
              <p14:xfrm>
                <a:off x="10047360" y="3422587"/>
                <a:ext cx="17640" cy="10440"/>
              </p14:xfrm>
            </p:contentPart>
          </mc:Choice>
          <mc:Fallback>
            <p:pic>
              <p:nvPicPr>
                <p:cNvPr id="237" name="Freihand 236">
                  <a:extLst>
                    <a:ext uri="{FF2B5EF4-FFF2-40B4-BE49-F238E27FC236}">
                      <a16:creationId xmlns:a16="http://schemas.microsoft.com/office/drawing/2014/main" id="{48ADC8EC-78A2-4775-8E0B-FEB53C32CD7A}"/>
                    </a:ext>
                  </a:extLst>
                </p:cNvPr>
                <p:cNvPicPr/>
                <p:nvPr/>
              </p:nvPicPr>
              <p:blipFill>
                <a:blip r:embed="rId365"/>
                <a:stretch>
                  <a:fillRect/>
                </a:stretch>
              </p:blipFill>
              <p:spPr>
                <a:xfrm>
                  <a:off x="10043040" y="3418267"/>
                  <a:ext cx="26280" cy="1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6">
              <p14:nvContentPartPr>
                <p14:cNvPr id="238" name="Freihand 237">
                  <a:extLst>
                    <a:ext uri="{FF2B5EF4-FFF2-40B4-BE49-F238E27FC236}">
                      <a16:creationId xmlns:a16="http://schemas.microsoft.com/office/drawing/2014/main" id="{363938E1-A539-4AE0-A947-820DBBA49A65}"/>
                    </a:ext>
                  </a:extLst>
                </p14:cNvPr>
                <p14:cNvContentPartPr/>
                <p14:nvPr/>
              </p14:nvContentPartPr>
              <p14:xfrm>
                <a:off x="10089480" y="3368227"/>
                <a:ext cx="302040" cy="175320"/>
              </p14:xfrm>
            </p:contentPart>
          </mc:Choice>
          <mc:Fallback>
            <p:pic>
              <p:nvPicPr>
                <p:cNvPr id="238" name="Freihand 237">
                  <a:extLst>
                    <a:ext uri="{FF2B5EF4-FFF2-40B4-BE49-F238E27FC236}">
                      <a16:creationId xmlns:a16="http://schemas.microsoft.com/office/drawing/2014/main" id="{363938E1-A539-4AE0-A947-820DBBA49A65}"/>
                    </a:ext>
                  </a:extLst>
                </p:cNvPr>
                <p:cNvPicPr/>
                <p:nvPr/>
              </p:nvPicPr>
              <p:blipFill>
                <a:blip r:embed="rId367"/>
                <a:stretch>
                  <a:fillRect/>
                </a:stretch>
              </p:blipFill>
              <p:spPr>
                <a:xfrm>
                  <a:off x="10085160" y="3363907"/>
                  <a:ext cx="310680" cy="18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8">
              <p14:nvContentPartPr>
                <p14:cNvPr id="240" name="Freihand 239">
                  <a:extLst>
                    <a:ext uri="{FF2B5EF4-FFF2-40B4-BE49-F238E27FC236}">
                      <a16:creationId xmlns:a16="http://schemas.microsoft.com/office/drawing/2014/main" id="{AEE8F397-3E85-47B6-AD2B-BBEA5191309E}"/>
                    </a:ext>
                  </a:extLst>
                </p14:cNvPr>
                <p14:cNvContentPartPr/>
                <p14:nvPr/>
              </p14:nvContentPartPr>
              <p14:xfrm>
                <a:off x="10488000" y="3457147"/>
                <a:ext cx="146160" cy="83880"/>
              </p14:xfrm>
            </p:contentPart>
          </mc:Choice>
          <mc:Fallback>
            <p:pic>
              <p:nvPicPr>
                <p:cNvPr id="240" name="Freihand 239">
                  <a:extLst>
                    <a:ext uri="{FF2B5EF4-FFF2-40B4-BE49-F238E27FC236}">
                      <a16:creationId xmlns:a16="http://schemas.microsoft.com/office/drawing/2014/main" id="{AEE8F397-3E85-47B6-AD2B-BBEA5191309E}"/>
                    </a:ext>
                  </a:extLst>
                </p:cNvPr>
                <p:cNvPicPr/>
                <p:nvPr/>
              </p:nvPicPr>
              <p:blipFill>
                <a:blip r:embed="rId369"/>
                <a:stretch>
                  <a:fillRect/>
                </a:stretch>
              </p:blipFill>
              <p:spPr>
                <a:xfrm>
                  <a:off x="10483680" y="3452827"/>
                  <a:ext cx="154800" cy="9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0">
              <p14:nvContentPartPr>
                <p14:cNvPr id="241" name="Freihand 240">
                  <a:extLst>
                    <a:ext uri="{FF2B5EF4-FFF2-40B4-BE49-F238E27FC236}">
                      <a16:creationId xmlns:a16="http://schemas.microsoft.com/office/drawing/2014/main" id="{F2870FB6-55CA-4CF3-99A1-D701C5513E47}"/>
                    </a:ext>
                  </a:extLst>
                </p14:cNvPr>
                <p14:cNvContentPartPr/>
                <p14:nvPr/>
              </p14:nvContentPartPr>
              <p14:xfrm>
                <a:off x="10641720" y="3375787"/>
                <a:ext cx="360" cy="360"/>
              </p14:xfrm>
            </p:contentPart>
          </mc:Choice>
          <mc:Fallback>
            <p:pic>
              <p:nvPicPr>
                <p:cNvPr id="241" name="Freihand 240">
                  <a:extLst>
                    <a:ext uri="{FF2B5EF4-FFF2-40B4-BE49-F238E27FC236}">
                      <a16:creationId xmlns:a16="http://schemas.microsoft.com/office/drawing/2014/main" id="{F2870FB6-55CA-4CF3-99A1-D701C5513E47}"/>
                    </a:ext>
                  </a:extLst>
                </p:cNvPr>
                <p:cNvPicPr/>
                <p:nvPr/>
              </p:nvPicPr>
              <p:blipFill>
                <a:blip r:embed="rId351"/>
                <a:stretch>
                  <a:fillRect/>
                </a:stretch>
              </p:blipFill>
              <p:spPr>
                <a:xfrm>
                  <a:off x="10637400" y="3371467"/>
                  <a:ext cx="9000" cy="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1">
              <p14:nvContentPartPr>
                <p14:cNvPr id="242" name="Freihand 241">
                  <a:extLst>
                    <a:ext uri="{FF2B5EF4-FFF2-40B4-BE49-F238E27FC236}">
                      <a16:creationId xmlns:a16="http://schemas.microsoft.com/office/drawing/2014/main" id="{B0167F2E-5E8C-4E4F-B9E1-5D4A31AA16FD}"/>
                    </a:ext>
                  </a:extLst>
                </p14:cNvPr>
                <p14:cNvContentPartPr/>
                <p14:nvPr/>
              </p14:nvContentPartPr>
              <p14:xfrm>
                <a:off x="10769880" y="3336907"/>
                <a:ext cx="110880" cy="181440"/>
              </p14:xfrm>
            </p:contentPart>
          </mc:Choice>
          <mc:Fallback>
            <p:pic>
              <p:nvPicPr>
                <p:cNvPr id="242" name="Freihand 241">
                  <a:extLst>
                    <a:ext uri="{FF2B5EF4-FFF2-40B4-BE49-F238E27FC236}">
                      <a16:creationId xmlns:a16="http://schemas.microsoft.com/office/drawing/2014/main" id="{B0167F2E-5E8C-4E4F-B9E1-5D4A31AA16FD}"/>
                    </a:ext>
                  </a:extLst>
                </p:cNvPr>
                <p:cNvPicPr/>
                <p:nvPr/>
              </p:nvPicPr>
              <p:blipFill>
                <a:blip r:embed="rId372"/>
                <a:stretch>
                  <a:fillRect/>
                </a:stretch>
              </p:blipFill>
              <p:spPr>
                <a:xfrm>
                  <a:off x="10765560" y="3332587"/>
                  <a:ext cx="119520" cy="19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3">
              <p14:nvContentPartPr>
                <p14:cNvPr id="243" name="Freihand 242">
                  <a:extLst>
                    <a:ext uri="{FF2B5EF4-FFF2-40B4-BE49-F238E27FC236}">
                      <a16:creationId xmlns:a16="http://schemas.microsoft.com/office/drawing/2014/main" id="{0AAB1C1B-124B-4713-803C-C3F755C78A6E}"/>
                    </a:ext>
                  </a:extLst>
                </p14:cNvPr>
                <p14:cNvContentPartPr/>
                <p14:nvPr/>
              </p14:nvContentPartPr>
              <p14:xfrm>
                <a:off x="10912080" y="3424747"/>
                <a:ext cx="146520" cy="91080"/>
              </p14:xfrm>
            </p:contentPart>
          </mc:Choice>
          <mc:Fallback>
            <p:pic>
              <p:nvPicPr>
                <p:cNvPr id="243" name="Freihand 242">
                  <a:extLst>
                    <a:ext uri="{FF2B5EF4-FFF2-40B4-BE49-F238E27FC236}">
                      <a16:creationId xmlns:a16="http://schemas.microsoft.com/office/drawing/2014/main" id="{0AAB1C1B-124B-4713-803C-C3F755C78A6E}"/>
                    </a:ext>
                  </a:extLst>
                </p:cNvPr>
                <p:cNvPicPr/>
                <p:nvPr/>
              </p:nvPicPr>
              <p:blipFill>
                <a:blip r:embed="rId374"/>
                <a:stretch>
                  <a:fillRect/>
                </a:stretch>
              </p:blipFill>
              <p:spPr>
                <a:xfrm>
                  <a:off x="10907760" y="3420427"/>
                  <a:ext cx="155160" cy="9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5">
              <p14:nvContentPartPr>
                <p14:cNvPr id="244" name="Freihand 243">
                  <a:extLst>
                    <a:ext uri="{FF2B5EF4-FFF2-40B4-BE49-F238E27FC236}">
                      <a16:creationId xmlns:a16="http://schemas.microsoft.com/office/drawing/2014/main" id="{0B765A45-B1E0-4A9B-BCC0-9716732AB3D9}"/>
                    </a:ext>
                  </a:extLst>
                </p14:cNvPr>
                <p14:cNvContentPartPr/>
                <p14:nvPr/>
              </p14:nvContentPartPr>
              <p14:xfrm>
                <a:off x="11049240" y="3361387"/>
                <a:ext cx="33120" cy="42480"/>
              </p14:xfrm>
            </p:contentPart>
          </mc:Choice>
          <mc:Fallback>
            <p:pic>
              <p:nvPicPr>
                <p:cNvPr id="244" name="Freihand 243">
                  <a:extLst>
                    <a:ext uri="{FF2B5EF4-FFF2-40B4-BE49-F238E27FC236}">
                      <a16:creationId xmlns:a16="http://schemas.microsoft.com/office/drawing/2014/main" id="{0B765A45-B1E0-4A9B-BCC0-9716732AB3D9}"/>
                    </a:ext>
                  </a:extLst>
                </p:cNvPr>
                <p:cNvPicPr/>
                <p:nvPr/>
              </p:nvPicPr>
              <p:blipFill>
                <a:blip r:embed="rId376"/>
                <a:stretch>
                  <a:fillRect/>
                </a:stretch>
              </p:blipFill>
              <p:spPr>
                <a:xfrm>
                  <a:off x="11044920" y="3357067"/>
                  <a:ext cx="41760" cy="5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7">
              <p14:nvContentPartPr>
                <p14:cNvPr id="245" name="Freihand 244">
                  <a:extLst>
                    <a:ext uri="{FF2B5EF4-FFF2-40B4-BE49-F238E27FC236}">
                      <a16:creationId xmlns:a16="http://schemas.microsoft.com/office/drawing/2014/main" id="{B03A0E23-93A4-4A47-A94E-E1FF3B49E82F}"/>
                    </a:ext>
                  </a:extLst>
                </p14:cNvPr>
                <p14:cNvContentPartPr/>
                <p14:nvPr/>
              </p14:nvContentPartPr>
              <p14:xfrm>
                <a:off x="11089200" y="3348427"/>
                <a:ext cx="138240" cy="146880"/>
              </p14:xfrm>
            </p:contentPart>
          </mc:Choice>
          <mc:Fallback>
            <p:pic>
              <p:nvPicPr>
                <p:cNvPr id="245" name="Freihand 244">
                  <a:extLst>
                    <a:ext uri="{FF2B5EF4-FFF2-40B4-BE49-F238E27FC236}">
                      <a16:creationId xmlns:a16="http://schemas.microsoft.com/office/drawing/2014/main" id="{B03A0E23-93A4-4A47-A94E-E1FF3B49E82F}"/>
                    </a:ext>
                  </a:extLst>
                </p:cNvPr>
                <p:cNvPicPr/>
                <p:nvPr/>
              </p:nvPicPr>
              <p:blipFill>
                <a:blip r:embed="rId378"/>
                <a:stretch>
                  <a:fillRect/>
                </a:stretch>
              </p:blipFill>
              <p:spPr>
                <a:xfrm>
                  <a:off x="11084880" y="3344107"/>
                  <a:ext cx="146880" cy="15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9">
              <p14:nvContentPartPr>
                <p14:cNvPr id="246" name="Freihand 245">
                  <a:extLst>
                    <a:ext uri="{FF2B5EF4-FFF2-40B4-BE49-F238E27FC236}">
                      <a16:creationId xmlns:a16="http://schemas.microsoft.com/office/drawing/2014/main" id="{BA36FDC4-C5DB-4FDE-A2BD-07CBA2B90230}"/>
                    </a:ext>
                  </a:extLst>
                </p14:cNvPr>
                <p14:cNvContentPartPr/>
                <p14:nvPr/>
              </p14:nvContentPartPr>
              <p14:xfrm>
                <a:off x="11233920" y="3398827"/>
                <a:ext cx="204840" cy="86040"/>
              </p14:xfrm>
            </p:contentPart>
          </mc:Choice>
          <mc:Fallback>
            <p:pic>
              <p:nvPicPr>
                <p:cNvPr id="246" name="Freihand 245">
                  <a:extLst>
                    <a:ext uri="{FF2B5EF4-FFF2-40B4-BE49-F238E27FC236}">
                      <a16:creationId xmlns:a16="http://schemas.microsoft.com/office/drawing/2014/main" id="{BA36FDC4-C5DB-4FDE-A2BD-07CBA2B90230}"/>
                    </a:ext>
                  </a:extLst>
                </p:cNvPr>
                <p:cNvPicPr/>
                <p:nvPr/>
              </p:nvPicPr>
              <p:blipFill>
                <a:blip r:embed="rId380"/>
                <a:stretch>
                  <a:fillRect/>
                </a:stretch>
              </p:blipFill>
              <p:spPr>
                <a:xfrm>
                  <a:off x="11229600" y="3394507"/>
                  <a:ext cx="213480" cy="9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1">
              <p14:nvContentPartPr>
                <p14:cNvPr id="247" name="Freihand 246">
                  <a:extLst>
                    <a:ext uri="{FF2B5EF4-FFF2-40B4-BE49-F238E27FC236}">
                      <a16:creationId xmlns:a16="http://schemas.microsoft.com/office/drawing/2014/main" id="{D7DF9ACF-A0CB-467D-BD89-4522E47BE6E3}"/>
                    </a:ext>
                  </a:extLst>
                </p14:cNvPr>
                <p14:cNvContentPartPr/>
                <p14:nvPr/>
              </p14:nvContentPartPr>
              <p14:xfrm>
                <a:off x="8259600" y="3700147"/>
                <a:ext cx="139680" cy="217800"/>
              </p14:xfrm>
            </p:contentPart>
          </mc:Choice>
          <mc:Fallback>
            <p:pic>
              <p:nvPicPr>
                <p:cNvPr id="247" name="Freihand 246">
                  <a:extLst>
                    <a:ext uri="{FF2B5EF4-FFF2-40B4-BE49-F238E27FC236}">
                      <a16:creationId xmlns:a16="http://schemas.microsoft.com/office/drawing/2014/main" id="{D7DF9ACF-A0CB-467D-BD89-4522E47BE6E3}"/>
                    </a:ext>
                  </a:extLst>
                </p:cNvPr>
                <p:cNvPicPr/>
                <p:nvPr/>
              </p:nvPicPr>
              <p:blipFill>
                <a:blip r:embed="rId382"/>
                <a:stretch>
                  <a:fillRect/>
                </a:stretch>
              </p:blipFill>
              <p:spPr>
                <a:xfrm>
                  <a:off x="8255280" y="3695827"/>
                  <a:ext cx="148320" cy="22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3">
              <p14:nvContentPartPr>
                <p14:cNvPr id="248" name="Freihand 247">
                  <a:extLst>
                    <a:ext uri="{FF2B5EF4-FFF2-40B4-BE49-F238E27FC236}">
                      <a16:creationId xmlns:a16="http://schemas.microsoft.com/office/drawing/2014/main" id="{060861AC-81E7-4419-97CD-9F75C1BDEB00}"/>
                    </a:ext>
                  </a:extLst>
                </p14:cNvPr>
                <p14:cNvContentPartPr/>
                <p14:nvPr/>
              </p14:nvContentPartPr>
              <p14:xfrm>
                <a:off x="8427000" y="3784747"/>
                <a:ext cx="133200" cy="127080"/>
              </p14:xfrm>
            </p:contentPart>
          </mc:Choice>
          <mc:Fallback>
            <p:pic>
              <p:nvPicPr>
                <p:cNvPr id="248" name="Freihand 247">
                  <a:extLst>
                    <a:ext uri="{FF2B5EF4-FFF2-40B4-BE49-F238E27FC236}">
                      <a16:creationId xmlns:a16="http://schemas.microsoft.com/office/drawing/2014/main" id="{060861AC-81E7-4419-97CD-9F75C1BDEB00}"/>
                    </a:ext>
                  </a:extLst>
                </p:cNvPr>
                <p:cNvPicPr/>
                <p:nvPr/>
              </p:nvPicPr>
              <p:blipFill>
                <a:blip r:embed="rId384"/>
                <a:stretch>
                  <a:fillRect/>
                </a:stretch>
              </p:blipFill>
              <p:spPr>
                <a:xfrm>
                  <a:off x="8422680" y="3780427"/>
                  <a:ext cx="141840" cy="13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5">
              <p14:nvContentPartPr>
                <p14:cNvPr id="249" name="Freihand 248">
                  <a:extLst>
                    <a:ext uri="{FF2B5EF4-FFF2-40B4-BE49-F238E27FC236}">
                      <a16:creationId xmlns:a16="http://schemas.microsoft.com/office/drawing/2014/main" id="{2243634B-D58E-4EED-8901-5E3B82F2A17F}"/>
                    </a:ext>
                  </a:extLst>
                </p14:cNvPr>
                <p14:cNvContentPartPr/>
                <p14:nvPr/>
              </p14:nvContentPartPr>
              <p14:xfrm>
                <a:off x="8550120" y="3718147"/>
                <a:ext cx="112320" cy="151920"/>
              </p14:xfrm>
            </p:contentPart>
          </mc:Choice>
          <mc:Fallback>
            <p:pic>
              <p:nvPicPr>
                <p:cNvPr id="249" name="Freihand 248">
                  <a:extLst>
                    <a:ext uri="{FF2B5EF4-FFF2-40B4-BE49-F238E27FC236}">
                      <a16:creationId xmlns:a16="http://schemas.microsoft.com/office/drawing/2014/main" id="{2243634B-D58E-4EED-8901-5E3B82F2A17F}"/>
                    </a:ext>
                  </a:extLst>
                </p:cNvPr>
                <p:cNvPicPr/>
                <p:nvPr/>
              </p:nvPicPr>
              <p:blipFill>
                <a:blip r:embed="rId386"/>
                <a:stretch>
                  <a:fillRect/>
                </a:stretch>
              </p:blipFill>
              <p:spPr>
                <a:xfrm>
                  <a:off x="8545800" y="3713827"/>
                  <a:ext cx="120960" cy="16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7">
              <p14:nvContentPartPr>
                <p14:cNvPr id="250" name="Freihand 249">
                  <a:extLst>
                    <a:ext uri="{FF2B5EF4-FFF2-40B4-BE49-F238E27FC236}">
                      <a16:creationId xmlns:a16="http://schemas.microsoft.com/office/drawing/2014/main" id="{40D6230D-C8CF-4D34-BAE7-675A12643341}"/>
                    </a:ext>
                  </a:extLst>
                </p14:cNvPr>
                <p14:cNvContentPartPr/>
                <p14:nvPr/>
              </p14:nvContentPartPr>
              <p14:xfrm>
                <a:off x="8600520" y="3858547"/>
                <a:ext cx="66240" cy="22680"/>
              </p14:xfrm>
            </p:contentPart>
          </mc:Choice>
          <mc:Fallback>
            <p:pic>
              <p:nvPicPr>
                <p:cNvPr id="250" name="Freihand 249">
                  <a:extLst>
                    <a:ext uri="{FF2B5EF4-FFF2-40B4-BE49-F238E27FC236}">
                      <a16:creationId xmlns:a16="http://schemas.microsoft.com/office/drawing/2014/main" id="{40D6230D-C8CF-4D34-BAE7-675A12643341}"/>
                    </a:ext>
                  </a:extLst>
                </p:cNvPr>
                <p:cNvPicPr/>
                <p:nvPr/>
              </p:nvPicPr>
              <p:blipFill>
                <a:blip r:embed="rId388"/>
                <a:stretch>
                  <a:fillRect/>
                </a:stretch>
              </p:blipFill>
              <p:spPr>
                <a:xfrm>
                  <a:off x="8596200" y="3854227"/>
                  <a:ext cx="74880" cy="3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9">
              <p14:nvContentPartPr>
                <p14:cNvPr id="251" name="Freihand 250">
                  <a:extLst>
                    <a:ext uri="{FF2B5EF4-FFF2-40B4-BE49-F238E27FC236}">
                      <a16:creationId xmlns:a16="http://schemas.microsoft.com/office/drawing/2014/main" id="{D66588BA-208B-4202-ACCD-15144A7F9D24}"/>
                    </a:ext>
                  </a:extLst>
                </p14:cNvPr>
                <p14:cNvContentPartPr/>
                <p14:nvPr/>
              </p14:nvContentPartPr>
              <p14:xfrm>
                <a:off x="8671800" y="3831187"/>
                <a:ext cx="61200" cy="46440"/>
              </p14:xfrm>
            </p:contentPart>
          </mc:Choice>
          <mc:Fallback>
            <p:pic>
              <p:nvPicPr>
                <p:cNvPr id="251" name="Freihand 250">
                  <a:extLst>
                    <a:ext uri="{FF2B5EF4-FFF2-40B4-BE49-F238E27FC236}">
                      <a16:creationId xmlns:a16="http://schemas.microsoft.com/office/drawing/2014/main" id="{D66588BA-208B-4202-ACCD-15144A7F9D24}"/>
                    </a:ext>
                  </a:extLst>
                </p:cNvPr>
                <p:cNvPicPr/>
                <p:nvPr/>
              </p:nvPicPr>
              <p:blipFill>
                <a:blip r:embed="rId390"/>
                <a:stretch>
                  <a:fillRect/>
                </a:stretch>
              </p:blipFill>
              <p:spPr>
                <a:xfrm>
                  <a:off x="8667480" y="3826867"/>
                  <a:ext cx="69840" cy="5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1">
              <p14:nvContentPartPr>
                <p14:cNvPr id="252" name="Freihand 251">
                  <a:extLst>
                    <a:ext uri="{FF2B5EF4-FFF2-40B4-BE49-F238E27FC236}">
                      <a16:creationId xmlns:a16="http://schemas.microsoft.com/office/drawing/2014/main" id="{FA8CF4CA-A46D-4DDA-BC6B-556B0FB4546B}"/>
                    </a:ext>
                  </a:extLst>
                </p14:cNvPr>
                <p14:cNvContentPartPr/>
                <p14:nvPr/>
              </p14:nvContentPartPr>
              <p14:xfrm>
                <a:off x="8711040" y="3712027"/>
                <a:ext cx="366120" cy="185400"/>
              </p14:xfrm>
            </p:contentPart>
          </mc:Choice>
          <mc:Fallback>
            <p:pic>
              <p:nvPicPr>
                <p:cNvPr id="252" name="Freihand 251">
                  <a:extLst>
                    <a:ext uri="{FF2B5EF4-FFF2-40B4-BE49-F238E27FC236}">
                      <a16:creationId xmlns:a16="http://schemas.microsoft.com/office/drawing/2014/main" id="{FA8CF4CA-A46D-4DDA-BC6B-556B0FB4546B}"/>
                    </a:ext>
                  </a:extLst>
                </p:cNvPr>
                <p:cNvPicPr/>
                <p:nvPr/>
              </p:nvPicPr>
              <p:blipFill>
                <a:blip r:embed="rId392"/>
                <a:stretch>
                  <a:fillRect/>
                </a:stretch>
              </p:blipFill>
              <p:spPr>
                <a:xfrm>
                  <a:off x="8706720" y="3707707"/>
                  <a:ext cx="374760" cy="194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71" name="Gruppieren 270">
            <a:extLst>
              <a:ext uri="{FF2B5EF4-FFF2-40B4-BE49-F238E27FC236}">
                <a16:creationId xmlns:a16="http://schemas.microsoft.com/office/drawing/2014/main" id="{495C68C8-FCBA-45A8-A017-D20358CE5DA2}"/>
              </a:ext>
            </a:extLst>
          </p:cNvPr>
          <p:cNvGrpSpPr/>
          <p:nvPr/>
        </p:nvGrpSpPr>
        <p:grpSpPr>
          <a:xfrm>
            <a:off x="9221520" y="3661627"/>
            <a:ext cx="2579400" cy="343440"/>
            <a:chOff x="9221520" y="3661627"/>
            <a:chExt cx="2579400" cy="343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93">
              <p14:nvContentPartPr>
                <p14:cNvPr id="255" name="Freihand 254">
                  <a:extLst>
                    <a:ext uri="{FF2B5EF4-FFF2-40B4-BE49-F238E27FC236}">
                      <a16:creationId xmlns:a16="http://schemas.microsoft.com/office/drawing/2014/main" id="{F5E0E8E1-652E-4B0F-8C35-0442E2C3AC44}"/>
                    </a:ext>
                  </a:extLst>
                </p14:cNvPr>
                <p14:cNvContentPartPr/>
                <p14:nvPr/>
              </p14:nvContentPartPr>
              <p14:xfrm>
                <a:off x="9221520" y="3734707"/>
                <a:ext cx="128880" cy="156240"/>
              </p14:xfrm>
            </p:contentPart>
          </mc:Choice>
          <mc:Fallback>
            <p:pic>
              <p:nvPicPr>
                <p:cNvPr id="255" name="Freihand 254">
                  <a:extLst>
                    <a:ext uri="{FF2B5EF4-FFF2-40B4-BE49-F238E27FC236}">
                      <a16:creationId xmlns:a16="http://schemas.microsoft.com/office/drawing/2014/main" id="{F5E0E8E1-652E-4B0F-8C35-0442E2C3AC44}"/>
                    </a:ext>
                  </a:extLst>
                </p:cNvPr>
                <p:cNvPicPr/>
                <p:nvPr/>
              </p:nvPicPr>
              <p:blipFill>
                <a:blip r:embed="rId394"/>
                <a:stretch>
                  <a:fillRect/>
                </a:stretch>
              </p:blipFill>
              <p:spPr>
                <a:xfrm>
                  <a:off x="9217200" y="3730387"/>
                  <a:ext cx="137520" cy="16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5">
              <p14:nvContentPartPr>
                <p14:cNvPr id="256" name="Freihand 255">
                  <a:extLst>
                    <a:ext uri="{FF2B5EF4-FFF2-40B4-BE49-F238E27FC236}">
                      <a16:creationId xmlns:a16="http://schemas.microsoft.com/office/drawing/2014/main" id="{0D8F3101-DB62-40E8-983E-0C06DA398F35}"/>
                    </a:ext>
                  </a:extLst>
                </p14:cNvPr>
                <p14:cNvContentPartPr/>
                <p14:nvPr/>
              </p14:nvContentPartPr>
              <p14:xfrm>
                <a:off x="9338160" y="3791947"/>
                <a:ext cx="221040" cy="86040"/>
              </p14:xfrm>
            </p:contentPart>
          </mc:Choice>
          <mc:Fallback>
            <p:pic>
              <p:nvPicPr>
                <p:cNvPr id="256" name="Freihand 255">
                  <a:extLst>
                    <a:ext uri="{FF2B5EF4-FFF2-40B4-BE49-F238E27FC236}">
                      <a16:creationId xmlns:a16="http://schemas.microsoft.com/office/drawing/2014/main" id="{0D8F3101-DB62-40E8-983E-0C06DA398F35}"/>
                    </a:ext>
                  </a:extLst>
                </p:cNvPr>
                <p:cNvPicPr/>
                <p:nvPr/>
              </p:nvPicPr>
              <p:blipFill>
                <a:blip r:embed="rId396"/>
                <a:stretch>
                  <a:fillRect/>
                </a:stretch>
              </p:blipFill>
              <p:spPr>
                <a:xfrm>
                  <a:off x="9333840" y="3787627"/>
                  <a:ext cx="229680" cy="9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7">
              <p14:nvContentPartPr>
                <p14:cNvPr id="257" name="Freihand 256">
                  <a:extLst>
                    <a:ext uri="{FF2B5EF4-FFF2-40B4-BE49-F238E27FC236}">
                      <a16:creationId xmlns:a16="http://schemas.microsoft.com/office/drawing/2014/main" id="{4CDCF7EC-BA95-4D9B-8AD0-9360DF2DB965}"/>
                    </a:ext>
                  </a:extLst>
                </p14:cNvPr>
                <p14:cNvContentPartPr/>
                <p14:nvPr/>
              </p14:nvContentPartPr>
              <p14:xfrm>
                <a:off x="9648120" y="3743707"/>
                <a:ext cx="301680" cy="256320"/>
              </p14:xfrm>
            </p:contentPart>
          </mc:Choice>
          <mc:Fallback>
            <p:pic>
              <p:nvPicPr>
                <p:cNvPr id="257" name="Freihand 256">
                  <a:extLst>
                    <a:ext uri="{FF2B5EF4-FFF2-40B4-BE49-F238E27FC236}">
                      <a16:creationId xmlns:a16="http://schemas.microsoft.com/office/drawing/2014/main" id="{4CDCF7EC-BA95-4D9B-8AD0-9360DF2DB965}"/>
                    </a:ext>
                  </a:extLst>
                </p:cNvPr>
                <p:cNvPicPr/>
                <p:nvPr/>
              </p:nvPicPr>
              <p:blipFill>
                <a:blip r:embed="rId398"/>
                <a:stretch>
                  <a:fillRect/>
                </a:stretch>
              </p:blipFill>
              <p:spPr>
                <a:xfrm>
                  <a:off x="9643800" y="3739387"/>
                  <a:ext cx="310320" cy="26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9">
              <p14:nvContentPartPr>
                <p14:cNvPr id="258" name="Freihand 257">
                  <a:extLst>
                    <a:ext uri="{FF2B5EF4-FFF2-40B4-BE49-F238E27FC236}">
                      <a16:creationId xmlns:a16="http://schemas.microsoft.com/office/drawing/2014/main" id="{8282EDAC-4A2D-46A5-BB37-1788342164E5}"/>
                    </a:ext>
                  </a:extLst>
                </p14:cNvPr>
                <p14:cNvContentPartPr/>
                <p14:nvPr/>
              </p14:nvContentPartPr>
              <p14:xfrm>
                <a:off x="9940080" y="3725707"/>
                <a:ext cx="27000" cy="22320"/>
              </p14:xfrm>
            </p:contentPart>
          </mc:Choice>
          <mc:Fallback>
            <p:pic>
              <p:nvPicPr>
                <p:cNvPr id="258" name="Freihand 257">
                  <a:extLst>
                    <a:ext uri="{FF2B5EF4-FFF2-40B4-BE49-F238E27FC236}">
                      <a16:creationId xmlns:a16="http://schemas.microsoft.com/office/drawing/2014/main" id="{8282EDAC-4A2D-46A5-BB37-1788342164E5}"/>
                    </a:ext>
                  </a:extLst>
                </p:cNvPr>
                <p:cNvPicPr/>
                <p:nvPr/>
              </p:nvPicPr>
              <p:blipFill>
                <a:blip r:embed="rId400"/>
                <a:stretch>
                  <a:fillRect/>
                </a:stretch>
              </p:blipFill>
              <p:spPr>
                <a:xfrm>
                  <a:off x="9935760" y="3721387"/>
                  <a:ext cx="35640" cy="3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1">
              <p14:nvContentPartPr>
                <p14:cNvPr id="259" name="Freihand 258">
                  <a:extLst>
                    <a:ext uri="{FF2B5EF4-FFF2-40B4-BE49-F238E27FC236}">
                      <a16:creationId xmlns:a16="http://schemas.microsoft.com/office/drawing/2014/main" id="{E9B31FD2-52BD-4991-A887-6BCF8C9A2272}"/>
                    </a:ext>
                  </a:extLst>
                </p14:cNvPr>
                <p14:cNvContentPartPr/>
                <p14:nvPr/>
              </p14:nvContentPartPr>
              <p14:xfrm>
                <a:off x="10014600" y="3682507"/>
                <a:ext cx="145080" cy="182520"/>
              </p14:xfrm>
            </p:contentPart>
          </mc:Choice>
          <mc:Fallback>
            <p:pic>
              <p:nvPicPr>
                <p:cNvPr id="259" name="Freihand 258">
                  <a:extLst>
                    <a:ext uri="{FF2B5EF4-FFF2-40B4-BE49-F238E27FC236}">
                      <a16:creationId xmlns:a16="http://schemas.microsoft.com/office/drawing/2014/main" id="{E9B31FD2-52BD-4991-A887-6BCF8C9A2272}"/>
                    </a:ext>
                  </a:extLst>
                </p:cNvPr>
                <p:cNvPicPr/>
                <p:nvPr/>
              </p:nvPicPr>
              <p:blipFill>
                <a:blip r:embed="rId402"/>
                <a:stretch>
                  <a:fillRect/>
                </a:stretch>
              </p:blipFill>
              <p:spPr>
                <a:xfrm>
                  <a:off x="10010280" y="3678187"/>
                  <a:ext cx="153720" cy="19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3">
              <p14:nvContentPartPr>
                <p14:cNvPr id="260" name="Freihand 259">
                  <a:extLst>
                    <a:ext uri="{FF2B5EF4-FFF2-40B4-BE49-F238E27FC236}">
                      <a16:creationId xmlns:a16="http://schemas.microsoft.com/office/drawing/2014/main" id="{DB5C05D6-816D-4BC6-AE14-C1B25D8BA912}"/>
                    </a:ext>
                  </a:extLst>
                </p14:cNvPr>
                <p14:cNvContentPartPr/>
                <p14:nvPr/>
              </p14:nvContentPartPr>
              <p14:xfrm>
                <a:off x="10212960" y="3780787"/>
                <a:ext cx="74160" cy="61200"/>
              </p14:xfrm>
            </p:contentPart>
          </mc:Choice>
          <mc:Fallback>
            <p:pic>
              <p:nvPicPr>
                <p:cNvPr id="260" name="Freihand 259">
                  <a:extLst>
                    <a:ext uri="{FF2B5EF4-FFF2-40B4-BE49-F238E27FC236}">
                      <a16:creationId xmlns:a16="http://schemas.microsoft.com/office/drawing/2014/main" id="{DB5C05D6-816D-4BC6-AE14-C1B25D8BA912}"/>
                    </a:ext>
                  </a:extLst>
                </p:cNvPr>
                <p:cNvPicPr/>
                <p:nvPr/>
              </p:nvPicPr>
              <p:blipFill>
                <a:blip r:embed="rId404"/>
                <a:stretch>
                  <a:fillRect/>
                </a:stretch>
              </p:blipFill>
              <p:spPr>
                <a:xfrm>
                  <a:off x="10208640" y="3776467"/>
                  <a:ext cx="82800" cy="6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5">
              <p14:nvContentPartPr>
                <p14:cNvPr id="261" name="Freihand 260">
                  <a:extLst>
                    <a:ext uri="{FF2B5EF4-FFF2-40B4-BE49-F238E27FC236}">
                      <a16:creationId xmlns:a16="http://schemas.microsoft.com/office/drawing/2014/main" id="{8C1DE8FE-E247-4F95-B0F4-3592D1141AB6}"/>
                    </a:ext>
                  </a:extLst>
                </p14:cNvPr>
                <p14:cNvContentPartPr/>
                <p14:nvPr/>
              </p14:nvContentPartPr>
              <p14:xfrm>
                <a:off x="10426080" y="3700507"/>
                <a:ext cx="141120" cy="167040"/>
              </p14:xfrm>
            </p:contentPart>
          </mc:Choice>
          <mc:Fallback>
            <p:pic>
              <p:nvPicPr>
                <p:cNvPr id="261" name="Freihand 260">
                  <a:extLst>
                    <a:ext uri="{FF2B5EF4-FFF2-40B4-BE49-F238E27FC236}">
                      <a16:creationId xmlns:a16="http://schemas.microsoft.com/office/drawing/2014/main" id="{8C1DE8FE-E247-4F95-B0F4-3592D1141AB6}"/>
                    </a:ext>
                  </a:extLst>
                </p:cNvPr>
                <p:cNvPicPr/>
                <p:nvPr/>
              </p:nvPicPr>
              <p:blipFill>
                <a:blip r:embed="rId406"/>
                <a:stretch>
                  <a:fillRect/>
                </a:stretch>
              </p:blipFill>
              <p:spPr>
                <a:xfrm>
                  <a:off x="10421760" y="3696187"/>
                  <a:ext cx="149760" cy="17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7">
              <p14:nvContentPartPr>
                <p14:cNvPr id="262" name="Freihand 261">
                  <a:extLst>
                    <a:ext uri="{FF2B5EF4-FFF2-40B4-BE49-F238E27FC236}">
                      <a16:creationId xmlns:a16="http://schemas.microsoft.com/office/drawing/2014/main" id="{602C864D-A9E9-4642-B402-EA8EE80F0528}"/>
                    </a:ext>
                  </a:extLst>
                </p14:cNvPr>
                <p14:cNvContentPartPr/>
                <p14:nvPr/>
              </p14:nvContentPartPr>
              <p14:xfrm>
                <a:off x="10517880" y="3775387"/>
                <a:ext cx="107640" cy="94680"/>
              </p14:xfrm>
            </p:contentPart>
          </mc:Choice>
          <mc:Fallback>
            <p:pic>
              <p:nvPicPr>
                <p:cNvPr id="262" name="Freihand 261">
                  <a:extLst>
                    <a:ext uri="{FF2B5EF4-FFF2-40B4-BE49-F238E27FC236}">
                      <a16:creationId xmlns:a16="http://schemas.microsoft.com/office/drawing/2014/main" id="{602C864D-A9E9-4642-B402-EA8EE80F0528}"/>
                    </a:ext>
                  </a:extLst>
                </p:cNvPr>
                <p:cNvPicPr/>
                <p:nvPr/>
              </p:nvPicPr>
              <p:blipFill>
                <a:blip r:embed="rId408"/>
                <a:stretch>
                  <a:fillRect/>
                </a:stretch>
              </p:blipFill>
              <p:spPr>
                <a:xfrm>
                  <a:off x="10513560" y="3771067"/>
                  <a:ext cx="116280" cy="10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9">
              <p14:nvContentPartPr>
                <p14:cNvPr id="263" name="Freihand 262">
                  <a:extLst>
                    <a:ext uri="{FF2B5EF4-FFF2-40B4-BE49-F238E27FC236}">
                      <a16:creationId xmlns:a16="http://schemas.microsoft.com/office/drawing/2014/main" id="{A3B81A21-1702-4708-A540-6589B50F04C3}"/>
                    </a:ext>
                  </a:extLst>
                </p14:cNvPr>
                <p14:cNvContentPartPr/>
                <p14:nvPr/>
              </p14:nvContentPartPr>
              <p14:xfrm>
                <a:off x="10637760" y="3679267"/>
                <a:ext cx="199440" cy="162000"/>
              </p14:xfrm>
            </p:contentPart>
          </mc:Choice>
          <mc:Fallback>
            <p:pic>
              <p:nvPicPr>
                <p:cNvPr id="263" name="Freihand 262">
                  <a:extLst>
                    <a:ext uri="{FF2B5EF4-FFF2-40B4-BE49-F238E27FC236}">
                      <a16:creationId xmlns:a16="http://schemas.microsoft.com/office/drawing/2014/main" id="{A3B81A21-1702-4708-A540-6589B50F04C3}"/>
                    </a:ext>
                  </a:extLst>
                </p:cNvPr>
                <p:cNvPicPr/>
                <p:nvPr/>
              </p:nvPicPr>
              <p:blipFill>
                <a:blip r:embed="rId410"/>
                <a:stretch>
                  <a:fillRect/>
                </a:stretch>
              </p:blipFill>
              <p:spPr>
                <a:xfrm>
                  <a:off x="10633440" y="3674947"/>
                  <a:ext cx="208080" cy="17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1">
              <p14:nvContentPartPr>
                <p14:cNvPr id="264" name="Freihand 263">
                  <a:extLst>
                    <a:ext uri="{FF2B5EF4-FFF2-40B4-BE49-F238E27FC236}">
                      <a16:creationId xmlns:a16="http://schemas.microsoft.com/office/drawing/2014/main" id="{0C8C69A8-023E-426F-8689-A682FD710BCE}"/>
                    </a:ext>
                  </a:extLst>
                </p14:cNvPr>
                <p14:cNvContentPartPr/>
                <p14:nvPr/>
              </p14:nvContentPartPr>
              <p14:xfrm>
                <a:off x="11012880" y="3771787"/>
                <a:ext cx="175320" cy="233280"/>
              </p14:xfrm>
            </p:contentPart>
          </mc:Choice>
          <mc:Fallback>
            <p:pic>
              <p:nvPicPr>
                <p:cNvPr id="264" name="Freihand 263">
                  <a:extLst>
                    <a:ext uri="{FF2B5EF4-FFF2-40B4-BE49-F238E27FC236}">
                      <a16:creationId xmlns:a16="http://schemas.microsoft.com/office/drawing/2014/main" id="{0C8C69A8-023E-426F-8689-A682FD710BCE}"/>
                    </a:ext>
                  </a:extLst>
                </p:cNvPr>
                <p:cNvPicPr/>
                <p:nvPr/>
              </p:nvPicPr>
              <p:blipFill>
                <a:blip r:embed="rId412"/>
                <a:stretch>
                  <a:fillRect/>
                </a:stretch>
              </p:blipFill>
              <p:spPr>
                <a:xfrm>
                  <a:off x="11008560" y="3767467"/>
                  <a:ext cx="183960" cy="24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3">
              <p14:nvContentPartPr>
                <p14:cNvPr id="265" name="Freihand 264">
                  <a:extLst>
                    <a:ext uri="{FF2B5EF4-FFF2-40B4-BE49-F238E27FC236}">
                      <a16:creationId xmlns:a16="http://schemas.microsoft.com/office/drawing/2014/main" id="{C5FFE0DC-04F8-4E6B-A278-B82B6203BF88}"/>
                    </a:ext>
                  </a:extLst>
                </p14:cNvPr>
                <p14:cNvContentPartPr/>
                <p14:nvPr/>
              </p14:nvContentPartPr>
              <p14:xfrm>
                <a:off x="11219160" y="3746227"/>
                <a:ext cx="119520" cy="116280"/>
              </p14:xfrm>
            </p:contentPart>
          </mc:Choice>
          <mc:Fallback>
            <p:pic>
              <p:nvPicPr>
                <p:cNvPr id="265" name="Freihand 264">
                  <a:extLst>
                    <a:ext uri="{FF2B5EF4-FFF2-40B4-BE49-F238E27FC236}">
                      <a16:creationId xmlns:a16="http://schemas.microsoft.com/office/drawing/2014/main" id="{C5FFE0DC-04F8-4E6B-A278-B82B6203BF88}"/>
                    </a:ext>
                  </a:extLst>
                </p:cNvPr>
                <p:cNvPicPr/>
                <p:nvPr/>
              </p:nvPicPr>
              <p:blipFill>
                <a:blip r:embed="rId414"/>
                <a:stretch>
                  <a:fillRect/>
                </a:stretch>
              </p:blipFill>
              <p:spPr>
                <a:xfrm>
                  <a:off x="11214840" y="3741907"/>
                  <a:ext cx="128160" cy="12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5">
              <p14:nvContentPartPr>
                <p14:cNvPr id="266" name="Freihand 265">
                  <a:extLst>
                    <a:ext uri="{FF2B5EF4-FFF2-40B4-BE49-F238E27FC236}">
                      <a16:creationId xmlns:a16="http://schemas.microsoft.com/office/drawing/2014/main" id="{5EC03C24-47A4-47A7-A20C-AEADD620380F}"/>
                    </a:ext>
                  </a:extLst>
                </p14:cNvPr>
                <p14:cNvContentPartPr/>
                <p14:nvPr/>
              </p14:nvContentPartPr>
              <p14:xfrm>
                <a:off x="11231760" y="3793387"/>
                <a:ext cx="133200" cy="4320"/>
              </p14:xfrm>
            </p:contentPart>
          </mc:Choice>
          <mc:Fallback>
            <p:pic>
              <p:nvPicPr>
                <p:cNvPr id="266" name="Freihand 265">
                  <a:extLst>
                    <a:ext uri="{FF2B5EF4-FFF2-40B4-BE49-F238E27FC236}">
                      <a16:creationId xmlns:a16="http://schemas.microsoft.com/office/drawing/2014/main" id="{5EC03C24-47A4-47A7-A20C-AEADD620380F}"/>
                    </a:ext>
                  </a:extLst>
                </p:cNvPr>
                <p:cNvPicPr/>
                <p:nvPr/>
              </p:nvPicPr>
              <p:blipFill>
                <a:blip r:embed="rId416"/>
                <a:stretch>
                  <a:fillRect/>
                </a:stretch>
              </p:blipFill>
              <p:spPr>
                <a:xfrm>
                  <a:off x="11227440" y="3789067"/>
                  <a:ext cx="141840" cy="1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7">
              <p14:nvContentPartPr>
                <p14:cNvPr id="267" name="Freihand 266">
                  <a:extLst>
                    <a:ext uri="{FF2B5EF4-FFF2-40B4-BE49-F238E27FC236}">
                      <a16:creationId xmlns:a16="http://schemas.microsoft.com/office/drawing/2014/main" id="{6CF2744A-ACAF-488D-A16D-0E3C757423CE}"/>
                    </a:ext>
                  </a:extLst>
                </p14:cNvPr>
                <p14:cNvContentPartPr/>
                <p14:nvPr/>
              </p14:nvContentPartPr>
              <p14:xfrm>
                <a:off x="11355600" y="3686467"/>
                <a:ext cx="194040" cy="164520"/>
              </p14:xfrm>
            </p:contentPart>
          </mc:Choice>
          <mc:Fallback>
            <p:pic>
              <p:nvPicPr>
                <p:cNvPr id="267" name="Freihand 266">
                  <a:extLst>
                    <a:ext uri="{FF2B5EF4-FFF2-40B4-BE49-F238E27FC236}">
                      <a16:creationId xmlns:a16="http://schemas.microsoft.com/office/drawing/2014/main" id="{6CF2744A-ACAF-488D-A16D-0E3C757423CE}"/>
                    </a:ext>
                  </a:extLst>
                </p:cNvPr>
                <p:cNvPicPr/>
                <p:nvPr/>
              </p:nvPicPr>
              <p:blipFill>
                <a:blip r:embed="rId418"/>
                <a:stretch>
                  <a:fillRect/>
                </a:stretch>
              </p:blipFill>
              <p:spPr>
                <a:xfrm>
                  <a:off x="11351280" y="3682147"/>
                  <a:ext cx="202680" cy="17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9">
              <p14:nvContentPartPr>
                <p14:cNvPr id="268" name="Freihand 267">
                  <a:extLst>
                    <a:ext uri="{FF2B5EF4-FFF2-40B4-BE49-F238E27FC236}">
                      <a16:creationId xmlns:a16="http://schemas.microsoft.com/office/drawing/2014/main" id="{DEC4726F-8EBC-491B-B385-93BF73F5DE2A}"/>
                    </a:ext>
                  </a:extLst>
                </p14:cNvPr>
                <p14:cNvContentPartPr/>
                <p14:nvPr/>
              </p14:nvContentPartPr>
              <p14:xfrm>
                <a:off x="11562600" y="3673867"/>
                <a:ext cx="90360" cy="165960"/>
              </p14:xfrm>
            </p:contentPart>
          </mc:Choice>
          <mc:Fallback>
            <p:pic>
              <p:nvPicPr>
                <p:cNvPr id="268" name="Freihand 267">
                  <a:extLst>
                    <a:ext uri="{FF2B5EF4-FFF2-40B4-BE49-F238E27FC236}">
                      <a16:creationId xmlns:a16="http://schemas.microsoft.com/office/drawing/2014/main" id="{DEC4726F-8EBC-491B-B385-93BF73F5DE2A}"/>
                    </a:ext>
                  </a:extLst>
                </p:cNvPr>
                <p:cNvPicPr/>
                <p:nvPr/>
              </p:nvPicPr>
              <p:blipFill>
                <a:blip r:embed="rId420"/>
                <a:stretch>
                  <a:fillRect/>
                </a:stretch>
              </p:blipFill>
              <p:spPr>
                <a:xfrm>
                  <a:off x="11558280" y="3669547"/>
                  <a:ext cx="99000" cy="17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1">
              <p14:nvContentPartPr>
                <p14:cNvPr id="269" name="Freihand 268">
                  <a:extLst>
                    <a:ext uri="{FF2B5EF4-FFF2-40B4-BE49-F238E27FC236}">
                      <a16:creationId xmlns:a16="http://schemas.microsoft.com/office/drawing/2014/main" id="{0CE78323-BE69-4BDB-BB4C-386E637469A1}"/>
                    </a:ext>
                  </a:extLst>
                </p14:cNvPr>
                <p14:cNvContentPartPr/>
                <p14:nvPr/>
              </p14:nvContentPartPr>
              <p14:xfrm>
                <a:off x="11698680" y="3661627"/>
                <a:ext cx="11160" cy="170280"/>
              </p14:xfrm>
            </p:contentPart>
          </mc:Choice>
          <mc:Fallback>
            <p:pic>
              <p:nvPicPr>
                <p:cNvPr id="269" name="Freihand 268">
                  <a:extLst>
                    <a:ext uri="{FF2B5EF4-FFF2-40B4-BE49-F238E27FC236}">
                      <a16:creationId xmlns:a16="http://schemas.microsoft.com/office/drawing/2014/main" id="{0CE78323-BE69-4BDB-BB4C-386E637469A1}"/>
                    </a:ext>
                  </a:extLst>
                </p:cNvPr>
                <p:cNvPicPr/>
                <p:nvPr/>
              </p:nvPicPr>
              <p:blipFill>
                <a:blip r:embed="rId422"/>
                <a:stretch>
                  <a:fillRect/>
                </a:stretch>
              </p:blipFill>
              <p:spPr>
                <a:xfrm>
                  <a:off x="11694360" y="3657307"/>
                  <a:ext cx="19800" cy="17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3">
              <p14:nvContentPartPr>
                <p14:cNvPr id="270" name="Freihand 269">
                  <a:extLst>
                    <a:ext uri="{FF2B5EF4-FFF2-40B4-BE49-F238E27FC236}">
                      <a16:creationId xmlns:a16="http://schemas.microsoft.com/office/drawing/2014/main" id="{DE2ED14E-071A-4D29-8DC6-BF9FA7BB8E79}"/>
                    </a:ext>
                  </a:extLst>
                </p14:cNvPr>
                <p14:cNvContentPartPr/>
                <p14:nvPr/>
              </p14:nvContentPartPr>
              <p14:xfrm>
                <a:off x="11650800" y="3752707"/>
                <a:ext cx="150120" cy="14400"/>
              </p14:xfrm>
            </p:contentPart>
          </mc:Choice>
          <mc:Fallback>
            <p:pic>
              <p:nvPicPr>
                <p:cNvPr id="270" name="Freihand 269">
                  <a:extLst>
                    <a:ext uri="{FF2B5EF4-FFF2-40B4-BE49-F238E27FC236}">
                      <a16:creationId xmlns:a16="http://schemas.microsoft.com/office/drawing/2014/main" id="{DE2ED14E-071A-4D29-8DC6-BF9FA7BB8E79}"/>
                    </a:ext>
                  </a:extLst>
                </p:cNvPr>
                <p:cNvPicPr/>
                <p:nvPr/>
              </p:nvPicPr>
              <p:blipFill>
                <a:blip r:embed="rId424"/>
                <a:stretch>
                  <a:fillRect/>
                </a:stretch>
              </p:blipFill>
              <p:spPr>
                <a:xfrm>
                  <a:off x="11646480" y="3748387"/>
                  <a:ext cx="158760" cy="230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425">
            <p14:nvContentPartPr>
              <p14:cNvPr id="272" name="Freihand 271">
                <a:extLst>
                  <a:ext uri="{FF2B5EF4-FFF2-40B4-BE49-F238E27FC236}">
                    <a16:creationId xmlns:a16="http://schemas.microsoft.com/office/drawing/2014/main" id="{6DA20CEB-EA3E-4DD4-8802-760B3792FE9F}"/>
                  </a:ext>
                </a:extLst>
              </p14:cNvPr>
              <p14:cNvContentPartPr/>
              <p14:nvPr/>
            </p14:nvContentPartPr>
            <p14:xfrm>
              <a:off x="1362000" y="3654427"/>
              <a:ext cx="216000" cy="12600"/>
            </p14:xfrm>
          </p:contentPart>
        </mc:Choice>
        <mc:Fallback>
          <p:pic>
            <p:nvPicPr>
              <p:cNvPr id="272" name="Freihand 271">
                <a:extLst>
                  <a:ext uri="{FF2B5EF4-FFF2-40B4-BE49-F238E27FC236}">
                    <a16:creationId xmlns:a16="http://schemas.microsoft.com/office/drawing/2014/main" id="{6DA20CEB-EA3E-4DD4-8802-760B3792FE9F}"/>
                  </a:ext>
                </a:extLst>
              </p:cNvPr>
              <p:cNvPicPr/>
              <p:nvPr/>
            </p:nvPicPr>
            <p:blipFill>
              <a:blip r:embed="rId426"/>
              <a:stretch>
                <a:fillRect/>
              </a:stretch>
            </p:blipFill>
            <p:spPr>
              <a:xfrm>
                <a:off x="1357680" y="3650107"/>
                <a:ext cx="224640" cy="21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27">
            <p14:nvContentPartPr>
              <p14:cNvPr id="273" name="Freihand 272">
                <a:extLst>
                  <a:ext uri="{FF2B5EF4-FFF2-40B4-BE49-F238E27FC236}">
                    <a16:creationId xmlns:a16="http://schemas.microsoft.com/office/drawing/2014/main" id="{B85EFC1B-6216-4450-9451-87AEEBEA38E8}"/>
                  </a:ext>
                </a:extLst>
              </p14:cNvPr>
              <p14:cNvContentPartPr/>
              <p14:nvPr/>
            </p14:nvContentPartPr>
            <p14:xfrm>
              <a:off x="1632720" y="3645787"/>
              <a:ext cx="1050120" cy="39240"/>
            </p14:xfrm>
          </p:contentPart>
        </mc:Choice>
        <mc:Fallback>
          <p:pic>
            <p:nvPicPr>
              <p:cNvPr id="273" name="Freihand 272">
                <a:extLst>
                  <a:ext uri="{FF2B5EF4-FFF2-40B4-BE49-F238E27FC236}">
                    <a16:creationId xmlns:a16="http://schemas.microsoft.com/office/drawing/2014/main" id="{B85EFC1B-6216-4450-9451-87AEEBEA38E8}"/>
                  </a:ext>
                </a:extLst>
              </p:cNvPr>
              <p:cNvPicPr/>
              <p:nvPr/>
            </p:nvPicPr>
            <p:blipFill>
              <a:blip r:embed="rId428"/>
              <a:stretch>
                <a:fillRect/>
              </a:stretch>
            </p:blipFill>
            <p:spPr>
              <a:xfrm>
                <a:off x="1628400" y="3641467"/>
                <a:ext cx="1058760" cy="47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29">
            <p14:nvContentPartPr>
              <p14:cNvPr id="274" name="Freihand 273">
                <a:extLst>
                  <a:ext uri="{FF2B5EF4-FFF2-40B4-BE49-F238E27FC236}">
                    <a16:creationId xmlns:a16="http://schemas.microsoft.com/office/drawing/2014/main" id="{6307C58A-B907-4F53-9F81-C3220C289187}"/>
                  </a:ext>
                </a:extLst>
              </p14:cNvPr>
              <p14:cNvContentPartPr/>
              <p14:nvPr/>
            </p14:nvContentPartPr>
            <p14:xfrm>
              <a:off x="2885880" y="3674947"/>
              <a:ext cx="380160" cy="18720"/>
            </p14:xfrm>
          </p:contentPart>
        </mc:Choice>
        <mc:Fallback>
          <p:pic>
            <p:nvPicPr>
              <p:cNvPr id="274" name="Freihand 273">
                <a:extLst>
                  <a:ext uri="{FF2B5EF4-FFF2-40B4-BE49-F238E27FC236}">
                    <a16:creationId xmlns:a16="http://schemas.microsoft.com/office/drawing/2014/main" id="{6307C58A-B907-4F53-9F81-C3220C289187}"/>
                  </a:ext>
                </a:extLst>
              </p:cNvPr>
              <p:cNvPicPr/>
              <p:nvPr/>
            </p:nvPicPr>
            <p:blipFill>
              <a:blip r:embed="rId430"/>
              <a:stretch>
                <a:fillRect/>
              </a:stretch>
            </p:blipFill>
            <p:spPr>
              <a:xfrm>
                <a:off x="2881560" y="3670627"/>
                <a:ext cx="388800" cy="27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31">
            <p14:nvContentPartPr>
              <p14:cNvPr id="275" name="Freihand 274">
                <a:extLst>
                  <a:ext uri="{FF2B5EF4-FFF2-40B4-BE49-F238E27FC236}">
                    <a16:creationId xmlns:a16="http://schemas.microsoft.com/office/drawing/2014/main" id="{FBC21A48-08C9-4D8D-8AB1-47DC023E36AB}"/>
                  </a:ext>
                </a:extLst>
              </p14:cNvPr>
              <p14:cNvContentPartPr/>
              <p14:nvPr/>
            </p14:nvContentPartPr>
            <p14:xfrm>
              <a:off x="3325800" y="3686107"/>
              <a:ext cx="91800" cy="13680"/>
            </p14:xfrm>
          </p:contentPart>
        </mc:Choice>
        <mc:Fallback>
          <p:pic>
            <p:nvPicPr>
              <p:cNvPr id="275" name="Freihand 274">
                <a:extLst>
                  <a:ext uri="{FF2B5EF4-FFF2-40B4-BE49-F238E27FC236}">
                    <a16:creationId xmlns:a16="http://schemas.microsoft.com/office/drawing/2014/main" id="{FBC21A48-08C9-4D8D-8AB1-47DC023E36AB}"/>
                  </a:ext>
                </a:extLst>
              </p:cNvPr>
              <p:cNvPicPr/>
              <p:nvPr/>
            </p:nvPicPr>
            <p:blipFill>
              <a:blip r:embed="rId432"/>
              <a:stretch>
                <a:fillRect/>
              </a:stretch>
            </p:blipFill>
            <p:spPr>
              <a:xfrm>
                <a:off x="3321480" y="3681787"/>
                <a:ext cx="100440" cy="22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33">
            <p14:nvContentPartPr>
              <p14:cNvPr id="277" name="Freihand 276">
                <a:extLst>
                  <a:ext uri="{FF2B5EF4-FFF2-40B4-BE49-F238E27FC236}">
                    <a16:creationId xmlns:a16="http://schemas.microsoft.com/office/drawing/2014/main" id="{B55AF9A9-F41E-4249-BC9E-ADC53D996F01}"/>
                  </a:ext>
                </a:extLst>
              </p14:cNvPr>
              <p14:cNvContentPartPr/>
              <p14:nvPr/>
            </p14:nvContentPartPr>
            <p14:xfrm>
              <a:off x="3402480" y="3742627"/>
              <a:ext cx="32760" cy="136800"/>
            </p14:xfrm>
          </p:contentPart>
        </mc:Choice>
        <mc:Fallback>
          <p:pic>
            <p:nvPicPr>
              <p:cNvPr id="277" name="Freihand 276">
                <a:extLst>
                  <a:ext uri="{FF2B5EF4-FFF2-40B4-BE49-F238E27FC236}">
                    <a16:creationId xmlns:a16="http://schemas.microsoft.com/office/drawing/2014/main" id="{B55AF9A9-F41E-4249-BC9E-ADC53D996F01}"/>
                  </a:ext>
                </a:extLst>
              </p:cNvPr>
              <p:cNvPicPr/>
              <p:nvPr/>
            </p:nvPicPr>
            <p:blipFill>
              <a:blip r:embed="rId434"/>
              <a:stretch>
                <a:fillRect/>
              </a:stretch>
            </p:blipFill>
            <p:spPr>
              <a:xfrm>
                <a:off x="3398160" y="3738307"/>
                <a:ext cx="41400" cy="145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35">
            <p14:nvContentPartPr>
              <p14:cNvPr id="281" name="Freihand 280">
                <a:extLst>
                  <a:ext uri="{FF2B5EF4-FFF2-40B4-BE49-F238E27FC236}">
                    <a16:creationId xmlns:a16="http://schemas.microsoft.com/office/drawing/2014/main" id="{711DEA2A-2BD7-454C-98A3-719F0FDFA41F}"/>
                  </a:ext>
                </a:extLst>
              </p14:cNvPr>
              <p14:cNvContentPartPr/>
              <p14:nvPr/>
            </p14:nvContentPartPr>
            <p14:xfrm>
              <a:off x="944760" y="3604387"/>
              <a:ext cx="155160" cy="97920"/>
            </p14:xfrm>
          </p:contentPart>
        </mc:Choice>
        <mc:Fallback>
          <p:pic>
            <p:nvPicPr>
              <p:cNvPr id="281" name="Freihand 280">
                <a:extLst>
                  <a:ext uri="{FF2B5EF4-FFF2-40B4-BE49-F238E27FC236}">
                    <a16:creationId xmlns:a16="http://schemas.microsoft.com/office/drawing/2014/main" id="{711DEA2A-2BD7-454C-98A3-719F0FDFA41F}"/>
                  </a:ext>
                </a:extLst>
              </p:cNvPr>
              <p:cNvPicPr/>
              <p:nvPr/>
            </p:nvPicPr>
            <p:blipFill>
              <a:blip r:embed="rId436"/>
              <a:stretch>
                <a:fillRect/>
              </a:stretch>
            </p:blipFill>
            <p:spPr>
              <a:xfrm>
                <a:off x="940440" y="3600067"/>
                <a:ext cx="163800" cy="106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37">
            <p14:nvContentPartPr>
              <p14:cNvPr id="282" name="Freihand 281">
                <a:extLst>
                  <a:ext uri="{FF2B5EF4-FFF2-40B4-BE49-F238E27FC236}">
                    <a16:creationId xmlns:a16="http://schemas.microsoft.com/office/drawing/2014/main" id="{E047729A-9567-4A01-96F3-774A03CCF579}"/>
                  </a:ext>
                </a:extLst>
              </p14:cNvPr>
              <p14:cNvContentPartPr/>
              <p14:nvPr/>
            </p14:nvContentPartPr>
            <p14:xfrm>
              <a:off x="1141320" y="3520507"/>
              <a:ext cx="127800" cy="132840"/>
            </p14:xfrm>
          </p:contentPart>
        </mc:Choice>
        <mc:Fallback>
          <p:pic>
            <p:nvPicPr>
              <p:cNvPr id="282" name="Freihand 281">
                <a:extLst>
                  <a:ext uri="{FF2B5EF4-FFF2-40B4-BE49-F238E27FC236}">
                    <a16:creationId xmlns:a16="http://schemas.microsoft.com/office/drawing/2014/main" id="{E047729A-9567-4A01-96F3-774A03CCF579}"/>
                  </a:ext>
                </a:extLst>
              </p:cNvPr>
              <p:cNvPicPr/>
              <p:nvPr/>
            </p:nvPicPr>
            <p:blipFill>
              <a:blip r:embed="rId438"/>
              <a:stretch>
                <a:fillRect/>
              </a:stretch>
            </p:blipFill>
            <p:spPr>
              <a:xfrm>
                <a:off x="1137000" y="3516187"/>
                <a:ext cx="136440" cy="141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39">
            <p14:nvContentPartPr>
              <p14:cNvPr id="284" name="Freihand 283">
                <a:extLst>
                  <a:ext uri="{FF2B5EF4-FFF2-40B4-BE49-F238E27FC236}">
                    <a16:creationId xmlns:a16="http://schemas.microsoft.com/office/drawing/2014/main" id="{7F6A36C3-D460-430D-BBB7-0D5B29147E7A}"/>
                  </a:ext>
                </a:extLst>
              </p14:cNvPr>
              <p14:cNvContentPartPr/>
              <p14:nvPr/>
            </p14:nvContentPartPr>
            <p14:xfrm>
              <a:off x="1435800" y="4420507"/>
              <a:ext cx="1084320" cy="130320"/>
            </p14:xfrm>
          </p:contentPart>
        </mc:Choice>
        <mc:Fallback>
          <p:pic>
            <p:nvPicPr>
              <p:cNvPr id="284" name="Freihand 283">
                <a:extLst>
                  <a:ext uri="{FF2B5EF4-FFF2-40B4-BE49-F238E27FC236}">
                    <a16:creationId xmlns:a16="http://schemas.microsoft.com/office/drawing/2014/main" id="{7F6A36C3-D460-430D-BBB7-0D5B29147E7A}"/>
                  </a:ext>
                </a:extLst>
              </p:cNvPr>
              <p:cNvPicPr/>
              <p:nvPr/>
            </p:nvPicPr>
            <p:blipFill>
              <a:blip r:embed="rId440"/>
              <a:stretch>
                <a:fillRect/>
              </a:stretch>
            </p:blipFill>
            <p:spPr>
              <a:xfrm>
                <a:off x="1431480" y="4416187"/>
                <a:ext cx="1092960" cy="138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41">
            <p14:nvContentPartPr>
              <p14:cNvPr id="285" name="Freihand 284">
                <a:extLst>
                  <a:ext uri="{FF2B5EF4-FFF2-40B4-BE49-F238E27FC236}">
                    <a16:creationId xmlns:a16="http://schemas.microsoft.com/office/drawing/2014/main" id="{57E43EE5-9EA4-4BD4-8A2C-0A82E34BA7AB}"/>
                  </a:ext>
                </a:extLst>
              </p14:cNvPr>
              <p14:cNvContentPartPr/>
              <p14:nvPr/>
            </p14:nvContentPartPr>
            <p14:xfrm>
              <a:off x="2550360" y="4443547"/>
              <a:ext cx="889920" cy="107640"/>
            </p14:xfrm>
          </p:contentPart>
        </mc:Choice>
        <mc:Fallback>
          <p:pic>
            <p:nvPicPr>
              <p:cNvPr id="285" name="Freihand 284">
                <a:extLst>
                  <a:ext uri="{FF2B5EF4-FFF2-40B4-BE49-F238E27FC236}">
                    <a16:creationId xmlns:a16="http://schemas.microsoft.com/office/drawing/2014/main" id="{57E43EE5-9EA4-4BD4-8A2C-0A82E34BA7AB}"/>
                  </a:ext>
                </a:extLst>
              </p:cNvPr>
              <p:cNvPicPr/>
              <p:nvPr/>
            </p:nvPicPr>
            <p:blipFill>
              <a:blip r:embed="rId442"/>
              <a:stretch>
                <a:fillRect/>
              </a:stretch>
            </p:blipFill>
            <p:spPr>
              <a:xfrm>
                <a:off x="2546040" y="4439227"/>
                <a:ext cx="898560" cy="116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43">
            <p14:nvContentPartPr>
              <p14:cNvPr id="287" name="Freihand 286">
                <a:extLst>
                  <a:ext uri="{FF2B5EF4-FFF2-40B4-BE49-F238E27FC236}">
                    <a16:creationId xmlns:a16="http://schemas.microsoft.com/office/drawing/2014/main" id="{BB050590-BB92-44F6-8653-30F8BB788591}"/>
                  </a:ext>
                </a:extLst>
              </p14:cNvPr>
              <p14:cNvContentPartPr/>
              <p14:nvPr/>
            </p14:nvContentPartPr>
            <p14:xfrm>
              <a:off x="2312400" y="4212067"/>
              <a:ext cx="136440" cy="188640"/>
            </p14:xfrm>
          </p:contentPart>
        </mc:Choice>
        <mc:Fallback>
          <p:pic>
            <p:nvPicPr>
              <p:cNvPr id="287" name="Freihand 286">
                <a:extLst>
                  <a:ext uri="{FF2B5EF4-FFF2-40B4-BE49-F238E27FC236}">
                    <a16:creationId xmlns:a16="http://schemas.microsoft.com/office/drawing/2014/main" id="{BB050590-BB92-44F6-8653-30F8BB788591}"/>
                  </a:ext>
                </a:extLst>
              </p:cNvPr>
              <p:cNvPicPr/>
              <p:nvPr/>
            </p:nvPicPr>
            <p:blipFill>
              <a:blip r:embed="rId444"/>
              <a:stretch>
                <a:fillRect/>
              </a:stretch>
            </p:blipFill>
            <p:spPr>
              <a:xfrm>
                <a:off x="2308080" y="4207747"/>
                <a:ext cx="145080" cy="197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45">
            <p14:nvContentPartPr>
              <p14:cNvPr id="288" name="Freihand 287">
                <a:extLst>
                  <a:ext uri="{FF2B5EF4-FFF2-40B4-BE49-F238E27FC236}">
                    <a16:creationId xmlns:a16="http://schemas.microsoft.com/office/drawing/2014/main" id="{317A67F7-D8F8-493E-936B-A0A3F2111D14}"/>
                  </a:ext>
                </a:extLst>
              </p14:cNvPr>
              <p14:cNvContentPartPr/>
              <p14:nvPr/>
            </p14:nvContentPartPr>
            <p14:xfrm>
              <a:off x="2456400" y="4325467"/>
              <a:ext cx="118440" cy="145080"/>
            </p14:xfrm>
          </p:contentPart>
        </mc:Choice>
        <mc:Fallback>
          <p:pic>
            <p:nvPicPr>
              <p:cNvPr id="288" name="Freihand 287">
                <a:extLst>
                  <a:ext uri="{FF2B5EF4-FFF2-40B4-BE49-F238E27FC236}">
                    <a16:creationId xmlns:a16="http://schemas.microsoft.com/office/drawing/2014/main" id="{317A67F7-D8F8-493E-936B-A0A3F2111D14}"/>
                  </a:ext>
                </a:extLst>
              </p:cNvPr>
              <p:cNvPicPr/>
              <p:nvPr/>
            </p:nvPicPr>
            <p:blipFill>
              <a:blip r:embed="rId446"/>
              <a:stretch>
                <a:fillRect/>
              </a:stretch>
            </p:blipFill>
            <p:spPr>
              <a:xfrm>
                <a:off x="2452080" y="4321147"/>
                <a:ext cx="127080" cy="153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47">
            <p14:nvContentPartPr>
              <p14:cNvPr id="289" name="Freihand 288">
                <a:extLst>
                  <a:ext uri="{FF2B5EF4-FFF2-40B4-BE49-F238E27FC236}">
                    <a16:creationId xmlns:a16="http://schemas.microsoft.com/office/drawing/2014/main" id="{809CA381-E93D-4886-9A6C-43E46EAD209E}"/>
                  </a:ext>
                </a:extLst>
              </p14:cNvPr>
              <p14:cNvContentPartPr/>
              <p14:nvPr/>
            </p14:nvContentPartPr>
            <p14:xfrm>
              <a:off x="2433360" y="4099747"/>
              <a:ext cx="131400" cy="136080"/>
            </p14:xfrm>
          </p:contentPart>
        </mc:Choice>
        <mc:Fallback>
          <p:pic>
            <p:nvPicPr>
              <p:cNvPr id="289" name="Freihand 288">
                <a:extLst>
                  <a:ext uri="{FF2B5EF4-FFF2-40B4-BE49-F238E27FC236}">
                    <a16:creationId xmlns:a16="http://schemas.microsoft.com/office/drawing/2014/main" id="{809CA381-E93D-4886-9A6C-43E46EAD209E}"/>
                  </a:ext>
                </a:extLst>
              </p:cNvPr>
              <p:cNvPicPr/>
              <p:nvPr/>
            </p:nvPicPr>
            <p:blipFill>
              <a:blip r:embed="rId448"/>
              <a:stretch>
                <a:fillRect/>
              </a:stretch>
            </p:blipFill>
            <p:spPr>
              <a:xfrm>
                <a:off x="2429040" y="4095427"/>
                <a:ext cx="140040" cy="144720"/>
              </a:xfrm>
              <a:prstGeom prst="rect">
                <a:avLst/>
              </a:prstGeom>
            </p:spPr>
          </p:pic>
        </mc:Fallback>
      </mc:AlternateContent>
      <p:grpSp>
        <p:nvGrpSpPr>
          <p:cNvPr id="298" name="Gruppieren 297">
            <a:extLst>
              <a:ext uri="{FF2B5EF4-FFF2-40B4-BE49-F238E27FC236}">
                <a16:creationId xmlns:a16="http://schemas.microsoft.com/office/drawing/2014/main" id="{5CE81CCB-24CC-4D49-BEC7-69EF2B8A738F}"/>
              </a:ext>
            </a:extLst>
          </p:cNvPr>
          <p:cNvGrpSpPr/>
          <p:nvPr/>
        </p:nvGrpSpPr>
        <p:grpSpPr>
          <a:xfrm>
            <a:off x="3462600" y="4071307"/>
            <a:ext cx="2712960" cy="510120"/>
            <a:chOff x="3462600" y="4071307"/>
            <a:chExt cx="2712960" cy="510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49">
              <p14:nvContentPartPr>
                <p14:cNvPr id="278" name="Freihand 277">
                  <a:extLst>
                    <a:ext uri="{FF2B5EF4-FFF2-40B4-BE49-F238E27FC236}">
                      <a16:creationId xmlns:a16="http://schemas.microsoft.com/office/drawing/2014/main" id="{C650B672-727C-4B4A-BEBE-0FF7F8037E7B}"/>
                    </a:ext>
                  </a:extLst>
                </p14:cNvPr>
                <p14:cNvContentPartPr/>
                <p14:nvPr/>
              </p14:nvContentPartPr>
              <p14:xfrm>
                <a:off x="3462600" y="4071307"/>
                <a:ext cx="16560" cy="92880"/>
              </p14:xfrm>
            </p:contentPart>
          </mc:Choice>
          <mc:Fallback>
            <p:pic>
              <p:nvPicPr>
                <p:cNvPr id="278" name="Freihand 277">
                  <a:extLst>
                    <a:ext uri="{FF2B5EF4-FFF2-40B4-BE49-F238E27FC236}">
                      <a16:creationId xmlns:a16="http://schemas.microsoft.com/office/drawing/2014/main" id="{C650B672-727C-4B4A-BEBE-0FF7F8037E7B}"/>
                    </a:ext>
                  </a:extLst>
                </p:cNvPr>
                <p:cNvPicPr/>
                <p:nvPr/>
              </p:nvPicPr>
              <p:blipFill>
                <a:blip r:embed="rId450"/>
                <a:stretch>
                  <a:fillRect/>
                </a:stretch>
              </p:blipFill>
              <p:spPr>
                <a:xfrm>
                  <a:off x="3458280" y="4066987"/>
                  <a:ext cx="25200" cy="10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1">
              <p14:nvContentPartPr>
                <p14:cNvPr id="279" name="Freihand 278">
                  <a:extLst>
                    <a:ext uri="{FF2B5EF4-FFF2-40B4-BE49-F238E27FC236}">
                      <a16:creationId xmlns:a16="http://schemas.microsoft.com/office/drawing/2014/main" id="{89BCD137-657D-4E6F-8A37-E00A23CFF218}"/>
                    </a:ext>
                  </a:extLst>
                </p14:cNvPr>
                <p14:cNvContentPartPr/>
                <p14:nvPr/>
              </p14:nvContentPartPr>
              <p14:xfrm>
                <a:off x="3493920" y="4352827"/>
                <a:ext cx="11160" cy="228600"/>
              </p14:xfrm>
            </p:contentPart>
          </mc:Choice>
          <mc:Fallback>
            <p:pic>
              <p:nvPicPr>
                <p:cNvPr id="279" name="Freihand 278">
                  <a:extLst>
                    <a:ext uri="{FF2B5EF4-FFF2-40B4-BE49-F238E27FC236}">
                      <a16:creationId xmlns:a16="http://schemas.microsoft.com/office/drawing/2014/main" id="{89BCD137-657D-4E6F-8A37-E00A23CFF218}"/>
                    </a:ext>
                  </a:extLst>
                </p:cNvPr>
                <p:cNvPicPr/>
                <p:nvPr/>
              </p:nvPicPr>
              <p:blipFill>
                <a:blip r:embed="rId452"/>
                <a:stretch>
                  <a:fillRect/>
                </a:stretch>
              </p:blipFill>
              <p:spPr>
                <a:xfrm>
                  <a:off x="3489600" y="4348507"/>
                  <a:ext cx="19800" cy="23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3">
              <p14:nvContentPartPr>
                <p14:cNvPr id="291" name="Freihand 290">
                  <a:extLst>
                    <a:ext uri="{FF2B5EF4-FFF2-40B4-BE49-F238E27FC236}">
                      <a16:creationId xmlns:a16="http://schemas.microsoft.com/office/drawing/2014/main" id="{541FCAB6-ABCD-4B34-BD96-0191733880CB}"/>
                    </a:ext>
                  </a:extLst>
                </p14:cNvPr>
                <p14:cNvContentPartPr/>
                <p14:nvPr/>
              </p14:nvContentPartPr>
              <p14:xfrm>
                <a:off x="3532440" y="4307107"/>
                <a:ext cx="1310040" cy="229320"/>
              </p14:xfrm>
            </p:contentPart>
          </mc:Choice>
          <mc:Fallback>
            <p:pic>
              <p:nvPicPr>
                <p:cNvPr id="291" name="Freihand 290">
                  <a:extLst>
                    <a:ext uri="{FF2B5EF4-FFF2-40B4-BE49-F238E27FC236}">
                      <a16:creationId xmlns:a16="http://schemas.microsoft.com/office/drawing/2014/main" id="{541FCAB6-ABCD-4B34-BD96-0191733880CB}"/>
                    </a:ext>
                  </a:extLst>
                </p:cNvPr>
                <p:cNvPicPr/>
                <p:nvPr/>
              </p:nvPicPr>
              <p:blipFill>
                <a:blip r:embed="rId454"/>
                <a:stretch>
                  <a:fillRect/>
                </a:stretch>
              </p:blipFill>
              <p:spPr>
                <a:xfrm>
                  <a:off x="3528120" y="4302787"/>
                  <a:ext cx="1318680" cy="23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5">
              <p14:nvContentPartPr>
                <p14:cNvPr id="293" name="Freihand 292">
                  <a:extLst>
                    <a:ext uri="{FF2B5EF4-FFF2-40B4-BE49-F238E27FC236}">
                      <a16:creationId xmlns:a16="http://schemas.microsoft.com/office/drawing/2014/main" id="{CF7BBD99-419F-4E54-AE98-B741B58D4893}"/>
                    </a:ext>
                  </a:extLst>
                </p14:cNvPr>
                <p14:cNvContentPartPr/>
                <p14:nvPr/>
              </p14:nvContentPartPr>
              <p14:xfrm>
                <a:off x="4829160" y="4311427"/>
                <a:ext cx="1346400" cy="263520"/>
              </p14:xfrm>
            </p:contentPart>
          </mc:Choice>
          <mc:Fallback>
            <p:pic>
              <p:nvPicPr>
                <p:cNvPr id="293" name="Freihand 292">
                  <a:extLst>
                    <a:ext uri="{FF2B5EF4-FFF2-40B4-BE49-F238E27FC236}">
                      <a16:creationId xmlns:a16="http://schemas.microsoft.com/office/drawing/2014/main" id="{CF7BBD99-419F-4E54-AE98-B741B58D4893}"/>
                    </a:ext>
                  </a:extLst>
                </p:cNvPr>
                <p:cNvPicPr/>
                <p:nvPr/>
              </p:nvPicPr>
              <p:blipFill>
                <a:blip r:embed="rId456"/>
                <a:stretch>
                  <a:fillRect/>
                </a:stretch>
              </p:blipFill>
              <p:spPr>
                <a:xfrm>
                  <a:off x="4824840" y="4307107"/>
                  <a:ext cx="1355040" cy="27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7">
              <p14:nvContentPartPr>
                <p14:cNvPr id="294" name="Freihand 293">
                  <a:extLst>
                    <a:ext uri="{FF2B5EF4-FFF2-40B4-BE49-F238E27FC236}">
                      <a16:creationId xmlns:a16="http://schemas.microsoft.com/office/drawing/2014/main" id="{F96B01AB-71BD-43FA-87DC-3F72BFE94D2C}"/>
                    </a:ext>
                  </a:extLst>
                </p14:cNvPr>
                <p14:cNvContentPartPr/>
                <p14:nvPr/>
              </p14:nvContentPartPr>
              <p14:xfrm>
                <a:off x="4974600" y="4279387"/>
                <a:ext cx="105840" cy="104040"/>
              </p14:xfrm>
            </p:contentPart>
          </mc:Choice>
          <mc:Fallback>
            <p:pic>
              <p:nvPicPr>
                <p:cNvPr id="294" name="Freihand 293">
                  <a:extLst>
                    <a:ext uri="{FF2B5EF4-FFF2-40B4-BE49-F238E27FC236}">
                      <a16:creationId xmlns:a16="http://schemas.microsoft.com/office/drawing/2014/main" id="{F96B01AB-71BD-43FA-87DC-3F72BFE94D2C}"/>
                    </a:ext>
                  </a:extLst>
                </p:cNvPr>
                <p:cNvPicPr/>
                <p:nvPr/>
              </p:nvPicPr>
              <p:blipFill>
                <a:blip r:embed="rId458"/>
                <a:stretch>
                  <a:fillRect/>
                </a:stretch>
              </p:blipFill>
              <p:spPr>
                <a:xfrm>
                  <a:off x="4970280" y="4275067"/>
                  <a:ext cx="114480" cy="11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9">
              <p14:nvContentPartPr>
                <p14:cNvPr id="296" name="Freihand 295">
                  <a:extLst>
                    <a:ext uri="{FF2B5EF4-FFF2-40B4-BE49-F238E27FC236}">
                      <a16:creationId xmlns:a16="http://schemas.microsoft.com/office/drawing/2014/main" id="{C1D67D8C-0B1D-4DAC-9861-CB35BEEDE00A}"/>
                    </a:ext>
                  </a:extLst>
                </p14:cNvPr>
                <p14:cNvContentPartPr/>
                <p14:nvPr/>
              </p14:nvContentPartPr>
              <p14:xfrm>
                <a:off x="5121120" y="4351747"/>
                <a:ext cx="104400" cy="81720"/>
              </p14:xfrm>
            </p:contentPart>
          </mc:Choice>
          <mc:Fallback>
            <p:pic>
              <p:nvPicPr>
                <p:cNvPr id="296" name="Freihand 295">
                  <a:extLst>
                    <a:ext uri="{FF2B5EF4-FFF2-40B4-BE49-F238E27FC236}">
                      <a16:creationId xmlns:a16="http://schemas.microsoft.com/office/drawing/2014/main" id="{C1D67D8C-0B1D-4DAC-9861-CB35BEEDE00A}"/>
                    </a:ext>
                  </a:extLst>
                </p:cNvPr>
                <p:cNvPicPr/>
                <p:nvPr/>
              </p:nvPicPr>
              <p:blipFill>
                <a:blip r:embed="rId460"/>
                <a:stretch>
                  <a:fillRect/>
                </a:stretch>
              </p:blipFill>
              <p:spPr>
                <a:xfrm>
                  <a:off x="5116800" y="4347427"/>
                  <a:ext cx="113040" cy="9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1">
              <p14:nvContentPartPr>
                <p14:cNvPr id="297" name="Freihand 296">
                  <a:extLst>
                    <a:ext uri="{FF2B5EF4-FFF2-40B4-BE49-F238E27FC236}">
                      <a16:creationId xmlns:a16="http://schemas.microsoft.com/office/drawing/2014/main" id="{4EA6A042-48C1-4161-AB72-178049EDFA29}"/>
                    </a:ext>
                  </a:extLst>
                </p14:cNvPr>
                <p14:cNvContentPartPr/>
                <p14:nvPr/>
              </p14:nvContentPartPr>
              <p14:xfrm>
                <a:off x="5031480" y="4225387"/>
                <a:ext cx="122400" cy="94320"/>
              </p14:xfrm>
            </p:contentPart>
          </mc:Choice>
          <mc:Fallback>
            <p:pic>
              <p:nvPicPr>
                <p:cNvPr id="297" name="Freihand 296">
                  <a:extLst>
                    <a:ext uri="{FF2B5EF4-FFF2-40B4-BE49-F238E27FC236}">
                      <a16:creationId xmlns:a16="http://schemas.microsoft.com/office/drawing/2014/main" id="{4EA6A042-48C1-4161-AB72-178049EDFA29}"/>
                    </a:ext>
                  </a:extLst>
                </p:cNvPr>
                <p:cNvPicPr/>
                <p:nvPr/>
              </p:nvPicPr>
              <p:blipFill>
                <a:blip r:embed="rId462"/>
                <a:stretch>
                  <a:fillRect/>
                </a:stretch>
              </p:blipFill>
              <p:spPr>
                <a:xfrm>
                  <a:off x="5027160" y="4221067"/>
                  <a:ext cx="131040" cy="102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08" name="Gruppieren 307">
            <a:extLst>
              <a:ext uri="{FF2B5EF4-FFF2-40B4-BE49-F238E27FC236}">
                <a16:creationId xmlns:a16="http://schemas.microsoft.com/office/drawing/2014/main" id="{E3A39082-7507-464E-97AE-B0DC736BBFB4}"/>
              </a:ext>
            </a:extLst>
          </p:cNvPr>
          <p:cNvGrpSpPr/>
          <p:nvPr/>
        </p:nvGrpSpPr>
        <p:grpSpPr>
          <a:xfrm>
            <a:off x="7046760" y="4288747"/>
            <a:ext cx="733320" cy="259920"/>
            <a:chOff x="7046760" y="4288747"/>
            <a:chExt cx="733320" cy="259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63">
              <p14:nvContentPartPr>
                <p14:cNvPr id="302" name="Freihand 301">
                  <a:extLst>
                    <a:ext uri="{FF2B5EF4-FFF2-40B4-BE49-F238E27FC236}">
                      <a16:creationId xmlns:a16="http://schemas.microsoft.com/office/drawing/2014/main" id="{16ADF038-3BB7-43AC-AB4D-2ABF154ADD55}"/>
                    </a:ext>
                  </a:extLst>
                </p14:cNvPr>
                <p14:cNvContentPartPr/>
                <p14:nvPr/>
              </p14:nvContentPartPr>
              <p14:xfrm>
                <a:off x="7063320" y="4342747"/>
                <a:ext cx="167040" cy="1800"/>
              </p14:xfrm>
            </p:contentPart>
          </mc:Choice>
          <mc:Fallback>
            <p:pic>
              <p:nvPicPr>
                <p:cNvPr id="302" name="Freihand 301">
                  <a:extLst>
                    <a:ext uri="{FF2B5EF4-FFF2-40B4-BE49-F238E27FC236}">
                      <a16:creationId xmlns:a16="http://schemas.microsoft.com/office/drawing/2014/main" id="{16ADF038-3BB7-43AC-AB4D-2ABF154ADD55}"/>
                    </a:ext>
                  </a:extLst>
                </p:cNvPr>
                <p:cNvPicPr/>
                <p:nvPr/>
              </p:nvPicPr>
              <p:blipFill>
                <a:blip r:embed="rId464"/>
                <a:stretch>
                  <a:fillRect/>
                </a:stretch>
              </p:blipFill>
              <p:spPr>
                <a:xfrm>
                  <a:off x="7059000" y="4338427"/>
                  <a:ext cx="175680" cy="1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5">
              <p14:nvContentPartPr>
                <p14:cNvPr id="303" name="Freihand 302">
                  <a:extLst>
                    <a:ext uri="{FF2B5EF4-FFF2-40B4-BE49-F238E27FC236}">
                      <a16:creationId xmlns:a16="http://schemas.microsoft.com/office/drawing/2014/main" id="{32179CB2-63E2-40CB-BF67-E570E28AAF31}"/>
                    </a:ext>
                  </a:extLst>
                </p14:cNvPr>
                <p14:cNvContentPartPr/>
                <p14:nvPr/>
              </p14:nvContentPartPr>
              <p14:xfrm>
                <a:off x="7046760" y="4373707"/>
                <a:ext cx="196200" cy="22680"/>
              </p14:xfrm>
            </p:contentPart>
          </mc:Choice>
          <mc:Fallback>
            <p:pic>
              <p:nvPicPr>
                <p:cNvPr id="303" name="Freihand 302">
                  <a:extLst>
                    <a:ext uri="{FF2B5EF4-FFF2-40B4-BE49-F238E27FC236}">
                      <a16:creationId xmlns:a16="http://schemas.microsoft.com/office/drawing/2014/main" id="{32179CB2-63E2-40CB-BF67-E570E28AAF31}"/>
                    </a:ext>
                  </a:extLst>
                </p:cNvPr>
                <p:cNvPicPr/>
                <p:nvPr/>
              </p:nvPicPr>
              <p:blipFill>
                <a:blip r:embed="rId466"/>
                <a:stretch>
                  <a:fillRect/>
                </a:stretch>
              </p:blipFill>
              <p:spPr>
                <a:xfrm>
                  <a:off x="7042440" y="4369387"/>
                  <a:ext cx="204840" cy="3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7">
              <p14:nvContentPartPr>
                <p14:cNvPr id="304" name="Freihand 303">
                  <a:extLst>
                    <a:ext uri="{FF2B5EF4-FFF2-40B4-BE49-F238E27FC236}">
                      <a16:creationId xmlns:a16="http://schemas.microsoft.com/office/drawing/2014/main" id="{ECCA11AE-E1A7-40B8-8A97-FF377E0B3007}"/>
                    </a:ext>
                  </a:extLst>
                </p14:cNvPr>
                <p14:cNvContentPartPr/>
                <p14:nvPr/>
              </p14:nvContentPartPr>
              <p14:xfrm>
                <a:off x="7194000" y="4288747"/>
                <a:ext cx="199080" cy="218160"/>
              </p14:xfrm>
            </p:contentPart>
          </mc:Choice>
          <mc:Fallback>
            <p:pic>
              <p:nvPicPr>
                <p:cNvPr id="304" name="Freihand 303">
                  <a:extLst>
                    <a:ext uri="{FF2B5EF4-FFF2-40B4-BE49-F238E27FC236}">
                      <a16:creationId xmlns:a16="http://schemas.microsoft.com/office/drawing/2014/main" id="{ECCA11AE-E1A7-40B8-8A97-FF377E0B3007}"/>
                    </a:ext>
                  </a:extLst>
                </p:cNvPr>
                <p:cNvPicPr/>
                <p:nvPr/>
              </p:nvPicPr>
              <p:blipFill>
                <a:blip r:embed="rId468"/>
                <a:stretch>
                  <a:fillRect/>
                </a:stretch>
              </p:blipFill>
              <p:spPr>
                <a:xfrm>
                  <a:off x="7189680" y="4284427"/>
                  <a:ext cx="207720" cy="22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9">
              <p14:nvContentPartPr>
                <p14:cNvPr id="306" name="Freihand 305">
                  <a:extLst>
                    <a:ext uri="{FF2B5EF4-FFF2-40B4-BE49-F238E27FC236}">
                      <a16:creationId xmlns:a16="http://schemas.microsoft.com/office/drawing/2014/main" id="{CC5050D0-743E-4C4B-A3A9-8AA6480DE184}"/>
                    </a:ext>
                  </a:extLst>
                </p14:cNvPr>
                <p14:cNvContentPartPr/>
                <p14:nvPr/>
              </p14:nvContentPartPr>
              <p14:xfrm>
                <a:off x="7511880" y="4309987"/>
                <a:ext cx="123480" cy="237960"/>
              </p14:xfrm>
            </p:contentPart>
          </mc:Choice>
          <mc:Fallback>
            <p:pic>
              <p:nvPicPr>
                <p:cNvPr id="306" name="Freihand 305">
                  <a:extLst>
                    <a:ext uri="{FF2B5EF4-FFF2-40B4-BE49-F238E27FC236}">
                      <a16:creationId xmlns:a16="http://schemas.microsoft.com/office/drawing/2014/main" id="{CC5050D0-743E-4C4B-A3A9-8AA6480DE184}"/>
                    </a:ext>
                  </a:extLst>
                </p:cNvPr>
                <p:cNvPicPr/>
                <p:nvPr/>
              </p:nvPicPr>
              <p:blipFill>
                <a:blip r:embed="rId470"/>
                <a:stretch>
                  <a:fillRect/>
                </a:stretch>
              </p:blipFill>
              <p:spPr>
                <a:xfrm>
                  <a:off x="7507560" y="4305667"/>
                  <a:ext cx="132120" cy="24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1">
              <p14:nvContentPartPr>
                <p14:cNvPr id="307" name="Freihand 306">
                  <a:extLst>
                    <a:ext uri="{FF2B5EF4-FFF2-40B4-BE49-F238E27FC236}">
                      <a16:creationId xmlns:a16="http://schemas.microsoft.com/office/drawing/2014/main" id="{1319914C-C56F-4D4C-9F85-3F331AC76627}"/>
                    </a:ext>
                  </a:extLst>
                </p14:cNvPr>
                <p14:cNvContentPartPr/>
                <p14:nvPr/>
              </p14:nvContentPartPr>
              <p14:xfrm>
                <a:off x="7662360" y="4390627"/>
                <a:ext cx="117720" cy="158040"/>
              </p14:xfrm>
            </p:contentPart>
          </mc:Choice>
          <mc:Fallback>
            <p:pic>
              <p:nvPicPr>
                <p:cNvPr id="307" name="Freihand 306">
                  <a:extLst>
                    <a:ext uri="{FF2B5EF4-FFF2-40B4-BE49-F238E27FC236}">
                      <a16:creationId xmlns:a16="http://schemas.microsoft.com/office/drawing/2014/main" id="{1319914C-C56F-4D4C-9F85-3F331AC76627}"/>
                    </a:ext>
                  </a:extLst>
                </p:cNvPr>
                <p:cNvPicPr/>
                <p:nvPr/>
              </p:nvPicPr>
              <p:blipFill>
                <a:blip r:embed="rId472"/>
                <a:stretch>
                  <a:fillRect/>
                </a:stretch>
              </p:blipFill>
              <p:spPr>
                <a:xfrm>
                  <a:off x="7658040" y="4386307"/>
                  <a:ext cx="126360" cy="166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32" name="Gruppieren 331">
            <a:extLst>
              <a:ext uri="{FF2B5EF4-FFF2-40B4-BE49-F238E27FC236}">
                <a16:creationId xmlns:a16="http://schemas.microsoft.com/office/drawing/2014/main" id="{D2462566-5FE1-421F-8C25-6F2B38199FA2}"/>
              </a:ext>
            </a:extLst>
          </p:cNvPr>
          <p:cNvGrpSpPr/>
          <p:nvPr/>
        </p:nvGrpSpPr>
        <p:grpSpPr>
          <a:xfrm>
            <a:off x="7842360" y="4131787"/>
            <a:ext cx="1917000" cy="362880"/>
            <a:chOff x="7842360" y="4131787"/>
            <a:chExt cx="1917000" cy="362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73">
              <p14:nvContentPartPr>
                <p14:cNvPr id="309" name="Freihand 308">
                  <a:extLst>
                    <a:ext uri="{FF2B5EF4-FFF2-40B4-BE49-F238E27FC236}">
                      <a16:creationId xmlns:a16="http://schemas.microsoft.com/office/drawing/2014/main" id="{2733610E-36AB-4BE8-9F08-4A520FF15A62}"/>
                    </a:ext>
                  </a:extLst>
                </p14:cNvPr>
                <p14:cNvContentPartPr/>
                <p14:nvPr/>
              </p14:nvContentPartPr>
              <p14:xfrm>
                <a:off x="7842360" y="4225387"/>
                <a:ext cx="162720" cy="203760"/>
              </p14:xfrm>
            </p:contentPart>
          </mc:Choice>
          <mc:Fallback>
            <p:pic>
              <p:nvPicPr>
                <p:cNvPr id="309" name="Freihand 308">
                  <a:extLst>
                    <a:ext uri="{FF2B5EF4-FFF2-40B4-BE49-F238E27FC236}">
                      <a16:creationId xmlns:a16="http://schemas.microsoft.com/office/drawing/2014/main" id="{2733610E-36AB-4BE8-9F08-4A520FF15A62}"/>
                    </a:ext>
                  </a:extLst>
                </p:cNvPr>
                <p:cNvPicPr/>
                <p:nvPr/>
              </p:nvPicPr>
              <p:blipFill>
                <a:blip r:embed="rId474"/>
                <a:stretch>
                  <a:fillRect/>
                </a:stretch>
              </p:blipFill>
              <p:spPr>
                <a:xfrm>
                  <a:off x="7838040" y="4221067"/>
                  <a:ext cx="171360" cy="21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5">
              <p14:nvContentPartPr>
                <p14:cNvPr id="310" name="Freihand 309">
                  <a:extLst>
                    <a:ext uri="{FF2B5EF4-FFF2-40B4-BE49-F238E27FC236}">
                      <a16:creationId xmlns:a16="http://schemas.microsoft.com/office/drawing/2014/main" id="{0DFCDD94-7BD3-47CF-A0EA-33C0F3168818}"/>
                    </a:ext>
                  </a:extLst>
                </p14:cNvPr>
                <p14:cNvContentPartPr/>
                <p14:nvPr/>
              </p14:nvContentPartPr>
              <p14:xfrm>
                <a:off x="8091840" y="4235467"/>
                <a:ext cx="10440" cy="178560"/>
              </p14:xfrm>
            </p:contentPart>
          </mc:Choice>
          <mc:Fallback>
            <p:pic>
              <p:nvPicPr>
                <p:cNvPr id="310" name="Freihand 309">
                  <a:extLst>
                    <a:ext uri="{FF2B5EF4-FFF2-40B4-BE49-F238E27FC236}">
                      <a16:creationId xmlns:a16="http://schemas.microsoft.com/office/drawing/2014/main" id="{0DFCDD94-7BD3-47CF-A0EA-33C0F3168818}"/>
                    </a:ext>
                  </a:extLst>
                </p:cNvPr>
                <p:cNvPicPr/>
                <p:nvPr/>
              </p:nvPicPr>
              <p:blipFill>
                <a:blip r:embed="rId476"/>
                <a:stretch>
                  <a:fillRect/>
                </a:stretch>
              </p:blipFill>
              <p:spPr>
                <a:xfrm>
                  <a:off x="8087520" y="4231147"/>
                  <a:ext cx="19080" cy="18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7">
              <p14:nvContentPartPr>
                <p14:cNvPr id="311" name="Freihand 310">
                  <a:extLst>
                    <a:ext uri="{FF2B5EF4-FFF2-40B4-BE49-F238E27FC236}">
                      <a16:creationId xmlns:a16="http://schemas.microsoft.com/office/drawing/2014/main" id="{AA323242-84B5-42A5-8F2E-3133D9129E0A}"/>
                    </a:ext>
                  </a:extLst>
                </p14:cNvPr>
                <p14:cNvContentPartPr/>
                <p14:nvPr/>
              </p14:nvContentPartPr>
              <p14:xfrm>
                <a:off x="8033160" y="4204147"/>
                <a:ext cx="117000" cy="74160"/>
              </p14:xfrm>
            </p:contentPart>
          </mc:Choice>
          <mc:Fallback>
            <p:pic>
              <p:nvPicPr>
                <p:cNvPr id="311" name="Freihand 310">
                  <a:extLst>
                    <a:ext uri="{FF2B5EF4-FFF2-40B4-BE49-F238E27FC236}">
                      <a16:creationId xmlns:a16="http://schemas.microsoft.com/office/drawing/2014/main" id="{AA323242-84B5-42A5-8F2E-3133D9129E0A}"/>
                    </a:ext>
                  </a:extLst>
                </p:cNvPr>
                <p:cNvPicPr/>
                <p:nvPr/>
              </p:nvPicPr>
              <p:blipFill>
                <a:blip r:embed="rId478"/>
                <a:stretch>
                  <a:fillRect/>
                </a:stretch>
              </p:blipFill>
              <p:spPr>
                <a:xfrm>
                  <a:off x="8028840" y="4199827"/>
                  <a:ext cx="125640" cy="8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9">
              <p14:nvContentPartPr>
                <p14:cNvPr id="316" name="Freihand 315">
                  <a:extLst>
                    <a:ext uri="{FF2B5EF4-FFF2-40B4-BE49-F238E27FC236}">
                      <a16:creationId xmlns:a16="http://schemas.microsoft.com/office/drawing/2014/main" id="{E87E6504-EDA2-4F50-B9CF-7A8272EC9226}"/>
                    </a:ext>
                  </a:extLst>
                </p14:cNvPr>
                <p14:cNvContentPartPr/>
                <p14:nvPr/>
              </p14:nvContentPartPr>
              <p14:xfrm>
                <a:off x="8495400" y="4326907"/>
                <a:ext cx="203400" cy="8640"/>
              </p14:xfrm>
            </p:contentPart>
          </mc:Choice>
          <mc:Fallback>
            <p:pic>
              <p:nvPicPr>
                <p:cNvPr id="316" name="Freihand 315">
                  <a:extLst>
                    <a:ext uri="{FF2B5EF4-FFF2-40B4-BE49-F238E27FC236}">
                      <a16:creationId xmlns:a16="http://schemas.microsoft.com/office/drawing/2014/main" id="{E87E6504-EDA2-4F50-B9CF-7A8272EC9226}"/>
                    </a:ext>
                  </a:extLst>
                </p:cNvPr>
                <p:cNvPicPr/>
                <p:nvPr/>
              </p:nvPicPr>
              <p:blipFill>
                <a:blip r:embed="rId480"/>
                <a:stretch>
                  <a:fillRect/>
                </a:stretch>
              </p:blipFill>
              <p:spPr>
                <a:xfrm>
                  <a:off x="8491080" y="4322587"/>
                  <a:ext cx="212040" cy="1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1">
              <p14:nvContentPartPr>
                <p14:cNvPr id="317" name="Freihand 316">
                  <a:extLst>
                    <a:ext uri="{FF2B5EF4-FFF2-40B4-BE49-F238E27FC236}">
                      <a16:creationId xmlns:a16="http://schemas.microsoft.com/office/drawing/2014/main" id="{0F164F39-22CE-4866-8770-C113FDAA75E3}"/>
                    </a:ext>
                  </a:extLst>
                </p14:cNvPr>
                <p14:cNvContentPartPr/>
                <p14:nvPr/>
              </p14:nvContentPartPr>
              <p14:xfrm>
                <a:off x="8507280" y="4374787"/>
                <a:ext cx="173880" cy="5760"/>
              </p14:xfrm>
            </p:contentPart>
          </mc:Choice>
          <mc:Fallback>
            <p:pic>
              <p:nvPicPr>
                <p:cNvPr id="317" name="Freihand 316">
                  <a:extLst>
                    <a:ext uri="{FF2B5EF4-FFF2-40B4-BE49-F238E27FC236}">
                      <a16:creationId xmlns:a16="http://schemas.microsoft.com/office/drawing/2014/main" id="{0F164F39-22CE-4866-8770-C113FDAA75E3}"/>
                    </a:ext>
                  </a:extLst>
                </p:cNvPr>
                <p:cNvPicPr/>
                <p:nvPr/>
              </p:nvPicPr>
              <p:blipFill>
                <a:blip r:embed="rId482"/>
                <a:stretch>
                  <a:fillRect/>
                </a:stretch>
              </p:blipFill>
              <p:spPr>
                <a:xfrm>
                  <a:off x="8502960" y="4370467"/>
                  <a:ext cx="182520" cy="1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3">
              <p14:nvContentPartPr>
                <p14:cNvPr id="319" name="Freihand 318">
                  <a:extLst>
                    <a:ext uri="{FF2B5EF4-FFF2-40B4-BE49-F238E27FC236}">
                      <a16:creationId xmlns:a16="http://schemas.microsoft.com/office/drawing/2014/main" id="{A39C887A-A182-4479-9F98-6445FCADB2B2}"/>
                    </a:ext>
                  </a:extLst>
                </p14:cNvPr>
                <p14:cNvContentPartPr/>
                <p14:nvPr/>
              </p14:nvContentPartPr>
              <p14:xfrm>
                <a:off x="8817600" y="4331947"/>
                <a:ext cx="360" cy="360"/>
              </p14:xfrm>
            </p:contentPart>
          </mc:Choice>
          <mc:Fallback>
            <p:pic>
              <p:nvPicPr>
                <p:cNvPr id="319" name="Freihand 318">
                  <a:extLst>
                    <a:ext uri="{FF2B5EF4-FFF2-40B4-BE49-F238E27FC236}">
                      <a16:creationId xmlns:a16="http://schemas.microsoft.com/office/drawing/2014/main" id="{A39C887A-A182-4479-9F98-6445FCADB2B2}"/>
                    </a:ext>
                  </a:extLst>
                </p:cNvPr>
                <p:cNvPicPr/>
                <p:nvPr/>
              </p:nvPicPr>
              <p:blipFill>
                <a:blip r:embed="rId351"/>
                <a:stretch>
                  <a:fillRect/>
                </a:stretch>
              </p:blipFill>
              <p:spPr>
                <a:xfrm>
                  <a:off x="8813280" y="4327627"/>
                  <a:ext cx="9000" cy="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4">
              <p14:nvContentPartPr>
                <p14:cNvPr id="320" name="Freihand 319">
                  <a:extLst>
                    <a:ext uri="{FF2B5EF4-FFF2-40B4-BE49-F238E27FC236}">
                      <a16:creationId xmlns:a16="http://schemas.microsoft.com/office/drawing/2014/main" id="{534E72DE-3C5B-4575-8522-D01A9F6CD368}"/>
                    </a:ext>
                  </a:extLst>
                </p14:cNvPr>
                <p14:cNvContentPartPr/>
                <p14:nvPr/>
              </p14:nvContentPartPr>
              <p14:xfrm>
                <a:off x="8802840" y="4235107"/>
                <a:ext cx="111240" cy="235080"/>
              </p14:xfrm>
            </p:contentPart>
          </mc:Choice>
          <mc:Fallback>
            <p:pic>
              <p:nvPicPr>
                <p:cNvPr id="320" name="Freihand 319">
                  <a:extLst>
                    <a:ext uri="{FF2B5EF4-FFF2-40B4-BE49-F238E27FC236}">
                      <a16:creationId xmlns:a16="http://schemas.microsoft.com/office/drawing/2014/main" id="{534E72DE-3C5B-4575-8522-D01A9F6CD368}"/>
                    </a:ext>
                  </a:extLst>
                </p:cNvPr>
                <p:cNvPicPr/>
                <p:nvPr/>
              </p:nvPicPr>
              <p:blipFill>
                <a:blip r:embed="rId485"/>
                <a:stretch>
                  <a:fillRect/>
                </a:stretch>
              </p:blipFill>
              <p:spPr>
                <a:xfrm>
                  <a:off x="8798520" y="4230427"/>
                  <a:ext cx="119880" cy="24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6">
              <p14:nvContentPartPr>
                <p14:cNvPr id="322" name="Freihand 321">
                  <a:extLst>
                    <a:ext uri="{FF2B5EF4-FFF2-40B4-BE49-F238E27FC236}">
                      <a16:creationId xmlns:a16="http://schemas.microsoft.com/office/drawing/2014/main" id="{CC7CA780-DBCC-492F-8839-D21D554097BC}"/>
                    </a:ext>
                  </a:extLst>
                </p14:cNvPr>
                <p14:cNvContentPartPr/>
                <p14:nvPr/>
              </p14:nvContentPartPr>
              <p14:xfrm>
                <a:off x="8951880" y="4294867"/>
                <a:ext cx="110880" cy="135360"/>
              </p14:xfrm>
            </p:contentPart>
          </mc:Choice>
          <mc:Fallback>
            <p:pic>
              <p:nvPicPr>
                <p:cNvPr id="322" name="Freihand 321">
                  <a:extLst>
                    <a:ext uri="{FF2B5EF4-FFF2-40B4-BE49-F238E27FC236}">
                      <a16:creationId xmlns:a16="http://schemas.microsoft.com/office/drawing/2014/main" id="{CC7CA780-DBCC-492F-8839-D21D554097BC}"/>
                    </a:ext>
                  </a:extLst>
                </p:cNvPr>
                <p:cNvPicPr/>
                <p:nvPr/>
              </p:nvPicPr>
              <p:blipFill>
                <a:blip r:embed="rId487"/>
                <a:stretch>
                  <a:fillRect/>
                </a:stretch>
              </p:blipFill>
              <p:spPr>
                <a:xfrm>
                  <a:off x="8947560" y="4290547"/>
                  <a:ext cx="119520" cy="14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8">
              <p14:nvContentPartPr>
                <p14:cNvPr id="324" name="Freihand 323">
                  <a:extLst>
                    <a:ext uri="{FF2B5EF4-FFF2-40B4-BE49-F238E27FC236}">
                      <a16:creationId xmlns:a16="http://schemas.microsoft.com/office/drawing/2014/main" id="{B8900E7C-3563-4733-98BC-947C87EE6144}"/>
                    </a:ext>
                  </a:extLst>
                </p14:cNvPr>
                <p14:cNvContentPartPr/>
                <p14:nvPr/>
              </p14:nvContentPartPr>
              <p14:xfrm>
                <a:off x="8159520" y="4169227"/>
                <a:ext cx="122400" cy="253440"/>
              </p14:xfrm>
            </p:contentPart>
          </mc:Choice>
          <mc:Fallback>
            <p:pic>
              <p:nvPicPr>
                <p:cNvPr id="324" name="Freihand 323">
                  <a:extLst>
                    <a:ext uri="{FF2B5EF4-FFF2-40B4-BE49-F238E27FC236}">
                      <a16:creationId xmlns:a16="http://schemas.microsoft.com/office/drawing/2014/main" id="{B8900E7C-3563-4733-98BC-947C87EE6144}"/>
                    </a:ext>
                  </a:extLst>
                </p:cNvPr>
                <p:cNvPicPr/>
                <p:nvPr/>
              </p:nvPicPr>
              <p:blipFill>
                <a:blip r:embed="rId489"/>
                <a:stretch>
                  <a:fillRect/>
                </a:stretch>
              </p:blipFill>
              <p:spPr>
                <a:xfrm>
                  <a:off x="8155200" y="4164907"/>
                  <a:ext cx="131040" cy="26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0">
              <p14:nvContentPartPr>
                <p14:cNvPr id="325" name="Freihand 324">
                  <a:extLst>
                    <a:ext uri="{FF2B5EF4-FFF2-40B4-BE49-F238E27FC236}">
                      <a16:creationId xmlns:a16="http://schemas.microsoft.com/office/drawing/2014/main" id="{6D147A92-CDA6-42A7-AD28-B2AB2A1B7775}"/>
                    </a:ext>
                  </a:extLst>
                </p14:cNvPr>
                <p14:cNvContentPartPr/>
                <p14:nvPr/>
              </p14:nvContentPartPr>
              <p14:xfrm>
                <a:off x="8303160" y="4330867"/>
                <a:ext cx="101160" cy="163800"/>
              </p14:xfrm>
            </p:contentPart>
          </mc:Choice>
          <mc:Fallback>
            <p:pic>
              <p:nvPicPr>
                <p:cNvPr id="325" name="Freihand 324">
                  <a:extLst>
                    <a:ext uri="{FF2B5EF4-FFF2-40B4-BE49-F238E27FC236}">
                      <a16:creationId xmlns:a16="http://schemas.microsoft.com/office/drawing/2014/main" id="{6D147A92-CDA6-42A7-AD28-B2AB2A1B7775}"/>
                    </a:ext>
                  </a:extLst>
                </p:cNvPr>
                <p:cNvPicPr/>
                <p:nvPr/>
              </p:nvPicPr>
              <p:blipFill>
                <a:blip r:embed="rId491"/>
                <a:stretch>
                  <a:fillRect/>
                </a:stretch>
              </p:blipFill>
              <p:spPr>
                <a:xfrm>
                  <a:off x="8298840" y="4326547"/>
                  <a:ext cx="109800" cy="17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2">
              <p14:nvContentPartPr>
                <p14:cNvPr id="326" name="Freihand 325">
                  <a:extLst>
                    <a:ext uri="{FF2B5EF4-FFF2-40B4-BE49-F238E27FC236}">
                      <a16:creationId xmlns:a16="http://schemas.microsoft.com/office/drawing/2014/main" id="{BA7590E0-9688-481D-B3AB-B403CE2D0A8F}"/>
                    </a:ext>
                  </a:extLst>
                </p14:cNvPr>
                <p14:cNvContentPartPr/>
                <p14:nvPr/>
              </p14:nvContentPartPr>
              <p14:xfrm>
                <a:off x="9177960" y="4160587"/>
                <a:ext cx="154440" cy="218880"/>
              </p14:xfrm>
            </p:contentPart>
          </mc:Choice>
          <mc:Fallback>
            <p:pic>
              <p:nvPicPr>
                <p:cNvPr id="326" name="Freihand 325">
                  <a:extLst>
                    <a:ext uri="{FF2B5EF4-FFF2-40B4-BE49-F238E27FC236}">
                      <a16:creationId xmlns:a16="http://schemas.microsoft.com/office/drawing/2014/main" id="{BA7590E0-9688-481D-B3AB-B403CE2D0A8F}"/>
                    </a:ext>
                  </a:extLst>
                </p:cNvPr>
                <p:cNvPicPr/>
                <p:nvPr/>
              </p:nvPicPr>
              <p:blipFill>
                <a:blip r:embed="rId493"/>
                <a:stretch>
                  <a:fillRect/>
                </a:stretch>
              </p:blipFill>
              <p:spPr>
                <a:xfrm>
                  <a:off x="9173640" y="4156267"/>
                  <a:ext cx="163080" cy="22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4">
              <p14:nvContentPartPr>
                <p14:cNvPr id="327" name="Freihand 326">
                  <a:extLst>
                    <a:ext uri="{FF2B5EF4-FFF2-40B4-BE49-F238E27FC236}">
                      <a16:creationId xmlns:a16="http://schemas.microsoft.com/office/drawing/2014/main" id="{5AF258C2-66FC-4DAF-8F23-391B32E920B0}"/>
                    </a:ext>
                  </a:extLst>
                </p14:cNvPr>
                <p14:cNvContentPartPr/>
                <p14:nvPr/>
              </p14:nvContentPartPr>
              <p14:xfrm>
                <a:off x="9471000" y="4167787"/>
                <a:ext cx="33120" cy="159120"/>
              </p14:xfrm>
            </p:contentPart>
          </mc:Choice>
          <mc:Fallback>
            <p:pic>
              <p:nvPicPr>
                <p:cNvPr id="327" name="Freihand 326">
                  <a:extLst>
                    <a:ext uri="{FF2B5EF4-FFF2-40B4-BE49-F238E27FC236}">
                      <a16:creationId xmlns:a16="http://schemas.microsoft.com/office/drawing/2014/main" id="{5AF258C2-66FC-4DAF-8F23-391B32E920B0}"/>
                    </a:ext>
                  </a:extLst>
                </p:cNvPr>
                <p:cNvPicPr/>
                <p:nvPr/>
              </p:nvPicPr>
              <p:blipFill>
                <a:blip r:embed="rId495"/>
                <a:stretch>
                  <a:fillRect/>
                </a:stretch>
              </p:blipFill>
              <p:spPr>
                <a:xfrm>
                  <a:off x="9466680" y="4163467"/>
                  <a:ext cx="41760" cy="16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6">
              <p14:nvContentPartPr>
                <p14:cNvPr id="328" name="Freihand 327">
                  <a:extLst>
                    <a:ext uri="{FF2B5EF4-FFF2-40B4-BE49-F238E27FC236}">
                      <a16:creationId xmlns:a16="http://schemas.microsoft.com/office/drawing/2014/main" id="{95FF9CAC-609A-4E18-B3A9-E9FC141D2878}"/>
                    </a:ext>
                  </a:extLst>
                </p14:cNvPr>
                <p14:cNvContentPartPr/>
                <p14:nvPr/>
              </p14:nvContentPartPr>
              <p14:xfrm>
                <a:off x="9414840" y="4131787"/>
                <a:ext cx="135720" cy="100440"/>
              </p14:xfrm>
            </p:contentPart>
          </mc:Choice>
          <mc:Fallback>
            <p:pic>
              <p:nvPicPr>
                <p:cNvPr id="328" name="Freihand 327">
                  <a:extLst>
                    <a:ext uri="{FF2B5EF4-FFF2-40B4-BE49-F238E27FC236}">
                      <a16:creationId xmlns:a16="http://schemas.microsoft.com/office/drawing/2014/main" id="{95FF9CAC-609A-4E18-B3A9-E9FC141D2878}"/>
                    </a:ext>
                  </a:extLst>
                </p:cNvPr>
                <p:cNvPicPr/>
                <p:nvPr/>
              </p:nvPicPr>
              <p:blipFill>
                <a:blip r:embed="rId497"/>
                <a:stretch>
                  <a:fillRect/>
                </a:stretch>
              </p:blipFill>
              <p:spPr>
                <a:xfrm>
                  <a:off x="9410520" y="4127467"/>
                  <a:ext cx="144360" cy="10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8">
              <p14:nvContentPartPr>
                <p14:cNvPr id="329" name="Freihand 328">
                  <a:extLst>
                    <a:ext uri="{FF2B5EF4-FFF2-40B4-BE49-F238E27FC236}">
                      <a16:creationId xmlns:a16="http://schemas.microsoft.com/office/drawing/2014/main" id="{0A27E3DE-BC1D-40E6-9CB8-B0131F03F2B0}"/>
                    </a:ext>
                  </a:extLst>
                </p14:cNvPr>
                <p14:cNvContentPartPr/>
                <p14:nvPr/>
              </p14:nvContentPartPr>
              <p14:xfrm>
                <a:off x="9541200" y="4149067"/>
                <a:ext cx="114480" cy="199800"/>
              </p14:xfrm>
            </p:contentPart>
          </mc:Choice>
          <mc:Fallback>
            <p:pic>
              <p:nvPicPr>
                <p:cNvPr id="329" name="Freihand 328">
                  <a:extLst>
                    <a:ext uri="{FF2B5EF4-FFF2-40B4-BE49-F238E27FC236}">
                      <a16:creationId xmlns:a16="http://schemas.microsoft.com/office/drawing/2014/main" id="{0A27E3DE-BC1D-40E6-9CB8-B0131F03F2B0}"/>
                    </a:ext>
                  </a:extLst>
                </p:cNvPr>
                <p:cNvPicPr/>
                <p:nvPr/>
              </p:nvPicPr>
              <p:blipFill>
                <a:blip r:embed="rId499"/>
                <a:stretch>
                  <a:fillRect/>
                </a:stretch>
              </p:blipFill>
              <p:spPr>
                <a:xfrm>
                  <a:off x="9536880" y="4144747"/>
                  <a:ext cx="123120" cy="20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0">
              <p14:nvContentPartPr>
                <p14:cNvPr id="330" name="Freihand 329">
                  <a:extLst>
                    <a:ext uri="{FF2B5EF4-FFF2-40B4-BE49-F238E27FC236}">
                      <a16:creationId xmlns:a16="http://schemas.microsoft.com/office/drawing/2014/main" id="{C879694A-D2B0-4860-8B8B-47BC750714A7}"/>
                    </a:ext>
                  </a:extLst>
                </p14:cNvPr>
                <p14:cNvContentPartPr/>
                <p14:nvPr/>
              </p14:nvContentPartPr>
              <p14:xfrm>
                <a:off x="9658560" y="4270747"/>
                <a:ext cx="100800" cy="201600"/>
              </p14:xfrm>
            </p:contentPart>
          </mc:Choice>
          <mc:Fallback>
            <p:pic>
              <p:nvPicPr>
                <p:cNvPr id="330" name="Freihand 329">
                  <a:extLst>
                    <a:ext uri="{FF2B5EF4-FFF2-40B4-BE49-F238E27FC236}">
                      <a16:creationId xmlns:a16="http://schemas.microsoft.com/office/drawing/2014/main" id="{C879694A-D2B0-4860-8B8B-47BC750714A7}"/>
                    </a:ext>
                  </a:extLst>
                </p:cNvPr>
                <p:cNvPicPr/>
                <p:nvPr/>
              </p:nvPicPr>
              <p:blipFill>
                <a:blip r:embed="rId501"/>
                <a:stretch>
                  <a:fillRect/>
                </a:stretch>
              </p:blipFill>
              <p:spPr>
                <a:xfrm>
                  <a:off x="9654240" y="4266427"/>
                  <a:ext cx="109440" cy="2102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502">
            <p14:nvContentPartPr>
              <p14:cNvPr id="333" name="Freihand 332">
                <a:extLst>
                  <a:ext uri="{FF2B5EF4-FFF2-40B4-BE49-F238E27FC236}">
                    <a16:creationId xmlns:a16="http://schemas.microsoft.com/office/drawing/2014/main" id="{5F541890-2C4C-4614-9DB5-103BAF46B87F}"/>
                  </a:ext>
                </a:extLst>
              </p14:cNvPr>
              <p14:cNvContentPartPr/>
              <p14:nvPr/>
            </p14:nvContentPartPr>
            <p14:xfrm>
              <a:off x="863040" y="5198107"/>
              <a:ext cx="1523880" cy="714240"/>
            </p14:xfrm>
          </p:contentPart>
        </mc:Choice>
        <mc:Fallback>
          <p:pic>
            <p:nvPicPr>
              <p:cNvPr id="333" name="Freihand 332">
                <a:extLst>
                  <a:ext uri="{FF2B5EF4-FFF2-40B4-BE49-F238E27FC236}">
                    <a16:creationId xmlns:a16="http://schemas.microsoft.com/office/drawing/2014/main" id="{5F541890-2C4C-4614-9DB5-103BAF46B87F}"/>
                  </a:ext>
                </a:extLst>
              </p:cNvPr>
              <p:cNvPicPr/>
              <p:nvPr/>
            </p:nvPicPr>
            <p:blipFill>
              <a:blip r:embed="rId503"/>
              <a:stretch>
                <a:fillRect/>
              </a:stretch>
            </p:blipFill>
            <p:spPr>
              <a:xfrm>
                <a:off x="858720" y="5193787"/>
                <a:ext cx="1532520" cy="722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04">
            <p14:nvContentPartPr>
              <p14:cNvPr id="299" name="Freihand 298">
                <a:extLst>
                  <a:ext uri="{FF2B5EF4-FFF2-40B4-BE49-F238E27FC236}">
                    <a16:creationId xmlns:a16="http://schemas.microsoft.com/office/drawing/2014/main" id="{2ED41613-1CCB-49B0-B903-357E588AC426}"/>
                  </a:ext>
                </a:extLst>
              </p14:cNvPr>
              <p14:cNvContentPartPr/>
              <p14:nvPr/>
            </p14:nvContentPartPr>
            <p14:xfrm>
              <a:off x="296400" y="5294587"/>
              <a:ext cx="819360" cy="583920"/>
            </p14:xfrm>
          </p:contentPart>
        </mc:Choice>
        <mc:Fallback>
          <p:pic>
            <p:nvPicPr>
              <p:cNvPr id="299" name="Freihand 298">
                <a:extLst>
                  <a:ext uri="{FF2B5EF4-FFF2-40B4-BE49-F238E27FC236}">
                    <a16:creationId xmlns:a16="http://schemas.microsoft.com/office/drawing/2014/main" id="{2ED41613-1CCB-49B0-B903-357E588AC426}"/>
                  </a:ext>
                </a:extLst>
              </p:cNvPr>
              <p:cNvPicPr/>
              <p:nvPr/>
            </p:nvPicPr>
            <p:blipFill>
              <a:blip r:embed="rId505"/>
              <a:stretch>
                <a:fillRect/>
              </a:stretch>
            </p:blipFill>
            <p:spPr>
              <a:xfrm>
                <a:off x="292080" y="5290267"/>
                <a:ext cx="828000" cy="592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06">
            <p14:nvContentPartPr>
              <p14:cNvPr id="300" name="Freihand 299">
                <a:extLst>
                  <a:ext uri="{FF2B5EF4-FFF2-40B4-BE49-F238E27FC236}">
                    <a16:creationId xmlns:a16="http://schemas.microsoft.com/office/drawing/2014/main" id="{3519B301-E345-4048-A4C8-59AA36B99AEF}"/>
                  </a:ext>
                </a:extLst>
              </p14:cNvPr>
              <p14:cNvContentPartPr/>
              <p14:nvPr/>
            </p14:nvContentPartPr>
            <p14:xfrm>
              <a:off x="328080" y="5289187"/>
              <a:ext cx="1304280" cy="604080"/>
            </p14:xfrm>
          </p:contentPart>
        </mc:Choice>
        <mc:Fallback>
          <p:pic>
            <p:nvPicPr>
              <p:cNvPr id="300" name="Freihand 299">
                <a:extLst>
                  <a:ext uri="{FF2B5EF4-FFF2-40B4-BE49-F238E27FC236}">
                    <a16:creationId xmlns:a16="http://schemas.microsoft.com/office/drawing/2014/main" id="{3519B301-E345-4048-A4C8-59AA36B99AEF}"/>
                  </a:ext>
                </a:extLst>
              </p:cNvPr>
              <p:cNvPicPr/>
              <p:nvPr/>
            </p:nvPicPr>
            <p:blipFill>
              <a:blip r:embed="rId507"/>
              <a:stretch>
                <a:fillRect/>
              </a:stretch>
            </p:blipFill>
            <p:spPr>
              <a:xfrm>
                <a:off x="323760" y="5284867"/>
                <a:ext cx="1312920" cy="612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08">
            <p14:nvContentPartPr>
              <p14:cNvPr id="335" name="Freihand 334">
                <a:extLst>
                  <a:ext uri="{FF2B5EF4-FFF2-40B4-BE49-F238E27FC236}">
                    <a16:creationId xmlns:a16="http://schemas.microsoft.com/office/drawing/2014/main" id="{7428F1E1-E970-4F8D-AC19-FED05C1FF3CC}"/>
                  </a:ext>
                </a:extLst>
              </p14:cNvPr>
              <p14:cNvContentPartPr/>
              <p14:nvPr/>
            </p14:nvContentPartPr>
            <p14:xfrm>
              <a:off x="576840" y="5944747"/>
              <a:ext cx="1420920" cy="259560"/>
            </p14:xfrm>
          </p:contentPart>
        </mc:Choice>
        <mc:Fallback>
          <p:pic>
            <p:nvPicPr>
              <p:cNvPr id="335" name="Freihand 334">
                <a:extLst>
                  <a:ext uri="{FF2B5EF4-FFF2-40B4-BE49-F238E27FC236}">
                    <a16:creationId xmlns:a16="http://schemas.microsoft.com/office/drawing/2014/main" id="{7428F1E1-E970-4F8D-AC19-FED05C1FF3CC}"/>
                  </a:ext>
                </a:extLst>
              </p:cNvPr>
              <p:cNvPicPr/>
              <p:nvPr/>
            </p:nvPicPr>
            <p:blipFill>
              <a:blip r:embed="rId509"/>
              <a:stretch>
                <a:fillRect/>
              </a:stretch>
            </p:blipFill>
            <p:spPr>
              <a:xfrm>
                <a:off x="572520" y="5940427"/>
                <a:ext cx="1429560" cy="268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10">
            <p14:nvContentPartPr>
              <p14:cNvPr id="337" name="Freihand 336">
                <a:extLst>
                  <a:ext uri="{FF2B5EF4-FFF2-40B4-BE49-F238E27FC236}">
                    <a16:creationId xmlns:a16="http://schemas.microsoft.com/office/drawing/2014/main" id="{7BE15510-4F51-432E-8714-6DC644AC5AFF}"/>
                  </a:ext>
                </a:extLst>
              </p14:cNvPr>
              <p14:cNvContentPartPr/>
              <p14:nvPr/>
            </p14:nvContentPartPr>
            <p14:xfrm>
              <a:off x="1335360" y="6293227"/>
              <a:ext cx="1122480" cy="95760"/>
            </p14:xfrm>
          </p:contentPart>
        </mc:Choice>
        <mc:Fallback>
          <p:pic>
            <p:nvPicPr>
              <p:cNvPr id="337" name="Freihand 336">
                <a:extLst>
                  <a:ext uri="{FF2B5EF4-FFF2-40B4-BE49-F238E27FC236}">
                    <a16:creationId xmlns:a16="http://schemas.microsoft.com/office/drawing/2014/main" id="{7BE15510-4F51-432E-8714-6DC644AC5AFF}"/>
                  </a:ext>
                </a:extLst>
              </p:cNvPr>
              <p:cNvPicPr/>
              <p:nvPr/>
            </p:nvPicPr>
            <p:blipFill>
              <a:blip r:embed="rId511"/>
              <a:stretch>
                <a:fillRect/>
              </a:stretch>
            </p:blipFill>
            <p:spPr>
              <a:xfrm>
                <a:off x="1331040" y="6288907"/>
                <a:ext cx="1131120" cy="104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12">
            <p14:nvContentPartPr>
              <p14:cNvPr id="338" name="Freihand 337">
                <a:extLst>
                  <a:ext uri="{FF2B5EF4-FFF2-40B4-BE49-F238E27FC236}">
                    <a16:creationId xmlns:a16="http://schemas.microsoft.com/office/drawing/2014/main" id="{E726AD45-E0EB-4747-B8E3-FDDFED97E27A}"/>
                  </a:ext>
                </a:extLst>
              </p14:cNvPr>
              <p14:cNvContentPartPr/>
              <p14:nvPr/>
            </p14:nvContentPartPr>
            <p14:xfrm>
              <a:off x="2420400" y="6208987"/>
              <a:ext cx="154800" cy="192240"/>
            </p14:xfrm>
          </p:contentPart>
        </mc:Choice>
        <mc:Fallback>
          <p:pic>
            <p:nvPicPr>
              <p:cNvPr id="338" name="Freihand 337">
                <a:extLst>
                  <a:ext uri="{FF2B5EF4-FFF2-40B4-BE49-F238E27FC236}">
                    <a16:creationId xmlns:a16="http://schemas.microsoft.com/office/drawing/2014/main" id="{E726AD45-E0EB-4747-B8E3-FDDFED97E27A}"/>
                  </a:ext>
                </a:extLst>
              </p:cNvPr>
              <p:cNvPicPr/>
              <p:nvPr/>
            </p:nvPicPr>
            <p:blipFill>
              <a:blip r:embed="rId513"/>
              <a:stretch>
                <a:fillRect/>
              </a:stretch>
            </p:blipFill>
            <p:spPr>
              <a:xfrm>
                <a:off x="2416080" y="6204667"/>
                <a:ext cx="163440" cy="200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14">
            <p14:nvContentPartPr>
              <p14:cNvPr id="340" name="Freihand 339">
                <a:extLst>
                  <a:ext uri="{FF2B5EF4-FFF2-40B4-BE49-F238E27FC236}">
                    <a16:creationId xmlns:a16="http://schemas.microsoft.com/office/drawing/2014/main" id="{D3176281-2CF6-4CA0-BAF1-0137CDAEF47F}"/>
                  </a:ext>
                </a:extLst>
              </p14:cNvPr>
              <p14:cNvContentPartPr/>
              <p14:nvPr/>
            </p14:nvContentPartPr>
            <p14:xfrm>
              <a:off x="2722800" y="6217267"/>
              <a:ext cx="275040" cy="98280"/>
            </p14:xfrm>
          </p:contentPart>
        </mc:Choice>
        <mc:Fallback>
          <p:pic>
            <p:nvPicPr>
              <p:cNvPr id="340" name="Freihand 339">
                <a:extLst>
                  <a:ext uri="{FF2B5EF4-FFF2-40B4-BE49-F238E27FC236}">
                    <a16:creationId xmlns:a16="http://schemas.microsoft.com/office/drawing/2014/main" id="{D3176281-2CF6-4CA0-BAF1-0137CDAEF47F}"/>
                  </a:ext>
                </a:extLst>
              </p:cNvPr>
              <p:cNvPicPr/>
              <p:nvPr/>
            </p:nvPicPr>
            <p:blipFill>
              <a:blip r:embed="rId515"/>
              <a:stretch>
                <a:fillRect/>
              </a:stretch>
            </p:blipFill>
            <p:spPr>
              <a:xfrm>
                <a:off x="2718480" y="6212947"/>
                <a:ext cx="283680" cy="106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16">
            <p14:nvContentPartPr>
              <p14:cNvPr id="341" name="Freihand 340">
                <a:extLst>
                  <a:ext uri="{FF2B5EF4-FFF2-40B4-BE49-F238E27FC236}">
                    <a16:creationId xmlns:a16="http://schemas.microsoft.com/office/drawing/2014/main" id="{D1A31924-DC43-4178-8931-1F39AF7DE5E1}"/>
                  </a:ext>
                </a:extLst>
              </p14:cNvPr>
              <p14:cNvContentPartPr/>
              <p14:nvPr/>
            </p14:nvContentPartPr>
            <p14:xfrm>
              <a:off x="2986320" y="6088387"/>
              <a:ext cx="360" cy="360"/>
            </p14:xfrm>
          </p:contentPart>
        </mc:Choice>
        <mc:Fallback>
          <p:pic>
            <p:nvPicPr>
              <p:cNvPr id="341" name="Freihand 340">
                <a:extLst>
                  <a:ext uri="{FF2B5EF4-FFF2-40B4-BE49-F238E27FC236}">
                    <a16:creationId xmlns:a16="http://schemas.microsoft.com/office/drawing/2014/main" id="{D1A31924-DC43-4178-8931-1F39AF7DE5E1}"/>
                  </a:ext>
                </a:extLst>
              </p:cNvPr>
              <p:cNvPicPr/>
              <p:nvPr/>
            </p:nvPicPr>
            <p:blipFill>
              <a:blip r:embed="rId351"/>
              <a:stretch>
                <a:fillRect/>
              </a:stretch>
            </p:blipFill>
            <p:spPr>
              <a:xfrm>
                <a:off x="2982000" y="6084067"/>
                <a:ext cx="9000" cy="9000"/>
              </a:xfrm>
              <a:prstGeom prst="rect">
                <a:avLst/>
              </a:prstGeom>
            </p:spPr>
          </p:pic>
        </mc:Fallback>
      </mc:AlternateContent>
      <p:grpSp>
        <p:nvGrpSpPr>
          <p:cNvPr id="411" name="Gruppieren 410">
            <a:extLst>
              <a:ext uri="{FF2B5EF4-FFF2-40B4-BE49-F238E27FC236}">
                <a16:creationId xmlns:a16="http://schemas.microsoft.com/office/drawing/2014/main" id="{3D5E1982-3A47-4B61-B4AB-22B05EA72D35}"/>
              </a:ext>
            </a:extLst>
          </p:cNvPr>
          <p:cNvGrpSpPr/>
          <p:nvPr/>
        </p:nvGrpSpPr>
        <p:grpSpPr>
          <a:xfrm>
            <a:off x="3184320" y="5734867"/>
            <a:ext cx="5295960" cy="1047240"/>
            <a:chOff x="3184320" y="5734867"/>
            <a:chExt cx="5295960" cy="1047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17">
              <p14:nvContentPartPr>
                <p14:cNvPr id="342" name="Freihand 341">
                  <a:extLst>
                    <a:ext uri="{FF2B5EF4-FFF2-40B4-BE49-F238E27FC236}">
                      <a16:creationId xmlns:a16="http://schemas.microsoft.com/office/drawing/2014/main" id="{3A1F1323-CA01-4DD1-9D9B-7A75C7C9DFE3}"/>
                    </a:ext>
                  </a:extLst>
                </p14:cNvPr>
                <p14:cNvContentPartPr/>
                <p14:nvPr/>
              </p14:nvContentPartPr>
              <p14:xfrm>
                <a:off x="3184320" y="6090907"/>
                <a:ext cx="179280" cy="183600"/>
              </p14:xfrm>
            </p:contentPart>
          </mc:Choice>
          <mc:Fallback>
            <p:pic>
              <p:nvPicPr>
                <p:cNvPr id="342" name="Freihand 341">
                  <a:extLst>
                    <a:ext uri="{FF2B5EF4-FFF2-40B4-BE49-F238E27FC236}">
                      <a16:creationId xmlns:a16="http://schemas.microsoft.com/office/drawing/2014/main" id="{3A1F1323-CA01-4DD1-9D9B-7A75C7C9DFE3}"/>
                    </a:ext>
                  </a:extLst>
                </p:cNvPr>
                <p:cNvPicPr/>
                <p:nvPr/>
              </p:nvPicPr>
              <p:blipFill>
                <a:blip r:embed="rId518"/>
                <a:stretch>
                  <a:fillRect/>
                </a:stretch>
              </p:blipFill>
              <p:spPr>
                <a:xfrm>
                  <a:off x="3180000" y="6086587"/>
                  <a:ext cx="187920" cy="19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9">
              <p14:nvContentPartPr>
                <p14:cNvPr id="343" name="Freihand 342">
                  <a:extLst>
                    <a:ext uri="{FF2B5EF4-FFF2-40B4-BE49-F238E27FC236}">
                      <a16:creationId xmlns:a16="http://schemas.microsoft.com/office/drawing/2014/main" id="{F4ED390F-6DD2-4C49-B7E3-96A442121C96}"/>
                    </a:ext>
                  </a:extLst>
                </p14:cNvPr>
                <p14:cNvContentPartPr/>
                <p14:nvPr/>
              </p14:nvContentPartPr>
              <p14:xfrm>
                <a:off x="3402840" y="6041947"/>
                <a:ext cx="34920" cy="216000"/>
              </p14:xfrm>
            </p:contentPart>
          </mc:Choice>
          <mc:Fallback>
            <p:pic>
              <p:nvPicPr>
                <p:cNvPr id="343" name="Freihand 342">
                  <a:extLst>
                    <a:ext uri="{FF2B5EF4-FFF2-40B4-BE49-F238E27FC236}">
                      <a16:creationId xmlns:a16="http://schemas.microsoft.com/office/drawing/2014/main" id="{F4ED390F-6DD2-4C49-B7E3-96A442121C96}"/>
                    </a:ext>
                  </a:extLst>
                </p:cNvPr>
                <p:cNvPicPr/>
                <p:nvPr/>
              </p:nvPicPr>
              <p:blipFill>
                <a:blip r:embed="rId520"/>
                <a:stretch>
                  <a:fillRect/>
                </a:stretch>
              </p:blipFill>
              <p:spPr>
                <a:xfrm>
                  <a:off x="3398520" y="6037627"/>
                  <a:ext cx="43560" cy="22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1">
              <p14:nvContentPartPr>
                <p14:cNvPr id="344" name="Freihand 343">
                  <a:extLst>
                    <a:ext uri="{FF2B5EF4-FFF2-40B4-BE49-F238E27FC236}">
                      <a16:creationId xmlns:a16="http://schemas.microsoft.com/office/drawing/2014/main" id="{1BFC6174-6257-470F-A0EE-A6C2F2D4A715}"/>
                    </a:ext>
                  </a:extLst>
                </p14:cNvPr>
                <p14:cNvContentPartPr/>
                <p14:nvPr/>
              </p14:nvContentPartPr>
              <p14:xfrm>
                <a:off x="3498240" y="6045907"/>
                <a:ext cx="16560" cy="215640"/>
              </p14:xfrm>
            </p:contentPart>
          </mc:Choice>
          <mc:Fallback>
            <p:pic>
              <p:nvPicPr>
                <p:cNvPr id="344" name="Freihand 343">
                  <a:extLst>
                    <a:ext uri="{FF2B5EF4-FFF2-40B4-BE49-F238E27FC236}">
                      <a16:creationId xmlns:a16="http://schemas.microsoft.com/office/drawing/2014/main" id="{1BFC6174-6257-470F-A0EE-A6C2F2D4A715}"/>
                    </a:ext>
                  </a:extLst>
                </p:cNvPr>
                <p:cNvPicPr/>
                <p:nvPr/>
              </p:nvPicPr>
              <p:blipFill>
                <a:blip r:embed="rId522"/>
                <a:stretch>
                  <a:fillRect/>
                </a:stretch>
              </p:blipFill>
              <p:spPr>
                <a:xfrm>
                  <a:off x="3493920" y="6041587"/>
                  <a:ext cx="25200" cy="22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3">
              <p14:nvContentPartPr>
                <p14:cNvPr id="346" name="Freihand 345">
                  <a:extLst>
                    <a:ext uri="{FF2B5EF4-FFF2-40B4-BE49-F238E27FC236}">
                      <a16:creationId xmlns:a16="http://schemas.microsoft.com/office/drawing/2014/main" id="{CA0C7090-AF6D-4A0E-BBAF-00DBEFB277BB}"/>
                    </a:ext>
                  </a:extLst>
                </p14:cNvPr>
                <p14:cNvContentPartPr/>
                <p14:nvPr/>
              </p14:nvContentPartPr>
              <p14:xfrm>
                <a:off x="3471600" y="6107467"/>
                <a:ext cx="163440" cy="125280"/>
              </p14:xfrm>
            </p:contentPart>
          </mc:Choice>
          <mc:Fallback>
            <p:pic>
              <p:nvPicPr>
                <p:cNvPr id="346" name="Freihand 345">
                  <a:extLst>
                    <a:ext uri="{FF2B5EF4-FFF2-40B4-BE49-F238E27FC236}">
                      <a16:creationId xmlns:a16="http://schemas.microsoft.com/office/drawing/2014/main" id="{CA0C7090-AF6D-4A0E-BBAF-00DBEFB277BB}"/>
                    </a:ext>
                  </a:extLst>
                </p:cNvPr>
                <p:cNvPicPr/>
                <p:nvPr/>
              </p:nvPicPr>
              <p:blipFill>
                <a:blip r:embed="rId524"/>
                <a:stretch>
                  <a:fillRect/>
                </a:stretch>
              </p:blipFill>
              <p:spPr>
                <a:xfrm>
                  <a:off x="3467280" y="6103147"/>
                  <a:ext cx="172080" cy="13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5">
              <p14:nvContentPartPr>
                <p14:cNvPr id="347" name="Freihand 346">
                  <a:extLst>
                    <a:ext uri="{FF2B5EF4-FFF2-40B4-BE49-F238E27FC236}">
                      <a16:creationId xmlns:a16="http://schemas.microsoft.com/office/drawing/2014/main" id="{1220D043-8039-4F7C-A5CD-AE86826339EF}"/>
                    </a:ext>
                  </a:extLst>
                </p14:cNvPr>
                <p14:cNvContentPartPr/>
                <p14:nvPr/>
              </p14:nvContentPartPr>
              <p14:xfrm>
                <a:off x="3614520" y="6062467"/>
                <a:ext cx="22680" cy="33840"/>
              </p14:xfrm>
            </p:contentPart>
          </mc:Choice>
          <mc:Fallback>
            <p:pic>
              <p:nvPicPr>
                <p:cNvPr id="347" name="Freihand 346">
                  <a:extLst>
                    <a:ext uri="{FF2B5EF4-FFF2-40B4-BE49-F238E27FC236}">
                      <a16:creationId xmlns:a16="http://schemas.microsoft.com/office/drawing/2014/main" id="{1220D043-8039-4F7C-A5CD-AE86826339EF}"/>
                    </a:ext>
                  </a:extLst>
                </p:cNvPr>
                <p:cNvPicPr/>
                <p:nvPr/>
              </p:nvPicPr>
              <p:blipFill>
                <a:blip r:embed="rId526"/>
                <a:stretch>
                  <a:fillRect/>
                </a:stretch>
              </p:blipFill>
              <p:spPr>
                <a:xfrm>
                  <a:off x="3610200" y="6058147"/>
                  <a:ext cx="31320" cy="4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7">
              <p14:nvContentPartPr>
                <p14:cNvPr id="348" name="Freihand 347">
                  <a:extLst>
                    <a:ext uri="{FF2B5EF4-FFF2-40B4-BE49-F238E27FC236}">
                      <a16:creationId xmlns:a16="http://schemas.microsoft.com/office/drawing/2014/main" id="{A8198FEC-0299-48A1-AB63-32E5B6A8598A}"/>
                    </a:ext>
                  </a:extLst>
                </p14:cNvPr>
                <p14:cNvContentPartPr/>
                <p14:nvPr/>
              </p14:nvContentPartPr>
              <p14:xfrm>
                <a:off x="3656280" y="6009907"/>
                <a:ext cx="124560" cy="218160"/>
              </p14:xfrm>
            </p:contentPart>
          </mc:Choice>
          <mc:Fallback>
            <p:pic>
              <p:nvPicPr>
                <p:cNvPr id="348" name="Freihand 347">
                  <a:extLst>
                    <a:ext uri="{FF2B5EF4-FFF2-40B4-BE49-F238E27FC236}">
                      <a16:creationId xmlns:a16="http://schemas.microsoft.com/office/drawing/2014/main" id="{A8198FEC-0299-48A1-AB63-32E5B6A8598A}"/>
                    </a:ext>
                  </a:extLst>
                </p:cNvPr>
                <p:cNvPicPr/>
                <p:nvPr/>
              </p:nvPicPr>
              <p:blipFill>
                <a:blip r:embed="rId528"/>
                <a:stretch>
                  <a:fillRect/>
                </a:stretch>
              </p:blipFill>
              <p:spPr>
                <a:xfrm>
                  <a:off x="3651960" y="6005587"/>
                  <a:ext cx="133200" cy="22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9">
              <p14:nvContentPartPr>
                <p14:cNvPr id="349" name="Freihand 348">
                  <a:extLst>
                    <a:ext uri="{FF2B5EF4-FFF2-40B4-BE49-F238E27FC236}">
                      <a16:creationId xmlns:a16="http://schemas.microsoft.com/office/drawing/2014/main" id="{E3BC869F-31B0-4C3B-8388-C357A7C2E4F1}"/>
                    </a:ext>
                  </a:extLst>
                </p14:cNvPr>
                <p14:cNvContentPartPr/>
                <p14:nvPr/>
              </p14:nvContentPartPr>
              <p14:xfrm>
                <a:off x="3905760" y="6203227"/>
                <a:ext cx="360" cy="360"/>
              </p14:xfrm>
            </p:contentPart>
          </mc:Choice>
          <mc:Fallback>
            <p:pic>
              <p:nvPicPr>
                <p:cNvPr id="349" name="Freihand 348">
                  <a:extLst>
                    <a:ext uri="{FF2B5EF4-FFF2-40B4-BE49-F238E27FC236}">
                      <a16:creationId xmlns:a16="http://schemas.microsoft.com/office/drawing/2014/main" id="{E3BC869F-31B0-4C3B-8388-C357A7C2E4F1}"/>
                    </a:ext>
                  </a:extLst>
                </p:cNvPr>
                <p:cNvPicPr/>
                <p:nvPr/>
              </p:nvPicPr>
              <p:blipFill>
                <a:blip r:embed="rId351"/>
                <a:stretch>
                  <a:fillRect/>
                </a:stretch>
              </p:blipFill>
              <p:spPr>
                <a:xfrm>
                  <a:off x="3901440" y="6198907"/>
                  <a:ext cx="9000" cy="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0">
              <p14:nvContentPartPr>
                <p14:cNvPr id="350" name="Freihand 349">
                  <a:extLst>
                    <a:ext uri="{FF2B5EF4-FFF2-40B4-BE49-F238E27FC236}">
                      <a16:creationId xmlns:a16="http://schemas.microsoft.com/office/drawing/2014/main" id="{CEAADA4F-7E25-4E2F-B6A2-B04FE4D00398}"/>
                    </a:ext>
                  </a:extLst>
                </p14:cNvPr>
                <p14:cNvContentPartPr/>
                <p14:nvPr/>
              </p14:nvContentPartPr>
              <p14:xfrm>
                <a:off x="3816480" y="6096307"/>
                <a:ext cx="330120" cy="264960"/>
              </p14:xfrm>
            </p:contentPart>
          </mc:Choice>
          <mc:Fallback>
            <p:pic>
              <p:nvPicPr>
                <p:cNvPr id="350" name="Freihand 349">
                  <a:extLst>
                    <a:ext uri="{FF2B5EF4-FFF2-40B4-BE49-F238E27FC236}">
                      <a16:creationId xmlns:a16="http://schemas.microsoft.com/office/drawing/2014/main" id="{CEAADA4F-7E25-4E2F-B6A2-B04FE4D00398}"/>
                    </a:ext>
                  </a:extLst>
                </p:cNvPr>
                <p:cNvPicPr/>
                <p:nvPr/>
              </p:nvPicPr>
              <p:blipFill>
                <a:blip r:embed="rId531"/>
                <a:stretch>
                  <a:fillRect/>
                </a:stretch>
              </p:blipFill>
              <p:spPr>
                <a:xfrm>
                  <a:off x="3812160" y="6091987"/>
                  <a:ext cx="338760" cy="27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2">
              <p14:nvContentPartPr>
                <p14:cNvPr id="351" name="Freihand 350">
                  <a:extLst>
                    <a:ext uri="{FF2B5EF4-FFF2-40B4-BE49-F238E27FC236}">
                      <a16:creationId xmlns:a16="http://schemas.microsoft.com/office/drawing/2014/main" id="{47DA610B-D79E-48CB-88DF-BF373B02BE71}"/>
                    </a:ext>
                  </a:extLst>
                </p14:cNvPr>
                <p14:cNvContentPartPr/>
                <p14:nvPr/>
              </p14:nvContentPartPr>
              <p14:xfrm>
                <a:off x="4136160" y="6019267"/>
                <a:ext cx="10440" cy="24120"/>
              </p14:xfrm>
            </p:contentPart>
          </mc:Choice>
          <mc:Fallback>
            <p:pic>
              <p:nvPicPr>
                <p:cNvPr id="351" name="Freihand 350">
                  <a:extLst>
                    <a:ext uri="{FF2B5EF4-FFF2-40B4-BE49-F238E27FC236}">
                      <a16:creationId xmlns:a16="http://schemas.microsoft.com/office/drawing/2014/main" id="{47DA610B-D79E-48CB-88DF-BF373B02BE71}"/>
                    </a:ext>
                  </a:extLst>
                </p:cNvPr>
                <p:cNvPicPr/>
                <p:nvPr/>
              </p:nvPicPr>
              <p:blipFill>
                <a:blip r:embed="rId533"/>
                <a:stretch>
                  <a:fillRect/>
                </a:stretch>
              </p:blipFill>
              <p:spPr>
                <a:xfrm>
                  <a:off x="4131840" y="6014947"/>
                  <a:ext cx="19080" cy="3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4">
              <p14:nvContentPartPr>
                <p14:cNvPr id="352" name="Freihand 351">
                  <a:extLst>
                    <a:ext uri="{FF2B5EF4-FFF2-40B4-BE49-F238E27FC236}">
                      <a16:creationId xmlns:a16="http://schemas.microsoft.com/office/drawing/2014/main" id="{67DEAE9F-133B-4F5F-B855-2007D7E4FE64}"/>
                    </a:ext>
                  </a:extLst>
                </p14:cNvPr>
                <p14:cNvContentPartPr/>
                <p14:nvPr/>
              </p14:nvContentPartPr>
              <p14:xfrm>
                <a:off x="4188000" y="5974267"/>
                <a:ext cx="271800" cy="162720"/>
              </p14:xfrm>
            </p:contentPart>
          </mc:Choice>
          <mc:Fallback>
            <p:pic>
              <p:nvPicPr>
                <p:cNvPr id="352" name="Freihand 351">
                  <a:extLst>
                    <a:ext uri="{FF2B5EF4-FFF2-40B4-BE49-F238E27FC236}">
                      <a16:creationId xmlns:a16="http://schemas.microsoft.com/office/drawing/2014/main" id="{67DEAE9F-133B-4F5F-B855-2007D7E4FE64}"/>
                    </a:ext>
                  </a:extLst>
                </p:cNvPr>
                <p:cNvPicPr/>
                <p:nvPr/>
              </p:nvPicPr>
              <p:blipFill>
                <a:blip r:embed="rId535"/>
                <a:stretch>
                  <a:fillRect/>
                </a:stretch>
              </p:blipFill>
              <p:spPr>
                <a:xfrm>
                  <a:off x="4183680" y="5969947"/>
                  <a:ext cx="280440" cy="17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6">
              <p14:nvContentPartPr>
                <p14:cNvPr id="353" name="Freihand 352">
                  <a:extLst>
                    <a:ext uri="{FF2B5EF4-FFF2-40B4-BE49-F238E27FC236}">
                      <a16:creationId xmlns:a16="http://schemas.microsoft.com/office/drawing/2014/main" id="{9FAEB290-DBF9-48AF-A7D0-AD2F33AC21E1}"/>
                    </a:ext>
                  </a:extLst>
                </p14:cNvPr>
                <p14:cNvContentPartPr/>
                <p14:nvPr/>
              </p14:nvContentPartPr>
              <p14:xfrm>
                <a:off x="4557000" y="5962027"/>
                <a:ext cx="173880" cy="306000"/>
              </p14:xfrm>
            </p:contentPart>
          </mc:Choice>
          <mc:Fallback>
            <p:pic>
              <p:nvPicPr>
                <p:cNvPr id="353" name="Freihand 352">
                  <a:extLst>
                    <a:ext uri="{FF2B5EF4-FFF2-40B4-BE49-F238E27FC236}">
                      <a16:creationId xmlns:a16="http://schemas.microsoft.com/office/drawing/2014/main" id="{9FAEB290-DBF9-48AF-A7D0-AD2F33AC21E1}"/>
                    </a:ext>
                  </a:extLst>
                </p:cNvPr>
                <p:cNvPicPr/>
                <p:nvPr/>
              </p:nvPicPr>
              <p:blipFill>
                <a:blip r:embed="rId537"/>
                <a:stretch>
                  <a:fillRect/>
                </a:stretch>
              </p:blipFill>
              <p:spPr>
                <a:xfrm>
                  <a:off x="4552680" y="5957707"/>
                  <a:ext cx="182520" cy="31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8">
              <p14:nvContentPartPr>
                <p14:cNvPr id="354" name="Freihand 353">
                  <a:extLst>
                    <a:ext uri="{FF2B5EF4-FFF2-40B4-BE49-F238E27FC236}">
                      <a16:creationId xmlns:a16="http://schemas.microsoft.com/office/drawing/2014/main" id="{64F1B0CA-C26A-4EAB-95B4-D83EA4691149}"/>
                    </a:ext>
                  </a:extLst>
                </p14:cNvPr>
                <p14:cNvContentPartPr/>
                <p14:nvPr/>
              </p14:nvContentPartPr>
              <p14:xfrm>
                <a:off x="4736280" y="5881027"/>
                <a:ext cx="212400" cy="197280"/>
              </p14:xfrm>
            </p:contentPart>
          </mc:Choice>
          <mc:Fallback>
            <p:pic>
              <p:nvPicPr>
                <p:cNvPr id="354" name="Freihand 353">
                  <a:extLst>
                    <a:ext uri="{FF2B5EF4-FFF2-40B4-BE49-F238E27FC236}">
                      <a16:creationId xmlns:a16="http://schemas.microsoft.com/office/drawing/2014/main" id="{64F1B0CA-C26A-4EAB-95B4-D83EA4691149}"/>
                    </a:ext>
                  </a:extLst>
                </p:cNvPr>
                <p:cNvPicPr/>
                <p:nvPr/>
              </p:nvPicPr>
              <p:blipFill>
                <a:blip r:embed="rId539"/>
                <a:stretch>
                  <a:fillRect/>
                </a:stretch>
              </p:blipFill>
              <p:spPr>
                <a:xfrm>
                  <a:off x="4731960" y="5876707"/>
                  <a:ext cx="221040" cy="20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0">
              <p14:nvContentPartPr>
                <p14:cNvPr id="356" name="Freihand 355">
                  <a:extLst>
                    <a:ext uri="{FF2B5EF4-FFF2-40B4-BE49-F238E27FC236}">
                      <a16:creationId xmlns:a16="http://schemas.microsoft.com/office/drawing/2014/main" id="{D68BFF38-F0C2-45B7-9059-E9A68E497831}"/>
                    </a:ext>
                  </a:extLst>
                </p14:cNvPr>
                <p14:cNvContentPartPr/>
                <p14:nvPr/>
              </p14:nvContentPartPr>
              <p14:xfrm>
                <a:off x="5245680" y="5765467"/>
                <a:ext cx="126360" cy="156600"/>
              </p14:xfrm>
            </p:contentPart>
          </mc:Choice>
          <mc:Fallback>
            <p:pic>
              <p:nvPicPr>
                <p:cNvPr id="356" name="Freihand 355">
                  <a:extLst>
                    <a:ext uri="{FF2B5EF4-FFF2-40B4-BE49-F238E27FC236}">
                      <a16:creationId xmlns:a16="http://schemas.microsoft.com/office/drawing/2014/main" id="{D68BFF38-F0C2-45B7-9059-E9A68E497831}"/>
                    </a:ext>
                  </a:extLst>
                </p:cNvPr>
                <p:cNvPicPr/>
                <p:nvPr/>
              </p:nvPicPr>
              <p:blipFill>
                <a:blip r:embed="rId541"/>
                <a:stretch>
                  <a:fillRect/>
                </a:stretch>
              </p:blipFill>
              <p:spPr>
                <a:xfrm>
                  <a:off x="5241360" y="5761147"/>
                  <a:ext cx="135000" cy="16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2">
              <p14:nvContentPartPr>
                <p14:cNvPr id="357" name="Freihand 356">
                  <a:extLst>
                    <a:ext uri="{FF2B5EF4-FFF2-40B4-BE49-F238E27FC236}">
                      <a16:creationId xmlns:a16="http://schemas.microsoft.com/office/drawing/2014/main" id="{6AC951C2-C024-4BA5-926D-64BF2DB10089}"/>
                    </a:ext>
                  </a:extLst>
                </p14:cNvPr>
                <p14:cNvContentPartPr/>
                <p14:nvPr/>
              </p14:nvContentPartPr>
              <p14:xfrm>
                <a:off x="5432160" y="5734867"/>
                <a:ext cx="110160" cy="208080"/>
              </p14:xfrm>
            </p:contentPart>
          </mc:Choice>
          <mc:Fallback>
            <p:pic>
              <p:nvPicPr>
                <p:cNvPr id="357" name="Freihand 356">
                  <a:extLst>
                    <a:ext uri="{FF2B5EF4-FFF2-40B4-BE49-F238E27FC236}">
                      <a16:creationId xmlns:a16="http://schemas.microsoft.com/office/drawing/2014/main" id="{6AC951C2-C024-4BA5-926D-64BF2DB10089}"/>
                    </a:ext>
                  </a:extLst>
                </p:cNvPr>
                <p:cNvPicPr/>
                <p:nvPr/>
              </p:nvPicPr>
              <p:blipFill>
                <a:blip r:embed="rId543"/>
                <a:stretch>
                  <a:fillRect/>
                </a:stretch>
              </p:blipFill>
              <p:spPr>
                <a:xfrm>
                  <a:off x="5427840" y="5730547"/>
                  <a:ext cx="118800" cy="21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4">
              <p14:nvContentPartPr>
                <p14:cNvPr id="358" name="Freihand 357">
                  <a:extLst>
                    <a:ext uri="{FF2B5EF4-FFF2-40B4-BE49-F238E27FC236}">
                      <a16:creationId xmlns:a16="http://schemas.microsoft.com/office/drawing/2014/main" id="{B8DCDBC8-C22C-4E93-8F8A-7F0915364F86}"/>
                    </a:ext>
                  </a:extLst>
                </p14:cNvPr>
                <p14:cNvContentPartPr/>
                <p14:nvPr/>
              </p14:nvContentPartPr>
              <p14:xfrm>
                <a:off x="5207520" y="5958427"/>
                <a:ext cx="349920" cy="16920"/>
              </p14:xfrm>
            </p:contentPart>
          </mc:Choice>
          <mc:Fallback>
            <p:pic>
              <p:nvPicPr>
                <p:cNvPr id="358" name="Freihand 357">
                  <a:extLst>
                    <a:ext uri="{FF2B5EF4-FFF2-40B4-BE49-F238E27FC236}">
                      <a16:creationId xmlns:a16="http://schemas.microsoft.com/office/drawing/2014/main" id="{B8DCDBC8-C22C-4E93-8F8A-7F0915364F86}"/>
                    </a:ext>
                  </a:extLst>
                </p:cNvPr>
                <p:cNvPicPr/>
                <p:nvPr/>
              </p:nvPicPr>
              <p:blipFill>
                <a:blip r:embed="rId545"/>
                <a:stretch>
                  <a:fillRect/>
                </a:stretch>
              </p:blipFill>
              <p:spPr>
                <a:xfrm>
                  <a:off x="5203200" y="5954107"/>
                  <a:ext cx="358560" cy="2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6">
              <p14:nvContentPartPr>
                <p14:cNvPr id="359" name="Freihand 358">
                  <a:extLst>
                    <a:ext uri="{FF2B5EF4-FFF2-40B4-BE49-F238E27FC236}">
                      <a16:creationId xmlns:a16="http://schemas.microsoft.com/office/drawing/2014/main" id="{A4D5266B-3DEE-46BE-B185-B12AA2009FB9}"/>
                    </a:ext>
                  </a:extLst>
                </p14:cNvPr>
                <p14:cNvContentPartPr/>
                <p14:nvPr/>
              </p14:nvContentPartPr>
              <p14:xfrm>
                <a:off x="5229840" y="6028627"/>
                <a:ext cx="139320" cy="173160"/>
              </p14:xfrm>
            </p:contentPart>
          </mc:Choice>
          <mc:Fallback>
            <p:pic>
              <p:nvPicPr>
                <p:cNvPr id="359" name="Freihand 358">
                  <a:extLst>
                    <a:ext uri="{FF2B5EF4-FFF2-40B4-BE49-F238E27FC236}">
                      <a16:creationId xmlns:a16="http://schemas.microsoft.com/office/drawing/2014/main" id="{A4D5266B-3DEE-46BE-B185-B12AA2009FB9}"/>
                    </a:ext>
                  </a:extLst>
                </p:cNvPr>
                <p:cNvPicPr/>
                <p:nvPr/>
              </p:nvPicPr>
              <p:blipFill>
                <a:blip r:embed="rId547"/>
                <a:stretch>
                  <a:fillRect/>
                </a:stretch>
              </p:blipFill>
              <p:spPr>
                <a:xfrm>
                  <a:off x="5225520" y="6024307"/>
                  <a:ext cx="147960" cy="18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8">
              <p14:nvContentPartPr>
                <p14:cNvPr id="360" name="Freihand 359">
                  <a:extLst>
                    <a:ext uri="{FF2B5EF4-FFF2-40B4-BE49-F238E27FC236}">
                      <a16:creationId xmlns:a16="http://schemas.microsoft.com/office/drawing/2014/main" id="{C618A4DE-4008-47F6-8BDC-C898345EC35C}"/>
                    </a:ext>
                  </a:extLst>
                </p14:cNvPr>
                <p14:cNvContentPartPr/>
                <p14:nvPr/>
              </p14:nvContentPartPr>
              <p14:xfrm>
                <a:off x="5415240" y="6008827"/>
                <a:ext cx="134280" cy="169920"/>
              </p14:xfrm>
            </p:contentPart>
          </mc:Choice>
          <mc:Fallback>
            <p:pic>
              <p:nvPicPr>
                <p:cNvPr id="360" name="Freihand 359">
                  <a:extLst>
                    <a:ext uri="{FF2B5EF4-FFF2-40B4-BE49-F238E27FC236}">
                      <a16:creationId xmlns:a16="http://schemas.microsoft.com/office/drawing/2014/main" id="{C618A4DE-4008-47F6-8BDC-C898345EC35C}"/>
                    </a:ext>
                  </a:extLst>
                </p:cNvPr>
                <p:cNvPicPr/>
                <p:nvPr/>
              </p:nvPicPr>
              <p:blipFill>
                <a:blip r:embed="rId549"/>
                <a:stretch>
                  <a:fillRect/>
                </a:stretch>
              </p:blipFill>
              <p:spPr>
                <a:xfrm>
                  <a:off x="5410920" y="6004507"/>
                  <a:ext cx="142920" cy="17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0">
              <p14:nvContentPartPr>
                <p14:cNvPr id="361" name="Freihand 360">
                  <a:extLst>
                    <a:ext uri="{FF2B5EF4-FFF2-40B4-BE49-F238E27FC236}">
                      <a16:creationId xmlns:a16="http://schemas.microsoft.com/office/drawing/2014/main" id="{070B2EE7-4B52-48E5-A2F6-3AE7720DFAA4}"/>
                    </a:ext>
                  </a:extLst>
                </p14:cNvPr>
                <p14:cNvContentPartPr/>
                <p14:nvPr/>
              </p14:nvContentPartPr>
              <p14:xfrm>
                <a:off x="5686320" y="5910907"/>
                <a:ext cx="175680" cy="9000"/>
              </p14:xfrm>
            </p:contentPart>
          </mc:Choice>
          <mc:Fallback>
            <p:pic>
              <p:nvPicPr>
                <p:cNvPr id="361" name="Freihand 360">
                  <a:extLst>
                    <a:ext uri="{FF2B5EF4-FFF2-40B4-BE49-F238E27FC236}">
                      <a16:creationId xmlns:a16="http://schemas.microsoft.com/office/drawing/2014/main" id="{070B2EE7-4B52-48E5-A2F6-3AE7720DFAA4}"/>
                    </a:ext>
                  </a:extLst>
                </p:cNvPr>
                <p:cNvPicPr/>
                <p:nvPr/>
              </p:nvPicPr>
              <p:blipFill>
                <a:blip r:embed="rId551"/>
                <a:stretch>
                  <a:fillRect/>
                </a:stretch>
              </p:blipFill>
              <p:spPr>
                <a:xfrm>
                  <a:off x="5682000" y="5906587"/>
                  <a:ext cx="184320" cy="1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2">
              <p14:nvContentPartPr>
                <p14:cNvPr id="362" name="Freihand 361">
                  <a:extLst>
                    <a:ext uri="{FF2B5EF4-FFF2-40B4-BE49-F238E27FC236}">
                      <a16:creationId xmlns:a16="http://schemas.microsoft.com/office/drawing/2014/main" id="{88BF8F81-ECE1-4414-B7F0-31389A39C1DC}"/>
                    </a:ext>
                  </a:extLst>
                </p14:cNvPr>
                <p14:cNvContentPartPr/>
                <p14:nvPr/>
              </p14:nvContentPartPr>
              <p14:xfrm>
                <a:off x="5702160" y="5954107"/>
                <a:ext cx="175680" cy="14400"/>
              </p14:xfrm>
            </p:contentPart>
          </mc:Choice>
          <mc:Fallback>
            <p:pic>
              <p:nvPicPr>
                <p:cNvPr id="362" name="Freihand 361">
                  <a:extLst>
                    <a:ext uri="{FF2B5EF4-FFF2-40B4-BE49-F238E27FC236}">
                      <a16:creationId xmlns:a16="http://schemas.microsoft.com/office/drawing/2014/main" id="{88BF8F81-ECE1-4414-B7F0-31389A39C1DC}"/>
                    </a:ext>
                  </a:extLst>
                </p:cNvPr>
                <p:cNvPicPr/>
                <p:nvPr/>
              </p:nvPicPr>
              <p:blipFill>
                <a:blip r:embed="rId553"/>
                <a:stretch>
                  <a:fillRect/>
                </a:stretch>
              </p:blipFill>
              <p:spPr>
                <a:xfrm>
                  <a:off x="5697840" y="5949787"/>
                  <a:ext cx="184320" cy="2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4">
              <p14:nvContentPartPr>
                <p14:cNvPr id="363" name="Freihand 362">
                  <a:extLst>
                    <a:ext uri="{FF2B5EF4-FFF2-40B4-BE49-F238E27FC236}">
                      <a16:creationId xmlns:a16="http://schemas.microsoft.com/office/drawing/2014/main" id="{00DB9A4E-3A60-4BF6-B9B9-BBA5DE180E30}"/>
                    </a:ext>
                  </a:extLst>
                </p14:cNvPr>
                <p14:cNvContentPartPr/>
                <p14:nvPr/>
              </p14:nvContentPartPr>
              <p14:xfrm>
                <a:off x="5985840" y="5900467"/>
                <a:ext cx="174960" cy="15840"/>
              </p14:xfrm>
            </p:contentPart>
          </mc:Choice>
          <mc:Fallback>
            <p:pic>
              <p:nvPicPr>
                <p:cNvPr id="363" name="Freihand 362">
                  <a:extLst>
                    <a:ext uri="{FF2B5EF4-FFF2-40B4-BE49-F238E27FC236}">
                      <a16:creationId xmlns:a16="http://schemas.microsoft.com/office/drawing/2014/main" id="{00DB9A4E-3A60-4BF6-B9B9-BBA5DE180E30}"/>
                    </a:ext>
                  </a:extLst>
                </p:cNvPr>
                <p:cNvPicPr/>
                <p:nvPr/>
              </p:nvPicPr>
              <p:blipFill>
                <a:blip r:embed="rId555"/>
                <a:stretch>
                  <a:fillRect/>
                </a:stretch>
              </p:blipFill>
              <p:spPr>
                <a:xfrm>
                  <a:off x="5981520" y="5896147"/>
                  <a:ext cx="183600" cy="2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6">
              <p14:nvContentPartPr>
                <p14:cNvPr id="364" name="Freihand 363">
                  <a:extLst>
                    <a:ext uri="{FF2B5EF4-FFF2-40B4-BE49-F238E27FC236}">
                      <a16:creationId xmlns:a16="http://schemas.microsoft.com/office/drawing/2014/main" id="{EB0CFF86-0056-4BAB-8E57-C2B7994F902B}"/>
                    </a:ext>
                  </a:extLst>
                </p14:cNvPr>
                <p14:cNvContentPartPr/>
                <p14:nvPr/>
              </p14:nvContentPartPr>
              <p14:xfrm>
                <a:off x="6318120" y="5762947"/>
                <a:ext cx="111960" cy="225720"/>
              </p14:xfrm>
            </p:contentPart>
          </mc:Choice>
          <mc:Fallback>
            <p:pic>
              <p:nvPicPr>
                <p:cNvPr id="364" name="Freihand 363">
                  <a:extLst>
                    <a:ext uri="{FF2B5EF4-FFF2-40B4-BE49-F238E27FC236}">
                      <a16:creationId xmlns:a16="http://schemas.microsoft.com/office/drawing/2014/main" id="{EB0CFF86-0056-4BAB-8E57-C2B7994F902B}"/>
                    </a:ext>
                  </a:extLst>
                </p:cNvPr>
                <p:cNvPicPr/>
                <p:nvPr/>
              </p:nvPicPr>
              <p:blipFill>
                <a:blip r:embed="rId557"/>
                <a:stretch>
                  <a:fillRect/>
                </a:stretch>
              </p:blipFill>
              <p:spPr>
                <a:xfrm>
                  <a:off x="6313800" y="5758627"/>
                  <a:ext cx="120600" cy="23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8">
              <p14:nvContentPartPr>
                <p14:cNvPr id="366" name="Freihand 365">
                  <a:extLst>
                    <a:ext uri="{FF2B5EF4-FFF2-40B4-BE49-F238E27FC236}">
                      <a16:creationId xmlns:a16="http://schemas.microsoft.com/office/drawing/2014/main" id="{9F83201E-7AEE-4FEC-BAD4-57508399A739}"/>
                    </a:ext>
                  </a:extLst>
                </p14:cNvPr>
                <p14:cNvContentPartPr/>
                <p14:nvPr/>
              </p14:nvContentPartPr>
              <p14:xfrm>
                <a:off x="6485520" y="5812627"/>
                <a:ext cx="96120" cy="112320"/>
              </p14:xfrm>
            </p:contentPart>
          </mc:Choice>
          <mc:Fallback>
            <p:pic>
              <p:nvPicPr>
                <p:cNvPr id="366" name="Freihand 365">
                  <a:extLst>
                    <a:ext uri="{FF2B5EF4-FFF2-40B4-BE49-F238E27FC236}">
                      <a16:creationId xmlns:a16="http://schemas.microsoft.com/office/drawing/2014/main" id="{9F83201E-7AEE-4FEC-BAD4-57508399A739}"/>
                    </a:ext>
                  </a:extLst>
                </p:cNvPr>
                <p:cNvPicPr/>
                <p:nvPr/>
              </p:nvPicPr>
              <p:blipFill>
                <a:blip r:embed="rId559"/>
                <a:stretch>
                  <a:fillRect/>
                </a:stretch>
              </p:blipFill>
              <p:spPr>
                <a:xfrm>
                  <a:off x="6481200" y="5808307"/>
                  <a:ext cx="104760" cy="12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0">
              <p14:nvContentPartPr>
                <p14:cNvPr id="367" name="Freihand 366">
                  <a:extLst>
                    <a:ext uri="{FF2B5EF4-FFF2-40B4-BE49-F238E27FC236}">
                      <a16:creationId xmlns:a16="http://schemas.microsoft.com/office/drawing/2014/main" id="{698C20FE-FC7A-4B3A-8D34-301DE6009D48}"/>
                    </a:ext>
                  </a:extLst>
                </p14:cNvPr>
                <p14:cNvContentPartPr/>
                <p14:nvPr/>
              </p14:nvContentPartPr>
              <p14:xfrm>
                <a:off x="6205080" y="5937187"/>
                <a:ext cx="490680" cy="23400"/>
              </p14:xfrm>
            </p:contentPart>
          </mc:Choice>
          <mc:Fallback>
            <p:pic>
              <p:nvPicPr>
                <p:cNvPr id="367" name="Freihand 366">
                  <a:extLst>
                    <a:ext uri="{FF2B5EF4-FFF2-40B4-BE49-F238E27FC236}">
                      <a16:creationId xmlns:a16="http://schemas.microsoft.com/office/drawing/2014/main" id="{698C20FE-FC7A-4B3A-8D34-301DE6009D48}"/>
                    </a:ext>
                  </a:extLst>
                </p:cNvPr>
                <p:cNvPicPr/>
                <p:nvPr/>
              </p:nvPicPr>
              <p:blipFill>
                <a:blip r:embed="rId561"/>
                <a:stretch>
                  <a:fillRect/>
                </a:stretch>
              </p:blipFill>
              <p:spPr>
                <a:xfrm>
                  <a:off x="6200760" y="5932867"/>
                  <a:ext cx="499320" cy="3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2">
              <p14:nvContentPartPr>
                <p14:cNvPr id="368" name="Freihand 367">
                  <a:extLst>
                    <a:ext uri="{FF2B5EF4-FFF2-40B4-BE49-F238E27FC236}">
                      <a16:creationId xmlns:a16="http://schemas.microsoft.com/office/drawing/2014/main" id="{A43A2DA5-0B4F-459F-BADF-017CF58C0B1C}"/>
                    </a:ext>
                  </a:extLst>
                </p14:cNvPr>
                <p14:cNvContentPartPr/>
                <p14:nvPr/>
              </p14:nvContentPartPr>
              <p14:xfrm>
                <a:off x="6360600" y="6001267"/>
                <a:ext cx="90360" cy="232560"/>
              </p14:xfrm>
            </p:contentPart>
          </mc:Choice>
          <mc:Fallback>
            <p:pic>
              <p:nvPicPr>
                <p:cNvPr id="368" name="Freihand 367">
                  <a:extLst>
                    <a:ext uri="{FF2B5EF4-FFF2-40B4-BE49-F238E27FC236}">
                      <a16:creationId xmlns:a16="http://schemas.microsoft.com/office/drawing/2014/main" id="{A43A2DA5-0B4F-459F-BADF-017CF58C0B1C}"/>
                    </a:ext>
                  </a:extLst>
                </p:cNvPr>
                <p:cNvPicPr/>
                <p:nvPr/>
              </p:nvPicPr>
              <p:blipFill>
                <a:blip r:embed="rId563"/>
                <a:stretch>
                  <a:fillRect/>
                </a:stretch>
              </p:blipFill>
              <p:spPr>
                <a:xfrm>
                  <a:off x="6356280" y="5996947"/>
                  <a:ext cx="99000" cy="24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4">
              <p14:nvContentPartPr>
                <p14:cNvPr id="369" name="Freihand 368">
                  <a:extLst>
                    <a:ext uri="{FF2B5EF4-FFF2-40B4-BE49-F238E27FC236}">
                      <a16:creationId xmlns:a16="http://schemas.microsoft.com/office/drawing/2014/main" id="{2FEABFC8-E2BB-417A-A70E-A9C9033263AF}"/>
                    </a:ext>
                  </a:extLst>
                </p14:cNvPr>
                <p14:cNvContentPartPr/>
                <p14:nvPr/>
              </p14:nvContentPartPr>
              <p14:xfrm>
                <a:off x="6463920" y="6027187"/>
                <a:ext cx="125640" cy="208440"/>
              </p14:xfrm>
            </p:contentPart>
          </mc:Choice>
          <mc:Fallback>
            <p:pic>
              <p:nvPicPr>
                <p:cNvPr id="369" name="Freihand 368">
                  <a:extLst>
                    <a:ext uri="{FF2B5EF4-FFF2-40B4-BE49-F238E27FC236}">
                      <a16:creationId xmlns:a16="http://schemas.microsoft.com/office/drawing/2014/main" id="{2FEABFC8-E2BB-417A-A70E-A9C9033263AF}"/>
                    </a:ext>
                  </a:extLst>
                </p:cNvPr>
                <p:cNvPicPr/>
                <p:nvPr/>
              </p:nvPicPr>
              <p:blipFill>
                <a:blip r:embed="rId565"/>
                <a:stretch>
                  <a:fillRect/>
                </a:stretch>
              </p:blipFill>
              <p:spPr>
                <a:xfrm>
                  <a:off x="6459600" y="6022867"/>
                  <a:ext cx="134280" cy="21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6">
              <p14:nvContentPartPr>
                <p14:cNvPr id="371" name="Freihand 370">
                  <a:extLst>
                    <a:ext uri="{FF2B5EF4-FFF2-40B4-BE49-F238E27FC236}">
                      <a16:creationId xmlns:a16="http://schemas.microsoft.com/office/drawing/2014/main" id="{EBF5E451-44D8-4F37-98BB-DAECA6F9295E}"/>
                    </a:ext>
                  </a:extLst>
                </p14:cNvPr>
                <p14:cNvContentPartPr/>
                <p14:nvPr/>
              </p14:nvContentPartPr>
              <p14:xfrm>
                <a:off x="4458000" y="6391867"/>
                <a:ext cx="132840" cy="196200"/>
              </p14:xfrm>
            </p:contentPart>
          </mc:Choice>
          <mc:Fallback>
            <p:pic>
              <p:nvPicPr>
                <p:cNvPr id="371" name="Freihand 370">
                  <a:extLst>
                    <a:ext uri="{FF2B5EF4-FFF2-40B4-BE49-F238E27FC236}">
                      <a16:creationId xmlns:a16="http://schemas.microsoft.com/office/drawing/2014/main" id="{EBF5E451-44D8-4F37-98BB-DAECA6F9295E}"/>
                    </a:ext>
                  </a:extLst>
                </p:cNvPr>
                <p:cNvPicPr/>
                <p:nvPr/>
              </p:nvPicPr>
              <p:blipFill>
                <a:blip r:embed="rId567"/>
                <a:stretch>
                  <a:fillRect/>
                </a:stretch>
              </p:blipFill>
              <p:spPr>
                <a:xfrm>
                  <a:off x="4453680" y="6387547"/>
                  <a:ext cx="141480" cy="20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8">
              <p14:nvContentPartPr>
                <p14:cNvPr id="372" name="Freihand 371">
                  <a:extLst>
                    <a:ext uri="{FF2B5EF4-FFF2-40B4-BE49-F238E27FC236}">
                      <a16:creationId xmlns:a16="http://schemas.microsoft.com/office/drawing/2014/main" id="{89D43015-0CF8-4B46-B5F5-4CC1A86C055F}"/>
                    </a:ext>
                  </a:extLst>
                </p14:cNvPr>
                <p14:cNvContentPartPr/>
                <p14:nvPr/>
              </p14:nvContentPartPr>
              <p14:xfrm>
                <a:off x="4637280" y="6385387"/>
                <a:ext cx="204120" cy="173160"/>
              </p14:xfrm>
            </p:contentPart>
          </mc:Choice>
          <mc:Fallback>
            <p:pic>
              <p:nvPicPr>
                <p:cNvPr id="372" name="Freihand 371">
                  <a:extLst>
                    <a:ext uri="{FF2B5EF4-FFF2-40B4-BE49-F238E27FC236}">
                      <a16:creationId xmlns:a16="http://schemas.microsoft.com/office/drawing/2014/main" id="{89D43015-0CF8-4B46-B5F5-4CC1A86C055F}"/>
                    </a:ext>
                  </a:extLst>
                </p:cNvPr>
                <p:cNvPicPr/>
                <p:nvPr/>
              </p:nvPicPr>
              <p:blipFill>
                <a:blip r:embed="rId569"/>
                <a:stretch>
                  <a:fillRect/>
                </a:stretch>
              </p:blipFill>
              <p:spPr>
                <a:xfrm>
                  <a:off x="4632960" y="6381067"/>
                  <a:ext cx="212760" cy="18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0">
              <p14:nvContentPartPr>
                <p14:cNvPr id="373" name="Freihand 372">
                  <a:extLst>
                    <a:ext uri="{FF2B5EF4-FFF2-40B4-BE49-F238E27FC236}">
                      <a16:creationId xmlns:a16="http://schemas.microsoft.com/office/drawing/2014/main" id="{738E9D41-8DAA-428C-8913-E9E480AD806B}"/>
                    </a:ext>
                  </a:extLst>
                </p14:cNvPr>
                <p14:cNvContentPartPr/>
                <p14:nvPr/>
              </p14:nvContentPartPr>
              <p14:xfrm>
                <a:off x="4817640" y="6382507"/>
                <a:ext cx="39240" cy="62280"/>
              </p14:xfrm>
            </p:contentPart>
          </mc:Choice>
          <mc:Fallback>
            <p:pic>
              <p:nvPicPr>
                <p:cNvPr id="373" name="Freihand 372">
                  <a:extLst>
                    <a:ext uri="{FF2B5EF4-FFF2-40B4-BE49-F238E27FC236}">
                      <a16:creationId xmlns:a16="http://schemas.microsoft.com/office/drawing/2014/main" id="{738E9D41-8DAA-428C-8913-E9E480AD806B}"/>
                    </a:ext>
                  </a:extLst>
                </p:cNvPr>
                <p:cNvPicPr/>
                <p:nvPr/>
              </p:nvPicPr>
              <p:blipFill>
                <a:blip r:embed="rId571"/>
                <a:stretch>
                  <a:fillRect/>
                </a:stretch>
              </p:blipFill>
              <p:spPr>
                <a:xfrm>
                  <a:off x="4813320" y="6378187"/>
                  <a:ext cx="47880" cy="7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2">
              <p14:nvContentPartPr>
                <p14:cNvPr id="374" name="Freihand 373">
                  <a:extLst>
                    <a:ext uri="{FF2B5EF4-FFF2-40B4-BE49-F238E27FC236}">
                      <a16:creationId xmlns:a16="http://schemas.microsoft.com/office/drawing/2014/main" id="{19D41CA6-39CA-4B84-B284-0820A8244F1E}"/>
                    </a:ext>
                  </a:extLst>
                </p14:cNvPr>
                <p14:cNvContentPartPr/>
                <p14:nvPr/>
              </p14:nvContentPartPr>
              <p14:xfrm>
                <a:off x="4843560" y="6433267"/>
                <a:ext cx="162360" cy="216360"/>
              </p14:xfrm>
            </p:contentPart>
          </mc:Choice>
          <mc:Fallback>
            <p:pic>
              <p:nvPicPr>
                <p:cNvPr id="374" name="Freihand 373">
                  <a:extLst>
                    <a:ext uri="{FF2B5EF4-FFF2-40B4-BE49-F238E27FC236}">
                      <a16:creationId xmlns:a16="http://schemas.microsoft.com/office/drawing/2014/main" id="{19D41CA6-39CA-4B84-B284-0820A8244F1E}"/>
                    </a:ext>
                  </a:extLst>
                </p:cNvPr>
                <p:cNvPicPr/>
                <p:nvPr/>
              </p:nvPicPr>
              <p:blipFill>
                <a:blip r:embed="rId573"/>
                <a:stretch>
                  <a:fillRect/>
                </a:stretch>
              </p:blipFill>
              <p:spPr>
                <a:xfrm>
                  <a:off x="4839240" y="6428947"/>
                  <a:ext cx="171000" cy="22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4">
              <p14:nvContentPartPr>
                <p14:cNvPr id="375" name="Freihand 374">
                  <a:extLst>
                    <a:ext uri="{FF2B5EF4-FFF2-40B4-BE49-F238E27FC236}">
                      <a16:creationId xmlns:a16="http://schemas.microsoft.com/office/drawing/2014/main" id="{29DBF036-D616-4272-83D2-71E99C6BF129}"/>
                    </a:ext>
                  </a:extLst>
                </p14:cNvPr>
                <p14:cNvContentPartPr/>
                <p14:nvPr/>
              </p14:nvContentPartPr>
              <p14:xfrm>
                <a:off x="4959840" y="6432907"/>
                <a:ext cx="158400" cy="92520"/>
              </p14:xfrm>
            </p:contentPart>
          </mc:Choice>
          <mc:Fallback>
            <p:pic>
              <p:nvPicPr>
                <p:cNvPr id="375" name="Freihand 374">
                  <a:extLst>
                    <a:ext uri="{FF2B5EF4-FFF2-40B4-BE49-F238E27FC236}">
                      <a16:creationId xmlns:a16="http://schemas.microsoft.com/office/drawing/2014/main" id="{29DBF036-D616-4272-83D2-71E99C6BF129}"/>
                    </a:ext>
                  </a:extLst>
                </p:cNvPr>
                <p:cNvPicPr/>
                <p:nvPr/>
              </p:nvPicPr>
              <p:blipFill>
                <a:blip r:embed="rId575"/>
                <a:stretch>
                  <a:fillRect/>
                </a:stretch>
              </p:blipFill>
              <p:spPr>
                <a:xfrm>
                  <a:off x="4955520" y="6428587"/>
                  <a:ext cx="167040" cy="10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6">
              <p14:nvContentPartPr>
                <p14:cNvPr id="376" name="Freihand 375">
                  <a:extLst>
                    <a:ext uri="{FF2B5EF4-FFF2-40B4-BE49-F238E27FC236}">
                      <a16:creationId xmlns:a16="http://schemas.microsoft.com/office/drawing/2014/main" id="{35807719-16D5-41EB-A8A1-B122F43CB778}"/>
                    </a:ext>
                  </a:extLst>
                </p14:cNvPr>
                <p14:cNvContentPartPr/>
                <p14:nvPr/>
              </p14:nvContentPartPr>
              <p14:xfrm>
                <a:off x="5078640" y="6468907"/>
                <a:ext cx="79560" cy="207720"/>
              </p14:xfrm>
            </p:contentPart>
          </mc:Choice>
          <mc:Fallback>
            <p:pic>
              <p:nvPicPr>
                <p:cNvPr id="376" name="Freihand 375">
                  <a:extLst>
                    <a:ext uri="{FF2B5EF4-FFF2-40B4-BE49-F238E27FC236}">
                      <a16:creationId xmlns:a16="http://schemas.microsoft.com/office/drawing/2014/main" id="{35807719-16D5-41EB-A8A1-B122F43CB778}"/>
                    </a:ext>
                  </a:extLst>
                </p:cNvPr>
                <p:cNvPicPr/>
                <p:nvPr/>
              </p:nvPicPr>
              <p:blipFill>
                <a:blip r:embed="rId577"/>
                <a:stretch>
                  <a:fillRect/>
                </a:stretch>
              </p:blipFill>
              <p:spPr>
                <a:xfrm>
                  <a:off x="5074320" y="6464587"/>
                  <a:ext cx="88200" cy="21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8">
              <p14:nvContentPartPr>
                <p14:cNvPr id="377" name="Freihand 376">
                  <a:extLst>
                    <a:ext uri="{FF2B5EF4-FFF2-40B4-BE49-F238E27FC236}">
                      <a16:creationId xmlns:a16="http://schemas.microsoft.com/office/drawing/2014/main" id="{27E4768A-74F2-4BAB-9AC7-DC78D0B010BC}"/>
                    </a:ext>
                  </a:extLst>
                </p14:cNvPr>
                <p14:cNvContentPartPr/>
                <p14:nvPr/>
              </p14:nvContentPartPr>
              <p14:xfrm>
                <a:off x="5314800" y="6420307"/>
                <a:ext cx="311040" cy="102240"/>
              </p14:xfrm>
            </p:contentPart>
          </mc:Choice>
          <mc:Fallback>
            <p:pic>
              <p:nvPicPr>
                <p:cNvPr id="377" name="Freihand 376">
                  <a:extLst>
                    <a:ext uri="{FF2B5EF4-FFF2-40B4-BE49-F238E27FC236}">
                      <a16:creationId xmlns:a16="http://schemas.microsoft.com/office/drawing/2014/main" id="{27E4768A-74F2-4BAB-9AC7-DC78D0B010BC}"/>
                    </a:ext>
                  </a:extLst>
                </p:cNvPr>
                <p:cNvPicPr/>
                <p:nvPr/>
              </p:nvPicPr>
              <p:blipFill>
                <a:blip r:embed="rId579"/>
                <a:stretch>
                  <a:fillRect/>
                </a:stretch>
              </p:blipFill>
              <p:spPr>
                <a:xfrm>
                  <a:off x="5310480" y="6415987"/>
                  <a:ext cx="319680" cy="11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0">
              <p14:nvContentPartPr>
                <p14:cNvPr id="378" name="Freihand 377">
                  <a:extLst>
                    <a:ext uri="{FF2B5EF4-FFF2-40B4-BE49-F238E27FC236}">
                      <a16:creationId xmlns:a16="http://schemas.microsoft.com/office/drawing/2014/main" id="{4371E1C9-BD0F-4EB6-B708-178D033090AB}"/>
                    </a:ext>
                  </a:extLst>
                </p14:cNvPr>
                <p14:cNvContentPartPr/>
                <p14:nvPr/>
              </p14:nvContentPartPr>
              <p14:xfrm>
                <a:off x="5747880" y="6395827"/>
                <a:ext cx="17280" cy="122400"/>
              </p14:xfrm>
            </p:contentPart>
          </mc:Choice>
          <mc:Fallback>
            <p:pic>
              <p:nvPicPr>
                <p:cNvPr id="378" name="Freihand 377">
                  <a:extLst>
                    <a:ext uri="{FF2B5EF4-FFF2-40B4-BE49-F238E27FC236}">
                      <a16:creationId xmlns:a16="http://schemas.microsoft.com/office/drawing/2014/main" id="{4371E1C9-BD0F-4EB6-B708-178D033090AB}"/>
                    </a:ext>
                  </a:extLst>
                </p:cNvPr>
                <p:cNvPicPr/>
                <p:nvPr/>
              </p:nvPicPr>
              <p:blipFill>
                <a:blip r:embed="rId581"/>
                <a:stretch>
                  <a:fillRect/>
                </a:stretch>
              </p:blipFill>
              <p:spPr>
                <a:xfrm>
                  <a:off x="5743560" y="6391507"/>
                  <a:ext cx="25920" cy="13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2">
              <p14:nvContentPartPr>
                <p14:cNvPr id="379" name="Freihand 378">
                  <a:extLst>
                    <a:ext uri="{FF2B5EF4-FFF2-40B4-BE49-F238E27FC236}">
                      <a16:creationId xmlns:a16="http://schemas.microsoft.com/office/drawing/2014/main" id="{8DE9BF1F-B020-456E-A1E9-D3A2C46AF92C}"/>
                    </a:ext>
                  </a:extLst>
                </p14:cNvPr>
                <p14:cNvContentPartPr/>
                <p14:nvPr/>
              </p14:nvContentPartPr>
              <p14:xfrm>
                <a:off x="5657520" y="6369907"/>
                <a:ext cx="177840" cy="16560"/>
              </p14:xfrm>
            </p:contentPart>
          </mc:Choice>
          <mc:Fallback>
            <p:pic>
              <p:nvPicPr>
                <p:cNvPr id="379" name="Freihand 378">
                  <a:extLst>
                    <a:ext uri="{FF2B5EF4-FFF2-40B4-BE49-F238E27FC236}">
                      <a16:creationId xmlns:a16="http://schemas.microsoft.com/office/drawing/2014/main" id="{8DE9BF1F-B020-456E-A1E9-D3A2C46AF92C}"/>
                    </a:ext>
                  </a:extLst>
                </p:cNvPr>
                <p:cNvPicPr/>
                <p:nvPr/>
              </p:nvPicPr>
              <p:blipFill>
                <a:blip r:embed="rId583"/>
                <a:stretch>
                  <a:fillRect/>
                </a:stretch>
              </p:blipFill>
              <p:spPr>
                <a:xfrm>
                  <a:off x="5653200" y="6365587"/>
                  <a:ext cx="186480" cy="2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4">
              <p14:nvContentPartPr>
                <p14:cNvPr id="380" name="Freihand 379">
                  <a:extLst>
                    <a:ext uri="{FF2B5EF4-FFF2-40B4-BE49-F238E27FC236}">
                      <a16:creationId xmlns:a16="http://schemas.microsoft.com/office/drawing/2014/main" id="{4DEC9059-5258-461B-8F7C-433A407C27D9}"/>
                    </a:ext>
                  </a:extLst>
                </p14:cNvPr>
                <p14:cNvContentPartPr/>
                <p14:nvPr/>
              </p14:nvContentPartPr>
              <p14:xfrm>
                <a:off x="5864520" y="6346147"/>
                <a:ext cx="124560" cy="157320"/>
              </p14:xfrm>
            </p:contentPart>
          </mc:Choice>
          <mc:Fallback>
            <p:pic>
              <p:nvPicPr>
                <p:cNvPr id="380" name="Freihand 379">
                  <a:extLst>
                    <a:ext uri="{FF2B5EF4-FFF2-40B4-BE49-F238E27FC236}">
                      <a16:creationId xmlns:a16="http://schemas.microsoft.com/office/drawing/2014/main" id="{4DEC9059-5258-461B-8F7C-433A407C27D9}"/>
                    </a:ext>
                  </a:extLst>
                </p:cNvPr>
                <p:cNvPicPr/>
                <p:nvPr/>
              </p:nvPicPr>
              <p:blipFill>
                <a:blip r:embed="rId585"/>
                <a:stretch>
                  <a:fillRect/>
                </a:stretch>
              </p:blipFill>
              <p:spPr>
                <a:xfrm>
                  <a:off x="5860200" y="6341827"/>
                  <a:ext cx="133200" cy="16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6">
              <p14:nvContentPartPr>
                <p14:cNvPr id="381" name="Freihand 380">
                  <a:extLst>
                    <a:ext uri="{FF2B5EF4-FFF2-40B4-BE49-F238E27FC236}">
                      <a16:creationId xmlns:a16="http://schemas.microsoft.com/office/drawing/2014/main" id="{E9A0B3E0-2BFC-4724-A021-CA472FA17FA9}"/>
                    </a:ext>
                  </a:extLst>
                </p14:cNvPr>
                <p14:cNvContentPartPr/>
                <p14:nvPr/>
              </p14:nvContentPartPr>
              <p14:xfrm>
                <a:off x="5944080" y="6427507"/>
                <a:ext cx="293760" cy="74880"/>
              </p14:xfrm>
            </p:contentPart>
          </mc:Choice>
          <mc:Fallback>
            <p:pic>
              <p:nvPicPr>
                <p:cNvPr id="381" name="Freihand 380">
                  <a:extLst>
                    <a:ext uri="{FF2B5EF4-FFF2-40B4-BE49-F238E27FC236}">
                      <a16:creationId xmlns:a16="http://schemas.microsoft.com/office/drawing/2014/main" id="{E9A0B3E0-2BFC-4724-A021-CA472FA17FA9}"/>
                    </a:ext>
                  </a:extLst>
                </p:cNvPr>
                <p:cNvPicPr/>
                <p:nvPr/>
              </p:nvPicPr>
              <p:blipFill>
                <a:blip r:embed="rId587"/>
                <a:stretch>
                  <a:fillRect/>
                </a:stretch>
              </p:blipFill>
              <p:spPr>
                <a:xfrm>
                  <a:off x="5939760" y="6423187"/>
                  <a:ext cx="302400" cy="8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8">
              <p14:nvContentPartPr>
                <p14:cNvPr id="382" name="Freihand 381">
                  <a:extLst>
                    <a:ext uri="{FF2B5EF4-FFF2-40B4-BE49-F238E27FC236}">
                      <a16:creationId xmlns:a16="http://schemas.microsoft.com/office/drawing/2014/main" id="{0DC2AE3F-6F2D-402F-9698-9A581AE27BEF}"/>
                    </a:ext>
                  </a:extLst>
                </p14:cNvPr>
                <p14:cNvContentPartPr/>
                <p14:nvPr/>
              </p14:nvContentPartPr>
              <p14:xfrm>
                <a:off x="6124440" y="6466387"/>
                <a:ext cx="145440" cy="3600"/>
              </p14:xfrm>
            </p:contentPart>
          </mc:Choice>
          <mc:Fallback>
            <p:pic>
              <p:nvPicPr>
                <p:cNvPr id="382" name="Freihand 381">
                  <a:extLst>
                    <a:ext uri="{FF2B5EF4-FFF2-40B4-BE49-F238E27FC236}">
                      <a16:creationId xmlns:a16="http://schemas.microsoft.com/office/drawing/2014/main" id="{0DC2AE3F-6F2D-402F-9698-9A581AE27BEF}"/>
                    </a:ext>
                  </a:extLst>
                </p:cNvPr>
                <p:cNvPicPr/>
                <p:nvPr/>
              </p:nvPicPr>
              <p:blipFill>
                <a:blip r:embed="rId589"/>
                <a:stretch>
                  <a:fillRect/>
                </a:stretch>
              </p:blipFill>
              <p:spPr>
                <a:xfrm>
                  <a:off x="6120120" y="6462067"/>
                  <a:ext cx="154080" cy="1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0">
              <p14:nvContentPartPr>
                <p14:cNvPr id="384" name="Freihand 383">
                  <a:extLst>
                    <a:ext uri="{FF2B5EF4-FFF2-40B4-BE49-F238E27FC236}">
                      <a16:creationId xmlns:a16="http://schemas.microsoft.com/office/drawing/2014/main" id="{8B4CB992-9947-4D0F-93C8-7EE92E4C1650}"/>
                    </a:ext>
                  </a:extLst>
                </p14:cNvPr>
                <p14:cNvContentPartPr/>
                <p14:nvPr/>
              </p14:nvContentPartPr>
              <p14:xfrm>
                <a:off x="6466800" y="6374947"/>
                <a:ext cx="11880" cy="145440"/>
              </p14:xfrm>
            </p:contentPart>
          </mc:Choice>
          <mc:Fallback>
            <p:pic>
              <p:nvPicPr>
                <p:cNvPr id="384" name="Freihand 383">
                  <a:extLst>
                    <a:ext uri="{FF2B5EF4-FFF2-40B4-BE49-F238E27FC236}">
                      <a16:creationId xmlns:a16="http://schemas.microsoft.com/office/drawing/2014/main" id="{8B4CB992-9947-4D0F-93C8-7EE92E4C1650}"/>
                    </a:ext>
                  </a:extLst>
                </p:cNvPr>
                <p:cNvPicPr/>
                <p:nvPr/>
              </p:nvPicPr>
              <p:blipFill>
                <a:blip r:embed="rId591"/>
                <a:stretch>
                  <a:fillRect/>
                </a:stretch>
              </p:blipFill>
              <p:spPr>
                <a:xfrm>
                  <a:off x="6462480" y="6370627"/>
                  <a:ext cx="20520" cy="15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2">
              <p14:nvContentPartPr>
                <p14:cNvPr id="385" name="Freihand 384">
                  <a:extLst>
                    <a:ext uri="{FF2B5EF4-FFF2-40B4-BE49-F238E27FC236}">
                      <a16:creationId xmlns:a16="http://schemas.microsoft.com/office/drawing/2014/main" id="{244BADA6-B095-4099-B8EE-56299FED6A22}"/>
                    </a:ext>
                  </a:extLst>
                </p14:cNvPr>
                <p14:cNvContentPartPr/>
                <p14:nvPr/>
              </p14:nvContentPartPr>
              <p14:xfrm>
                <a:off x="6368160" y="6311587"/>
                <a:ext cx="163440" cy="106200"/>
              </p14:xfrm>
            </p:contentPart>
          </mc:Choice>
          <mc:Fallback>
            <p:pic>
              <p:nvPicPr>
                <p:cNvPr id="385" name="Freihand 384">
                  <a:extLst>
                    <a:ext uri="{FF2B5EF4-FFF2-40B4-BE49-F238E27FC236}">
                      <a16:creationId xmlns:a16="http://schemas.microsoft.com/office/drawing/2014/main" id="{244BADA6-B095-4099-B8EE-56299FED6A22}"/>
                    </a:ext>
                  </a:extLst>
                </p:cNvPr>
                <p:cNvPicPr/>
                <p:nvPr/>
              </p:nvPicPr>
              <p:blipFill>
                <a:blip r:embed="rId593"/>
                <a:stretch>
                  <a:fillRect/>
                </a:stretch>
              </p:blipFill>
              <p:spPr>
                <a:xfrm>
                  <a:off x="6363840" y="6307267"/>
                  <a:ext cx="172080" cy="11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4">
              <p14:nvContentPartPr>
                <p14:cNvPr id="386" name="Freihand 385">
                  <a:extLst>
                    <a:ext uri="{FF2B5EF4-FFF2-40B4-BE49-F238E27FC236}">
                      <a16:creationId xmlns:a16="http://schemas.microsoft.com/office/drawing/2014/main" id="{43673952-C01E-493C-8BBA-22F6B6C9F3D9}"/>
                    </a:ext>
                  </a:extLst>
                </p14:cNvPr>
                <p14:cNvContentPartPr/>
                <p14:nvPr/>
              </p14:nvContentPartPr>
              <p14:xfrm>
                <a:off x="6553920" y="6385747"/>
                <a:ext cx="206280" cy="96480"/>
              </p14:xfrm>
            </p:contentPart>
          </mc:Choice>
          <mc:Fallback>
            <p:pic>
              <p:nvPicPr>
                <p:cNvPr id="386" name="Freihand 385">
                  <a:extLst>
                    <a:ext uri="{FF2B5EF4-FFF2-40B4-BE49-F238E27FC236}">
                      <a16:creationId xmlns:a16="http://schemas.microsoft.com/office/drawing/2014/main" id="{43673952-C01E-493C-8BBA-22F6B6C9F3D9}"/>
                    </a:ext>
                  </a:extLst>
                </p:cNvPr>
                <p:cNvPicPr/>
                <p:nvPr/>
              </p:nvPicPr>
              <p:blipFill>
                <a:blip r:embed="rId595"/>
                <a:stretch>
                  <a:fillRect/>
                </a:stretch>
              </p:blipFill>
              <p:spPr>
                <a:xfrm>
                  <a:off x="6549600" y="6381427"/>
                  <a:ext cx="214920" cy="105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6">
              <p14:nvContentPartPr>
                <p14:cNvPr id="387" name="Freihand 386">
                  <a:extLst>
                    <a:ext uri="{FF2B5EF4-FFF2-40B4-BE49-F238E27FC236}">
                      <a16:creationId xmlns:a16="http://schemas.microsoft.com/office/drawing/2014/main" id="{95B5B0DB-DB71-4554-8409-63201CE47BC5}"/>
                    </a:ext>
                  </a:extLst>
                </p14:cNvPr>
                <p14:cNvContentPartPr/>
                <p14:nvPr/>
              </p14:nvContentPartPr>
              <p14:xfrm>
                <a:off x="6762360" y="6313747"/>
                <a:ext cx="26640" cy="40680"/>
              </p14:xfrm>
            </p:contentPart>
          </mc:Choice>
          <mc:Fallback>
            <p:pic>
              <p:nvPicPr>
                <p:cNvPr id="387" name="Freihand 386">
                  <a:extLst>
                    <a:ext uri="{FF2B5EF4-FFF2-40B4-BE49-F238E27FC236}">
                      <a16:creationId xmlns:a16="http://schemas.microsoft.com/office/drawing/2014/main" id="{95B5B0DB-DB71-4554-8409-63201CE47BC5}"/>
                    </a:ext>
                  </a:extLst>
                </p:cNvPr>
                <p:cNvPicPr/>
                <p:nvPr/>
              </p:nvPicPr>
              <p:blipFill>
                <a:blip r:embed="rId597"/>
                <a:stretch>
                  <a:fillRect/>
                </a:stretch>
              </p:blipFill>
              <p:spPr>
                <a:xfrm>
                  <a:off x="6758040" y="6309427"/>
                  <a:ext cx="35280" cy="4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8">
              <p14:nvContentPartPr>
                <p14:cNvPr id="388" name="Freihand 387">
                  <a:extLst>
                    <a:ext uri="{FF2B5EF4-FFF2-40B4-BE49-F238E27FC236}">
                      <a16:creationId xmlns:a16="http://schemas.microsoft.com/office/drawing/2014/main" id="{2E07F576-D16A-4CF3-8D69-4F51B5C3B4F8}"/>
                    </a:ext>
                  </a:extLst>
                </p14:cNvPr>
                <p14:cNvContentPartPr/>
                <p14:nvPr/>
              </p14:nvContentPartPr>
              <p14:xfrm>
                <a:off x="6787920" y="6361267"/>
                <a:ext cx="68040" cy="110160"/>
              </p14:xfrm>
            </p:contentPart>
          </mc:Choice>
          <mc:Fallback>
            <p:pic>
              <p:nvPicPr>
                <p:cNvPr id="388" name="Freihand 387">
                  <a:extLst>
                    <a:ext uri="{FF2B5EF4-FFF2-40B4-BE49-F238E27FC236}">
                      <a16:creationId xmlns:a16="http://schemas.microsoft.com/office/drawing/2014/main" id="{2E07F576-D16A-4CF3-8D69-4F51B5C3B4F8}"/>
                    </a:ext>
                  </a:extLst>
                </p:cNvPr>
                <p:cNvPicPr/>
                <p:nvPr/>
              </p:nvPicPr>
              <p:blipFill>
                <a:blip r:embed="rId599"/>
                <a:stretch>
                  <a:fillRect/>
                </a:stretch>
              </p:blipFill>
              <p:spPr>
                <a:xfrm>
                  <a:off x="6783600" y="6356947"/>
                  <a:ext cx="76680" cy="11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0">
              <p14:nvContentPartPr>
                <p14:cNvPr id="389" name="Freihand 388">
                  <a:extLst>
                    <a:ext uri="{FF2B5EF4-FFF2-40B4-BE49-F238E27FC236}">
                      <a16:creationId xmlns:a16="http://schemas.microsoft.com/office/drawing/2014/main" id="{7178C743-DD72-44E5-B737-2C77586E4456}"/>
                    </a:ext>
                  </a:extLst>
                </p14:cNvPr>
                <p14:cNvContentPartPr/>
                <p14:nvPr/>
              </p14:nvContentPartPr>
              <p14:xfrm>
                <a:off x="6883320" y="6365587"/>
                <a:ext cx="275400" cy="93960"/>
              </p14:xfrm>
            </p:contentPart>
          </mc:Choice>
          <mc:Fallback>
            <p:pic>
              <p:nvPicPr>
                <p:cNvPr id="389" name="Freihand 388">
                  <a:extLst>
                    <a:ext uri="{FF2B5EF4-FFF2-40B4-BE49-F238E27FC236}">
                      <a16:creationId xmlns:a16="http://schemas.microsoft.com/office/drawing/2014/main" id="{7178C743-DD72-44E5-B737-2C77586E4456}"/>
                    </a:ext>
                  </a:extLst>
                </p:cNvPr>
                <p:cNvPicPr/>
                <p:nvPr/>
              </p:nvPicPr>
              <p:blipFill>
                <a:blip r:embed="rId601"/>
                <a:stretch>
                  <a:fillRect/>
                </a:stretch>
              </p:blipFill>
              <p:spPr>
                <a:xfrm>
                  <a:off x="6879000" y="6361267"/>
                  <a:ext cx="284040" cy="10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2">
              <p14:nvContentPartPr>
                <p14:cNvPr id="390" name="Freihand 389">
                  <a:extLst>
                    <a:ext uri="{FF2B5EF4-FFF2-40B4-BE49-F238E27FC236}">
                      <a16:creationId xmlns:a16="http://schemas.microsoft.com/office/drawing/2014/main" id="{192D1553-9D2C-4FDC-B49E-D1BD43BBCDB6}"/>
                    </a:ext>
                  </a:extLst>
                </p14:cNvPr>
                <p14:cNvContentPartPr/>
                <p14:nvPr/>
              </p14:nvContentPartPr>
              <p14:xfrm>
                <a:off x="7162320" y="6264787"/>
                <a:ext cx="63000" cy="172440"/>
              </p14:xfrm>
            </p:contentPart>
          </mc:Choice>
          <mc:Fallback>
            <p:pic>
              <p:nvPicPr>
                <p:cNvPr id="390" name="Freihand 389">
                  <a:extLst>
                    <a:ext uri="{FF2B5EF4-FFF2-40B4-BE49-F238E27FC236}">
                      <a16:creationId xmlns:a16="http://schemas.microsoft.com/office/drawing/2014/main" id="{192D1553-9D2C-4FDC-B49E-D1BD43BBCDB6}"/>
                    </a:ext>
                  </a:extLst>
                </p:cNvPr>
                <p:cNvPicPr/>
                <p:nvPr/>
              </p:nvPicPr>
              <p:blipFill>
                <a:blip r:embed="rId603"/>
                <a:stretch>
                  <a:fillRect/>
                </a:stretch>
              </p:blipFill>
              <p:spPr>
                <a:xfrm>
                  <a:off x="7158000" y="6260467"/>
                  <a:ext cx="71640" cy="18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4">
              <p14:nvContentPartPr>
                <p14:cNvPr id="391" name="Freihand 390">
                  <a:extLst>
                    <a:ext uri="{FF2B5EF4-FFF2-40B4-BE49-F238E27FC236}">
                      <a16:creationId xmlns:a16="http://schemas.microsoft.com/office/drawing/2014/main" id="{0B1CCCB7-F2D8-49D5-B10C-F66E5E718189}"/>
                    </a:ext>
                  </a:extLst>
                </p14:cNvPr>
                <p14:cNvContentPartPr/>
                <p14:nvPr/>
              </p14:nvContentPartPr>
              <p14:xfrm>
                <a:off x="7263480" y="6252187"/>
                <a:ext cx="464040" cy="183960"/>
              </p14:xfrm>
            </p:contentPart>
          </mc:Choice>
          <mc:Fallback>
            <p:pic>
              <p:nvPicPr>
                <p:cNvPr id="391" name="Freihand 390">
                  <a:extLst>
                    <a:ext uri="{FF2B5EF4-FFF2-40B4-BE49-F238E27FC236}">
                      <a16:creationId xmlns:a16="http://schemas.microsoft.com/office/drawing/2014/main" id="{0B1CCCB7-F2D8-49D5-B10C-F66E5E718189}"/>
                    </a:ext>
                  </a:extLst>
                </p:cNvPr>
                <p:cNvPicPr/>
                <p:nvPr/>
              </p:nvPicPr>
              <p:blipFill>
                <a:blip r:embed="rId605"/>
                <a:stretch>
                  <a:fillRect/>
                </a:stretch>
              </p:blipFill>
              <p:spPr>
                <a:xfrm>
                  <a:off x="7259160" y="6247867"/>
                  <a:ext cx="472680" cy="19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6">
              <p14:nvContentPartPr>
                <p14:cNvPr id="392" name="Freihand 391">
                  <a:extLst>
                    <a:ext uri="{FF2B5EF4-FFF2-40B4-BE49-F238E27FC236}">
                      <a16:creationId xmlns:a16="http://schemas.microsoft.com/office/drawing/2014/main" id="{63C7F471-CD37-45D4-B581-ECACDBC8AF9D}"/>
                    </a:ext>
                  </a:extLst>
                </p14:cNvPr>
                <p14:cNvContentPartPr/>
                <p14:nvPr/>
              </p14:nvContentPartPr>
              <p14:xfrm>
                <a:off x="7742640" y="6269467"/>
                <a:ext cx="19080" cy="53640"/>
              </p14:xfrm>
            </p:contentPart>
          </mc:Choice>
          <mc:Fallback>
            <p:pic>
              <p:nvPicPr>
                <p:cNvPr id="392" name="Freihand 391">
                  <a:extLst>
                    <a:ext uri="{FF2B5EF4-FFF2-40B4-BE49-F238E27FC236}">
                      <a16:creationId xmlns:a16="http://schemas.microsoft.com/office/drawing/2014/main" id="{63C7F471-CD37-45D4-B581-ECACDBC8AF9D}"/>
                    </a:ext>
                  </a:extLst>
                </p:cNvPr>
                <p:cNvPicPr/>
                <p:nvPr/>
              </p:nvPicPr>
              <p:blipFill>
                <a:blip r:embed="rId607"/>
                <a:stretch>
                  <a:fillRect/>
                </a:stretch>
              </p:blipFill>
              <p:spPr>
                <a:xfrm>
                  <a:off x="7738320" y="6265147"/>
                  <a:ext cx="27720" cy="6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8">
              <p14:nvContentPartPr>
                <p14:cNvPr id="393" name="Freihand 392">
                  <a:extLst>
                    <a:ext uri="{FF2B5EF4-FFF2-40B4-BE49-F238E27FC236}">
                      <a16:creationId xmlns:a16="http://schemas.microsoft.com/office/drawing/2014/main" id="{B7F3DBBA-350B-4D30-841C-0968FC5252D9}"/>
                    </a:ext>
                  </a:extLst>
                </p14:cNvPr>
                <p14:cNvContentPartPr/>
                <p14:nvPr/>
              </p14:nvContentPartPr>
              <p14:xfrm>
                <a:off x="7285440" y="6206107"/>
                <a:ext cx="547920" cy="251280"/>
              </p14:xfrm>
            </p:contentPart>
          </mc:Choice>
          <mc:Fallback>
            <p:pic>
              <p:nvPicPr>
                <p:cNvPr id="393" name="Freihand 392">
                  <a:extLst>
                    <a:ext uri="{FF2B5EF4-FFF2-40B4-BE49-F238E27FC236}">
                      <a16:creationId xmlns:a16="http://schemas.microsoft.com/office/drawing/2014/main" id="{B7F3DBBA-350B-4D30-841C-0968FC5252D9}"/>
                    </a:ext>
                  </a:extLst>
                </p:cNvPr>
                <p:cNvPicPr/>
                <p:nvPr/>
              </p:nvPicPr>
              <p:blipFill>
                <a:blip r:embed="rId609"/>
                <a:stretch>
                  <a:fillRect/>
                </a:stretch>
              </p:blipFill>
              <p:spPr>
                <a:xfrm>
                  <a:off x="7281120" y="6201787"/>
                  <a:ext cx="556560" cy="25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0">
              <p14:nvContentPartPr>
                <p14:cNvPr id="395" name="Freihand 394">
                  <a:extLst>
                    <a:ext uri="{FF2B5EF4-FFF2-40B4-BE49-F238E27FC236}">
                      <a16:creationId xmlns:a16="http://schemas.microsoft.com/office/drawing/2014/main" id="{5FED6865-88EF-49D6-A5AF-6FAB552C5795}"/>
                    </a:ext>
                  </a:extLst>
                </p14:cNvPr>
                <p14:cNvContentPartPr/>
                <p14:nvPr/>
              </p14:nvContentPartPr>
              <p14:xfrm>
                <a:off x="4374120" y="6329947"/>
                <a:ext cx="35280" cy="332280"/>
              </p14:xfrm>
            </p:contentPart>
          </mc:Choice>
          <mc:Fallback>
            <p:pic>
              <p:nvPicPr>
                <p:cNvPr id="395" name="Freihand 394">
                  <a:extLst>
                    <a:ext uri="{FF2B5EF4-FFF2-40B4-BE49-F238E27FC236}">
                      <a16:creationId xmlns:a16="http://schemas.microsoft.com/office/drawing/2014/main" id="{5FED6865-88EF-49D6-A5AF-6FAB552C5795}"/>
                    </a:ext>
                  </a:extLst>
                </p:cNvPr>
                <p:cNvPicPr/>
                <p:nvPr/>
              </p:nvPicPr>
              <p:blipFill>
                <a:blip r:embed="rId611"/>
                <a:stretch>
                  <a:fillRect/>
                </a:stretch>
              </p:blipFill>
              <p:spPr>
                <a:xfrm>
                  <a:off x="4369800" y="6325627"/>
                  <a:ext cx="43920" cy="34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2">
              <p14:nvContentPartPr>
                <p14:cNvPr id="396" name="Freihand 395">
                  <a:extLst>
                    <a:ext uri="{FF2B5EF4-FFF2-40B4-BE49-F238E27FC236}">
                      <a16:creationId xmlns:a16="http://schemas.microsoft.com/office/drawing/2014/main" id="{357011DF-1B7F-493B-AFFC-1EECB7A09B9C}"/>
                    </a:ext>
                  </a:extLst>
                </p14:cNvPr>
                <p14:cNvContentPartPr/>
                <p14:nvPr/>
              </p14:nvContentPartPr>
              <p14:xfrm>
                <a:off x="4381320" y="6271627"/>
                <a:ext cx="465480" cy="22680"/>
              </p14:xfrm>
            </p:contentPart>
          </mc:Choice>
          <mc:Fallback>
            <p:pic>
              <p:nvPicPr>
                <p:cNvPr id="396" name="Freihand 395">
                  <a:extLst>
                    <a:ext uri="{FF2B5EF4-FFF2-40B4-BE49-F238E27FC236}">
                      <a16:creationId xmlns:a16="http://schemas.microsoft.com/office/drawing/2014/main" id="{357011DF-1B7F-493B-AFFC-1EECB7A09B9C}"/>
                    </a:ext>
                  </a:extLst>
                </p:cNvPr>
                <p:cNvPicPr/>
                <p:nvPr/>
              </p:nvPicPr>
              <p:blipFill>
                <a:blip r:embed="rId613"/>
                <a:stretch>
                  <a:fillRect/>
                </a:stretch>
              </p:blipFill>
              <p:spPr>
                <a:xfrm>
                  <a:off x="4377000" y="6267307"/>
                  <a:ext cx="474120" cy="3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4">
              <p14:nvContentPartPr>
                <p14:cNvPr id="397" name="Freihand 396">
                  <a:extLst>
                    <a:ext uri="{FF2B5EF4-FFF2-40B4-BE49-F238E27FC236}">
                      <a16:creationId xmlns:a16="http://schemas.microsoft.com/office/drawing/2014/main" id="{1EB42FD4-2C31-4E86-9B81-96940B6EAF65}"/>
                    </a:ext>
                  </a:extLst>
                </p14:cNvPr>
                <p14:cNvContentPartPr/>
                <p14:nvPr/>
              </p14:nvContentPartPr>
              <p14:xfrm>
                <a:off x="4401840" y="6109267"/>
                <a:ext cx="3677760" cy="596520"/>
              </p14:xfrm>
            </p:contentPart>
          </mc:Choice>
          <mc:Fallback>
            <p:pic>
              <p:nvPicPr>
                <p:cNvPr id="397" name="Freihand 396">
                  <a:extLst>
                    <a:ext uri="{FF2B5EF4-FFF2-40B4-BE49-F238E27FC236}">
                      <a16:creationId xmlns:a16="http://schemas.microsoft.com/office/drawing/2014/main" id="{1EB42FD4-2C31-4E86-9B81-96940B6EAF65}"/>
                    </a:ext>
                  </a:extLst>
                </p:cNvPr>
                <p:cNvPicPr/>
                <p:nvPr/>
              </p:nvPicPr>
              <p:blipFill>
                <a:blip r:embed="rId615"/>
                <a:stretch>
                  <a:fillRect/>
                </a:stretch>
              </p:blipFill>
              <p:spPr>
                <a:xfrm>
                  <a:off x="4397520" y="6104947"/>
                  <a:ext cx="3686400" cy="60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6">
              <p14:nvContentPartPr>
                <p14:cNvPr id="399" name="Freihand 398">
                  <a:extLst>
                    <a:ext uri="{FF2B5EF4-FFF2-40B4-BE49-F238E27FC236}">
                      <a16:creationId xmlns:a16="http://schemas.microsoft.com/office/drawing/2014/main" id="{8ECFE840-D8B6-4BD1-A473-47B3267CDF88}"/>
                    </a:ext>
                  </a:extLst>
                </p14:cNvPr>
                <p14:cNvContentPartPr/>
                <p14:nvPr/>
              </p14:nvContentPartPr>
              <p14:xfrm>
                <a:off x="6912840" y="6639547"/>
                <a:ext cx="97560" cy="112680"/>
              </p14:xfrm>
            </p:contentPart>
          </mc:Choice>
          <mc:Fallback>
            <p:pic>
              <p:nvPicPr>
                <p:cNvPr id="399" name="Freihand 398">
                  <a:extLst>
                    <a:ext uri="{FF2B5EF4-FFF2-40B4-BE49-F238E27FC236}">
                      <a16:creationId xmlns:a16="http://schemas.microsoft.com/office/drawing/2014/main" id="{8ECFE840-D8B6-4BD1-A473-47B3267CDF88}"/>
                    </a:ext>
                  </a:extLst>
                </p:cNvPr>
                <p:cNvPicPr/>
                <p:nvPr/>
              </p:nvPicPr>
              <p:blipFill>
                <a:blip r:embed="rId617"/>
                <a:stretch>
                  <a:fillRect/>
                </a:stretch>
              </p:blipFill>
              <p:spPr>
                <a:xfrm>
                  <a:off x="6908520" y="6635227"/>
                  <a:ext cx="106200" cy="12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8">
              <p14:nvContentPartPr>
                <p14:cNvPr id="400" name="Freihand 399">
                  <a:extLst>
                    <a:ext uri="{FF2B5EF4-FFF2-40B4-BE49-F238E27FC236}">
                      <a16:creationId xmlns:a16="http://schemas.microsoft.com/office/drawing/2014/main" id="{00D35F1A-5931-4B93-A0F6-4BFE6C7AD0B6}"/>
                    </a:ext>
                  </a:extLst>
                </p14:cNvPr>
                <p14:cNvContentPartPr/>
                <p14:nvPr/>
              </p14:nvContentPartPr>
              <p14:xfrm>
                <a:off x="7037040" y="6594187"/>
                <a:ext cx="144360" cy="187920"/>
              </p14:xfrm>
            </p:contentPart>
          </mc:Choice>
          <mc:Fallback>
            <p:pic>
              <p:nvPicPr>
                <p:cNvPr id="400" name="Freihand 399">
                  <a:extLst>
                    <a:ext uri="{FF2B5EF4-FFF2-40B4-BE49-F238E27FC236}">
                      <a16:creationId xmlns:a16="http://schemas.microsoft.com/office/drawing/2014/main" id="{00D35F1A-5931-4B93-A0F6-4BFE6C7AD0B6}"/>
                    </a:ext>
                  </a:extLst>
                </p:cNvPr>
                <p:cNvPicPr/>
                <p:nvPr/>
              </p:nvPicPr>
              <p:blipFill>
                <a:blip r:embed="rId619"/>
                <a:stretch>
                  <a:fillRect/>
                </a:stretch>
              </p:blipFill>
              <p:spPr>
                <a:xfrm>
                  <a:off x="7032720" y="6589867"/>
                  <a:ext cx="153000" cy="19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0">
              <p14:nvContentPartPr>
                <p14:cNvPr id="401" name="Freihand 400">
                  <a:extLst>
                    <a:ext uri="{FF2B5EF4-FFF2-40B4-BE49-F238E27FC236}">
                      <a16:creationId xmlns:a16="http://schemas.microsoft.com/office/drawing/2014/main" id="{74B602F6-3877-4960-B678-00558B1F8742}"/>
                    </a:ext>
                  </a:extLst>
                </p14:cNvPr>
                <p14:cNvContentPartPr/>
                <p14:nvPr/>
              </p14:nvContentPartPr>
              <p14:xfrm>
                <a:off x="7199040" y="6698587"/>
                <a:ext cx="360" cy="360"/>
              </p14:xfrm>
            </p:contentPart>
          </mc:Choice>
          <mc:Fallback>
            <p:pic>
              <p:nvPicPr>
                <p:cNvPr id="401" name="Freihand 400">
                  <a:extLst>
                    <a:ext uri="{FF2B5EF4-FFF2-40B4-BE49-F238E27FC236}">
                      <a16:creationId xmlns:a16="http://schemas.microsoft.com/office/drawing/2014/main" id="{74B602F6-3877-4960-B678-00558B1F8742}"/>
                    </a:ext>
                  </a:extLst>
                </p:cNvPr>
                <p:cNvPicPr/>
                <p:nvPr/>
              </p:nvPicPr>
              <p:blipFill>
                <a:blip r:embed="rId351"/>
                <a:stretch>
                  <a:fillRect/>
                </a:stretch>
              </p:blipFill>
              <p:spPr>
                <a:xfrm>
                  <a:off x="7194720" y="6694267"/>
                  <a:ext cx="9000" cy="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1">
              <p14:nvContentPartPr>
                <p14:cNvPr id="402" name="Freihand 401">
                  <a:extLst>
                    <a:ext uri="{FF2B5EF4-FFF2-40B4-BE49-F238E27FC236}">
                      <a16:creationId xmlns:a16="http://schemas.microsoft.com/office/drawing/2014/main" id="{B35EDAE6-5BFB-487D-98FD-93C3D32527B9}"/>
                    </a:ext>
                  </a:extLst>
                </p14:cNvPr>
                <p14:cNvContentPartPr/>
                <p14:nvPr/>
              </p14:nvContentPartPr>
              <p14:xfrm>
                <a:off x="7369320" y="6639547"/>
                <a:ext cx="285840" cy="73080"/>
              </p14:xfrm>
            </p:contentPart>
          </mc:Choice>
          <mc:Fallback>
            <p:pic>
              <p:nvPicPr>
                <p:cNvPr id="402" name="Freihand 401">
                  <a:extLst>
                    <a:ext uri="{FF2B5EF4-FFF2-40B4-BE49-F238E27FC236}">
                      <a16:creationId xmlns:a16="http://schemas.microsoft.com/office/drawing/2014/main" id="{B35EDAE6-5BFB-487D-98FD-93C3D32527B9}"/>
                    </a:ext>
                  </a:extLst>
                </p:cNvPr>
                <p:cNvPicPr/>
                <p:nvPr/>
              </p:nvPicPr>
              <p:blipFill>
                <a:blip r:embed="rId622"/>
                <a:stretch>
                  <a:fillRect/>
                </a:stretch>
              </p:blipFill>
              <p:spPr>
                <a:xfrm>
                  <a:off x="7365000" y="6635227"/>
                  <a:ext cx="294480" cy="8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3">
              <p14:nvContentPartPr>
                <p14:cNvPr id="403" name="Freihand 402">
                  <a:extLst>
                    <a:ext uri="{FF2B5EF4-FFF2-40B4-BE49-F238E27FC236}">
                      <a16:creationId xmlns:a16="http://schemas.microsoft.com/office/drawing/2014/main" id="{AB0572AC-A404-452D-A6B6-1AB00BCC2A37}"/>
                    </a:ext>
                  </a:extLst>
                </p14:cNvPr>
                <p14:cNvContentPartPr/>
                <p14:nvPr/>
              </p14:nvContentPartPr>
              <p14:xfrm>
                <a:off x="7606200" y="6606787"/>
                <a:ext cx="28080" cy="13320"/>
              </p14:xfrm>
            </p:contentPart>
          </mc:Choice>
          <mc:Fallback>
            <p:pic>
              <p:nvPicPr>
                <p:cNvPr id="403" name="Freihand 402">
                  <a:extLst>
                    <a:ext uri="{FF2B5EF4-FFF2-40B4-BE49-F238E27FC236}">
                      <a16:creationId xmlns:a16="http://schemas.microsoft.com/office/drawing/2014/main" id="{AB0572AC-A404-452D-A6B6-1AB00BCC2A37}"/>
                    </a:ext>
                  </a:extLst>
                </p:cNvPr>
                <p:cNvPicPr/>
                <p:nvPr/>
              </p:nvPicPr>
              <p:blipFill>
                <a:blip r:embed="rId624"/>
                <a:stretch>
                  <a:fillRect/>
                </a:stretch>
              </p:blipFill>
              <p:spPr>
                <a:xfrm>
                  <a:off x="7601880" y="6602467"/>
                  <a:ext cx="36720" cy="2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5">
              <p14:nvContentPartPr>
                <p14:cNvPr id="404" name="Freihand 403">
                  <a:extLst>
                    <a:ext uri="{FF2B5EF4-FFF2-40B4-BE49-F238E27FC236}">
                      <a16:creationId xmlns:a16="http://schemas.microsoft.com/office/drawing/2014/main" id="{D863BD8D-A3DD-499F-BEBF-B8C8E484B124}"/>
                    </a:ext>
                  </a:extLst>
                </p14:cNvPr>
                <p14:cNvContentPartPr/>
                <p14:nvPr/>
              </p14:nvContentPartPr>
              <p14:xfrm>
                <a:off x="7689360" y="6608947"/>
                <a:ext cx="230040" cy="92520"/>
              </p14:xfrm>
            </p:contentPart>
          </mc:Choice>
          <mc:Fallback>
            <p:pic>
              <p:nvPicPr>
                <p:cNvPr id="404" name="Freihand 403">
                  <a:extLst>
                    <a:ext uri="{FF2B5EF4-FFF2-40B4-BE49-F238E27FC236}">
                      <a16:creationId xmlns:a16="http://schemas.microsoft.com/office/drawing/2014/main" id="{D863BD8D-A3DD-499F-BEBF-B8C8E484B124}"/>
                    </a:ext>
                  </a:extLst>
                </p:cNvPr>
                <p:cNvPicPr/>
                <p:nvPr/>
              </p:nvPicPr>
              <p:blipFill>
                <a:blip r:embed="rId626"/>
                <a:stretch>
                  <a:fillRect/>
                </a:stretch>
              </p:blipFill>
              <p:spPr>
                <a:xfrm>
                  <a:off x="7685040" y="6604627"/>
                  <a:ext cx="238680" cy="10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7">
              <p14:nvContentPartPr>
                <p14:cNvPr id="405" name="Freihand 404">
                  <a:extLst>
                    <a:ext uri="{FF2B5EF4-FFF2-40B4-BE49-F238E27FC236}">
                      <a16:creationId xmlns:a16="http://schemas.microsoft.com/office/drawing/2014/main" id="{82BD729D-30ED-4691-BB46-247C0C92AF11}"/>
                    </a:ext>
                  </a:extLst>
                </p14:cNvPr>
                <p14:cNvContentPartPr/>
                <p14:nvPr/>
              </p14:nvContentPartPr>
              <p14:xfrm>
                <a:off x="8072760" y="6560707"/>
                <a:ext cx="101880" cy="140400"/>
              </p14:xfrm>
            </p:contentPart>
          </mc:Choice>
          <mc:Fallback>
            <p:pic>
              <p:nvPicPr>
                <p:cNvPr id="405" name="Freihand 404">
                  <a:extLst>
                    <a:ext uri="{FF2B5EF4-FFF2-40B4-BE49-F238E27FC236}">
                      <a16:creationId xmlns:a16="http://schemas.microsoft.com/office/drawing/2014/main" id="{82BD729D-30ED-4691-BB46-247C0C92AF11}"/>
                    </a:ext>
                  </a:extLst>
                </p:cNvPr>
                <p:cNvPicPr/>
                <p:nvPr/>
              </p:nvPicPr>
              <p:blipFill>
                <a:blip r:embed="rId628"/>
                <a:stretch>
                  <a:fillRect/>
                </a:stretch>
              </p:blipFill>
              <p:spPr>
                <a:xfrm>
                  <a:off x="8068440" y="6556387"/>
                  <a:ext cx="110520" cy="14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9">
              <p14:nvContentPartPr>
                <p14:cNvPr id="406" name="Freihand 405">
                  <a:extLst>
                    <a:ext uri="{FF2B5EF4-FFF2-40B4-BE49-F238E27FC236}">
                      <a16:creationId xmlns:a16="http://schemas.microsoft.com/office/drawing/2014/main" id="{13ABF37C-AECF-44EC-AE86-2DE44FC8E0D2}"/>
                    </a:ext>
                  </a:extLst>
                </p14:cNvPr>
                <p14:cNvContentPartPr/>
                <p14:nvPr/>
              </p14:nvContentPartPr>
              <p14:xfrm>
                <a:off x="8206680" y="6635227"/>
                <a:ext cx="5760" cy="46800"/>
              </p14:xfrm>
            </p:contentPart>
          </mc:Choice>
          <mc:Fallback>
            <p:pic>
              <p:nvPicPr>
                <p:cNvPr id="406" name="Freihand 405">
                  <a:extLst>
                    <a:ext uri="{FF2B5EF4-FFF2-40B4-BE49-F238E27FC236}">
                      <a16:creationId xmlns:a16="http://schemas.microsoft.com/office/drawing/2014/main" id="{13ABF37C-AECF-44EC-AE86-2DE44FC8E0D2}"/>
                    </a:ext>
                  </a:extLst>
                </p:cNvPr>
                <p:cNvPicPr/>
                <p:nvPr/>
              </p:nvPicPr>
              <p:blipFill>
                <a:blip r:embed="rId630"/>
                <a:stretch>
                  <a:fillRect/>
                </a:stretch>
              </p:blipFill>
              <p:spPr>
                <a:xfrm>
                  <a:off x="8202360" y="6630907"/>
                  <a:ext cx="14400" cy="5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1">
              <p14:nvContentPartPr>
                <p14:cNvPr id="407" name="Freihand 406">
                  <a:extLst>
                    <a:ext uri="{FF2B5EF4-FFF2-40B4-BE49-F238E27FC236}">
                      <a16:creationId xmlns:a16="http://schemas.microsoft.com/office/drawing/2014/main" id="{E436B998-A5F7-4FA1-8D59-5B88B318FF30}"/>
                    </a:ext>
                  </a:extLst>
                </p14:cNvPr>
                <p14:cNvContentPartPr/>
                <p14:nvPr/>
              </p14:nvContentPartPr>
              <p14:xfrm>
                <a:off x="8241960" y="6522547"/>
                <a:ext cx="84240" cy="156960"/>
              </p14:xfrm>
            </p:contentPart>
          </mc:Choice>
          <mc:Fallback>
            <p:pic>
              <p:nvPicPr>
                <p:cNvPr id="407" name="Freihand 406">
                  <a:extLst>
                    <a:ext uri="{FF2B5EF4-FFF2-40B4-BE49-F238E27FC236}">
                      <a16:creationId xmlns:a16="http://schemas.microsoft.com/office/drawing/2014/main" id="{E436B998-A5F7-4FA1-8D59-5B88B318FF30}"/>
                    </a:ext>
                  </a:extLst>
                </p:cNvPr>
                <p:cNvPicPr/>
                <p:nvPr/>
              </p:nvPicPr>
              <p:blipFill>
                <a:blip r:embed="rId632"/>
                <a:stretch>
                  <a:fillRect/>
                </a:stretch>
              </p:blipFill>
              <p:spPr>
                <a:xfrm>
                  <a:off x="8237640" y="6518227"/>
                  <a:ext cx="92880" cy="16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3">
              <p14:nvContentPartPr>
                <p14:cNvPr id="408" name="Freihand 407">
                  <a:extLst>
                    <a:ext uri="{FF2B5EF4-FFF2-40B4-BE49-F238E27FC236}">
                      <a16:creationId xmlns:a16="http://schemas.microsoft.com/office/drawing/2014/main" id="{87401A9E-B0D8-4D35-950F-41CF1076D1E3}"/>
                    </a:ext>
                  </a:extLst>
                </p14:cNvPr>
                <p14:cNvContentPartPr/>
                <p14:nvPr/>
              </p14:nvContentPartPr>
              <p14:xfrm>
                <a:off x="8290560" y="6641347"/>
                <a:ext cx="30960" cy="34560"/>
              </p14:xfrm>
            </p:contentPart>
          </mc:Choice>
          <mc:Fallback>
            <p:pic>
              <p:nvPicPr>
                <p:cNvPr id="408" name="Freihand 407">
                  <a:extLst>
                    <a:ext uri="{FF2B5EF4-FFF2-40B4-BE49-F238E27FC236}">
                      <a16:creationId xmlns:a16="http://schemas.microsoft.com/office/drawing/2014/main" id="{87401A9E-B0D8-4D35-950F-41CF1076D1E3}"/>
                    </a:ext>
                  </a:extLst>
                </p:cNvPr>
                <p:cNvPicPr/>
                <p:nvPr/>
              </p:nvPicPr>
              <p:blipFill>
                <a:blip r:embed="rId634"/>
                <a:stretch>
                  <a:fillRect/>
                </a:stretch>
              </p:blipFill>
              <p:spPr>
                <a:xfrm>
                  <a:off x="8286240" y="6637027"/>
                  <a:ext cx="39600" cy="4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5">
              <p14:nvContentPartPr>
                <p14:cNvPr id="409" name="Freihand 408">
                  <a:extLst>
                    <a:ext uri="{FF2B5EF4-FFF2-40B4-BE49-F238E27FC236}">
                      <a16:creationId xmlns:a16="http://schemas.microsoft.com/office/drawing/2014/main" id="{2488EEB7-0AD7-43EF-917E-A9AF446E66D6}"/>
                    </a:ext>
                  </a:extLst>
                </p14:cNvPr>
                <p14:cNvContentPartPr/>
                <p14:nvPr/>
              </p14:nvContentPartPr>
              <p14:xfrm>
                <a:off x="8360040" y="6598867"/>
                <a:ext cx="57240" cy="82800"/>
              </p14:xfrm>
            </p:contentPart>
          </mc:Choice>
          <mc:Fallback>
            <p:pic>
              <p:nvPicPr>
                <p:cNvPr id="409" name="Freihand 408">
                  <a:extLst>
                    <a:ext uri="{FF2B5EF4-FFF2-40B4-BE49-F238E27FC236}">
                      <a16:creationId xmlns:a16="http://schemas.microsoft.com/office/drawing/2014/main" id="{2488EEB7-0AD7-43EF-917E-A9AF446E66D6}"/>
                    </a:ext>
                  </a:extLst>
                </p:cNvPr>
                <p:cNvPicPr/>
                <p:nvPr/>
              </p:nvPicPr>
              <p:blipFill>
                <a:blip r:embed="rId636"/>
                <a:stretch>
                  <a:fillRect/>
                </a:stretch>
              </p:blipFill>
              <p:spPr>
                <a:xfrm>
                  <a:off x="8355720" y="6594547"/>
                  <a:ext cx="65880" cy="9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7">
              <p14:nvContentPartPr>
                <p14:cNvPr id="410" name="Freihand 409">
                  <a:extLst>
                    <a:ext uri="{FF2B5EF4-FFF2-40B4-BE49-F238E27FC236}">
                      <a16:creationId xmlns:a16="http://schemas.microsoft.com/office/drawing/2014/main" id="{EE76F673-E25C-4E6C-B769-119CB3D21425}"/>
                    </a:ext>
                  </a:extLst>
                </p14:cNvPr>
                <p14:cNvContentPartPr/>
                <p14:nvPr/>
              </p14:nvContentPartPr>
              <p14:xfrm>
                <a:off x="8376600" y="6594187"/>
                <a:ext cx="103680" cy="90000"/>
              </p14:xfrm>
            </p:contentPart>
          </mc:Choice>
          <mc:Fallback>
            <p:pic>
              <p:nvPicPr>
                <p:cNvPr id="410" name="Freihand 409">
                  <a:extLst>
                    <a:ext uri="{FF2B5EF4-FFF2-40B4-BE49-F238E27FC236}">
                      <a16:creationId xmlns:a16="http://schemas.microsoft.com/office/drawing/2014/main" id="{EE76F673-E25C-4E6C-B769-119CB3D21425}"/>
                    </a:ext>
                  </a:extLst>
                </p:cNvPr>
                <p:cNvPicPr/>
                <p:nvPr/>
              </p:nvPicPr>
              <p:blipFill>
                <a:blip r:embed="rId638"/>
                <a:stretch>
                  <a:fillRect/>
                </a:stretch>
              </p:blipFill>
              <p:spPr>
                <a:xfrm>
                  <a:off x="8372280" y="6589867"/>
                  <a:ext cx="112320" cy="98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38" name="Gruppieren 437">
            <a:extLst>
              <a:ext uri="{FF2B5EF4-FFF2-40B4-BE49-F238E27FC236}">
                <a16:creationId xmlns:a16="http://schemas.microsoft.com/office/drawing/2014/main" id="{8A79E895-02E8-4103-837E-059A64B0DDDC}"/>
              </a:ext>
            </a:extLst>
          </p:cNvPr>
          <p:cNvGrpSpPr/>
          <p:nvPr/>
        </p:nvGrpSpPr>
        <p:grpSpPr>
          <a:xfrm>
            <a:off x="7352040" y="5449387"/>
            <a:ext cx="1309320" cy="641160"/>
            <a:chOff x="7352040" y="5449387"/>
            <a:chExt cx="1309320" cy="641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39">
              <p14:nvContentPartPr>
                <p14:cNvPr id="412" name="Freihand 411">
                  <a:extLst>
                    <a:ext uri="{FF2B5EF4-FFF2-40B4-BE49-F238E27FC236}">
                      <a16:creationId xmlns:a16="http://schemas.microsoft.com/office/drawing/2014/main" id="{F03B1128-C19E-45B6-986E-B42B572B202C}"/>
                    </a:ext>
                  </a:extLst>
                </p14:cNvPr>
                <p14:cNvContentPartPr/>
                <p14:nvPr/>
              </p14:nvContentPartPr>
              <p14:xfrm>
                <a:off x="7572720" y="5654227"/>
                <a:ext cx="31320" cy="308160"/>
              </p14:xfrm>
            </p:contentPart>
          </mc:Choice>
          <mc:Fallback>
            <p:pic>
              <p:nvPicPr>
                <p:cNvPr id="412" name="Freihand 411">
                  <a:extLst>
                    <a:ext uri="{FF2B5EF4-FFF2-40B4-BE49-F238E27FC236}">
                      <a16:creationId xmlns:a16="http://schemas.microsoft.com/office/drawing/2014/main" id="{F03B1128-C19E-45B6-986E-B42B572B202C}"/>
                    </a:ext>
                  </a:extLst>
                </p:cNvPr>
                <p:cNvPicPr/>
                <p:nvPr/>
              </p:nvPicPr>
              <p:blipFill>
                <a:blip r:embed="rId640"/>
                <a:stretch>
                  <a:fillRect/>
                </a:stretch>
              </p:blipFill>
              <p:spPr>
                <a:xfrm>
                  <a:off x="7568400" y="5649907"/>
                  <a:ext cx="39960" cy="31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1">
              <p14:nvContentPartPr>
                <p14:cNvPr id="413" name="Freihand 412">
                  <a:extLst>
                    <a:ext uri="{FF2B5EF4-FFF2-40B4-BE49-F238E27FC236}">
                      <a16:creationId xmlns:a16="http://schemas.microsoft.com/office/drawing/2014/main" id="{87E92D2F-12F7-497E-9953-A516C82419D3}"/>
                    </a:ext>
                  </a:extLst>
                </p14:cNvPr>
                <p14:cNvContentPartPr/>
                <p14:nvPr/>
              </p14:nvContentPartPr>
              <p14:xfrm>
                <a:off x="7387320" y="5889667"/>
                <a:ext cx="791280" cy="83160"/>
              </p14:xfrm>
            </p:contentPart>
          </mc:Choice>
          <mc:Fallback>
            <p:pic>
              <p:nvPicPr>
                <p:cNvPr id="413" name="Freihand 412">
                  <a:extLst>
                    <a:ext uri="{FF2B5EF4-FFF2-40B4-BE49-F238E27FC236}">
                      <a16:creationId xmlns:a16="http://schemas.microsoft.com/office/drawing/2014/main" id="{87E92D2F-12F7-497E-9953-A516C82419D3}"/>
                    </a:ext>
                  </a:extLst>
                </p:cNvPr>
                <p:cNvPicPr/>
                <p:nvPr/>
              </p:nvPicPr>
              <p:blipFill>
                <a:blip r:embed="rId642"/>
                <a:stretch>
                  <a:fillRect/>
                </a:stretch>
              </p:blipFill>
              <p:spPr>
                <a:xfrm>
                  <a:off x="7383000" y="5885347"/>
                  <a:ext cx="799920" cy="9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3">
              <p14:nvContentPartPr>
                <p14:cNvPr id="414" name="Freihand 413">
                  <a:extLst>
                    <a:ext uri="{FF2B5EF4-FFF2-40B4-BE49-F238E27FC236}">
                      <a16:creationId xmlns:a16="http://schemas.microsoft.com/office/drawing/2014/main" id="{AC0FAF86-2F6B-4A4A-BA88-4825635AF738}"/>
                    </a:ext>
                  </a:extLst>
                </p14:cNvPr>
                <p14:cNvContentPartPr/>
                <p14:nvPr/>
              </p14:nvContentPartPr>
              <p14:xfrm>
                <a:off x="8149800" y="5815867"/>
                <a:ext cx="121320" cy="149040"/>
              </p14:xfrm>
            </p:contentPart>
          </mc:Choice>
          <mc:Fallback>
            <p:pic>
              <p:nvPicPr>
                <p:cNvPr id="414" name="Freihand 413">
                  <a:extLst>
                    <a:ext uri="{FF2B5EF4-FFF2-40B4-BE49-F238E27FC236}">
                      <a16:creationId xmlns:a16="http://schemas.microsoft.com/office/drawing/2014/main" id="{AC0FAF86-2F6B-4A4A-BA88-4825635AF738}"/>
                    </a:ext>
                  </a:extLst>
                </p:cNvPr>
                <p:cNvPicPr/>
                <p:nvPr/>
              </p:nvPicPr>
              <p:blipFill>
                <a:blip r:embed="rId644"/>
                <a:stretch>
                  <a:fillRect/>
                </a:stretch>
              </p:blipFill>
              <p:spPr>
                <a:xfrm>
                  <a:off x="8145480" y="5811547"/>
                  <a:ext cx="129960" cy="15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5">
              <p14:nvContentPartPr>
                <p14:cNvPr id="415" name="Freihand 414">
                  <a:extLst>
                    <a:ext uri="{FF2B5EF4-FFF2-40B4-BE49-F238E27FC236}">
                      <a16:creationId xmlns:a16="http://schemas.microsoft.com/office/drawing/2014/main" id="{6DB127F6-0D3A-4C99-97B6-37BC3F18D533}"/>
                    </a:ext>
                  </a:extLst>
                </p14:cNvPr>
                <p14:cNvContentPartPr/>
                <p14:nvPr/>
              </p14:nvContentPartPr>
              <p14:xfrm>
                <a:off x="7485960" y="5546587"/>
                <a:ext cx="203040" cy="145440"/>
              </p14:xfrm>
            </p:contentPart>
          </mc:Choice>
          <mc:Fallback>
            <p:pic>
              <p:nvPicPr>
                <p:cNvPr id="415" name="Freihand 414">
                  <a:extLst>
                    <a:ext uri="{FF2B5EF4-FFF2-40B4-BE49-F238E27FC236}">
                      <a16:creationId xmlns:a16="http://schemas.microsoft.com/office/drawing/2014/main" id="{6DB127F6-0D3A-4C99-97B6-37BC3F18D533}"/>
                    </a:ext>
                  </a:extLst>
                </p:cNvPr>
                <p:cNvPicPr/>
                <p:nvPr/>
              </p:nvPicPr>
              <p:blipFill>
                <a:blip r:embed="rId646"/>
                <a:stretch>
                  <a:fillRect/>
                </a:stretch>
              </p:blipFill>
              <p:spPr>
                <a:xfrm>
                  <a:off x="7481640" y="5542267"/>
                  <a:ext cx="211680" cy="15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7">
              <p14:nvContentPartPr>
                <p14:cNvPr id="417" name="Freihand 416">
                  <a:extLst>
                    <a:ext uri="{FF2B5EF4-FFF2-40B4-BE49-F238E27FC236}">
                      <a16:creationId xmlns:a16="http://schemas.microsoft.com/office/drawing/2014/main" id="{A96C046F-240C-494C-B43E-4713E931FCC5}"/>
                    </a:ext>
                  </a:extLst>
                </p14:cNvPr>
                <p14:cNvContentPartPr/>
                <p14:nvPr/>
              </p14:nvContentPartPr>
              <p14:xfrm>
                <a:off x="8129280" y="5980027"/>
                <a:ext cx="78840" cy="108720"/>
              </p14:xfrm>
            </p:contentPart>
          </mc:Choice>
          <mc:Fallback>
            <p:pic>
              <p:nvPicPr>
                <p:cNvPr id="417" name="Freihand 416">
                  <a:extLst>
                    <a:ext uri="{FF2B5EF4-FFF2-40B4-BE49-F238E27FC236}">
                      <a16:creationId xmlns:a16="http://schemas.microsoft.com/office/drawing/2014/main" id="{A96C046F-240C-494C-B43E-4713E931FCC5}"/>
                    </a:ext>
                  </a:extLst>
                </p:cNvPr>
                <p:cNvPicPr/>
                <p:nvPr/>
              </p:nvPicPr>
              <p:blipFill>
                <a:blip r:embed="rId648"/>
                <a:stretch>
                  <a:fillRect/>
                </a:stretch>
              </p:blipFill>
              <p:spPr>
                <a:xfrm>
                  <a:off x="8124960" y="5975707"/>
                  <a:ext cx="87480" cy="11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9">
              <p14:nvContentPartPr>
                <p14:cNvPr id="418" name="Freihand 417">
                  <a:extLst>
                    <a:ext uri="{FF2B5EF4-FFF2-40B4-BE49-F238E27FC236}">
                      <a16:creationId xmlns:a16="http://schemas.microsoft.com/office/drawing/2014/main" id="{660C5FCA-A6D3-4C41-A3CC-983616021218}"/>
                    </a:ext>
                  </a:extLst>
                </p14:cNvPr>
                <p14:cNvContentPartPr/>
                <p14:nvPr/>
              </p14:nvContentPartPr>
              <p14:xfrm>
                <a:off x="8132880" y="6001987"/>
                <a:ext cx="91440" cy="38160"/>
              </p14:xfrm>
            </p:contentPart>
          </mc:Choice>
          <mc:Fallback>
            <p:pic>
              <p:nvPicPr>
                <p:cNvPr id="418" name="Freihand 417">
                  <a:extLst>
                    <a:ext uri="{FF2B5EF4-FFF2-40B4-BE49-F238E27FC236}">
                      <a16:creationId xmlns:a16="http://schemas.microsoft.com/office/drawing/2014/main" id="{660C5FCA-A6D3-4C41-A3CC-983616021218}"/>
                    </a:ext>
                  </a:extLst>
                </p:cNvPr>
                <p:cNvPicPr/>
                <p:nvPr/>
              </p:nvPicPr>
              <p:blipFill>
                <a:blip r:embed="rId650"/>
                <a:stretch>
                  <a:fillRect/>
                </a:stretch>
              </p:blipFill>
              <p:spPr>
                <a:xfrm>
                  <a:off x="8128560" y="5997667"/>
                  <a:ext cx="100080" cy="4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1">
              <p14:nvContentPartPr>
                <p14:cNvPr id="419" name="Freihand 418">
                  <a:extLst>
                    <a:ext uri="{FF2B5EF4-FFF2-40B4-BE49-F238E27FC236}">
                      <a16:creationId xmlns:a16="http://schemas.microsoft.com/office/drawing/2014/main" id="{CFF25732-9350-4F54-94BB-7C8EE88EB354}"/>
                    </a:ext>
                  </a:extLst>
                </p14:cNvPr>
                <p14:cNvContentPartPr/>
                <p14:nvPr/>
              </p14:nvContentPartPr>
              <p14:xfrm>
                <a:off x="8222880" y="6012787"/>
                <a:ext cx="79560" cy="77760"/>
              </p14:xfrm>
            </p:contentPart>
          </mc:Choice>
          <mc:Fallback>
            <p:pic>
              <p:nvPicPr>
                <p:cNvPr id="419" name="Freihand 418">
                  <a:extLst>
                    <a:ext uri="{FF2B5EF4-FFF2-40B4-BE49-F238E27FC236}">
                      <a16:creationId xmlns:a16="http://schemas.microsoft.com/office/drawing/2014/main" id="{CFF25732-9350-4F54-94BB-7C8EE88EB354}"/>
                    </a:ext>
                  </a:extLst>
                </p:cNvPr>
                <p:cNvPicPr/>
                <p:nvPr/>
              </p:nvPicPr>
              <p:blipFill>
                <a:blip r:embed="rId652"/>
                <a:stretch>
                  <a:fillRect/>
                </a:stretch>
              </p:blipFill>
              <p:spPr>
                <a:xfrm>
                  <a:off x="8218560" y="6008467"/>
                  <a:ext cx="88200" cy="8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3">
              <p14:nvContentPartPr>
                <p14:cNvPr id="420" name="Freihand 419">
                  <a:extLst>
                    <a:ext uri="{FF2B5EF4-FFF2-40B4-BE49-F238E27FC236}">
                      <a16:creationId xmlns:a16="http://schemas.microsoft.com/office/drawing/2014/main" id="{007E152F-16BB-465F-A66F-D2D1E7C95D9A}"/>
                    </a:ext>
                  </a:extLst>
                </p14:cNvPr>
                <p14:cNvContentPartPr/>
                <p14:nvPr/>
              </p14:nvContentPartPr>
              <p14:xfrm>
                <a:off x="7361040" y="5572507"/>
                <a:ext cx="46800" cy="100800"/>
              </p14:xfrm>
            </p:contentPart>
          </mc:Choice>
          <mc:Fallback>
            <p:pic>
              <p:nvPicPr>
                <p:cNvPr id="420" name="Freihand 419">
                  <a:extLst>
                    <a:ext uri="{FF2B5EF4-FFF2-40B4-BE49-F238E27FC236}">
                      <a16:creationId xmlns:a16="http://schemas.microsoft.com/office/drawing/2014/main" id="{007E152F-16BB-465F-A66F-D2D1E7C95D9A}"/>
                    </a:ext>
                  </a:extLst>
                </p:cNvPr>
                <p:cNvPicPr/>
                <p:nvPr/>
              </p:nvPicPr>
              <p:blipFill>
                <a:blip r:embed="rId654"/>
                <a:stretch>
                  <a:fillRect/>
                </a:stretch>
              </p:blipFill>
              <p:spPr>
                <a:xfrm>
                  <a:off x="7356720" y="5568187"/>
                  <a:ext cx="55440" cy="10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5">
              <p14:nvContentPartPr>
                <p14:cNvPr id="421" name="Freihand 420">
                  <a:extLst>
                    <a:ext uri="{FF2B5EF4-FFF2-40B4-BE49-F238E27FC236}">
                      <a16:creationId xmlns:a16="http://schemas.microsoft.com/office/drawing/2014/main" id="{32865099-883B-4F1E-80C1-3E4C189C320E}"/>
                    </a:ext>
                  </a:extLst>
                </p14:cNvPr>
                <p14:cNvContentPartPr/>
                <p14:nvPr/>
              </p14:nvContentPartPr>
              <p14:xfrm>
                <a:off x="7352040" y="5606707"/>
                <a:ext cx="64440" cy="37080"/>
              </p14:xfrm>
            </p:contentPart>
          </mc:Choice>
          <mc:Fallback>
            <p:pic>
              <p:nvPicPr>
                <p:cNvPr id="421" name="Freihand 420">
                  <a:extLst>
                    <a:ext uri="{FF2B5EF4-FFF2-40B4-BE49-F238E27FC236}">
                      <a16:creationId xmlns:a16="http://schemas.microsoft.com/office/drawing/2014/main" id="{32865099-883B-4F1E-80C1-3E4C189C320E}"/>
                    </a:ext>
                  </a:extLst>
                </p:cNvPr>
                <p:cNvPicPr/>
                <p:nvPr/>
              </p:nvPicPr>
              <p:blipFill>
                <a:blip r:embed="rId656"/>
                <a:stretch>
                  <a:fillRect/>
                </a:stretch>
              </p:blipFill>
              <p:spPr>
                <a:xfrm>
                  <a:off x="7347720" y="5602387"/>
                  <a:ext cx="73080" cy="4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7">
              <p14:nvContentPartPr>
                <p14:cNvPr id="422" name="Freihand 421">
                  <a:extLst>
                    <a:ext uri="{FF2B5EF4-FFF2-40B4-BE49-F238E27FC236}">
                      <a16:creationId xmlns:a16="http://schemas.microsoft.com/office/drawing/2014/main" id="{138B8F98-D916-40FC-BCE4-42BCA8EDDC78}"/>
                    </a:ext>
                  </a:extLst>
                </p14:cNvPr>
                <p14:cNvContentPartPr/>
                <p14:nvPr/>
              </p14:nvContentPartPr>
              <p14:xfrm>
                <a:off x="7412880" y="5613907"/>
                <a:ext cx="78840" cy="80640"/>
              </p14:xfrm>
            </p:contentPart>
          </mc:Choice>
          <mc:Fallback>
            <p:pic>
              <p:nvPicPr>
                <p:cNvPr id="422" name="Freihand 421">
                  <a:extLst>
                    <a:ext uri="{FF2B5EF4-FFF2-40B4-BE49-F238E27FC236}">
                      <a16:creationId xmlns:a16="http://schemas.microsoft.com/office/drawing/2014/main" id="{138B8F98-D916-40FC-BCE4-42BCA8EDDC78}"/>
                    </a:ext>
                  </a:extLst>
                </p:cNvPr>
                <p:cNvPicPr/>
                <p:nvPr/>
              </p:nvPicPr>
              <p:blipFill>
                <a:blip r:embed="rId658"/>
                <a:stretch>
                  <a:fillRect/>
                </a:stretch>
              </p:blipFill>
              <p:spPr>
                <a:xfrm>
                  <a:off x="7408560" y="5609587"/>
                  <a:ext cx="87480" cy="8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9">
              <p14:nvContentPartPr>
                <p14:cNvPr id="423" name="Freihand 422">
                  <a:extLst>
                    <a:ext uri="{FF2B5EF4-FFF2-40B4-BE49-F238E27FC236}">
                      <a16:creationId xmlns:a16="http://schemas.microsoft.com/office/drawing/2014/main" id="{3485056F-0606-4761-9E44-9B23410576E8}"/>
                    </a:ext>
                  </a:extLst>
                </p14:cNvPr>
                <p14:cNvContentPartPr/>
                <p14:nvPr/>
              </p14:nvContentPartPr>
              <p14:xfrm>
                <a:off x="7728600" y="5595547"/>
                <a:ext cx="311400" cy="256320"/>
              </p14:xfrm>
            </p:contentPart>
          </mc:Choice>
          <mc:Fallback>
            <p:pic>
              <p:nvPicPr>
                <p:cNvPr id="423" name="Freihand 422">
                  <a:extLst>
                    <a:ext uri="{FF2B5EF4-FFF2-40B4-BE49-F238E27FC236}">
                      <a16:creationId xmlns:a16="http://schemas.microsoft.com/office/drawing/2014/main" id="{3485056F-0606-4761-9E44-9B23410576E8}"/>
                    </a:ext>
                  </a:extLst>
                </p:cNvPr>
                <p:cNvPicPr/>
                <p:nvPr/>
              </p:nvPicPr>
              <p:blipFill>
                <a:blip r:embed="rId660"/>
                <a:stretch>
                  <a:fillRect/>
                </a:stretch>
              </p:blipFill>
              <p:spPr>
                <a:xfrm>
                  <a:off x="7724280" y="5591227"/>
                  <a:ext cx="320040" cy="26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1">
              <p14:nvContentPartPr>
                <p14:cNvPr id="424" name="Freihand 423">
                  <a:extLst>
                    <a:ext uri="{FF2B5EF4-FFF2-40B4-BE49-F238E27FC236}">
                      <a16:creationId xmlns:a16="http://schemas.microsoft.com/office/drawing/2014/main" id="{52B0CB9F-B72E-4023-B33F-559BF94A106F}"/>
                    </a:ext>
                  </a:extLst>
                </p14:cNvPr>
                <p14:cNvContentPartPr/>
                <p14:nvPr/>
              </p14:nvContentPartPr>
              <p14:xfrm>
                <a:off x="7642200" y="5671867"/>
                <a:ext cx="348840" cy="178200"/>
              </p14:xfrm>
            </p:contentPart>
          </mc:Choice>
          <mc:Fallback>
            <p:pic>
              <p:nvPicPr>
                <p:cNvPr id="424" name="Freihand 423">
                  <a:extLst>
                    <a:ext uri="{FF2B5EF4-FFF2-40B4-BE49-F238E27FC236}">
                      <a16:creationId xmlns:a16="http://schemas.microsoft.com/office/drawing/2014/main" id="{52B0CB9F-B72E-4023-B33F-559BF94A106F}"/>
                    </a:ext>
                  </a:extLst>
                </p:cNvPr>
                <p:cNvPicPr/>
                <p:nvPr/>
              </p:nvPicPr>
              <p:blipFill>
                <a:blip r:embed="rId662"/>
                <a:stretch>
                  <a:fillRect/>
                </a:stretch>
              </p:blipFill>
              <p:spPr>
                <a:xfrm>
                  <a:off x="7637880" y="5667547"/>
                  <a:ext cx="357480" cy="18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3">
              <p14:nvContentPartPr>
                <p14:cNvPr id="425" name="Freihand 424">
                  <a:extLst>
                    <a:ext uri="{FF2B5EF4-FFF2-40B4-BE49-F238E27FC236}">
                      <a16:creationId xmlns:a16="http://schemas.microsoft.com/office/drawing/2014/main" id="{29DD6CFA-6AA3-4BA6-8FA4-89C0AEFDF545}"/>
                    </a:ext>
                  </a:extLst>
                </p14:cNvPr>
                <p14:cNvContentPartPr/>
                <p14:nvPr/>
              </p14:nvContentPartPr>
              <p14:xfrm>
                <a:off x="7788720" y="5740267"/>
                <a:ext cx="45000" cy="43200"/>
              </p14:xfrm>
            </p:contentPart>
          </mc:Choice>
          <mc:Fallback>
            <p:pic>
              <p:nvPicPr>
                <p:cNvPr id="425" name="Freihand 424">
                  <a:extLst>
                    <a:ext uri="{FF2B5EF4-FFF2-40B4-BE49-F238E27FC236}">
                      <a16:creationId xmlns:a16="http://schemas.microsoft.com/office/drawing/2014/main" id="{29DD6CFA-6AA3-4BA6-8FA4-89C0AEFDF545}"/>
                    </a:ext>
                  </a:extLst>
                </p:cNvPr>
                <p:cNvPicPr/>
                <p:nvPr/>
              </p:nvPicPr>
              <p:blipFill>
                <a:blip r:embed="rId664"/>
                <a:stretch>
                  <a:fillRect/>
                </a:stretch>
              </p:blipFill>
              <p:spPr>
                <a:xfrm>
                  <a:off x="7784400" y="5735947"/>
                  <a:ext cx="53640" cy="5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5">
              <p14:nvContentPartPr>
                <p14:cNvPr id="426" name="Freihand 425">
                  <a:extLst>
                    <a:ext uri="{FF2B5EF4-FFF2-40B4-BE49-F238E27FC236}">
                      <a16:creationId xmlns:a16="http://schemas.microsoft.com/office/drawing/2014/main" id="{55CA8825-AA6C-463F-9DE9-1A0E128A0A42}"/>
                    </a:ext>
                  </a:extLst>
                </p14:cNvPr>
                <p14:cNvContentPartPr/>
                <p14:nvPr/>
              </p14:nvContentPartPr>
              <p14:xfrm>
                <a:off x="7876200" y="5656747"/>
                <a:ext cx="156600" cy="64440"/>
              </p14:xfrm>
            </p:contentPart>
          </mc:Choice>
          <mc:Fallback>
            <p:pic>
              <p:nvPicPr>
                <p:cNvPr id="426" name="Freihand 425">
                  <a:extLst>
                    <a:ext uri="{FF2B5EF4-FFF2-40B4-BE49-F238E27FC236}">
                      <a16:creationId xmlns:a16="http://schemas.microsoft.com/office/drawing/2014/main" id="{55CA8825-AA6C-463F-9DE9-1A0E128A0A42}"/>
                    </a:ext>
                  </a:extLst>
                </p:cNvPr>
                <p:cNvPicPr/>
                <p:nvPr/>
              </p:nvPicPr>
              <p:blipFill>
                <a:blip r:embed="rId666"/>
                <a:stretch>
                  <a:fillRect/>
                </a:stretch>
              </p:blipFill>
              <p:spPr>
                <a:xfrm>
                  <a:off x="7871880" y="5652427"/>
                  <a:ext cx="165240" cy="73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7">
              <p14:nvContentPartPr>
                <p14:cNvPr id="427" name="Freihand 426">
                  <a:extLst>
                    <a:ext uri="{FF2B5EF4-FFF2-40B4-BE49-F238E27FC236}">
                      <a16:creationId xmlns:a16="http://schemas.microsoft.com/office/drawing/2014/main" id="{025DF015-69D0-4A42-ADE7-C62AA6DB4238}"/>
                    </a:ext>
                  </a:extLst>
                </p14:cNvPr>
                <p14:cNvContentPartPr/>
                <p14:nvPr/>
              </p14:nvContentPartPr>
              <p14:xfrm>
                <a:off x="7848840" y="5630827"/>
                <a:ext cx="125640" cy="95400"/>
              </p14:xfrm>
            </p:contentPart>
          </mc:Choice>
          <mc:Fallback>
            <p:pic>
              <p:nvPicPr>
                <p:cNvPr id="427" name="Freihand 426">
                  <a:extLst>
                    <a:ext uri="{FF2B5EF4-FFF2-40B4-BE49-F238E27FC236}">
                      <a16:creationId xmlns:a16="http://schemas.microsoft.com/office/drawing/2014/main" id="{025DF015-69D0-4A42-ADE7-C62AA6DB4238}"/>
                    </a:ext>
                  </a:extLst>
                </p:cNvPr>
                <p:cNvPicPr/>
                <p:nvPr/>
              </p:nvPicPr>
              <p:blipFill>
                <a:blip r:embed="rId668"/>
                <a:stretch>
                  <a:fillRect/>
                </a:stretch>
              </p:blipFill>
              <p:spPr>
                <a:xfrm>
                  <a:off x="7844520" y="5626507"/>
                  <a:ext cx="134280" cy="10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9">
              <p14:nvContentPartPr>
                <p14:cNvPr id="428" name="Freihand 427">
                  <a:extLst>
                    <a:ext uri="{FF2B5EF4-FFF2-40B4-BE49-F238E27FC236}">
                      <a16:creationId xmlns:a16="http://schemas.microsoft.com/office/drawing/2014/main" id="{1ECF147A-BA83-4B1B-B060-9001D64960D2}"/>
                    </a:ext>
                  </a:extLst>
                </p14:cNvPr>
                <p14:cNvContentPartPr/>
                <p14:nvPr/>
              </p14:nvContentPartPr>
              <p14:xfrm>
                <a:off x="8050440" y="5594827"/>
                <a:ext cx="109800" cy="108720"/>
              </p14:xfrm>
            </p:contentPart>
          </mc:Choice>
          <mc:Fallback>
            <p:pic>
              <p:nvPicPr>
                <p:cNvPr id="428" name="Freihand 427">
                  <a:extLst>
                    <a:ext uri="{FF2B5EF4-FFF2-40B4-BE49-F238E27FC236}">
                      <a16:creationId xmlns:a16="http://schemas.microsoft.com/office/drawing/2014/main" id="{1ECF147A-BA83-4B1B-B060-9001D64960D2}"/>
                    </a:ext>
                  </a:extLst>
                </p:cNvPr>
                <p:cNvPicPr/>
                <p:nvPr/>
              </p:nvPicPr>
              <p:blipFill>
                <a:blip r:embed="rId670"/>
                <a:stretch>
                  <a:fillRect/>
                </a:stretch>
              </p:blipFill>
              <p:spPr>
                <a:xfrm>
                  <a:off x="8046120" y="5590507"/>
                  <a:ext cx="118440" cy="11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1">
              <p14:nvContentPartPr>
                <p14:cNvPr id="429" name="Freihand 428">
                  <a:extLst>
                    <a:ext uri="{FF2B5EF4-FFF2-40B4-BE49-F238E27FC236}">
                      <a16:creationId xmlns:a16="http://schemas.microsoft.com/office/drawing/2014/main" id="{B86F5328-2C3D-4062-9521-11716C51F5B3}"/>
                    </a:ext>
                  </a:extLst>
                </p14:cNvPr>
                <p14:cNvContentPartPr/>
                <p14:nvPr/>
              </p14:nvContentPartPr>
              <p14:xfrm>
                <a:off x="8180040" y="5585467"/>
                <a:ext cx="12960" cy="93240"/>
              </p14:xfrm>
            </p:contentPart>
          </mc:Choice>
          <mc:Fallback>
            <p:pic>
              <p:nvPicPr>
                <p:cNvPr id="429" name="Freihand 428">
                  <a:extLst>
                    <a:ext uri="{FF2B5EF4-FFF2-40B4-BE49-F238E27FC236}">
                      <a16:creationId xmlns:a16="http://schemas.microsoft.com/office/drawing/2014/main" id="{B86F5328-2C3D-4062-9521-11716C51F5B3}"/>
                    </a:ext>
                  </a:extLst>
                </p:cNvPr>
                <p:cNvPicPr/>
                <p:nvPr/>
              </p:nvPicPr>
              <p:blipFill>
                <a:blip r:embed="rId672"/>
                <a:stretch>
                  <a:fillRect/>
                </a:stretch>
              </p:blipFill>
              <p:spPr>
                <a:xfrm>
                  <a:off x="8175720" y="5581147"/>
                  <a:ext cx="21600" cy="10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3">
              <p14:nvContentPartPr>
                <p14:cNvPr id="430" name="Freihand 429">
                  <a:extLst>
                    <a:ext uri="{FF2B5EF4-FFF2-40B4-BE49-F238E27FC236}">
                      <a16:creationId xmlns:a16="http://schemas.microsoft.com/office/drawing/2014/main" id="{4AC04D14-492C-4CA8-94BE-C7FD23C4A30B}"/>
                    </a:ext>
                  </a:extLst>
                </p14:cNvPr>
                <p14:cNvContentPartPr/>
                <p14:nvPr/>
              </p14:nvContentPartPr>
              <p14:xfrm>
                <a:off x="8155200" y="5569627"/>
                <a:ext cx="107640" cy="89280"/>
              </p14:xfrm>
            </p:contentPart>
          </mc:Choice>
          <mc:Fallback>
            <p:pic>
              <p:nvPicPr>
                <p:cNvPr id="430" name="Freihand 429">
                  <a:extLst>
                    <a:ext uri="{FF2B5EF4-FFF2-40B4-BE49-F238E27FC236}">
                      <a16:creationId xmlns:a16="http://schemas.microsoft.com/office/drawing/2014/main" id="{4AC04D14-492C-4CA8-94BE-C7FD23C4A30B}"/>
                    </a:ext>
                  </a:extLst>
                </p:cNvPr>
                <p:cNvPicPr/>
                <p:nvPr/>
              </p:nvPicPr>
              <p:blipFill>
                <a:blip r:embed="rId674"/>
                <a:stretch>
                  <a:fillRect/>
                </a:stretch>
              </p:blipFill>
              <p:spPr>
                <a:xfrm>
                  <a:off x="8150880" y="5565307"/>
                  <a:ext cx="116280" cy="9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5">
              <p14:nvContentPartPr>
                <p14:cNvPr id="431" name="Freihand 430">
                  <a:extLst>
                    <a:ext uri="{FF2B5EF4-FFF2-40B4-BE49-F238E27FC236}">
                      <a16:creationId xmlns:a16="http://schemas.microsoft.com/office/drawing/2014/main" id="{EC7E0828-38CC-49BD-849E-AF9417CAE6FF}"/>
                    </a:ext>
                  </a:extLst>
                </p14:cNvPr>
                <p14:cNvContentPartPr/>
                <p14:nvPr/>
              </p14:nvContentPartPr>
              <p14:xfrm>
                <a:off x="8262120" y="5570347"/>
                <a:ext cx="152640" cy="100440"/>
              </p14:xfrm>
            </p:contentPart>
          </mc:Choice>
          <mc:Fallback>
            <p:pic>
              <p:nvPicPr>
                <p:cNvPr id="431" name="Freihand 430">
                  <a:extLst>
                    <a:ext uri="{FF2B5EF4-FFF2-40B4-BE49-F238E27FC236}">
                      <a16:creationId xmlns:a16="http://schemas.microsoft.com/office/drawing/2014/main" id="{EC7E0828-38CC-49BD-849E-AF9417CAE6FF}"/>
                    </a:ext>
                  </a:extLst>
                </p:cNvPr>
                <p:cNvPicPr/>
                <p:nvPr/>
              </p:nvPicPr>
              <p:blipFill>
                <a:blip r:embed="rId676"/>
                <a:stretch>
                  <a:fillRect/>
                </a:stretch>
              </p:blipFill>
              <p:spPr>
                <a:xfrm>
                  <a:off x="8257800" y="5566027"/>
                  <a:ext cx="161280" cy="10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7">
              <p14:nvContentPartPr>
                <p14:cNvPr id="432" name="Freihand 431">
                  <a:extLst>
                    <a:ext uri="{FF2B5EF4-FFF2-40B4-BE49-F238E27FC236}">
                      <a16:creationId xmlns:a16="http://schemas.microsoft.com/office/drawing/2014/main" id="{5C0D2294-6240-42B1-BBE0-02E6B8685243}"/>
                    </a:ext>
                  </a:extLst>
                </p14:cNvPr>
                <p14:cNvContentPartPr/>
                <p14:nvPr/>
              </p14:nvContentPartPr>
              <p14:xfrm>
                <a:off x="8350320" y="5610667"/>
                <a:ext cx="84600" cy="12960"/>
              </p14:xfrm>
            </p:contentPart>
          </mc:Choice>
          <mc:Fallback>
            <p:pic>
              <p:nvPicPr>
                <p:cNvPr id="432" name="Freihand 431">
                  <a:extLst>
                    <a:ext uri="{FF2B5EF4-FFF2-40B4-BE49-F238E27FC236}">
                      <a16:creationId xmlns:a16="http://schemas.microsoft.com/office/drawing/2014/main" id="{5C0D2294-6240-42B1-BBE0-02E6B8685243}"/>
                    </a:ext>
                  </a:extLst>
                </p:cNvPr>
                <p:cNvPicPr/>
                <p:nvPr/>
              </p:nvPicPr>
              <p:blipFill>
                <a:blip r:embed="rId678"/>
                <a:stretch>
                  <a:fillRect/>
                </a:stretch>
              </p:blipFill>
              <p:spPr>
                <a:xfrm>
                  <a:off x="8346000" y="5606347"/>
                  <a:ext cx="93240" cy="2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9">
              <p14:nvContentPartPr>
                <p14:cNvPr id="433" name="Freihand 432">
                  <a:extLst>
                    <a:ext uri="{FF2B5EF4-FFF2-40B4-BE49-F238E27FC236}">
                      <a16:creationId xmlns:a16="http://schemas.microsoft.com/office/drawing/2014/main" id="{83699EE3-A97B-4E17-9441-B214D3C25476}"/>
                    </a:ext>
                  </a:extLst>
                </p14:cNvPr>
                <p14:cNvContentPartPr/>
                <p14:nvPr/>
              </p14:nvContentPartPr>
              <p14:xfrm>
                <a:off x="8478120" y="5449387"/>
                <a:ext cx="86760" cy="197640"/>
              </p14:xfrm>
            </p:contentPart>
          </mc:Choice>
          <mc:Fallback>
            <p:pic>
              <p:nvPicPr>
                <p:cNvPr id="433" name="Freihand 432">
                  <a:extLst>
                    <a:ext uri="{FF2B5EF4-FFF2-40B4-BE49-F238E27FC236}">
                      <a16:creationId xmlns:a16="http://schemas.microsoft.com/office/drawing/2014/main" id="{83699EE3-A97B-4E17-9441-B214D3C25476}"/>
                    </a:ext>
                  </a:extLst>
                </p:cNvPr>
                <p:cNvPicPr/>
                <p:nvPr/>
              </p:nvPicPr>
              <p:blipFill>
                <a:blip r:embed="rId680"/>
                <a:stretch>
                  <a:fillRect/>
                </a:stretch>
              </p:blipFill>
              <p:spPr>
                <a:xfrm>
                  <a:off x="8473800" y="5445067"/>
                  <a:ext cx="95400" cy="20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1">
              <p14:nvContentPartPr>
                <p14:cNvPr id="434" name="Freihand 433">
                  <a:extLst>
                    <a:ext uri="{FF2B5EF4-FFF2-40B4-BE49-F238E27FC236}">
                      <a16:creationId xmlns:a16="http://schemas.microsoft.com/office/drawing/2014/main" id="{3132C207-B63F-4489-936E-7A6D567965C4}"/>
                    </a:ext>
                  </a:extLst>
                </p14:cNvPr>
                <p14:cNvContentPartPr/>
                <p14:nvPr/>
              </p14:nvContentPartPr>
              <p14:xfrm>
                <a:off x="8571360" y="5474947"/>
                <a:ext cx="59400" cy="78840"/>
              </p14:xfrm>
            </p:contentPart>
          </mc:Choice>
          <mc:Fallback>
            <p:pic>
              <p:nvPicPr>
                <p:cNvPr id="434" name="Freihand 433">
                  <a:extLst>
                    <a:ext uri="{FF2B5EF4-FFF2-40B4-BE49-F238E27FC236}">
                      <a16:creationId xmlns:a16="http://schemas.microsoft.com/office/drawing/2014/main" id="{3132C207-B63F-4489-936E-7A6D567965C4}"/>
                    </a:ext>
                  </a:extLst>
                </p:cNvPr>
                <p:cNvPicPr/>
                <p:nvPr/>
              </p:nvPicPr>
              <p:blipFill>
                <a:blip r:embed="rId682"/>
                <a:stretch>
                  <a:fillRect/>
                </a:stretch>
              </p:blipFill>
              <p:spPr>
                <a:xfrm>
                  <a:off x="8567040" y="5470627"/>
                  <a:ext cx="68040" cy="8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3">
              <p14:nvContentPartPr>
                <p14:cNvPr id="435" name="Freihand 434">
                  <a:extLst>
                    <a:ext uri="{FF2B5EF4-FFF2-40B4-BE49-F238E27FC236}">
                      <a16:creationId xmlns:a16="http://schemas.microsoft.com/office/drawing/2014/main" id="{C5223631-7EDF-445A-9992-185292B22F64}"/>
                    </a:ext>
                  </a:extLst>
                </p14:cNvPr>
                <p14:cNvContentPartPr/>
                <p14:nvPr/>
              </p14:nvContentPartPr>
              <p14:xfrm>
                <a:off x="8440320" y="5530747"/>
                <a:ext cx="221040" cy="51480"/>
              </p14:xfrm>
            </p:contentPart>
          </mc:Choice>
          <mc:Fallback>
            <p:pic>
              <p:nvPicPr>
                <p:cNvPr id="435" name="Freihand 434">
                  <a:extLst>
                    <a:ext uri="{FF2B5EF4-FFF2-40B4-BE49-F238E27FC236}">
                      <a16:creationId xmlns:a16="http://schemas.microsoft.com/office/drawing/2014/main" id="{C5223631-7EDF-445A-9992-185292B22F64}"/>
                    </a:ext>
                  </a:extLst>
                </p:cNvPr>
                <p:cNvPicPr/>
                <p:nvPr/>
              </p:nvPicPr>
              <p:blipFill>
                <a:blip r:embed="rId684"/>
                <a:stretch>
                  <a:fillRect/>
                </a:stretch>
              </p:blipFill>
              <p:spPr>
                <a:xfrm>
                  <a:off x="8436000" y="5526427"/>
                  <a:ext cx="229680" cy="6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5">
              <p14:nvContentPartPr>
                <p14:cNvPr id="437" name="Freihand 436">
                  <a:extLst>
                    <a:ext uri="{FF2B5EF4-FFF2-40B4-BE49-F238E27FC236}">
                      <a16:creationId xmlns:a16="http://schemas.microsoft.com/office/drawing/2014/main" id="{E5638856-2BD4-49B2-BCC5-140982B68FD9}"/>
                    </a:ext>
                  </a:extLst>
                </p14:cNvPr>
                <p14:cNvContentPartPr/>
                <p14:nvPr/>
              </p14:nvContentPartPr>
              <p14:xfrm>
                <a:off x="8509080" y="5611027"/>
                <a:ext cx="129600" cy="157320"/>
              </p14:xfrm>
            </p:contentPart>
          </mc:Choice>
          <mc:Fallback>
            <p:pic>
              <p:nvPicPr>
                <p:cNvPr id="437" name="Freihand 436">
                  <a:extLst>
                    <a:ext uri="{FF2B5EF4-FFF2-40B4-BE49-F238E27FC236}">
                      <a16:creationId xmlns:a16="http://schemas.microsoft.com/office/drawing/2014/main" id="{E5638856-2BD4-49B2-BCC5-140982B68FD9}"/>
                    </a:ext>
                  </a:extLst>
                </p:cNvPr>
                <p:cNvPicPr/>
                <p:nvPr/>
              </p:nvPicPr>
              <p:blipFill>
                <a:blip r:embed="rId686"/>
                <a:stretch>
                  <a:fillRect/>
                </a:stretch>
              </p:blipFill>
              <p:spPr>
                <a:xfrm>
                  <a:off x="8504760" y="5606707"/>
                  <a:ext cx="138240" cy="165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61" name="Gruppieren 460">
            <a:extLst>
              <a:ext uri="{FF2B5EF4-FFF2-40B4-BE49-F238E27FC236}">
                <a16:creationId xmlns:a16="http://schemas.microsoft.com/office/drawing/2014/main" id="{165683B8-3589-4E9F-ADE7-AEB077C6A756}"/>
              </a:ext>
            </a:extLst>
          </p:cNvPr>
          <p:cNvGrpSpPr/>
          <p:nvPr/>
        </p:nvGrpSpPr>
        <p:grpSpPr>
          <a:xfrm>
            <a:off x="3101880" y="1300027"/>
            <a:ext cx="2193480" cy="2195640"/>
            <a:chOff x="3101880" y="1300027"/>
            <a:chExt cx="2193480" cy="2195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87">
              <p14:nvContentPartPr>
                <p14:cNvPr id="439" name="Freihand 438">
                  <a:extLst>
                    <a:ext uri="{FF2B5EF4-FFF2-40B4-BE49-F238E27FC236}">
                      <a16:creationId xmlns:a16="http://schemas.microsoft.com/office/drawing/2014/main" id="{05DB4B0C-AAAB-4749-BE0B-F33C0959E276}"/>
                    </a:ext>
                  </a:extLst>
                </p14:cNvPr>
                <p14:cNvContentPartPr/>
                <p14:nvPr/>
              </p14:nvContentPartPr>
              <p14:xfrm>
                <a:off x="3335880" y="2868547"/>
                <a:ext cx="87120" cy="508680"/>
              </p14:xfrm>
            </p:contentPart>
          </mc:Choice>
          <mc:Fallback>
            <p:pic>
              <p:nvPicPr>
                <p:cNvPr id="439" name="Freihand 438">
                  <a:extLst>
                    <a:ext uri="{FF2B5EF4-FFF2-40B4-BE49-F238E27FC236}">
                      <a16:creationId xmlns:a16="http://schemas.microsoft.com/office/drawing/2014/main" id="{05DB4B0C-AAAB-4749-BE0B-F33C0959E276}"/>
                    </a:ext>
                  </a:extLst>
                </p:cNvPr>
                <p:cNvPicPr/>
                <p:nvPr/>
              </p:nvPicPr>
              <p:blipFill>
                <a:blip r:embed="rId688"/>
                <a:stretch>
                  <a:fillRect/>
                </a:stretch>
              </p:blipFill>
              <p:spPr>
                <a:xfrm>
                  <a:off x="3331560" y="2864227"/>
                  <a:ext cx="95760" cy="51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9">
              <p14:nvContentPartPr>
                <p14:cNvPr id="440" name="Freihand 439">
                  <a:extLst>
                    <a:ext uri="{FF2B5EF4-FFF2-40B4-BE49-F238E27FC236}">
                      <a16:creationId xmlns:a16="http://schemas.microsoft.com/office/drawing/2014/main" id="{BE2A3C22-4179-4F6C-A287-9888C536B613}"/>
                    </a:ext>
                  </a:extLst>
                </p14:cNvPr>
                <p14:cNvContentPartPr/>
                <p14:nvPr/>
              </p14:nvContentPartPr>
              <p14:xfrm>
                <a:off x="3302040" y="3224587"/>
                <a:ext cx="208800" cy="271080"/>
              </p14:xfrm>
            </p:contentPart>
          </mc:Choice>
          <mc:Fallback>
            <p:pic>
              <p:nvPicPr>
                <p:cNvPr id="440" name="Freihand 439">
                  <a:extLst>
                    <a:ext uri="{FF2B5EF4-FFF2-40B4-BE49-F238E27FC236}">
                      <a16:creationId xmlns:a16="http://schemas.microsoft.com/office/drawing/2014/main" id="{BE2A3C22-4179-4F6C-A287-9888C536B613}"/>
                    </a:ext>
                  </a:extLst>
                </p:cNvPr>
                <p:cNvPicPr/>
                <p:nvPr/>
              </p:nvPicPr>
              <p:blipFill>
                <a:blip r:embed="rId690"/>
                <a:stretch>
                  <a:fillRect/>
                </a:stretch>
              </p:blipFill>
              <p:spPr>
                <a:xfrm>
                  <a:off x="3297720" y="3220267"/>
                  <a:ext cx="217440" cy="27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1">
              <p14:nvContentPartPr>
                <p14:cNvPr id="442" name="Freihand 441">
                  <a:extLst>
                    <a:ext uri="{FF2B5EF4-FFF2-40B4-BE49-F238E27FC236}">
                      <a16:creationId xmlns:a16="http://schemas.microsoft.com/office/drawing/2014/main" id="{4B3B1AD7-0628-4630-94A1-1390F95AAFA3}"/>
                    </a:ext>
                  </a:extLst>
                </p14:cNvPr>
                <p14:cNvContentPartPr/>
                <p14:nvPr/>
              </p14:nvContentPartPr>
              <p14:xfrm>
                <a:off x="3101880" y="2450587"/>
                <a:ext cx="142920" cy="334800"/>
              </p14:xfrm>
            </p:contentPart>
          </mc:Choice>
          <mc:Fallback>
            <p:pic>
              <p:nvPicPr>
                <p:cNvPr id="442" name="Freihand 441">
                  <a:extLst>
                    <a:ext uri="{FF2B5EF4-FFF2-40B4-BE49-F238E27FC236}">
                      <a16:creationId xmlns:a16="http://schemas.microsoft.com/office/drawing/2014/main" id="{4B3B1AD7-0628-4630-94A1-1390F95AAFA3}"/>
                    </a:ext>
                  </a:extLst>
                </p:cNvPr>
                <p:cNvPicPr/>
                <p:nvPr/>
              </p:nvPicPr>
              <p:blipFill>
                <a:blip r:embed="rId692"/>
                <a:stretch>
                  <a:fillRect/>
                </a:stretch>
              </p:blipFill>
              <p:spPr>
                <a:xfrm>
                  <a:off x="3097560" y="2446267"/>
                  <a:ext cx="151560" cy="34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3">
              <p14:nvContentPartPr>
                <p14:cNvPr id="443" name="Freihand 442">
                  <a:extLst>
                    <a:ext uri="{FF2B5EF4-FFF2-40B4-BE49-F238E27FC236}">
                      <a16:creationId xmlns:a16="http://schemas.microsoft.com/office/drawing/2014/main" id="{120F489C-5CF9-4BC7-85A0-1A2E9B6551BF}"/>
                    </a:ext>
                  </a:extLst>
                </p14:cNvPr>
                <p14:cNvContentPartPr/>
                <p14:nvPr/>
              </p14:nvContentPartPr>
              <p14:xfrm>
                <a:off x="3243360" y="2310187"/>
                <a:ext cx="165960" cy="294840"/>
              </p14:xfrm>
            </p:contentPart>
          </mc:Choice>
          <mc:Fallback>
            <p:pic>
              <p:nvPicPr>
                <p:cNvPr id="443" name="Freihand 442">
                  <a:extLst>
                    <a:ext uri="{FF2B5EF4-FFF2-40B4-BE49-F238E27FC236}">
                      <a16:creationId xmlns:a16="http://schemas.microsoft.com/office/drawing/2014/main" id="{120F489C-5CF9-4BC7-85A0-1A2E9B6551BF}"/>
                    </a:ext>
                  </a:extLst>
                </p:cNvPr>
                <p:cNvPicPr/>
                <p:nvPr/>
              </p:nvPicPr>
              <p:blipFill>
                <a:blip r:embed="rId694"/>
                <a:stretch>
                  <a:fillRect/>
                </a:stretch>
              </p:blipFill>
              <p:spPr>
                <a:xfrm>
                  <a:off x="3239040" y="2305867"/>
                  <a:ext cx="174600" cy="30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5">
              <p14:nvContentPartPr>
                <p14:cNvPr id="444" name="Freihand 443">
                  <a:extLst>
                    <a:ext uri="{FF2B5EF4-FFF2-40B4-BE49-F238E27FC236}">
                      <a16:creationId xmlns:a16="http://schemas.microsoft.com/office/drawing/2014/main" id="{4566C75C-4FDD-4901-AF6A-9AF982E52EE5}"/>
                    </a:ext>
                  </a:extLst>
                </p14:cNvPr>
                <p14:cNvContentPartPr/>
                <p14:nvPr/>
              </p14:nvContentPartPr>
              <p14:xfrm>
                <a:off x="3411480" y="2172667"/>
                <a:ext cx="200520" cy="268920"/>
              </p14:xfrm>
            </p:contentPart>
          </mc:Choice>
          <mc:Fallback>
            <p:pic>
              <p:nvPicPr>
                <p:cNvPr id="444" name="Freihand 443">
                  <a:extLst>
                    <a:ext uri="{FF2B5EF4-FFF2-40B4-BE49-F238E27FC236}">
                      <a16:creationId xmlns:a16="http://schemas.microsoft.com/office/drawing/2014/main" id="{4566C75C-4FDD-4901-AF6A-9AF982E52EE5}"/>
                    </a:ext>
                  </a:extLst>
                </p:cNvPr>
                <p:cNvPicPr/>
                <p:nvPr/>
              </p:nvPicPr>
              <p:blipFill>
                <a:blip r:embed="rId696"/>
                <a:stretch>
                  <a:fillRect/>
                </a:stretch>
              </p:blipFill>
              <p:spPr>
                <a:xfrm>
                  <a:off x="3407160" y="2168347"/>
                  <a:ext cx="209160" cy="27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7">
              <p14:nvContentPartPr>
                <p14:cNvPr id="445" name="Freihand 444">
                  <a:extLst>
                    <a:ext uri="{FF2B5EF4-FFF2-40B4-BE49-F238E27FC236}">
                      <a16:creationId xmlns:a16="http://schemas.microsoft.com/office/drawing/2014/main" id="{5E828354-EED3-4E7D-89A7-6ADF0A15124B}"/>
                    </a:ext>
                  </a:extLst>
                </p14:cNvPr>
                <p14:cNvContentPartPr/>
                <p14:nvPr/>
              </p14:nvContentPartPr>
              <p14:xfrm>
                <a:off x="3462600" y="2246467"/>
                <a:ext cx="84240" cy="17280"/>
              </p14:xfrm>
            </p:contentPart>
          </mc:Choice>
          <mc:Fallback>
            <p:pic>
              <p:nvPicPr>
                <p:cNvPr id="445" name="Freihand 444">
                  <a:extLst>
                    <a:ext uri="{FF2B5EF4-FFF2-40B4-BE49-F238E27FC236}">
                      <a16:creationId xmlns:a16="http://schemas.microsoft.com/office/drawing/2014/main" id="{5E828354-EED3-4E7D-89A7-6ADF0A15124B}"/>
                    </a:ext>
                  </a:extLst>
                </p:cNvPr>
                <p:cNvPicPr/>
                <p:nvPr/>
              </p:nvPicPr>
              <p:blipFill>
                <a:blip r:embed="rId698"/>
                <a:stretch>
                  <a:fillRect/>
                </a:stretch>
              </p:blipFill>
              <p:spPr>
                <a:xfrm>
                  <a:off x="3458280" y="2242147"/>
                  <a:ext cx="92880" cy="2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9">
              <p14:nvContentPartPr>
                <p14:cNvPr id="446" name="Freihand 445">
                  <a:extLst>
                    <a:ext uri="{FF2B5EF4-FFF2-40B4-BE49-F238E27FC236}">
                      <a16:creationId xmlns:a16="http://schemas.microsoft.com/office/drawing/2014/main" id="{AE253990-7235-45EC-BD32-3FD728F7AD99}"/>
                    </a:ext>
                  </a:extLst>
                </p14:cNvPr>
                <p14:cNvContentPartPr/>
                <p14:nvPr/>
              </p14:nvContentPartPr>
              <p14:xfrm>
                <a:off x="3603360" y="2225587"/>
                <a:ext cx="74520" cy="78840"/>
              </p14:xfrm>
            </p:contentPart>
          </mc:Choice>
          <mc:Fallback>
            <p:pic>
              <p:nvPicPr>
                <p:cNvPr id="446" name="Freihand 445">
                  <a:extLst>
                    <a:ext uri="{FF2B5EF4-FFF2-40B4-BE49-F238E27FC236}">
                      <a16:creationId xmlns:a16="http://schemas.microsoft.com/office/drawing/2014/main" id="{AE253990-7235-45EC-BD32-3FD728F7AD99}"/>
                    </a:ext>
                  </a:extLst>
                </p:cNvPr>
                <p:cNvPicPr/>
                <p:nvPr/>
              </p:nvPicPr>
              <p:blipFill>
                <a:blip r:embed="rId700"/>
                <a:stretch>
                  <a:fillRect/>
                </a:stretch>
              </p:blipFill>
              <p:spPr>
                <a:xfrm>
                  <a:off x="3599040" y="2221267"/>
                  <a:ext cx="83160" cy="8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1">
              <p14:nvContentPartPr>
                <p14:cNvPr id="447" name="Freihand 446">
                  <a:extLst>
                    <a:ext uri="{FF2B5EF4-FFF2-40B4-BE49-F238E27FC236}">
                      <a16:creationId xmlns:a16="http://schemas.microsoft.com/office/drawing/2014/main" id="{0812DD4B-911F-4547-A137-C96577C9CE88}"/>
                    </a:ext>
                  </a:extLst>
                </p14:cNvPr>
                <p14:cNvContentPartPr/>
                <p14:nvPr/>
              </p14:nvContentPartPr>
              <p14:xfrm>
                <a:off x="3679320" y="2020747"/>
                <a:ext cx="260280" cy="348480"/>
              </p14:xfrm>
            </p:contentPart>
          </mc:Choice>
          <mc:Fallback>
            <p:pic>
              <p:nvPicPr>
                <p:cNvPr id="447" name="Freihand 446">
                  <a:extLst>
                    <a:ext uri="{FF2B5EF4-FFF2-40B4-BE49-F238E27FC236}">
                      <a16:creationId xmlns:a16="http://schemas.microsoft.com/office/drawing/2014/main" id="{0812DD4B-911F-4547-A137-C96577C9CE88}"/>
                    </a:ext>
                  </a:extLst>
                </p:cNvPr>
                <p:cNvPicPr/>
                <p:nvPr/>
              </p:nvPicPr>
              <p:blipFill>
                <a:blip r:embed="rId702"/>
                <a:stretch>
                  <a:fillRect/>
                </a:stretch>
              </p:blipFill>
              <p:spPr>
                <a:xfrm>
                  <a:off x="3675000" y="2016427"/>
                  <a:ext cx="268920" cy="35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3">
              <p14:nvContentPartPr>
                <p14:cNvPr id="448" name="Freihand 447">
                  <a:extLst>
                    <a:ext uri="{FF2B5EF4-FFF2-40B4-BE49-F238E27FC236}">
                      <a16:creationId xmlns:a16="http://schemas.microsoft.com/office/drawing/2014/main" id="{C30B027B-6DC3-4EC0-8523-CBF8833E6651}"/>
                    </a:ext>
                  </a:extLst>
                </p14:cNvPr>
                <p14:cNvContentPartPr/>
                <p14:nvPr/>
              </p14:nvContentPartPr>
              <p14:xfrm>
                <a:off x="3878760" y="1938307"/>
                <a:ext cx="32760" cy="32760"/>
              </p14:xfrm>
            </p:contentPart>
          </mc:Choice>
          <mc:Fallback>
            <p:pic>
              <p:nvPicPr>
                <p:cNvPr id="448" name="Freihand 447">
                  <a:extLst>
                    <a:ext uri="{FF2B5EF4-FFF2-40B4-BE49-F238E27FC236}">
                      <a16:creationId xmlns:a16="http://schemas.microsoft.com/office/drawing/2014/main" id="{C30B027B-6DC3-4EC0-8523-CBF8833E6651}"/>
                    </a:ext>
                  </a:extLst>
                </p:cNvPr>
                <p:cNvPicPr/>
                <p:nvPr/>
              </p:nvPicPr>
              <p:blipFill>
                <a:blip r:embed="rId704"/>
                <a:stretch>
                  <a:fillRect/>
                </a:stretch>
              </p:blipFill>
              <p:spPr>
                <a:xfrm>
                  <a:off x="3874440" y="1933987"/>
                  <a:ext cx="41400" cy="4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5">
              <p14:nvContentPartPr>
                <p14:cNvPr id="449" name="Freihand 448">
                  <a:extLst>
                    <a:ext uri="{FF2B5EF4-FFF2-40B4-BE49-F238E27FC236}">
                      <a16:creationId xmlns:a16="http://schemas.microsoft.com/office/drawing/2014/main" id="{B3C4DE9F-2546-48F7-A12F-184084CBC131}"/>
                    </a:ext>
                  </a:extLst>
                </p14:cNvPr>
                <p14:cNvContentPartPr/>
                <p14:nvPr/>
              </p14:nvContentPartPr>
              <p14:xfrm>
                <a:off x="3953280" y="1814107"/>
                <a:ext cx="131400" cy="217080"/>
              </p14:xfrm>
            </p:contentPart>
          </mc:Choice>
          <mc:Fallback>
            <p:pic>
              <p:nvPicPr>
                <p:cNvPr id="449" name="Freihand 448">
                  <a:extLst>
                    <a:ext uri="{FF2B5EF4-FFF2-40B4-BE49-F238E27FC236}">
                      <a16:creationId xmlns:a16="http://schemas.microsoft.com/office/drawing/2014/main" id="{B3C4DE9F-2546-48F7-A12F-184084CBC131}"/>
                    </a:ext>
                  </a:extLst>
                </p:cNvPr>
                <p:cNvPicPr/>
                <p:nvPr/>
              </p:nvPicPr>
              <p:blipFill>
                <a:blip r:embed="rId706"/>
                <a:stretch>
                  <a:fillRect/>
                </a:stretch>
              </p:blipFill>
              <p:spPr>
                <a:xfrm>
                  <a:off x="3948960" y="1809787"/>
                  <a:ext cx="140040" cy="22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7">
              <p14:nvContentPartPr>
                <p14:cNvPr id="450" name="Freihand 449">
                  <a:extLst>
                    <a:ext uri="{FF2B5EF4-FFF2-40B4-BE49-F238E27FC236}">
                      <a16:creationId xmlns:a16="http://schemas.microsoft.com/office/drawing/2014/main" id="{5BBD39B7-6064-482D-A3A3-DB37801A8A77}"/>
                    </a:ext>
                  </a:extLst>
                </p14:cNvPr>
                <p14:cNvContentPartPr/>
                <p14:nvPr/>
              </p14:nvContentPartPr>
              <p14:xfrm>
                <a:off x="4095480" y="1660027"/>
                <a:ext cx="316800" cy="457560"/>
              </p14:xfrm>
            </p:contentPart>
          </mc:Choice>
          <mc:Fallback>
            <p:pic>
              <p:nvPicPr>
                <p:cNvPr id="450" name="Freihand 449">
                  <a:extLst>
                    <a:ext uri="{FF2B5EF4-FFF2-40B4-BE49-F238E27FC236}">
                      <a16:creationId xmlns:a16="http://schemas.microsoft.com/office/drawing/2014/main" id="{5BBD39B7-6064-482D-A3A3-DB37801A8A77}"/>
                    </a:ext>
                  </a:extLst>
                </p:cNvPr>
                <p:cNvPicPr/>
                <p:nvPr/>
              </p:nvPicPr>
              <p:blipFill>
                <a:blip r:embed="rId708"/>
                <a:stretch>
                  <a:fillRect/>
                </a:stretch>
              </p:blipFill>
              <p:spPr>
                <a:xfrm>
                  <a:off x="4091160" y="1655707"/>
                  <a:ext cx="325440" cy="46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9">
              <p14:nvContentPartPr>
                <p14:cNvPr id="451" name="Freihand 450">
                  <a:extLst>
                    <a:ext uri="{FF2B5EF4-FFF2-40B4-BE49-F238E27FC236}">
                      <a16:creationId xmlns:a16="http://schemas.microsoft.com/office/drawing/2014/main" id="{62CFEF27-D756-4CB2-B1B6-2EC2DDE03CD0}"/>
                    </a:ext>
                  </a:extLst>
                </p14:cNvPr>
                <p14:cNvContentPartPr/>
                <p14:nvPr/>
              </p14:nvContentPartPr>
              <p14:xfrm>
                <a:off x="4317600" y="1591627"/>
                <a:ext cx="42480" cy="14400"/>
              </p14:xfrm>
            </p:contentPart>
          </mc:Choice>
          <mc:Fallback>
            <p:pic>
              <p:nvPicPr>
                <p:cNvPr id="451" name="Freihand 450">
                  <a:extLst>
                    <a:ext uri="{FF2B5EF4-FFF2-40B4-BE49-F238E27FC236}">
                      <a16:creationId xmlns:a16="http://schemas.microsoft.com/office/drawing/2014/main" id="{62CFEF27-D756-4CB2-B1B6-2EC2DDE03CD0}"/>
                    </a:ext>
                  </a:extLst>
                </p:cNvPr>
                <p:cNvPicPr/>
                <p:nvPr/>
              </p:nvPicPr>
              <p:blipFill>
                <a:blip r:embed="rId710"/>
                <a:stretch>
                  <a:fillRect/>
                </a:stretch>
              </p:blipFill>
              <p:spPr>
                <a:xfrm>
                  <a:off x="4313280" y="1587307"/>
                  <a:ext cx="51120" cy="2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1">
              <p14:nvContentPartPr>
                <p14:cNvPr id="452" name="Freihand 451">
                  <a:extLst>
                    <a:ext uri="{FF2B5EF4-FFF2-40B4-BE49-F238E27FC236}">
                      <a16:creationId xmlns:a16="http://schemas.microsoft.com/office/drawing/2014/main" id="{32E8FE95-9CFB-4079-B127-8216211D19D4}"/>
                    </a:ext>
                  </a:extLst>
                </p14:cNvPr>
                <p14:cNvContentPartPr/>
                <p14:nvPr/>
              </p14:nvContentPartPr>
              <p14:xfrm>
                <a:off x="4414440" y="1419187"/>
                <a:ext cx="186120" cy="260280"/>
              </p14:xfrm>
            </p:contentPart>
          </mc:Choice>
          <mc:Fallback>
            <p:pic>
              <p:nvPicPr>
                <p:cNvPr id="452" name="Freihand 451">
                  <a:extLst>
                    <a:ext uri="{FF2B5EF4-FFF2-40B4-BE49-F238E27FC236}">
                      <a16:creationId xmlns:a16="http://schemas.microsoft.com/office/drawing/2014/main" id="{32E8FE95-9CFB-4079-B127-8216211D19D4}"/>
                    </a:ext>
                  </a:extLst>
                </p:cNvPr>
                <p:cNvPicPr/>
                <p:nvPr/>
              </p:nvPicPr>
              <p:blipFill>
                <a:blip r:embed="rId712"/>
                <a:stretch>
                  <a:fillRect/>
                </a:stretch>
              </p:blipFill>
              <p:spPr>
                <a:xfrm>
                  <a:off x="4410120" y="1414867"/>
                  <a:ext cx="194760" cy="26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3">
              <p14:nvContentPartPr>
                <p14:cNvPr id="453" name="Freihand 452">
                  <a:extLst>
                    <a:ext uri="{FF2B5EF4-FFF2-40B4-BE49-F238E27FC236}">
                      <a16:creationId xmlns:a16="http://schemas.microsoft.com/office/drawing/2014/main" id="{7FDD03C0-198E-4FF9-B53A-FFE467495318}"/>
                    </a:ext>
                  </a:extLst>
                </p14:cNvPr>
                <p14:cNvContentPartPr/>
                <p14:nvPr/>
              </p14:nvContentPartPr>
              <p14:xfrm>
                <a:off x="4221120" y="2129827"/>
                <a:ext cx="224280" cy="161280"/>
              </p14:xfrm>
            </p:contentPart>
          </mc:Choice>
          <mc:Fallback>
            <p:pic>
              <p:nvPicPr>
                <p:cNvPr id="453" name="Freihand 452">
                  <a:extLst>
                    <a:ext uri="{FF2B5EF4-FFF2-40B4-BE49-F238E27FC236}">
                      <a16:creationId xmlns:a16="http://schemas.microsoft.com/office/drawing/2014/main" id="{7FDD03C0-198E-4FF9-B53A-FFE467495318}"/>
                    </a:ext>
                  </a:extLst>
                </p:cNvPr>
                <p:cNvPicPr/>
                <p:nvPr/>
              </p:nvPicPr>
              <p:blipFill>
                <a:blip r:embed="rId714"/>
                <a:stretch>
                  <a:fillRect/>
                </a:stretch>
              </p:blipFill>
              <p:spPr>
                <a:xfrm>
                  <a:off x="4216800" y="2125507"/>
                  <a:ext cx="232920" cy="16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5">
              <p14:nvContentPartPr>
                <p14:cNvPr id="454" name="Freihand 453">
                  <a:extLst>
                    <a:ext uri="{FF2B5EF4-FFF2-40B4-BE49-F238E27FC236}">
                      <a16:creationId xmlns:a16="http://schemas.microsoft.com/office/drawing/2014/main" id="{3D0DF729-12CB-44E2-9DE9-F2072C4ABA28}"/>
                    </a:ext>
                  </a:extLst>
                </p14:cNvPr>
                <p14:cNvContentPartPr/>
                <p14:nvPr/>
              </p14:nvContentPartPr>
              <p14:xfrm>
                <a:off x="4376640" y="1932187"/>
                <a:ext cx="202680" cy="199440"/>
              </p14:xfrm>
            </p:contentPart>
          </mc:Choice>
          <mc:Fallback>
            <p:pic>
              <p:nvPicPr>
                <p:cNvPr id="454" name="Freihand 453">
                  <a:extLst>
                    <a:ext uri="{FF2B5EF4-FFF2-40B4-BE49-F238E27FC236}">
                      <a16:creationId xmlns:a16="http://schemas.microsoft.com/office/drawing/2014/main" id="{3D0DF729-12CB-44E2-9DE9-F2072C4ABA28}"/>
                    </a:ext>
                  </a:extLst>
                </p:cNvPr>
                <p:cNvPicPr/>
                <p:nvPr/>
              </p:nvPicPr>
              <p:blipFill>
                <a:blip r:embed="rId716"/>
                <a:stretch>
                  <a:fillRect/>
                </a:stretch>
              </p:blipFill>
              <p:spPr>
                <a:xfrm>
                  <a:off x="4372320" y="1927867"/>
                  <a:ext cx="211320" cy="20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7">
              <p14:nvContentPartPr>
                <p14:cNvPr id="455" name="Freihand 454">
                  <a:extLst>
                    <a:ext uri="{FF2B5EF4-FFF2-40B4-BE49-F238E27FC236}">
                      <a16:creationId xmlns:a16="http://schemas.microsoft.com/office/drawing/2014/main" id="{66435974-A6DA-4FF3-B077-E95318CD383D}"/>
                    </a:ext>
                  </a:extLst>
                </p14:cNvPr>
                <p14:cNvContentPartPr/>
                <p14:nvPr/>
              </p14:nvContentPartPr>
              <p14:xfrm>
                <a:off x="4702800" y="1689187"/>
                <a:ext cx="230040" cy="318960"/>
              </p14:xfrm>
            </p:contentPart>
          </mc:Choice>
          <mc:Fallback>
            <p:pic>
              <p:nvPicPr>
                <p:cNvPr id="455" name="Freihand 454">
                  <a:extLst>
                    <a:ext uri="{FF2B5EF4-FFF2-40B4-BE49-F238E27FC236}">
                      <a16:creationId xmlns:a16="http://schemas.microsoft.com/office/drawing/2014/main" id="{66435974-A6DA-4FF3-B077-E95318CD383D}"/>
                    </a:ext>
                  </a:extLst>
                </p:cNvPr>
                <p:cNvPicPr/>
                <p:nvPr/>
              </p:nvPicPr>
              <p:blipFill>
                <a:blip r:embed="rId718"/>
                <a:stretch>
                  <a:fillRect/>
                </a:stretch>
              </p:blipFill>
              <p:spPr>
                <a:xfrm>
                  <a:off x="4698480" y="1684867"/>
                  <a:ext cx="238680" cy="32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9">
              <p14:nvContentPartPr>
                <p14:cNvPr id="456" name="Freihand 455">
                  <a:extLst>
                    <a:ext uri="{FF2B5EF4-FFF2-40B4-BE49-F238E27FC236}">
                      <a16:creationId xmlns:a16="http://schemas.microsoft.com/office/drawing/2014/main" id="{7899EA40-F018-4106-A5FE-A164622DC667}"/>
                    </a:ext>
                  </a:extLst>
                </p14:cNvPr>
                <p14:cNvContentPartPr/>
                <p14:nvPr/>
              </p14:nvContentPartPr>
              <p14:xfrm>
                <a:off x="4847880" y="1570027"/>
                <a:ext cx="127440" cy="236880"/>
              </p14:xfrm>
            </p:contentPart>
          </mc:Choice>
          <mc:Fallback>
            <p:pic>
              <p:nvPicPr>
                <p:cNvPr id="456" name="Freihand 455">
                  <a:extLst>
                    <a:ext uri="{FF2B5EF4-FFF2-40B4-BE49-F238E27FC236}">
                      <a16:creationId xmlns:a16="http://schemas.microsoft.com/office/drawing/2014/main" id="{7899EA40-F018-4106-A5FE-A164622DC667}"/>
                    </a:ext>
                  </a:extLst>
                </p:cNvPr>
                <p:cNvPicPr/>
                <p:nvPr/>
              </p:nvPicPr>
              <p:blipFill>
                <a:blip r:embed="rId720"/>
                <a:stretch>
                  <a:fillRect/>
                </a:stretch>
              </p:blipFill>
              <p:spPr>
                <a:xfrm>
                  <a:off x="4843560" y="1565707"/>
                  <a:ext cx="136080" cy="24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1">
              <p14:nvContentPartPr>
                <p14:cNvPr id="457" name="Freihand 456">
                  <a:extLst>
                    <a:ext uri="{FF2B5EF4-FFF2-40B4-BE49-F238E27FC236}">
                      <a16:creationId xmlns:a16="http://schemas.microsoft.com/office/drawing/2014/main" id="{182B12B9-95B3-44B9-84D0-03664438AF92}"/>
                    </a:ext>
                  </a:extLst>
                </p14:cNvPr>
                <p14:cNvContentPartPr/>
                <p14:nvPr/>
              </p14:nvContentPartPr>
              <p14:xfrm>
                <a:off x="4959480" y="1414867"/>
                <a:ext cx="156600" cy="303840"/>
              </p14:xfrm>
            </p:contentPart>
          </mc:Choice>
          <mc:Fallback>
            <p:pic>
              <p:nvPicPr>
                <p:cNvPr id="457" name="Freihand 456">
                  <a:extLst>
                    <a:ext uri="{FF2B5EF4-FFF2-40B4-BE49-F238E27FC236}">
                      <a16:creationId xmlns:a16="http://schemas.microsoft.com/office/drawing/2014/main" id="{182B12B9-95B3-44B9-84D0-03664438AF92}"/>
                    </a:ext>
                  </a:extLst>
                </p:cNvPr>
                <p:cNvPicPr/>
                <p:nvPr/>
              </p:nvPicPr>
              <p:blipFill>
                <a:blip r:embed="rId722"/>
                <a:stretch>
                  <a:fillRect/>
                </a:stretch>
              </p:blipFill>
              <p:spPr>
                <a:xfrm>
                  <a:off x="4955160" y="1410547"/>
                  <a:ext cx="165240" cy="31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3">
              <p14:nvContentPartPr>
                <p14:cNvPr id="458" name="Freihand 457">
                  <a:extLst>
                    <a:ext uri="{FF2B5EF4-FFF2-40B4-BE49-F238E27FC236}">
                      <a16:creationId xmlns:a16="http://schemas.microsoft.com/office/drawing/2014/main" id="{57F8FB4D-4545-42B9-AE7D-1A04E53F79CE}"/>
                    </a:ext>
                  </a:extLst>
                </p14:cNvPr>
                <p14:cNvContentPartPr/>
                <p14:nvPr/>
              </p14:nvContentPartPr>
              <p14:xfrm>
                <a:off x="5121480" y="1538347"/>
                <a:ext cx="51840" cy="26280"/>
              </p14:xfrm>
            </p:contentPart>
          </mc:Choice>
          <mc:Fallback>
            <p:pic>
              <p:nvPicPr>
                <p:cNvPr id="458" name="Freihand 457">
                  <a:extLst>
                    <a:ext uri="{FF2B5EF4-FFF2-40B4-BE49-F238E27FC236}">
                      <a16:creationId xmlns:a16="http://schemas.microsoft.com/office/drawing/2014/main" id="{57F8FB4D-4545-42B9-AE7D-1A04E53F79CE}"/>
                    </a:ext>
                  </a:extLst>
                </p:cNvPr>
                <p:cNvPicPr/>
                <p:nvPr/>
              </p:nvPicPr>
              <p:blipFill>
                <a:blip r:embed="rId724"/>
                <a:stretch>
                  <a:fillRect/>
                </a:stretch>
              </p:blipFill>
              <p:spPr>
                <a:xfrm>
                  <a:off x="5117160" y="1534027"/>
                  <a:ext cx="60480" cy="3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5">
              <p14:nvContentPartPr>
                <p14:cNvPr id="459" name="Freihand 458">
                  <a:extLst>
                    <a:ext uri="{FF2B5EF4-FFF2-40B4-BE49-F238E27FC236}">
                      <a16:creationId xmlns:a16="http://schemas.microsoft.com/office/drawing/2014/main" id="{6C01F460-6947-45B1-BDB2-8599F1E40D94}"/>
                    </a:ext>
                  </a:extLst>
                </p14:cNvPr>
                <p14:cNvContentPartPr/>
                <p14:nvPr/>
              </p14:nvContentPartPr>
              <p14:xfrm>
                <a:off x="5147400" y="1460587"/>
                <a:ext cx="55080" cy="68400"/>
              </p14:xfrm>
            </p:contentPart>
          </mc:Choice>
          <mc:Fallback>
            <p:pic>
              <p:nvPicPr>
                <p:cNvPr id="459" name="Freihand 458">
                  <a:extLst>
                    <a:ext uri="{FF2B5EF4-FFF2-40B4-BE49-F238E27FC236}">
                      <a16:creationId xmlns:a16="http://schemas.microsoft.com/office/drawing/2014/main" id="{6C01F460-6947-45B1-BDB2-8599F1E40D94}"/>
                    </a:ext>
                  </a:extLst>
                </p:cNvPr>
                <p:cNvPicPr/>
                <p:nvPr/>
              </p:nvPicPr>
              <p:blipFill>
                <a:blip r:embed="rId726"/>
                <a:stretch>
                  <a:fillRect/>
                </a:stretch>
              </p:blipFill>
              <p:spPr>
                <a:xfrm>
                  <a:off x="5143080" y="1456267"/>
                  <a:ext cx="63720" cy="7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7">
              <p14:nvContentPartPr>
                <p14:cNvPr id="460" name="Freihand 459">
                  <a:extLst>
                    <a:ext uri="{FF2B5EF4-FFF2-40B4-BE49-F238E27FC236}">
                      <a16:creationId xmlns:a16="http://schemas.microsoft.com/office/drawing/2014/main" id="{018DC8A8-8AE5-4F5A-8D2A-B982AB0F202E}"/>
                    </a:ext>
                  </a:extLst>
                </p14:cNvPr>
                <p14:cNvContentPartPr/>
                <p14:nvPr/>
              </p14:nvContentPartPr>
              <p14:xfrm>
                <a:off x="5100240" y="1300027"/>
                <a:ext cx="195120" cy="202680"/>
              </p14:xfrm>
            </p:contentPart>
          </mc:Choice>
          <mc:Fallback>
            <p:pic>
              <p:nvPicPr>
                <p:cNvPr id="460" name="Freihand 459">
                  <a:extLst>
                    <a:ext uri="{FF2B5EF4-FFF2-40B4-BE49-F238E27FC236}">
                      <a16:creationId xmlns:a16="http://schemas.microsoft.com/office/drawing/2014/main" id="{018DC8A8-8AE5-4F5A-8D2A-B982AB0F202E}"/>
                    </a:ext>
                  </a:extLst>
                </p:cNvPr>
                <p:cNvPicPr/>
                <p:nvPr/>
              </p:nvPicPr>
              <p:blipFill>
                <a:blip r:embed="rId728"/>
                <a:stretch>
                  <a:fillRect/>
                </a:stretch>
              </p:blipFill>
              <p:spPr>
                <a:xfrm>
                  <a:off x="5095920" y="1295707"/>
                  <a:ext cx="203760" cy="21132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035738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5" grpId="0"/>
      <p:bldP spid="16" grpId="0"/>
      <p:bldP spid="17" grpId="0"/>
      <p:bldP spid="2" grpId="0"/>
      <p:bldP spid="11" grpId="0"/>
      <p:bldP spid="3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1938720" y="249482"/>
            <a:ext cx="7464960" cy="640485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ctr" rtl="0" hangingPunct="0">
              <a:tabLst/>
              <a:defRPr lang="de-DE" sz="4400" b="0" i="0" u="none" strike="noStrike" kern="1200">
                <a:ln>
                  <a:noFill/>
                </a:ln>
                <a:latin typeface="Arial" pitchFamily="18"/>
              </a:defRPr>
            </a:lvl1pPr>
          </a:lstStyle>
          <a:p>
            <a:r>
              <a:rPr lang="en-US" sz="2631">
                <a:solidFill>
                  <a:sysClr val="windowText" lastClr="000000"/>
                </a:solidFill>
              </a:rPr>
              <a:t>Preisanstieg </a:t>
            </a:r>
            <a:r>
              <a:rPr lang="en-US" sz="2631" dirty="0">
                <a:solidFill>
                  <a:sysClr val="windowText" lastClr="000000"/>
                </a:solidFill>
              </a:rPr>
              <a:t>des </a:t>
            </a:r>
            <a:r>
              <a:rPr lang="en-US" sz="2631" dirty="0" err="1">
                <a:solidFill>
                  <a:sysClr val="windowText" lastClr="000000"/>
                </a:solidFill>
              </a:rPr>
              <a:t>einen</a:t>
            </a:r>
            <a:r>
              <a:rPr lang="en-US" sz="2631" dirty="0">
                <a:solidFill>
                  <a:sysClr val="windowText" lastClr="000000"/>
                </a:solidFill>
              </a:rPr>
              <a:t> </a:t>
            </a:r>
            <a:r>
              <a:rPr lang="en-US" sz="2631" dirty="0" err="1">
                <a:solidFill>
                  <a:sysClr val="windowText" lastClr="000000"/>
                </a:solidFill>
              </a:rPr>
              <a:t>Gutes</a:t>
            </a:r>
            <a:r>
              <a:rPr lang="en-US" sz="2631" dirty="0">
                <a:solidFill>
                  <a:sysClr val="windowText" lastClr="000000"/>
                </a:solidFill>
              </a:rPr>
              <a:t> M</a:t>
            </a:r>
          </a:p>
        </p:txBody>
      </p:sp>
      <p:cxnSp>
        <p:nvCxnSpPr>
          <p:cNvPr id="10" name="Gerade Verbindung mit Pfeil 9">
            <a:extLst>
              <a:ext uri="{FF2B5EF4-FFF2-40B4-BE49-F238E27FC236}">
                <a16:creationId xmlns:a16="http://schemas.microsoft.com/office/drawing/2014/main" id="{3940E059-BC20-47D6-8C06-9A371A7BD9B3}"/>
              </a:ext>
            </a:extLst>
          </p:cNvPr>
          <p:cNvCxnSpPr/>
          <p:nvPr/>
        </p:nvCxnSpPr>
        <p:spPr>
          <a:xfrm flipV="1">
            <a:off x="2999656" y="889966"/>
            <a:ext cx="0" cy="3672408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Gerade Verbindung mit Pfeil 10">
            <a:extLst>
              <a:ext uri="{FF2B5EF4-FFF2-40B4-BE49-F238E27FC236}">
                <a16:creationId xmlns:a16="http://schemas.microsoft.com/office/drawing/2014/main" id="{43E2E20E-CAE4-4956-A17C-35D6CF8F5AA1}"/>
              </a:ext>
            </a:extLst>
          </p:cNvPr>
          <p:cNvCxnSpPr>
            <a:cxnSpLocks/>
          </p:cNvCxnSpPr>
          <p:nvPr/>
        </p:nvCxnSpPr>
        <p:spPr>
          <a:xfrm>
            <a:off x="2999656" y="4562374"/>
            <a:ext cx="5251896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feld 11">
            <a:extLst>
              <a:ext uri="{FF2B5EF4-FFF2-40B4-BE49-F238E27FC236}">
                <a16:creationId xmlns:a16="http://schemas.microsoft.com/office/drawing/2014/main" id="{B996E664-45FD-4C1E-A44E-A72F2419D670}"/>
              </a:ext>
            </a:extLst>
          </p:cNvPr>
          <p:cNvSpPr txBox="1"/>
          <p:nvPr/>
        </p:nvSpPr>
        <p:spPr>
          <a:xfrm flipH="1">
            <a:off x="128640" y="1052765"/>
            <a:ext cx="29430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P</a:t>
            </a:r>
            <a:r>
              <a:rPr lang="de-DE" baseline="-25000" dirty="0"/>
              <a:t>G</a:t>
            </a:r>
            <a:r>
              <a:rPr lang="de-DE" dirty="0"/>
              <a:t>* GPL</a:t>
            </a:r>
            <a:r>
              <a:rPr lang="de-DE" baseline="-25000" dirty="0"/>
              <a:t>G </a:t>
            </a:r>
            <a:r>
              <a:rPr lang="de-DE" dirty="0"/>
              <a:t>=Wertgrenzprodukt</a:t>
            </a:r>
          </a:p>
          <a:p>
            <a:r>
              <a:rPr lang="de-DE" dirty="0"/>
              <a:t>W=Lohnsatz</a:t>
            </a:r>
          </a:p>
        </p:txBody>
      </p:sp>
      <p:cxnSp>
        <p:nvCxnSpPr>
          <p:cNvPr id="14" name="Gerade Verbindung mit Pfeil 13">
            <a:extLst>
              <a:ext uri="{FF2B5EF4-FFF2-40B4-BE49-F238E27FC236}">
                <a16:creationId xmlns:a16="http://schemas.microsoft.com/office/drawing/2014/main" id="{DBBA5383-AE0E-432A-BD35-9B6DCBCC5998}"/>
              </a:ext>
            </a:extLst>
          </p:cNvPr>
          <p:cNvCxnSpPr/>
          <p:nvPr/>
        </p:nvCxnSpPr>
        <p:spPr>
          <a:xfrm flipV="1">
            <a:off x="7968208" y="889966"/>
            <a:ext cx="0" cy="3672408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Gerade Verbindung mit Pfeil 14">
            <a:extLst>
              <a:ext uri="{FF2B5EF4-FFF2-40B4-BE49-F238E27FC236}">
                <a16:creationId xmlns:a16="http://schemas.microsoft.com/office/drawing/2014/main" id="{3C2806A1-EC64-459F-873C-3FFA86755A56}"/>
              </a:ext>
            </a:extLst>
          </p:cNvPr>
          <p:cNvCxnSpPr>
            <a:cxnSpLocks/>
          </p:cNvCxnSpPr>
          <p:nvPr/>
        </p:nvCxnSpPr>
        <p:spPr>
          <a:xfrm flipH="1">
            <a:off x="2711624" y="4562374"/>
            <a:ext cx="1088504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feld 15">
            <a:extLst>
              <a:ext uri="{FF2B5EF4-FFF2-40B4-BE49-F238E27FC236}">
                <a16:creationId xmlns:a16="http://schemas.microsoft.com/office/drawing/2014/main" id="{4CB80D15-788F-43E0-9430-577477BDD845}"/>
              </a:ext>
            </a:extLst>
          </p:cNvPr>
          <p:cNvSpPr txBox="1"/>
          <p:nvPr/>
        </p:nvSpPr>
        <p:spPr>
          <a:xfrm flipH="1">
            <a:off x="8040217" y="980729"/>
            <a:ext cx="33986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P</a:t>
            </a:r>
            <a:r>
              <a:rPr lang="de-DE" baseline="-25000" dirty="0"/>
              <a:t>M</a:t>
            </a:r>
            <a:r>
              <a:rPr lang="de-DE" dirty="0"/>
              <a:t>*GPL</a:t>
            </a:r>
            <a:r>
              <a:rPr lang="de-DE" baseline="-25000" dirty="0"/>
              <a:t>M </a:t>
            </a:r>
            <a:r>
              <a:rPr lang="de-DE" dirty="0"/>
              <a:t>=Wertgrenzprodukt</a:t>
            </a:r>
          </a:p>
          <a:p>
            <a:r>
              <a:rPr lang="de-DE" dirty="0"/>
              <a:t>w =Lohnsatz</a:t>
            </a:r>
          </a:p>
        </p:txBody>
      </p:sp>
      <p:sp>
        <p:nvSpPr>
          <p:cNvPr id="19" name="Freihandform: Form 18">
            <a:extLst>
              <a:ext uri="{FF2B5EF4-FFF2-40B4-BE49-F238E27FC236}">
                <a16:creationId xmlns:a16="http://schemas.microsoft.com/office/drawing/2014/main" id="{ABBF5D43-83D4-47AE-AD9D-01DD3BAB89AE}"/>
              </a:ext>
            </a:extLst>
          </p:cNvPr>
          <p:cNvSpPr/>
          <p:nvPr/>
        </p:nvSpPr>
        <p:spPr>
          <a:xfrm>
            <a:off x="3318510" y="980728"/>
            <a:ext cx="4046220" cy="3006090"/>
          </a:xfrm>
          <a:custGeom>
            <a:avLst/>
            <a:gdLst>
              <a:gd name="connsiteX0" fmla="*/ 0 w 4046220"/>
              <a:gd name="connsiteY0" fmla="*/ 0 h 3006090"/>
              <a:gd name="connsiteX1" fmla="*/ 994410 w 4046220"/>
              <a:gd name="connsiteY1" fmla="*/ 2080260 h 3006090"/>
              <a:gd name="connsiteX2" fmla="*/ 4046220 w 4046220"/>
              <a:gd name="connsiteY2" fmla="*/ 3006090 h 30060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046220" h="3006090">
                <a:moveTo>
                  <a:pt x="0" y="0"/>
                </a:moveTo>
                <a:cubicBezTo>
                  <a:pt x="160020" y="789622"/>
                  <a:pt x="320040" y="1579245"/>
                  <a:pt x="994410" y="2080260"/>
                </a:cubicBezTo>
                <a:cubicBezTo>
                  <a:pt x="1668780" y="2581275"/>
                  <a:pt x="2857500" y="2793682"/>
                  <a:pt x="4046220" y="3006090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0" name="Rechteck 19">
            <a:extLst>
              <a:ext uri="{FF2B5EF4-FFF2-40B4-BE49-F238E27FC236}">
                <a16:creationId xmlns:a16="http://schemas.microsoft.com/office/drawing/2014/main" id="{0639F7BD-91C2-4FD8-9840-A1DC2815BAAF}"/>
              </a:ext>
            </a:extLst>
          </p:cNvPr>
          <p:cNvSpPr/>
          <p:nvPr/>
        </p:nvSpPr>
        <p:spPr>
          <a:xfrm>
            <a:off x="3356254" y="1118683"/>
            <a:ext cx="102412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dirty="0"/>
              <a:t>P</a:t>
            </a:r>
            <a:r>
              <a:rPr lang="de-DE" baseline="-25000" dirty="0"/>
              <a:t>G</a:t>
            </a:r>
            <a:r>
              <a:rPr lang="de-DE" dirty="0"/>
              <a:t>* GPL</a:t>
            </a:r>
            <a:r>
              <a:rPr lang="de-DE" baseline="-25000" dirty="0"/>
              <a:t>G</a:t>
            </a:r>
          </a:p>
        </p:txBody>
      </p:sp>
      <p:sp>
        <p:nvSpPr>
          <p:cNvPr id="21" name="Freihandform: Form 20">
            <a:extLst>
              <a:ext uri="{FF2B5EF4-FFF2-40B4-BE49-F238E27FC236}">
                <a16:creationId xmlns:a16="http://schemas.microsoft.com/office/drawing/2014/main" id="{C772E8ED-3629-46C9-9FA2-7BB8D928B372}"/>
              </a:ext>
            </a:extLst>
          </p:cNvPr>
          <p:cNvSpPr/>
          <p:nvPr/>
        </p:nvSpPr>
        <p:spPr>
          <a:xfrm>
            <a:off x="4038600" y="960120"/>
            <a:ext cx="3577590" cy="3268980"/>
          </a:xfrm>
          <a:custGeom>
            <a:avLst/>
            <a:gdLst>
              <a:gd name="connsiteX0" fmla="*/ 3577590 w 3577590"/>
              <a:gd name="connsiteY0" fmla="*/ 0 h 3268980"/>
              <a:gd name="connsiteX1" fmla="*/ 2194560 w 3577590"/>
              <a:gd name="connsiteY1" fmla="*/ 2137410 h 3268980"/>
              <a:gd name="connsiteX2" fmla="*/ 22860 w 3577590"/>
              <a:gd name="connsiteY2" fmla="*/ 3257550 h 3268980"/>
              <a:gd name="connsiteX3" fmla="*/ 22860 w 3577590"/>
              <a:gd name="connsiteY3" fmla="*/ 3257550 h 3268980"/>
              <a:gd name="connsiteX4" fmla="*/ 0 w 3577590"/>
              <a:gd name="connsiteY4" fmla="*/ 3268980 h 32689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7590" h="3268980">
                <a:moveTo>
                  <a:pt x="3577590" y="0"/>
                </a:moveTo>
                <a:cubicBezTo>
                  <a:pt x="3182302" y="797242"/>
                  <a:pt x="2787015" y="1594485"/>
                  <a:pt x="2194560" y="2137410"/>
                </a:cubicBezTo>
                <a:cubicBezTo>
                  <a:pt x="1602105" y="2680335"/>
                  <a:pt x="22860" y="3257550"/>
                  <a:pt x="22860" y="3257550"/>
                </a:cubicBezTo>
                <a:lnTo>
                  <a:pt x="22860" y="3257550"/>
                </a:lnTo>
                <a:lnTo>
                  <a:pt x="0" y="3268980"/>
                </a:ln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2" name="Rechteck 21">
            <a:extLst>
              <a:ext uri="{FF2B5EF4-FFF2-40B4-BE49-F238E27FC236}">
                <a16:creationId xmlns:a16="http://schemas.microsoft.com/office/drawing/2014/main" id="{C94D7996-F0F5-4EB5-A3B8-66D640CAFBD3}"/>
              </a:ext>
            </a:extLst>
          </p:cNvPr>
          <p:cNvSpPr/>
          <p:nvPr/>
        </p:nvSpPr>
        <p:spPr>
          <a:xfrm>
            <a:off x="6532737" y="789364"/>
            <a:ext cx="10438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dirty="0"/>
              <a:t>P</a:t>
            </a:r>
            <a:r>
              <a:rPr lang="de-DE" baseline="-25000" dirty="0"/>
              <a:t>M</a:t>
            </a:r>
            <a:r>
              <a:rPr lang="de-DE" dirty="0"/>
              <a:t>*GPL</a:t>
            </a:r>
            <a:r>
              <a:rPr lang="de-DE" baseline="-25000" dirty="0"/>
              <a:t>M</a:t>
            </a:r>
          </a:p>
        </p:txBody>
      </p:sp>
      <p:cxnSp>
        <p:nvCxnSpPr>
          <p:cNvPr id="24" name="Gerader Verbinder 23">
            <a:extLst>
              <a:ext uri="{FF2B5EF4-FFF2-40B4-BE49-F238E27FC236}">
                <a16:creationId xmlns:a16="http://schemas.microsoft.com/office/drawing/2014/main" id="{33E0EA9C-15FB-4325-810A-B6E60E642904}"/>
              </a:ext>
            </a:extLst>
          </p:cNvPr>
          <p:cNvCxnSpPr>
            <a:cxnSpLocks/>
          </p:cNvCxnSpPr>
          <p:nvPr/>
        </p:nvCxnSpPr>
        <p:spPr>
          <a:xfrm flipH="1">
            <a:off x="2999656" y="3563251"/>
            <a:ext cx="2480893" cy="3669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chteck 24">
            <a:extLst>
              <a:ext uri="{FF2B5EF4-FFF2-40B4-BE49-F238E27FC236}">
                <a16:creationId xmlns:a16="http://schemas.microsoft.com/office/drawing/2014/main" id="{4E5783B4-00B1-460A-B460-D2A5BD242158}"/>
              </a:ext>
            </a:extLst>
          </p:cNvPr>
          <p:cNvSpPr/>
          <p:nvPr/>
        </p:nvSpPr>
        <p:spPr>
          <a:xfrm>
            <a:off x="2495600" y="3347700"/>
            <a:ext cx="4651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dirty="0"/>
              <a:t>w*</a:t>
            </a:r>
            <a:endParaRPr lang="de-DE" baseline="-25000" dirty="0"/>
          </a:p>
        </p:txBody>
      </p:sp>
      <p:sp>
        <p:nvSpPr>
          <p:cNvPr id="31" name="Textfeld 30">
            <a:extLst>
              <a:ext uri="{FF2B5EF4-FFF2-40B4-BE49-F238E27FC236}">
                <a16:creationId xmlns:a16="http://schemas.microsoft.com/office/drawing/2014/main" id="{F37178C7-1959-4F46-AD2C-DA61655AB896}"/>
              </a:ext>
            </a:extLst>
          </p:cNvPr>
          <p:cNvSpPr txBox="1"/>
          <p:nvPr/>
        </p:nvSpPr>
        <p:spPr>
          <a:xfrm flipH="1">
            <a:off x="8112230" y="4509120"/>
            <a:ext cx="5760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L</a:t>
            </a:r>
            <a:r>
              <a:rPr lang="de-DE" baseline="-25000" dirty="0"/>
              <a:t>G</a:t>
            </a:r>
            <a:endParaRPr lang="de-DE" dirty="0"/>
          </a:p>
        </p:txBody>
      </p:sp>
      <p:sp>
        <p:nvSpPr>
          <p:cNvPr id="32" name="Textfeld 31">
            <a:extLst>
              <a:ext uri="{FF2B5EF4-FFF2-40B4-BE49-F238E27FC236}">
                <a16:creationId xmlns:a16="http://schemas.microsoft.com/office/drawing/2014/main" id="{08A64668-0246-44D7-837E-67BA4C42611E}"/>
              </a:ext>
            </a:extLst>
          </p:cNvPr>
          <p:cNvSpPr txBox="1"/>
          <p:nvPr/>
        </p:nvSpPr>
        <p:spPr>
          <a:xfrm flipH="1">
            <a:off x="2567609" y="4509120"/>
            <a:ext cx="5760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L</a:t>
            </a:r>
            <a:r>
              <a:rPr lang="de-DE" baseline="-25000" dirty="0"/>
              <a:t>M</a:t>
            </a:r>
            <a:endParaRPr lang="de-DE" dirty="0"/>
          </a:p>
        </p:txBody>
      </p:sp>
      <p:cxnSp>
        <p:nvCxnSpPr>
          <p:cNvPr id="33" name="Gerader Verbinder 32">
            <a:extLst>
              <a:ext uri="{FF2B5EF4-FFF2-40B4-BE49-F238E27FC236}">
                <a16:creationId xmlns:a16="http://schemas.microsoft.com/office/drawing/2014/main" id="{F753D45F-BE9A-4EE3-838A-E5113CF670EF}"/>
              </a:ext>
            </a:extLst>
          </p:cNvPr>
          <p:cNvCxnSpPr>
            <a:cxnSpLocks/>
          </p:cNvCxnSpPr>
          <p:nvPr/>
        </p:nvCxnSpPr>
        <p:spPr>
          <a:xfrm flipV="1">
            <a:off x="5480549" y="3563251"/>
            <a:ext cx="0" cy="99912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hteck 16">
            <a:extLst>
              <a:ext uri="{FF2B5EF4-FFF2-40B4-BE49-F238E27FC236}">
                <a16:creationId xmlns:a16="http://schemas.microsoft.com/office/drawing/2014/main" id="{CA7B56E4-8A86-42AB-AC1D-CB11613069A6}"/>
              </a:ext>
            </a:extLst>
          </p:cNvPr>
          <p:cNvSpPr/>
          <p:nvPr/>
        </p:nvSpPr>
        <p:spPr>
          <a:xfrm>
            <a:off x="5339324" y="4555233"/>
            <a:ext cx="3978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dirty="0"/>
              <a:t>L*</a:t>
            </a:r>
          </a:p>
        </p:txBody>
      </p:sp>
      <p:sp>
        <p:nvSpPr>
          <p:cNvPr id="42" name="Rechteck 41">
            <a:extLst>
              <a:ext uri="{FF2B5EF4-FFF2-40B4-BE49-F238E27FC236}">
                <a16:creationId xmlns:a16="http://schemas.microsoft.com/office/drawing/2014/main" id="{F043C367-66A9-4DD1-B829-637138E1FC84}"/>
              </a:ext>
            </a:extLst>
          </p:cNvPr>
          <p:cNvSpPr/>
          <p:nvPr/>
        </p:nvSpPr>
        <p:spPr>
          <a:xfrm>
            <a:off x="8684576" y="4236762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2" name="Freihand 1">
                <a:extLst>
                  <a:ext uri="{FF2B5EF4-FFF2-40B4-BE49-F238E27FC236}">
                    <a16:creationId xmlns:a16="http://schemas.microsoft.com/office/drawing/2014/main" id="{302FF461-D4C6-42BA-9DEB-A0C6B0D331BB}"/>
                  </a:ext>
                </a:extLst>
              </p14:cNvPr>
              <p14:cNvContentPartPr/>
              <p14:nvPr/>
            </p14:nvContentPartPr>
            <p14:xfrm>
              <a:off x="6755160" y="694147"/>
              <a:ext cx="1201680" cy="53640"/>
            </p14:xfrm>
          </p:contentPart>
        </mc:Choice>
        <mc:Fallback>
          <p:pic>
            <p:nvPicPr>
              <p:cNvPr id="2" name="Freihand 1">
                <a:extLst>
                  <a:ext uri="{FF2B5EF4-FFF2-40B4-BE49-F238E27FC236}">
                    <a16:creationId xmlns:a16="http://schemas.microsoft.com/office/drawing/2014/main" id="{302FF461-D4C6-42BA-9DEB-A0C6B0D331BB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750840" y="689827"/>
                <a:ext cx="1210320" cy="62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72" name="Freihand 71">
                <a:extLst>
                  <a:ext uri="{FF2B5EF4-FFF2-40B4-BE49-F238E27FC236}">
                    <a16:creationId xmlns:a16="http://schemas.microsoft.com/office/drawing/2014/main" id="{2665268B-7646-4EDC-BA7C-39F673704F78}"/>
                  </a:ext>
                </a:extLst>
              </p14:cNvPr>
              <p14:cNvContentPartPr/>
              <p14:nvPr/>
            </p14:nvContentPartPr>
            <p14:xfrm>
              <a:off x="9883920" y="468067"/>
              <a:ext cx="635040" cy="546840"/>
            </p14:xfrm>
          </p:contentPart>
        </mc:Choice>
        <mc:Fallback>
          <p:pic>
            <p:nvPicPr>
              <p:cNvPr id="72" name="Freihand 71">
                <a:extLst>
                  <a:ext uri="{FF2B5EF4-FFF2-40B4-BE49-F238E27FC236}">
                    <a16:creationId xmlns:a16="http://schemas.microsoft.com/office/drawing/2014/main" id="{2665268B-7646-4EDC-BA7C-39F673704F78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9879600" y="463747"/>
                <a:ext cx="643680" cy="555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74" name="Freihand 73">
                <a:extLst>
                  <a:ext uri="{FF2B5EF4-FFF2-40B4-BE49-F238E27FC236}">
                    <a16:creationId xmlns:a16="http://schemas.microsoft.com/office/drawing/2014/main" id="{19E31548-6B17-4B00-9429-A7B141798FAE}"/>
                  </a:ext>
                </a:extLst>
              </p14:cNvPr>
              <p14:cNvContentPartPr/>
              <p14:nvPr/>
            </p14:nvContentPartPr>
            <p14:xfrm>
              <a:off x="10761240" y="938227"/>
              <a:ext cx="370800" cy="61920"/>
            </p14:xfrm>
          </p:contentPart>
        </mc:Choice>
        <mc:Fallback>
          <p:pic>
            <p:nvPicPr>
              <p:cNvPr id="74" name="Freihand 73">
                <a:extLst>
                  <a:ext uri="{FF2B5EF4-FFF2-40B4-BE49-F238E27FC236}">
                    <a16:creationId xmlns:a16="http://schemas.microsoft.com/office/drawing/2014/main" id="{19E31548-6B17-4B00-9429-A7B141798FAE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0756920" y="933907"/>
                <a:ext cx="379440" cy="70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76" name="Freihand 75">
                <a:extLst>
                  <a:ext uri="{FF2B5EF4-FFF2-40B4-BE49-F238E27FC236}">
                    <a16:creationId xmlns:a16="http://schemas.microsoft.com/office/drawing/2014/main" id="{70C0CD06-95D0-4F09-A392-2E437B622442}"/>
                  </a:ext>
                </a:extLst>
              </p14:cNvPr>
              <p14:cNvContentPartPr/>
              <p14:nvPr/>
            </p14:nvContentPartPr>
            <p14:xfrm>
              <a:off x="6600000" y="1127587"/>
              <a:ext cx="286560" cy="2880"/>
            </p14:xfrm>
          </p:contentPart>
        </mc:Choice>
        <mc:Fallback>
          <p:pic>
            <p:nvPicPr>
              <p:cNvPr id="76" name="Freihand 75">
                <a:extLst>
                  <a:ext uri="{FF2B5EF4-FFF2-40B4-BE49-F238E27FC236}">
                    <a16:creationId xmlns:a16="http://schemas.microsoft.com/office/drawing/2014/main" id="{70C0CD06-95D0-4F09-A392-2E437B622442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6595680" y="1123267"/>
                <a:ext cx="295200" cy="11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">
            <p14:nvContentPartPr>
              <p14:cNvPr id="77" name="Freihand 76">
                <a:extLst>
                  <a:ext uri="{FF2B5EF4-FFF2-40B4-BE49-F238E27FC236}">
                    <a16:creationId xmlns:a16="http://schemas.microsoft.com/office/drawing/2014/main" id="{6E4DB138-9B8F-4E39-898C-A1924240D349}"/>
                  </a:ext>
                </a:extLst>
              </p14:cNvPr>
              <p14:cNvContentPartPr/>
              <p14:nvPr/>
            </p14:nvContentPartPr>
            <p14:xfrm>
              <a:off x="7020840" y="1103107"/>
              <a:ext cx="373680" cy="54720"/>
            </p14:xfrm>
          </p:contentPart>
        </mc:Choice>
        <mc:Fallback>
          <p:pic>
            <p:nvPicPr>
              <p:cNvPr id="77" name="Freihand 76">
                <a:extLst>
                  <a:ext uri="{FF2B5EF4-FFF2-40B4-BE49-F238E27FC236}">
                    <a16:creationId xmlns:a16="http://schemas.microsoft.com/office/drawing/2014/main" id="{6E4DB138-9B8F-4E39-898C-A1924240D349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7016520" y="1098787"/>
                <a:ext cx="382320" cy="63360"/>
              </a:xfrm>
              <a:prstGeom prst="rect">
                <a:avLst/>
              </a:prstGeom>
            </p:spPr>
          </p:pic>
        </mc:Fallback>
      </mc:AlternateContent>
      <p:sp>
        <p:nvSpPr>
          <p:cNvPr id="78" name="Freihandform: Form 77">
            <a:extLst>
              <a:ext uri="{FF2B5EF4-FFF2-40B4-BE49-F238E27FC236}">
                <a16:creationId xmlns:a16="http://schemas.microsoft.com/office/drawing/2014/main" id="{6E5A6BBE-2A56-4552-ADDC-FC5D0090637A}"/>
              </a:ext>
            </a:extLst>
          </p:cNvPr>
          <p:cNvSpPr/>
          <p:nvPr/>
        </p:nvSpPr>
        <p:spPr>
          <a:xfrm>
            <a:off x="4018634" y="722226"/>
            <a:ext cx="2551576" cy="3123227"/>
          </a:xfrm>
          <a:custGeom>
            <a:avLst/>
            <a:gdLst>
              <a:gd name="connsiteX0" fmla="*/ 3577590 w 3577590"/>
              <a:gd name="connsiteY0" fmla="*/ 0 h 3268980"/>
              <a:gd name="connsiteX1" fmla="*/ 2194560 w 3577590"/>
              <a:gd name="connsiteY1" fmla="*/ 2137410 h 3268980"/>
              <a:gd name="connsiteX2" fmla="*/ 22860 w 3577590"/>
              <a:gd name="connsiteY2" fmla="*/ 3257550 h 3268980"/>
              <a:gd name="connsiteX3" fmla="*/ 22860 w 3577590"/>
              <a:gd name="connsiteY3" fmla="*/ 3257550 h 3268980"/>
              <a:gd name="connsiteX4" fmla="*/ 0 w 3577590"/>
              <a:gd name="connsiteY4" fmla="*/ 3268980 h 32689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7590" h="3268980">
                <a:moveTo>
                  <a:pt x="3577590" y="0"/>
                </a:moveTo>
                <a:cubicBezTo>
                  <a:pt x="3182302" y="797242"/>
                  <a:pt x="2787015" y="1594485"/>
                  <a:pt x="2194560" y="2137410"/>
                </a:cubicBezTo>
                <a:cubicBezTo>
                  <a:pt x="1602105" y="2680335"/>
                  <a:pt x="22860" y="3257550"/>
                  <a:pt x="22860" y="3257550"/>
                </a:cubicBezTo>
                <a:lnTo>
                  <a:pt x="22860" y="3257550"/>
                </a:lnTo>
                <a:lnTo>
                  <a:pt x="0" y="3268980"/>
                </a:ln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91" name="Gruppieren 90">
            <a:extLst>
              <a:ext uri="{FF2B5EF4-FFF2-40B4-BE49-F238E27FC236}">
                <a16:creationId xmlns:a16="http://schemas.microsoft.com/office/drawing/2014/main" id="{4C66EA7F-B692-4DAF-96F2-C3A98891B9C7}"/>
              </a:ext>
            </a:extLst>
          </p:cNvPr>
          <p:cNvGrpSpPr/>
          <p:nvPr/>
        </p:nvGrpSpPr>
        <p:grpSpPr>
          <a:xfrm>
            <a:off x="5224080" y="710347"/>
            <a:ext cx="1102320" cy="298800"/>
            <a:chOff x="5224080" y="710347"/>
            <a:chExt cx="1102320" cy="298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79" name="Freihand 78">
                  <a:extLst>
                    <a:ext uri="{FF2B5EF4-FFF2-40B4-BE49-F238E27FC236}">
                      <a16:creationId xmlns:a16="http://schemas.microsoft.com/office/drawing/2014/main" id="{570748F9-C265-4C37-8787-CA1101A840CB}"/>
                    </a:ext>
                  </a:extLst>
                </p14:cNvPr>
                <p14:cNvContentPartPr/>
                <p14:nvPr/>
              </p14:nvContentPartPr>
              <p14:xfrm>
                <a:off x="6111480" y="936067"/>
                <a:ext cx="164880" cy="7200"/>
              </p14:xfrm>
            </p:contentPart>
          </mc:Choice>
          <mc:Fallback>
            <p:pic>
              <p:nvPicPr>
                <p:cNvPr id="79" name="Freihand 78">
                  <a:extLst>
                    <a:ext uri="{FF2B5EF4-FFF2-40B4-BE49-F238E27FC236}">
                      <a16:creationId xmlns:a16="http://schemas.microsoft.com/office/drawing/2014/main" id="{570748F9-C265-4C37-8787-CA1101A840CB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6107160" y="931747"/>
                  <a:ext cx="173520" cy="1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80" name="Freihand 79">
                  <a:extLst>
                    <a:ext uri="{FF2B5EF4-FFF2-40B4-BE49-F238E27FC236}">
                      <a16:creationId xmlns:a16="http://schemas.microsoft.com/office/drawing/2014/main" id="{FBAA775C-BD29-4B14-912C-ED04B320945B}"/>
                    </a:ext>
                  </a:extLst>
                </p14:cNvPr>
                <p14:cNvContentPartPr/>
                <p14:nvPr/>
              </p14:nvContentPartPr>
              <p14:xfrm>
                <a:off x="6244680" y="869827"/>
                <a:ext cx="81720" cy="126720"/>
              </p14:xfrm>
            </p:contentPart>
          </mc:Choice>
          <mc:Fallback>
            <p:pic>
              <p:nvPicPr>
                <p:cNvPr id="80" name="Freihand 79">
                  <a:extLst>
                    <a:ext uri="{FF2B5EF4-FFF2-40B4-BE49-F238E27FC236}">
                      <a16:creationId xmlns:a16="http://schemas.microsoft.com/office/drawing/2014/main" id="{FBAA775C-BD29-4B14-912C-ED04B320945B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6240360" y="865507"/>
                  <a:ext cx="90360" cy="13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82" name="Freihand 81">
                  <a:extLst>
                    <a:ext uri="{FF2B5EF4-FFF2-40B4-BE49-F238E27FC236}">
                      <a16:creationId xmlns:a16="http://schemas.microsoft.com/office/drawing/2014/main" id="{6A16BCF8-A9FB-4590-B930-8F3D67E9EA24}"/>
                    </a:ext>
                  </a:extLst>
                </p14:cNvPr>
                <p14:cNvContentPartPr/>
                <p14:nvPr/>
              </p14:nvContentPartPr>
              <p14:xfrm>
                <a:off x="5224080" y="787027"/>
                <a:ext cx="101520" cy="222120"/>
              </p14:xfrm>
            </p:contentPart>
          </mc:Choice>
          <mc:Fallback>
            <p:pic>
              <p:nvPicPr>
                <p:cNvPr id="82" name="Freihand 81">
                  <a:extLst>
                    <a:ext uri="{FF2B5EF4-FFF2-40B4-BE49-F238E27FC236}">
                      <a16:creationId xmlns:a16="http://schemas.microsoft.com/office/drawing/2014/main" id="{6A16BCF8-A9FB-4590-B930-8F3D67E9EA24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5219760" y="782707"/>
                  <a:ext cx="110160" cy="23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83" name="Freihand 82">
                  <a:extLst>
                    <a:ext uri="{FF2B5EF4-FFF2-40B4-BE49-F238E27FC236}">
                      <a16:creationId xmlns:a16="http://schemas.microsoft.com/office/drawing/2014/main" id="{C051413D-FEB2-426F-85CD-B78C047E1FAF}"/>
                    </a:ext>
                  </a:extLst>
                </p14:cNvPr>
                <p14:cNvContentPartPr/>
                <p14:nvPr/>
              </p14:nvContentPartPr>
              <p14:xfrm>
                <a:off x="5338920" y="873067"/>
                <a:ext cx="77400" cy="111240"/>
              </p14:xfrm>
            </p:contentPart>
          </mc:Choice>
          <mc:Fallback>
            <p:pic>
              <p:nvPicPr>
                <p:cNvPr id="83" name="Freihand 82">
                  <a:extLst>
                    <a:ext uri="{FF2B5EF4-FFF2-40B4-BE49-F238E27FC236}">
                      <a16:creationId xmlns:a16="http://schemas.microsoft.com/office/drawing/2014/main" id="{C051413D-FEB2-426F-85CD-B78C047E1FAF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5334600" y="868747"/>
                  <a:ext cx="86040" cy="11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84" name="Freihand 83">
                  <a:extLst>
                    <a:ext uri="{FF2B5EF4-FFF2-40B4-BE49-F238E27FC236}">
                      <a16:creationId xmlns:a16="http://schemas.microsoft.com/office/drawing/2014/main" id="{2E02CE1F-3BAE-495E-886C-DD5DC585D7E4}"/>
                    </a:ext>
                  </a:extLst>
                </p14:cNvPr>
                <p14:cNvContentPartPr/>
                <p14:nvPr/>
              </p14:nvContentPartPr>
              <p14:xfrm>
                <a:off x="5432880" y="710347"/>
                <a:ext cx="14040" cy="95040"/>
              </p14:xfrm>
            </p:contentPart>
          </mc:Choice>
          <mc:Fallback>
            <p:pic>
              <p:nvPicPr>
                <p:cNvPr id="84" name="Freihand 83">
                  <a:extLst>
                    <a:ext uri="{FF2B5EF4-FFF2-40B4-BE49-F238E27FC236}">
                      <a16:creationId xmlns:a16="http://schemas.microsoft.com/office/drawing/2014/main" id="{2E02CE1F-3BAE-495E-886C-DD5DC585D7E4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5428560" y="706027"/>
                  <a:ext cx="22680" cy="10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85" name="Freihand 84">
                  <a:extLst>
                    <a:ext uri="{FF2B5EF4-FFF2-40B4-BE49-F238E27FC236}">
                      <a16:creationId xmlns:a16="http://schemas.microsoft.com/office/drawing/2014/main" id="{113D425E-5F97-4A46-B961-A1D27796598B}"/>
                    </a:ext>
                  </a:extLst>
                </p14:cNvPr>
                <p14:cNvContentPartPr/>
                <p14:nvPr/>
              </p14:nvContentPartPr>
              <p14:xfrm>
                <a:off x="5525400" y="749947"/>
                <a:ext cx="105840" cy="166680"/>
              </p14:xfrm>
            </p:contentPart>
          </mc:Choice>
          <mc:Fallback>
            <p:pic>
              <p:nvPicPr>
                <p:cNvPr id="85" name="Freihand 84">
                  <a:extLst>
                    <a:ext uri="{FF2B5EF4-FFF2-40B4-BE49-F238E27FC236}">
                      <a16:creationId xmlns:a16="http://schemas.microsoft.com/office/drawing/2014/main" id="{113D425E-5F97-4A46-B961-A1D27796598B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5521080" y="745627"/>
                  <a:ext cx="114480" cy="17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86" name="Freihand 85">
                  <a:extLst>
                    <a:ext uri="{FF2B5EF4-FFF2-40B4-BE49-F238E27FC236}">
                      <a16:creationId xmlns:a16="http://schemas.microsoft.com/office/drawing/2014/main" id="{C791F637-A32A-4411-AC11-C8B305B2AC90}"/>
                    </a:ext>
                  </a:extLst>
                </p14:cNvPr>
                <p14:cNvContentPartPr/>
                <p14:nvPr/>
              </p14:nvContentPartPr>
              <p14:xfrm>
                <a:off x="5658240" y="761467"/>
                <a:ext cx="41400" cy="171000"/>
              </p14:xfrm>
            </p:contentPart>
          </mc:Choice>
          <mc:Fallback>
            <p:pic>
              <p:nvPicPr>
                <p:cNvPr id="86" name="Freihand 85">
                  <a:extLst>
                    <a:ext uri="{FF2B5EF4-FFF2-40B4-BE49-F238E27FC236}">
                      <a16:creationId xmlns:a16="http://schemas.microsoft.com/office/drawing/2014/main" id="{C791F637-A32A-4411-AC11-C8B305B2AC90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5653920" y="757147"/>
                  <a:ext cx="50040" cy="17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87" name="Freihand 86">
                  <a:extLst>
                    <a:ext uri="{FF2B5EF4-FFF2-40B4-BE49-F238E27FC236}">
                      <a16:creationId xmlns:a16="http://schemas.microsoft.com/office/drawing/2014/main" id="{3D23BB3A-80B2-48B5-ACF5-71FD84690BED}"/>
                    </a:ext>
                  </a:extLst>
                </p14:cNvPr>
                <p14:cNvContentPartPr/>
                <p14:nvPr/>
              </p14:nvContentPartPr>
              <p14:xfrm>
                <a:off x="5613600" y="743467"/>
                <a:ext cx="108360" cy="68400"/>
              </p14:xfrm>
            </p:contentPart>
          </mc:Choice>
          <mc:Fallback>
            <p:pic>
              <p:nvPicPr>
                <p:cNvPr id="87" name="Freihand 86">
                  <a:extLst>
                    <a:ext uri="{FF2B5EF4-FFF2-40B4-BE49-F238E27FC236}">
                      <a16:creationId xmlns:a16="http://schemas.microsoft.com/office/drawing/2014/main" id="{3D23BB3A-80B2-48B5-ACF5-71FD84690BED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5609280" y="739147"/>
                  <a:ext cx="117000" cy="7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88" name="Freihand 87">
                  <a:extLst>
                    <a:ext uri="{FF2B5EF4-FFF2-40B4-BE49-F238E27FC236}">
                      <a16:creationId xmlns:a16="http://schemas.microsoft.com/office/drawing/2014/main" id="{0D0A3A1D-8A7E-4CE5-844F-07B0D0E9F4B1}"/>
                    </a:ext>
                  </a:extLst>
                </p14:cNvPr>
                <p14:cNvContentPartPr/>
                <p14:nvPr/>
              </p14:nvContentPartPr>
              <p14:xfrm>
                <a:off x="5706840" y="733747"/>
                <a:ext cx="123840" cy="189000"/>
              </p14:xfrm>
            </p:contentPart>
          </mc:Choice>
          <mc:Fallback>
            <p:pic>
              <p:nvPicPr>
                <p:cNvPr id="88" name="Freihand 87">
                  <a:extLst>
                    <a:ext uri="{FF2B5EF4-FFF2-40B4-BE49-F238E27FC236}">
                      <a16:creationId xmlns:a16="http://schemas.microsoft.com/office/drawing/2014/main" id="{0D0A3A1D-8A7E-4CE5-844F-07B0D0E9F4B1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5702520" y="729427"/>
                  <a:ext cx="132480" cy="19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90" name="Freihand 89">
                  <a:extLst>
                    <a:ext uri="{FF2B5EF4-FFF2-40B4-BE49-F238E27FC236}">
                      <a16:creationId xmlns:a16="http://schemas.microsoft.com/office/drawing/2014/main" id="{D88DFAB5-4E6E-4831-A9FF-AD736AF79880}"/>
                    </a:ext>
                  </a:extLst>
                </p14:cNvPr>
                <p14:cNvContentPartPr/>
                <p14:nvPr/>
              </p14:nvContentPartPr>
              <p14:xfrm>
                <a:off x="5819520" y="879907"/>
                <a:ext cx="112320" cy="124920"/>
              </p14:xfrm>
            </p:contentPart>
          </mc:Choice>
          <mc:Fallback>
            <p:pic>
              <p:nvPicPr>
                <p:cNvPr id="90" name="Freihand 89">
                  <a:extLst>
                    <a:ext uri="{FF2B5EF4-FFF2-40B4-BE49-F238E27FC236}">
                      <a16:creationId xmlns:a16="http://schemas.microsoft.com/office/drawing/2014/main" id="{D88DFAB5-4E6E-4831-A9FF-AD736AF79880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5815200" y="875587"/>
                  <a:ext cx="120960" cy="133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9" name="Gruppieren 108">
            <a:extLst>
              <a:ext uri="{FF2B5EF4-FFF2-40B4-BE49-F238E27FC236}">
                <a16:creationId xmlns:a16="http://schemas.microsoft.com/office/drawing/2014/main" id="{CCEC1C99-F449-44BA-A261-0072A8D76EDC}"/>
              </a:ext>
            </a:extLst>
          </p:cNvPr>
          <p:cNvGrpSpPr/>
          <p:nvPr/>
        </p:nvGrpSpPr>
        <p:grpSpPr>
          <a:xfrm>
            <a:off x="4780200" y="2941267"/>
            <a:ext cx="125640" cy="230040"/>
            <a:chOff x="4780200" y="2941267"/>
            <a:chExt cx="125640" cy="230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107" name="Freihand 106">
                  <a:extLst>
                    <a:ext uri="{FF2B5EF4-FFF2-40B4-BE49-F238E27FC236}">
                      <a16:creationId xmlns:a16="http://schemas.microsoft.com/office/drawing/2014/main" id="{C8236CB0-C93B-476E-AB3F-20EB7E1872ED}"/>
                    </a:ext>
                  </a:extLst>
                </p14:cNvPr>
                <p14:cNvContentPartPr/>
                <p14:nvPr/>
              </p14:nvContentPartPr>
              <p14:xfrm>
                <a:off x="4819800" y="2941267"/>
                <a:ext cx="10080" cy="158760"/>
              </p14:xfrm>
            </p:contentPart>
          </mc:Choice>
          <mc:Fallback>
            <p:pic>
              <p:nvPicPr>
                <p:cNvPr id="107" name="Freihand 106">
                  <a:extLst>
                    <a:ext uri="{FF2B5EF4-FFF2-40B4-BE49-F238E27FC236}">
                      <a16:creationId xmlns:a16="http://schemas.microsoft.com/office/drawing/2014/main" id="{C8236CB0-C93B-476E-AB3F-20EB7E1872ED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4815480" y="2936947"/>
                  <a:ext cx="18720" cy="16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108" name="Freihand 107">
                  <a:extLst>
                    <a:ext uri="{FF2B5EF4-FFF2-40B4-BE49-F238E27FC236}">
                      <a16:creationId xmlns:a16="http://schemas.microsoft.com/office/drawing/2014/main" id="{135C4640-BAE0-4CD2-BBD9-1FC72F69B0A2}"/>
                    </a:ext>
                  </a:extLst>
                </p14:cNvPr>
                <p14:cNvContentPartPr/>
                <p14:nvPr/>
              </p14:nvContentPartPr>
              <p14:xfrm>
                <a:off x="4780200" y="3060427"/>
                <a:ext cx="125640" cy="110880"/>
              </p14:xfrm>
            </p:contentPart>
          </mc:Choice>
          <mc:Fallback>
            <p:pic>
              <p:nvPicPr>
                <p:cNvPr id="108" name="Freihand 107">
                  <a:extLst>
                    <a:ext uri="{FF2B5EF4-FFF2-40B4-BE49-F238E27FC236}">
                      <a16:creationId xmlns:a16="http://schemas.microsoft.com/office/drawing/2014/main" id="{135C4640-BAE0-4CD2-BBD9-1FC72F69B0A2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4775880" y="3056107"/>
                  <a:ext cx="134280" cy="119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2" name="Gruppieren 121">
            <a:extLst>
              <a:ext uri="{FF2B5EF4-FFF2-40B4-BE49-F238E27FC236}">
                <a16:creationId xmlns:a16="http://schemas.microsoft.com/office/drawing/2014/main" id="{1B748DC9-637D-4B72-A8D7-6308FE5EA06B}"/>
              </a:ext>
            </a:extLst>
          </p:cNvPr>
          <p:cNvGrpSpPr/>
          <p:nvPr/>
        </p:nvGrpSpPr>
        <p:grpSpPr>
          <a:xfrm>
            <a:off x="4476720" y="2120827"/>
            <a:ext cx="1228320" cy="549720"/>
            <a:chOff x="4476720" y="2120827"/>
            <a:chExt cx="1228320" cy="549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110" name="Freihand 109">
                  <a:extLst>
                    <a:ext uri="{FF2B5EF4-FFF2-40B4-BE49-F238E27FC236}">
                      <a16:creationId xmlns:a16="http://schemas.microsoft.com/office/drawing/2014/main" id="{F42CEF57-98C2-4849-BE2F-694C389C373E}"/>
                    </a:ext>
                  </a:extLst>
                </p14:cNvPr>
                <p14:cNvContentPartPr/>
                <p14:nvPr/>
              </p14:nvContentPartPr>
              <p14:xfrm>
                <a:off x="4476720" y="2471467"/>
                <a:ext cx="148680" cy="199080"/>
              </p14:xfrm>
            </p:contentPart>
          </mc:Choice>
          <mc:Fallback>
            <p:pic>
              <p:nvPicPr>
                <p:cNvPr id="110" name="Freihand 109">
                  <a:extLst>
                    <a:ext uri="{FF2B5EF4-FFF2-40B4-BE49-F238E27FC236}">
                      <a16:creationId xmlns:a16="http://schemas.microsoft.com/office/drawing/2014/main" id="{F42CEF57-98C2-4849-BE2F-694C389C373E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4472400" y="2467147"/>
                  <a:ext cx="157320" cy="20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111" name="Freihand 110">
                  <a:extLst>
                    <a:ext uri="{FF2B5EF4-FFF2-40B4-BE49-F238E27FC236}">
                      <a16:creationId xmlns:a16="http://schemas.microsoft.com/office/drawing/2014/main" id="{3CA5FFF7-6F7F-4429-B4D5-30A41DEBB5F3}"/>
                    </a:ext>
                  </a:extLst>
                </p14:cNvPr>
                <p14:cNvContentPartPr/>
                <p14:nvPr/>
              </p14:nvContentPartPr>
              <p14:xfrm>
                <a:off x="4668240" y="2498467"/>
                <a:ext cx="92880" cy="100800"/>
              </p14:xfrm>
            </p:contentPart>
          </mc:Choice>
          <mc:Fallback>
            <p:pic>
              <p:nvPicPr>
                <p:cNvPr id="111" name="Freihand 110">
                  <a:extLst>
                    <a:ext uri="{FF2B5EF4-FFF2-40B4-BE49-F238E27FC236}">
                      <a16:creationId xmlns:a16="http://schemas.microsoft.com/office/drawing/2014/main" id="{3CA5FFF7-6F7F-4429-B4D5-30A41DEBB5F3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4663920" y="2494147"/>
                  <a:ext cx="101520" cy="10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112" name="Freihand 111">
                  <a:extLst>
                    <a:ext uri="{FF2B5EF4-FFF2-40B4-BE49-F238E27FC236}">
                      <a16:creationId xmlns:a16="http://schemas.microsoft.com/office/drawing/2014/main" id="{7EFD6E3F-EDAD-44AA-8B1B-DC74E8888793}"/>
                    </a:ext>
                  </a:extLst>
                </p14:cNvPr>
                <p14:cNvContentPartPr/>
                <p14:nvPr/>
              </p14:nvContentPartPr>
              <p14:xfrm>
                <a:off x="4778760" y="2383267"/>
                <a:ext cx="79200" cy="153360"/>
              </p14:xfrm>
            </p:contentPart>
          </mc:Choice>
          <mc:Fallback>
            <p:pic>
              <p:nvPicPr>
                <p:cNvPr id="112" name="Freihand 111">
                  <a:extLst>
                    <a:ext uri="{FF2B5EF4-FFF2-40B4-BE49-F238E27FC236}">
                      <a16:creationId xmlns:a16="http://schemas.microsoft.com/office/drawing/2014/main" id="{7EFD6E3F-EDAD-44AA-8B1B-DC74E8888793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4774440" y="2378947"/>
                  <a:ext cx="87840" cy="16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113" name="Freihand 112">
                  <a:extLst>
                    <a:ext uri="{FF2B5EF4-FFF2-40B4-BE49-F238E27FC236}">
                      <a16:creationId xmlns:a16="http://schemas.microsoft.com/office/drawing/2014/main" id="{008532AC-F41D-4F62-ABC9-308099638986}"/>
                    </a:ext>
                  </a:extLst>
                </p14:cNvPr>
                <p14:cNvContentPartPr/>
                <p14:nvPr/>
              </p14:nvContentPartPr>
              <p14:xfrm>
                <a:off x="4837800" y="2350507"/>
                <a:ext cx="64800" cy="151200"/>
              </p14:xfrm>
            </p:contentPart>
          </mc:Choice>
          <mc:Fallback>
            <p:pic>
              <p:nvPicPr>
                <p:cNvPr id="113" name="Freihand 112">
                  <a:extLst>
                    <a:ext uri="{FF2B5EF4-FFF2-40B4-BE49-F238E27FC236}">
                      <a16:creationId xmlns:a16="http://schemas.microsoft.com/office/drawing/2014/main" id="{008532AC-F41D-4F62-ABC9-308099638986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4833480" y="2346187"/>
                  <a:ext cx="73440" cy="15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114" name="Freihand 113">
                  <a:extLst>
                    <a:ext uri="{FF2B5EF4-FFF2-40B4-BE49-F238E27FC236}">
                      <a16:creationId xmlns:a16="http://schemas.microsoft.com/office/drawing/2014/main" id="{F4427110-2FAD-44F1-B075-19E8834A30BA}"/>
                    </a:ext>
                  </a:extLst>
                </p14:cNvPr>
                <p14:cNvContentPartPr/>
                <p14:nvPr/>
              </p14:nvContentPartPr>
              <p14:xfrm>
                <a:off x="4905480" y="2407027"/>
                <a:ext cx="180360" cy="51480"/>
              </p14:xfrm>
            </p:contentPart>
          </mc:Choice>
          <mc:Fallback>
            <p:pic>
              <p:nvPicPr>
                <p:cNvPr id="114" name="Freihand 113">
                  <a:extLst>
                    <a:ext uri="{FF2B5EF4-FFF2-40B4-BE49-F238E27FC236}">
                      <a16:creationId xmlns:a16="http://schemas.microsoft.com/office/drawing/2014/main" id="{F4427110-2FAD-44F1-B075-19E8834A30BA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4901160" y="2402707"/>
                  <a:ext cx="189000" cy="6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115" name="Freihand 114">
                  <a:extLst>
                    <a:ext uri="{FF2B5EF4-FFF2-40B4-BE49-F238E27FC236}">
                      <a16:creationId xmlns:a16="http://schemas.microsoft.com/office/drawing/2014/main" id="{A6BA7F2A-224A-4CEC-8475-C64BEF690D06}"/>
                    </a:ext>
                  </a:extLst>
                </p14:cNvPr>
                <p14:cNvContentPartPr/>
                <p14:nvPr/>
              </p14:nvContentPartPr>
              <p14:xfrm>
                <a:off x="5093040" y="2261587"/>
                <a:ext cx="152640" cy="150120"/>
              </p14:xfrm>
            </p:contentPart>
          </mc:Choice>
          <mc:Fallback>
            <p:pic>
              <p:nvPicPr>
                <p:cNvPr id="115" name="Freihand 114">
                  <a:extLst>
                    <a:ext uri="{FF2B5EF4-FFF2-40B4-BE49-F238E27FC236}">
                      <a16:creationId xmlns:a16="http://schemas.microsoft.com/office/drawing/2014/main" id="{A6BA7F2A-224A-4CEC-8475-C64BEF690D06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5088720" y="2257267"/>
                  <a:ext cx="161280" cy="15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116" name="Freihand 115">
                  <a:extLst>
                    <a:ext uri="{FF2B5EF4-FFF2-40B4-BE49-F238E27FC236}">
                      <a16:creationId xmlns:a16="http://schemas.microsoft.com/office/drawing/2014/main" id="{06127987-0CE5-44F0-8FAB-8FB80B61EE66}"/>
                    </a:ext>
                  </a:extLst>
                </p14:cNvPr>
                <p14:cNvContentPartPr/>
                <p14:nvPr/>
              </p14:nvContentPartPr>
              <p14:xfrm>
                <a:off x="5232360" y="2335027"/>
                <a:ext cx="37440" cy="32760"/>
              </p14:xfrm>
            </p:contentPart>
          </mc:Choice>
          <mc:Fallback>
            <p:pic>
              <p:nvPicPr>
                <p:cNvPr id="116" name="Freihand 115">
                  <a:extLst>
                    <a:ext uri="{FF2B5EF4-FFF2-40B4-BE49-F238E27FC236}">
                      <a16:creationId xmlns:a16="http://schemas.microsoft.com/office/drawing/2014/main" id="{06127987-0CE5-44F0-8FAB-8FB80B61EE66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5228040" y="2330707"/>
                  <a:ext cx="46080" cy="4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117" name="Freihand 116">
                  <a:extLst>
                    <a:ext uri="{FF2B5EF4-FFF2-40B4-BE49-F238E27FC236}">
                      <a16:creationId xmlns:a16="http://schemas.microsoft.com/office/drawing/2014/main" id="{DABAB229-49C2-48E8-9D60-73EB94B7C575}"/>
                    </a:ext>
                  </a:extLst>
                </p14:cNvPr>
                <p14:cNvContentPartPr/>
                <p14:nvPr/>
              </p14:nvContentPartPr>
              <p14:xfrm>
                <a:off x="5292120" y="2226307"/>
                <a:ext cx="74160" cy="133200"/>
              </p14:xfrm>
            </p:contentPart>
          </mc:Choice>
          <mc:Fallback>
            <p:pic>
              <p:nvPicPr>
                <p:cNvPr id="117" name="Freihand 116">
                  <a:extLst>
                    <a:ext uri="{FF2B5EF4-FFF2-40B4-BE49-F238E27FC236}">
                      <a16:creationId xmlns:a16="http://schemas.microsoft.com/office/drawing/2014/main" id="{DABAB229-49C2-48E8-9D60-73EB94B7C575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5287800" y="2221987"/>
                  <a:ext cx="82800" cy="14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">
              <p14:nvContentPartPr>
                <p14:cNvPr id="119" name="Freihand 118">
                  <a:extLst>
                    <a:ext uri="{FF2B5EF4-FFF2-40B4-BE49-F238E27FC236}">
                      <a16:creationId xmlns:a16="http://schemas.microsoft.com/office/drawing/2014/main" id="{D77567A1-AFC6-48E5-8FBF-08AB0680413B}"/>
                    </a:ext>
                  </a:extLst>
                </p14:cNvPr>
                <p14:cNvContentPartPr/>
                <p14:nvPr/>
              </p14:nvContentPartPr>
              <p14:xfrm>
                <a:off x="5391840" y="2254387"/>
                <a:ext cx="80640" cy="37800"/>
              </p14:xfrm>
            </p:contentPart>
          </mc:Choice>
          <mc:Fallback>
            <p:pic>
              <p:nvPicPr>
                <p:cNvPr id="119" name="Freihand 118">
                  <a:extLst>
                    <a:ext uri="{FF2B5EF4-FFF2-40B4-BE49-F238E27FC236}">
                      <a16:creationId xmlns:a16="http://schemas.microsoft.com/office/drawing/2014/main" id="{D77567A1-AFC6-48E5-8FBF-08AB0680413B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5387520" y="2250067"/>
                  <a:ext cx="89280" cy="4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">
              <p14:nvContentPartPr>
                <p14:cNvPr id="120" name="Freihand 119">
                  <a:extLst>
                    <a:ext uri="{FF2B5EF4-FFF2-40B4-BE49-F238E27FC236}">
                      <a16:creationId xmlns:a16="http://schemas.microsoft.com/office/drawing/2014/main" id="{36DF5B75-34DD-48D1-AF9B-B1A96842E79B}"/>
                    </a:ext>
                  </a:extLst>
                </p14:cNvPr>
                <p14:cNvContentPartPr/>
                <p14:nvPr/>
              </p14:nvContentPartPr>
              <p14:xfrm>
                <a:off x="5492280" y="2148907"/>
                <a:ext cx="111240" cy="150120"/>
              </p14:xfrm>
            </p:contentPart>
          </mc:Choice>
          <mc:Fallback>
            <p:pic>
              <p:nvPicPr>
                <p:cNvPr id="120" name="Freihand 119">
                  <a:extLst>
                    <a:ext uri="{FF2B5EF4-FFF2-40B4-BE49-F238E27FC236}">
                      <a16:creationId xmlns:a16="http://schemas.microsoft.com/office/drawing/2014/main" id="{36DF5B75-34DD-48D1-AF9B-B1A96842E79B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5487960" y="2144587"/>
                  <a:ext cx="119880" cy="15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">
              <p14:nvContentPartPr>
                <p14:cNvPr id="121" name="Freihand 120">
                  <a:extLst>
                    <a:ext uri="{FF2B5EF4-FFF2-40B4-BE49-F238E27FC236}">
                      <a16:creationId xmlns:a16="http://schemas.microsoft.com/office/drawing/2014/main" id="{24B6F482-2387-450B-A442-2394C5F94B6A}"/>
                    </a:ext>
                  </a:extLst>
                </p14:cNvPr>
                <p14:cNvContentPartPr/>
                <p14:nvPr/>
              </p14:nvContentPartPr>
              <p14:xfrm>
                <a:off x="5618640" y="2120827"/>
                <a:ext cx="86400" cy="191160"/>
              </p14:xfrm>
            </p:contentPart>
          </mc:Choice>
          <mc:Fallback>
            <p:pic>
              <p:nvPicPr>
                <p:cNvPr id="121" name="Freihand 120">
                  <a:extLst>
                    <a:ext uri="{FF2B5EF4-FFF2-40B4-BE49-F238E27FC236}">
                      <a16:creationId xmlns:a16="http://schemas.microsoft.com/office/drawing/2014/main" id="{24B6F482-2387-450B-A442-2394C5F94B6A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5614320" y="2116507"/>
                  <a:ext cx="95040" cy="1998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59">
            <p14:nvContentPartPr>
              <p14:cNvPr id="123" name="Freihand 122">
                <a:extLst>
                  <a:ext uri="{FF2B5EF4-FFF2-40B4-BE49-F238E27FC236}">
                    <a16:creationId xmlns:a16="http://schemas.microsoft.com/office/drawing/2014/main" id="{4CAF4400-9F54-4A01-8051-8C9AE3841CD7}"/>
                  </a:ext>
                </a:extLst>
              </p14:cNvPr>
              <p14:cNvContentPartPr/>
              <p14:nvPr/>
            </p14:nvContentPartPr>
            <p14:xfrm>
              <a:off x="3029520" y="4444267"/>
              <a:ext cx="798480" cy="101520"/>
            </p14:xfrm>
          </p:contentPart>
        </mc:Choice>
        <mc:Fallback>
          <p:pic>
            <p:nvPicPr>
              <p:cNvPr id="123" name="Freihand 122">
                <a:extLst>
                  <a:ext uri="{FF2B5EF4-FFF2-40B4-BE49-F238E27FC236}">
                    <a16:creationId xmlns:a16="http://schemas.microsoft.com/office/drawing/2014/main" id="{4CAF4400-9F54-4A01-8051-8C9AE3841CD7}"/>
                  </a:ext>
                </a:extLst>
              </p:cNvPr>
              <p:cNvPicPr/>
              <p:nvPr/>
            </p:nvPicPr>
            <p:blipFill>
              <a:blip r:embed="rId60"/>
              <a:stretch>
                <a:fillRect/>
              </a:stretch>
            </p:blipFill>
            <p:spPr>
              <a:xfrm>
                <a:off x="3025200" y="4439947"/>
                <a:ext cx="807120" cy="110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1">
            <p14:nvContentPartPr>
              <p14:cNvPr id="124" name="Freihand 123">
                <a:extLst>
                  <a:ext uri="{FF2B5EF4-FFF2-40B4-BE49-F238E27FC236}">
                    <a16:creationId xmlns:a16="http://schemas.microsoft.com/office/drawing/2014/main" id="{AD1ED780-79EE-415D-9550-17B36ADB097C}"/>
                  </a:ext>
                </a:extLst>
              </p14:cNvPr>
              <p14:cNvContentPartPr/>
              <p14:nvPr/>
            </p14:nvContentPartPr>
            <p14:xfrm>
              <a:off x="3796320" y="4440307"/>
              <a:ext cx="992160" cy="123120"/>
            </p14:xfrm>
          </p:contentPart>
        </mc:Choice>
        <mc:Fallback>
          <p:pic>
            <p:nvPicPr>
              <p:cNvPr id="124" name="Freihand 123">
                <a:extLst>
                  <a:ext uri="{FF2B5EF4-FFF2-40B4-BE49-F238E27FC236}">
                    <a16:creationId xmlns:a16="http://schemas.microsoft.com/office/drawing/2014/main" id="{AD1ED780-79EE-415D-9550-17B36ADB097C}"/>
                  </a:ext>
                </a:extLst>
              </p:cNvPr>
              <p:cNvPicPr/>
              <p:nvPr/>
            </p:nvPicPr>
            <p:blipFill>
              <a:blip r:embed="rId62"/>
              <a:stretch>
                <a:fillRect/>
              </a:stretch>
            </p:blipFill>
            <p:spPr>
              <a:xfrm>
                <a:off x="3792000" y="4435987"/>
                <a:ext cx="1000800" cy="131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3">
            <p14:nvContentPartPr>
              <p14:cNvPr id="126" name="Freihand 125">
                <a:extLst>
                  <a:ext uri="{FF2B5EF4-FFF2-40B4-BE49-F238E27FC236}">
                    <a16:creationId xmlns:a16="http://schemas.microsoft.com/office/drawing/2014/main" id="{50F8FA30-BADD-4B04-A7F3-C3CE30331079}"/>
                  </a:ext>
                </a:extLst>
              </p14:cNvPr>
              <p14:cNvContentPartPr/>
              <p14:nvPr/>
            </p14:nvContentPartPr>
            <p14:xfrm>
              <a:off x="3427320" y="4185067"/>
              <a:ext cx="140760" cy="173880"/>
            </p14:xfrm>
          </p:contentPart>
        </mc:Choice>
        <mc:Fallback>
          <p:pic>
            <p:nvPicPr>
              <p:cNvPr id="126" name="Freihand 125">
                <a:extLst>
                  <a:ext uri="{FF2B5EF4-FFF2-40B4-BE49-F238E27FC236}">
                    <a16:creationId xmlns:a16="http://schemas.microsoft.com/office/drawing/2014/main" id="{50F8FA30-BADD-4B04-A7F3-C3CE30331079}"/>
                  </a:ext>
                </a:extLst>
              </p:cNvPr>
              <p:cNvPicPr/>
              <p:nvPr/>
            </p:nvPicPr>
            <p:blipFill>
              <a:blip r:embed="rId64"/>
              <a:stretch>
                <a:fillRect/>
              </a:stretch>
            </p:blipFill>
            <p:spPr>
              <a:xfrm>
                <a:off x="3423000" y="4180747"/>
                <a:ext cx="149400" cy="182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5">
            <p14:nvContentPartPr>
              <p14:cNvPr id="127" name="Freihand 126">
                <a:extLst>
                  <a:ext uri="{FF2B5EF4-FFF2-40B4-BE49-F238E27FC236}">
                    <a16:creationId xmlns:a16="http://schemas.microsoft.com/office/drawing/2014/main" id="{0ECC70D9-727A-4371-98E4-B87C1B5300A9}"/>
                  </a:ext>
                </a:extLst>
              </p14:cNvPr>
              <p14:cNvContentPartPr/>
              <p14:nvPr/>
            </p14:nvContentPartPr>
            <p14:xfrm>
              <a:off x="3570600" y="4279747"/>
              <a:ext cx="122760" cy="146520"/>
            </p14:xfrm>
          </p:contentPart>
        </mc:Choice>
        <mc:Fallback>
          <p:pic>
            <p:nvPicPr>
              <p:cNvPr id="127" name="Freihand 126">
                <a:extLst>
                  <a:ext uri="{FF2B5EF4-FFF2-40B4-BE49-F238E27FC236}">
                    <a16:creationId xmlns:a16="http://schemas.microsoft.com/office/drawing/2014/main" id="{0ECC70D9-727A-4371-98E4-B87C1B5300A9}"/>
                  </a:ext>
                </a:extLst>
              </p:cNvPr>
              <p:cNvPicPr/>
              <p:nvPr/>
            </p:nvPicPr>
            <p:blipFill>
              <a:blip r:embed="rId66"/>
              <a:stretch>
                <a:fillRect/>
              </a:stretch>
            </p:blipFill>
            <p:spPr>
              <a:xfrm>
                <a:off x="3566280" y="4275427"/>
                <a:ext cx="131400" cy="155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7">
            <p14:nvContentPartPr>
              <p14:cNvPr id="129" name="Freihand 128">
                <a:extLst>
                  <a:ext uri="{FF2B5EF4-FFF2-40B4-BE49-F238E27FC236}">
                    <a16:creationId xmlns:a16="http://schemas.microsoft.com/office/drawing/2014/main" id="{DA2B0DAB-EE8A-4324-819D-9026E89E9D8A}"/>
                  </a:ext>
                </a:extLst>
              </p14:cNvPr>
              <p14:cNvContentPartPr/>
              <p14:nvPr/>
            </p14:nvContentPartPr>
            <p14:xfrm>
              <a:off x="3515880" y="4168867"/>
              <a:ext cx="2160" cy="720"/>
            </p14:xfrm>
          </p:contentPart>
        </mc:Choice>
        <mc:Fallback>
          <p:pic>
            <p:nvPicPr>
              <p:cNvPr id="129" name="Freihand 128">
                <a:extLst>
                  <a:ext uri="{FF2B5EF4-FFF2-40B4-BE49-F238E27FC236}">
                    <a16:creationId xmlns:a16="http://schemas.microsoft.com/office/drawing/2014/main" id="{DA2B0DAB-EE8A-4324-819D-9026E89E9D8A}"/>
                  </a:ext>
                </a:extLst>
              </p:cNvPr>
              <p:cNvPicPr/>
              <p:nvPr/>
            </p:nvPicPr>
            <p:blipFill>
              <a:blip r:embed="rId68"/>
              <a:stretch>
                <a:fillRect/>
              </a:stretch>
            </p:blipFill>
            <p:spPr>
              <a:xfrm>
                <a:off x="3511560" y="4164547"/>
                <a:ext cx="10800" cy="9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9">
            <p14:nvContentPartPr>
              <p14:cNvPr id="131" name="Freihand 130">
                <a:extLst>
                  <a:ext uri="{FF2B5EF4-FFF2-40B4-BE49-F238E27FC236}">
                    <a16:creationId xmlns:a16="http://schemas.microsoft.com/office/drawing/2014/main" id="{63EA5778-B0BA-4D71-AB33-2A1936BD9B6A}"/>
                  </a:ext>
                </a:extLst>
              </p14:cNvPr>
              <p14:cNvContentPartPr/>
              <p14:nvPr/>
            </p14:nvContentPartPr>
            <p14:xfrm>
              <a:off x="3507960" y="4135027"/>
              <a:ext cx="102600" cy="68400"/>
            </p14:xfrm>
          </p:contentPart>
        </mc:Choice>
        <mc:Fallback>
          <p:pic>
            <p:nvPicPr>
              <p:cNvPr id="131" name="Freihand 130">
                <a:extLst>
                  <a:ext uri="{FF2B5EF4-FFF2-40B4-BE49-F238E27FC236}">
                    <a16:creationId xmlns:a16="http://schemas.microsoft.com/office/drawing/2014/main" id="{63EA5778-B0BA-4D71-AB33-2A1936BD9B6A}"/>
                  </a:ext>
                </a:extLst>
              </p:cNvPr>
              <p:cNvPicPr/>
              <p:nvPr/>
            </p:nvPicPr>
            <p:blipFill>
              <a:blip r:embed="rId70"/>
              <a:stretch>
                <a:fillRect/>
              </a:stretch>
            </p:blipFill>
            <p:spPr>
              <a:xfrm>
                <a:off x="3503640" y="4130707"/>
                <a:ext cx="111240" cy="77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1">
            <p14:nvContentPartPr>
              <p14:cNvPr id="132" name="Freihand 131">
                <a:extLst>
                  <a:ext uri="{FF2B5EF4-FFF2-40B4-BE49-F238E27FC236}">
                    <a16:creationId xmlns:a16="http://schemas.microsoft.com/office/drawing/2014/main" id="{398FE9E4-3FAF-47F9-99C6-CCF6CF3FEA3E}"/>
                  </a:ext>
                </a:extLst>
              </p14:cNvPr>
              <p14:cNvContentPartPr/>
              <p14:nvPr/>
            </p14:nvContentPartPr>
            <p14:xfrm>
              <a:off x="3609120" y="4024147"/>
              <a:ext cx="29880" cy="127080"/>
            </p14:xfrm>
          </p:contentPart>
        </mc:Choice>
        <mc:Fallback>
          <p:pic>
            <p:nvPicPr>
              <p:cNvPr id="132" name="Freihand 131">
                <a:extLst>
                  <a:ext uri="{FF2B5EF4-FFF2-40B4-BE49-F238E27FC236}">
                    <a16:creationId xmlns:a16="http://schemas.microsoft.com/office/drawing/2014/main" id="{398FE9E4-3FAF-47F9-99C6-CCF6CF3FEA3E}"/>
                  </a:ext>
                </a:extLst>
              </p:cNvPr>
              <p:cNvPicPr/>
              <p:nvPr/>
            </p:nvPicPr>
            <p:blipFill>
              <a:blip r:embed="rId72"/>
              <a:stretch>
                <a:fillRect/>
              </a:stretch>
            </p:blipFill>
            <p:spPr>
              <a:xfrm>
                <a:off x="3604800" y="4019827"/>
                <a:ext cx="38520" cy="135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3">
            <p14:nvContentPartPr>
              <p14:cNvPr id="97" name="Freihand 96">
                <a:extLst>
                  <a:ext uri="{FF2B5EF4-FFF2-40B4-BE49-F238E27FC236}">
                    <a16:creationId xmlns:a16="http://schemas.microsoft.com/office/drawing/2014/main" id="{212B9E31-8ADD-4551-ACD4-86C91C843A21}"/>
                  </a:ext>
                </a:extLst>
              </p14:cNvPr>
              <p14:cNvContentPartPr/>
              <p14:nvPr/>
            </p14:nvContentPartPr>
            <p14:xfrm>
              <a:off x="5528640" y="3676027"/>
              <a:ext cx="169200" cy="170640"/>
            </p14:xfrm>
          </p:contentPart>
        </mc:Choice>
        <mc:Fallback>
          <p:pic>
            <p:nvPicPr>
              <p:cNvPr id="97" name="Freihand 96">
                <a:extLst>
                  <a:ext uri="{FF2B5EF4-FFF2-40B4-BE49-F238E27FC236}">
                    <a16:creationId xmlns:a16="http://schemas.microsoft.com/office/drawing/2014/main" id="{212B9E31-8ADD-4551-ACD4-86C91C843A21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5524320" y="3671707"/>
                <a:ext cx="177840" cy="179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5">
            <p14:nvContentPartPr>
              <p14:cNvPr id="98" name="Freihand 97">
                <a:extLst>
                  <a:ext uri="{FF2B5EF4-FFF2-40B4-BE49-F238E27FC236}">
                    <a16:creationId xmlns:a16="http://schemas.microsoft.com/office/drawing/2014/main" id="{001E4DBC-20F9-4C61-A4A1-D5C0287A4FFC}"/>
                  </a:ext>
                </a:extLst>
              </p14:cNvPr>
              <p14:cNvContentPartPr/>
              <p14:nvPr/>
            </p14:nvContentPartPr>
            <p14:xfrm>
              <a:off x="5494080" y="3640747"/>
              <a:ext cx="164880" cy="141480"/>
            </p14:xfrm>
          </p:contentPart>
        </mc:Choice>
        <mc:Fallback>
          <p:pic>
            <p:nvPicPr>
              <p:cNvPr id="98" name="Freihand 97">
                <a:extLst>
                  <a:ext uri="{FF2B5EF4-FFF2-40B4-BE49-F238E27FC236}">
                    <a16:creationId xmlns:a16="http://schemas.microsoft.com/office/drawing/2014/main" id="{001E4DBC-20F9-4C61-A4A1-D5C0287A4FFC}"/>
                  </a:ext>
                </a:extLst>
              </p:cNvPr>
              <p:cNvPicPr/>
              <p:nvPr/>
            </p:nvPicPr>
            <p:blipFill>
              <a:blip r:embed="rId76"/>
              <a:stretch>
                <a:fillRect/>
              </a:stretch>
            </p:blipFill>
            <p:spPr>
              <a:xfrm>
                <a:off x="5489760" y="3636427"/>
                <a:ext cx="173520" cy="150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7">
            <p14:nvContentPartPr>
              <p14:cNvPr id="99" name="Freihand 98">
                <a:extLst>
                  <a:ext uri="{FF2B5EF4-FFF2-40B4-BE49-F238E27FC236}">
                    <a16:creationId xmlns:a16="http://schemas.microsoft.com/office/drawing/2014/main" id="{98ADF678-809E-4B11-86C0-F702C2BDA745}"/>
                  </a:ext>
                </a:extLst>
              </p14:cNvPr>
              <p14:cNvContentPartPr/>
              <p14:nvPr/>
            </p14:nvContentPartPr>
            <p14:xfrm>
              <a:off x="5761920" y="3828307"/>
              <a:ext cx="164880" cy="145440"/>
            </p14:xfrm>
          </p:contentPart>
        </mc:Choice>
        <mc:Fallback>
          <p:pic>
            <p:nvPicPr>
              <p:cNvPr id="99" name="Freihand 98">
                <a:extLst>
                  <a:ext uri="{FF2B5EF4-FFF2-40B4-BE49-F238E27FC236}">
                    <a16:creationId xmlns:a16="http://schemas.microsoft.com/office/drawing/2014/main" id="{98ADF678-809E-4B11-86C0-F702C2BDA745}"/>
                  </a:ext>
                </a:extLst>
              </p:cNvPr>
              <p:cNvPicPr/>
              <p:nvPr/>
            </p:nvPicPr>
            <p:blipFill>
              <a:blip r:embed="rId78"/>
              <a:stretch>
                <a:fillRect/>
              </a:stretch>
            </p:blipFill>
            <p:spPr>
              <a:xfrm>
                <a:off x="5757600" y="3823987"/>
                <a:ext cx="173520" cy="154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9">
            <p14:nvContentPartPr>
              <p14:cNvPr id="100" name="Freihand 99">
                <a:extLst>
                  <a:ext uri="{FF2B5EF4-FFF2-40B4-BE49-F238E27FC236}">
                    <a16:creationId xmlns:a16="http://schemas.microsoft.com/office/drawing/2014/main" id="{44DB8AB7-48AD-4518-96B1-9DCF33E47D95}"/>
                  </a:ext>
                </a:extLst>
              </p14:cNvPr>
              <p14:cNvContentPartPr/>
              <p14:nvPr/>
            </p14:nvContentPartPr>
            <p14:xfrm>
              <a:off x="5919960" y="3826147"/>
              <a:ext cx="91080" cy="135000"/>
            </p14:xfrm>
          </p:contentPart>
        </mc:Choice>
        <mc:Fallback>
          <p:pic>
            <p:nvPicPr>
              <p:cNvPr id="100" name="Freihand 99">
                <a:extLst>
                  <a:ext uri="{FF2B5EF4-FFF2-40B4-BE49-F238E27FC236}">
                    <a16:creationId xmlns:a16="http://schemas.microsoft.com/office/drawing/2014/main" id="{44DB8AB7-48AD-4518-96B1-9DCF33E47D95}"/>
                  </a:ext>
                </a:extLst>
              </p:cNvPr>
              <p:cNvPicPr/>
              <p:nvPr/>
            </p:nvPicPr>
            <p:blipFill>
              <a:blip r:embed="rId80"/>
              <a:stretch>
                <a:fillRect/>
              </a:stretch>
            </p:blipFill>
            <p:spPr>
              <a:xfrm>
                <a:off x="5915640" y="3821827"/>
                <a:ext cx="99720" cy="143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1">
            <p14:nvContentPartPr>
              <p14:cNvPr id="101" name="Freihand 100">
                <a:extLst>
                  <a:ext uri="{FF2B5EF4-FFF2-40B4-BE49-F238E27FC236}">
                    <a16:creationId xmlns:a16="http://schemas.microsoft.com/office/drawing/2014/main" id="{3C4AC58F-C1F6-45E9-B96A-2CB5BBC25A45}"/>
                  </a:ext>
                </a:extLst>
              </p14:cNvPr>
              <p14:cNvContentPartPr/>
              <p14:nvPr/>
            </p14:nvContentPartPr>
            <p14:xfrm>
              <a:off x="5975040" y="3899947"/>
              <a:ext cx="154800" cy="94680"/>
            </p14:xfrm>
          </p:contentPart>
        </mc:Choice>
        <mc:Fallback>
          <p:pic>
            <p:nvPicPr>
              <p:cNvPr id="101" name="Freihand 100">
                <a:extLst>
                  <a:ext uri="{FF2B5EF4-FFF2-40B4-BE49-F238E27FC236}">
                    <a16:creationId xmlns:a16="http://schemas.microsoft.com/office/drawing/2014/main" id="{3C4AC58F-C1F6-45E9-B96A-2CB5BBC25A45}"/>
                  </a:ext>
                </a:extLst>
              </p:cNvPr>
              <p:cNvPicPr/>
              <p:nvPr/>
            </p:nvPicPr>
            <p:blipFill>
              <a:blip r:embed="rId82"/>
              <a:stretch>
                <a:fillRect/>
              </a:stretch>
            </p:blipFill>
            <p:spPr>
              <a:xfrm>
                <a:off x="5970720" y="3895627"/>
                <a:ext cx="163440" cy="103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3">
            <p14:nvContentPartPr>
              <p14:cNvPr id="102" name="Freihand 101">
                <a:extLst>
                  <a:ext uri="{FF2B5EF4-FFF2-40B4-BE49-F238E27FC236}">
                    <a16:creationId xmlns:a16="http://schemas.microsoft.com/office/drawing/2014/main" id="{7ED64487-6B10-4ED2-8553-4B2329740B86}"/>
                  </a:ext>
                </a:extLst>
              </p14:cNvPr>
              <p14:cNvContentPartPr/>
              <p14:nvPr/>
            </p14:nvContentPartPr>
            <p14:xfrm>
              <a:off x="6121920" y="3831187"/>
              <a:ext cx="72720" cy="131760"/>
            </p14:xfrm>
          </p:contentPart>
        </mc:Choice>
        <mc:Fallback>
          <p:pic>
            <p:nvPicPr>
              <p:cNvPr id="102" name="Freihand 101">
                <a:extLst>
                  <a:ext uri="{FF2B5EF4-FFF2-40B4-BE49-F238E27FC236}">
                    <a16:creationId xmlns:a16="http://schemas.microsoft.com/office/drawing/2014/main" id="{7ED64487-6B10-4ED2-8553-4B2329740B86}"/>
                  </a:ext>
                </a:extLst>
              </p:cNvPr>
              <p:cNvPicPr/>
              <p:nvPr/>
            </p:nvPicPr>
            <p:blipFill>
              <a:blip r:embed="rId84"/>
              <a:stretch>
                <a:fillRect/>
              </a:stretch>
            </p:blipFill>
            <p:spPr>
              <a:xfrm>
                <a:off x="6117600" y="3826867"/>
                <a:ext cx="81360" cy="140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5">
            <p14:nvContentPartPr>
              <p14:cNvPr id="103" name="Freihand 102">
                <a:extLst>
                  <a:ext uri="{FF2B5EF4-FFF2-40B4-BE49-F238E27FC236}">
                    <a16:creationId xmlns:a16="http://schemas.microsoft.com/office/drawing/2014/main" id="{D76822D5-2EAC-4CC2-A60C-86581FF433B3}"/>
                  </a:ext>
                </a:extLst>
              </p14:cNvPr>
              <p14:cNvContentPartPr/>
              <p14:nvPr/>
            </p14:nvContentPartPr>
            <p14:xfrm>
              <a:off x="6165480" y="3904627"/>
              <a:ext cx="48240" cy="59040"/>
            </p14:xfrm>
          </p:contentPart>
        </mc:Choice>
        <mc:Fallback>
          <p:pic>
            <p:nvPicPr>
              <p:cNvPr id="103" name="Freihand 102">
                <a:extLst>
                  <a:ext uri="{FF2B5EF4-FFF2-40B4-BE49-F238E27FC236}">
                    <a16:creationId xmlns:a16="http://schemas.microsoft.com/office/drawing/2014/main" id="{D76822D5-2EAC-4CC2-A60C-86581FF433B3}"/>
                  </a:ext>
                </a:extLst>
              </p:cNvPr>
              <p:cNvPicPr/>
              <p:nvPr/>
            </p:nvPicPr>
            <p:blipFill>
              <a:blip r:embed="rId86"/>
              <a:stretch>
                <a:fillRect/>
              </a:stretch>
            </p:blipFill>
            <p:spPr>
              <a:xfrm>
                <a:off x="6161160" y="3900307"/>
                <a:ext cx="56880" cy="67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7">
            <p14:nvContentPartPr>
              <p14:cNvPr id="104" name="Freihand 103">
                <a:extLst>
                  <a:ext uri="{FF2B5EF4-FFF2-40B4-BE49-F238E27FC236}">
                    <a16:creationId xmlns:a16="http://schemas.microsoft.com/office/drawing/2014/main" id="{5FD4B293-A911-4304-8264-D42762948D58}"/>
                  </a:ext>
                </a:extLst>
              </p14:cNvPr>
              <p14:cNvContentPartPr/>
              <p14:nvPr/>
            </p14:nvContentPartPr>
            <p14:xfrm>
              <a:off x="6251160" y="3889147"/>
              <a:ext cx="82800" cy="81360"/>
            </p14:xfrm>
          </p:contentPart>
        </mc:Choice>
        <mc:Fallback>
          <p:pic>
            <p:nvPicPr>
              <p:cNvPr id="104" name="Freihand 103">
                <a:extLst>
                  <a:ext uri="{FF2B5EF4-FFF2-40B4-BE49-F238E27FC236}">
                    <a16:creationId xmlns:a16="http://schemas.microsoft.com/office/drawing/2014/main" id="{5FD4B293-A911-4304-8264-D42762948D58}"/>
                  </a:ext>
                </a:extLst>
              </p:cNvPr>
              <p:cNvPicPr/>
              <p:nvPr/>
            </p:nvPicPr>
            <p:blipFill>
              <a:blip r:embed="rId88"/>
              <a:stretch>
                <a:fillRect/>
              </a:stretch>
            </p:blipFill>
            <p:spPr>
              <a:xfrm>
                <a:off x="6246840" y="3884827"/>
                <a:ext cx="91440" cy="90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9">
            <p14:nvContentPartPr>
              <p14:cNvPr id="106" name="Freihand 105">
                <a:extLst>
                  <a:ext uri="{FF2B5EF4-FFF2-40B4-BE49-F238E27FC236}">
                    <a16:creationId xmlns:a16="http://schemas.microsoft.com/office/drawing/2014/main" id="{570CE057-3A09-428F-B19C-BB42D460A837}"/>
                  </a:ext>
                </a:extLst>
              </p14:cNvPr>
              <p14:cNvContentPartPr/>
              <p14:nvPr/>
            </p14:nvContentPartPr>
            <p14:xfrm>
              <a:off x="4829160" y="4479187"/>
              <a:ext cx="10440" cy="81720"/>
            </p14:xfrm>
          </p:contentPart>
        </mc:Choice>
        <mc:Fallback>
          <p:pic>
            <p:nvPicPr>
              <p:cNvPr id="106" name="Freihand 105">
                <a:extLst>
                  <a:ext uri="{FF2B5EF4-FFF2-40B4-BE49-F238E27FC236}">
                    <a16:creationId xmlns:a16="http://schemas.microsoft.com/office/drawing/2014/main" id="{570CE057-3A09-428F-B19C-BB42D460A837}"/>
                  </a:ext>
                </a:extLst>
              </p:cNvPr>
              <p:cNvPicPr/>
              <p:nvPr/>
            </p:nvPicPr>
            <p:blipFill>
              <a:blip r:embed="rId90"/>
              <a:stretch>
                <a:fillRect/>
              </a:stretch>
            </p:blipFill>
            <p:spPr>
              <a:xfrm>
                <a:off x="4824840" y="4474867"/>
                <a:ext cx="19080" cy="90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1">
            <p14:nvContentPartPr>
              <p14:cNvPr id="95" name="Freihand 94">
                <a:extLst>
                  <a:ext uri="{FF2B5EF4-FFF2-40B4-BE49-F238E27FC236}">
                    <a16:creationId xmlns:a16="http://schemas.microsoft.com/office/drawing/2014/main" id="{3581B078-DFD8-48DE-8F51-A5448A4DA3DE}"/>
                  </a:ext>
                </a:extLst>
              </p14:cNvPr>
              <p14:cNvContentPartPr/>
              <p14:nvPr/>
            </p14:nvContentPartPr>
            <p14:xfrm>
              <a:off x="4827360" y="4425907"/>
              <a:ext cx="15480" cy="118800"/>
            </p14:xfrm>
          </p:contentPart>
        </mc:Choice>
        <mc:Fallback>
          <p:pic>
            <p:nvPicPr>
              <p:cNvPr id="95" name="Freihand 94">
                <a:extLst>
                  <a:ext uri="{FF2B5EF4-FFF2-40B4-BE49-F238E27FC236}">
                    <a16:creationId xmlns:a16="http://schemas.microsoft.com/office/drawing/2014/main" id="{3581B078-DFD8-48DE-8F51-A5448A4DA3DE}"/>
                  </a:ext>
                </a:extLst>
              </p:cNvPr>
              <p:cNvPicPr/>
              <p:nvPr/>
            </p:nvPicPr>
            <p:blipFill>
              <a:blip r:embed="rId92"/>
              <a:stretch>
                <a:fillRect/>
              </a:stretch>
            </p:blipFill>
            <p:spPr>
              <a:xfrm>
                <a:off x="4823040" y="4421587"/>
                <a:ext cx="24120" cy="127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3">
            <p14:nvContentPartPr>
              <p14:cNvPr id="134" name="Freihand 133">
                <a:extLst>
                  <a:ext uri="{FF2B5EF4-FFF2-40B4-BE49-F238E27FC236}">
                    <a16:creationId xmlns:a16="http://schemas.microsoft.com/office/drawing/2014/main" id="{9C6DD790-EC93-47A0-9762-94919C4EB2BD}"/>
                  </a:ext>
                </a:extLst>
              </p14:cNvPr>
              <p14:cNvContentPartPr/>
              <p14:nvPr/>
            </p14:nvContentPartPr>
            <p14:xfrm>
              <a:off x="4887480" y="4351027"/>
              <a:ext cx="1396080" cy="191520"/>
            </p14:xfrm>
          </p:contentPart>
        </mc:Choice>
        <mc:Fallback>
          <p:pic>
            <p:nvPicPr>
              <p:cNvPr id="134" name="Freihand 133">
                <a:extLst>
                  <a:ext uri="{FF2B5EF4-FFF2-40B4-BE49-F238E27FC236}">
                    <a16:creationId xmlns:a16="http://schemas.microsoft.com/office/drawing/2014/main" id="{9C6DD790-EC93-47A0-9762-94919C4EB2BD}"/>
                  </a:ext>
                </a:extLst>
              </p:cNvPr>
              <p:cNvPicPr/>
              <p:nvPr/>
            </p:nvPicPr>
            <p:blipFill>
              <a:blip r:embed="rId94"/>
              <a:stretch>
                <a:fillRect/>
              </a:stretch>
            </p:blipFill>
            <p:spPr>
              <a:xfrm>
                <a:off x="4883160" y="4346707"/>
                <a:ext cx="1404720" cy="200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5">
            <p14:nvContentPartPr>
              <p14:cNvPr id="135" name="Freihand 134">
                <a:extLst>
                  <a:ext uri="{FF2B5EF4-FFF2-40B4-BE49-F238E27FC236}">
                    <a16:creationId xmlns:a16="http://schemas.microsoft.com/office/drawing/2014/main" id="{ABBF5872-CFDE-4541-905B-8FEF296AFD6A}"/>
                  </a:ext>
                </a:extLst>
              </p14:cNvPr>
              <p14:cNvContentPartPr/>
              <p14:nvPr/>
            </p14:nvContentPartPr>
            <p14:xfrm>
              <a:off x="6393720" y="4396387"/>
              <a:ext cx="360" cy="360"/>
            </p14:xfrm>
          </p:contentPart>
        </mc:Choice>
        <mc:Fallback>
          <p:pic>
            <p:nvPicPr>
              <p:cNvPr id="135" name="Freihand 134">
                <a:extLst>
                  <a:ext uri="{FF2B5EF4-FFF2-40B4-BE49-F238E27FC236}">
                    <a16:creationId xmlns:a16="http://schemas.microsoft.com/office/drawing/2014/main" id="{ABBF5872-CFDE-4541-905B-8FEF296AFD6A}"/>
                  </a:ext>
                </a:extLst>
              </p:cNvPr>
              <p:cNvPicPr/>
              <p:nvPr/>
            </p:nvPicPr>
            <p:blipFill>
              <a:blip r:embed="rId96"/>
              <a:stretch>
                <a:fillRect/>
              </a:stretch>
            </p:blipFill>
            <p:spPr>
              <a:xfrm>
                <a:off x="6389400" y="4392067"/>
                <a:ext cx="9000" cy="9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7">
            <p14:nvContentPartPr>
              <p14:cNvPr id="136" name="Freihand 135">
                <a:extLst>
                  <a:ext uri="{FF2B5EF4-FFF2-40B4-BE49-F238E27FC236}">
                    <a16:creationId xmlns:a16="http://schemas.microsoft.com/office/drawing/2014/main" id="{D45CEC93-9B4C-47C6-8755-9494C3F44209}"/>
                  </a:ext>
                </a:extLst>
              </p14:cNvPr>
              <p14:cNvContentPartPr/>
              <p14:nvPr/>
            </p14:nvContentPartPr>
            <p14:xfrm>
              <a:off x="6256560" y="4326907"/>
              <a:ext cx="1636920" cy="200520"/>
            </p14:xfrm>
          </p:contentPart>
        </mc:Choice>
        <mc:Fallback>
          <p:pic>
            <p:nvPicPr>
              <p:cNvPr id="136" name="Freihand 135">
                <a:extLst>
                  <a:ext uri="{FF2B5EF4-FFF2-40B4-BE49-F238E27FC236}">
                    <a16:creationId xmlns:a16="http://schemas.microsoft.com/office/drawing/2014/main" id="{D45CEC93-9B4C-47C6-8755-9494C3F44209}"/>
                  </a:ext>
                </a:extLst>
              </p:cNvPr>
              <p:cNvPicPr/>
              <p:nvPr/>
            </p:nvPicPr>
            <p:blipFill>
              <a:blip r:embed="rId98"/>
              <a:stretch>
                <a:fillRect/>
              </a:stretch>
            </p:blipFill>
            <p:spPr>
              <a:xfrm>
                <a:off x="6252240" y="4322587"/>
                <a:ext cx="1645560" cy="209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9">
            <p14:nvContentPartPr>
              <p14:cNvPr id="138" name="Freihand 137">
                <a:extLst>
                  <a:ext uri="{FF2B5EF4-FFF2-40B4-BE49-F238E27FC236}">
                    <a16:creationId xmlns:a16="http://schemas.microsoft.com/office/drawing/2014/main" id="{5940A347-48EC-44D2-8A2D-E6508261D7FF}"/>
                  </a:ext>
                </a:extLst>
              </p14:cNvPr>
              <p14:cNvContentPartPr/>
              <p14:nvPr/>
            </p14:nvContentPartPr>
            <p14:xfrm>
              <a:off x="6363840" y="4159147"/>
              <a:ext cx="164520" cy="151920"/>
            </p14:xfrm>
          </p:contentPart>
        </mc:Choice>
        <mc:Fallback>
          <p:pic>
            <p:nvPicPr>
              <p:cNvPr id="138" name="Freihand 137">
                <a:extLst>
                  <a:ext uri="{FF2B5EF4-FFF2-40B4-BE49-F238E27FC236}">
                    <a16:creationId xmlns:a16="http://schemas.microsoft.com/office/drawing/2014/main" id="{5940A347-48EC-44D2-8A2D-E6508261D7FF}"/>
                  </a:ext>
                </a:extLst>
              </p:cNvPr>
              <p:cNvPicPr/>
              <p:nvPr/>
            </p:nvPicPr>
            <p:blipFill>
              <a:blip r:embed="rId100"/>
              <a:stretch>
                <a:fillRect/>
              </a:stretch>
            </p:blipFill>
            <p:spPr>
              <a:xfrm>
                <a:off x="6359520" y="4154827"/>
                <a:ext cx="173160" cy="160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1">
            <p14:nvContentPartPr>
              <p14:cNvPr id="139" name="Freihand 138">
                <a:extLst>
                  <a:ext uri="{FF2B5EF4-FFF2-40B4-BE49-F238E27FC236}">
                    <a16:creationId xmlns:a16="http://schemas.microsoft.com/office/drawing/2014/main" id="{EFD8AB59-7095-4294-A75B-EB501E3C9D04}"/>
                  </a:ext>
                </a:extLst>
              </p14:cNvPr>
              <p14:cNvContentPartPr/>
              <p14:nvPr/>
            </p14:nvContentPartPr>
            <p14:xfrm>
              <a:off x="6547440" y="4245187"/>
              <a:ext cx="114840" cy="114120"/>
            </p14:xfrm>
          </p:contentPart>
        </mc:Choice>
        <mc:Fallback>
          <p:pic>
            <p:nvPicPr>
              <p:cNvPr id="139" name="Freihand 138">
                <a:extLst>
                  <a:ext uri="{FF2B5EF4-FFF2-40B4-BE49-F238E27FC236}">
                    <a16:creationId xmlns:a16="http://schemas.microsoft.com/office/drawing/2014/main" id="{EFD8AB59-7095-4294-A75B-EB501E3C9D04}"/>
                  </a:ext>
                </a:extLst>
              </p:cNvPr>
              <p:cNvPicPr/>
              <p:nvPr/>
            </p:nvPicPr>
            <p:blipFill>
              <a:blip r:embed="rId102"/>
              <a:stretch>
                <a:fillRect/>
              </a:stretch>
            </p:blipFill>
            <p:spPr>
              <a:xfrm>
                <a:off x="6543120" y="4240867"/>
                <a:ext cx="123480" cy="122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3">
            <p14:nvContentPartPr>
              <p14:cNvPr id="141" name="Freihand 140">
                <a:extLst>
                  <a:ext uri="{FF2B5EF4-FFF2-40B4-BE49-F238E27FC236}">
                    <a16:creationId xmlns:a16="http://schemas.microsoft.com/office/drawing/2014/main" id="{176D3E34-44DF-4B3B-97DD-5F9235340DE5}"/>
                  </a:ext>
                </a:extLst>
              </p14:cNvPr>
              <p14:cNvContentPartPr/>
              <p14:nvPr/>
            </p14:nvContentPartPr>
            <p14:xfrm>
              <a:off x="6444480" y="4074907"/>
              <a:ext cx="115200" cy="102240"/>
            </p14:xfrm>
          </p:contentPart>
        </mc:Choice>
        <mc:Fallback>
          <p:pic>
            <p:nvPicPr>
              <p:cNvPr id="141" name="Freihand 140">
                <a:extLst>
                  <a:ext uri="{FF2B5EF4-FFF2-40B4-BE49-F238E27FC236}">
                    <a16:creationId xmlns:a16="http://schemas.microsoft.com/office/drawing/2014/main" id="{176D3E34-44DF-4B3B-97DD-5F9235340DE5}"/>
                  </a:ext>
                </a:extLst>
              </p:cNvPr>
              <p:cNvPicPr/>
              <p:nvPr/>
            </p:nvPicPr>
            <p:blipFill>
              <a:blip r:embed="rId104"/>
              <a:stretch>
                <a:fillRect/>
              </a:stretch>
            </p:blipFill>
            <p:spPr>
              <a:xfrm>
                <a:off x="6440160" y="4070587"/>
                <a:ext cx="123840" cy="110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5">
            <p14:nvContentPartPr>
              <p14:cNvPr id="142" name="Freihand 141">
                <a:extLst>
                  <a:ext uri="{FF2B5EF4-FFF2-40B4-BE49-F238E27FC236}">
                    <a16:creationId xmlns:a16="http://schemas.microsoft.com/office/drawing/2014/main" id="{DBCA64F7-3E6A-42AC-A746-3B57C1DE4420}"/>
                  </a:ext>
                </a:extLst>
              </p14:cNvPr>
              <p14:cNvContentPartPr/>
              <p14:nvPr/>
            </p14:nvContentPartPr>
            <p14:xfrm>
              <a:off x="6584880" y="3996427"/>
              <a:ext cx="9720" cy="84240"/>
            </p14:xfrm>
          </p:contentPart>
        </mc:Choice>
        <mc:Fallback>
          <p:pic>
            <p:nvPicPr>
              <p:cNvPr id="142" name="Freihand 141">
                <a:extLst>
                  <a:ext uri="{FF2B5EF4-FFF2-40B4-BE49-F238E27FC236}">
                    <a16:creationId xmlns:a16="http://schemas.microsoft.com/office/drawing/2014/main" id="{DBCA64F7-3E6A-42AC-A746-3B57C1DE4420}"/>
                  </a:ext>
                </a:extLst>
              </p:cNvPr>
              <p:cNvPicPr/>
              <p:nvPr/>
            </p:nvPicPr>
            <p:blipFill>
              <a:blip r:embed="rId106"/>
              <a:stretch>
                <a:fillRect/>
              </a:stretch>
            </p:blipFill>
            <p:spPr>
              <a:xfrm>
                <a:off x="6580560" y="3992107"/>
                <a:ext cx="18360" cy="92880"/>
              </a:xfrm>
              <a:prstGeom prst="rect">
                <a:avLst/>
              </a:prstGeom>
            </p:spPr>
          </p:pic>
        </mc:Fallback>
      </mc:AlternateContent>
      <p:grpSp>
        <p:nvGrpSpPr>
          <p:cNvPr id="146" name="Gruppieren 145">
            <a:extLst>
              <a:ext uri="{FF2B5EF4-FFF2-40B4-BE49-F238E27FC236}">
                <a16:creationId xmlns:a16="http://schemas.microsoft.com/office/drawing/2014/main" id="{8F886BDE-188B-4E8A-825E-C6479643B8BF}"/>
              </a:ext>
            </a:extLst>
          </p:cNvPr>
          <p:cNvGrpSpPr/>
          <p:nvPr/>
        </p:nvGrpSpPr>
        <p:grpSpPr>
          <a:xfrm>
            <a:off x="4974240" y="4395307"/>
            <a:ext cx="403560" cy="126360"/>
            <a:chOff x="4974240" y="4395307"/>
            <a:chExt cx="403560" cy="126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7">
              <p14:nvContentPartPr>
                <p14:cNvPr id="144" name="Freihand 143">
                  <a:extLst>
                    <a:ext uri="{FF2B5EF4-FFF2-40B4-BE49-F238E27FC236}">
                      <a16:creationId xmlns:a16="http://schemas.microsoft.com/office/drawing/2014/main" id="{3B407B71-9F38-43E2-B639-EBFDB6E55B3B}"/>
                    </a:ext>
                  </a:extLst>
                </p14:cNvPr>
                <p14:cNvContentPartPr/>
                <p14:nvPr/>
              </p14:nvContentPartPr>
              <p14:xfrm>
                <a:off x="5122920" y="4470907"/>
                <a:ext cx="254880" cy="7200"/>
              </p14:xfrm>
            </p:contentPart>
          </mc:Choice>
          <mc:Fallback>
            <p:pic>
              <p:nvPicPr>
                <p:cNvPr id="144" name="Freihand 143">
                  <a:extLst>
                    <a:ext uri="{FF2B5EF4-FFF2-40B4-BE49-F238E27FC236}">
                      <a16:creationId xmlns:a16="http://schemas.microsoft.com/office/drawing/2014/main" id="{3B407B71-9F38-43E2-B639-EBFDB6E55B3B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5118600" y="4466587"/>
                  <a:ext cx="263520" cy="1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9">
              <p14:nvContentPartPr>
                <p14:cNvPr id="145" name="Freihand 144">
                  <a:extLst>
                    <a:ext uri="{FF2B5EF4-FFF2-40B4-BE49-F238E27FC236}">
                      <a16:creationId xmlns:a16="http://schemas.microsoft.com/office/drawing/2014/main" id="{96D48E34-CC42-4D93-9EBA-EE8E6E2FB79E}"/>
                    </a:ext>
                  </a:extLst>
                </p14:cNvPr>
                <p14:cNvContentPartPr/>
                <p14:nvPr/>
              </p14:nvContentPartPr>
              <p14:xfrm>
                <a:off x="4974240" y="4395307"/>
                <a:ext cx="206280" cy="126360"/>
              </p14:xfrm>
            </p:contentPart>
          </mc:Choice>
          <mc:Fallback>
            <p:pic>
              <p:nvPicPr>
                <p:cNvPr id="145" name="Freihand 144">
                  <a:extLst>
                    <a:ext uri="{FF2B5EF4-FFF2-40B4-BE49-F238E27FC236}">
                      <a16:creationId xmlns:a16="http://schemas.microsoft.com/office/drawing/2014/main" id="{96D48E34-CC42-4D93-9EBA-EE8E6E2FB79E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4969920" y="4390987"/>
                  <a:ext cx="214920" cy="135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51" name="Gruppieren 150">
            <a:extLst>
              <a:ext uri="{FF2B5EF4-FFF2-40B4-BE49-F238E27FC236}">
                <a16:creationId xmlns:a16="http://schemas.microsoft.com/office/drawing/2014/main" id="{68C7EEB6-210D-439F-B05C-55F92EF13E9B}"/>
              </a:ext>
            </a:extLst>
          </p:cNvPr>
          <p:cNvGrpSpPr/>
          <p:nvPr/>
        </p:nvGrpSpPr>
        <p:grpSpPr>
          <a:xfrm>
            <a:off x="4743480" y="4592587"/>
            <a:ext cx="226080" cy="216360"/>
            <a:chOff x="4743480" y="4592587"/>
            <a:chExt cx="226080" cy="216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1">
              <p14:nvContentPartPr>
                <p14:cNvPr id="147" name="Freihand 146">
                  <a:extLst>
                    <a:ext uri="{FF2B5EF4-FFF2-40B4-BE49-F238E27FC236}">
                      <a16:creationId xmlns:a16="http://schemas.microsoft.com/office/drawing/2014/main" id="{4481536D-AE66-4F49-B9FC-77DD2EDAE5EB}"/>
                    </a:ext>
                  </a:extLst>
                </p14:cNvPr>
                <p14:cNvContentPartPr/>
                <p14:nvPr/>
              </p14:nvContentPartPr>
              <p14:xfrm>
                <a:off x="4743480" y="4648747"/>
                <a:ext cx="151920" cy="160200"/>
              </p14:xfrm>
            </p:contentPart>
          </mc:Choice>
          <mc:Fallback>
            <p:pic>
              <p:nvPicPr>
                <p:cNvPr id="147" name="Freihand 146">
                  <a:extLst>
                    <a:ext uri="{FF2B5EF4-FFF2-40B4-BE49-F238E27FC236}">
                      <a16:creationId xmlns:a16="http://schemas.microsoft.com/office/drawing/2014/main" id="{4481536D-AE66-4F49-B9FC-77DD2EDAE5EB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4739160" y="4644427"/>
                  <a:ext cx="160560" cy="16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3">
              <p14:nvContentPartPr>
                <p14:cNvPr id="148" name="Freihand 147">
                  <a:extLst>
                    <a:ext uri="{FF2B5EF4-FFF2-40B4-BE49-F238E27FC236}">
                      <a16:creationId xmlns:a16="http://schemas.microsoft.com/office/drawing/2014/main" id="{5464F28F-05C6-498E-89FF-E035CE540F8F}"/>
                    </a:ext>
                  </a:extLst>
                </p14:cNvPr>
                <p14:cNvContentPartPr/>
                <p14:nvPr/>
              </p14:nvContentPartPr>
              <p14:xfrm>
                <a:off x="4852200" y="4601227"/>
                <a:ext cx="17640" cy="88560"/>
              </p14:xfrm>
            </p:contentPart>
          </mc:Choice>
          <mc:Fallback>
            <p:pic>
              <p:nvPicPr>
                <p:cNvPr id="148" name="Freihand 147">
                  <a:extLst>
                    <a:ext uri="{FF2B5EF4-FFF2-40B4-BE49-F238E27FC236}">
                      <a16:creationId xmlns:a16="http://schemas.microsoft.com/office/drawing/2014/main" id="{5464F28F-05C6-498E-89FF-E035CE540F8F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4847880" y="4596907"/>
                  <a:ext cx="26280" cy="9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5">
              <p14:nvContentPartPr>
                <p14:cNvPr id="149" name="Freihand 148">
                  <a:extLst>
                    <a:ext uri="{FF2B5EF4-FFF2-40B4-BE49-F238E27FC236}">
                      <a16:creationId xmlns:a16="http://schemas.microsoft.com/office/drawing/2014/main" id="{F992CAA1-A6FB-4572-8E88-7A87B4D8AA76}"/>
                    </a:ext>
                  </a:extLst>
                </p14:cNvPr>
                <p14:cNvContentPartPr/>
                <p14:nvPr/>
              </p14:nvContentPartPr>
              <p14:xfrm>
                <a:off x="4843200" y="4606627"/>
                <a:ext cx="56880" cy="66960"/>
              </p14:xfrm>
            </p:contentPart>
          </mc:Choice>
          <mc:Fallback>
            <p:pic>
              <p:nvPicPr>
                <p:cNvPr id="149" name="Freihand 148">
                  <a:extLst>
                    <a:ext uri="{FF2B5EF4-FFF2-40B4-BE49-F238E27FC236}">
                      <a16:creationId xmlns:a16="http://schemas.microsoft.com/office/drawing/2014/main" id="{F992CAA1-A6FB-4572-8E88-7A87B4D8AA76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4838880" y="4602307"/>
                  <a:ext cx="65520" cy="7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7">
              <p14:nvContentPartPr>
                <p14:cNvPr id="150" name="Freihand 149">
                  <a:extLst>
                    <a:ext uri="{FF2B5EF4-FFF2-40B4-BE49-F238E27FC236}">
                      <a16:creationId xmlns:a16="http://schemas.microsoft.com/office/drawing/2014/main" id="{8F4A2DFD-C2D9-4DD8-A164-4C38AF459B05}"/>
                    </a:ext>
                  </a:extLst>
                </p14:cNvPr>
                <p14:cNvContentPartPr/>
                <p14:nvPr/>
              </p14:nvContentPartPr>
              <p14:xfrm>
                <a:off x="4949400" y="4592587"/>
                <a:ext cx="20160" cy="55080"/>
              </p14:xfrm>
            </p:contentPart>
          </mc:Choice>
          <mc:Fallback>
            <p:pic>
              <p:nvPicPr>
                <p:cNvPr id="150" name="Freihand 149">
                  <a:extLst>
                    <a:ext uri="{FF2B5EF4-FFF2-40B4-BE49-F238E27FC236}">
                      <a16:creationId xmlns:a16="http://schemas.microsoft.com/office/drawing/2014/main" id="{8F4A2DFD-C2D9-4DD8-A164-4C38AF459B05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4945080" y="4588267"/>
                  <a:ext cx="28800" cy="63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54" name="Gruppieren 153">
            <a:extLst>
              <a:ext uri="{FF2B5EF4-FFF2-40B4-BE49-F238E27FC236}">
                <a16:creationId xmlns:a16="http://schemas.microsoft.com/office/drawing/2014/main" id="{01B382DE-D4A1-4166-994F-BCBB02F4A23F}"/>
              </a:ext>
            </a:extLst>
          </p:cNvPr>
          <p:cNvGrpSpPr/>
          <p:nvPr/>
        </p:nvGrpSpPr>
        <p:grpSpPr>
          <a:xfrm>
            <a:off x="8293440" y="39667"/>
            <a:ext cx="3388680" cy="957240"/>
            <a:chOff x="8293440" y="39667"/>
            <a:chExt cx="3388680" cy="957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9">
              <p14:nvContentPartPr>
                <p14:cNvPr id="3" name="Freihand 2">
                  <a:extLst>
                    <a:ext uri="{FF2B5EF4-FFF2-40B4-BE49-F238E27FC236}">
                      <a16:creationId xmlns:a16="http://schemas.microsoft.com/office/drawing/2014/main" id="{F0CF9E4A-BAE6-40A6-A895-2D89E035C4B0}"/>
                    </a:ext>
                  </a:extLst>
                </p14:cNvPr>
                <p14:cNvContentPartPr/>
                <p14:nvPr/>
              </p14:nvContentPartPr>
              <p14:xfrm>
                <a:off x="8293440" y="270427"/>
                <a:ext cx="118080" cy="95040"/>
              </p14:xfrm>
            </p:contentPart>
          </mc:Choice>
          <mc:Fallback>
            <p:pic>
              <p:nvPicPr>
                <p:cNvPr id="3" name="Freihand 2">
                  <a:extLst>
                    <a:ext uri="{FF2B5EF4-FFF2-40B4-BE49-F238E27FC236}">
                      <a16:creationId xmlns:a16="http://schemas.microsoft.com/office/drawing/2014/main" id="{F0CF9E4A-BAE6-40A6-A895-2D89E035C4B0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8289120" y="266107"/>
                  <a:ext cx="126720" cy="10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1">
              <p14:nvContentPartPr>
                <p14:cNvPr id="5" name="Freihand 4">
                  <a:extLst>
                    <a:ext uri="{FF2B5EF4-FFF2-40B4-BE49-F238E27FC236}">
                      <a16:creationId xmlns:a16="http://schemas.microsoft.com/office/drawing/2014/main" id="{3C616D04-08A0-4878-8D02-5165261BEC6E}"/>
                    </a:ext>
                  </a:extLst>
                </p14:cNvPr>
                <p14:cNvContentPartPr/>
                <p14:nvPr/>
              </p14:nvContentPartPr>
              <p14:xfrm>
                <a:off x="8452920" y="159547"/>
                <a:ext cx="22320" cy="183240"/>
              </p14:xfrm>
            </p:contentPart>
          </mc:Choice>
          <mc:Fallback>
            <p:pic>
              <p:nvPicPr>
                <p:cNvPr id="5" name="Freihand 4">
                  <a:extLst>
                    <a:ext uri="{FF2B5EF4-FFF2-40B4-BE49-F238E27FC236}">
                      <a16:creationId xmlns:a16="http://schemas.microsoft.com/office/drawing/2014/main" id="{3C616D04-08A0-4878-8D02-5165261BEC6E}"/>
                    </a:ext>
                  </a:extLst>
                </p:cNvPr>
                <p:cNvPicPr/>
                <p:nvPr/>
              </p:nvPicPr>
              <p:blipFill>
                <a:blip r:embed="rId122"/>
                <a:stretch>
                  <a:fillRect/>
                </a:stretch>
              </p:blipFill>
              <p:spPr>
                <a:xfrm>
                  <a:off x="8448600" y="155227"/>
                  <a:ext cx="30960" cy="19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3">
              <p14:nvContentPartPr>
                <p14:cNvPr id="6" name="Freihand 5">
                  <a:extLst>
                    <a:ext uri="{FF2B5EF4-FFF2-40B4-BE49-F238E27FC236}">
                      <a16:creationId xmlns:a16="http://schemas.microsoft.com/office/drawing/2014/main" id="{9CEB1C37-7948-4860-A2D2-42A7C4741B36}"/>
                    </a:ext>
                  </a:extLst>
                </p14:cNvPr>
                <p14:cNvContentPartPr/>
                <p14:nvPr/>
              </p14:nvContentPartPr>
              <p14:xfrm>
                <a:off x="8507280" y="232627"/>
                <a:ext cx="79560" cy="100080"/>
              </p14:xfrm>
            </p:contentPart>
          </mc:Choice>
          <mc:Fallback>
            <p:pic>
              <p:nvPicPr>
                <p:cNvPr id="6" name="Freihand 5">
                  <a:extLst>
                    <a:ext uri="{FF2B5EF4-FFF2-40B4-BE49-F238E27FC236}">
                      <a16:creationId xmlns:a16="http://schemas.microsoft.com/office/drawing/2014/main" id="{9CEB1C37-7948-4860-A2D2-42A7C4741B36}"/>
                    </a:ext>
                  </a:extLst>
                </p:cNvPr>
                <p:cNvPicPr/>
                <p:nvPr/>
              </p:nvPicPr>
              <p:blipFill>
                <a:blip r:embed="rId124"/>
                <a:stretch>
                  <a:fillRect/>
                </a:stretch>
              </p:blipFill>
              <p:spPr>
                <a:xfrm>
                  <a:off x="8502960" y="228307"/>
                  <a:ext cx="88200" cy="10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5">
              <p14:nvContentPartPr>
                <p14:cNvPr id="8" name="Freihand 7">
                  <a:extLst>
                    <a:ext uri="{FF2B5EF4-FFF2-40B4-BE49-F238E27FC236}">
                      <a16:creationId xmlns:a16="http://schemas.microsoft.com/office/drawing/2014/main" id="{4CCE2F26-1FF8-4755-B677-3EDF45BFC88D}"/>
                    </a:ext>
                  </a:extLst>
                </p14:cNvPr>
                <p14:cNvContentPartPr/>
                <p14:nvPr/>
              </p14:nvContentPartPr>
              <p14:xfrm>
                <a:off x="8639400" y="224707"/>
                <a:ext cx="82440" cy="105120"/>
              </p14:xfrm>
            </p:contentPart>
          </mc:Choice>
          <mc:Fallback>
            <p:pic>
              <p:nvPicPr>
                <p:cNvPr id="8" name="Freihand 7">
                  <a:extLst>
                    <a:ext uri="{FF2B5EF4-FFF2-40B4-BE49-F238E27FC236}">
                      <a16:creationId xmlns:a16="http://schemas.microsoft.com/office/drawing/2014/main" id="{4CCE2F26-1FF8-4755-B677-3EDF45BFC88D}"/>
                    </a:ext>
                  </a:extLst>
                </p:cNvPr>
                <p:cNvPicPr/>
                <p:nvPr/>
              </p:nvPicPr>
              <p:blipFill>
                <a:blip r:embed="rId126"/>
                <a:stretch>
                  <a:fillRect/>
                </a:stretch>
              </p:blipFill>
              <p:spPr>
                <a:xfrm>
                  <a:off x="8635080" y="220387"/>
                  <a:ext cx="91080" cy="11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7">
              <p14:nvContentPartPr>
                <p14:cNvPr id="9" name="Freihand 8">
                  <a:extLst>
                    <a:ext uri="{FF2B5EF4-FFF2-40B4-BE49-F238E27FC236}">
                      <a16:creationId xmlns:a16="http://schemas.microsoft.com/office/drawing/2014/main" id="{65EAD063-F593-4C6A-8B12-B8F420AC6FFD}"/>
                    </a:ext>
                  </a:extLst>
                </p14:cNvPr>
                <p14:cNvContentPartPr/>
                <p14:nvPr/>
              </p14:nvContentPartPr>
              <p14:xfrm>
                <a:off x="8856120" y="213907"/>
                <a:ext cx="237240" cy="90720"/>
              </p14:xfrm>
            </p:contentPart>
          </mc:Choice>
          <mc:Fallback>
            <p:pic>
              <p:nvPicPr>
                <p:cNvPr id="9" name="Freihand 8">
                  <a:extLst>
                    <a:ext uri="{FF2B5EF4-FFF2-40B4-BE49-F238E27FC236}">
                      <a16:creationId xmlns:a16="http://schemas.microsoft.com/office/drawing/2014/main" id="{65EAD063-F593-4C6A-8B12-B8F420AC6FFD}"/>
                    </a:ext>
                  </a:extLst>
                </p:cNvPr>
                <p:cNvPicPr/>
                <p:nvPr/>
              </p:nvPicPr>
              <p:blipFill>
                <a:blip r:embed="rId128"/>
                <a:stretch>
                  <a:fillRect/>
                </a:stretch>
              </p:blipFill>
              <p:spPr>
                <a:xfrm>
                  <a:off x="8851800" y="209587"/>
                  <a:ext cx="245880" cy="9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9">
              <p14:nvContentPartPr>
                <p14:cNvPr id="13" name="Freihand 12">
                  <a:extLst>
                    <a:ext uri="{FF2B5EF4-FFF2-40B4-BE49-F238E27FC236}">
                      <a16:creationId xmlns:a16="http://schemas.microsoft.com/office/drawing/2014/main" id="{5AA492F6-FB95-457F-8C6E-130917B1E20E}"/>
                    </a:ext>
                  </a:extLst>
                </p14:cNvPr>
                <p14:cNvContentPartPr/>
                <p14:nvPr/>
              </p14:nvContentPartPr>
              <p14:xfrm>
                <a:off x="9120000" y="123547"/>
                <a:ext cx="115200" cy="194760"/>
              </p14:xfrm>
            </p:contentPart>
          </mc:Choice>
          <mc:Fallback>
            <p:pic>
              <p:nvPicPr>
                <p:cNvPr id="13" name="Freihand 12">
                  <a:extLst>
                    <a:ext uri="{FF2B5EF4-FFF2-40B4-BE49-F238E27FC236}">
                      <a16:creationId xmlns:a16="http://schemas.microsoft.com/office/drawing/2014/main" id="{5AA492F6-FB95-457F-8C6E-130917B1E20E}"/>
                    </a:ext>
                  </a:extLst>
                </p:cNvPr>
                <p:cNvPicPr/>
                <p:nvPr/>
              </p:nvPicPr>
              <p:blipFill>
                <a:blip r:embed="rId130"/>
                <a:stretch>
                  <a:fillRect/>
                </a:stretch>
              </p:blipFill>
              <p:spPr>
                <a:xfrm>
                  <a:off x="9115680" y="119227"/>
                  <a:ext cx="123840" cy="20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1">
              <p14:nvContentPartPr>
                <p14:cNvPr id="18" name="Freihand 17">
                  <a:extLst>
                    <a:ext uri="{FF2B5EF4-FFF2-40B4-BE49-F238E27FC236}">
                      <a16:creationId xmlns:a16="http://schemas.microsoft.com/office/drawing/2014/main" id="{0A05D4D9-A36F-4CBF-B007-4D14EEA9F640}"/>
                    </a:ext>
                  </a:extLst>
                </p14:cNvPr>
                <p14:cNvContentPartPr/>
                <p14:nvPr/>
              </p14:nvContentPartPr>
              <p14:xfrm>
                <a:off x="9312960" y="129667"/>
                <a:ext cx="390960" cy="128160"/>
              </p14:xfrm>
            </p:contentPart>
          </mc:Choice>
          <mc:Fallback>
            <p:pic>
              <p:nvPicPr>
                <p:cNvPr id="18" name="Freihand 17">
                  <a:extLst>
                    <a:ext uri="{FF2B5EF4-FFF2-40B4-BE49-F238E27FC236}">
                      <a16:creationId xmlns:a16="http://schemas.microsoft.com/office/drawing/2014/main" id="{0A05D4D9-A36F-4CBF-B007-4D14EEA9F640}"/>
                    </a:ext>
                  </a:extLst>
                </p:cNvPr>
                <p:cNvPicPr/>
                <p:nvPr/>
              </p:nvPicPr>
              <p:blipFill>
                <a:blip r:embed="rId132"/>
                <a:stretch>
                  <a:fillRect/>
                </a:stretch>
              </p:blipFill>
              <p:spPr>
                <a:xfrm>
                  <a:off x="9308640" y="125347"/>
                  <a:ext cx="399600" cy="13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3">
              <p14:nvContentPartPr>
                <p14:cNvPr id="23" name="Freihand 22">
                  <a:extLst>
                    <a:ext uri="{FF2B5EF4-FFF2-40B4-BE49-F238E27FC236}">
                      <a16:creationId xmlns:a16="http://schemas.microsoft.com/office/drawing/2014/main" id="{B22E25BB-533A-4EE9-8A84-42EC972E940E}"/>
                    </a:ext>
                  </a:extLst>
                </p14:cNvPr>
                <p14:cNvContentPartPr/>
                <p14:nvPr/>
              </p14:nvContentPartPr>
              <p14:xfrm>
                <a:off x="9854760" y="99067"/>
                <a:ext cx="186840" cy="147960"/>
              </p14:xfrm>
            </p:contentPart>
          </mc:Choice>
          <mc:Fallback>
            <p:pic>
              <p:nvPicPr>
                <p:cNvPr id="23" name="Freihand 22">
                  <a:extLst>
                    <a:ext uri="{FF2B5EF4-FFF2-40B4-BE49-F238E27FC236}">
                      <a16:creationId xmlns:a16="http://schemas.microsoft.com/office/drawing/2014/main" id="{B22E25BB-533A-4EE9-8A84-42EC972E940E}"/>
                    </a:ext>
                  </a:extLst>
                </p:cNvPr>
                <p:cNvPicPr/>
                <p:nvPr/>
              </p:nvPicPr>
              <p:blipFill>
                <a:blip r:embed="rId134"/>
                <a:stretch>
                  <a:fillRect/>
                </a:stretch>
              </p:blipFill>
              <p:spPr>
                <a:xfrm>
                  <a:off x="9850440" y="94747"/>
                  <a:ext cx="195480" cy="15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5">
              <p14:nvContentPartPr>
                <p14:cNvPr id="26" name="Freihand 25">
                  <a:extLst>
                    <a:ext uri="{FF2B5EF4-FFF2-40B4-BE49-F238E27FC236}">
                      <a16:creationId xmlns:a16="http://schemas.microsoft.com/office/drawing/2014/main" id="{348314E4-D62C-4261-A033-FE0BDB3140CB}"/>
                    </a:ext>
                  </a:extLst>
                </p14:cNvPr>
                <p14:cNvContentPartPr/>
                <p14:nvPr/>
              </p14:nvContentPartPr>
              <p14:xfrm>
                <a:off x="10079040" y="39667"/>
                <a:ext cx="289440" cy="200160"/>
              </p14:xfrm>
            </p:contentPart>
          </mc:Choice>
          <mc:Fallback>
            <p:pic>
              <p:nvPicPr>
                <p:cNvPr id="26" name="Freihand 25">
                  <a:extLst>
                    <a:ext uri="{FF2B5EF4-FFF2-40B4-BE49-F238E27FC236}">
                      <a16:creationId xmlns:a16="http://schemas.microsoft.com/office/drawing/2014/main" id="{348314E4-D62C-4261-A033-FE0BDB3140CB}"/>
                    </a:ext>
                  </a:extLst>
                </p:cNvPr>
                <p:cNvPicPr/>
                <p:nvPr/>
              </p:nvPicPr>
              <p:blipFill>
                <a:blip r:embed="rId136"/>
                <a:stretch>
                  <a:fillRect/>
                </a:stretch>
              </p:blipFill>
              <p:spPr>
                <a:xfrm>
                  <a:off x="10074720" y="35347"/>
                  <a:ext cx="298080" cy="20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7">
              <p14:nvContentPartPr>
                <p14:cNvPr id="27" name="Freihand 26">
                  <a:extLst>
                    <a:ext uri="{FF2B5EF4-FFF2-40B4-BE49-F238E27FC236}">
                      <a16:creationId xmlns:a16="http://schemas.microsoft.com/office/drawing/2014/main" id="{C1F05AE0-4CBD-4C77-9B9A-F45C3FD7A564}"/>
                    </a:ext>
                  </a:extLst>
                </p14:cNvPr>
                <p14:cNvContentPartPr/>
                <p14:nvPr/>
              </p14:nvContentPartPr>
              <p14:xfrm>
                <a:off x="10413840" y="162787"/>
                <a:ext cx="175320" cy="65160"/>
              </p14:xfrm>
            </p:contentPart>
          </mc:Choice>
          <mc:Fallback>
            <p:pic>
              <p:nvPicPr>
                <p:cNvPr id="27" name="Freihand 26">
                  <a:extLst>
                    <a:ext uri="{FF2B5EF4-FFF2-40B4-BE49-F238E27FC236}">
                      <a16:creationId xmlns:a16="http://schemas.microsoft.com/office/drawing/2014/main" id="{C1F05AE0-4CBD-4C77-9B9A-F45C3FD7A564}"/>
                    </a:ext>
                  </a:extLst>
                </p:cNvPr>
                <p:cNvPicPr/>
                <p:nvPr/>
              </p:nvPicPr>
              <p:blipFill>
                <a:blip r:embed="rId138"/>
                <a:stretch>
                  <a:fillRect/>
                </a:stretch>
              </p:blipFill>
              <p:spPr>
                <a:xfrm>
                  <a:off x="10409520" y="158467"/>
                  <a:ext cx="183960" cy="7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9">
              <p14:nvContentPartPr>
                <p14:cNvPr id="29" name="Freihand 28">
                  <a:extLst>
                    <a:ext uri="{FF2B5EF4-FFF2-40B4-BE49-F238E27FC236}">
                      <a16:creationId xmlns:a16="http://schemas.microsoft.com/office/drawing/2014/main" id="{A5E6A53A-9B47-4EE3-9743-464095A6FEDF}"/>
                    </a:ext>
                  </a:extLst>
                </p14:cNvPr>
                <p14:cNvContentPartPr/>
                <p14:nvPr/>
              </p14:nvContentPartPr>
              <p14:xfrm>
                <a:off x="10611480" y="86107"/>
                <a:ext cx="221040" cy="122760"/>
              </p14:xfrm>
            </p:contentPart>
          </mc:Choice>
          <mc:Fallback>
            <p:pic>
              <p:nvPicPr>
                <p:cNvPr id="29" name="Freihand 28">
                  <a:extLst>
                    <a:ext uri="{FF2B5EF4-FFF2-40B4-BE49-F238E27FC236}">
                      <a16:creationId xmlns:a16="http://schemas.microsoft.com/office/drawing/2014/main" id="{A5E6A53A-9B47-4EE3-9743-464095A6FEDF}"/>
                    </a:ext>
                  </a:extLst>
                </p:cNvPr>
                <p:cNvPicPr/>
                <p:nvPr/>
              </p:nvPicPr>
              <p:blipFill>
                <a:blip r:embed="rId140"/>
                <a:stretch>
                  <a:fillRect/>
                </a:stretch>
              </p:blipFill>
              <p:spPr>
                <a:xfrm>
                  <a:off x="10607160" y="81787"/>
                  <a:ext cx="229680" cy="13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1">
              <p14:nvContentPartPr>
                <p14:cNvPr id="30" name="Freihand 29">
                  <a:extLst>
                    <a:ext uri="{FF2B5EF4-FFF2-40B4-BE49-F238E27FC236}">
                      <a16:creationId xmlns:a16="http://schemas.microsoft.com/office/drawing/2014/main" id="{98746EDD-AFB5-44E8-830E-91C68B9CFF7D}"/>
                    </a:ext>
                  </a:extLst>
                </p14:cNvPr>
                <p14:cNvContentPartPr/>
                <p14:nvPr/>
              </p14:nvContentPartPr>
              <p14:xfrm>
                <a:off x="10791120" y="185467"/>
                <a:ext cx="41400" cy="18000"/>
              </p14:xfrm>
            </p:contentPart>
          </mc:Choice>
          <mc:Fallback>
            <p:pic>
              <p:nvPicPr>
                <p:cNvPr id="30" name="Freihand 29">
                  <a:extLst>
                    <a:ext uri="{FF2B5EF4-FFF2-40B4-BE49-F238E27FC236}">
                      <a16:creationId xmlns:a16="http://schemas.microsoft.com/office/drawing/2014/main" id="{98746EDD-AFB5-44E8-830E-91C68B9CFF7D}"/>
                    </a:ext>
                  </a:extLst>
                </p:cNvPr>
                <p:cNvPicPr/>
                <p:nvPr/>
              </p:nvPicPr>
              <p:blipFill>
                <a:blip r:embed="rId142"/>
                <a:stretch>
                  <a:fillRect/>
                </a:stretch>
              </p:blipFill>
              <p:spPr>
                <a:xfrm>
                  <a:off x="10786800" y="181147"/>
                  <a:ext cx="50040" cy="2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3">
              <p14:nvContentPartPr>
                <p14:cNvPr id="34" name="Freihand 33">
                  <a:extLst>
                    <a:ext uri="{FF2B5EF4-FFF2-40B4-BE49-F238E27FC236}">
                      <a16:creationId xmlns:a16="http://schemas.microsoft.com/office/drawing/2014/main" id="{D754B1F9-AE7F-465B-8104-DAE5AE8FF6B9}"/>
                    </a:ext>
                  </a:extLst>
                </p14:cNvPr>
                <p14:cNvContentPartPr/>
                <p14:nvPr/>
              </p14:nvContentPartPr>
              <p14:xfrm>
                <a:off x="10844400" y="81427"/>
                <a:ext cx="90720" cy="144360"/>
              </p14:xfrm>
            </p:contentPart>
          </mc:Choice>
          <mc:Fallback>
            <p:pic>
              <p:nvPicPr>
                <p:cNvPr id="34" name="Freihand 33">
                  <a:extLst>
                    <a:ext uri="{FF2B5EF4-FFF2-40B4-BE49-F238E27FC236}">
                      <a16:creationId xmlns:a16="http://schemas.microsoft.com/office/drawing/2014/main" id="{D754B1F9-AE7F-465B-8104-DAE5AE8FF6B9}"/>
                    </a:ext>
                  </a:extLst>
                </p:cNvPr>
                <p:cNvPicPr/>
                <p:nvPr/>
              </p:nvPicPr>
              <p:blipFill>
                <a:blip r:embed="rId144"/>
                <a:stretch>
                  <a:fillRect/>
                </a:stretch>
              </p:blipFill>
              <p:spPr>
                <a:xfrm>
                  <a:off x="10840080" y="77107"/>
                  <a:ext cx="99360" cy="15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5">
              <p14:nvContentPartPr>
                <p14:cNvPr id="36" name="Freihand 35">
                  <a:extLst>
                    <a:ext uri="{FF2B5EF4-FFF2-40B4-BE49-F238E27FC236}">
                      <a16:creationId xmlns:a16="http://schemas.microsoft.com/office/drawing/2014/main" id="{4394E760-9326-4707-A3EE-BDA4E87C6691}"/>
                    </a:ext>
                  </a:extLst>
                </p14:cNvPr>
                <p14:cNvContentPartPr/>
                <p14:nvPr/>
              </p14:nvContentPartPr>
              <p14:xfrm>
                <a:off x="11049240" y="155947"/>
                <a:ext cx="11160" cy="93960"/>
              </p14:xfrm>
            </p:contentPart>
          </mc:Choice>
          <mc:Fallback>
            <p:pic>
              <p:nvPicPr>
                <p:cNvPr id="36" name="Freihand 35">
                  <a:extLst>
                    <a:ext uri="{FF2B5EF4-FFF2-40B4-BE49-F238E27FC236}">
                      <a16:creationId xmlns:a16="http://schemas.microsoft.com/office/drawing/2014/main" id="{4394E760-9326-4707-A3EE-BDA4E87C6691}"/>
                    </a:ext>
                  </a:extLst>
                </p:cNvPr>
                <p:cNvPicPr/>
                <p:nvPr/>
              </p:nvPicPr>
              <p:blipFill>
                <a:blip r:embed="rId146"/>
                <a:stretch>
                  <a:fillRect/>
                </a:stretch>
              </p:blipFill>
              <p:spPr>
                <a:xfrm>
                  <a:off x="11044920" y="151627"/>
                  <a:ext cx="19800" cy="10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7">
              <p14:nvContentPartPr>
                <p14:cNvPr id="37" name="Freihand 36">
                  <a:extLst>
                    <a:ext uri="{FF2B5EF4-FFF2-40B4-BE49-F238E27FC236}">
                      <a16:creationId xmlns:a16="http://schemas.microsoft.com/office/drawing/2014/main" id="{76B94FE7-9844-4F11-8538-1F597888DBC6}"/>
                    </a:ext>
                  </a:extLst>
                </p14:cNvPr>
                <p14:cNvContentPartPr/>
                <p14:nvPr/>
              </p14:nvContentPartPr>
              <p14:xfrm>
                <a:off x="11025120" y="114187"/>
                <a:ext cx="16920" cy="11160"/>
              </p14:xfrm>
            </p:contentPart>
          </mc:Choice>
          <mc:Fallback>
            <p:pic>
              <p:nvPicPr>
                <p:cNvPr id="37" name="Freihand 36">
                  <a:extLst>
                    <a:ext uri="{FF2B5EF4-FFF2-40B4-BE49-F238E27FC236}">
                      <a16:creationId xmlns:a16="http://schemas.microsoft.com/office/drawing/2014/main" id="{76B94FE7-9844-4F11-8538-1F597888DBC6}"/>
                    </a:ext>
                  </a:extLst>
                </p:cNvPr>
                <p:cNvPicPr/>
                <p:nvPr/>
              </p:nvPicPr>
              <p:blipFill>
                <a:blip r:embed="rId148"/>
                <a:stretch>
                  <a:fillRect/>
                </a:stretch>
              </p:blipFill>
              <p:spPr>
                <a:xfrm>
                  <a:off x="11020800" y="109867"/>
                  <a:ext cx="25560" cy="1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9">
              <p14:nvContentPartPr>
                <p14:cNvPr id="38" name="Freihand 37">
                  <a:extLst>
                    <a:ext uri="{FF2B5EF4-FFF2-40B4-BE49-F238E27FC236}">
                      <a16:creationId xmlns:a16="http://schemas.microsoft.com/office/drawing/2014/main" id="{5A643A4B-21EF-4E83-814A-4B97148FBFEF}"/>
                    </a:ext>
                  </a:extLst>
                </p14:cNvPr>
                <p14:cNvContentPartPr/>
                <p14:nvPr/>
              </p14:nvContentPartPr>
              <p14:xfrm>
                <a:off x="11108280" y="138307"/>
                <a:ext cx="72000" cy="106560"/>
              </p14:xfrm>
            </p:contentPart>
          </mc:Choice>
          <mc:Fallback>
            <p:pic>
              <p:nvPicPr>
                <p:cNvPr id="38" name="Freihand 37">
                  <a:extLst>
                    <a:ext uri="{FF2B5EF4-FFF2-40B4-BE49-F238E27FC236}">
                      <a16:creationId xmlns:a16="http://schemas.microsoft.com/office/drawing/2014/main" id="{5A643A4B-21EF-4E83-814A-4B97148FBFEF}"/>
                    </a:ext>
                  </a:extLst>
                </p:cNvPr>
                <p:cNvPicPr/>
                <p:nvPr/>
              </p:nvPicPr>
              <p:blipFill>
                <a:blip r:embed="rId150"/>
                <a:stretch>
                  <a:fillRect/>
                </a:stretch>
              </p:blipFill>
              <p:spPr>
                <a:xfrm>
                  <a:off x="11103960" y="133987"/>
                  <a:ext cx="80640" cy="11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1">
              <p14:nvContentPartPr>
                <p14:cNvPr id="39" name="Freihand 38">
                  <a:extLst>
                    <a:ext uri="{FF2B5EF4-FFF2-40B4-BE49-F238E27FC236}">
                      <a16:creationId xmlns:a16="http://schemas.microsoft.com/office/drawing/2014/main" id="{ED801159-909D-4292-93F5-FABEAA1E0217}"/>
                    </a:ext>
                  </a:extLst>
                </p14:cNvPr>
                <p14:cNvContentPartPr/>
                <p14:nvPr/>
              </p14:nvContentPartPr>
              <p14:xfrm>
                <a:off x="11175600" y="97267"/>
                <a:ext cx="86040" cy="144720"/>
              </p14:xfrm>
            </p:contentPart>
          </mc:Choice>
          <mc:Fallback>
            <p:pic>
              <p:nvPicPr>
                <p:cNvPr id="39" name="Freihand 38">
                  <a:extLst>
                    <a:ext uri="{FF2B5EF4-FFF2-40B4-BE49-F238E27FC236}">
                      <a16:creationId xmlns:a16="http://schemas.microsoft.com/office/drawing/2014/main" id="{ED801159-909D-4292-93F5-FABEAA1E0217}"/>
                    </a:ext>
                  </a:extLst>
                </p:cNvPr>
                <p:cNvPicPr/>
                <p:nvPr/>
              </p:nvPicPr>
              <p:blipFill>
                <a:blip r:embed="rId152"/>
                <a:stretch>
                  <a:fillRect/>
                </a:stretch>
              </p:blipFill>
              <p:spPr>
                <a:xfrm>
                  <a:off x="11171280" y="92947"/>
                  <a:ext cx="94680" cy="15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3">
              <p14:nvContentPartPr>
                <p14:cNvPr id="40" name="Freihand 39">
                  <a:extLst>
                    <a:ext uri="{FF2B5EF4-FFF2-40B4-BE49-F238E27FC236}">
                      <a16:creationId xmlns:a16="http://schemas.microsoft.com/office/drawing/2014/main" id="{B1DFB2A1-6F99-4C8A-9B81-B7CEAF882656}"/>
                    </a:ext>
                  </a:extLst>
                </p14:cNvPr>
                <p14:cNvContentPartPr/>
                <p14:nvPr/>
              </p14:nvContentPartPr>
              <p14:xfrm>
                <a:off x="11391240" y="104107"/>
                <a:ext cx="290880" cy="137880"/>
              </p14:xfrm>
            </p:contentPart>
          </mc:Choice>
          <mc:Fallback>
            <p:pic>
              <p:nvPicPr>
                <p:cNvPr id="40" name="Freihand 39">
                  <a:extLst>
                    <a:ext uri="{FF2B5EF4-FFF2-40B4-BE49-F238E27FC236}">
                      <a16:creationId xmlns:a16="http://schemas.microsoft.com/office/drawing/2014/main" id="{B1DFB2A1-6F99-4C8A-9B81-B7CEAF882656}"/>
                    </a:ext>
                  </a:extLst>
                </p:cNvPr>
                <p:cNvPicPr/>
                <p:nvPr/>
              </p:nvPicPr>
              <p:blipFill>
                <a:blip r:embed="rId154"/>
                <a:stretch>
                  <a:fillRect/>
                </a:stretch>
              </p:blipFill>
              <p:spPr>
                <a:xfrm>
                  <a:off x="11386920" y="99787"/>
                  <a:ext cx="299520" cy="14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5">
              <p14:nvContentPartPr>
                <p14:cNvPr id="43" name="Freihand 42">
                  <a:extLst>
                    <a:ext uri="{FF2B5EF4-FFF2-40B4-BE49-F238E27FC236}">
                      <a16:creationId xmlns:a16="http://schemas.microsoft.com/office/drawing/2014/main" id="{907861BC-8A39-4F99-8D97-D3BC4F359C6C}"/>
                    </a:ext>
                  </a:extLst>
                </p14:cNvPr>
                <p14:cNvContentPartPr/>
                <p14:nvPr/>
              </p14:nvContentPartPr>
              <p14:xfrm>
                <a:off x="8824440" y="412627"/>
                <a:ext cx="30240" cy="178560"/>
              </p14:xfrm>
            </p:contentPart>
          </mc:Choice>
          <mc:Fallback>
            <p:pic>
              <p:nvPicPr>
                <p:cNvPr id="43" name="Freihand 42">
                  <a:extLst>
                    <a:ext uri="{FF2B5EF4-FFF2-40B4-BE49-F238E27FC236}">
                      <a16:creationId xmlns:a16="http://schemas.microsoft.com/office/drawing/2014/main" id="{907861BC-8A39-4F99-8D97-D3BC4F359C6C}"/>
                    </a:ext>
                  </a:extLst>
                </p:cNvPr>
                <p:cNvPicPr/>
                <p:nvPr/>
              </p:nvPicPr>
              <p:blipFill>
                <a:blip r:embed="rId156"/>
                <a:stretch>
                  <a:fillRect/>
                </a:stretch>
              </p:blipFill>
              <p:spPr>
                <a:xfrm>
                  <a:off x="8820120" y="408307"/>
                  <a:ext cx="38880" cy="18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7">
              <p14:nvContentPartPr>
                <p14:cNvPr id="44" name="Freihand 43">
                  <a:extLst>
                    <a:ext uri="{FF2B5EF4-FFF2-40B4-BE49-F238E27FC236}">
                      <a16:creationId xmlns:a16="http://schemas.microsoft.com/office/drawing/2014/main" id="{04EC0F3B-D17F-4319-9452-B49175C2DA9F}"/>
                    </a:ext>
                  </a:extLst>
                </p14:cNvPr>
                <p14:cNvContentPartPr/>
                <p14:nvPr/>
              </p14:nvContentPartPr>
              <p14:xfrm>
                <a:off x="8754960" y="390667"/>
                <a:ext cx="163080" cy="94680"/>
              </p14:xfrm>
            </p:contentPart>
          </mc:Choice>
          <mc:Fallback>
            <p:pic>
              <p:nvPicPr>
                <p:cNvPr id="44" name="Freihand 43">
                  <a:extLst>
                    <a:ext uri="{FF2B5EF4-FFF2-40B4-BE49-F238E27FC236}">
                      <a16:creationId xmlns:a16="http://schemas.microsoft.com/office/drawing/2014/main" id="{04EC0F3B-D17F-4319-9452-B49175C2DA9F}"/>
                    </a:ext>
                  </a:extLst>
                </p:cNvPr>
                <p:cNvPicPr/>
                <p:nvPr/>
              </p:nvPicPr>
              <p:blipFill>
                <a:blip r:embed="rId158"/>
                <a:stretch>
                  <a:fillRect/>
                </a:stretch>
              </p:blipFill>
              <p:spPr>
                <a:xfrm>
                  <a:off x="8750640" y="386347"/>
                  <a:ext cx="171720" cy="10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9">
              <p14:nvContentPartPr>
                <p14:cNvPr id="45" name="Freihand 44">
                  <a:extLst>
                    <a:ext uri="{FF2B5EF4-FFF2-40B4-BE49-F238E27FC236}">
                      <a16:creationId xmlns:a16="http://schemas.microsoft.com/office/drawing/2014/main" id="{64FA8B7D-36EB-4A99-BF71-91D29E004A7C}"/>
                    </a:ext>
                  </a:extLst>
                </p14:cNvPr>
                <p14:cNvContentPartPr/>
                <p14:nvPr/>
              </p14:nvContentPartPr>
              <p14:xfrm>
                <a:off x="8942880" y="439627"/>
                <a:ext cx="190800" cy="127080"/>
              </p14:xfrm>
            </p:contentPart>
          </mc:Choice>
          <mc:Fallback>
            <p:pic>
              <p:nvPicPr>
                <p:cNvPr id="45" name="Freihand 44">
                  <a:extLst>
                    <a:ext uri="{FF2B5EF4-FFF2-40B4-BE49-F238E27FC236}">
                      <a16:creationId xmlns:a16="http://schemas.microsoft.com/office/drawing/2014/main" id="{64FA8B7D-36EB-4A99-BF71-91D29E004A7C}"/>
                    </a:ext>
                  </a:extLst>
                </p:cNvPr>
                <p:cNvPicPr/>
                <p:nvPr/>
              </p:nvPicPr>
              <p:blipFill>
                <a:blip r:embed="rId160"/>
                <a:stretch>
                  <a:fillRect/>
                </a:stretch>
              </p:blipFill>
              <p:spPr>
                <a:xfrm>
                  <a:off x="8938560" y="435307"/>
                  <a:ext cx="199440" cy="13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1">
              <p14:nvContentPartPr>
                <p14:cNvPr id="46" name="Freihand 45">
                  <a:extLst>
                    <a:ext uri="{FF2B5EF4-FFF2-40B4-BE49-F238E27FC236}">
                      <a16:creationId xmlns:a16="http://schemas.microsoft.com/office/drawing/2014/main" id="{2D3D973F-C55E-4EB3-8663-64ECDE172AEB}"/>
                    </a:ext>
                  </a:extLst>
                </p14:cNvPr>
                <p14:cNvContentPartPr/>
                <p14:nvPr/>
              </p14:nvContentPartPr>
              <p14:xfrm>
                <a:off x="9130080" y="381307"/>
                <a:ext cx="28440" cy="36360"/>
              </p14:xfrm>
            </p:contentPart>
          </mc:Choice>
          <mc:Fallback>
            <p:pic>
              <p:nvPicPr>
                <p:cNvPr id="46" name="Freihand 45">
                  <a:extLst>
                    <a:ext uri="{FF2B5EF4-FFF2-40B4-BE49-F238E27FC236}">
                      <a16:creationId xmlns:a16="http://schemas.microsoft.com/office/drawing/2014/main" id="{2D3D973F-C55E-4EB3-8663-64ECDE172AEB}"/>
                    </a:ext>
                  </a:extLst>
                </p:cNvPr>
                <p:cNvPicPr/>
                <p:nvPr/>
              </p:nvPicPr>
              <p:blipFill>
                <a:blip r:embed="rId162"/>
                <a:stretch>
                  <a:fillRect/>
                </a:stretch>
              </p:blipFill>
              <p:spPr>
                <a:xfrm>
                  <a:off x="9125760" y="376987"/>
                  <a:ext cx="37080" cy="4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3">
              <p14:nvContentPartPr>
                <p14:cNvPr id="47" name="Freihand 46">
                  <a:extLst>
                    <a:ext uri="{FF2B5EF4-FFF2-40B4-BE49-F238E27FC236}">
                      <a16:creationId xmlns:a16="http://schemas.microsoft.com/office/drawing/2014/main" id="{24BCF307-1E5B-4F1D-B1E2-21BC4D47F451}"/>
                    </a:ext>
                  </a:extLst>
                </p14:cNvPr>
                <p14:cNvContentPartPr/>
                <p14:nvPr/>
              </p14:nvContentPartPr>
              <p14:xfrm>
                <a:off x="9168240" y="426667"/>
                <a:ext cx="34560" cy="91080"/>
              </p14:xfrm>
            </p:contentPart>
          </mc:Choice>
          <mc:Fallback>
            <p:pic>
              <p:nvPicPr>
                <p:cNvPr id="47" name="Freihand 46">
                  <a:extLst>
                    <a:ext uri="{FF2B5EF4-FFF2-40B4-BE49-F238E27FC236}">
                      <a16:creationId xmlns:a16="http://schemas.microsoft.com/office/drawing/2014/main" id="{24BCF307-1E5B-4F1D-B1E2-21BC4D47F451}"/>
                    </a:ext>
                  </a:extLst>
                </p:cNvPr>
                <p:cNvPicPr/>
                <p:nvPr/>
              </p:nvPicPr>
              <p:blipFill>
                <a:blip r:embed="rId164"/>
                <a:stretch>
                  <a:fillRect/>
                </a:stretch>
              </p:blipFill>
              <p:spPr>
                <a:xfrm>
                  <a:off x="9163920" y="422347"/>
                  <a:ext cx="43200" cy="9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5">
              <p14:nvContentPartPr>
                <p14:cNvPr id="48" name="Freihand 47">
                  <a:extLst>
                    <a:ext uri="{FF2B5EF4-FFF2-40B4-BE49-F238E27FC236}">
                      <a16:creationId xmlns:a16="http://schemas.microsoft.com/office/drawing/2014/main" id="{046DE0F8-EE38-461D-A47E-5A26328D23B2}"/>
                    </a:ext>
                  </a:extLst>
                </p14:cNvPr>
                <p14:cNvContentPartPr/>
                <p14:nvPr/>
              </p14:nvContentPartPr>
              <p14:xfrm>
                <a:off x="9321960" y="422347"/>
                <a:ext cx="343800" cy="96840"/>
              </p14:xfrm>
            </p:contentPart>
          </mc:Choice>
          <mc:Fallback>
            <p:pic>
              <p:nvPicPr>
                <p:cNvPr id="48" name="Freihand 47">
                  <a:extLst>
                    <a:ext uri="{FF2B5EF4-FFF2-40B4-BE49-F238E27FC236}">
                      <a16:creationId xmlns:a16="http://schemas.microsoft.com/office/drawing/2014/main" id="{046DE0F8-EE38-461D-A47E-5A26328D23B2}"/>
                    </a:ext>
                  </a:extLst>
                </p:cNvPr>
                <p:cNvPicPr/>
                <p:nvPr/>
              </p:nvPicPr>
              <p:blipFill>
                <a:blip r:embed="rId166"/>
                <a:stretch>
                  <a:fillRect/>
                </a:stretch>
              </p:blipFill>
              <p:spPr>
                <a:xfrm>
                  <a:off x="9317640" y="418027"/>
                  <a:ext cx="352440" cy="10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7">
              <p14:nvContentPartPr>
                <p14:cNvPr id="49" name="Freihand 48">
                  <a:extLst>
                    <a:ext uri="{FF2B5EF4-FFF2-40B4-BE49-F238E27FC236}">
                      <a16:creationId xmlns:a16="http://schemas.microsoft.com/office/drawing/2014/main" id="{2889F105-465A-44CB-87DA-0B69D4F6FCFD}"/>
                    </a:ext>
                  </a:extLst>
                </p14:cNvPr>
                <p14:cNvContentPartPr/>
                <p14:nvPr/>
              </p14:nvContentPartPr>
              <p14:xfrm>
                <a:off x="9894360" y="373027"/>
                <a:ext cx="132480" cy="138240"/>
              </p14:xfrm>
            </p:contentPart>
          </mc:Choice>
          <mc:Fallback>
            <p:pic>
              <p:nvPicPr>
                <p:cNvPr id="49" name="Freihand 48">
                  <a:extLst>
                    <a:ext uri="{FF2B5EF4-FFF2-40B4-BE49-F238E27FC236}">
                      <a16:creationId xmlns:a16="http://schemas.microsoft.com/office/drawing/2014/main" id="{2889F105-465A-44CB-87DA-0B69D4F6FCFD}"/>
                    </a:ext>
                  </a:extLst>
                </p:cNvPr>
                <p:cNvPicPr/>
                <p:nvPr/>
              </p:nvPicPr>
              <p:blipFill>
                <a:blip r:embed="rId168"/>
                <a:stretch>
                  <a:fillRect/>
                </a:stretch>
              </p:blipFill>
              <p:spPr>
                <a:xfrm>
                  <a:off x="9890040" y="368707"/>
                  <a:ext cx="141120" cy="14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9">
              <p14:nvContentPartPr>
                <p14:cNvPr id="50" name="Freihand 49">
                  <a:extLst>
                    <a:ext uri="{FF2B5EF4-FFF2-40B4-BE49-F238E27FC236}">
                      <a16:creationId xmlns:a16="http://schemas.microsoft.com/office/drawing/2014/main" id="{6C877CD9-0EF3-46FC-8134-6E32EF8574C8}"/>
                    </a:ext>
                  </a:extLst>
                </p14:cNvPr>
                <p14:cNvContentPartPr/>
                <p14:nvPr/>
              </p14:nvContentPartPr>
              <p14:xfrm>
                <a:off x="10041240" y="425227"/>
                <a:ext cx="87480" cy="78840"/>
              </p14:xfrm>
            </p:contentPart>
          </mc:Choice>
          <mc:Fallback>
            <p:pic>
              <p:nvPicPr>
                <p:cNvPr id="50" name="Freihand 49">
                  <a:extLst>
                    <a:ext uri="{FF2B5EF4-FFF2-40B4-BE49-F238E27FC236}">
                      <a16:creationId xmlns:a16="http://schemas.microsoft.com/office/drawing/2014/main" id="{6C877CD9-0EF3-46FC-8134-6E32EF8574C8}"/>
                    </a:ext>
                  </a:extLst>
                </p:cNvPr>
                <p:cNvPicPr/>
                <p:nvPr/>
              </p:nvPicPr>
              <p:blipFill>
                <a:blip r:embed="rId170"/>
                <a:stretch>
                  <a:fillRect/>
                </a:stretch>
              </p:blipFill>
              <p:spPr>
                <a:xfrm>
                  <a:off x="10036920" y="420907"/>
                  <a:ext cx="96120" cy="8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1">
              <p14:nvContentPartPr>
                <p14:cNvPr id="51" name="Freihand 50">
                  <a:extLst>
                    <a:ext uri="{FF2B5EF4-FFF2-40B4-BE49-F238E27FC236}">
                      <a16:creationId xmlns:a16="http://schemas.microsoft.com/office/drawing/2014/main" id="{38B80063-2C28-4A22-A35B-CC9F66661EA9}"/>
                    </a:ext>
                  </a:extLst>
                </p14:cNvPr>
                <p14:cNvContentPartPr/>
                <p14:nvPr/>
              </p14:nvContentPartPr>
              <p14:xfrm>
                <a:off x="10133040" y="407587"/>
                <a:ext cx="86040" cy="91440"/>
              </p14:xfrm>
            </p:contentPart>
          </mc:Choice>
          <mc:Fallback>
            <p:pic>
              <p:nvPicPr>
                <p:cNvPr id="51" name="Freihand 50">
                  <a:extLst>
                    <a:ext uri="{FF2B5EF4-FFF2-40B4-BE49-F238E27FC236}">
                      <a16:creationId xmlns:a16="http://schemas.microsoft.com/office/drawing/2014/main" id="{38B80063-2C28-4A22-A35B-CC9F66661EA9}"/>
                    </a:ext>
                  </a:extLst>
                </p:cNvPr>
                <p:cNvPicPr/>
                <p:nvPr/>
              </p:nvPicPr>
              <p:blipFill>
                <a:blip r:embed="rId172"/>
                <a:stretch>
                  <a:fillRect/>
                </a:stretch>
              </p:blipFill>
              <p:spPr>
                <a:xfrm>
                  <a:off x="10128720" y="403267"/>
                  <a:ext cx="94680" cy="10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3">
              <p14:nvContentPartPr>
                <p14:cNvPr id="52" name="Freihand 51">
                  <a:extLst>
                    <a:ext uri="{FF2B5EF4-FFF2-40B4-BE49-F238E27FC236}">
                      <a16:creationId xmlns:a16="http://schemas.microsoft.com/office/drawing/2014/main" id="{B26C1B68-7711-42E0-9D30-042C13D75736}"/>
                    </a:ext>
                  </a:extLst>
                </p14:cNvPr>
                <p14:cNvContentPartPr/>
                <p14:nvPr/>
              </p14:nvContentPartPr>
              <p14:xfrm>
                <a:off x="10245360" y="408667"/>
                <a:ext cx="59040" cy="34920"/>
              </p14:xfrm>
            </p:contentPart>
          </mc:Choice>
          <mc:Fallback>
            <p:pic>
              <p:nvPicPr>
                <p:cNvPr id="52" name="Freihand 51">
                  <a:extLst>
                    <a:ext uri="{FF2B5EF4-FFF2-40B4-BE49-F238E27FC236}">
                      <a16:creationId xmlns:a16="http://schemas.microsoft.com/office/drawing/2014/main" id="{B26C1B68-7711-42E0-9D30-042C13D75736}"/>
                    </a:ext>
                  </a:extLst>
                </p:cNvPr>
                <p:cNvPicPr/>
                <p:nvPr/>
              </p:nvPicPr>
              <p:blipFill>
                <a:blip r:embed="rId174"/>
                <a:stretch>
                  <a:fillRect/>
                </a:stretch>
              </p:blipFill>
              <p:spPr>
                <a:xfrm>
                  <a:off x="10241040" y="404347"/>
                  <a:ext cx="67680" cy="4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5">
              <p14:nvContentPartPr>
                <p14:cNvPr id="55" name="Freihand 54">
                  <a:extLst>
                    <a:ext uri="{FF2B5EF4-FFF2-40B4-BE49-F238E27FC236}">
                      <a16:creationId xmlns:a16="http://schemas.microsoft.com/office/drawing/2014/main" id="{6BE5749D-C54F-4C6E-8A74-19C17E87D69C}"/>
                    </a:ext>
                  </a:extLst>
                </p14:cNvPr>
                <p14:cNvContentPartPr/>
                <p14:nvPr/>
              </p14:nvContentPartPr>
              <p14:xfrm>
                <a:off x="10264800" y="313627"/>
                <a:ext cx="341640" cy="163800"/>
              </p14:xfrm>
            </p:contentPart>
          </mc:Choice>
          <mc:Fallback>
            <p:pic>
              <p:nvPicPr>
                <p:cNvPr id="55" name="Freihand 54">
                  <a:extLst>
                    <a:ext uri="{FF2B5EF4-FFF2-40B4-BE49-F238E27FC236}">
                      <a16:creationId xmlns:a16="http://schemas.microsoft.com/office/drawing/2014/main" id="{6BE5749D-C54F-4C6E-8A74-19C17E87D69C}"/>
                    </a:ext>
                  </a:extLst>
                </p:cNvPr>
                <p:cNvPicPr/>
                <p:nvPr/>
              </p:nvPicPr>
              <p:blipFill>
                <a:blip r:embed="rId176"/>
                <a:stretch>
                  <a:fillRect/>
                </a:stretch>
              </p:blipFill>
              <p:spPr>
                <a:xfrm>
                  <a:off x="10260480" y="309307"/>
                  <a:ext cx="350280" cy="17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7">
              <p14:nvContentPartPr>
                <p14:cNvPr id="56" name="Freihand 55">
                  <a:extLst>
                    <a:ext uri="{FF2B5EF4-FFF2-40B4-BE49-F238E27FC236}">
                      <a16:creationId xmlns:a16="http://schemas.microsoft.com/office/drawing/2014/main" id="{4D373262-D23E-4C78-A3A8-7899041AD52C}"/>
                    </a:ext>
                  </a:extLst>
                </p14:cNvPr>
                <p14:cNvContentPartPr/>
                <p14:nvPr/>
              </p14:nvContentPartPr>
              <p14:xfrm>
                <a:off x="10606080" y="355387"/>
                <a:ext cx="360" cy="360"/>
              </p14:xfrm>
            </p:contentPart>
          </mc:Choice>
          <mc:Fallback>
            <p:pic>
              <p:nvPicPr>
                <p:cNvPr id="56" name="Freihand 55">
                  <a:extLst>
                    <a:ext uri="{FF2B5EF4-FFF2-40B4-BE49-F238E27FC236}">
                      <a16:creationId xmlns:a16="http://schemas.microsoft.com/office/drawing/2014/main" id="{4D373262-D23E-4C78-A3A8-7899041AD52C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10601760" y="351067"/>
                  <a:ext cx="9000" cy="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8">
              <p14:nvContentPartPr>
                <p14:cNvPr id="57" name="Freihand 56">
                  <a:extLst>
                    <a:ext uri="{FF2B5EF4-FFF2-40B4-BE49-F238E27FC236}">
                      <a16:creationId xmlns:a16="http://schemas.microsoft.com/office/drawing/2014/main" id="{5E072558-0B36-4E37-AAB2-1F87192A5209}"/>
                    </a:ext>
                  </a:extLst>
                </p14:cNvPr>
                <p14:cNvContentPartPr/>
                <p14:nvPr/>
              </p14:nvContentPartPr>
              <p14:xfrm>
                <a:off x="10652520" y="412627"/>
                <a:ext cx="239760" cy="83160"/>
              </p14:xfrm>
            </p:contentPart>
          </mc:Choice>
          <mc:Fallback>
            <p:pic>
              <p:nvPicPr>
                <p:cNvPr id="57" name="Freihand 56">
                  <a:extLst>
                    <a:ext uri="{FF2B5EF4-FFF2-40B4-BE49-F238E27FC236}">
                      <a16:creationId xmlns:a16="http://schemas.microsoft.com/office/drawing/2014/main" id="{5E072558-0B36-4E37-AAB2-1F87192A5209}"/>
                    </a:ext>
                  </a:extLst>
                </p:cNvPr>
                <p:cNvPicPr/>
                <p:nvPr/>
              </p:nvPicPr>
              <p:blipFill>
                <a:blip r:embed="rId179"/>
                <a:stretch>
                  <a:fillRect/>
                </a:stretch>
              </p:blipFill>
              <p:spPr>
                <a:xfrm>
                  <a:off x="10648200" y="408307"/>
                  <a:ext cx="248400" cy="9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0">
              <p14:nvContentPartPr>
                <p14:cNvPr id="58" name="Freihand 57">
                  <a:extLst>
                    <a:ext uri="{FF2B5EF4-FFF2-40B4-BE49-F238E27FC236}">
                      <a16:creationId xmlns:a16="http://schemas.microsoft.com/office/drawing/2014/main" id="{3FF37ABA-C786-4284-A48D-BE8CEC3320DE}"/>
                    </a:ext>
                  </a:extLst>
                </p14:cNvPr>
                <p14:cNvContentPartPr/>
                <p14:nvPr/>
              </p14:nvContentPartPr>
              <p14:xfrm>
                <a:off x="11053920" y="366187"/>
                <a:ext cx="106560" cy="135720"/>
              </p14:xfrm>
            </p:contentPart>
          </mc:Choice>
          <mc:Fallback>
            <p:pic>
              <p:nvPicPr>
                <p:cNvPr id="58" name="Freihand 57">
                  <a:extLst>
                    <a:ext uri="{FF2B5EF4-FFF2-40B4-BE49-F238E27FC236}">
                      <a16:creationId xmlns:a16="http://schemas.microsoft.com/office/drawing/2014/main" id="{3FF37ABA-C786-4284-A48D-BE8CEC3320DE}"/>
                    </a:ext>
                  </a:extLst>
                </p:cNvPr>
                <p:cNvPicPr/>
                <p:nvPr/>
              </p:nvPicPr>
              <p:blipFill>
                <a:blip r:embed="rId181"/>
                <a:stretch>
                  <a:fillRect/>
                </a:stretch>
              </p:blipFill>
              <p:spPr>
                <a:xfrm>
                  <a:off x="11049600" y="361867"/>
                  <a:ext cx="115200" cy="14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2">
              <p14:nvContentPartPr>
                <p14:cNvPr id="59" name="Freihand 58">
                  <a:extLst>
                    <a:ext uri="{FF2B5EF4-FFF2-40B4-BE49-F238E27FC236}">
                      <a16:creationId xmlns:a16="http://schemas.microsoft.com/office/drawing/2014/main" id="{371CC40F-8CF9-43E2-8E04-68D3F8D9556C}"/>
                    </a:ext>
                  </a:extLst>
                </p14:cNvPr>
                <p14:cNvContentPartPr/>
                <p14:nvPr/>
              </p14:nvContentPartPr>
              <p14:xfrm>
                <a:off x="11172720" y="423427"/>
                <a:ext cx="64440" cy="74520"/>
              </p14:xfrm>
            </p:contentPart>
          </mc:Choice>
          <mc:Fallback>
            <p:pic>
              <p:nvPicPr>
                <p:cNvPr id="59" name="Freihand 58">
                  <a:extLst>
                    <a:ext uri="{FF2B5EF4-FFF2-40B4-BE49-F238E27FC236}">
                      <a16:creationId xmlns:a16="http://schemas.microsoft.com/office/drawing/2014/main" id="{371CC40F-8CF9-43E2-8E04-68D3F8D9556C}"/>
                    </a:ext>
                  </a:extLst>
                </p:cNvPr>
                <p:cNvPicPr/>
                <p:nvPr/>
              </p:nvPicPr>
              <p:blipFill>
                <a:blip r:embed="rId183"/>
                <a:stretch>
                  <a:fillRect/>
                </a:stretch>
              </p:blipFill>
              <p:spPr>
                <a:xfrm>
                  <a:off x="11168400" y="419107"/>
                  <a:ext cx="73080" cy="8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4">
              <p14:nvContentPartPr>
                <p14:cNvPr id="60" name="Freihand 59">
                  <a:extLst>
                    <a:ext uri="{FF2B5EF4-FFF2-40B4-BE49-F238E27FC236}">
                      <a16:creationId xmlns:a16="http://schemas.microsoft.com/office/drawing/2014/main" id="{CDF5A8C0-CD67-41F9-ACC3-15521326BDAF}"/>
                    </a:ext>
                  </a:extLst>
                </p14:cNvPr>
                <p14:cNvContentPartPr/>
                <p14:nvPr/>
              </p14:nvContentPartPr>
              <p14:xfrm>
                <a:off x="11278200" y="345667"/>
                <a:ext cx="85320" cy="153000"/>
              </p14:xfrm>
            </p:contentPart>
          </mc:Choice>
          <mc:Fallback>
            <p:pic>
              <p:nvPicPr>
                <p:cNvPr id="60" name="Freihand 59">
                  <a:extLst>
                    <a:ext uri="{FF2B5EF4-FFF2-40B4-BE49-F238E27FC236}">
                      <a16:creationId xmlns:a16="http://schemas.microsoft.com/office/drawing/2014/main" id="{CDF5A8C0-CD67-41F9-ACC3-15521326BDAF}"/>
                    </a:ext>
                  </a:extLst>
                </p:cNvPr>
                <p:cNvPicPr/>
                <p:nvPr/>
              </p:nvPicPr>
              <p:blipFill>
                <a:blip r:embed="rId185"/>
                <a:stretch>
                  <a:fillRect/>
                </a:stretch>
              </p:blipFill>
              <p:spPr>
                <a:xfrm>
                  <a:off x="11273880" y="341347"/>
                  <a:ext cx="93960" cy="16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6">
              <p14:nvContentPartPr>
                <p14:cNvPr id="61" name="Freihand 60">
                  <a:extLst>
                    <a:ext uri="{FF2B5EF4-FFF2-40B4-BE49-F238E27FC236}">
                      <a16:creationId xmlns:a16="http://schemas.microsoft.com/office/drawing/2014/main" id="{95B582F7-464E-464F-94BC-DAFC5001FD46}"/>
                    </a:ext>
                  </a:extLst>
                </p14:cNvPr>
                <p14:cNvContentPartPr/>
                <p14:nvPr/>
              </p14:nvContentPartPr>
              <p14:xfrm>
                <a:off x="11387280" y="380227"/>
                <a:ext cx="190080" cy="87840"/>
              </p14:xfrm>
            </p:contentPart>
          </mc:Choice>
          <mc:Fallback>
            <p:pic>
              <p:nvPicPr>
                <p:cNvPr id="61" name="Freihand 60">
                  <a:extLst>
                    <a:ext uri="{FF2B5EF4-FFF2-40B4-BE49-F238E27FC236}">
                      <a16:creationId xmlns:a16="http://schemas.microsoft.com/office/drawing/2014/main" id="{95B582F7-464E-464F-94BC-DAFC5001FD46}"/>
                    </a:ext>
                  </a:extLst>
                </p:cNvPr>
                <p:cNvPicPr/>
                <p:nvPr/>
              </p:nvPicPr>
              <p:blipFill>
                <a:blip r:embed="rId187"/>
                <a:stretch>
                  <a:fillRect/>
                </a:stretch>
              </p:blipFill>
              <p:spPr>
                <a:xfrm>
                  <a:off x="11382960" y="375907"/>
                  <a:ext cx="198720" cy="9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8">
              <p14:nvContentPartPr>
                <p14:cNvPr id="62" name="Freihand 61">
                  <a:extLst>
                    <a:ext uri="{FF2B5EF4-FFF2-40B4-BE49-F238E27FC236}">
                      <a16:creationId xmlns:a16="http://schemas.microsoft.com/office/drawing/2014/main" id="{2FFAF787-8003-43BF-AE67-973A43206087}"/>
                    </a:ext>
                  </a:extLst>
                </p14:cNvPr>
                <p14:cNvContentPartPr/>
                <p14:nvPr/>
              </p14:nvContentPartPr>
              <p14:xfrm>
                <a:off x="11170920" y="359347"/>
                <a:ext cx="114840" cy="3600"/>
              </p14:xfrm>
            </p:contentPart>
          </mc:Choice>
          <mc:Fallback>
            <p:pic>
              <p:nvPicPr>
                <p:cNvPr id="62" name="Freihand 61">
                  <a:extLst>
                    <a:ext uri="{FF2B5EF4-FFF2-40B4-BE49-F238E27FC236}">
                      <a16:creationId xmlns:a16="http://schemas.microsoft.com/office/drawing/2014/main" id="{2FFAF787-8003-43BF-AE67-973A43206087}"/>
                    </a:ext>
                  </a:extLst>
                </p:cNvPr>
                <p:cNvPicPr/>
                <p:nvPr/>
              </p:nvPicPr>
              <p:blipFill>
                <a:blip r:embed="rId189"/>
                <a:stretch>
                  <a:fillRect/>
                </a:stretch>
              </p:blipFill>
              <p:spPr>
                <a:xfrm>
                  <a:off x="11166600" y="355027"/>
                  <a:ext cx="123480" cy="1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0">
              <p14:nvContentPartPr>
                <p14:cNvPr id="64" name="Freihand 63">
                  <a:extLst>
                    <a:ext uri="{FF2B5EF4-FFF2-40B4-BE49-F238E27FC236}">
                      <a16:creationId xmlns:a16="http://schemas.microsoft.com/office/drawing/2014/main" id="{955767B2-D54E-424D-802E-248CD1D4FBF9}"/>
                    </a:ext>
                  </a:extLst>
                </p14:cNvPr>
                <p14:cNvContentPartPr/>
                <p14:nvPr/>
              </p14:nvContentPartPr>
              <p14:xfrm>
                <a:off x="10135920" y="668227"/>
                <a:ext cx="111600" cy="211320"/>
              </p14:xfrm>
            </p:contentPart>
          </mc:Choice>
          <mc:Fallback>
            <p:pic>
              <p:nvPicPr>
                <p:cNvPr id="64" name="Freihand 63">
                  <a:extLst>
                    <a:ext uri="{FF2B5EF4-FFF2-40B4-BE49-F238E27FC236}">
                      <a16:creationId xmlns:a16="http://schemas.microsoft.com/office/drawing/2014/main" id="{955767B2-D54E-424D-802E-248CD1D4FBF9}"/>
                    </a:ext>
                  </a:extLst>
                </p:cNvPr>
                <p:cNvPicPr/>
                <p:nvPr/>
              </p:nvPicPr>
              <p:blipFill>
                <a:blip r:embed="rId191"/>
                <a:stretch>
                  <a:fillRect/>
                </a:stretch>
              </p:blipFill>
              <p:spPr>
                <a:xfrm>
                  <a:off x="10131600" y="663907"/>
                  <a:ext cx="120240" cy="21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2">
              <p14:nvContentPartPr>
                <p14:cNvPr id="65" name="Freihand 64">
                  <a:extLst>
                    <a:ext uri="{FF2B5EF4-FFF2-40B4-BE49-F238E27FC236}">
                      <a16:creationId xmlns:a16="http://schemas.microsoft.com/office/drawing/2014/main" id="{176DB4B3-C69B-4765-ACA6-E4A9048D2ECB}"/>
                    </a:ext>
                  </a:extLst>
                </p14:cNvPr>
                <p14:cNvContentPartPr/>
                <p14:nvPr/>
              </p14:nvContentPartPr>
              <p14:xfrm>
                <a:off x="10281720" y="739507"/>
                <a:ext cx="87840" cy="102240"/>
              </p14:xfrm>
            </p:contentPart>
          </mc:Choice>
          <mc:Fallback>
            <p:pic>
              <p:nvPicPr>
                <p:cNvPr id="65" name="Freihand 64">
                  <a:extLst>
                    <a:ext uri="{FF2B5EF4-FFF2-40B4-BE49-F238E27FC236}">
                      <a16:creationId xmlns:a16="http://schemas.microsoft.com/office/drawing/2014/main" id="{176DB4B3-C69B-4765-ACA6-E4A9048D2ECB}"/>
                    </a:ext>
                  </a:extLst>
                </p:cNvPr>
                <p:cNvPicPr/>
                <p:nvPr/>
              </p:nvPicPr>
              <p:blipFill>
                <a:blip r:embed="rId193"/>
                <a:stretch>
                  <a:fillRect/>
                </a:stretch>
              </p:blipFill>
              <p:spPr>
                <a:xfrm>
                  <a:off x="10277400" y="735187"/>
                  <a:ext cx="96480" cy="11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4">
              <p14:nvContentPartPr>
                <p14:cNvPr id="66" name="Freihand 65">
                  <a:extLst>
                    <a:ext uri="{FF2B5EF4-FFF2-40B4-BE49-F238E27FC236}">
                      <a16:creationId xmlns:a16="http://schemas.microsoft.com/office/drawing/2014/main" id="{B6F70FE8-F5B5-43C4-AB06-8A3DD824C3E3}"/>
                    </a:ext>
                  </a:extLst>
                </p14:cNvPr>
                <p14:cNvContentPartPr/>
                <p14:nvPr/>
              </p14:nvContentPartPr>
              <p14:xfrm>
                <a:off x="10353360" y="553387"/>
                <a:ext cx="15120" cy="94320"/>
              </p14:xfrm>
            </p:contentPart>
          </mc:Choice>
          <mc:Fallback>
            <p:pic>
              <p:nvPicPr>
                <p:cNvPr id="66" name="Freihand 65">
                  <a:extLst>
                    <a:ext uri="{FF2B5EF4-FFF2-40B4-BE49-F238E27FC236}">
                      <a16:creationId xmlns:a16="http://schemas.microsoft.com/office/drawing/2014/main" id="{B6F70FE8-F5B5-43C4-AB06-8A3DD824C3E3}"/>
                    </a:ext>
                  </a:extLst>
                </p:cNvPr>
                <p:cNvPicPr/>
                <p:nvPr/>
              </p:nvPicPr>
              <p:blipFill>
                <a:blip r:embed="rId195"/>
                <a:stretch>
                  <a:fillRect/>
                </a:stretch>
              </p:blipFill>
              <p:spPr>
                <a:xfrm>
                  <a:off x="10349040" y="549067"/>
                  <a:ext cx="23760" cy="10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6">
              <p14:nvContentPartPr>
                <p14:cNvPr id="67" name="Freihand 66">
                  <a:extLst>
                    <a:ext uri="{FF2B5EF4-FFF2-40B4-BE49-F238E27FC236}">
                      <a16:creationId xmlns:a16="http://schemas.microsoft.com/office/drawing/2014/main" id="{EA4721E5-ED88-4A60-A20C-63DA164DD27A}"/>
                    </a:ext>
                  </a:extLst>
                </p14:cNvPr>
                <p14:cNvContentPartPr/>
                <p14:nvPr/>
              </p14:nvContentPartPr>
              <p14:xfrm>
                <a:off x="10483320" y="677587"/>
                <a:ext cx="176760" cy="138960"/>
              </p14:xfrm>
            </p:contentPart>
          </mc:Choice>
          <mc:Fallback>
            <p:pic>
              <p:nvPicPr>
                <p:cNvPr id="67" name="Freihand 66">
                  <a:extLst>
                    <a:ext uri="{FF2B5EF4-FFF2-40B4-BE49-F238E27FC236}">
                      <a16:creationId xmlns:a16="http://schemas.microsoft.com/office/drawing/2014/main" id="{EA4721E5-ED88-4A60-A20C-63DA164DD27A}"/>
                    </a:ext>
                  </a:extLst>
                </p:cNvPr>
                <p:cNvPicPr/>
                <p:nvPr/>
              </p:nvPicPr>
              <p:blipFill>
                <a:blip r:embed="rId197"/>
                <a:stretch>
                  <a:fillRect/>
                </a:stretch>
              </p:blipFill>
              <p:spPr>
                <a:xfrm>
                  <a:off x="10479000" y="673267"/>
                  <a:ext cx="185400" cy="14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8">
              <p14:nvContentPartPr>
                <p14:cNvPr id="69" name="Freihand 68">
                  <a:extLst>
                    <a:ext uri="{FF2B5EF4-FFF2-40B4-BE49-F238E27FC236}">
                      <a16:creationId xmlns:a16="http://schemas.microsoft.com/office/drawing/2014/main" id="{A7944CE3-C7AE-4A51-AD0A-8AD1878CCB2B}"/>
                    </a:ext>
                  </a:extLst>
                </p14:cNvPr>
                <p14:cNvContentPartPr/>
                <p14:nvPr/>
              </p14:nvContentPartPr>
              <p14:xfrm>
                <a:off x="10836120" y="673627"/>
                <a:ext cx="121680" cy="219240"/>
              </p14:xfrm>
            </p:contentPart>
          </mc:Choice>
          <mc:Fallback>
            <p:pic>
              <p:nvPicPr>
                <p:cNvPr id="69" name="Freihand 68">
                  <a:extLst>
                    <a:ext uri="{FF2B5EF4-FFF2-40B4-BE49-F238E27FC236}">
                      <a16:creationId xmlns:a16="http://schemas.microsoft.com/office/drawing/2014/main" id="{A7944CE3-C7AE-4A51-AD0A-8AD1878CCB2B}"/>
                    </a:ext>
                  </a:extLst>
                </p:cNvPr>
                <p:cNvPicPr/>
                <p:nvPr/>
              </p:nvPicPr>
              <p:blipFill>
                <a:blip r:embed="rId199"/>
                <a:stretch>
                  <a:fillRect/>
                </a:stretch>
              </p:blipFill>
              <p:spPr>
                <a:xfrm>
                  <a:off x="10831800" y="669307"/>
                  <a:ext cx="130320" cy="22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0">
              <p14:nvContentPartPr>
                <p14:cNvPr id="70" name="Freihand 69">
                  <a:extLst>
                    <a:ext uri="{FF2B5EF4-FFF2-40B4-BE49-F238E27FC236}">
                      <a16:creationId xmlns:a16="http://schemas.microsoft.com/office/drawing/2014/main" id="{A2F7ADD6-93DE-4D2C-8897-A1F24A6D1D01}"/>
                    </a:ext>
                  </a:extLst>
                </p14:cNvPr>
                <p14:cNvContentPartPr/>
                <p14:nvPr/>
              </p14:nvContentPartPr>
              <p14:xfrm>
                <a:off x="10986600" y="722227"/>
                <a:ext cx="118080" cy="144360"/>
              </p14:xfrm>
            </p:contentPart>
          </mc:Choice>
          <mc:Fallback>
            <p:pic>
              <p:nvPicPr>
                <p:cNvPr id="70" name="Freihand 69">
                  <a:extLst>
                    <a:ext uri="{FF2B5EF4-FFF2-40B4-BE49-F238E27FC236}">
                      <a16:creationId xmlns:a16="http://schemas.microsoft.com/office/drawing/2014/main" id="{A2F7ADD6-93DE-4D2C-8897-A1F24A6D1D01}"/>
                    </a:ext>
                  </a:extLst>
                </p:cNvPr>
                <p:cNvPicPr/>
                <p:nvPr/>
              </p:nvPicPr>
              <p:blipFill>
                <a:blip r:embed="rId201"/>
                <a:stretch>
                  <a:fillRect/>
                </a:stretch>
              </p:blipFill>
              <p:spPr>
                <a:xfrm>
                  <a:off x="10982280" y="717907"/>
                  <a:ext cx="126720" cy="15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2">
              <p14:nvContentPartPr>
                <p14:cNvPr id="152" name="Freihand 151">
                  <a:extLst>
                    <a:ext uri="{FF2B5EF4-FFF2-40B4-BE49-F238E27FC236}">
                      <a16:creationId xmlns:a16="http://schemas.microsoft.com/office/drawing/2014/main" id="{70680AF1-1B4E-44A0-891E-DE4997A76566}"/>
                    </a:ext>
                  </a:extLst>
                </p14:cNvPr>
                <p14:cNvContentPartPr/>
                <p14:nvPr/>
              </p14:nvContentPartPr>
              <p14:xfrm>
                <a:off x="9972120" y="987907"/>
                <a:ext cx="40680" cy="9000"/>
              </p14:xfrm>
            </p:contentPart>
          </mc:Choice>
          <mc:Fallback>
            <p:pic>
              <p:nvPicPr>
                <p:cNvPr id="152" name="Freihand 151">
                  <a:extLst>
                    <a:ext uri="{FF2B5EF4-FFF2-40B4-BE49-F238E27FC236}">
                      <a16:creationId xmlns:a16="http://schemas.microsoft.com/office/drawing/2014/main" id="{70680AF1-1B4E-44A0-891E-DE4997A76566}"/>
                    </a:ext>
                  </a:extLst>
                </p:cNvPr>
                <p:cNvPicPr/>
                <p:nvPr/>
              </p:nvPicPr>
              <p:blipFill>
                <a:blip r:embed="rId203"/>
                <a:stretch>
                  <a:fillRect/>
                </a:stretch>
              </p:blipFill>
              <p:spPr>
                <a:xfrm>
                  <a:off x="9967800" y="983587"/>
                  <a:ext cx="49320" cy="1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4">
              <p14:nvContentPartPr>
                <p14:cNvPr id="153" name="Freihand 152">
                  <a:extLst>
                    <a:ext uri="{FF2B5EF4-FFF2-40B4-BE49-F238E27FC236}">
                      <a16:creationId xmlns:a16="http://schemas.microsoft.com/office/drawing/2014/main" id="{5C0F23EE-B40E-4269-82A1-C940E9596CBB}"/>
                    </a:ext>
                  </a:extLst>
                </p14:cNvPr>
                <p14:cNvContentPartPr/>
                <p14:nvPr/>
              </p14:nvContentPartPr>
              <p14:xfrm>
                <a:off x="10070040" y="914827"/>
                <a:ext cx="372960" cy="49680"/>
              </p14:xfrm>
            </p:contentPart>
          </mc:Choice>
          <mc:Fallback>
            <p:pic>
              <p:nvPicPr>
                <p:cNvPr id="153" name="Freihand 152">
                  <a:extLst>
                    <a:ext uri="{FF2B5EF4-FFF2-40B4-BE49-F238E27FC236}">
                      <a16:creationId xmlns:a16="http://schemas.microsoft.com/office/drawing/2014/main" id="{5C0F23EE-B40E-4269-82A1-C940E9596CBB}"/>
                    </a:ext>
                  </a:extLst>
                </p:cNvPr>
                <p:cNvPicPr/>
                <p:nvPr/>
              </p:nvPicPr>
              <p:blipFill>
                <a:blip r:embed="rId205"/>
                <a:stretch>
                  <a:fillRect/>
                </a:stretch>
              </p:blipFill>
              <p:spPr>
                <a:xfrm>
                  <a:off x="10065720" y="910507"/>
                  <a:ext cx="381600" cy="58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65" name="Gruppieren 164">
            <a:extLst>
              <a:ext uri="{FF2B5EF4-FFF2-40B4-BE49-F238E27FC236}">
                <a16:creationId xmlns:a16="http://schemas.microsoft.com/office/drawing/2014/main" id="{FC0647C7-0FBC-49D4-8EE2-1E63BAA02090}"/>
              </a:ext>
            </a:extLst>
          </p:cNvPr>
          <p:cNvGrpSpPr/>
          <p:nvPr/>
        </p:nvGrpSpPr>
        <p:grpSpPr>
          <a:xfrm>
            <a:off x="2543160" y="3213787"/>
            <a:ext cx="1685880" cy="169200"/>
            <a:chOff x="2543160" y="3213787"/>
            <a:chExt cx="1685880" cy="169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06">
              <p14:nvContentPartPr>
                <p14:cNvPr id="155" name="Freihand 154">
                  <a:extLst>
                    <a:ext uri="{FF2B5EF4-FFF2-40B4-BE49-F238E27FC236}">
                      <a16:creationId xmlns:a16="http://schemas.microsoft.com/office/drawing/2014/main" id="{6DC0B13E-3006-451C-8B65-B7211F3B8252}"/>
                    </a:ext>
                  </a:extLst>
                </p14:cNvPr>
                <p14:cNvContentPartPr/>
                <p14:nvPr/>
              </p14:nvContentPartPr>
              <p14:xfrm>
                <a:off x="3011880" y="3359947"/>
                <a:ext cx="85320" cy="10080"/>
              </p14:xfrm>
            </p:contentPart>
          </mc:Choice>
          <mc:Fallback>
            <p:pic>
              <p:nvPicPr>
                <p:cNvPr id="155" name="Freihand 154">
                  <a:extLst>
                    <a:ext uri="{FF2B5EF4-FFF2-40B4-BE49-F238E27FC236}">
                      <a16:creationId xmlns:a16="http://schemas.microsoft.com/office/drawing/2014/main" id="{6DC0B13E-3006-451C-8B65-B7211F3B8252}"/>
                    </a:ext>
                  </a:extLst>
                </p:cNvPr>
                <p:cNvPicPr/>
                <p:nvPr/>
              </p:nvPicPr>
              <p:blipFill>
                <a:blip r:embed="rId207"/>
                <a:stretch>
                  <a:fillRect/>
                </a:stretch>
              </p:blipFill>
              <p:spPr>
                <a:xfrm>
                  <a:off x="3007560" y="3355627"/>
                  <a:ext cx="93960" cy="1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8">
              <p14:nvContentPartPr>
                <p14:cNvPr id="156" name="Freihand 155">
                  <a:extLst>
                    <a:ext uri="{FF2B5EF4-FFF2-40B4-BE49-F238E27FC236}">
                      <a16:creationId xmlns:a16="http://schemas.microsoft.com/office/drawing/2014/main" id="{7BF267EB-E586-45AA-841A-D03231455588}"/>
                    </a:ext>
                  </a:extLst>
                </p14:cNvPr>
                <p14:cNvContentPartPr/>
                <p14:nvPr/>
              </p14:nvContentPartPr>
              <p14:xfrm>
                <a:off x="3223560" y="3359587"/>
                <a:ext cx="410760" cy="23400"/>
              </p14:xfrm>
            </p:contentPart>
          </mc:Choice>
          <mc:Fallback>
            <p:pic>
              <p:nvPicPr>
                <p:cNvPr id="156" name="Freihand 155">
                  <a:extLst>
                    <a:ext uri="{FF2B5EF4-FFF2-40B4-BE49-F238E27FC236}">
                      <a16:creationId xmlns:a16="http://schemas.microsoft.com/office/drawing/2014/main" id="{7BF267EB-E586-45AA-841A-D03231455588}"/>
                    </a:ext>
                  </a:extLst>
                </p:cNvPr>
                <p:cNvPicPr/>
                <p:nvPr/>
              </p:nvPicPr>
              <p:blipFill>
                <a:blip r:embed="rId209"/>
                <a:stretch>
                  <a:fillRect/>
                </a:stretch>
              </p:blipFill>
              <p:spPr>
                <a:xfrm>
                  <a:off x="3219240" y="3355267"/>
                  <a:ext cx="419400" cy="3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0">
              <p14:nvContentPartPr>
                <p14:cNvPr id="157" name="Freihand 156">
                  <a:extLst>
                    <a:ext uri="{FF2B5EF4-FFF2-40B4-BE49-F238E27FC236}">
                      <a16:creationId xmlns:a16="http://schemas.microsoft.com/office/drawing/2014/main" id="{DA1EC743-233A-470B-978A-B0C6EE45FD61}"/>
                    </a:ext>
                  </a:extLst>
                </p14:cNvPr>
                <p14:cNvContentPartPr/>
                <p14:nvPr/>
              </p14:nvContentPartPr>
              <p14:xfrm>
                <a:off x="3731880" y="3326107"/>
                <a:ext cx="497160" cy="39240"/>
              </p14:xfrm>
            </p:contentPart>
          </mc:Choice>
          <mc:Fallback>
            <p:pic>
              <p:nvPicPr>
                <p:cNvPr id="157" name="Freihand 156">
                  <a:extLst>
                    <a:ext uri="{FF2B5EF4-FFF2-40B4-BE49-F238E27FC236}">
                      <a16:creationId xmlns:a16="http://schemas.microsoft.com/office/drawing/2014/main" id="{DA1EC743-233A-470B-978A-B0C6EE45FD61}"/>
                    </a:ext>
                  </a:extLst>
                </p:cNvPr>
                <p:cNvPicPr/>
                <p:nvPr/>
              </p:nvPicPr>
              <p:blipFill>
                <a:blip r:embed="rId211"/>
                <a:stretch>
                  <a:fillRect/>
                </a:stretch>
              </p:blipFill>
              <p:spPr>
                <a:xfrm>
                  <a:off x="3727560" y="3321787"/>
                  <a:ext cx="505800" cy="4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2">
              <p14:nvContentPartPr>
                <p14:cNvPr id="162" name="Freihand 161">
                  <a:extLst>
                    <a:ext uri="{FF2B5EF4-FFF2-40B4-BE49-F238E27FC236}">
                      <a16:creationId xmlns:a16="http://schemas.microsoft.com/office/drawing/2014/main" id="{93BC84D3-E11C-4D20-85F1-5F93A9F8309B}"/>
                    </a:ext>
                  </a:extLst>
                </p14:cNvPr>
                <p14:cNvContentPartPr/>
                <p14:nvPr/>
              </p14:nvContentPartPr>
              <p14:xfrm>
                <a:off x="2543160" y="3296947"/>
                <a:ext cx="164880" cy="83880"/>
              </p14:xfrm>
            </p:contentPart>
          </mc:Choice>
          <mc:Fallback>
            <p:pic>
              <p:nvPicPr>
                <p:cNvPr id="162" name="Freihand 161">
                  <a:extLst>
                    <a:ext uri="{FF2B5EF4-FFF2-40B4-BE49-F238E27FC236}">
                      <a16:creationId xmlns:a16="http://schemas.microsoft.com/office/drawing/2014/main" id="{93BC84D3-E11C-4D20-85F1-5F93A9F8309B}"/>
                    </a:ext>
                  </a:extLst>
                </p:cNvPr>
                <p:cNvPicPr/>
                <p:nvPr/>
              </p:nvPicPr>
              <p:blipFill>
                <a:blip r:embed="rId213"/>
                <a:stretch>
                  <a:fillRect/>
                </a:stretch>
              </p:blipFill>
              <p:spPr>
                <a:xfrm>
                  <a:off x="2538840" y="3292627"/>
                  <a:ext cx="173520" cy="9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4">
              <p14:nvContentPartPr>
                <p14:cNvPr id="163" name="Freihand 162">
                  <a:extLst>
                    <a:ext uri="{FF2B5EF4-FFF2-40B4-BE49-F238E27FC236}">
                      <a16:creationId xmlns:a16="http://schemas.microsoft.com/office/drawing/2014/main" id="{8107DCD9-2B2F-40F3-9C0B-4C385C5F41B5}"/>
                    </a:ext>
                  </a:extLst>
                </p14:cNvPr>
                <p14:cNvContentPartPr/>
                <p14:nvPr/>
              </p14:nvContentPartPr>
              <p14:xfrm>
                <a:off x="2740440" y="3229627"/>
                <a:ext cx="9000" cy="69840"/>
              </p14:xfrm>
            </p:contentPart>
          </mc:Choice>
          <mc:Fallback>
            <p:pic>
              <p:nvPicPr>
                <p:cNvPr id="163" name="Freihand 162">
                  <a:extLst>
                    <a:ext uri="{FF2B5EF4-FFF2-40B4-BE49-F238E27FC236}">
                      <a16:creationId xmlns:a16="http://schemas.microsoft.com/office/drawing/2014/main" id="{8107DCD9-2B2F-40F3-9C0B-4C385C5F41B5}"/>
                    </a:ext>
                  </a:extLst>
                </p:cNvPr>
                <p:cNvPicPr/>
                <p:nvPr/>
              </p:nvPicPr>
              <p:blipFill>
                <a:blip r:embed="rId215"/>
                <a:stretch>
                  <a:fillRect/>
                </a:stretch>
              </p:blipFill>
              <p:spPr>
                <a:xfrm>
                  <a:off x="2736120" y="3225307"/>
                  <a:ext cx="17640" cy="7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6">
              <p14:nvContentPartPr>
                <p14:cNvPr id="164" name="Freihand 163">
                  <a:extLst>
                    <a:ext uri="{FF2B5EF4-FFF2-40B4-BE49-F238E27FC236}">
                      <a16:creationId xmlns:a16="http://schemas.microsoft.com/office/drawing/2014/main" id="{5924277C-2E30-46E6-9A4F-116523F40C76}"/>
                    </a:ext>
                  </a:extLst>
                </p14:cNvPr>
                <p14:cNvContentPartPr/>
                <p14:nvPr/>
              </p14:nvContentPartPr>
              <p14:xfrm>
                <a:off x="2775000" y="3213787"/>
                <a:ext cx="75960" cy="72720"/>
              </p14:xfrm>
            </p:contentPart>
          </mc:Choice>
          <mc:Fallback>
            <p:pic>
              <p:nvPicPr>
                <p:cNvPr id="164" name="Freihand 163">
                  <a:extLst>
                    <a:ext uri="{FF2B5EF4-FFF2-40B4-BE49-F238E27FC236}">
                      <a16:creationId xmlns:a16="http://schemas.microsoft.com/office/drawing/2014/main" id="{5924277C-2E30-46E6-9A4F-116523F40C76}"/>
                    </a:ext>
                  </a:extLst>
                </p:cNvPr>
                <p:cNvPicPr/>
                <p:nvPr/>
              </p:nvPicPr>
              <p:blipFill>
                <a:blip r:embed="rId217"/>
                <a:stretch>
                  <a:fillRect/>
                </a:stretch>
              </p:blipFill>
              <p:spPr>
                <a:xfrm>
                  <a:off x="2770680" y="3209467"/>
                  <a:ext cx="84600" cy="81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88" name="Gruppieren 187">
            <a:extLst>
              <a:ext uri="{FF2B5EF4-FFF2-40B4-BE49-F238E27FC236}">
                <a16:creationId xmlns:a16="http://schemas.microsoft.com/office/drawing/2014/main" id="{B0BA1D8F-357B-4C83-B389-465A22754DC8}"/>
              </a:ext>
            </a:extLst>
          </p:cNvPr>
          <p:cNvGrpSpPr/>
          <p:nvPr/>
        </p:nvGrpSpPr>
        <p:grpSpPr>
          <a:xfrm>
            <a:off x="850440" y="2635987"/>
            <a:ext cx="1520280" cy="647640"/>
            <a:chOff x="850440" y="2635987"/>
            <a:chExt cx="1520280" cy="647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18">
              <p14:nvContentPartPr>
                <p14:cNvPr id="166" name="Freihand 165">
                  <a:extLst>
                    <a:ext uri="{FF2B5EF4-FFF2-40B4-BE49-F238E27FC236}">
                      <a16:creationId xmlns:a16="http://schemas.microsoft.com/office/drawing/2014/main" id="{A8803EDD-99BD-47C2-ACAB-C853E6B626FA}"/>
                    </a:ext>
                  </a:extLst>
                </p14:cNvPr>
                <p14:cNvContentPartPr/>
                <p14:nvPr/>
              </p14:nvContentPartPr>
              <p14:xfrm>
                <a:off x="2088840" y="3165907"/>
                <a:ext cx="206280" cy="58320"/>
              </p14:xfrm>
            </p:contentPart>
          </mc:Choice>
          <mc:Fallback>
            <p:pic>
              <p:nvPicPr>
                <p:cNvPr id="166" name="Freihand 165">
                  <a:extLst>
                    <a:ext uri="{FF2B5EF4-FFF2-40B4-BE49-F238E27FC236}">
                      <a16:creationId xmlns:a16="http://schemas.microsoft.com/office/drawing/2014/main" id="{A8803EDD-99BD-47C2-ACAB-C853E6B626FA}"/>
                    </a:ext>
                  </a:extLst>
                </p:cNvPr>
                <p:cNvPicPr/>
                <p:nvPr/>
              </p:nvPicPr>
              <p:blipFill>
                <a:blip r:embed="rId219"/>
                <a:stretch>
                  <a:fillRect/>
                </a:stretch>
              </p:blipFill>
              <p:spPr>
                <a:xfrm>
                  <a:off x="2084520" y="3161587"/>
                  <a:ext cx="214920" cy="6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0">
              <p14:nvContentPartPr>
                <p14:cNvPr id="167" name="Freihand 166">
                  <a:extLst>
                    <a:ext uri="{FF2B5EF4-FFF2-40B4-BE49-F238E27FC236}">
                      <a16:creationId xmlns:a16="http://schemas.microsoft.com/office/drawing/2014/main" id="{1F9FA246-1364-418C-9B50-718869256292}"/>
                    </a:ext>
                  </a:extLst>
                </p14:cNvPr>
                <p14:cNvContentPartPr/>
                <p14:nvPr/>
              </p14:nvContentPartPr>
              <p14:xfrm>
                <a:off x="2256600" y="3187867"/>
                <a:ext cx="114120" cy="95760"/>
              </p14:xfrm>
            </p:contentPart>
          </mc:Choice>
          <mc:Fallback>
            <p:pic>
              <p:nvPicPr>
                <p:cNvPr id="167" name="Freihand 166">
                  <a:extLst>
                    <a:ext uri="{FF2B5EF4-FFF2-40B4-BE49-F238E27FC236}">
                      <a16:creationId xmlns:a16="http://schemas.microsoft.com/office/drawing/2014/main" id="{1F9FA246-1364-418C-9B50-718869256292}"/>
                    </a:ext>
                  </a:extLst>
                </p:cNvPr>
                <p:cNvPicPr/>
                <p:nvPr/>
              </p:nvPicPr>
              <p:blipFill>
                <a:blip r:embed="rId221"/>
                <a:stretch>
                  <a:fillRect/>
                </a:stretch>
              </p:blipFill>
              <p:spPr>
                <a:xfrm>
                  <a:off x="2252280" y="3183547"/>
                  <a:ext cx="122760" cy="10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2">
              <p14:nvContentPartPr>
                <p14:cNvPr id="169" name="Freihand 168">
                  <a:extLst>
                    <a:ext uri="{FF2B5EF4-FFF2-40B4-BE49-F238E27FC236}">
                      <a16:creationId xmlns:a16="http://schemas.microsoft.com/office/drawing/2014/main" id="{9431FA22-5C61-490E-B935-04AE5F5401F6}"/>
                    </a:ext>
                  </a:extLst>
                </p14:cNvPr>
                <p14:cNvContentPartPr/>
                <p14:nvPr/>
              </p14:nvContentPartPr>
              <p14:xfrm>
                <a:off x="941160" y="2747227"/>
                <a:ext cx="100800" cy="129240"/>
              </p14:xfrm>
            </p:contentPart>
          </mc:Choice>
          <mc:Fallback>
            <p:pic>
              <p:nvPicPr>
                <p:cNvPr id="169" name="Freihand 168">
                  <a:extLst>
                    <a:ext uri="{FF2B5EF4-FFF2-40B4-BE49-F238E27FC236}">
                      <a16:creationId xmlns:a16="http://schemas.microsoft.com/office/drawing/2014/main" id="{9431FA22-5C61-490E-B935-04AE5F5401F6}"/>
                    </a:ext>
                  </a:extLst>
                </p:cNvPr>
                <p:cNvPicPr/>
                <p:nvPr/>
              </p:nvPicPr>
              <p:blipFill>
                <a:blip r:embed="rId223"/>
                <a:stretch>
                  <a:fillRect/>
                </a:stretch>
              </p:blipFill>
              <p:spPr>
                <a:xfrm>
                  <a:off x="936840" y="2742907"/>
                  <a:ext cx="109440" cy="13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4">
              <p14:nvContentPartPr>
                <p14:cNvPr id="170" name="Freihand 169">
                  <a:extLst>
                    <a:ext uri="{FF2B5EF4-FFF2-40B4-BE49-F238E27FC236}">
                      <a16:creationId xmlns:a16="http://schemas.microsoft.com/office/drawing/2014/main" id="{A8E53E14-6233-4C74-ACBE-CFDC585017B7}"/>
                    </a:ext>
                  </a:extLst>
                </p14:cNvPr>
                <p14:cNvContentPartPr/>
                <p14:nvPr/>
              </p14:nvContentPartPr>
              <p14:xfrm>
                <a:off x="1090920" y="2767747"/>
                <a:ext cx="193680" cy="103320"/>
              </p14:xfrm>
            </p:contentPart>
          </mc:Choice>
          <mc:Fallback>
            <p:pic>
              <p:nvPicPr>
                <p:cNvPr id="170" name="Freihand 169">
                  <a:extLst>
                    <a:ext uri="{FF2B5EF4-FFF2-40B4-BE49-F238E27FC236}">
                      <a16:creationId xmlns:a16="http://schemas.microsoft.com/office/drawing/2014/main" id="{A8E53E14-6233-4C74-ACBE-CFDC585017B7}"/>
                    </a:ext>
                  </a:extLst>
                </p:cNvPr>
                <p:cNvPicPr/>
                <p:nvPr/>
              </p:nvPicPr>
              <p:blipFill>
                <a:blip r:embed="rId225"/>
                <a:stretch>
                  <a:fillRect/>
                </a:stretch>
              </p:blipFill>
              <p:spPr>
                <a:xfrm>
                  <a:off x="1086600" y="2763427"/>
                  <a:ext cx="202320" cy="11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6">
              <p14:nvContentPartPr>
                <p14:cNvPr id="171" name="Freihand 170">
                  <a:extLst>
                    <a:ext uri="{FF2B5EF4-FFF2-40B4-BE49-F238E27FC236}">
                      <a16:creationId xmlns:a16="http://schemas.microsoft.com/office/drawing/2014/main" id="{1AD6F513-1825-46F0-B312-5E2902A799B6}"/>
                    </a:ext>
                  </a:extLst>
                </p14:cNvPr>
                <p14:cNvContentPartPr/>
                <p14:nvPr/>
              </p14:nvContentPartPr>
              <p14:xfrm>
                <a:off x="1297200" y="2738587"/>
                <a:ext cx="241200" cy="78840"/>
              </p14:xfrm>
            </p:contentPart>
          </mc:Choice>
          <mc:Fallback>
            <p:pic>
              <p:nvPicPr>
                <p:cNvPr id="171" name="Freihand 170">
                  <a:extLst>
                    <a:ext uri="{FF2B5EF4-FFF2-40B4-BE49-F238E27FC236}">
                      <a16:creationId xmlns:a16="http://schemas.microsoft.com/office/drawing/2014/main" id="{1AD6F513-1825-46F0-B312-5E2902A799B6}"/>
                    </a:ext>
                  </a:extLst>
                </p:cNvPr>
                <p:cNvPicPr/>
                <p:nvPr/>
              </p:nvPicPr>
              <p:blipFill>
                <a:blip r:embed="rId227"/>
                <a:stretch>
                  <a:fillRect/>
                </a:stretch>
              </p:blipFill>
              <p:spPr>
                <a:xfrm>
                  <a:off x="1292880" y="2734267"/>
                  <a:ext cx="249840" cy="8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8">
              <p14:nvContentPartPr>
                <p14:cNvPr id="172" name="Freihand 171">
                  <a:extLst>
                    <a:ext uri="{FF2B5EF4-FFF2-40B4-BE49-F238E27FC236}">
                      <a16:creationId xmlns:a16="http://schemas.microsoft.com/office/drawing/2014/main" id="{5C3BE5B7-5DC8-4284-8AF6-4BFBA008BC99}"/>
                    </a:ext>
                  </a:extLst>
                </p14:cNvPr>
                <p14:cNvContentPartPr/>
                <p14:nvPr/>
              </p14:nvContentPartPr>
              <p14:xfrm>
                <a:off x="850440" y="2949547"/>
                <a:ext cx="128160" cy="146520"/>
              </p14:xfrm>
            </p:contentPart>
          </mc:Choice>
          <mc:Fallback>
            <p:pic>
              <p:nvPicPr>
                <p:cNvPr id="172" name="Freihand 171">
                  <a:extLst>
                    <a:ext uri="{FF2B5EF4-FFF2-40B4-BE49-F238E27FC236}">
                      <a16:creationId xmlns:a16="http://schemas.microsoft.com/office/drawing/2014/main" id="{5C3BE5B7-5DC8-4284-8AF6-4BFBA008BC99}"/>
                    </a:ext>
                  </a:extLst>
                </p:cNvPr>
                <p:cNvPicPr/>
                <p:nvPr/>
              </p:nvPicPr>
              <p:blipFill>
                <a:blip r:embed="rId229"/>
                <a:stretch>
                  <a:fillRect/>
                </a:stretch>
              </p:blipFill>
              <p:spPr>
                <a:xfrm>
                  <a:off x="846120" y="2945227"/>
                  <a:ext cx="136800" cy="15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0">
              <p14:nvContentPartPr>
                <p14:cNvPr id="173" name="Freihand 172">
                  <a:extLst>
                    <a:ext uri="{FF2B5EF4-FFF2-40B4-BE49-F238E27FC236}">
                      <a16:creationId xmlns:a16="http://schemas.microsoft.com/office/drawing/2014/main" id="{13D747F1-0786-4862-9970-7D203CD13A39}"/>
                    </a:ext>
                  </a:extLst>
                </p14:cNvPr>
                <p14:cNvContentPartPr/>
                <p14:nvPr/>
              </p14:nvContentPartPr>
              <p14:xfrm>
                <a:off x="1025760" y="2950987"/>
                <a:ext cx="19080" cy="135000"/>
              </p14:xfrm>
            </p:contentPart>
          </mc:Choice>
          <mc:Fallback>
            <p:pic>
              <p:nvPicPr>
                <p:cNvPr id="173" name="Freihand 172">
                  <a:extLst>
                    <a:ext uri="{FF2B5EF4-FFF2-40B4-BE49-F238E27FC236}">
                      <a16:creationId xmlns:a16="http://schemas.microsoft.com/office/drawing/2014/main" id="{13D747F1-0786-4862-9970-7D203CD13A39}"/>
                    </a:ext>
                  </a:extLst>
                </p:cNvPr>
                <p:cNvPicPr/>
                <p:nvPr/>
              </p:nvPicPr>
              <p:blipFill>
                <a:blip r:embed="rId231"/>
                <a:stretch>
                  <a:fillRect/>
                </a:stretch>
              </p:blipFill>
              <p:spPr>
                <a:xfrm>
                  <a:off x="1021440" y="2946667"/>
                  <a:ext cx="27720" cy="14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2">
              <p14:nvContentPartPr>
                <p14:cNvPr id="174" name="Freihand 173">
                  <a:extLst>
                    <a:ext uri="{FF2B5EF4-FFF2-40B4-BE49-F238E27FC236}">
                      <a16:creationId xmlns:a16="http://schemas.microsoft.com/office/drawing/2014/main" id="{0665BCA8-5DE9-47E9-8D23-E59107F9FC82}"/>
                    </a:ext>
                  </a:extLst>
                </p14:cNvPr>
                <p14:cNvContentPartPr/>
                <p14:nvPr/>
              </p14:nvContentPartPr>
              <p14:xfrm>
                <a:off x="1045560" y="2989147"/>
                <a:ext cx="173880" cy="65520"/>
              </p14:xfrm>
            </p:contentPart>
          </mc:Choice>
          <mc:Fallback>
            <p:pic>
              <p:nvPicPr>
                <p:cNvPr id="174" name="Freihand 173">
                  <a:extLst>
                    <a:ext uri="{FF2B5EF4-FFF2-40B4-BE49-F238E27FC236}">
                      <a16:creationId xmlns:a16="http://schemas.microsoft.com/office/drawing/2014/main" id="{0665BCA8-5DE9-47E9-8D23-E59107F9FC82}"/>
                    </a:ext>
                  </a:extLst>
                </p:cNvPr>
                <p:cNvPicPr/>
                <p:nvPr/>
              </p:nvPicPr>
              <p:blipFill>
                <a:blip r:embed="rId233"/>
                <a:stretch>
                  <a:fillRect/>
                </a:stretch>
              </p:blipFill>
              <p:spPr>
                <a:xfrm>
                  <a:off x="1041240" y="2984827"/>
                  <a:ext cx="182520" cy="7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4">
              <p14:nvContentPartPr>
                <p14:cNvPr id="175" name="Freihand 174">
                  <a:extLst>
                    <a:ext uri="{FF2B5EF4-FFF2-40B4-BE49-F238E27FC236}">
                      <a16:creationId xmlns:a16="http://schemas.microsoft.com/office/drawing/2014/main" id="{F3FAA241-D9CE-479A-9AEF-0EC95277BFCE}"/>
                    </a:ext>
                  </a:extLst>
                </p14:cNvPr>
                <p14:cNvContentPartPr/>
                <p14:nvPr/>
              </p14:nvContentPartPr>
              <p14:xfrm>
                <a:off x="1206120" y="2924347"/>
                <a:ext cx="25560" cy="36720"/>
              </p14:xfrm>
            </p:contentPart>
          </mc:Choice>
          <mc:Fallback>
            <p:pic>
              <p:nvPicPr>
                <p:cNvPr id="175" name="Freihand 174">
                  <a:extLst>
                    <a:ext uri="{FF2B5EF4-FFF2-40B4-BE49-F238E27FC236}">
                      <a16:creationId xmlns:a16="http://schemas.microsoft.com/office/drawing/2014/main" id="{F3FAA241-D9CE-479A-9AEF-0EC95277BFCE}"/>
                    </a:ext>
                  </a:extLst>
                </p:cNvPr>
                <p:cNvPicPr/>
                <p:nvPr/>
              </p:nvPicPr>
              <p:blipFill>
                <a:blip r:embed="rId235"/>
                <a:stretch>
                  <a:fillRect/>
                </a:stretch>
              </p:blipFill>
              <p:spPr>
                <a:xfrm>
                  <a:off x="1201800" y="2920027"/>
                  <a:ext cx="34200" cy="4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6">
              <p14:nvContentPartPr>
                <p14:cNvPr id="176" name="Freihand 175">
                  <a:extLst>
                    <a:ext uri="{FF2B5EF4-FFF2-40B4-BE49-F238E27FC236}">
                      <a16:creationId xmlns:a16="http://schemas.microsoft.com/office/drawing/2014/main" id="{5DBE0668-7ED7-4803-A2E6-2F772F287CD0}"/>
                    </a:ext>
                  </a:extLst>
                </p14:cNvPr>
                <p14:cNvContentPartPr/>
                <p14:nvPr/>
              </p14:nvContentPartPr>
              <p14:xfrm>
                <a:off x="1237440" y="2891947"/>
                <a:ext cx="108720" cy="154800"/>
              </p14:xfrm>
            </p:contentPart>
          </mc:Choice>
          <mc:Fallback>
            <p:pic>
              <p:nvPicPr>
                <p:cNvPr id="176" name="Freihand 175">
                  <a:extLst>
                    <a:ext uri="{FF2B5EF4-FFF2-40B4-BE49-F238E27FC236}">
                      <a16:creationId xmlns:a16="http://schemas.microsoft.com/office/drawing/2014/main" id="{5DBE0668-7ED7-4803-A2E6-2F772F287CD0}"/>
                    </a:ext>
                  </a:extLst>
                </p:cNvPr>
                <p:cNvPicPr/>
                <p:nvPr/>
              </p:nvPicPr>
              <p:blipFill>
                <a:blip r:embed="rId237"/>
                <a:stretch>
                  <a:fillRect/>
                </a:stretch>
              </p:blipFill>
              <p:spPr>
                <a:xfrm>
                  <a:off x="1233120" y="2887627"/>
                  <a:ext cx="117360" cy="16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8">
              <p14:nvContentPartPr>
                <p14:cNvPr id="177" name="Freihand 176">
                  <a:extLst>
                    <a:ext uri="{FF2B5EF4-FFF2-40B4-BE49-F238E27FC236}">
                      <a16:creationId xmlns:a16="http://schemas.microsoft.com/office/drawing/2014/main" id="{9609F2D2-0F72-4742-8B2C-D51B34493579}"/>
                    </a:ext>
                  </a:extLst>
                </p14:cNvPr>
                <p14:cNvContentPartPr/>
                <p14:nvPr/>
              </p14:nvContentPartPr>
              <p14:xfrm>
                <a:off x="1364160" y="2934427"/>
                <a:ext cx="312120" cy="220680"/>
              </p14:xfrm>
            </p:contentPart>
          </mc:Choice>
          <mc:Fallback>
            <p:pic>
              <p:nvPicPr>
                <p:cNvPr id="177" name="Freihand 176">
                  <a:extLst>
                    <a:ext uri="{FF2B5EF4-FFF2-40B4-BE49-F238E27FC236}">
                      <a16:creationId xmlns:a16="http://schemas.microsoft.com/office/drawing/2014/main" id="{9609F2D2-0F72-4742-8B2C-D51B34493579}"/>
                    </a:ext>
                  </a:extLst>
                </p:cNvPr>
                <p:cNvPicPr/>
                <p:nvPr/>
              </p:nvPicPr>
              <p:blipFill>
                <a:blip r:embed="rId239"/>
                <a:stretch>
                  <a:fillRect/>
                </a:stretch>
              </p:blipFill>
              <p:spPr>
                <a:xfrm>
                  <a:off x="1359840" y="2930107"/>
                  <a:ext cx="320760" cy="22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0">
              <p14:nvContentPartPr>
                <p14:cNvPr id="178" name="Freihand 177">
                  <a:extLst>
                    <a:ext uri="{FF2B5EF4-FFF2-40B4-BE49-F238E27FC236}">
                      <a16:creationId xmlns:a16="http://schemas.microsoft.com/office/drawing/2014/main" id="{3A25F910-1C53-44CA-8120-A4E839542282}"/>
                    </a:ext>
                  </a:extLst>
                </p14:cNvPr>
                <p14:cNvContentPartPr/>
                <p14:nvPr/>
              </p14:nvContentPartPr>
              <p14:xfrm>
                <a:off x="1665120" y="2880427"/>
                <a:ext cx="12960" cy="160920"/>
              </p14:xfrm>
            </p:contentPart>
          </mc:Choice>
          <mc:Fallback>
            <p:pic>
              <p:nvPicPr>
                <p:cNvPr id="178" name="Freihand 177">
                  <a:extLst>
                    <a:ext uri="{FF2B5EF4-FFF2-40B4-BE49-F238E27FC236}">
                      <a16:creationId xmlns:a16="http://schemas.microsoft.com/office/drawing/2014/main" id="{3A25F910-1C53-44CA-8120-A4E839542282}"/>
                    </a:ext>
                  </a:extLst>
                </p:cNvPr>
                <p:cNvPicPr/>
                <p:nvPr/>
              </p:nvPicPr>
              <p:blipFill>
                <a:blip r:embed="rId241"/>
                <a:stretch>
                  <a:fillRect/>
                </a:stretch>
              </p:blipFill>
              <p:spPr>
                <a:xfrm>
                  <a:off x="1660800" y="2876107"/>
                  <a:ext cx="21600" cy="16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2">
              <p14:nvContentPartPr>
                <p14:cNvPr id="179" name="Freihand 178">
                  <a:extLst>
                    <a:ext uri="{FF2B5EF4-FFF2-40B4-BE49-F238E27FC236}">
                      <a16:creationId xmlns:a16="http://schemas.microsoft.com/office/drawing/2014/main" id="{37720D51-E624-40A2-BA40-690771DF5852}"/>
                    </a:ext>
                  </a:extLst>
                </p14:cNvPr>
                <p14:cNvContentPartPr/>
                <p14:nvPr/>
              </p14:nvContentPartPr>
              <p14:xfrm>
                <a:off x="1722360" y="2796907"/>
                <a:ext cx="108000" cy="189360"/>
              </p14:xfrm>
            </p:contentPart>
          </mc:Choice>
          <mc:Fallback>
            <p:pic>
              <p:nvPicPr>
                <p:cNvPr id="179" name="Freihand 178">
                  <a:extLst>
                    <a:ext uri="{FF2B5EF4-FFF2-40B4-BE49-F238E27FC236}">
                      <a16:creationId xmlns:a16="http://schemas.microsoft.com/office/drawing/2014/main" id="{37720D51-E624-40A2-BA40-690771DF5852}"/>
                    </a:ext>
                  </a:extLst>
                </p:cNvPr>
                <p:cNvPicPr/>
                <p:nvPr/>
              </p:nvPicPr>
              <p:blipFill>
                <a:blip r:embed="rId243"/>
                <a:stretch>
                  <a:fillRect/>
                </a:stretch>
              </p:blipFill>
              <p:spPr>
                <a:xfrm>
                  <a:off x="1718040" y="2792587"/>
                  <a:ext cx="116640" cy="19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4">
              <p14:nvContentPartPr>
                <p14:cNvPr id="180" name="Freihand 179">
                  <a:extLst>
                    <a:ext uri="{FF2B5EF4-FFF2-40B4-BE49-F238E27FC236}">
                      <a16:creationId xmlns:a16="http://schemas.microsoft.com/office/drawing/2014/main" id="{AC0BE561-C2A9-431A-892B-A2BF84BC1D68}"/>
                    </a:ext>
                  </a:extLst>
                </p14:cNvPr>
                <p14:cNvContentPartPr/>
                <p14:nvPr/>
              </p14:nvContentPartPr>
              <p14:xfrm>
                <a:off x="1834320" y="2765227"/>
                <a:ext cx="127800" cy="183240"/>
              </p14:xfrm>
            </p:contentPart>
          </mc:Choice>
          <mc:Fallback>
            <p:pic>
              <p:nvPicPr>
                <p:cNvPr id="180" name="Freihand 179">
                  <a:extLst>
                    <a:ext uri="{FF2B5EF4-FFF2-40B4-BE49-F238E27FC236}">
                      <a16:creationId xmlns:a16="http://schemas.microsoft.com/office/drawing/2014/main" id="{AC0BE561-C2A9-431A-892B-A2BF84BC1D68}"/>
                    </a:ext>
                  </a:extLst>
                </p:cNvPr>
                <p:cNvPicPr/>
                <p:nvPr/>
              </p:nvPicPr>
              <p:blipFill>
                <a:blip r:embed="rId245"/>
                <a:stretch>
                  <a:fillRect/>
                </a:stretch>
              </p:blipFill>
              <p:spPr>
                <a:xfrm>
                  <a:off x="1830000" y="2760907"/>
                  <a:ext cx="136440" cy="19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6">
              <p14:nvContentPartPr>
                <p14:cNvPr id="182" name="Freihand 181">
                  <a:extLst>
                    <a:ext uri="{FF2B5EF4-FFF2-40B4-BE49-F238E27FC236}">
                      <a16:creationId xmlns:a16="http://schemas.microsoft.com/office/drawing/2014/main" id="{F47CA421-DF1B-43A2-ACE1-A2048A6DF320}"/>
                    </a:ext>
                  </a:extLst>
                </p14:cNvPr>
                <p14:cNvContentPartPr/>
                <p14:nvPr/>
              </p14:nvContentPartPr>
              <p14:xfrm>
                <a:off x="1977600" y="2734987"/>
                <a:ext cx="48960" cy="185040"/>
              </p14:xfrm>
            </p:contentPart>
          </mc:Choice>
          <mc:Fallback>
            <p:pic>
              <p:nvPicPr>
                <p:cNvPr id="182" name="Freihand 181">
                  <a:extLst>
                    <a:ext uri="{FF2B5EF4-FFF2-40B4-BE49-F238E27FC236}">
                      <a16:creationId xmlns:a16="http://schemas.microsoft.com/office/drawing/2014/main" id="{F47CA421-DF1B-43A2-ACE1-A2048A6DF320}"/>
                    </a:ext>
                  </a:extLst>
                </p:cNvPr>
                <p:cNvPicPr/>
                <p:nvPr/>
              </p:nvPicPr>
              <p:blipFill>
                <a:blip r:embed="rId247"/>
                <a:stretch>
                  <a:fillRect/>
                </a:stretch>
              </p:blipFill>
              <p:spPr>
                <a:xfrm>
                  <a:off x="1973280" y="2730667"/>
                  <a:ext cx="57600" cy="19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8">
              <p14:nvContentPartPr>
                <p14:cNvPr id="183" name="Freihand 182">
                  <a:extLst>
                    <a:ext uri="{FF2B5EF4-FFF2-40B4-BE49-F238E27FC236}">
                      <a16:creationId xmlns:a16="http://schemas.microsoft.com/office/drawing/2014/main" id="{9C8B1916-FB65-4EE1-8AFE-ED220336AFE3}"/>
                    </a:ext>
                  </a:extLst>
                </p14:cNvPr>
                <p14:cNvContentPartPr/>
                <p14:nvPr/>
              </p14:nvContentPartPr>
              <p14:xfrm>
                <a:off x="2037360" y="2829307"/>
                <a:ext cx="70920" cy="64800"/>
              </p14:xfrm>
            </p:contentPart>
          </mc:Choice>
          <mc:Fallback>
            <p:pic>
              <p:nvPicPr>
                <p:cNvPr id="183" name="Freihand 182">
                  <a:extLst>
                    <a:ext uri="{FF2B5EF4-FFF2-40B4-BE49-F238E27FC236}">
                      <a16:creationId xmlns:a16="http://schemas.microsoft.com/office/drawing/2014/main" id="{9C8B1916-FB65-4EE1-8AFE-ED220336AFE3}"/>
                    </a:ext>
                  </a:extLst>
                </p:cNvPr>
                <p:cNvPicPr/>
                <p:nvPr/>
              </p:nvPicPr>
              <p:blipFill>
                <a:blip r:embed="rId249"/>
                <a:stretch>
                  <a:fillRect/>
                </a:stretch>
              </p:blipFill>
              <p:spPr>
                <a:xfrm>
                  <a:off x="2033040" y="2824987"/>
                  <a:ext cx="79560" cy="7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0">
              <p14:nvContentPartPr>
                <p14:cNvPr id="184" name="Freihand 183">
                  <a:extLst>
                    <a:ext uri="{FF2B5EF4-FFF2-40B4-BE49-F238E27FC236}">
                      <a16:creationId xmlns:a16="http://schemas.microsoft.com/office/drawing/2014/main" id="{055E7AA8-A2B0-4C0E-AC12-1EB5523E6832}"/>
                    </a:ext>
                  </a:extLst>
                </p14:cNvPr>
                <p14:cNvContentPartPr/>
                <p14:nvPr/>
              </p14:nvContentPartPr>
              <p14:xfrm>
                <a:off x="2095680" y="2713027"/>
                <a:ext cx="111240" cy="176040"/>
              </p14:xfrm>
            </p:contentPart>
          </mc:Choice>
          <mc:Fallback>
            <p:pic>
              <p:nvPicPr>
                <p:cNvPr id="184" name="Freihand 183">
                  <a:extLst>
                    <a:ext uri="{FF2B5EF4-FFF2-40B4-BE49-F238E27FC236}">
                      <a16:creationId xmlns:a16="http://schemas.microsoft.com/office/drawing/2014/main" id="{055E7AA8-A2B0-4C0E-AC12-1EB5523E6832}"/>
                    </a:ext>
                  </a:extLst>
                </p:cNvPr>
                <p:cNvPicPr/>
                <p:nvPr/>
              </p:nvPicPr>
              <p:blipFill>
                <a:blip r:embed="rId251"/>
                <a:stretch>
                  <a:fillRect/>
                </a:stretch>
              </p:blipFill>
              <p:spPr>
                <a:xfrm>
                  <a:off x="2091360" y="2708707"/>
                  <a:ext cx="119880" cy="18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2">
              <p14:nvContentPartPr>
                <p14:cNvPr id="185" name="Freihand 184">
                  <a:extLst>
                    <a:ext uri="{FF2B5EF4-FFF2-40B4-BE49-F238E27FC236}">
                      <a16:creationId xmlns:a16="http://schemas.microsoft.com/office/drawing/2014/main" id="{EFB67B53-EC24-47FB-A4C5-8DB5909BB0B1}"/>
                    </a:ext>
                  </a:extLst>
                </p14:cNvPr>
                <p14:cNvContentPartPr/>
                <p14:nvPr/>
              </p14:nvContentPartPr>
              <p14:xfrm>
                <a:off x="2222760" y="2813107"/>
                <a:ext cx="48240" cy="53640"/>
              </p14:xfrm>
            </p:contentPart>
          </mc:Choice>
          <mc:Fallback>
            <p:pic>
              <p:nvPicPr>
                <p:cNvPr id="185" name="Freihand 184">
                  <a:extLst>
                    <a:ext uri="{FF2B5EF4-FFF2-40B4-BE49-F238E27FC236}">
                      <a16:creationId xmlns:a16="http://schemas.microsoft.com/office/drawing/2014/main" id="{EFB67B53-EC24-47FB-A4C5-8DB5909BB0B1}"/>
                    </a:ext>
                  </a:extLst>
                </p:cNvPr>
                <p:cNvPicPr/>
                <p:nvPr/>
              </p:nvPicPr>
              <p:blipFill>
                <a:blip r:embed="rId253"/>
                <a:stretch>
                  <a:fillRect/>
                </a:stretch>
              </p:blipFill>
              <p:spPr>
                <a:xfrm>
                  <a:off x="2218440" y="2808787"/>
                  <a:ext cx="56880" cy="6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4">
              <p14:nvContentPartPr>
                <p14:cNvPr id="186" name="Freihand 185">
                  <a:extLst>
                    <a:ext uri="{FF2B5EF4-FFF2-40B4-BE49-F238E27FC236}">
                      <a16:creationId xmlns:a16="http://schemas.microsoft.com/office/drawing/2014/main" id="{674EFA01-1446-4EF4-B401-754F41041CEE}"/>
                    </a:ext>
                  </a:extLst>
                </p14:cNvPr>
                <p14:cNvContentPartPr/>
                <p14:nvPr/>
              </p14:nvContentPartPr>
              <p14:xfrm>
                <a:off x="2340480" y="2635987"/>
                <a:ext cx="26640" cy="148680"/>
              </p14:xfrm>
            </p:contentPart>
          </mc:Choice>
          <mc:Fallback>
            <p:pic>
              <p:nvPicPr>
                <p:cNvPr id="186" name="Freihand 185">
                  <a:extLst>
                    <a:ext uri="{FF2B5EF4-FFF2-40B4-BE49-F238E27FC236}">
                      <a16:creationId xmlns:a16="http://schemas.microsoft.com/office/drawing/2014/main" id="{674EFA01-1446-4EF4-B401-754F41041CEE}"/>
                    </a:ext>
                  </a:extLst>
                </p:cNvPr>
                <p:cNvPicPr/>
                <p:nvPr/>
              </p:nvPicPr>
              <p:blipFill>
                <a:blip r:embed="rId255"/>
                <a:stretch>
                  <a:fillRect/>
                </a:stretch>
              </p:blipFill>
              <p:spPr>
                <a:xfrm>
                  <a:off x="2336160" y="2631667"/>
                  <a:ext cx="35280" cy="15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6">
              <p14:nvContentPartPr>
                <p14:cNvPr id="187" name="Freihand 186">
                  <a:extLst>
                    <a:ext uri="{FF2B5EF4-FFF2-40B4-BE49-F238E27FC236}">
                      <a16:creationId xmlns:a16="http://schemas.microsoft.com/office/drawing/2014/main" id="{0DA09216-1E7E-4FD4-8A5C-7FFAC50CBEC0}"/>
                    </a:ext>
                  </a:extLst>
                </p14:cNvPr>
                <p14:cNvContentPartPr/>
                <p14:nvPr/>
              </p14:nvContentPartPr>
              <p14:xfrm>
                <a:off x="2365320" y="2849827"/>
                <a:ext cx="360" cy="360"/>
              </p14:xfrm>
            </p:contentPart>
          </mc:Choice>
          <mc:Fallback>
            <p:pic>
              <p:nvPicPr>
                <p:cNvPr id="187" name="Freihand 186">
                  <a:extLst>
                    <a:ext uri="{FF2B5EF4-FFF2-40B4-BE49-F238E27FC236}">
                      <a16:creationId xmlns:a16="http://schemas.microsoft.com/office/drawing/2014/main" id="{0DA09216-1E7E-4FD4-8A5C-7FFAC50CBEC0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2361000" y="2845507"/>
                  <a:ext cx="9000" cy="9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57">
            <p14:nvContentPartPr>
              <p14:cNvPr id="189" name="Freihand 188">
                <a:extLst>
                  <a:ext uri="{FF2B5EF4-FFF2-40B4-BE49-F238E27FC236}">
                    <a16:creationId xmlns:a16="http://schemas.microsoft.com/office/drawing/2014/main" id="{9EF4C687-178E-4B4E-9980-E77FF3CD0C29}"/>
                  </a:ext>
                </a:extLst>
              </p14:cNvPr>
              <p14:cNvContentPartPr/>
              <p14:nvPr/>
            </p14:nvContentPartPr>
            <p14:xfrm>
              <a:off x="2340480" y="3312787"/>
              <a:ext cx="156240" cy="292680"/>
            </p14:xfrm>
          </p:contentPart>
        </mc:Choice>
        <mc:Fallback>
          <p:pic>
            <p:nvPicPr>
              <p:cNvPr id="189" name="Freihand 188">
                <a:extLst>
                  <a:ext uri="{FF2B5EF4-FFF2-40B4-BE49-F238E27FC236}">
                    <a16:creationId xmlns:a16="http://schemas.microsoft.com/office/drawing/2014/main" id="{9EF4C687-178E-4B4E-9980-E77FF3CD0C29}"/>
                  </a:ext>
                </a:extLst>
              </p:cNvPr>
              <p:cNvPicPr/>
              <p:nvPr/>
            </p:nvPicPr>
            <p:blipFill>
              <a:blip r:embed="rId258"/>
              <a:stretch>
                <a:fillRect/>
              </a:stretch>
            </p:blipFill>
            <p:spPr>
              <a:xfrm>
                <a:off x="2336160" y="3308467"/>
                <a:ext cx="164880" cy="301320"/>
              </a:xfrm>
              <a:prstGeom prst="rect">
                <a:avLst/>
              </a:prstGeom>
            </p:spPr>
          </p:pic>
        </mc:Fallback>
      </mc:AlternateContent>
      <p:grpSp>
        <p:nvGrpSpPr>
          <p:cNvPr id="201" name="Gruppieren 200">
            <a:extLst>
              <a:ext uri="{FF2B5EF4-FFF2-40B4-BE49-F238E27FC236}">
                <a16:creationId xmlns:a16="http://schemas.microsoft.com/office/drawing/2014/main" id="{31984D75-431A-45A5-BBAD-9889303D2DEB}"/>
              </a:ext>
            </a:extLst>
          </p:cNvPr>
          <p:cNvGrpSpPr/>
          <p:nvPr/>
        </p:nvGrpSpPr>
        <p:grpSpPr>
          <a:xfrm>
            <a:off x="4486080" y="3334027"/>
            <a:ext cx="406080" cy="859680"/>
            <a:chOff x="4486080" y="3334027"/>
            <a:chExt cx="406080" cy="859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59">
              <p14:nvContentPartPr>
                <p14:cNvPr id="94" name="Freihand 93">
                  <a:extLst>
                    <a:ext uri="{FF2B5EF4-FFF2-40B4-BE49-F238E27FC236}">
                      <a16:creationId xmlns:a16="http://schemas.microsoft.com/office/drawing/2014/main" id="{00DAF9F7-07A3-4EBC-97C6-5FBA4F93DF34}"/>
                    </a:ext>
                  </a:extLst>
                </p14:cNvPr>
                <p14:cNvContentPartPr/>
                <p14:nvPr/>
              </p14:nvContentPartPr>
              <p14:xfrm>
                <a:off x="4863720" y="3747307"/>
                <a:ext cx="28440" cy="446400"/>
              </p14:xfrm>
            </p:contentPart>
          </mc:Choice>
          <mc:Fallback>
            <p:pic>
              <p:nvPicPr>
                <p:cNvPr id="94" name="Freihand 93">
                  <a:extLst>
                    <a:ext uri="{FF2B5EF4-FFF2-40B4-BE49-F238E27FC236}">
                      <a16:creationId xmlns:a16="http://schemas.microsoft.com/office/drawing/2014/main" id="{00DAF9F7-07A3-4EBC-97C6-5FBA4F93DF34}"/>
                    </a:ext>
                  </a:extLst>
                </p:cNvPr>
                <p:cNvPicPr/>
                <p:nvPr/>
              </p:nvPicPr>
              <p:blipFill>
                <a:blip r:embed="rId260"/>
                <a:stretch>
                  <a:fillRect/>
                </a:stretch>
              </p:blipFill>
              <p:spPr>
                <a:xfrm>
                  <a:off x="4859400" y="3742987"/>
                  <a:ext cx="37080" cy="45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1">
              <p14:nvContentPartPr>
                <p14:cNvPr id="92" name="Freihand 91">
                  <a:extLst>
                    <a:ext uri="{FF2B5EF4-FFF2-40B4-BE49-F238E27FC236}">
                      <a16:creationId xmlns:a16="http://schemas.microsoft.com/office/drawing/2014/main" id="{1483F9BA-8B9A-47FF-A477-16D154FE2417}"/>
                    </a:ext>
                  </a:extLst>
                </p14:cNvPr>
                <p14:cNvContentPartPr/>
                <p14:nvPr/>
              </p14:nvContentPartPr>
              <p14:xfrm>
                <a:off x="4873440" y="3373987"/>
                <a:ext cx="6120" cy="49320"/>
              </p14:xfrm>
            </p:contentPart>
          </mc:Choice>
          <mc:Fallback>
            <p:pic>
              <p:nvPicPr>
                <p:cNvPr id="92" name="Freihand 91">
                  <a:extLst>
                    <a:ext uri="{FF2B5EF4-FFF2-40B4-BE49-F238E27FC236}">
                      <a16:creationId xmlns:a16="http://schemas.microsoft.com/office/drawing/2014/main" id="{1483F9BA-8B9A-47FF-A477-16D154FE2417}"/>
                    </a:ext>
                  </a:extLst>
                </p:cNvPr>
                <p:cNvPicPr/>
                <p:nvPr/>
              </p:nvPicPr>
              <p:blipFill>
                <a:blip r:embed="rId262"/>
                <a:stretch>
                  <a:fillRect/>
                </a:stretch>
              </p:blipFill>
              <p:spPr>
                <a:xfrm>
                  <a:off x="4869120" y="3369667"/>
                  <a:ext cx="14760" cy="5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3">
              <p14:nvContentPartPr>
                <p14:cNvPr id="93" name="Freihand 92">
                  <a:extLst>
                    <a:ext uri="{FF2B5EF4-FFF2-40B4-BE49-F238E27FC236}">
                      <a16:creationId xmlns:a16="http://schemas.microsoft.com/office/drawing/2014/main" id="{5AE8D05E-DA31-4F31-9846-8AF457012702}"/>
                    </a:ext>
                  </a:extLst>
                </p14:cNvPr>
                <p14:cNvContentPartPr/>
                <p14:nvPr/>
              </p14:nvContentPartPr>
              <p14:xfrm>
                <a:off x="4880640" y="3436987"/>
                <a:ext cx="7920" cy="146880"/>
              </p14:xfrm>
            </p:contentPart>
          </mc:Choice>
          <mc:Fallback>
            <p:pic>
              <p:nvPicPr>
                <p:cNvPr id="93" name="Freihand 92">
                  <a:extLst>
                    <a:ext uri="{FF2B5EF4-FFF2-40B4-BE49-F238E27FC236}">
                      <a16:creationId xmlns:a16="http://schemas.microsoft.com/office/drawing/2014/main" id="{5AE8D05E-DA31-4F31-9846-8AF457012702}"/>
                    </a:ext>
                  </a:extLst>
                </p:cNvPr>
                <p:cNvPicPr/>
                <p:nvPr/>
              </p:nvPicPr>
              <p:blipFill>
                <a:blip r:embed="rId264"/>
                <a:stretch>
                  <a:fillRect/>
                </a:stretch>
              </p:blipFill>
              <p:spPr>
                <a:xfrm>
                  <a:off x="4876320" y="3432667"/>
                  <a:ext cx="16560" cy="15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5">
              <p14:nvContentPartPr>
                <p14:cNvPr id="158" name="Freihand 157">
                  <a:extLst>
                    <a:ext uri="{FF2B5EF4-FFF2-40B4-BE49-F238E27FC236}">
                      <a16:creationId xmlns:a16="http://schemas.microsoft.com/office/drawing/2014/main" id="{3325D52E-0B29-4364-A02D-C0E0C455DB09}"/>
                    </a:ext>
                  </a:extLst>
                </p14:cNvPr>
                <p14:cNvContentPartPr/>
                <p14:nvPr/>
              </p14:nvContentPartPr>
              <p14:xfrm>
                <a:off x="4486080" y="3334027"/>
                <a:ext cx="177480" cy="16200"/>
              </p14:xfrm>
            </p:contentPart>
          </mc:Choice>
          <mc:Fallback>
            <p:pic>
              <p:nvPicPr>
                <p:cNvPr id="158" name="Freihand 157">
                  <a:extLst>
                    <a:ext uri="{FF2B5EF4-FFF2-40B4-BE49-F238E27FC236}">
                      <a16:creationId xmlns:a16="http://schemas.microsoft.com/office/drawing/2014/main" id="{3325D52E-0B29-4364-A02D-C0E0C455DB09}"/>
                    </a:ext>
                  </a:extLst>
                </p:cNvPr>
                <p:cNvPicPr/>
                <p:nvPr/>
              </p:nvPicPr>
              <p:blipFill>
                <a:blip r:embed="rId266"/>
                <a:stretch>
                  <a:fillRect/>
                </a:stretch>
              </p:blipFill>
              <p:spPr>
                <a:xfrm>
                  <a:off x="4481760" y="3329707"/>
                  <a:ext cx="186120" cy="2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7">
              <p14:nvContentPartPr>
                <p14:cNvPr id="159" name="Freihand 158">
                  <a:extLst>
                    <a:ext uri="{FF2B5EF4-FFF2-40B4-BE49-F238E27FC236}">
                      <a16:creationId xmlns:a16="http://schemas.microsoft.com/office/drawing/2014/main" id="{42E4DA1E-0C1A-43C9-B104-CCA455FAC512}"/>
                    </a:ext>
                  </a:extLst>
                </p14:cNvPr>
                <p14:cNvContentPartPr/>
                <p14:nvPr/>
              </p14:nvContentPartPr>
              <p14:xfrm>
                <a:off x="4765080" y="3345187"/>
                <a:ext cx="111960" cy="15840"/>
              </p14:xfrm>
            </p:contentPart>
          </mc:Choice>
          <mc:Fallback>
            <p:pic>
              <p:nvPicPr>
                <p:cNvPr id="159" name="Freihand 158">
                  <a:extLst>
                    <a:ext uri="{FF2B5EF4-FFF2-40B4-BE49-F238E27FC236}">
                      <a16:creationId xmlns:a16="http://schemas.microsoft.com/office/drawing/2014/main" id="{42E4DA1E-0C1A-43C9-B104-CCA455FAC512}"/>
                    </a:ext>
                  </a:extLst>
                </p:cNvPr>
                <p:cNvPicPr/>
                <p:nvPr/>
              </p:nvPicPr>
              <p:blipFill>
                <a:blip r:embed="rId268"/>
                <a:stretch>
                  <a:fillRect/>
                </a:stretch>
              </p:blipFill>
              <p:spPr>
                <a:xfrm>
                  <a:off x="4760760" y="3340867"/>
                  <a:ext cx="120600" cy="2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9">
              <p14:nvContentPartPr>
                <p14:cNvPr id="195" name="Freihand 194">
                  <a:extLst>
                    <a:ext uri="{FF2B5EF4-FFF2-40B4-BE49-F238E27FC236}">
                      <a16:creationId xmlns:a16="http://schemas.microsoft.com/office/drawing/2014/main" id="{91493391-062F-4A3A-BCEE-D584CA518723}"/>
                    </a:ext>
                  </a:extLst>
                </p14:cNvPr>
                <p14:cNvContentPartPr/>
                <p14:nvPr/>
              </p14:nvContentPartPr>
              <p14:xfrm>
                <a:off x="4839960" y="3366067"/>
                <a:ext cx="7920" cy="96840"/>
              </p14:xfrm>
            </p:contentPart>
          </mc:Choice>
          <mc:Fallback>
            <p:pic>
              <p:nvPicPr>
                <p:cNvPr id="195" name="Freihand 194">
                  <a:extLst>
                    <a:ext uri="{FF2B5EF4-FFF2-40B4-BE49-F238E27FC236}">
                      <a16:creationId xmlns:a16="http://schemas.microsoft.com/office/drawing/2014/main" id="{91493391-062F-4A3A-BCEE-D584CA518723}"/>
                    </a:ext>
                  </a:extLst>
                </p:cNvPr>
                <p:cNvPicPr/>
                <p:nvPr/>
              </p:nvPicPr>
              <p:blipFill>
                <a:blip r:embed="rId270"/>
                <a:stretch>
                  <a:fillRect/>
                </a:stretch>
              </p:blipFill>
              <p:spPr>
                <a:xfrm>
                  <a:off x="4835640" y="3361747"/>
                  <a:ext cx="16560" cy="10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1">
              <p14:nvContentPartPr>
                <p14:cNvPr id="196" name="Freihand 195">
                  <a:extLst>
                    <a:ext uri="{FF2B5EF4-FFF2-40B4-BE49-F238E27FC236}">
                      <a16:creationId xmlns:a16="http://schemas.microsoft.com/office/drawing/2014/main" id="{7836EBF5-EFEF-4471-B1D9-A292AAF5ED27}"/>
                    </a:ext>
                  </a:extLst>
                </p14:cNvPr>
                <p14:cNvContentPartPr/>
                <p14:nvPr/>
              </p14:nvContentPartPr>
              <p14:xfrm>
                <a:off x="4848960" y="3805627"/>
                <a:ext cx="18360" cy="146520"/>
              </p14:xfrm>
            </p:contentPart>
          </mc:Choice>
          <mc:Fallback>
            <p:pic>
              <p:nvPicPr>
                <p:cNvPr id="196" name="Freihand 195">
                  <a:extLst>
                    <a:ext uri="{FF2B5EF4-FFF2-40B4-BE49-F238E27FC236}">
                      <a16:creationId xmlns:a16="http://schemas.microsoft.com/office/drawing/2014/main" id="{7836EBF5-EFEF-4471-B1D9-A292AAF5ED27}"/>
                    </a:ext>
                  </a:extLst>
                </p:cNvPr>
                <p:cNvPicPr/>
                <p:nvPr/>
              </p:nvPicPr>
              <p:blipFill>
                <a:blip r:embed="rId272"/>
                <a:stretch>
                  <a:fillRect/>
                </a:stretch>
              </p:blipFill>
              <p:spPr>
                <a:xfrm>
                  <a:off x="4844640" y="3801307"/>
                  <a:ext cx="27000" cy="15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3">
              <p14:nvContentPartPr>
                <p14:cNvPr id="197" name="Freihand 196">
                  <a:extLst>
                    <a:ext uri="{FF2B5EF4-FFF2-40B4-BE49-F238E27FC236}">
                      <a16:creationId xmlns:a16="http://schemas.microsoft.com/office/drawing/2014/main" id="{F41E373A-F3BD-4598-9274-89AC8665D8C2}"/>
                    </a:ext>
                  </a:extLst>
                </p14:cNvPr>
                <p14:cNvContentPartPr/>
                <p14:nvPr/>
              </p14:nvContentPartPr>
              <p14:xfrm>
                <a:off x="4838520" y="3381187"/>
                <a:ext cx="24840" cy="303480"/>
              </p14:xfrm>
            </p:contentPart>
          </mc:Choice>
          <mc:Fallback>
            <p:pic>
              <p:nvPicPr>
                <p:cNvPr id="197" name="Freihand 196">
                  <a:extLst>
                    <a:ext uri="{FF2B5EF4-FFF2-40B4-BE49-F238E27FC236}">
                      <a16:creationId xmlns:a16="http://schemas.microsoft.com/office/drawing/2014/main" id="{F41E373A-F3BD-4598-9274-89AC8665D8C2}"/>
                    </a:ext>
                  </a:extLst>
                </p:cNvPr>
                <p:cNvPicPr/>
                <p:nvPr/>
              </p:nvPicPr>
              <p:blipFill>
                <a:blip r:embed="rId274"/>
                <a:stretch>
                  <a:fillRect/>
                </a:stretch>
              </p:blipFill>
              <p:spPr>
                <a:xfrm>
                  <a:off x="4834200" y="3376867"/>
                  <a:ext cx="33480" cy="31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5">
              <p14:nvContentPartPr>
                <p14:cNvPr id="198" name="Freihand 197">
                  <a:extLst>
                    <a:ext uri="{FF2B5EF4-FFF2-40B4-BE49-F238E27FC236}">
                      <a16:creationId xmlns:a16="http://schemas.microsoft.com/office/drawing/2014/main" id="{64A6037A-BA59-4C8D-846E-9457A7C917A4}"/>
                    </a:ext>
                  </a:extLst>
                </p14:cNvPr>
                <p14:cNvContentPartPr/>
                <p14:nvPr/>
              </p14:nvContentPartPr>
              <p14:xfrm>
                <a:off x="4875240" y="3873667"/>
                <a:ext cx="4680" cy="59040"/>
              </p14:xfrm>
            </p:contentPart>
          </mc:Choice>
          <mc:Fallback>
            <p:pic>
              <p:nvPicPr>
                <p:cNvPr id="198" name="Freihand 197">
                  <a:extLst>
                    <a:ext uri="{FF2B5EF4-FFF2-40B4-BE49-F238E27FC236}">
                      <a16:creationId xmlns:a16="http://schemas.microsoft.com/office/drawing/2014/main" id="{64A6037A-BA59-4C8D-846E-9457A7C917A4}"/>
                    </a:ext>
                  </a:extLst>
                </p:cNvPr>
                <p:cNvPicPr/>
                <p:nvPr/>
              </p:nvPicPr>
              <p:blipFill>
                <a:blip r:embed="rId276"/>
                <a:stretch>
                  <a:fillRect/>
                </a:stretch>
              </p:blipFill>
              <p:spPr>
                <a:xfrm>
                  <a:off x="4870920" y="3869347"/>
                  <a:ext cx="13320" cy="6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7">
              <p14:nvContentPartPr>
                <p14:cNvPr id="199" name="Freihand 198">
                  <a:extLst>
                    <a:ext uri="{FF2B5EF4-FFF2-40B4-BE49-F238E27FC236}">
                      <a16:creationId xmlns:a16="http://schemas.microsoft.com/office/drawing/2014/main" id="{DF937621-BB9D-4A38-8270-1BC84F8D342E}"/>
                    </a:ext>
                  </a:extLst>
                </p14:cNvPr>
                <p14:cNvContentPartPr/>
                <p14:nvPr/>
              </p14:nvContentPartPr>
              <p14:xfrm>
                <a:off x="4873440" y="3339067"/>
                <a:ext cx="2520" cy="203040"/>
              </p14:xfrm>
            </p:contentPart>
          </mc:Choice>
          <mc:Fallback>
            <p:pic>
              <p:nvPicPr>
                <p:cNvPr id="199" name="Freihand 198">
                  <a:extLst>
                    <a:ext uri="{FF2B5EF4-FFF2-40B4-BE49-F238E27FC236}">
                      <a16:creationId xmlns:a16="http://schemas.microsoft.com/office/drawing/2014/main" id="{DF937621-BB9D-4A38-8270-1BC84F8D342E}"/>
                    </a:ext>
                  </a:extLst>
                </p:cNvPr>
                <p:cNvPicPr/>
                <p:nvPr/>
              </p:nvPicPr>
              <p:blipFill>
                <a:blip r:embed="rId278"/>
                <a:stretch>
                  <a:fillRect/>
                </a:stretch>
              </p:blipFill>
              <p:spPr>
                <a:xfrm>
                  <a:off x="4869120" y="3334747"/>
                  <a:ext cx="11160" cy="21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9">
              <p14:nvContentPartPr>
                <p14:cNvPr id="200" name="Freihand 199">
                  <a:extLst>
                    <a:ext uri="{FF2B5EF4-FFF2-40B4-BE49-F238E27FC236}">
                      <a16:creationId xmlns:a16="http://schemas.microsoft.com/office/drawing/2014/main" id="{CE926C72-5194-4DC7-8AF0-3147BB614F0E}"/>
                    </a:ext>
                  </a:extLst>
                </p14:cNvPr>
                <p14:cNvContentPartPr/>
                <p14:nvPr/>
              </p14:nvContentPartPr>
              <p14:xfrm>
                <a:off x="4884240" y="3917227"/>
                <a:ext cx="3240" cy="14400"/>
              </p14:xfrm>
            </p:contentPart>
          </mc:Choice>
          <mc:Fallback>
            <p:pic>
              <p:nvPicPr>
                <p:cNvPr id="200" name="Freihand 199">
                  <a:extLst>
                    <a:ext uri="{FF2B5EF4-FFF2-40B4-BE49-F238E27FC236}">
                      <a16:creationId xmlns:a16="http://schemas.microsoft.com/office/drawing/2014/main" id="{CE926C72-5194-4DC7-8AF0-3147BB614F0E}"/>
                    </a:ext>
                  </a:extLst>
                </p:cNvPr>
                <p:cNvPicPr/>
                <p:nvPr/>
              </p:nvPicPr>
              <p:blipFill>
                <a:blip r:embed="rId280"/>
                <a:stretch>
                  <a:fillRect/>
                </a:stretch>
              </p:blipFill>
              <p:spPr>
                <a:xfrm>
                  <a:off x="4879920" y="3912907"/>
                  <a:ext cx="11880" cy="23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08" name="Gruppieren 207">
            <a:extLst>
              <a:ext uri="{FF2B5EF4-FFF2-40B4-BE49-F238E27FC236}">
                <a16:creationId xmlns:a16="http://schemas.microsoft.com/office/drawing/2014/main" id="{83C5D75D-0F81-4D35-B746-D057B9EF229B}"/>
              </a:ext>
            </a:extLst>
          </p:cNvPr>
          <p:cNvGrpSpPr/>
          <p:nvPr/>
        </p:nvGrpSpPr>
        <p:grpSpPr>
          <a:xfrm>
            <a:off x="897960" y="3380827"/>
            <a:ext cx="1112760" cy="212760"/>
            <a:chOff x="897960" y="3380827"/>
            <a:chExt cx="1112760" cy="212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81">
              <p14:nvContentPartPr>
                <p14:cNvPr id="190" name="Freihand 189">
                  <a:extLst>
                    <a:ext uri="{FF2B5EF4-FFF2-40B4-BE49-F238E27FC236}">
                      <a16:creationId xmlns:a16="http://schemas.microsoft.com/office/drawing/2014/main" id="{1C3C2A0B-C659-4BEF-8E06-6E090EA2154A}"/>
                    </a:ext>
                  </a:extLst>
                </p14:cNvPr>
                <p14:cNvContentPartPr/>
                <p14:nvPr/>
              </p14:nvContentPartPr>
              <p14:xfrm>
                <a:off x="1655040" y="3388027"/>
                <a:ext cx="124200" cy="114840"/>
              </p14:xfrm>
            </p:contentPart>
          </mc:Choice>
          <mc:Fallback>
            <p:pic>
              <p:nvPicPr>
                <p:cNvPr id="190" name="Freihand 189">
                  <a:extLst>
                    <a:ext uri="{FF2B5EF4-FFF2-40B4-BE49-F238E27FC236}">
                      <a16:creationId xmlns:a16="http://schemas.microsoft.com/office/drawing/2014/main" id="{1C3C2A0B-C659-4BEF-8E06-6E090EA2154A}"/>
                    </a:ext>
                  </a:extLst>
                </p:cNvPr>
                <p:cNvPicPr/>
                <p:nvPr/>
              </p:nvPicPr>
              <p:blipFill>
                <a:blip r:embed="rId282"/>
                <a:stretch>
                  <a:fillRect/>
                </a:stretch>
              </p:blipFill>
              <p:spPr>
                <a:xfrm>
                  <a:off x="1650720" y="3383707"/>
                  <a:ext cx="132840" cy="12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3">
              <p14:nvContentPartPr>
                <p14:cNvPr id="191" name="Freihand 190">
                  <a:extLst>
                    <a:ext uri="{FF2B5EF4-FFF2-40B4-BE49-F238E27FC236}">
                      <a16:creationId xmlns:a16="http://schemas.microsoft.com/office/drawing/2014/main" id="{B356F7C0-D7DF-4A35-984E-BBDC69BABF33}"/>
                    </a:ext>
                  </a:extLst>
                </p14:cNvPr>
                <p14:cNvContentPartPr/>
                <p14:nvPr/>
              </p14:nvContentPartPr>
              <p14:xfrm>
                <a:off x="1738560" y="3398827"/>
                <a:ext cx="52200" cy="123480"/>
              </p14:xfrm>
            </p:contentPart>
          </mc:Choice>
          <mc:Fallback>
            <p:pic>
              <p:nvPicPr>
                <p:cNvPr id="191" name="Freihand 190">
                  <a:extLst>
                    <a:ext uri="{FF2B5EF4-FFF2-40B4-BE49-F238E27FC236}">
                      <a16:creationId xmlns:a16="http://schemas.microsoft.com/office/drawing/2014/main" id="{B356F7C0-D7DF-4A35-984E-BBDC69BABF33}"/>
                    </a:ext>
                  </a:extLst>
                </p:cNvPr>
                <p:cNvPicPr/>
                <p:nvPr/>
              </p:nvPicPr>
              <p:blipFill>
                <a:blip r:embed="rId284"/>
                <a:stretch>
                  <a:fillRect/>
                </a:stretch>
              </p:blipFill>
              <p:spPr>
                <a:xfrm>
                  <a:off x="1734240" y="3394507"/>
                  <a:ext cx="60840" cy="13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5">
              <p14:nvContentPartPr>
                <p14:cNvPr id="192" name="Freihand 191">
                  <a:extLst>
                    <a:ext uri="{FF2B5EF4-FFF2-40B4-BE49-F238E27FC236}">
                      <a16:creationId xmlns:a16="http://schemas.microsoft.com/office/drawing/2014/main" id="{0F477E42-E404-4229-864E-E9988CCFE93B}"/>
                    </a:ext>
                  </a:extLst>
                </p14:cNvPr>
                <p14:cNvContentPartPr/>
                <p14:nvPr/>
              </p14:nvContentPartPr>
              <p14:xfrm>
                <a:off x="1672320" y="3488827"/>
                <a:ext cx="149760" cy="15120"/>
              </p14:xfrm>
            </p:contentPart>
          </mc:Choice>
          <mc:Fallback>
            <p:pic>
              <p:nvPicPr>
                <p:cNvPr id="192" name="Freihand 191">
                  <a:extLst>
                    <a:ext uri="{FF2B5EF4-FFF2-40B4-BE49-F238E27FC236}">
                      <a16:creationId xmlns:a16="http://schemas.microsoft.com/office/drawing/2014/main" id="{0F477E42-E404-4229-864E-E9988CCFE93B}"/>
                    </a:ext>
                  </a:extLst>
                </p:cNvPr>
                <p:cNvPicPr/>
                <p:nvPr/>
              </p:nvPicPr>
              <p:blipFill>
                <a:blip r:embed="rId286"/>
                <a:stretch>
                  <a:fillRect/>
                </a:stretch>
              </p:blipFill>
              <p:spPr>
                <a:xfrm>
                  <a:off x="1668000" y="3484507"/>
                  <a:ext cx="158400" cy="2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7">
              <p14:nvContentPartPr>
                <p14:cNvPr id="193" name="Freihand 192">
                  <a:extLst>
                    <a:ext uri="{FF2B5EF4-FFF2-40B4-BE49-F238E27FC236}">
                      <a16:creationId xmlns:a16="http://schemas.microsoft.com/office/drawing/2014/main" id="{0D3F8C3F-0992-44FE-8E50-3A9D7FE6D9C5}"/>
                    </a:ext>
                  </a:extLst>
                </p14:cNvPr>
                <p14:cNvContentPartPr/>
                <p14:nvPr/>
              </p14:nvContentPartPr>
              <p14:xfrm>
                <a:off x="1855200" y="3399547"/>
                <a:ext cx="155520" cy="111240"/>
              </p14:xfrm>
            </p:contentPart>
          </mc:Choice>
          <mc:Fallback>
            <p:pic>
              <p:nvPicPr>
                <p:cNvPr id="193" name="Freihand 192">
                  <a:extLst>
                    <a:ext uri="{FF2B5EF4-FFF2-40B4-BE49-F238E27FC236}">
                      <a16:creationId xmlns:a16="http://schemas.microsoft.com/office/drawing/2014/main" id="{0D3F8C3F-0992-44FE-8E50-3A9D7FE6D9C5}"/>
                    </a:ext>
                  </a:extLst>
                </p:cNvPr>
                <p:cNvPicPr/>
                <p:nvPr/>
              </p:nvPicPr>
              <p:blipFill>
                <a:blip r:embed="rId288"/>
                <a:stretch>
                  <a:fillRect/>
                </a:stretch>
              </p:blipFill>
              <p:spPr>
                <a:xfrm>
                  <a:off x="1850880" y="3395227"/>
                  <a:ext cx="164160" cy="11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9">
              <p14:nvContentPartPr>
                <p14:cNvPr id="202" name="Freihand 201">
                  <a:extLst>
                    <a:ext uri="{FF2B5EF4-FFF2-40B4-BE49-F238E27FC236}">
                      <a16:creationId xmlns:a16="http://schemas.microsoft.com/office/drawing/2014/main" id="{00F12A3B-F01E-49F6-97AA-95097A78F678}"/>
                    </a:ext>
                  </a:extLst>
                </p14:cNvPr>
                <p14:cNvContentPartPr/>
                <p14:nvPr/>
              </p14:nvContentPartPr>
              <p14:xfrm>
                <a:off x="1392600" y="3421147"/>
                <a:ext cx="115560" cy="83160"/>
              </p14:xfrm>
            </p:contentPart>
          </mc:Choice>
          <mc:Fallback>
            <p:pic>
              <p:nvPicPr>
                <p:cNvPr id="202" name="Freihand 201">
                  <a:extLst>
                    <a:ext uri="{FF2B5EF4-FFF2-40B4-BE49-F238E27FC236}">
                      <a16:creationId xmlns:a16="http://schemas.microsoft.com/office/drawing/2014/main" id="{00F12A3B-F01E-49F6-97AA-95097A78F678}"/>
                    </a:ext>
                  </a:extLst>
                </p:cNvPr>
                <p:cNvPicPr/>
                <p:nvPr/>
              </p:nvPicPr>
              <p:blipFill>
                <a:blip r:embed="rId290"/>
                <a:stretch>
                  <a:fillRect/>
                </a:stretch>
              </p:blipFill>
              <p:spPr>
                <a:xfrm>
                  <a:off x="1388280" y="3416827"/>
                  <a:ext cx="124200" cy="9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1">
              <p14:nvContentPartPr>
                <p14:cNvPr id="203" name="Freihand 202">
                  <a:extLst>
                    <a:ext uri="{FF2B5EF4-FFF2-40B4-BE49-F238E27FC236}">
                      <a16:creationId xmlns:a16="http://schemas.microsoft.com/office/drawing/2014/main" id="{FB770237-6153-4560-A3B7-A48AAC459EC7}"/>
                    </a:ext>
                  </a:extLst>
                </p14:cNvPr>
                <p14:cNvContentPartPr/>
                <p14:nvPr/>
              </p14:nvContentPartPr>
              <p14:xfrm>
                <a:off x="897960" y="3380827"/>
                <a:ext cx="144720" cy="123480"/>
              </p14:xfrm>
            </p:contentPart>
          </mc:Choice>
          <mc:Fallback>
            <p:pic>
              <p:nvPicPr>
                <p:cNvPr id="203" name="Freihand 202">
                  <a:extLst>
                    <a:ext uri="{FF2B5EF4-FFF2-40B4-BE49-F238E27FC236}">
                      <a16:creationId xmlns:a16="http://schemas.microsoft.com/office/drawing/2014/main" id="{FB770237-6153-4560-A3B7-A48AAC459EC7}"/>
                    </a:ext>
                  </a:extLst>
                </p:cNvPr>
                <p:cNvPicPr/>
                <p:nvPr/>
              </p:nvPicPr>
              <p:blipFill>
                <a:blip r:embed="rId292"/>
                <a:stretch>
                  <a:fillRect/>
                </a:stretch>
              </p:blipFill>
              <p:spPr>
                <a:xfrm>
                  <a:off x="893640" y="3376507"/>
                  <a:ext cx="153360" cy="13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3">
              <p14:nvContentPartPr>
                <p14:cNvPr id="204" name="Freihand 203">
                  <a:extLst>
                    <a:ext uri="{FF2B5EF4-FFF2-40B4-BE49-F238E27FC236}">
                      <a16:creationId xmlns:a16="http://schemas.microsoft.com/office/drawing/2014/main" id="{F58F5568-C109-47D8-B99A-330D19E597C2}"/>
                    </a:ext>
                  </a:extLst>
                </p14:cNvPr>
                <p14:cNvContentPartPr/>
                <p14:nvPr/>
              </p14:nvContentPartPr>
              <p14:xfrm>
                <a:off x="911640" y="3498907"/>
                <a:ext cx="139680" cy="3600"/>
              </p14:xfrm>
            </p:contentPart>
          </mc:Choice>
          <mc:Fallback>
            <p:pic>
              <p:nvPicPr>
                <p:cNvPr id="204" name="Freihand 203">
                  <a:extLst>
                    <a:ext uri="{FF2B5EF4-FFF2-40B4-BE49-F238E27FC236}">
                      <a16:creationId xmlns:a16="http://schemas.microsoft.com/office/drawing/2014/main" id="{F58F5568-C109-47D8-B99A-330D19E597C2}"/>
                    </a:ext>
                  </a:extLst>
                </p:cNvPr>
                <p:cNvPicPr/>
                <p:nvPr/>
              </p:nvPicPr>
              <p:blipFill>
                <a:blip r:embed="rId294"/>
                <a:stretch>
                  <a:fillRect/>
                </a:stretch>
              </p:blipFill>
              <p:spPr>
                <a:xfrm>
                  <a:off x="907320" y="3494587"/>
                  <a:ext cx="148320" cy="1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5">
              <p14:nvContentPartPr>
                <p14:cNvPr id="205" name="Freihand 204">
                  <a:extLst>
                    <a:ext uri="{FF2B5EF4-FFF2-40B4-BE49-F238E27FC236}">
                      <a16:creationId xmlns:a16="http://schemas.microsoft.com/office/drawing/2014/main" id="{D823C178-80D8-4F07-B126-C2023F3C5993}"/>
                    </a:ext>
                  </a:extLst>
                </p14:cNvPr>
                <p14:cNvContentPartPr/>
                <p14:nvPr/>
              </p14:nvContentPartPr>
              <p14:xfrm>
                <a:off x="1077960" y="3418627"/>
                <a:ext cx="69480" cy="174960"/>
              </p14:xfrm>
            </p:contentPart>
          </mc:Choice>
          <mc:Fallback>
            <p:pic>
              <p:nvPicPr>
                <p:cNvPr id="205" name="Freihand 204">
                  <a:extLst>
                    <a:ext uri="{FF2B5EF4-FFF2-40B4-BE49-F238E27FC236}">
                      <a16:creationId xmlns:a16="http://schemas.microsoft.com/office/drawing/2014/main" id="{D823C178-80D8-4F07-B126-C2023F3C5993}"/>
                    </a:ext>
                  </a:extLst>
                </p:cNvPr>
                <p:cNvPicPr/>
                <p:nvPr/>
              </p:nvPicPr>
              <p:blipFill>
                <a:blip r:embed="rId296"/>
                <a:stretch>
                  <a:fillRect/>
                </a:stretch>
              </p:blipFill>
              <p:spPr>
                <a:xfrm>
                  <a:off x="1073640" y="3414307"/>
                  <a:ext cx="78120" cy="18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7">
              <p14:nvContentPartPr>
                <p14:cNvPr id="207" name="Freihand 206">
                  <a:extLst>
                    <a:ext uri="{FF2B5EF4-FFF2-40B4-BE49-F238E27FC236}">
                      <a16:creationId xmlns:a16="http://schemas.microsoft.com/office/drawing/2014/main" id="{09AA9694-8EAE-4CF6-BB60-9782BD7F22E1}"/>
                    </a:ext>
                  </a:extLst>
                </p14:cNvPr>
                <p14:cNvContentPartPr/>
                <p14:nvPr/>
              </p14:nvContentPartPr>
              <p14:xfrm>
                <a:off x="1164000" y="3440587"/>
                <a:ext cx="78480" cy="107640"/>
              </p14:xfrm>
            </p:contentPart>
          </mc:Choice>
          <mc:Fallback>
            <p:pic>
              <p:nvPicPr>
                <p:cNvPr id="207" name="Freihand 206">
                  <a:extLst>
                    <a:ext uri="{FF2B5EF4-FFF2-40B4-BE49-F238E27FC236}">
                      <a16:creationId xmlns:a16="http://schemas.microsoft.com/office/drawing/2014/main" id="{09AA9694-8EAE-4CF6-BB60-9782BD7F22E1}"/>
                    </a:ext>
                  </a:extLst>
                </p:cNvPr>
                <p:cNvPicPr/>
                <p:nvPr/>
              </p:nvPicPr>
              <p:blipFill>
                <a:blip r:embed="rId298"/>
                <a:stretch>
                  <a:fillRect/>
                </a:stretch>
              </p:blipFill>
              <p:spPr>
                <a:xfrm>
                  <a:off x="1159680" y="3436267"/>
                  <a:ext cx="87120" cy="116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15" name="Gruppieren 214">
            <a:extLst>
              <a:ext uri="{FF2B5EF4-FFF2-40B4-BE49-F238E27FC236}">
                <a16:creationId xmlns:a16="http://schemas.microsoft.com/office/drawing/2014/main" id="{DF7A949F-5AB0-4BA6-96F0-1A47EABC9A0F}"/>
              </a:ext>
            </a:extLst>
          </p:cNvPr>
          <p:cNvGrpSpPr/>
          <p:nvPr/>
        </p:nvGrpSpPr>
        <p:grpSpPr>
          <a:xfrm>
            <a:off x="438240" y="3879067"/>
            <a:ext cx="959040" cy="1364400"/>
            <a:chOff x="438240" y="3879067"/>
            <a:chExt cx="959040" cy="1364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99">
              <p14:nvContentPartPr>
                <p14:cNvPr id="209" name="Freihand 208">
                  <a:extLst>
                    <a:ext uri="{FF2B5EF4-FFF2-40B4-BE49-F238E27FC236}">
                      <a16:creationId xmlns:a16="http://schemas.microsoft.com/office/drawing/2014/main" id="{D3D5B1DB-D045-4762-9209-5CCB929D1BA1}"/>
                    </a:ext>
                  </a:extLst>
                </p14:cNvPr>
                <p14:cNvContentPartPr/>
                <p14:nvPr/>
              </p14:nvContentPartPr>
              <p14:xfrm>
                <a:off x="438240" y="3879067"/>
                <a:ext cx="367200" cy="1253160"/>
              </p14:xfrm>
            </p:contentPart>
          </mc:Choice>
          <mc:Fallback>
            <p:pic>
              <p:nvPicPr>
                <p:cNvPr id="209" name="Freihand 208">
                  <a:extLst>
                    <a:ext uri="{FF2B5EF4-FFF2-40B4-BE49-F238E27FC236}">
                      <a16:creationId xmlns:a16="http://schemas.microsoft.com/office/drawing/2014/main" id="{D3D5B1DB-D045-4762-9209-5CCB929D1BA1}"/>
                    </a:ext>
                  </a:extLst>
                </p:cNvPr>
                <p:cNvPicPr/>
                <p:nvPr/>
              </p:nvPicPr>
              <p:blipFill>
                <a:blip r:embed="rId300"/>
                <a:stretch>
                  <a:fillRect/>
                </a:stretch>
              </p:blipFill>
              <p:spPr>
                <a:xfrm>
                  <a:off x="433920" y="3874747"/>
                  <a:ext cx="375840" cy="126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1">
              <p14:nvContentPartPr>
                <p14:cNvPr id="210" name="Freihand 209">
                  <a:extLst>
                    <a:ext uri="{FF2B5EF4-FFF2-40B4-BE49-F238E27FC236}">
                      <a16:creationId xmlns:a16="http://schemas.microsoft.com/office/drawing/2014/main" id="{EAF8CD34-3778-4863-B7DE-6E64B8625116}"/>
                    </a:ext>
                  </a:extLst>
                </p14:cNvPr>
                <p14:cNvContentPartPr/>
                <p14:nvPr/>
              </p14:nvContentPartPr>
              <p14:xfrm>
                <a:off x="730560" y="5002627"/>
                <a:ext cx="154080" cy="240840"/>
              </p14:xfrm>
            </p:contentPart>
          </mc:Choice>
          <mc:Fallback>
            <p:pic>
              <p:nvPicPr>
                <p:cNvPr id="210" name="Freihand 209">
                  <a:extLst>
                    <a:ext uri="{FF2B5EF4-FFF2-40B4-BE49-F238E27FC236}">
                      <a16:creationId xmlns:a16="http://schemas.microsoft.com/office/drawing/2014/main" id="{EAF8CD34-3778-4863-B7DE-6E64B8625116}"/>
                    </a:ext>
                  </a:extLst>
                </p:cNvPr>
                <p:cNvPicPr/>
                <p:nvPr/>
              </p:nvPicPr>
              <p:blipFill>
                <a:blip r:embed="rId302"/>
                <a:stretch>
                  <a:fillRect/>
                </a:stretch>
              </p:blipFill>
              <p:spPr>
                <a:xfrm>
                  <a:off x="726240" y="4998307"/>
                  <a:ext cx="162720" cy="24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3">
              <p14:nvContentPartPr>
                <p14:cNvPr id="212" name="Freihand 211">
                  <a:extLst>
                    <a:ext uri="{FF2B5EF4-FFF2-40B4-BE49-F238E27FC236}">
                      <a16:creationId xmlns:a16="http://schemas.microsoft.com/office/drawing/2014/main" id="{49C79AC8-77CB-433C-9C59-70136A8F1752}"/>
                    </a:ext>
                  </a:extLst>
                </p14:cNvPr>
                <p14:cNvContentPartPr/>
                <p14:nvPr/>
              </p14:nvContentPartPr>
              <p14:xfrm>
                <a:off x="963480" y="4957267"/>
                <a:ext cx="78480" cy="225000"/>
              </p14:xfrm>
            </p:contentPart>
          </mc:Choice>
          <mc:Fallback>
            <p:pic>
              <p:nvPicPr>
                <p:cNvPr id="212" name="Freihand 211">
                  <a:extLst>
                    <a:ext uri="{FF2B5EF4-FFF2-40B4-BE49-F238E27FC236}">
                      <a16:creationId xmlns:a16="http://schemas.microsoft.com/office/drawing/2014/main" id="{49C79AC8-77CB-433C-9C59-70136A8F1752}"/>
                    </a:ext>
                  </a:extLst>
                </p:cNvPr>
                <p:cNvPicPr/>
                <p:nvPr/>
              </p:nvPicPr>
              <p:blipFill>
                <a:blip r:embed="rId304"/>
                <a:stretch>
                  <a:fillRect/>
                </a:stretch>
              </p:blipFill>
              <p:spPr>
                <a:xfrm>
                  <a:off x="959160" y="4952947"/>
                  <a:ext cx="87120" cy="23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5">
              <p14:nvContentPartPr>
                <p14:cNvPr id="213" name="Freihand 212">
                  <a:extLst>
                    <a:ext uri="{FF2B5EF4-FFF2-40B4-BE49-F238E27FC236}">
                      <a16:creationId xmlns:a16="http://schemas.microsoft.com/office/drawing/2014/main" id="{A27BA7B6-7BAD-4E8B-AE00-D66DF4171602}"/>
                    </a:ext>
                  </a:extLst>
                </p14:cNvPr>
                <p14:cNvContentPartPr/>
                <p14:nvPr/>
              </p14:nvContentPartPr>
              <p14:xfrm>
                <a:off x="1066800" y="5080027"/>
                <a:ext cx="77040" cy="88920"/>
              </p14:xfrm>
            </p:contentPart>
          </mc:Choice>
          <mc:Fallback>
            <p:pic>
              <p:nvPicPr>
                <p:cNvPr id="213" name="Freihand 212">
                  <a:extLst>
                    <a:ext uri="{FF2B5EF4-FFF2-40B4-BE49-F238E27FC236}">
                      <a16:creationId xmlns:a16="http://schemas.microsoft.com/office/drawing/2014/main" id="{A27BA7B6-7BAD-4E8B-AE00-D66DF4171602}"/>
                    </a:ext>
                  </a:extLst>
                </p:cNvPr>
                <p:cNvPicPr/>
                <p:nvPr/>
              </p:nvPicPr>
              <p:blipFill>
                <a:blip r:embed="rId306"/>
                <a:stretch>
                  <a:fillRect/>
                </a:stretch>
              </p:blipFill>
              <p:spPr>
                <a:xfrm>
                  <a:off x="1062480" y="5075707"/>
                  <a:ext cx="85680" cy="9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7">
              <p14:nvContentPartPr>
                <p14:cNvPr id="214" name="Freihand 213">
                  <a:extLst>
                    <a:ext uri="{FF2B5EF4-FFF2-40B4-BE49-F238E27FC236}">
                      <a16:creationId xmlns:a16="http://schemas.microsoft.com/office/drawing/2014/main" id="{0141337D-0FAC-4D2F-B77B-FD6730BEE5E6}"/>
                    </a:ext>
                  </a:extLst>
                </p14:cNvPr>
                <p14:cNvContentPartPr/>
                <p14:nvPr/>
              </p14:nvContentPartPr>
              <p14:xfrm>
                <a:off x="1183080" y="4963747"/>
                <a:ext cx="214200" cy="225720"/>
              </p14:xfrm>
            </p:contentPart>
          </mc:Choice>
          <mc:Fallback>
            <p:pic>
              <p:nvPicPr>
                <p:cNvPr id="214" name="Freihand 213">
                  <a:extLst>
                    <a:ext uri="{FF2B5EF4-FFF2-40B4-BE49-F238E27FC236}">
                      <a16:creationId xmlns:a16="http://schemas.microsoft.com/office/drawing/2014/main" id="{0141337D-0FAC-4D2F-B77B-FD6730BEE5E6}"/>
                    </a:ext>
                  </a:extLst>
                </p:cNvPr>
                <p:cNvPicPr/>
                <p:nvPr/>
              </p:nvPicPr>
              <p:blipFill>
                <a:blip r:embed="rId308"/>
                <a:stretch>
                  <a:fillRect/>
                </a:stretch>
              </p:blipFill>
              <p:spPr>
                <a:xfrm>
                  <a:off x="1178760" y="4959427"/>
                  <a:ext cx="222840" cy="234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52" name="Gruppieren 251">
            <a:extLst>
              <a:ext uri="{FF2B5EF4-FFF2-40B4-BE49-F238E27FC236}">
                <a16:creationId xmlns:a16="http://schemas.microsoft.com/office/drawing/2014/main" id="{6AF4F0C2-069B-4176-8776-98D9B77287D7}"/>
              </a:ext>
            </a:extLst>
          </p:cNvPr>
          <p:cNvGrpSpPr/>
          <p:nvPr/>
        </p:nvGrpSpPr>
        <p:grpSpPr>
          <a:xfrm>
            <a:off x="1545960" y="4897147"/>
            <a:ext cx="3553920" cy="393480"/>
            <a:chOff x="1545960" y="4897147"/>
            <a:chExt cx="3553920" cy="393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09">
              <p14:nvContentPartPr>
                <p14:cNvPr id="216" name="Freihand 215">
                  <a:extLst>
                    <a:ext uri="{FF2B5EF4-FFF2-40B4-BE49-F238E27FC236}">
                      <a16:creationId xmlns:a16="http://schemas.microsoft.com/office/drawing/2014/main" id="{DD018D51-608A-4C44-B88B-D5705DFCEC91}"/>
                    </a:ext>
                  </a:extLst>
                </p14:cNvPr>
                <p14:cNvContentPartPr/>
                <p14:nvPr/>
              </p14:nvContentPartPr>
              <p14:xfrm>
                <a:off x="1545960" y="5091547"/>
                <a:ext cx="105840" cy="115200"/>
              </p14:xfrm>
            </p:contentPart>
          </mc:Choice>
          <mc:Fallback>
            <p:pic>
              <p:nvPicPr>
                <p:cNvPr id="216" name="Freihand 215">
                  <a:extLst>
                    <a:ext uri="{FF2B5EF4-FFF2-40B4-BE49-F238E27FC236}">
                      <a16:creationId xmlns:a16="http://schemas.microsoft.com/office/drawing/2014/main" id="{DD018D51-608A-4C44-B88B-D5705DFCEC91}"/>
                    </a:ext>
                  </a:extLst>
                </p:cNvPr>
                <p:cNvPicPr/>
                <p:nvPr/>
              </p:nvPicPr>
              <p:blipFill>
                <a:blip r:embed="rId310"/>
                <a:stretch>
                  <a:fillRect/>
                </a:stretch>
              </p:blipFill>
              <p:spPr>
                <a:xfrm>
                  <a:off x="1541640" y="5087227"/>
                  <a:ext cx="114480" cy="12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1">
              <p14:nvContentPartPr>
                <p14:cNvPr id="217" name="Freihand 216">
                  <a:extLst>
                    <a:ext uri="{FF2B5EF4-FFF2-40B4-BE49-F238E27FC236}">
                      <a16:creationId xmlns:a16="http://schemas.microsoft.com/office/drawing/2014/main" id="{C0E77B0A-3A81-41CC-BE3B-83EB5B89EEC1}"/>
                    </a:ext>
                  </a:extLst>
                </p14:cNvPr>
                <p14:cNvContentPartPr/>
                <p14:nvPr/>
              </p14:nvContentPartPr>
              <p14:xfrm>
                <a:off x="1687440" y="4991827"/>
                <a:ext cx="194400" cy="186840"/>
              </p14:xfrm>
            </p:contentPart>
          </mc:Choice>
          <mc:Fallback>
            <p:pic>
              <p:nvPicPr>
                <p:cNvPr id="217" name="Freihand 216">
                  <a:extLst>
                    <a:ext uri="{FF2B5EF4-FFF2-40B4-BE49-F238E27FC236}">
                      <a16:creationId xmlns:a16="http://schemas.microsoft.com/office/drawing/2014/main" id="{C0E77B0A-3A81-41CC-BE3B-83EB5B89EEC1}"/>
                    </a:ext>
                  </a:extLst>
                </p:cNvPr>
                <p:cNvPicPr/>
                <p:nvPr/>
              </p:nvPicPr>
              <p:blipFill>
                <a:blip r:embed="rId312"/>
                <a:stretch>
                  <a:fillRect/>
                </a:stretch>
              </p:blipFill>
              <p:spPr>
                <a:xfrm>
                  <a:off x="1683120" y="4987507"/>
                  <a:ext cx="203040" cy="19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3">
              <p14:nvContentPartPr>
                <p14:cNvPr id="218" name="Freihand 217">
                  <a:extLst>
                    <a:ext uri="{FF2B5EF4-FFF2-40B4-BE49-F238E27FC236}">
                      <a16:creationId xmlns:a16="http://schemas.microsoft.com/office/drawing/2014/main" id="{1BDAC800-BF88-43F2-84BD-66017DA26C73}"/>
                    </a:ext>
                  </a:extLst>
                </p14:cNvPr>
                <p14:cNvContentPartPr/>
                <p14:nvPr/>
              </p14:nvContentPartPr>
              <p14:xfrm>
                <a:off x="1858080" y="5019547"/>
                <a:ext cx="28080" cy="46800"/>
              </p14:xfrm>
            </p:contentPart>
          </mc:Choice>
          <mc:Fallback>
            <p:pic>
              <p:nvPicPr>
                <p:cNvPr id="218" name="Freihand 217">
                  <a:extLst>
                    <a:ext uri="{FF2B5EF4-FFF2-40B4-BE49-F238E27FC236}">
                      <a16:creationId xmlns:a16="http://schemas.microsoft.com/office/drawing/2014/main" id="{1BDAC800-BF88-43F2-84BD-66017DA26C73}"/>
                    </a:ext>
                  </a:extLst>
                </p:cNvPr>
                <p:cNvPicPr/>
                <p:nvPr/>
              </p:nvPicPr>
              <p:blipFill>
                <a:blip r:embed="rId314"/>
                <a:stretch>
                  <a:fillRect/>
                </a:stretch>
              </p:blipFill>
              <p:spPr>
                <a:xfrm>
                  <a:off x="1853760" y="5015227"/>
                  <a:ext cx="36720" cy="5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5">
              <p14:nvContentPartPr>
                <p14:cNvPr id="219" name="Freihand 218">
                  <a:extLst>
                    <a:ext uri="{FF2B5EF4-FFF2-40B4-BE49-F238E27FC236}">
                      <a16:creationId xmlns:a16="http://schemas.microsoft.com/office/drawing/2014/main" id="{E4539236-01E3-46D7-B686-99F4894FEF02}"/>
                    </a:ext>
                  </a:extLst>
                </p14:cNvPr>
                <p14:cNvContentPartPr/>
                <p14:nvPr/>
              </p14:nvContentPartPr>
              <p14:xfrm>
                <a:off x="1888680" y="5018827"/>
                <a:ext cx="209160" cy="271800"/>
              </p14:xfrm>
            </p:contentPart>
          </mc:Choice>
          <mc:Fallback>
            <p:pic>
              <p:nvPicPr>
                <p:cNvPr id="219" name="Freihand 218">
                  <a:extLst>
                    <a:ext uri="{FF2B5EF4-FFF2-40B4-BE49-F238E27FC236}">
                      <a16:creationId xmlns:a16="http://schemas.microsoft.com/office/drawing/2014/main" id="{E4539236-01E3-46D7-B686-99F4894FEF02}"/>
                    </a:ext>
                  </a:extLst>
                </p:cNvPr>
                <p:cNvPicPr/>
                <p:nvPr/>
              </p:nvPicPr>
              <p:blipFill>
                <a:blip r:embed="rId316"/>
                <a:stretch>
                  <a:fillRect/>
                </a:stretch>
              </p:blipFill>
              <p:spPr>
                <a:xfrm>
                  <a:off x="1884360" y="5014507"/>
                  <a:ext cx="217800" cy="28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7">
              <p14:nvContentPartPr>
                <p14:cNvPr id="221" name="Freihand 220">
                  <a:extLst>
                    <a:ext uri="{FF2B5EF4-FFF2-40B4-BE49-F238E27FC236}">
                      <a16:creationId xmlns:a16="http://schemas.microsoft.com/office/drawing/2014/main" id="{9469CD4C-32EE-4A3B-A244-DE4D7FE49371}"/>
                    </a:ext>
                  </a:extLst>
                </p14:cNvPr>
                <p14:cNvContentPartPr/>
                <p14:nvPr/>
              </p14:nvContentPartPr>
              <p14:xfrm>
                <a:off x="2203320" y="5072107"/>
                <a:ext cx="480240" cy="100440"/>
              </p14:xfrm>
            </p:contentPart>
          </mc:Choice>
          <mc:Fallback>
            <p:pic>
              <p:nvPicPr>
                <p:cNvPr id="221" name="Freihand 220">
                  <a:extLst>
                    <a:ext uri="{FF2B5EF4-FFF2-40B4-BE49-F238E27FC236}">
                      <a16:creationId xmlns:a16="http://schemas.microsoft.com/office/drawing/2014/main" id="{9469CD4C-32EE-4A3B-A244-DE4D7FE49371}"/>
                    </a:ext>
                  </a:extLst>
                </p:cNvPr>
                <p:cNvPicPr/>
                <p:nvPr/>
              </p:nvPicPr>
              <p:blipFill>
                <a:blip r:embed="rId318"/>
                <a:stretch>
                  <a:fillRect/>
                </a:stretch>
              </p:blipFill>
              <p:spPr>
                <a:xfrm>
                  <a:off x="2199000" y="5067787"/>
                  <a:ext cx="488880" cy="10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9">
              <p14:nvContentPartPr>
                <p14:cNvPr id="222" name="Freihand 221">
                  <a:extLst>
                    <a:ext uri="{FF2B5EF4-FFF2-40B4-BE49-F238E27FC236}">
                      <a16:creationId xmlns:a16="http://schemas.microsoft.com/office/drawing/2014/main" id="{48BF47F5-A6E6-4380-8FC0-B993FF0EE879}"/>
                    </a:ext>
                  </a:extLst>
                </p14:cNvPr>
                <p14:cNvContentPartPr/>
                <p14:nvPr/>
              </p14:nvContentPartPr>
              <p14:xfrm>
                <a:off x="2673120" y="5032507"/>
                <a:ext cx="30600" cy="45000"/>
              </p14:xfrm>
            </p:contentPart>
          </mc:Choice>
          <mc:Fallback>
            <p:pic>
              <p:nvPicPr>
                <p:cNvPr id="222" name="Freihand 221">
                  <a:extLst>
                    <a:ext uri="{FF2B5EF4-FFF2-40B4-BE49-F238E27FC236}">
                      <a16:creationId xmlns:a16="http://schemas.microsoft.com/office/drawing/2014/main" id="{48BF47F5-A6E6-4380-8FC0-B993FF0EE879}"/>
                    </a:ext>
                  </a:extLst>
                </p:cNvPr>
                <p:cNvPicPr/>
                <p:nvPr/>
              </p:nvPicPr>
              <p:blipFill>
                <a:blip r:embed="rId320"/>
                <a:stretch>
                  <a:fillRect/>
                </a:stretch>
              </p:blipFill>
              <p:spPr>
                <a:xfrm>
                  <a:off x="2668800" y="5028187"/>
                  <a:ext cx="39240" cy="5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1">
              <p14:nvContentPartPr>
                <p14:cNvPr id="223" name="Freihand 222">
                  <a:extLst>
                    <a:ext uri="{FF2B5EF4-FFF2-40B4-BE49-F238E27FC236}">
                      <a16:creationId xmlns:a16="http://schemas.microsoft.com/office/drawing/2014/main" id="{5CC4C6CF-2AA1-4FA2-9D6C-3F6992BDE66A}"/>
                    </a:ext>
                  </a:extLst>
                </p14:cNvPr>
                <p14:cNvContentPartPr/>
                <p14:nvPr/>
              </p14:nvContentPartPr>
              <p14:xfrm>
                <a:off x="2691840" y="5071027"/>
                <a:ext cx="293760" cy="203760"/>
              </p14:xfrm>
            </p:contentPart>
          </mc:Choice>
          <mc:Fallback>
            <p:pic>
              <p:nvPicPr>
                <p:cNvPr id="223" name="Freihand 222">
                  <a:extLst>
                    <a:ext uri="{FF2B5EF4-FFF2-40B4-BE49-F238E27FC236}">
                      <a16:creationId xmlns:a16="http://schemas.microsoft.com/office/drawing/2014/main" id="{5CC4C6CF-2AA1-4FA2-9D6C-3F6992BDE66A}"/>
                    </a:ext>
                  </a:extLst>
                </p:cNvPr>
                <p:cNvPicPr/>
                <p:nvPr/>
              </p:nvPicPr>
              <p:blipFill>
                <a:blip r:embed="rId322"/>
                <a:stretch>
                  <a:fillRect/>
                </a:stretch>
              </p:blipFill>
              <p:spPr>
                <a:xfrm>
                  <a:off x="2687520" y="5066707"/>
                  <a:ext cx="302400" cy="21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3">
              <p14:nvContentPartPr>
                <p14:cNvPr id="225" name="Freihand 224">
                  <a:extLst>
                    <a:ext uri="{FF2B5EF4-FFF2-40B4-BE49-F238E27FC236}">
                      <a16:creationId xmlns:a16="http://schemas.microsoft.com/office/drawing/2014/main" id="{8E01AC99-7E6C-4AE5-9616-6765E64AC92F}"/>
                    </a:ext>
                  </a:extLst>
                </p14:cNvPr>
                <p14:cNvContentPartPr/>
                <p14:nvPr/>
              </p14:nvContentPartPr>
              <p14:xfrm>
                <a:off x="3146520" y="4995427"/>
                <a:ext cx="181440" cy="146160"/>
              </p14:xfrm>
            </p:contentPart>
          </mc:Choice>
          <mc:Fallback>
            <p:pic>
              <p:nvPicPr>
                <p:cNvPr id="225" name="Freihand 224">
                  <a:extLst>
                    <a:ext uri="{FF2B5EF4-FFF2-40B4-BE49-F238E27FC236}">
                      <a16:creationId xmlns:a16="http://schemas.microsoft.com/office/drawing/2014/main" id="{8E01AC99-7E6C-4AE5-9616-6765E64AC92F}"/>
                    </a:ext>
                  </a:extLst>
                </p:cNvPr>
                <p:cNvPicPr/>
                <p:nvPr/>
              </p:nvPicPr>
              <p:blipFill>
                <a:blip r:embed="rId324"/>
                <a:stretch>
                  <a:fillRect/>
                </a:stretch>
              </p:blipFill>
              <p:spPr>
                <a:xfrm>
                  <a:off x="3142200" y="4991107"/>
                  <a:ext cx="190080" cy="15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5">
              <p14:nvContentPartPr>
                <p14:cNvPr id="226" name="Freihand 225">
                  <a:extLst>
                    <a:ext uri="{FF2B5EF4-FFF2-40B4-BE49-F238E27FC236}">
                      <a16:creationId xmlns:a16="http://schemas.microsoft.com/office/drawing/2014/main" id="{705007E9-F885-46D2-BB01-5DB8397D6566}"/>
                    </a:ext>
                  </a:extLst>
                </p14:cNvPr>
                <p14:cNvContentPartPr/>
                <p14:nvPr/>
              </p14:nvContentPartPr>
              <p14:xfrm>
                <a:off x="3232200" y="5085427"/>
                <a:ext cx="360" cy="360"/>
              </p14:xfrm>
            </p:contentPart>
          </mc:Choice>
          <mc:Fallback>
            <p:pic>
              <p:nvPicPr>
                <p:cNvPr id="226" name="Freihand 225">
                  <a:extLst>
                    <a:ext uri="{FF2B5EF4-FFF2-40B4-BE49-F238E27FC236}">
                      <a16:creationId xmlns:a16="http://schemas.microsoft.com/office/drawing/2014/main" id="{705007E9-F885-46D2-BB01-5DB8397D6566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3227880" y="5081107"/>
                  <a:ext cx="9000" cy="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6">
              <p14:nvContentPartPr>
                <p14:cNvPr id="227" name="Freihand 226">
                  <a:extLst>
                    <a:ext uri="{FF2B5EF4-FFF2-40B4-BE49-F238E27FC236}">
                      <a16:creationId xmlns:a16="http://schemas.microsoft.com/office/drawing/2014/main" id="{6F46AD2C-88BF-4144-A0E2-E3F1A94F825B}"/>
                    </a:ext>
                  </a:extLst>
                </p14:cNvPr>
                <p14:cNvContentPartPr/>
                <p14:nvPr/>
              </p14:nvContentPartPr>
              <p14:xfrm>
                <a:off x="3346680" y="4897147"/>
                <a:ext cx="45000" cy="233640"/>
              </p14:xfrm>
            </p:contentPart>
          </mc:Choice>
          <mc:Fallback>
            <p:pic>
              <p:nvPicPr>
                <p:cNvPr id="227" name="Freihand 226">
                  <a:extLst>
                    <a:ext uri="{FF2B5EF4-FFF2-40B4-BE49-F238E27FC236}">
                      <a16:creationId xmlns:a16="http://schemas.microsoft.com/office/drawing/2014/main" id="{6F46AD2C-88BF-4144-A0E2-E3F1A94F825B}"/>
                    </a:ext>
                  </a:extLst>
                </p:cNvPr>
                <p:cNvPicPr/>
                <p:nvPr/>
              </p:nvPicPr>
              <p:blipFill>
                <a:blip r:embed="rId327"/>
                <a:stretch>
                  <a:fillRect/>
                </a:stretch>
              </p:blipFill>
              <p:spPr>
                <a:xfrm>
                  <a:off x="3342360" y="4892827"/>
                  <a:ext cx="53640" cy="24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8">
              <p14:nvContentPartPr>
                <p14:cNvPr id="228" name="Freihand 227">
                  <a:extLst>
                    <a:ext uri="{FF2B5EF4-FFF2-40B4-BE49-F238E27FC236}">
                      <a16:creationId xmlns:a16="http://schemas.microsoft.com/office/drawing/2014/main" id="{2EA91953-F54E-4CCD-83FF-8492A81C90F1}"/>
                    </a:ext>
                  </a:extLst>
                </p14:cNvPr>
                <p14:cNvContentPartPr/>
                <p14:nvPr/>
              </p14:nvContentPartPr>
              <p14:xfrm>
                <a:off x="3403920" y="5008027"/>
                <a:ext cx="99000" cy="125640"/>
              </p14:xfrm>
            </p:contentPart>
          </mc:Choice>
          <mc:Fallback>
            <p:pic>
              <p:nvPicPr>
                <p:cNvPr id="228" name="Freihand 227">
                  <a:extLst>
                    <a:ext uri="{FF2B5EF4-FFF2-40B4-BE49-F238E27FC236}">
                      <a16:creationId xmlns:a16="http://schemas.microsoft.com/office/drawing/2014/main" id="{2EA91953-F54E-4CCD-83FF-8492A81C90F1}"/>
                    </a:ext>
                  </a:extLst>
                </p:cNvPr>
                <p:cNvPicPr/>
                <p:nvPr/>
              </p:nvPicPr>
              <p:blipFill>
                <a:blip r:embed="rId329"/>
                <a:stretch>
                  <a:fillRect/>
                </a:stretch>
              </p:blipFill>
              <p:spPr>
                <a:xfrm>
                  <a:off x="3399600" y="5003707"/>
                  <a:ext cx="107640" cy="13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0">
              <p14:nvContentPartPr>
                <p14:cNvPr id="229" name="Freihand 228">
                  <a:extLst>
                    <a:ext uri="{FF2B5EF4-FFF2-40B4-BE49-F238E27FC236}">
                      <a16:creationId xmlns:a16="http://schemas.microsoft.com/office/drawing/2014/main" id="{7063A64E-F224-4D5C-ADAA-1501979DB2A8}"/>
                    </a:ext>
                  </a:extLst>
                </p14:cNvPr>
                <p14:cNvContentPartPr/>
                <p14:nvPr/>
              </p14:nvContentPartPr>
              <p14:xfrm>
                <a:off x="3666360" y="5008387"/>
                <a:ext cx="336240" cy="126360"/>
              </p14:xfrm>
            </p:contentPart>
          </mc:Choice>
          <mc:Fallback>
            <p:pic>
              <p:nvPicPr>
                <p:cNvPr id="229" name="Freihand 228">
                  <a:extLst>
                    <a:ext uri="{FF2B5EF4-FFF2-40B4-BE49-F238E27FC236}">
                      <a16:creationId xmlns:a16="http://schemas.microsoft.com/office/drawing/2014/main" id="{7063A64E-F224-4D5C-ADAA-1501979DB2A8}"/>
                    </a:ext>
                  </a:extLst>
                </p:cNvPr>
                <p:cNvPicPr/>
                <p:nvPr/>
              </p:nvPicPr>
              <p:blipFill>
                <a:blip r:embed="rId331"/>
                <a:stretch>
                  <a:fillRect/>
                </a:stretch>
              </p:blipFill>
              <p:spPr>
                <a:xfrm>
                  <a:off x="3662040" y="5004067"/>
                  <a:ext cx="344880" cy="13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2">
              <p14:nvContentPartPr>
                <p14:cNvPr id="230" name="Freihand 229">
                  <a:extLst>
                    <a:ext uri="{FF2B5EF4-FFF2-40B4-BE49-F238E27FC236}">
                      <a16:creationId xmlns:a16="http://schemas.microsoft.com/office/drawing/2014/main" id="{FA8D9759-79AC-4FBA-B1CD-691C59DF87A9}"/>
                    </a:ext>
                  </a:extLst>
                </p14:cNvPr>
                <p14:cNvContentPartPr/>
                <p14:nvPr/>
              </p14:nvContentPartPr>
              <p14:xfrm>
                <a:off x="3955080" y="4954387"/>
                <a:ext cx="360" cy="360"/>
              </p14:xfrm>
            </p:contentPart>
          </mc:Choice>
          <mc:Fallback>
            <p:pic>
              <p:nvPicPr>
                <p:cNvPr id="230" name="Freihand 229">
                  <a:extLst>
                    <a:ext uri="{FF2B5EF4-FFF2-40B4-BE49-F238E27FC236}">
                      <a16:creationId xmlns:a16="http://schemas.microsoft.com/office/drawing/2014/main" id="{FA8D9759-79AC-4FBA-B1CD-691C59DF87A9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3950760" y="4950067"/>
                  <a:ext cx="9000" cy="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3">
              <p14:nvContentPartPr>
                <p14:cNvPr id="231" name="Freihand 230">
                  <a:extLst>
                    <a:ext uri="{FF2B5EF4-FFF2-40B4-BE49-F238E27FC236}">
                      <a16:creationId xmlns:a16="http://schemas.microsoft.com/office/drawing/2014/main" id="{C6947DA1-CC8B-4226-8300-FD9A5599DE00}"/>
                    </a:ext>
                  </a:extLst>
                </p14:cNvPr>
                <p14:cNvContentPartPr/>
                <p14:nvPr/>
              </p14:nvContentPartPr>
              <p14:xfrm>
                <a:off x="4198080" y="5006587"/>
                <a:ext cx="18000" cy="143640"/>
              </p14:xfrm>
            </p:contentPart>
          </mc:Choice>
          <mc:Fallback>
            <p:pic>
              <p:nvPicPr>
                <p:cNvPr id="231" name="Freihand 230">
                  <a:extLst>
                    <a:ext uri="{FF2B5EF4-FFF2-40B4-BE49-F238E27FC236}">
                      <a16:creationId xmlns:a16="http://schemas.microsoft.com/office/drawing/2014/main" id="{C6947DA1-CC8B-4226-8300-FD9A5599DE00}"/>
                    </a:ext>
                  </a:extLst>
                </p:cNvPr>
                <p:cNvPicPr/>
                <p:nvPr/>
              </p:nvPicPr>
              <p:blipFill>
                <a:blip r:embed="rId334"/>
                <a:stretch>
                  <a:fillRect/>
                </a:stretch>
              </p:blipFill>
              <p:spPr>
                <a:xfrm>
                  <a:off x="4193760" y="5002267"/>
                  <a:ext cx="26640" cy="15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5">
              <p14:nvContentPartPr>
                <p14:cNvPr id="232" name="Freihand 231">
                  <a:extLst>
                    <a:ext uri="{FF2B5EF4-FFF2-40B4-BE49-F238E27FC236}">
                      <a16:creationId xmlns:a16="http://schemas.microsoft.com/office/drawing/2014/main" id="{B600D792-1A98-4A9E-AE3D-86A07F44C9A1}"/>
                    </a:ext>
                  </a:extLst>
                </p14:cNvPr>
                <p14:cNvContentPartPr/>
                <p14:nvPr/>
              </p14:nvContentPartPr>
              <p14:xfrm>
                <a:off x="4132560" y="4942867"/>
                <a:ext cx="388800" cy="177120"/>
              </p14:xfrm>
            </p:contentPart>
          </mc:Choice>
          <mc:Fallback>
            <p:pic>
              <p:nvPicPr>
                <p:cNvPr id="232" name="Freihand 231">
                  <a:extLst>
                    <a:ext uri="{FF2B5EF4-FFF2-40B4-BE49-F238E27FC236}">
                      <a16:creationId xmlns:a16="http://schemas.microsoft.com/office/drawing/2014/main" id="{B600D792-1A98-4A9E-AE3D-86A07F44C9A1}"/>
                    </a:ext>
                  </a:extLst>
                </p:cNvPr>
                <p:cNvPicPr/>
                <p:nvPr/>
              </p:nvPicPr>
              <p:blipFill>
                <a:blip r:embed="rId336"/>
                <a:stretch>
                  <a:fillRect/>
                </a:stretch>
              </p:blipFill>
              <p:spPr>
                <a:xfrm>
                  <a:off x="4128240" y="4938547"/>
                  <a:ext cx="397440" cy="18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7">
              <p14:nvContentPartPr>
                <p14:cNvPr id="233" name="Freihand 232">
                  <a:extLst>
                    <a:ext uri="{FF2B5EF4-FFF2-40B4-BE49-F238E27FC236}">
                      <a16:creationId xmlns:a16="http://schemas.microsoft.com/office/drawing/2014/main" id="{C15A251A-84E5-4E95-9C27-2FEEBC22E384}"/>
                    </a:ext>
                  </a:extLst>
                </p14:cNvPr>
                <p14:cNvContentPartPr/>
                <p14:nvPr/>
              </p14:nvContentPartPr>
              <p14:xfrm>
                <a:off x="4524600" y="4968427"/>
                <a:ext cx="42840" cy="56880"/>
              </p14:xfrm>
            </p:contentPart>
          </mc:Choice>
          <mc:Fallback>
            <p:pic>
              <p:nvPicPr>
                <p:cNvPr id="233" name="Freihand 232">
                  <a:extLst>
                    <a:ext uri="{FF2B5EF4-FFF2-40B4-BE49-F238E27FC236}">
                      <a16:creationId xmlns:a16="http://schemas.microsoft.com/office/drawing/2014/main" id="{C15A251A-84E5-4E95-9C27-2FEEBC22E384}"/>
                    </a:ext>
                  </a:extLst>
                </p:cNvPr>
                <p:cNvPicPr/>
                <p:nvPr/>
              </p:nvPicPr>
              <p:blipFill>
                <a:blip r:embed="rId338"/>
                <a:stretch>
                  <a:fillRect/>
                </a:stretch>
              </p:blipFill>
              <p:spPr>
                <a:xfrm>
                  <a:off x="4520280" y="4964107"/>
                  <a:ext cx="51480" cy="6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9">
              <p14:nvContentPartPr>
                <p14:cNvPr id="234" name="Freihand 233">
                  <a:extLst>
                    <a:ext uri="{FF2B5EF4-FFF2-40B4-BE49-F238E27FC236}">
                      <a16:creationId xmlns:a16="http://schemas.microsoft.com/office/drawing/2014/main" id="{B54151A7-BDFF-417F-818F-BCDEA95CD282}"/>
                    </a:ext>
                  </a:extLst>
                </p14:cNvPr>
                <p14:cNvContentPartPr/>
                <p14:nvPr/>
              </p14:nvContentPartPr>
              <p14:xfrm>
                <a:off x="4577160" y="5030347"/>
                <a:ext cx="64800" cy="90720"/>
              </p14:xfrm>
            </p:contentPart>
          </mc:Choice>
          <mc:Fallback>
            <p:pic>
              <p:nvPicPr>
                <p:cNvPr id="234" name="Freihand 233">
                  <a:extLst>
                    <a:ext uri="{FF2B5EF4-FFF2-40B4-BE49-F238E27FC236}">
                      <a16:creationId xmlns:a16="http://schemas.microsoft.com/office/drawing/2014/main" id="{B54151A7-BDFF-417F-818F-BCDEA95CD282}"/>
                    </a:ext>
                  </a:extLst>
                </p:cNvPr>
                <p:cNvPicPr/>
                <p:nvPr/>
              </p:nvPicPr>
              <p:blipFill>
                <a:blip r:embed="rId340"/>
                <a:stretch>
                  <a:fillRect/>
                </a:stretch>
              </p:blipFill>
              <p:spPr>
                <a:xfrm>
                  <a:off x="4572840" y="5026027"/>
                  <a:ext cx="73440" cy="9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1">
              <p14:nvContentPartPr>
                <p14:cNvPr id="236" name="Freihand 235">
                  <a:extLst>
                    <a:ext uri="{FF2B5EF4-FFF2-40B4-BE49-F238E27FC236}">
                      <a16:creationId xmlns:a16="http://schemas.microsoft.com/office/drawing/2014/main" id="{90543723-EAAB-4B18-B3B6-B48E167BECC2}"/>
                    </a:ext>
                  </a:extLst>
                </p14:cNvPr>
                <p14:cNvContentPartPr/>
                <p14:nvPr/>
              </p14:nvContentPartPr>
              <p14:xfrm>
                <a:off x="4797480" y="5030347"/>
                <a:ext cx="294120" cy="117360"/>
              </p14:xfrm>
            </p:contentPart>
          </mc:Choice>
          <mc:Fallback>
            <p:pic>
              <p:nvPicPr>
                <p:cNvPr id="236" name="Freihand 235">
                  <a:extLst>
                    <a:ext uri="{FF2B5EF4-FFF2-40B4-BE49-F238E27FC236}">
                      <a16:creationId xmlns:a16="http://schemas.microsoft.com/office/drawing/2014/main" id="{90543723-EAAB-4B18-B3B6-B48E167BECC2}"/>
                    </a:ext>
                  </a:extLst>
                </p:cNvPr>
                <p:cNvPicPr/>
                <p:nvPr/>
              </p:nvPicPr>
              <p:blipFill>
                <a:blip r:embed="rId342"/>
                <a:stretch>
                  <a:fillRect/>
                </a:stretch>
              </p:blipFill>
              <p:spPr>
                <a:xfrm>
                  <a:off x="4793160" y="5026027"/>
                  <a:ext cx="30276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3">
              <p14:nvContentPartPr>
                <p14:cNvPr id="237" name="Freihand 236">
                  <a:extLst>
                    <a:ext uri="{FF2B5EF4-FFF2-40B4-BE49-F238E27FC236}">
                      <a16:creationId xmlns:a16="http://schemas.microsoft.com/office/drawing/2014/main" id="{2F21A0B1-8759-4733-BEA6-BA543DCA9BAC}"/>
                    </a:ext>
                  </a:extLst>
                </p14:cNvPr>
                <p14:cNvContentPartPr/>
                <p14:nvPr/>
              </p14:nvContentPartPr>
              <p14:xfrm>
                <a:off x="5099520" y="4968427"/>
                <a:ext cx="360" cy="360"/>
              </p14:xfrm>
            </p:contentPart>
          </mc:Choice>
          <mc:Fallback>
            <p:pic>
              <p:nvPicPr>
                <p:cNvPr id="237" name="Freihand 236">
                  <a:extLst>
                    <a:ext uri="{FF2B5EF4-FFF2-40B4-BE49-F238E27FC236}">
                      <a16:creationId xmlns:a16="http://schemas.microsoft.com/office/drawing/2014/main" id="{2F21A0B1-8759-4733-BEA6-BA543DCA9BAC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5095200" y="4964107"/>
                  <a:ext cx="9000" cy="9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51" name="Gruppieren 250">
            <a:extLst>
              <a:ext uri="{FF2B5EF4-FFF2-40B4-BE49-F238E27FC236}">
                <a16:creationId xmlns:a16="http://schemas.microsoft.com/office/drawing/2014/main" id="{00D1DCFD-69E3-4CD6-BEB3-62BF83F674A7}"/>
              </a:ext>
            </a:extLst>
          </p:cNvPr>
          <p:cNvGrpSpPr/>
          <p:nvPr/>
        </p:nvGrpSpPr>
        <p:grpSpPr>
          <a:xfrm>
            <a:off x="5299320" y="4952587"/>
            <a:ext cx="1598400" cy="226800"/>
            <a:chOff x="5299320" y="4952587"/>
            <a:chExt cx="1598400" cy="226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44">
              <p14:nvContentPartPr>
                <p14:cNvPr id="238" name="Freihand 237">
                  <a:extLst>
                    <a:ext uri="{FF2B5EF4-FFF2-40B4-BE49-F238E27FC236}">
                      <a16:creationId xmlns:a16="http://schemas.microsoft.com/office/drawing/2014/main" id="{CC859B07-D970-4991-A4F1-8AF4E6ADD3E3}"/>
                    </a:ext>
                  </a:extLst>
                </p14:cNvPr>
                <p14:cNvContentPartPr/>
                <p14:nvPr/>
              </p14:nvContentPartPr>
              <p14:xfrm>
                <a:off x="5299320" y="4993267"/>
                <a:ext cx="144720" cy="186120"/>
              </p14:xfrm>
            </p:contentPart>
          </mc:Choice>
          <mc:Fallback>
            <p:pic>
              <p:nvPicPr>
                <p:cNvPr id="238" name="Freihand 237">
                  <a:extLst>
                    <a:ext uri="{FF2B5EF4-FFF2-40B4-BE49-F238E27FC236}">
                      <a16:creationId xmlns:a16="http://schemas.microsoft.com/office/drawing/2014/main" id="{CC859B07-D970-4991-A4F1-8AF4E6ADD3E3}"/>
                    </a:ext>
                  </a:extLst>
                </p:cNvPr>
                <p:cNvPicPr/>
                <p:nvPr/>
              </p:nvPicPr>
              <p:blipFill>
                <a:blip r:embed="rId345"/>
                <a:stretch>
                  <a:fillRect/>
                </a:stretch>
              </p:blipFill>
              <p:spPr>
                <a:xfrm>
                  <a:off x="5295000" y="4988947"/>
                  <a:ext cx="153360" cy="19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6">
              <p14:nvContentPartPr>
                <p14:cNvPr id="239" name="Freihand 238">
                  <a:extLst>
                    <a:ext uri="{FF2B5EF4-FFF2-40B4-BE49-F238E27FC236}">
                      <a16:creationId xmlns:a16="http://schemas.microsoft.com/office/drawing/2014/main" id="{3472F9E1-5FB6-42C6-86D7-D4BC87F3D7DA}"/>
                    </a:ext>
                  </a:extLst>
                </p14:cNvPr>
                <p14:cNvContentPartPr/>
                <p14:nvPr/>
              </p14:nvContentPartPr>
              <p14:xfrm>
                <a:off x="5462040" y="5077507"/>
                <a:ext cx="129240" cy="62640"/>
              </p14:xfrm>
            </p:contentPart>
          </mc:Choice>
          <mc:Fallback>
            <p:pic>
              <p:nvPicPr>
                <p:cNvPr id="239" name="Freihand 238">
                  <a:extLst>
                    <a:ext uri="{FF2B5EF4-FFF2-40B4-BE49-F238E27FC236}">
                      <a16:creationId xmlns:a16="http://schemas.microsoft.com/office/drawing/2014/main" id="{3472F9E1-5FB6-42C6-86D7-D4BC87F3D7DA}"/>
                    </a:ext>
                  </a:extLst>
                </p:cNvPr>
                <p:cNvPicPr/>
                <p:nvPr/>
              </p:nvPicPr>
              <p:blipFill>
                <a:blip r:embed="rId347"/>
                <a:stretch>
                  <a:fillRect/>
                </a:stretch>
              </p:blipFill>
              <p:spPr>
                <a:xfrm>
                  <a:off x="5457720" y="5073187"/>
                  <a:ext cx="137880" cy="71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8">
              <p14:nvContentPartPr>
                <p14:cNvPr id="240" name="Freihand 239">
                  <a:extLst>
                    <a:ext uri="{FF2B5EF4-FFF2-40B4-BE49-F238E27FC236}">
                      <a16:creationId xmlns:a16="http://schemas.microsoft.com/office/drawing/2014/main" id="{8251974F-DAD7-4495-9A0F-12759D861167}"/>
                    </a:ext>
                  </a:extLst>
                </p14:cNvPr>
                <p14:cNvContentPartPr/>
                <p14:nvPr/>
              </p14:nvContentPartPr>
              <p14:xfrm>
                <a:off x="5569320" y="5043307"/>
                <a:ext cx="74160" cy="99720"/>
              </p14:xfrm>
            </p:contentPart>
          </mc:Choice>
          <mc:Fallback>
            <p:pic>
              <p:nvPicPr>
                <p:cNvPr id="240" name="Freihand 239">
                  <a:extLst>
                    <a:ext uri="{FF2B5EF4-FFF2-40B4-BE49-F238E27FC236}">
                      <a16:creationId xmlns:a16="http://schemas.microsoft.com/office/drawing/2014/main" id="{8251974F-DAD7-4495-9A0F-12759D861167}"/>
                    </a:ext>
                  </a:extLst>
                </p:cNvPr>
                <p:cNvPicPr/>
                <p:nvPr/>
              </p:nvPicPr>
              <p:blipFill>
                <a:blip r:embed="rId349"/>
                <a:stretch>
                  <a:fillRect/>
                </a:stretch>
              </p:blipFill>
              <p:spPr>
                <a:xfrm>
                  <a:off x="5565000" y="5038987"/>
                  <a:ext cx="82800" cy="10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0">
              <p14:nvContentPartPr>
                <p14:cNvPr id="241" name="Freihand 240">
                  <a:extLst>
                    <a:ext uri="{FF2B5EF4-FFF2-40B4-BE49-F238E27FC236}">
                      <a16:creationId xmlns:a16="http://schemas.microsoft.com/office/drawing/2014/main" id="{F241D9EC-3437-4579-A480-3F9093D9995E}"/>
                    </a:ext>
                  </a:extLst>
                </p14:cNvPr>
                <p14:cNvContentPartPr/>
                <p14:nvPr/>
              </p14:nvContentPartPr>
              <p14:xfrm>
                <a:off x="5668680" y="4952587"/>
                <a:ext cx="163800" cy="185400"/>
              </p14:xfrm>
            </p:contentPart>
          </mc:Choice>
          <mc:Fallback>
            <p:pic>
              <p:nvPicPr>
                <p:cNvPr id="241" name="Freihand 240">
                  <a:extLst>
                    <a:ext uri="{FF2B5EF4-FFF2-40B4-BE49-F238E27FC236}">
                      <a16:creationId xmlns:a16="http://schemas.microsoft.com/office/drawing/2014/main" id="{F241D9EC-3437-4579-A480-3F9093D9995E}"/>
                    </a:ext>
                  </a:extLst>
                </p:cNvPr>
                <p:cNvPicPr/>
                <p:nvPr/>
              </p:nvPicPr>
              <p:blipFill>
                <a:blip r:embed="rId351"/>
                <a:stretch>
                  <a:fillRect/>
                </a:stretch>
              </p:blipFill>
              <p:spPr>
                <a:xfrm>
                  <a:off x="5664360" y="4948267"/>
                  <a:ext cx="172440" cy="19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2">
              <p14:nvContentPartPr>
                <p14:cNvPr id="242" name="Freihand 241">
                  <a:extLst>
                    <a:ext uri="{FF2B5EF4-FFF2-40B4-BE49-F238E27FC236}">
                      <a16:creationId xmlns:a16="http://schemas.microsoft.com/office/drawing/2014/main" id="{34A58D16-75CA-44B7-938C-167F0770B882}"/>
                    </a:ext>
                  </a:extLst>
                </p14:cNvPr>
                <p14:cNvContentPartPr/>
                <p14:nvPr/>
              </p14:nvContentPartPr>
              <p14:xfrm>
                <a:off x="5879640" y="5029987"/>
                <a:ext cx="140760" cy="83520"/>
              </p14:xfrm>
            </p:contentPart>
          </mc:Choice>
          <mc:Fallback>
            <p:pic>
              <p:nvPicPr>
                <p:cNvPr id="242" name="Freihand 241">
                  <a:extLst>
                    <a:ext uri="{FF2B5EF4-FFF2-40B4-BE49-F238E27FC236}">
                      <a16:creationId xmlns:a16="http://schemas.microsoft.com/office/drawing/2014/main" id="{34A58D16-75CA-44B7-938C-167F0770B882}"/>
                    </a:ext>
                  </a:extLst>
                </p:cNvPr>
                <p:cNvPicPr/>
                <p:nvPr/>
              </p:nvPicPr>
              <p:blipFill>
                <a:blip r:embed="rId353"/>
                <a:stretch>
                  <a:fillRect/>
                </a:stretch>
              </p:blipFill>
              <p:spPr>
                <a:xfrm>
                  <a:off x="5875320" y="5025667"/>
                  <a:ext cx="149400" cy="9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4">
              <p14:nvContentPartPr>
                <p14:cNvPr id="243" name="Freihand 242">
                  <a:extLst>
                    <a:ext uri="{FF2B5EF4-FFF2-40B4-BE49-F238E27FC236}">
                      <a16:creationId xmlns:a16="http://schemas.microsoft.com/office/drawing/2014/main" id="{5A2C2B26-8490-4D76-9894-2A3E6750F32E}"/>
                    </a:ext>
                  </a:extLst>
                </p14:cNvPr>
                <p14:cNvContentPartPr/>
                <p14:nvPr/>
              </p14:nvContentPartPr>
              <p14:xfrm>
                <a:off x="6011400" y="4988587"/>
                <a:ext cx="9360" cy="14760"/>
              </p14:xfrm>
            </p:contentPart>
          </mc:Choice>
          <mc:Fallback>
            <p:pic>
              <p:nvPicPr>
                <p:cNvPr id="243" name="Freihand 242">
                  <a:extLst>
                    <a:ext uri="{FF2B5EF4-FFF2-40B4-BE49-F238E27FC236}">
                      <a16:creationId xmlns:a16="http://schemas.microsoft.com/office/drawing/2014/main" id="{5A2C2B26-8490-4D76-9894-2A3E6750F32E}"/>
                    </a:ext>
                  </a:extLst>
                </p:cNvPr>
                <p:cNvPicPr/>
                <p:nvPr/>
              </p:nvPicPr>
              <p:blipFill>
                <a:blip r:embed="rId355"/>
                <a:stretch>
                  <a:fillRect/>
                </a:stretch>
              </p:blipFill>
              <p:spPr>
                <a:xfrm>
                  <a:off x="6007080" y="4984267"/>
                  <a:ext cx="18000" cy="2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6">
              <p14:nvContentPartPr>
                <p14:cNvPr id="244" name="Freihand 243">
                  <a:extLst>
                    <a:ext uri="{FF2B5EF4-FFF2-40B4-BE49-F238E27FC236}">
                      <a16:creationId xmlns:a16="http://schemas.microsoft.com/office/drawing/2014/main" id="{D6120D59-F4E7-4995-904B-819F6CC7CF52}"/>
                    </a:ext>
                  </a:extLst>
                </p14:cNvPr>
                <p14:cNvContentPartPr/>
                <p14:nvPr/>
              </p14:nvContentPartPr>
              <p14:xfrm>
                <a:off x="6072960" y="5041867"/>
                <a:ext cx="160920" cy="74880"/>
              </p14:xfrm>
            </p:contentPart>
          </mc:Choice>
          <mc:Fallback>
            <p:pic>
              <p:nvPicPr>
                <p:cNvPr id="244" name="Freihand 243">
                  <a:extLst>
                    <a:ext uri="{FF2B5EF4-FFF2-40B4-BE49-F238E27FC236}">
                      <a16:creationId xmlns:a16="http://schemas.microsoft.com/office/drawing/2014/main" id="{D6120D59-F4E7-4995-904B-819F6CC7CF52}"/>
                    </a:ext>
                  </a:extLst>
                </p:cNvPr>
                <p:cNvPicPr/>
                <p:nvPr/>
              </p:nvPicPr>
              <p:blipFill>
                <a:blip r:embed="rId357"/>
                <a:stretch>
                  <a:fillRect/>
                </a:stretch>
              </p:blipFill>
              <p:spPr>
                <a:xfrm>
                  <a:off x="6068640" y="5037547"/>
                  <a:ext cx="169560" cy="8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8">
              <p14:nvContentPartPr>
                <p14:cNvPr id="245" name="Freihand 244">
                  <a:extLst>
                    <a:ext uri="{FF2B5EF4-FFF2-40B4-BE49-F238E27FC236}">
                      <a16:creationId xmlns:a16="http://schemas.microsoft.com/office/drawing/2014/main" id="{2A85D59D-8F3C-439D-8C1D-562356108E09}"/>
                    </a:ext>
                  </a:extLst>
                </p14:cNvPr>
                <p14:cNvContentPartPr/>
                <p14:nvPr/>
              </p14:nvContentPartPr>
              <p14:xfrm>
                <a:off x="6271320" y="5038627"/>
                <a:ext cx="92520" cy="84240"/>
              </p14:xfrm>
            </p:contentPart>
          </mc:Choice>
          <mc:Fallback>
            <p:pic>
              <p:nvPicPr>
                <p:cNvPr id="245" name="Freihand 244">
                  <a:extLst>
                    <a:ext uri="{FF2B5EF4-FFF2-40B4-BE49-F238E27FC236}">
                      <a16:creationId xmlns:a16="http://schemas.microsoft.com/office/drawing/2014/main" id="{2A85D59D-8F3C-439D-8C1D-562356108E09}"/>
                    </a:ext>
                  </a:extLst>
                </p:cNvPr>
                <p:cNvPicPr/>
                <p:nvPr/>
              </p:nvPicPr>
              <p:blipFill>
                <a:blip r:embed="rId359"/>
                <a:stretch>
                  <a:fillRect/>
                </a:stretch>
              </p:blipFill>
              <p:spPr>
                <a:xfrm>
                  <a:off x="6267000" y="5034307"/>
                  <a:ext cx="101160" cy="9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0">
              <p14:nvContentPartPr>
                <p14:cNvPr id="246" name="Freihand 245">
                  <a:extLst>
                    <a:ext uri="{FF2B5EF4-FFF2-40B4-BE49-F238E27FC236}">
                      <a16:creationId xmlns:a16="http://schemas.microsoft.com/office/drawing/2014/main" id="{008DE374-FBB4-4396-8C4C-A2F7BD331B15}"/>
                    </a:ext>
                  </a:extLst>
                </p14:cNvPr>
                <p14:cNvContentPartPr/>
                <p14:nvPr/>
              </p14:nvContentPartPr>
              <p14:xfrm>
                <a:off x="6380400" y="5033587"/>
                <a:ext cx="120960" cy="86760"/>
              </p14:xfrm>
            </p:contentPart>
          </mc:Choice>
          <mc:Fallback>
            <p:pic>
              <p:nvPicPr>
                <p:cNvPr id="246" name="Freihand 245">
                  <a:extLst>
                    <a:ext uri="{FF2B5EF4-FFF2-40B4-BE49-F238E27FC236}">
                      <a16:creationId xmlns:a16="http://schemas.microsoft.com/office/drawing/2014/main" id="{008DE374-FBB4-4396-8C4C-A2F7BD331B15}"/>
                    </a:ext>
                  </a:extLst>
                </p:cNvPr>
                <p:cNvPicPr/>
                <p:nvPr/>
              </p:nvPicPr>
              <p:blipFill>
                <a:blip r:embed="rId361"/>
                <a:stretch>
                  <a:fillRect/>
                </a:stretch>
              </p:blipFill>
              <p:spPr>
                <a:xfrm>
                  <a:off x="6376080" y="5029267"/>
                  <a:ext cx="129600" cy="9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2">
              <p14:nvContentPartPr>
                <p14:cNvPr id="247" name="Freihand 246">
                  <a:extLst>
                    <a:ext uri="{FF2B5EF4-FFF2-40B4-BE49-F238E27FC236}">
                      <a16:creationId xmlns:a16="http://schemas.microsoft.com/office/drawing/2014/main" id="{DBA2BB96-6070-4ADD-ACC5-FC1160FBD06D}"/>
                    </a:ext>
                  </a:extLst>
                </p14:cNvPr>
                <p14:cNvContentPartPr/>
                <p14:nvPr/>
              </p14:nvContentPartPr>
              <p14:xfrm>
                <a:off x="6510360" y="4956187"/>
                <a:ext cx="130680" cy="145440"/>
              </p14:xfrm>
            </p:contentPart>
          </mc:Choice>
          <mc:Fallback>
            <p:pic>
              <p:nvPicPr>
                <p:cNvPr id="247" name="Freihand 246">
                  <a:extLst>
                    <a:ext uri="{FF2B5EF4-FFF2-40B4-BE49-F238E27FC236}">
                      <a16:creationId xmlns:a16="http://schemas.microsoft.com/office/drawing/2014/main" id="{DBA2BB96-6070-4ADD-ACC5-FC1160FBD06D}"/>
                    </a:ext>
                  </a:extLst>
                </p:cNvPr>
                <p:cNvPicPr/>
                <p:nvPr/>
              </p:nvPicPr>
              <p:blipFill>
                <a:blip r:embed="rId363"/>
                <a:stretch>
                  <a:fillRect/>
                </a:stretch>
              </p:blipFill>
              <p:spPr>
                <a:xfrm>
                  <a:off x="6506040" y="4951867"/>
                  <a:ext cx="139320" cy="15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4">
              <p14:nvContentPartPr>
                <p14:cNvPr id="248" name="Freihand 247">
                  <a:extLst>
                    <a:ext uri="{FF2B5EF4-FFF2-40B4-BE49-F238E27FC236}">
                      <a16:creationId xmlns:a16="http://schemas.microsoft.com/office/drawing/2014/main" id="{CC2F86DE-EFDE-4DF1-AE71-5EDF7328A2CD}"/>
                    </a:ext>
                  </a:extLst>
                </p14:cNvPr>
                <p14:cNvContentPartPr/>
                <p14:nvPr/>
              </p14:nvContentPartPr>
              <p14:xfrm>
                <a:off x="6568320" y="5058427"/>
                <a:ext cx="43200" cy="47160"/>
              </p14:xfrm>
            </p:contentPart>
          </mc:Choice>
          <mc:Fallback>
            <p:pic>
              <p:nvPicPr>
                <p:cNvPr id="248" name="Freihand 247">
                  <a:extLst>
                    <a:ext uri="{FF2B5EF4-FFF2-40B4-BE49-F238E27FC236}">
                      <a16:creationId xmlns:a16="http://schemas.microsoft.com/office/drawing/2014/main" id="{CC2F86DE-EFDE-4DF1-AE71-5EDF7328A2CD}"/>
                    </a:ext>
                  </a:extLst>
                </p:cNvPr>
                <p:cNvPicPr/>
                <p:nvPr/>
              </p:nvPicPr>
              <p:blipFill>
                <a:blip r:embed="rId365"/>
                <a:stretch>
                  <a:fillRect/>
                </a:stretch>
              </p:blipFill>
              <p:spPr>
                <a:xfrm>
                  <a:off x="6564000" y="5054107"/>
                  <a:ext cx="51840" cy="5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6">
              <p14:nvContentPartPr>
                <p14:cNvPr id="249" name="Freihand 248">
                  <a:extLst>
                    <a:ext uri="{FF2B5EF4-FFF2-40B4-BE49-F238E27FC236}">
                      <a16:creationId xmlns:a16="http://schemas.microsoft.com/office/drawing/2014/main" id="{97105CA9-E215-45A7-936C-A1EF0F7E43C8}"/>
                    </a:ext>
                  </a:extLst>
                </p14:cNvPr>
                <p14:cNvContentPartPr/>
                <p14:nvPr/>
              </p14:nvContentPartPr>
              <p14:xfrm>
                <a:off x="6636360" y="4956907"/>
                <a:ext cx="93240" cy="149760"/>
              </p14:xfrm>
            </p:contentPart>
          </mc:Choice>
          <mc:Fallback>
            <p:pic>
              <p:nvPicPr>
                <p:cNvPr id="249" name="Freihand 248">
                  <a:extLst>
                    <a:ext uri="{FF2B5EF4-FFF2-40B4-BE49-F238E27FC236}">
                      <a16:creationId xmlns:a16="http://schemas.microsoft.com/office/drawing/2014/main" id="{97105CA9-E215-45A7-936C-A1EF0F7E43C8}"/>
                    </a:ext>
                  </a:extLst>
                </p:cNvPr>
                <p:cNvPicPr/>
                <p:nvPr/>
              </p:nvPicPr>
              <p:blipFill>
                <a:blip r:embed="rId367"/>
                <a:stretch>
                  <a:fillRect/>
                </a:stretch>
              </p:blipFill>
              <p:spPr>
                <a:xfrm>
                  <a:off x="6632040" y="4952587"/>
                  <a:ext cx="101880" cy="15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8">
              <p14:nvContentPartPr>
                <p14:cNvPr id="250" name="Freihand 249">
                  <a:extLst>
                    <a:ext uri="{FF2B5EF4-FFF2-40B4-BE49-F238E27FC236}">
                      <a16:creationId xmlns:a16="http://schemas.microsoft.com/office/drawing/2014/main" id="{A3AE352A-BAAB-4970-922E-87D226E9CF69}"/>
                    </a:ext>
                  </a:extLst>
                </p14:cNvPr>
                <p14:cNvContentPartPr/>
                <p14:nvPr/>
              </p14:nvContentPartPr>
              <p14:xfrm>
                <a:off x="6713760" y="5004067"/>
                <a:ext cx="183960" cy="97920"/>
              </p14:xfrm>
            </p:contentPart>
          </mc:Choice>
          <mc:Fallback>
            <p:pic>
              <p:nvPicPr>
                <p:cNvPr id="250" name="Freihand 249">
                  <a:extLst>
                    <a:ext uri="{FF2B5EF4-FFF2-40B4-BE49-F238E27FC236}">
                      <a16:creationId xmlns:a16="http://schemas.microsoft.com/office/drawing/2014/main" id="{A3AE352A-BAAB-4970-922E-87D226E9CF69}"/>
                    </a:ext>
                  </a:extLst>
                </p:cNvPr>
                <p:cNvPicPr/>
                <p:nvPr/>
              </p:nvPicPr>
              <p:blipFill>
                <a:blip r:embed="rId369"/>
                <a:stretch>
                  <a:fillRect/>
                </a:stretch>
              </p:blipFill>
              <p:spPr>
                <a:xfrm>
                  <a:off x="6709440" y="4999747"/>
                  <a:ext cx="192600" cy="10656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4814809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1981250" y="0"/>
            <a:ext cx="7464960" cy="640485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ctr" rtl="0" hangingPunct="0">
              <a:tabLst/>
              <a:defRPr lang="de-DE" sz="4400" b="0" i="0" u="none" strike="noStrike" kern="1200">
                <a:ln>
                  <a:noFill/>
                </a:ln>
                <a:latin typeface="Arial" pitchFamily="18"/>
              </a:defRPr>
            </a:lvl1pPr>
          </a:lstStyle>
          <a:p>
            <a:r>
              <a:rPr lang="en-US" sz="2631" dirty="0" err="1">
                <a:solidFill>
                  <a:sysClr val="windowText" lastClr="000000"/>
                </a:solidFill>
              </a:rPr>
              <a:t>Einkommensverteilung</a:t>
            </a:r>
            <a:r>
              <a:rPr lang="en-US" sz="2631" dirty="0">
                <a:solidFill>
                  <a:sysClr val="windowText" lastClr="000000"/>
                </a:solidFill>
              </a:rPr>
              <a:t> </a:t>
            </a:r>
            <a:r>
              <a:rPr lang="en-US" sz="2631" dirty="0" err="1">
                <a:solidFill>
                  <a:sysClr val="windowText" lastClr="000000"/>
                </a:solidFill>
              </a:rPr>
              <a:t>nach</a:t>
            </a:r>
            <a:r>
              <a:rPr lang="en-US" sz="2631" dirty="0">
                <a:solidFill>
                  <a:sysClr val="windowText" lastClr="000000"/>
                </a:solidFill>
              </a:rPr>
              <a:t> der </a:t>
            </a:r>
            <a:r>
              <a:rPr lang="en-US" sz="2631" dirty="0" err="1">
                <a:solidFill>
                  <a:sysClr val="windowText" lastClr="000000"/>
                </a:solidFill>
              </a:rPr>
              <a:t>Preisänderung</a:t>
            </a:r>
            <a:endParaRPr lang="en-US" sz="2631" dirty="0">
              <a:solidFill>
                <a:sysClr val="windowText" lastClr="000000"/>
              </a:solidFill>
            </a:endParaRP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07E277B9-BD12-4678-B902-5A0CDD9C235F}"/>
              </a:ext>
            </a:extLst>
          </p:cNvPr>
          <p:cNvSpPr txBox="1"/>
          <p:nvPr/>
        </p:nvSpPr>
        <p:spPr>
          <a:xfrm>
            <a:off x="295940" y="490542"/>
            <a:ext cx="8930268" cy="5139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200" b="1" u="sng" dirty="0"/>
              <a:t>Kapitalbesitzer im Maschinensektor</a:t>
            </a:r>
            <a:r>
              <a:rPr lang="de-DE" sz="2200" b="1" dirty="0"/>
              <a:t>: </a:t>
            </a:r>
            <a:r>
              <a:rPr lang="de-DE" sz="2200" dirty="0"/>
              <a:t>Die Güterpreise steigen nominal und auch relativ zum Lohnsatz und relativ zum Getreidesektor. Damit steigt insgesamt das Einkommen in diesem Sektor</a:t>
            </a:r>
          </a:p>
          <a:p>
            <a:r>
              <a:rPr lang="de-DE" sz="2200" dirty="0"/>
              <a:t>→ </a:t>
            </a:r>
            <a:r>
              <a:rPr lang="de-DE" sz="2200" b="1" dirty="0"/>
              <a:t>Besserstellung</a:t>
            </a:r>
          </a:p>
          <a:p>
            <a:endParaRPr lang="de-DE" sz="2200" dirty="0"/>
          </a:p>
          <a:p>
            <a:r>
              <a:rPr lang="de-DE" sz="2200" b="1" u="sng" dirty="0"/>
              <a:t>Kapitalbesitzer im Getreidesektor</a:t>
            </a:r>
            <a:r>
              <a:rPr lang="de-DE" sz="2200" b="1" dirty="0"/>
              <a:t>: </a:t>
            </a:r>
            <a:r>
              <a:rPr lang="de-DE" sz="2200" dirty="0"/>
              <a:t>Die Güterpreise bleiben nominal unverändert, aber sie sinken relativ zum Lohnsatz und relativ zum Maschinensektor. Damit sinkt insgesamt das Einkommen in diesem Sektor</a:t>
            </a:r>
          </a:p>
          <a:p>
            <a:r>
              <a:rPr lang="de-DE" sz="2200" dirty="0"/>
              <a:t>→ </a:t>
            </a:r>
            <a:r>
              <a:rPr lang="de-DE" sz="2200" b="1" dirty="0"/>
              <a:t>Schlechterstellung</a:t>
            </a:r>
          </a:p>
          <a:p>
            <a:endParaRPr lang="de-DE" sz="2200" dirty="0"/>
          </a:p>
          <a:p>
            <a:r>
              <a:rPr lang="de-DE" sz="2200" b="1" dirty="0"/>
              <a:t>Arbeiter:</a:t>
            </a:r>
            <a:r>
              <a:rPr lang="de-DE" sz="2200" dirty="0"/>
              <a:t> Die Löhne steigen zwar nominal. Relativ zum Maschinensektor aber fallen sie, während sie relativ zum Getreidesektor steigen.</a:t>
            </a:r>
          </a:p>
          <a:p>
            <a:r>
              <a:rPr lang="de-DE" sz="2200" dirty="0"/>
              <a:t>→ </a:t>
            </a:r>
            <a:r>
              <a:rPr lang="de-DE" sz="2200" b="1" dirty="0"/>
              <a:t>Besser- oder Schlechterstellung hängt von den Präferenzen ab</a:t>
            </a:r>
          </a:p>
          <a:p>
            <a:endParaRPr lang="de-DE" sz="2200" dirty="0"/>
          </a:p>
          <a:p>
            <a:endParaRPr lang="de-DE" sz="2000" dirty="0"/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4E135B54-F05D-4671-BD4C-E2889F6741E8}"/>
              </a:ext>
            </a:extLst>
          </p:cNvPr>
          <p:cNvSpPr/>
          <p:nvPr/>
        </p:nvSpPr>
        <p:spPr>
          <a:xfrm>
            <a:off x="8684576" y="4236762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2" name="Freihand 1">
                <a:extLst>
                  <a:ext uri="{FF2B5EF4-FFF2-40B4-BE49-F238E27FC236}">
                    <a16:creationId xmlns:a16="http://schemas.microsoft.com/office/drawing/2014/main" id="{590ECED4-DEFC-4AE7-8612-8CCBCEE031E9}"/>
                  </a:ext>
                </a:extLst>
              </p14:cNvPr>
              <p14:cNvContentPartPr/>
              <p14:nvPr/>
            </p14:nvContentPartPr>
            <p14:xfrm>
              <a:off x="5123640" y="810787"/>
              <a:ext cx="2082240" cy="77040"/>
            </p14:xfrm>
          </p:contentPart>
        </mc:Choice>
        <mc:Fallback>
          <p:pic>
            <p:nvPicPr>
              <p:cNvPr id="2" name="Freihand 1">
                <a:extLst>
                  <a:ext uri="{FF2B5EF4-FFF2-40B4-BE49-F238E27FC236}">
                    <a16:creationId xmlns:a16="http://schemas.microsoft.com/office/drawing/2014/main" id="{590ECED4-DEFC-4AE7-8612-8CCBCEE031E9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119320" y="806467"/>
                <a:ext cx="2090880" cy="85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3" name="Freihand 2">
                <a:extLst>
                  <a:ext uri="{FF2B5EF4-FFF2-40B4-BE49-F238E27FC236}">
                    <a16:creationId xmlns:a16="http://schemas.microsoft.com/office/drawing/2014/main" id="{114195EA-6604-432A-91D8-1C779F429200}"/>
                  </a:ext>
                </a:extLst>
              </p14:cNvPr>
              <p14:cNvContentPartPr/>
              <p14:nvPr/>
            </p14:nvContentPartPr>
            <p14:xfrm>
              <a:off x="613200" y="1787107"/>
              <a:ext cx="1938600" cy="112680"/>
            </p14:xfrm>
          </p:contentPart>
        </mc:Choice>
        <mc:Fallback>
          <p:pic>
            <p:nvPicPr>
              <p:cNvPr id="3" name="Freihand 2">
                <a:extLst>
                  <a:ext uri="{FF2B5EF4-FFF2-40B4-BE49-F238E27FC236}">
                    <a16:creationId xmlns:a16="http://schemas.microsoft.com/office/drawing/2014/main" id="{114195EA-6604-432A-91D8-1C779F429200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08880" y="1782787"/>
                <a:ext cx="1947240" cy="121320"/>
              </a:xfrm>
              <a:prstGeom prst="rect">
                <a:avLst/>
              </a:prstGeom>
            </p:spPr>
          </p:pic>
        </mc:Fallback>
      </mc:AlternateContent>
      <p:grpSp>
        <p:nvGrpSpPr>
          <p:cNvPr id="25" name="Gruppieren 24">
            <a:extLst>
              <a:ext uri="{FF2B5EF4-FFF2-40B4-BE49-F238E27FC236}">
                <a16:creationId xmlns:a16="http://schemas.microsoft.com/office/drawing/2014/main" id="{D4994B91-2546-48E4-8B10-454B38923891}"/>
              </a:ext>
            </a:extLst>
          </p:cNvPr>
          <p:cNvGrpSpPr/>
          <p:nvPr/>
        </p:nvGrpSpPr>
        <p:grpSpPr>
          <a:xfrm>
            <a:off x="2900640" y="1599547"/>
            <a:ext cx="379800" cy="158760"/>
            <a:chOff x="2900640" y="1599547"/>
            <a:chExt cx="379800" cy="158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7" name="Freihand 6">
                  <a:extLst>
                    <a:ext uri="{FF2B5EF4-FFF2-40B4-BE49-F238E27FC236}">
                      <a16:creationId xmlns:a16="http://schemas.microsoft.com/office/drawing/2014/main" id="{AC06C2AC-DF0F-4A6E-B582-4DE2E96D037C}"/>
                    </a:ext>
                  </a:extLst>
                </p14:cNvPr>
                <p14:cNvContentPartPr/>
                <p14:nvPr/>
              </p14:nvContentPartPr>
              <p14:xfrm>
                <a:off x="2900640" y="1599547"/>
                <a:ext cx="258480" cy="158760"/>
              </p14:xfrm>
            </p:contentPart>
          </mc:Choice>
          <mc:Fallback>
            <p:pic>
              <p:nvPicPr>
                <p:cNvPr id="7" name="Freihand 6">
                  <a:extLst>
                    <a:ext uri="{FF2B5EF4-FFF2-40B4-BE49-F238E27FC236}">
                      <a16:creationId xmlns:a16="http://schemas.microsoft.com/office/drawing/2014/main" id="{AC06C2AC-DF0F-4A6E-B582-4DE2E96D037C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2896320" y="1595227"/>
                  <a:ext cx="267120" cy="16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8" name="Freihand 7">
                  <a:extLst>
                    <a:ext uri="{FF2B5EF4-FFF2-40B4-BE49-F238E27FC236}">
                      <a16:creationId xmlns:a16="http://schemas.microsoft.com/office/drawing/2014/main" id="{037E5FF8-AB48-4CF2-9F2A-C0D6C3D76833}"/>
                    </a:ext>
                  </a:extLst>
                </p14:cNvPr>
                <p14:cNvContentPartPr/>
                <p14:nvPr/>
              </p14:nvContentPartPr>
              <p14:xfrm>
                <a:off x="3185400" y="1661467"/>
                <a:ext cx="95040" cy="90000"/>
              </p14:xfrm>
            </p:contentPart>
          </mc:Choice>
          <mc:Fallback>
            <p:pic>
              <p:nvPicPr>
                <p:cNvPr id="8" name="Freihand 7">
                  <a:extLst>
                    <a:ext uri="{FF2B5EF4-FFF2-40B4-BE49-F238E27FC236}">
                      <a16:creationId xmlns:a16="http://schemas.microsoft.com/office/drawing/2014/main" id="{037E5FF8-AB48-4CF2-9F2A-C0D6C3D76833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3181080" y="1657147"/>
                  <a:ext cx="103680" cy="98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4" name="Gruppieren 23">
            <a:extLst>
              <a:ext uri="{FF2B5EF4-FFF2-40B4-BE49-F238E27FC236}">
                <a16:creationId xmlns:a16="http://schemas.microsoft.com/office/drawing/2014/main" id="{F428140E-CC04-49C0-A074-67D986FC991C}"/>
              </a:ext>
            </a:extLst>
          </p:cNvPr>
          <p:cNvGrpSpPr/>
          <p:nvPr/>
        </p:nvGrpSpPr>
        <p:grpSpPr>
          <a:xfrm>
            <a:off x="3587880" y="1517827"/>
            <a:ext cx="1549800" cy="375120"/>
            <a:chOff x="3587880" y="1517827"/>
            <a:chExt cx="1549800" cy="375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9" name="Freihand 8">
                  <a:extLst>
                    <a:ext uri="{FF2B5EF4-FFF2-40B4-BE49-F238E27FC236}">
                      <a16:creationId xmlns:a16="http://schemas.microsoft.com/office/drawing/2014/main" id="{0742322C-314E-4A6F-BAA8-BF9F18A61945}"/>
                    </a:ext>
                  </a:extLst>
                </p14:cNvPr>
                <p14:cNvContentPartPr/>
                <p14:nvPr/>
              </p14:nvContentPartPr>
              <p14:xfrm>
                <a:off x="3590400" y="1607827"/>
                <a:ext cx="139320" cy="145800"/>
              </p14:xfrm>
            </p:contentPart>
          </mc:Choice>
          <mc:Fallback>
            <p:pic>
              <p:nvPicPr>
                <p:cNvPr id="9" name="Freihand 8">
                  <a:extLst>
                    <a:ext uri="{FF2B5EF4-FFF2-40B4-BE49-F238E27FC236}">
                      <a16:creationId xmlns:a16="http://schemas.microsoft.com/office/drawing/2014/main" id="{0742322C-314E-4A6F-BAA8-BF9F18A61945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3586080" y="1603507"/>
                  <a:ext cx="147960" cy="15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10" name="Freihand 9">
                  <a:extLst>
                    <a:ext uri="{FF2B5EF4-FFF2-40B4-BE49-F238E27FC236}">
                      <a16:creationId xmlns:a16="http://schemas.microsoft.com/office/drawing/2014/main" id="{301F902C-5207-45CA-B8A4-E86B399A8B97}"/>
                    </a:ext>
                  </a:extLst>
                </p14:cNvPr>
                <p14:cNvContentPartPr/>
                <p14:nvPr/>
              </p14:nvContentPartPr>
              <p14:xfrm>
                <a:off x="3587880" y="1678027"/>
                <a:ext cx="138960" cy="14760"/>
              </p14:xfrm>
            </p:contentPart>
          </mc:Choice>
          <mc:Fallback>
            <p:pic>
              <p:nvPicPr>
                <p:cNvPr id="10" name="Freihand 9">
                  <a:extLst>
                    <a:ext uri="{FF2B5EF4-FFF2-40B4-BE49-F238E27FC236}">
                      <a16:creationId xmlns:a16="http://schemas.microsoft.com/office/drawing/2014/main" id="{301F902C-5207-45CA-B8A4-E86B399A8B97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3583560" y="1673707"/>
                  <a:ext cx="147600" cy="2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11" name="Freihand 10">
                  <a:extLst>
                    <a:ext uri="{FF2B5EF4-FFF2-40B4-BE49-F238E27FC236}">
                      <a16:creationId xmlns:a16="http://schemas.microsoft.com/office/drawing/2014/main" id="{9C6954FA-AF00-4349-BE6A-8BF580343030}"/>
                    </a:ext>
                  </a:extLst>
                </p14:cNvPr>
                <p14:cNvContentPartPr/>
                <p14:nvPr/>
              </p14:nvContentPartPr>
              <p14:xfrm>
                <a:off x="3591480" y="1678027"/>
                <a:ext cx="259920" cy="119880"/>
              </p14:xfrm>
            </p:contentPart>
          </mc:Choice>
          <mc:Fallback>
            <p:pic>
              <p:nvPicPr>
                <p:cNvPr id="11" name="Freihand 10">
                  <a:extLst>
                    <a:ext uri="{FF2B5EF4-FFF2-40B4-BE49-F238E27FC236}">
                      <a16:creationId xmlns:a16="http://schemas.microsoft.com/office/drawing/2014/main" id="{9C6954FA-AF00-4349-BE6A-8BF580343030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3587160" y="1673707"/>
                  <a:ext cx="268560" cy="12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12" name="Freihand 11">
                  <a:extLst>
                    <a:ext uri="{FF2B5EF4-FFF2-40B4-BE49-F238E27FC236}">
                      <a16:creationId xmlns:a16="http://schemas.microsoft.com/office/drawing/2014/main" id="{59BA760A-F46C-4299-9CEB-855875109545}"/>
                    </a:ext>
                  </a:extLst>
                </p14:cNvPr>
                <p14:cNvContentPartPr/>
                <p14:nvPr/>
              </p14:nvContentPartPr>
              <p14:xfrm>
                <a:off x="3759600" y="1704667"/>
                <a:ext cx="93240" cy="53280"/>
              </p14:xfrm>
            </p:contentPart>
          </mc:Choice>
          <mc:Fallback>
            <p:pic>
              <p:nvPicPr>
                <p:cNvPr id="12" name="Freihand 11">
                  <a:extLst>
                    <a:ext uri="{FF2B5EF4-FFF2-40B4-BE49-F238E27FC236}">
                      <a16:creationId xmlns:a16="http://schemas.microsoft.com/office/drawing/2014/main" id="{59BA760A-F46C-4299-9CEB-855875109545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3755280" y="1700347"/>
                  <a:ext cx="101880" cy="6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13" name="Freihand 12">
                  <a:extLst>
                    <a:ext uri="{FF2B5EF4-FFF2-40B4-BE49-F238E27FC236}">
                      <a16:creationId xmlns:a16="http://schemas.microsoft.com/office/drawing/2014/main" id="{A12188D5-4A4D-4DA0-A936-D8B3DB544FB9}"/>
                    </a:ext>
                  </a:extLst>
                </p14:cNvPr>
                <p14:cNvContentPartPr/>
                <p14:nvPr/>
              </p14:nvContentPartPr>
              <p14:xfrm>
                <a:off x="3862920" y="1677667"/>
                <a:ext cx="97560" cy="215280"/>
              </p14:xfrm>
            </p:contentPart>
          </mc:Choice>
          <mc:Fallback>
            <p:pic>
              <p:nvPicPr>
                <p:cNvPr id="13" name="Freihand 12">
                  <a:extLst>
                    <a:ext uri="{FF2B5EF4-FFF2-40B4-BE49-F238E27FC236}">
                      <a16:creationId xmlns:a16="http://schemas.microsoft.com/office/drawing/2014/main" id="{A12188D5-4A4D-4DA0-A936-D8B3DB544FB9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3858600" y="1673347"/>
                  <a:ext cx="106200" cy="22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14" name="Freihand 13">
                  <a:extLst>
                    <a:ext uri="{FF2B5EF4-FFF2-40B4-BE49-F238E27FC236}">
                      <a16:creationId xmlns:a16="http://schemas.microsoft.com/office/drawing/2014/main" id="{99C2D59A-3991-48A0-A9D9-8FCD5D104A8D}"/>
                    </a:ext>
                  </a:extLst>
                </p14:cNvPr>
                <p14:cNvContentPartPr/>
                <p14:nvPr/>
              </p14:nvContentPartPr>
              <p14:xfrm>
                <a:off x="4002240" y="1605667"/>
                <a:ext cx="279720" cy="146880"/>
              </p14:xfrm>
            </p:contentPart>
          </mc:Choice>
          <mc:Fallback>
            <p:pic>
              <p:nvPicPr>
                <p:cNvPr id="14" name="Freihand 13">
                  <a:extLst>
                    <a:ext uri="{FF2B5EF4-FFF2-40B4-BE49-F238E27FC236}">
                      <a16:creationId xmlns:a16="http://schemas.microsoft.com/office/drawing/2014/main" id="{99C2D59A-3991-48A0-A9D9-8FCD5D104A8D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3997920" y="1601347"/>
                  <a:ext cx="288360" cy="15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15" name="Freihand 14">
                  <a:extLst>
                    <a:ext uri="{FF2B5EF4-FFF2-40B4-BE49-F238E27FC236}">
                      <a16:creationId xmlns:a16="http://schemas.microsoft.com/office/drawing/2014/main" id="{9E31FB24-CDB7-411F-B313-DD6C0AA8D066}"/>
                    </a:ext>
                  </a:extLst>
                </p14:cNvPr>
                <p14:cNvContentPartPr/>
                <p14:nvPr/>
              </p14:nvContentPartPr>
              <p14:xfrm>
                <a:off x="4249560" y="1648147"/>
                <a:ext cx="117360" cy="117360"/>
              </p14:xfrm>
            </p:contentPart>
          </mc:Choice>
          <mc:Fallback>
            <p:pic>
              <p:nvPicPr>
                <p:cNvPr id="15" name="Freihand 14">
                  <a:extLst>
                    <a:ext uri="{FF2B5EF4-FFF2-40B4-BE49-F238E27FC236}">
                      <a16:creationId xmlns:a16="http://schemas.microsoft.com/office/drawing/2014/main" id="{9E31FB24-CDB7-411F-B313-DD6C0AA8D066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4245240" y="1643827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16" name="Freihand 15">
                  <a:extLst>
                    <a:ext uri="{FF2B5EF4-FFF2-40B4-BE49-F238E27FC236}">
                      <a16:creationId xmlns:a16="http://schemas.microsoft.com/office/drawing/2014/main" id="{328C3455-C000-4247-90F0-EDC8D92E969D}"/>
                    </a:ext>
                  </a:extLst>
                </p14:cNvPr>
                <p14:cNvContentPartPr/>
                <p14:nvPr/>
              </p14:nvContentPartPr>
              <p14:xfrm>
                <a:off x="4385280" y="1647067"/>
                <a:ext cx="116640" cy="93240"/>
              </p14:xfrm>
            </p:contentPart>
          </mc:Choice>
          <mc:Fallback>
            <p:pic>
              <p:nvPicPr>
                <p:cNvPr id="16" name="Freihand 15">
                  <a:extLst>
                    <a:ext uri="{FF2B5EF4-FFF2-40B4-BE49-F238E27FC236}">
                      <a16:creationId xmlns:a16="http://schemas.microsoft.com/office/drawing/2014/main" id="{328C3455-C000-4247-90F0-EDC8D92E969D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4380960" y="1642747"/>
                  <a:ext cx="125280" cy="10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17" name="Freihand 16">
                  <a:extLst>
                    <a:ext uri="{FF2B5EF4-FFF2-40B4-BE49-F238E27FC236}">
                      <a16:creationId xmlns:a16="http://schemas.microsoft.com/office/drawing/2014/main" id="{B9F2CD8C-DE90-4D96-9740-0B7EDDCD695C}"/>
                    </a:ext>
                  </a:extLst>
                </p14:cNvPr>
                <p14:cNvContentPartPr/>
                <p14:nvPr/>
              </p14:nvContentPartPr>
              <p14:xfrm>
                <a:off x="4495080" y="1591627"/>
                <a:ext cx="114480" cy="132120"/>
              </p14:xfrm>
            </p:contentPart>
          </mc:Choice>
          <mc:Fallback>
            <p:pic>
              <p:nvPicPr>
                <p:cNvPr id="17" name="Freihand 16">
                  <a:extLst>
                    <a:ext uri="{FF2B5EF4-FFF2-40B4-BE49-F238E27FC236}">
                      <a16:creationId xmlns:a16="http://schemas.microsoft.com/office/drawing/2014/main" id="{B9F2CD8C-DE90-4D96-9740-0B7EDDCD695C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4490760" y="1587307"/>
                  <a:ext cx="123120" cy="14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18" name="Freihand 17">
                  <a:extLst>
                    <a:ext uri="{FF2B5EF4-FFF2-40B4-BE49-F238E27FC236}">
                      <a16:creationId xmlns:a16="http://schemas.microsoft.com/office/drawing/2014/main" id="{F4B8A33A-C710-4C20-A28D-ACEAFCBF2B1B}"/>
                    </a:ext>
                  </a:extLst>
                </p14:cNvPr>
                <p14:cNvContentPartPr/>
                <p14:nvPr/>
              </p14:nvContentPartPr>
              <p14:xfrm>
                <a:off x="4553040" y="1687027"/>
                <a:ext cx="74160" cy="49680"/>
              </p14:xfrm>
            </p:contentPart>
          </mc:Choice>
          <mc:Fallback>
            <p:pic>
              <p:nvPicPr>
                <p:cNvPr id="18" name="Freihand 17">
                  <a:extLst>
                    <a:ext uri="{FF2B5EF4-FFF2-40B4-BE49-F238E27FC236}">
                      <a16:creationId xmlns:a16="http://schemas.microsoft.com/office/drawing/2014/main" id="{F4B8A33A-C710-4C20-A28D-ACEAFCBF2B1B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4548720" y="1682707"/>
                  <a:ext cx="82800" cy="5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19" name="Freihand 18">
                  <a:extLst>
                    <a:ext uri="{FF2B5EF4-FFF2-40B4-BE49-F238E27FC236}">
                      <a16:creationId xmlns:a16="http://schemas.microsoft.com/office/drawing/2014/main" id="{97569777-3803-471F-87FA-2D7CB08379EE}"/>
                    </a:ext>
                  </a:extLst>
                </p14:cNvPr>
                <p14:cNvContentPartPr/>
                <p14:nvPr/>
              </p14:nvContentPartPr>
              <p14:xfrm>
                <a:off x="4623600" y="1582987"/>
                <a:ext cx="91440" cy="150120"/>
              </p14:xfrm>
            </p:contentPart>
          </mc:Choice>
          <mc:Fallback>
            <p:pic>
              <p:nvPicPr>
                <p:cNvPr id="19" name="Freihand 18">
                  <a:extLst>
                    <a:ext uri="{FF2B5EF4-FFF2-40B4-BE49-F238E27FC236}">
                      <a16:creationId xmlns:a16="http://schemas.microsoft.com/office/drawing/2014/main" id="{97569777-3803-471F-87FA-2D7CB08379EE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4619280" y="1578667"/>
                  <a:ext cx="100080" cy="15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20" name="Freihand 19">
                  <a:extLst>
                    <a:ext uri="{FF2B5EF4-FFF2-40B4-BE49-F238E27FC236}">
                      <a16:creationId xmlns:a16="http://schemas.microsoft.com/office/drawing/2014/main" id="{57F4C206-BBD5-4C5E-9F4D-843EA01D0ACC}"/>
                    </a:ext>
                  </a:extLst>
                </p14:cNvPr>
                <p14:cNvContentPartPr/>
                <p14:nvPr/>
              </p14:nvContentPartPr>
              <p14:xfrm>
                <a:off x="4699200" y="1661107"/>
                <a:ext cx="201240" cy="57600"/>
              </p14:xfrm>
            </p:contentPart>
          </mc:Choice>
          <mc:Fallback>
            <p:pic>
              <p:nvPicPr>
                <p:cNvPr id="20" name="Freihand 19">
                  <a:extLst>
                    <a:ext uri="{FF2B5EF4-FFF2-40B4-BE49-F238E27FC236}">
                      <a16:creationId xmlns:a16="http://schemas.microsoft.com/office/drawing/2014/main" id="{57F4C206-BBD5-4C5E-9F4D-843EA01D0ACC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4694880" y="1656787"/>
                  <a:ext cx="209880" cy="6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21" name="Freihand 20">
                  <a:extLst>
                    <a:ext uri="{FF2B5EF4-FFF2-40B4-BE49-F238E27FC236}">
                      <a16:creationId xmlns:a16="http://schemas.microsoft.com/office/drawing/2014/main" id="{97B91CA0-BDB7-4BE3-A415-BA518269B34A}"/>
                    </a:ext>
                  </a:extLst>
                </p14:cNvPr>
                <p14:cNvContentPartPr/>
                <p14:nvPr/>
              </p14:nvContentPartPr>
              <p14:xfrm>
                <a:off x="4906560" y="1651027"/>
                <a:ext cx="95400" cy="56160"/>
              </p14:xfrm>
            </p:contentPart>
          </mc:Choice>
          <mc:Fallback>
            <p:pic>
              <p:nvPicPr>
                <p:cNvPr id="21" name="Freihand 20">
                  <a:extLst>
                    <a:ext uri="{FF2B5EF4-FFF2-40B4-BE49-F238E27FC236}">
                      <a16:creationId xmlns:a16="http://schemas.microsoft.com/office/drawing/2014/main" id="{97B91CA0-BDB7-4BE3-A415-BA518269B34A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4902240" y="1646707"/>
                  <a:ext cx="104040" cy="6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22" name="Freihand 21">
                  <a:extLst>
                    <a:ext uri="{FF2B5EF4-FFF2-40B4-BE49-F238E27FC236}">
                      <a16:creationId xmlns:a16="http://schemas.microsoft.com/office/drawing/2014/main" id="{8208A12D-7D59-4794-AA64-4DDC11AE6599}"/>
                    </a:ext>
                  </a:extLst>
                </p14:cNvPr>
                <p14:cNvContentPartPr/>
                <p14:nvPr/>
              </p14:nvContentPartPr>
              <p14:xfrm>
                <a:off x="5119320" y="1517827"/>
                <a:ext cx="18360" cy="166320"/>
              </p14:xfrm>
            </p:contentPart>
          </mc:Choice>
          <mc:Fallback>
            <p:pic>
              <p:nvPicPr>
                <p:cNvPr id="22" name="Freihand 21">
                  <a:extLst>
                    <a:ext uri="{FF2B5EF4-FFF2-40B4-BE49-F238E27FC236}">
                      <a16:creationId xmlns:a16="http://schemas.microsoft.com/office/drawing/2014/main" id="{8208A12D-7D59-4794-AA64-4DDC11AE6599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5115000" y="1513507"/>
                  <a:ext cx="27000" cy="17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23" name="Freihand 22">
                  <a:extLst>
                    <a:ext uri="{FF2B5EF4-FFF2-40B4-BE49-F238E27FC236}">
                      <a16:creationId xmlns:a16="http://schemas.microsoft.com/office/drawing/2014/main" id="{6ECD2278-55A7-4819-96F7-E6884E10D324}"/>
                    </a:ext>
                  </a:extLst>
                </p14:cNvPr>
                <p14:cNvContentPartPr/>
                <p14:nvPr/>
              </p14:nvContentPartPr>
              <p14:xfrm>
                <a:off x="5094840" y="1722667"/>
                <a:ext cx="19440" cy="15480"/>
              </p14:xfrm>
            </p:contentPart>
          </mc:Choice>
          <mc:Fallback>
            <p:pic>
              <p:nvPicPr>
                <p:cNvPr id="23" name="Freihand 22">
                  <a:extLst>
                    <a:ext uri="{FF2B5EF4-FFF2-40B4-BE49-F238E27FC236}">
                      <a16:creationId xmlns:a16="http://schemas.microsoft.com/office/drawing/2014/main" id="{6ECD2278-55A7-4819-96F7-E6884E10D324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5090520" y="1718347"/>
                  <a:ext cx="28080" cy="241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41">
            <p14:nvContentPartPr>
              <p14:cNvPr id="26" name="Freihand 25">
                <a:extLst>
                  <a:ext uri="{FF2B5EF4-FFF2-40B4-BE49-F238E27FC236}">
                    <a16:creationId xmlns:a16="http://schemas.microsoft.com/office/drawing/2014/main" id="{10254682-2CFE-49BF-8F5D-CBB76181912E}"/>
                  </a:ext>
                </a:extLst>
              </p14:cNvPr>
              <p14:cNvContentPartPr/>
              <p14:nvPr/>
            </p14:nvContentPartPr>
            <p14:xfrm>
              <a:off x="3572040" y="2870707"/>
              <a:ext cx="2290680" cy="22680"/>
            </p14:xfrm>
          </p:contentPart>
        </mc:Choice>
        <mc:Fallback>
          <p:pic>
            <p:nvPicPr>
              <p:cNvPr id="26" name="Freihand 25">
                <a:extLst>
                  <a:ext uri="{FF2B5EF4-FFF2-40B4-BE49-F238E27FC236}">
                    <a16:creationId xmlns:a16="http://schemas.microsoft.com/office/drawing/2014/main" id="{10254682-2CFE-49BF-8F5D-CBB76181912E}"/>
                  </a:ext>
                </a:extLst>
              </p:cNvPr>
              <p:cNvPicPr/>
              <p:nvPr/>
            </p:nvPicPr>
            <p:blipFill>
              <a:blip r:embed="rId42"/>
              <a:stretch>
                <a:fillRect/>
              </a:stretch>
            </p:blipFill>
            <p:spPr>
              <a:xfrm>
                <a:off x="3567720" y="2866387"/>
                <a:ext cx="2299320" cy="31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3">
            <p14:nvContentPartPr>
              <p14:cNvPr id="27" name="Freihand 26">
                <a:extLst>
                  <a:ext uri="{FF2B5EF4-FFF2-40B4-BE49-F238E27FC236}">
                    <a16:creationId xmlns:a16="http://schemas.microsoft.com/office/drawing/2014/main" id="{E69DFF40-2C86-4BC5-AB95-FE5D159EECCF}"/>
                  </a:ext>
                </a:extLst>
              </p14:cNvPr>
              <p14:cNvContentPartPr/>
              <p14:nvPr/>
            </p14:nvContentPartPr>
            <p14:xfrm>
              <a:off x="563520" y="3531307"/>
              <a:ext cx="2588760" cy="149040"/>
            </p14:xfrm>
          </p:contentPart>
        </mc:Choice>
        <mc:Fallback>
          <p:pic>
            <p:nvPicPr>
              <p:cNvPr id="27" name="Freihand 26">
                <a:extLst>
                  <a:ext uri="{FF2B5EF4-FFF2-40B4-BE49-F238E27FC236}">
                    <a16:creationId xmlns:a16="http://schemas.microsoft.com/office/drawing/2014/main" id="{E69DFF40-2C86-4BC5-AB95-FE5D159EECCF}"/>
                  </a:ext>
                </a:extLst>
              </p:cNvPr>
              <p:cNvPicPr/>
              <p:nvPr/>
            </p:nvPicPr>
            <p:blipFill>
              <a:blip r:embed="rId44"/>
              <a:stretch>
                <a:fillRect/>
              </a:stretch>
            </p:blipFill>
            <p:spPr>
              <a:xfrm>
                <a:off x="559200" y="3526987"/>
                <a:ext cx="2597400" cy="157680"/>
              </a:xfrm>
              <a:prstGeom prst="rect">
                <a:avLst/>
              </a:prstGeom>
            </p:spPr>
          </p:pic>
        </mc:Fallback>
      </mc:AlternateContent>
      <p:grpSp>
        <p:nvGrpSpPr>
          <p:cNvPr id="30" name="Gruppieren 29">
            <a:extLst>
              <a:ext uri="{FF2B5EF4-FFF2-40B4-BE49-F238E27FC236}">
                <a16:creationId xmlns:a16="http://schemas.microsoft.com/office/drawing/2014/main" id="{1D4F358C-D33E-4EAD-929E-7A286E08C82D}"/>
              </a:ext>
            </a:extLst>
          </p:cNvPr>
          <p:cNvGrpSpPr/>
          <p:nvPr/>
        </p:nvGrpSpPr>
        <p:grpSpPr>
          <a:xfrm>
            <a:off x="2733240" y="3795547"/>
            <a:ext cx="2424960" cy="508680"/>
            <a:chOff x="2733240" y="3795547"/>
            <a:chExt cx="2424960" cy="508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28" name="Freihand 27">
                  <a:extLst>
                    <a:ext uri="{FF2B5EF4-FFF2-40B4-BE49-F238E27FC236}">
                      <a16:creationId xmlns:a16="http://schemas.microsoft.com/office/drawing/2014/main" id="{C8EC12FD-C5A7-4438-8DC5-10C00504C50C}"/>
                    </a:ext>
                  </a:extLst>
                </p14:cNvPr>
                <p14:cNvContentPartPr/>
                <p14:nvPr/>
              </p14:nvContentPartPr>
              <p14:xfrm>
                <a:off x="2733240" y="4160947"/>
                <a:ext cx="2424600" cy="62640"/>
              </p14:xfrm>
            </p:contentPart>
          </mc:Choice>
          <mc:Fallback>
            <p:pic>
              <p:nvPicPr>
                <p:cNvPr id="28" name="Freihand 27">
                  <a:extLst>
                    <a:ext uri="{FF2B5EF4-FFF2-40B4-BE49-F238E27FC236}">
                      <a16:creationId xmlns:a16="http://schemas.microsoft.com/office/drawing/2014/main" id="{C8EC12FD-C5A7-4438-8DC5-10C00504C50C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2728920" y="4156627"/>
                  <a:ext cx="2433240" cy="71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29" name="Freihand 28">
                  <a:extLst>
                    <a:ext uri="{FF2B5EF4-FFF2-40B4-BE49-F238E27FC236}">
                      <a16:creationId xmlns:a16="http://schemas.microsoft.com/office/drawing/2014/main" id="{3EFE750B-371E-4F14-B089-A0E52BEE135B}"/>
                    </a:ext>
                  </a:extLst>
                </p14:cNvPr>
                <p14:cNvContentPartPr/>
                <p14:nvPr/>
              </p14:nvContentPartPr>
              <p14:xfrm>
                <a:off x="4173960" y="3795547"/>
                <a:ext cx="984240" cy="508680"/>
              </p14:xfrm>
            </p:contentPart>
          </mc:Choice>
          <mc:Fallback>
            <p:pic>
              <p:nvPicPr>
                <p:cNvPr id="29" name="Freihand 28">
                  <a:extLst>
                    <a:ext uri="{FF2B5EF4-FFF2-40B4-BE49-F238E27FC236}">
                      <a16:creationId xmlns:a16="http://schemas.microsoft.com/office/drawing/2014/main" id="{3EFE750B-371E-4F14-B089-A0E52BEE135B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4169640" y="3791227"/>
                  <a:ext cx="992880" cy="5173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49">
            <p14:nvContentPartPr>
              <p14:cNvPr id="31" name="Freihand 30">
                <a:extLst>
                  <a:ext uri="{FF2B5EF4-FFF2-40B4-BE49-F238E27FC236}">
                    <a16:creationId xmlns:a16="http://schemas.microsoft.com/office/drawing/2014/main" id="{90C62AB6-8ED1-4B6C-BC2A-DE7743D1504A}"/>
                  </a:ext>
                </a:extLst>
              </p14:cNvPr>
              <p14:cNvContentPartPr/>
              <p14:nvPr/>
            </p14:nvContentPartPr>
            <p14:xfrm>
              <a:off x="692760" y="4774747"/>
              <a:ext cx="7482240" cy="160920"/>
            </p14:xfrm>
          </p:contentPart>
        </mc:Choice>
        <mc:Fallback>
          <p:pic>
            <p:nvPicPr>
              <p:cNvPr id="31" name="Freihand 30">
                <a:extLst>
                  <a:ext uri="{FF2B5EF4-FFF2-40B4-BE49-F238E27FC236}">
                    <a16:creationId xmlns:a16="http://schemas.microsoft.com/office/drawing/2014/main" id="{90C62AB6-8ED1-4B6C-BC2A-DE7743D1504A}"/>
                  </a:ext>
                </a:extLst>
              </p:cNvPr>
              <p:cNvPicPr/>
              <p:nvPr/>
            </p:nvPicPr>
            <p:blipFill>
              <a:blip r:embed="rId50"/>
              <a:stretch>
                <a:fillRect/>
              </a:stretch>
            </p:blipFill>
            <p:spPr>
              <a:xfrm>
                <a:off x="688440" y="4770427"/>
                <a:ext cx="7490880" cy="169560"/>
              </a:xfrm>
              <a:prstGeom prst="rect">
                <a:avLst/>
              </a:prstGeom>
            </p:spPr>
          </p:pic>
        </mc:Fallback>
      </mc:AlternateContent>
      <p:grpSp>
        <p:nvGrpSpPr>
          <p:cNvPr id="34" name="Gruppieren 33">
            <a:extLst>
              <a:ext uri="{FF2B5EF4-FFF2-40B4-BE49-F238E27FC236}">
                <a16:creationId xmlns:a16="http://schemas.microsoft.com/office/drawing/2014/main" id="{F04F8291-45D4-4320-97FD-4BBB6C1A352E}"/>
              </a:ext>
            </a:extLst>
          </p:cNvPr>
          <p:cNvGrpSpPr/>
          <p:nvPr/>
        </p:nvGrpSpPr>
        <p:grpSpPr>
          <a:xfrm>
            <a:off x="9329880" y="1100587"/>
            <a:ext cx="311400" cy="272160"/>
            <a:chOff x="9329880" y="1100587"/>
            <a:chExt cx="311400" cy="272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32" name="Freihand 31">
                  <a:extLst>
                    <a:ext uri="{FF2B5EF4-FFF2-40B4-BE49-F238E27FC236}">
                      <a16:creationId xmlns:a16="http://schemas.microsoft.com/office/drawing/2014/main" id="{46BBE3A5-48FC-45B2-8723-A63D8430DD01}"/>
                    </a:ext>
                  </a:extLst>
                </p14:cNvPr>
                <p14:cNvContentPartPr/>
                <p14:nvPr/>
              </p14:nvContentPartPr>
              <p14:xfrm>
                <a:off x="9459120" y="1100587"/>
                <a:ext cx="35280" cy="272160"/>
              </p14:xfrm>
            </p:contentPart>
          </mc:Choice>
          <mc:Fallback>
            <p:pic>
              <p:nvPicPr>
                <p:cNvPr id="32" name="Freihand 31">
                  <a:extLst>
                    <a:ext uri="{FF2B5EF4-FFF2-40B4-BE49-F238E27FC236}">
                      <a16:creationId xmlns:a16="http://schemas.microsoft.com/office/drawing/2014/main" id="{46BBE3A5-48FC-45B2-8723-A63D8430DD01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9454800" y="1096267"/>
                  <a:ext cx="43920" cy="28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">
              <p14:nvContentPartPr>
                <p14:cNvPr id="33" name="Freihand 32">
                  <a:extLst>
                    <a:ext uri="{FF2B5EF4-FFF2-40B4-BE49-F238E27FC236}">
                      <a16:creationId xmlns:a16="http://schemas.microsoft.com/office/drawing/2014/main" id="{57BC55C1-038F-47E9-A1C8-8BB477137B20}"/>
                    </a:ext>
                  </a:extLst>
                </p14:cNvPr>
                <p14:cNvContentPartPr/>
                <p14:nvPr/>
              </p14:nvContentPartPr>
              <p14:xfrm>
                <a:off x="9329880" y="1183027"/>
                <a:ext cx="311400" cy="27720"/>
              </p14:xfrm>
            </p:contentPart>
          </mc:Choice>
          <mc:Fallback>
            <p:pic>
              <p:nvPicPr>
                <p:cNvPr id="33" name="Freihand 32">
                  <a:extLst>
                    <a:ext uri="{FF2B5EF4-FFF2-40B4-BE49-F238E27FC236}">
                      <a16:creationId xmlns:a16="http://schemas.microsoft.com/office/drawing/2014/main" id="{57BC55C1-038F-47E9-A1C8-8BB477137B20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9325560" y="1178707"/>
                  <a:ext cx="320040" cy="363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55">
            <p14:nvContentPartPr>
              <p14:cNvPr id="35" name="Freihand 34">
                <a:extLst>
                  <a:ext uri="{FF2B5EF4-FFF2-40B4-BE49-F238E27FC236}">
                    <a16:creationId xmlns:a16="http://schemas.microsoft.com/office/drawing/2014/main" id="{E8AC5FCC-03E8-472F-9DE6-5A7FDD75AC14}"/>
                  </a:ext>
                </a:extLst>
              </p14:cNvPr>
              <p14:cNvContentPartPr/>
              <p14:nvPr/>
            </p14:nvContentPartPr>
            <p14:xfrm>
              <a:off x="9336360" y="2904187"/>
              <a:ext cx="300600" cy="16200"/>
            </p14:xfrm>
          </p:contentPart>
        </mc:Choice>
        <mc:Fallback>
          <p:pic>
            <p:nvPicPr>
              <p:cNvPr id="35" name="Freihand 34">
                <a:extLst>
                  <a:ext uri="{FF2B5EF4-FFF2-40B4-BE49-F238E27FC236}">
                    <a16:creationId xmlns:a16="http://schemas.microsoft.com/office/drawing/2014/main" id="{E8AC5FCC-03E8-472F-9DE6-5A7FDD75AC14}"/>
                  </a:ext>
                </a:extLst>
              </p:cNvPr>
              <p:cNvPicPr/>
              <p:nvPr/>
            </p:nvPicPr>
            <p:blipFill>
              <a:blip r:embed="rId56"/>
              <a:stretch>
                <a:fillRect/>
              </a:stretch>
            </p:blipFill>
            <p:spPr>
              <a:xfrm>
                <a:off x="9332040" y="2899867"/>
                <a:ext cx="309240" cy="24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7">
            <p14:nvContentPartPr>
              <p14:cNvPr id="36" name="Freihand 35">
                <a:extLst>
                  <a:ext uri="{FF2B5EF4-FFF2-40B4-BE49-F238E27FC236}">
                    <a16:creationId xmlns:a16="http://schemas.microsoft.com/office/drawing/2014/main" id="{2AC0071B-FD4B-417B-AD3C-9B37C35A3352}"/>
                  </a:ext>
                </a:extLst>
              </p14:cNvPr>
              <p14:cNvContentPartPr/>
              <p14:nvPr/>
            </p14:nvContentPartPr>
            <p14:xfrm>
              <a:off x="6899160" y="5248507"/>
              <a:ext cx="439200" cy="529200"/>
            </p14:xfrm>
          </p:contentPart>
        </mc:Choice>
        <mc:Fallback>
          <p:pic>
            <p:nvPicPr>
              <p:cNvPr id="36" name="Freihand 35">
                <a:extLst>
                  <a:ext uri="{FF2B5EF4-FFF2-40B4-BE49-F238E27FC236}">
                    <a16:creationId xmlns:a16="http://schemas.microsoft.com/office/drawing/2014/main" id="{2AC0071B-FD4B-417B-AD3C-9B37C35A3352}"/>
                  </a:ext>
                </a:extLst>
              </p:cNvPr>
              <p:cNvPicPr/>
              <p:nvPr/>
            </p:nvPicPr>
            <p:blipFill>
              <a:blip r:embed="rId58"/>
              <a:stretch>
                <a:fillRect/>
              </a:stretch>
            </p:blipFill>
            <p:spPr>
              <a:xfrm>
                <a:off x="6894840" y="5244187"/>
                <a:ext cx="447840" cy="537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9">
            <p14:nvContentPartPr>
              <p14:cNvPr id="37" name="Freihand 36">
                <a:extLst>
                  <a:ext uri="{FF2B5EF4-FFF2-40B4-BE49-F238E27FC236}">
                    <a16:creationId xmlns:a16="http://schemas.microsoft.com/office/drawing/2014/main" id="{8EEBB132-8E8E-4F66-80BE-8F06EB8D0784}"/>
                  </a:ext>
                </a:extLst>
              </p14:cNvPr>
              <p14:cNvContentPartPr/>
              <p14:nvPr/>
            </p14:nvContentPartPr>
            <p14:xfrm>
              <a:off x="7025520" y="5945467"/>
              <a:ext cx="28080" cy="19440"/>
            </p14:xfrm>
          </p:contentPart>
        </mc:Choice>
        <mc:Fallback>
          <p:pic>
            <p:nvPicPr>
              <p:cNvPr id="37" name="Freihand 36">
                <a:extLst>
                  <a:ext uri="{FF2B5EF4-FFF2-40B4-BE49-F238E27FC236}">
                    <a16:creationId xmlns:a16="http://schemas.microsoft.com/office/drawing/2014/main" id="{8EEBB132-8E8E-4F66-80BE-8F06EB8D0784}"/>
                  </a:ext>
                </a:extLst>
              </p:cNvPr>
              <p:cNvPicPr/>
              <p:nvPr/>
            </p:nvPicPr>
            <p:blipFill>
              <a:blip r:embed="rId60"/>
              <a:stretch>
                <a:fillRect/>
              </a:stretch>
            </p:blipFill>
            <p:spPr>
              <a:xfrm>
                <a:off x="7021200" y="5941147"/>
                <a:ext cx="36720" cy="28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2515575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1938720" y="122682"/>
            <a:ext cx="8721846" cy="449797"/>
          </a:xfrm>
          <a:prstGeom prst="rect">
            <a:avLst/>
          </a:prstGeom>
        </p:spPr>
        <p:txBody>
          <a:bodyPr>
            <a:normAutofit fontScale="82500" lnSpcReduction="10000"/>
          </a:bodyPr>
          <a:lstStyle>
            <a:lvl1pPr algn="ctr" rtl="0" hangingPunct="0">
              <a:tabLst/>
              <a:defRPr lang="de-DE" sz="4400" b="0" i="0" u="none" strike="noStrike" kern="1200">
                <a:ln>
                  <a:noFill/>
                </a:ln>
                <a:latin typeface="Arial" pitchFamily="18"/>
              </a:defRPr>
            </a:lvl1pPr>
          </a:lstStyle>
          <a:p>
            <a:r>
              <a:rPr lang="en-US" sz="2631" dirty="0" err="1">
                <a:solidFill>
                  <a:sysClr val="windowText" lastClr="000000"/>
                </a:solidFill>
              </a:rPr>
              <a:t>Produktion</a:t>
            </a:r>
            <a:r>
              <a:rPr lang="en-US" sz="2631" dirty="0">
                <a:solidFill>
                  <a:sysClr val="windowText" lastClr="000000"/>
                </a:solidFill>
              </a:rPr>
              <a:t> und </a:t>
            </a:r>
            <a:r>
              <a:rPr lang="en-US" sz="2631" dirty="0" err="1">
                <a:solidFill>
                  <a:sysClr val="windowText" lastClr="000000"/>
                </a:solidFill>
              </a:rPr>
              <a:t>Konsum</a:t>
            </a:r>
            <a:r>
              <a:rPr lang="en-US" sz="2631" dirty="0">
                <a:solidFill>
                  <a:sysClr val="windowText" lastClr="000000"/>
                </a:solidFill>
              </a:rPr>
              <a:t> </a:t>
            </a:r>
            <a:r>
              <a:rPr lang="en-US" sz="2631" dirty="0" err="1">
                <a:solidFill>
                  <a:sysClr val="windowText" lastClr="000000"/>
                </a:solidFill>
              </a:rPr>
              <a:t>Außenhandel</a:t>
            </a:r>
            <a:r>
              <a:rPr lang="en-US" sz="2631" dirty="0">
                <a:solidFill>
                  <a:sysClr val="windowText" lastClr="000000"/>
                </a:solidFill>
              </a:rPr>
              <a:t> </a:t>
            </a:r>
            <a:r>
              <a:rPr lang="en-US" sz="2631" dirty="0" err="1">
                <a:solidFill>
                  <a:sysClr val="windowText" lastClr="000000"/>
                </a:solidFill>
              </a:rPr>
              <a:t>nach</a:t>
            </a:r>
            <a:r>
              <a:rPr lang="en-US" sz="2631" dirty="0">
                <a:solidFill>
                  <a:sysClr val="windowText" lastClr="000000"/>
                </a:solidFill>
              </a:rPr>
              <a:t> </a:t>
            </a:r>
            <a:r>
              <a:rPr lang="en-US" sz="2631" err="1">
                <a:solidFill>
                  <a:sysClr val="windowText" lastClr="000000"/>
                </a:solidFill>
              </a:rPr>
              <a:t>dem</a:t>
            </a:r>
            <a:r>
              <a:rPr lang="en-US" sz="2631">
                <a:solidFill>
                  <a:sysClr val="windowText" lastClr="000000"/>
                </a:solidFill>
              </a:rPr>
              <a:t> Preisanstieg </a:t>
            </a:r>
            <a:r>
              <a:rPr lang="en-US" sz="2631" dirty="0">
                <a:solidFill>
                  <a:sysClr val="windowText" lastClr="000000"/>
                </a:solidFill>
              </a:rPr>
              <a:t>von M</a:t>
            </a:r>
          </a:p>
        </p:txBody>
      </p:sp>
      <p:grpSp>
        <p:nvGrpSpPr>
          <p:cNvPr id="17" name="Gruppieren 16">
            <a:extLst>
              <a:ext uri="{FF2B5EF4-FFF2-40B4-BE49-F238E27FC236}">
                <a16:creationId xmlns:a16="http://schemas.microsoft.com/office/drawing/2014/main" id="{96760369-09BB-4A7D-91B4-68E784638C33}"/>
              </a:ext>
            </a:extLst>
          </p:cNvPr>
          <p:cNvGrpSpPr/>
          <p:nvPr/>
        </p:nvGrpSpPr>
        <p:grpSpPr>
          <a:xfrm>
            <a:off x="1091050" y="1289567"/>
            <a:ext cx="6486978" cy="4304022"/>
            <a:chOff x="4016915" y="1196752"/>
            <a:chExt cx="3862765" cy="2616903"/>
          </a:xfrm>
        </p:grpSpPr>
        <p:cxnSp>
          <p:nvCxnSpPr>
            <p:cNvPr id="18" name="Gerade Verbindung mit Pfeil 17">
              <a:extLst>
                <a:ext uri="{FF2B5EF4-FFF2-40B4-BE49-F238E27FC236}">
                  <a16:creationId xmlns:a16="http://schemas.microsoft.com/office/drawing/2014/main" id="{DE75726A-4309-49D8-B635-366159185D90}"/>
                </a:ext>
              </a:extLst>
            </p:cNvPr>
            <p:cNvCxnSpPr/>
            <p:nvPr/>
          </p:nvCxnSpPr>
          <p:spPr>
            <a:xfrm flipV="1">
              <a:off x="4211960" y="1196752"/>
              <a:ext cx="0" cy="2376264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Gerade Verbindung mit Pfeil 18">
              <a:extLst>
                <a:ext uri="{FF2B5EF4-FFF2-40B4-BE49-F238E27FC236}">
                  <a16:creationId xmlns:a16="http://schemas.microsoft.com/office/drawing/2014/main" id="{7C252169-E35C-403B-941C-9CCEB70B6BEC}"/>
                </a:ext>
              </a:extLst>
            </p:cNvPr>
            <p:cNvCxnSpPr>
              <a:cxnSpLocks/>
            </p:cNvCxnSpPr>
            <p:nvPr/>
          </p:nvCxnSpPr>
          <p:spPr>
            <a:xfrm>
              <a:off x="4211960" y="3573016"/>
              <a:ext cx="3667720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extfeld 19">
              <a:extLst>
                <a:ext uri="{FF2B5EF4-FFF2-40B4-BE49-F238E27FC236}">
                  <a16:creationId xmlns:a16="http://schemas.microsoft.com/office/drawing/2014/main" id="{D560060F-89E2-497E-B645-7F8891A9BDA6}"/>
                </a:ext>
              </a:extLst>
            </p:cNvPr>
            <p:cNvSpPr txBox="1"/>
            <p:nvPr/>
          </p:nvSpPr>
          <p:spPr>
            <a:xfrm flipH="1">
              <a:off x="4016915" y="1228012"/>
              <a:ext cx="216024" cy="2245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dirty="0"/>
                <a:t>G</a:t>
              </a:r>
            </a:p>
          </p:txBody>
        </p:sp>
        <p:sp>
          <p:nvSpPr>
            <p:cNvPr id="21" name="Textfeld 20">
              <a:extLst>
                <a:ext uri="{FF2B5EF4-FFF2-40B4-BE49-F238E27FC236}">
                  <a16:creationId xmlns:a16="http://schemas.microsoft.com/office/drawing/2014/main" id="{CE164BB6-400C-466D-B392-BF97AB606C98}"/>
                </a:ext>
              </a:extLst>
            </p:cNvPr>
            <p:cNvSpPr txBox="1"/>
            <p:nvPr/>
          </p:nvSpPr>
          <p:spPr>
            <a:xfrm flipH="1">
              <a:off x="7663656" y="3589096"/>
              <a:ext cx="216024" cy="2245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dirty="0"/>
                <a:t>M</a:t>
              </a:r>
            </a:p>
          </p:txBody>
        </p:sp>
      </p:grpSp>
      <p:sp>
        <p:nvSpPr>
          <p:cNvPr id="9" name="Freihandform: Form 8">
            <a:extLst>
              <a:ext uri="{FF2B5EF4-FFF2-40B4-BE49-F238E27FC236}">
                <a16:creationId xmlns:a16="http://schemas.microsoft.com/office/drawing/2014/main" id="{FA46ED26-B858-4292-925B-1DEE7ED8C959}"/>
              </a:ext>
            </a:extLst>
          </p:cNvPr>
          <p:cNvSpPr/>
          <p:nvPr/>
        </p:nvSpPr>
        <p:spPr>
          <a:xfrm>
            <a:off x="1398289" y="2201780"/>
            <a:ext cx="3224463" cy="2995863"/>
          </a:xfrm>
          <a:custGeom>
            <a:avLst/>
            <a:gdLst>
              <a:gd name="connsiteX0" fmla="*/ 0 w 3224463"/>
              <a:gd name="connsiteY0" fmla="*/ 0 h 2995863"/>
              <a:gd name="connsiteX1" fmla="*/ 2249906 w 3224463"/>
              <a:gd name="connsiteY1" fmla="*/ 986589 h 2995863"/>
              <a:gd name="connsiteX2" fmla="*/ 3224463 w 3224463"/>
              <a:gd name="connsiteY2" fmla="*/ 2995863 h 29958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224463" h="2995863">
                <a:moveTo>
                  <a:pt x="0" y="0"/>
                </a:moveTo>
                <a:cubicBezTo>
                  <a:pt x="856248" y="243639"/>
                  <a:pt x="1712496" y="487279"/>
                  <a:pt x="2249906" y="986589"/>
                </a:cubicBezTo>
                <a:cubicBezTo>
                  <a:pt x="2787316" y="1485899"/>
                  <a:pt x="3005889" y="2240881"/>
                  <a:pt x="3224463" y="2995863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10" name="Gerader Verbinder 9">
            <a:extLst>
              <a:ext uri="{FF2B5EF4-FFF2-40B4-BE49-F238E27FC236}">
                <a16:creationId xmlns:a16="http://schemas.microsoft.com/office/drawing/2014/main" id="{EC432E8F-AFBF-4D87-B2EB-69E8003AE8AC}"/>
              </a:ext>
            </a:extLst>
          </p:cNvPr>
          <p:cNvCxnSpPr>
            <a:cxnSpLocks/>
          </p:cNvCxnSpPr>
          <p:nvPr/>
        </p:nvCxnSpPr>
        <p:spPr>
          <a:xfrm>
            <a:off x="1418600" y="1757961"/>
            <a:ext cx="5673520" cy="3470463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1" name="Rechteck 10">
                <a:extLst>
                  <a:ext uri="{FF2B5EF4-FFF2-40B4-BE49-F238E27FC236}">
                    <a16:creationId xmlns:a16="http://schemas.microsoft.com/office/drawing/2014/main" id="{E3B5C445-33B9-4BC3-825E-A44EF38FDC76}"/>
                  </a:ext>
                </a:extLst>
              </p:cNvPr>
              <p:cNvSpPr/>
              <p:nvPr/>
            </p:nvSpPr>
            <p:spPr>
              <a:xfrm>
                <a:off x="2393227" y="1758882"/>
                <a:ext cx="699230" cy="60247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DE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de-DE" i="1" dirty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de-DE" i="0" dirty="0"/>
                            <m:t>P</m:t>
                          </m:r>
                          <m:r>
                            <m:rPr>
                              <m:nor/>
                            </m:rPr>
                            <a:rPr lang="de-DE" i="0" baseline="-25000" dirty="0"/>
                            <m:t>M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de-DE" i="0" dirty="0"/>
                            <m:t>P</m:t>
                          </m:r>
                          <m:r>
                            <m:rPr>
                              <m:nor/>
                            </m:rPr>
                            <a:rPr lang="de-DE" i="0" baseline="-25000" dirty="0"/>
                            <m:t>G</m:t>
                          </m:r>
                        </m:den>
                      </m:f>
                    </m:oMath>
                  </m:oMathPara>
                </a14:m>
                <a:endParaRPr lang="de-DE" dirty="0"/>
              </a:p>
            </p:txBody>
          </p:sp>
        </mc:Choice>
        <mc:Fallback>
          <p:sp>
            <p:nvSpPr>
              <p:cNvPr id="11" name="Rechteck 10">
                <a:extLst>
                  <a:ext uri="{FF2B5EF4-FFF2-40B4-BE49-F238E27FC236}">
                    <a16:creationId xmlns:a16="http://schemas.microsoft.com/office/drawing/2014/main" id="{E3B5C445-33B9-4BC3-825E-A44EF38FDC7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93227" y="1758882"/>
                <a:ext cx="699230" cy="602473"/>
              </a:xfrm>
              <a:prstGeom prst="rect">
                <a:avLst/>
              </a:prstGeom>
              <a:blipFill>
                <a:blip r:embed="rId3"/>
                <a:stretch>
                  <a:fillRect b="-1020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feld 14">
            <a:extLst>
              <a:ext uri="{FF2B5EF4-FFF2-40B4-BE49-F238E27FC236}">
                <a16:creationId xmlns:a16="http://schemas.microsoft.com/office/drawing/2014/main" id="{24DDB0AE-3AC4-493A-A126-9F4A955CFEB2}"/>
              </a:ext>
            </a:extLst>
          </p:cNvPr>
          <p:cNvSpPr txBox="1"/>
          <p:nvPr/>
        </p:nvSpPr>
        <p:spPr>
          <a:xfrm>
            <a:off x="427545" y="604774"/>
            <a:ext cx="27475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Preisverhältnis bei Autarkie</a:t>
            </a:r>
          </a:p>
        </p:txBody>
      </p:sp>
      <p:cxnSp>
        <p:nvCxnSpPr>
          <p:cNvPr id="28" name="Gerade Verbindung mit Pfeil 27">
            <a:extLst>
              <a:ext uri="{FF2B5EF4-FFF2-40B4-BE49-F238E27FC236}">
                <a16:creationId xmlns:a16="http://schemas.microsoft.com/office/drawing/2014/main" id="{B0595867-1035-47FC-BA11-D69A0B354617}"/>
              </a:ext>
            </a:extLst>
          </p:cNvPr>
          <p:cNvCxnSpPr>
            <a:cxnSpLocks/>
            <a:stCxn id="15" idx="2"/>
            <a:endCxn id="11" idx="0"/>
          </p:cNvCxnSpPr>
          <p:nvPr/>
        </p:nvCxnSpPr>
        <p:spPr>
          <a:xfrm>
            <a:off x="1801319" y="974106"/>
            <a:ext cx="941523" cy="78477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feld 35">
            <a:extLst>
              <a:ext uri="{FF2B5EF4-FFF2-40B4-BE49-F238E27FC236}">
                <a16:creationId xmlns:a16="http://schemas.microsoft.com/office/drawing/2014/main" id="{7783DDDC-6660-4008-89D1-A0F8422D7D04}"/>
              </a:ext>
            </a:extLst>
          </p:cNvPr>
          <p:cNvSpPr txBox="1"/>
          <p:nvPr/>
        </p:nvSpPr>
        <p:spPr>
          <a:xfrm>
            <a:off x="3109422" y="2672916"/>
            <a:ext cx="324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●</a:t>
            </a:r>
          </a:p>
        </p:txBody>
      </p:sp>
      <p:sp>
        <p:nvSpPr>
          <p:cNvPr id="45" name="Textfeld 44">
            <a:extLst>
              <a:ext uri="{FF2B5EF4-FFF2-40B4-BE49-F238E27FC236}">
                <a16:creationId xmlns:a16="http://schemas.microsoft.com/office/drawing/2014/main" id="{AC769A9F-5086-4431-99F0-B85A2761B253}"/>
              </a:ext>
            </a:extLst>
          </p:cNvPr>
          <p:cNvSpPr txBox="1"/>
          <p:nvPr/>
        </p:nvSpPr>
        <p:spPr>
          <a:xfrm>
            <a:off x="0" y="3828128"/>
            <a:ext cx="30451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Produktionspunkt bei Autarkie</a:t>
            </a:r>
          </a:p>
        </p:txBody>
      </p:sp>
      <p:cxnSp>
        <p:nvCxnSpPr>
          <p:cNvPr id="46" name="Gerade Verbindung mit Pfeil 45">
            <a:extLst>
              <a:ext uri="{FF2B5EF4-FFF2-40B4-BE49-F238E27FC236}">
                <a16:creationId xmlns:a16="http://schemas.microsoft.com/office/drawing/2014/main" id="{6150C9C1-095A-499A-B454-387CEB1DD253}"/>
              </a:ext>
            </a:extLst>
          </p:cNvPr>
          <p:cNvCxnSpPr>
            <a:cxnSpLocks/>
          </p:cNvCxnSpPr>
          <p:nvPr/>
        </p:nvCxnSpPr>
        <p:spPr>
          <a:xfrm flipV="1">
            <a:off x="2549038" y="3112786"/>
            <a:ext cx="560384" cy="73261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Rechteck 50">
            <a:extLst>
              <a:ext uri="{FF2B5EF4-FFF2-40B4-BE49-F238E27FC236}">
                <a16:creationId xmlns:a16="http://schemas.microsoft.com/office/drawing/2014/main" id="{EBB8603A-B6DB-4070-B170-3CBD4F7FC826}"/>
              </a:ext>
            </a:extLst>
          </p:cNvPr>
          <p:cNvSpPr/>
          <p:nvPr/>
        </p:nvSpPr>
        <p:spPr>
          <a:xfrm>
            <a:off x="8684576" y="4236762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2" name="Freihand 1">
                <a:extLst>
                  <a:ext uri="{FF2B5EF4-FFF2-40B4-BE49-F238E27FC236}">
                    <a16:creationId xmlns:a16="http://schemas.microsoft.com/office/drawing/2014/main" id="{1E3E6ADB-9DFE-4E13-A20F-4992CBA2FCBA}"/>
                  </a:ext>
                </a:extLst>
              </p14:cNvPr>
              <p14:cNvContentPartPr/>
              <p14:nvPr/>
            </p14:nvContentPartPr>
            <p14:xfrm>
              <a:off x="2311680" y="1899787"/>
              <a:ext cx="360" cy="360"/>
            </p14:xfrm>
          </p:contentPart>
        </mc:Choice>
        <mc:Fallback>
          <p:pic>
            <p:nvPicPr>
              <p:cNvPr id="2" name="Freihand 1">
                <a:extLst>
                  <a:ext uri="{FF2B5EF4-FFF2-40B4-BE49-F238E27FC236}">
                    <a16:creationId xmlns:a16="http://schemas.microsoft.com/office/drawing/2014/main" id="{1E3E6ADB-9DFE-4E13-A20F-4992CBA2FCBA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307360" y="1895467"/>
                <a:ext cx="9000" cy="9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3" name="Freihand 2">
                <a:extLst>
                  <a:ext uri="{FF2B5EF4-FFF2-40B4-BE49-F238E27FC236}">
                    <a16:creationId xmlns:a16="http://schemas.microsoft.com/office/drawing/2014/main" id="{64334729-CF16-4BCC-A211-A046C841579B}"/>
                  </a:ext>
                </a:extLst>
              </p14:cNvPr>
              <p14:cNvContentPartPr/>
              <p14:nvPr/>
            </p14:nvContentPartPr>
            <p14:xfrm>
              <a:off x="3258120" y="2859547"/>
              <a:ext cx="6840" cy="3600"/>
            </p14:xfrm>
          </p:contentPart>
        </mc:Choice>
        <mc:Fallback>
          <p:pic>
            <p:nvPicPr>
              <p:cNvPr id="3" name="Freihand 2">
                <a:extLst>
                  <a:ext uri="{FF2B5EF4-FFF2-40B4-BE49-F238E27FC236}">
                    <a16:creationId xmlns:a16="http://schemas.microsoft.com/office/drawing/2014/main" id="{64334729-CF16-4BCC-A211-A046C841579B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253800" y="2855227"/>
                <a:ext cx="15480" cy="12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106" name="Freihand 105">
                <a:extLst>
                  <a:ext uri="{FF2B5EF4-FFF2-40B4-BE49-F238E27FC236}">
                    <a16:creationId xmlns:a16="http://schemas.microsoft.com/office/drawing/2014/main" id="{8B62F7E0-9BD7-4AE0-AF94-53B9887B9ED7}"/>
                  </a:ext>
                </a:extLst>
              </p14:cNvPr>
              <p14:cNvContentPartPr/>
              <p14:nvPr/>
            </p14:nvContentPartPr>
            <p14:xfrm>
              <a:off x="8237280" y="427027"/>
              <a:ext cx="2344320" cy="60120"/>
            </p14:xfrm>
          </p:contentPart>
        </mc:Choice>
        <mc:Fallback>
          <p:pic>
            <p:nvPicPr>
              <p:cNvPr id="106" name="Freihand 105">
                <a:extLst>
                  <a:ext uri="{FF2B5EF4-FFF2-40B4-BE49-F238E27FC236}">
                    <a16:creationId xmlns:a16="http://schemas.microsoft.com/office/drawing/2014/main" id="{8B62F7E0-9BD7-4AE0-AF94-53B9887B9ED7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8232960" y="422707"/>
                <a:ext cx="2352960" cy="68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120" name="Freihand 119">
                <a:extLst>
                  <a:ext uri="{FF2B5EF4-FFF2-40B4-BE49-F238E27FC236}">
                    <a16:creationId xmlns:a16="http://schemas.microsoft.com/office/drawing/2014/main" id="{FF34AD2F-BFC6-4E5A-8AFE-372612C962CF}"/>
                  </a:ext>
                </a:extLst>
              </p14:cNvPr>
              <p14:cNvContentPartPr/>
              <p14:nvPr/>
            </p14:nvContentPartPr>
            <p14:xfrm>
              <a:off x="2641080" y="1708267"/>
              <a:ext cx="404640" cy="393480"/>
            </p14:xfrm>
          </p:contentPart>
        </mc:Choice>
        <mc:Fallback>
          <p:pic>
            <p:nvPicPr>
              <p:cNvPr id="120" name="Freihand 119">
                <a:extLst>
                  <a:ext uri="{FF2B5EF4-FFF2-40B4-BE49-F238E27FC236}">
                    <a16:creationId xmlns:a16="http://schemas.microsoft.com/office/drawing/2014/main" id="{FF34AD2F-BFC6-4E5A-8AFE-372612C962CF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2636760" y="1703947"/>
                <a:ext cx="413280" cy="402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121" name="Freihand 120">
                <a:extLst>
                  <a:ext uri="{FF2B5EF4-FFF2-40B4-BE49-F238E27FC236}">
                    <a16:creationId xmlns:a16="http://schemas.microsoft.com/office/drawing/2014/main" id="{4EFB7F94-A89F-4135-8616-33CE3C95F1F7}"/>
                  </a:ext>
                </a:extLst>
              </p14:cNvPr>
              <p14:cNvContentPartPr/>
              <p14:nvPr/>
            </p14:nvContentPartPr>
            <p14:xfrm>
              <a:off x="9849360" y="1549507"/>
              <a:ext cx="1284120" cy="25200"/>
            </p14:xfrm>
          </p:contentPart>
        </mc:Choice>
        <mc:Fallback>
          <p:pic>
            <p:nvPicPr>
              <p:cNvPr id="121" name="Freihand 120">
                <a:extLst>
                  <a:ext uri="{FF2B5EF4-FFF2-40B4-BE49-F238E27FC236}">
                    <a16:creationId xmlns:a16="http://schemas.microsoft.com/office/drawing/2014/main" id="{4EFB7F94-A89F-4135-8616-33CE3C95F1F7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9845040" y="1545187"/>
                <a:ext cx="1292760" cy="33840"/>
              </a:xfrm>
              <a:prstGeom prst="rect">
                <a:avLst/>
              </a:prstGeom>
            </p:spPr>
          </p:pic>
        </mc:Fallback>
      </mc:AlternateContent>
      <p:cxnSp>
        <p:nvCxnSpPr>
          <p:cNvPr id="128" name="Gerader Verbinder 127">
            <a:extLst>
              <a:ext uri="{FF2B5EF4-FFF2-40B4-BE49-F238E27FC236}">
                <a16:creationId xmlns:a16="http://schemas.microsoft.com/office/drawing/2014/main" id="{B84B3955-A55A-42A3-A1BF-33EE691C95C5}"/>
              </a:ext>
            </a:extLst>
          </p:cNvPr>
          <p:cNvCxnSpPr>
            <a:cxnSpLocks/>
          </p:cNvCxnSpPr>
          <p:nvPr/>
        </p:nvCxnSpPr>
        <p:spPr>
          <a:xfrm>
            <a:off x="2765571" y="1012812"/>
            <a:ext cx="2034228" cy="4186228"/>
          </a:xfrm>
          <a:prstGeom prst="line">
            <a:avLst/>
          </a:prstGeom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p14="http://schemas.microsoft.com/office/powerpoint/2010/main" Requires="p14">
          <p:contentPart p14:bwMode="auto" r:id="rId14">
            <p14:nvContentPartPr>
              <p14:cNvPr id="218" name="Freihand 217">
                <a:extLst>
                  <a:ext uri="{FF2B5EF4-FFF2-40B4-BE49-F238E27FC236}">
                    <a16:creationId xmlns:a16="http://schemas.microsoft.com/office/drawing/2014/main" id="{1F5AF1BE-66EF-463E-AE3F-B41059C2E6FF}"/>
                  </a:ext>
                </a:extLst>
              </p14:cNvPr>
              <p14:cNvContentPartPr/>
              <p14:nvPr/>
            </p14:nvContentPartPr>
            <p14:xfrm>
              <a:off x="5841120" y="3461467"/>
              <a:ext cx="1364760" cy="381240"/>
            </p14:xfrm>
          </p:contentPart>
        </mc:Choice>
        <mc:Fallback>
          <p:pic>
            <p:nvPicPr>
              <p:cNvPr id="218" name="Freihand 217">
                <a:extLst>
                  <a:ext uri="{FF2B5EF4-FFF2-40B4-BE49-F238E27FC236}">
                    <a16:creationId xmlns:a16="http://schemas.microsoft.com/office/drawing/2014/main" id="{1F5AF1BE-66EF-463E-AE3F-B41059C2E6FF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5836800" y="3457147"/>
                <a:ext cx="1373400" cy="389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">
            <p14:nvContentPartPr>
              <p14:cNvPr id="224" name="Freihand 223">
                <a:extLst>
                  <a:ext uri="{FF2B5EF4-FFF2-40B4-BE49-F238E27FC236}">
                    <a16:creationId xmlns:a16="http://schemas.microsoft.com/office/drawing/2014/main" id="{DEAFBA47-F578-458E-B07A-1F1CD9EE4A3E}"/>
                  </a:ext>
                </a:extLst>
              </p14:cNvPr>
              <p14:cNvContentPartPr/>
              <p14:nvPr/>
            </p14:nvContentPartPr>
            <p14:xfrm>
              <a:off x="4181160" y="3971587"/>
              <a:ext cx="10080" cy="42480"/>
            </p14:xfrm>
          </p:contentPart>
        </mc:Choice>
        <mc:Fallback>
          <p:pic>
            <p:nvPicPr>
              <p:cNvPr id="224" name="Freihand 223">
                <a:extLst>
                  <a:ext uri="{FF2B5EF4-FFF2-40B4-BE49-F238E27FC236}">
                    <a16:creationId xmlns:a16="http://schemas.microsoft.com/office/drawing/2014/main" id="{DEAFBA47-F578-458E-B07A-1F1CD9EE4A3E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4176840" y="3967267"/>
                <a:ext cx="18720" cy="51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8">
            <p14:nvContentPartPr>
              <p14:cNvPr id="226" name="Freihand 225">
                <a:extLst>
                  <a:ext uri="{FF2B5EF4-FFF2-40B4-BE49-F238E27FC236}">
                    <a16:creationId xmlns:a16="http://schemas.microsoft.com/office/drawing/2014/main" id="{2F394289-BC31-4BA1-ACEA-6BF277661AC0}"/>
                  </a:ext>
                </a:extLst>
              </p14:cNvPr>
              <p14:cNvContentPartPr/>
              <p14:nvPr/>
            </p14:nvContentPartPr>
            <p14:xfrm>
              <a:off x="4197000" y="3956467"/>
              <a:ext cx="46080" cy="54720"/>
            </p14:xfrm>
          </p:contentPart>
        </mc:Choice>
        <mc:Fallback>
          <p:pic>
            <p:nvPicPr>
              <p:cNvPr id="226" name="Freihand 225">
                <a:extLst>
                  <a:ext uri="{FF2B5EF4-FFF2-40B4-BE49-F238E27FC236}">
                    <a16:creationId xmlns:a16="http://schemas.microsoft.com/office/drawing/2014/main" id="{2F394289-BC31-4BA1-ACEA-6BF277661AC0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4192680" y="3952147"/>
                <a:ext cx="54720" cy="63360"/>
              </a:xfrm>
              <a:prstGeom prst="rect">
                <a:avLst/>
              </a:prstGeom>
            </p:spPr>
          </p:pic>
        </mc:Fallback>
      </mc:AlternateContent>
      <p:grpSp>
        <p:nvGrpSpPr>
          <p:cNvPr id="253" name="Gruppieren 252">
            <a:extLst>
              <a:ext uri="{FF2B5EF4-FFF2-40B4-BE49-F238E27FC236}">
                <a16:creationId xmlns:a16="http://schemas.microsoft.com/office/drawing/2014/main" id="{F0283215-0978-4AB9-A4CF-F8634F85E5D7}"/>
              </a:ext>
            </a:extLst>
          </p:cNvPr>
          <p:cNvGrpSpPr/>
          <p:nvPr/>
        </p:nvGrpSpPr>
        <p:grpSpPr>
          <a:xfrm>
            <a:off x="3564840" y="5179747"/>
            <a:ext cx="729720" cy="612720"/>
            <a:chOff x="3564840" y="5179747"/>
            <a:chExt cx="729720" cy="612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180" name="Freihand 179">
                  <a:extLst>
                    <a:ext uri="{FF2B5EF4-FFF2-40B4-BE49-F238E27FC236}">
                      <a16:creationId xmlns:a16="http://schemas.microsoft.com/office/drawing/2014/main" id="{D6D011FC-2A15-4A77-A6B0-E999581E1AED}"/>
                    </a:ext>
                  </a:extLst>
                </p14:cNvPr>
                <p14:cNvContentPartPr/>
                <p14:nvPr/>
              </p14:nvContentPartPr>
              <p14:xfrm>
                <a:off x="3564840" y="5343907"/>
                <a:ext cx="378720" cy="23760"/>
              </p14:xfrm>
            </p:contentPart>
          </mc:Choice>
          <mc:Fallback>
            <p:pic>
              <p:nvPicPr>
                <p:cNvPr id="180" name="Freihand 179">
                  <a:extLst>
                    <a:ext uri="{FF2B5EF4-FFF2-40B4-BE49-F238E27FC236}">
                      <a16:creationId xmlns:a16="http://schemas.microsoft.com/office/drawing/2014/main" id="{D6D011FC-2A15-4A77-A6B0-E999581E1AED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3560520" y="5339587"/>
                  <a:ext cx="387360" cy="3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181" name="Freihand 180">
                  <a:extLst>
                    <a:ext uri="{FF2B5EF4-FFF2-40B4-BE49-F238E27FC236}">
                      <a16:creationId xmlns:a16="http://schemas.microsoft.com/office/drawing/2014/main" id="{44202DB3-578F-4B49-A71F-7EE8AE08218D}"/>
                    </a:ext>
                  </a:extLst>
                </p14:cNvPr>
                <p14:cNvContentPartPr/>
                <p14:nvPr/>
              </p14:nvContentPartPr>
              <p14:xfrm>
                <a:off x="3897480" y="5279467"/>
                <a:ext cx="208440" cy="236520"/>
              </p14:xfrm>
            </p:contentPart>
          </mc:Choice>
          <mc:Fallback>
            <p:pic>
              <p:nvPicPr>
                <p:cNvPr id="181" name="Freihand 180">
                  <a:extLst>
                    <a:ext uri="{FF2B5EF4-FFF2-40B4-BE49-F238E27FC236}">
                      <a16:creationId xmlns:a16="http://schemas.microsoft.com/office/drawing/2014/main" id="{44202DB3-578F-4B49-A71F-7EE8AE08218D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3893160" y="5275147"/>
                  <a:ext cx="217080" cy="24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182" name="Freihand 181">
                  <a:extLst>
                    <a:ext uri="{FF2B5EF4-FFF2-40B4-BE49-F238E27FC236}">
                      <a16:creationId xmlns:a16="http://schemas.microsoft.com/office/drawing/2014/main" id="{47BAA112-3BA7-478D-9263-A3EE20633E25}"/>
                    </a:ext>
                  </a:extLst>
                </p14:cNvPr>
                <p14:cNvContentPartPr/>
                <p14:nvPr/>
              </p14:nvContentPartPr>
              <p14:xfrm>
                <a:off x="3630000" y="5573947"/>
                <a:ext cx="179640" cy="155520"/>
              </p14:xfrm>
            </p:contentPart>
          </mc:Choice>
          <mc:Fallback>
            <p:pic>
              <p:nvPicPr>
                <p:cNvPr id="182" name="Freihand 181">
                  <a:extLst>
                    <a:ext uri="{FF2B5EF4-FFF2-40B4-BE49-F238E27FC236}">
                      <a16:creationId xmlns:a16="http://schemas.microsoft.com/office/drawing/2014/main" id="{47BAA112-3BA7-478D-9263-A3EE20633E25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3625680" y="5569627"/>
                  <a:ext cx="188280" cy="16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183" name="Freihand 182">
                  <a:extLst>
                    <a:ext uri="{FF2B5EF4-FFF2-40B4-BE49-F238E27FC236}">
                      <a16:creationId xmlns:a16="http://schemas.microsoft.com/office/drawing/2014/main" id="{859BF912-4603-407D-BEDC-1263190AACEC}"/>
                    </a:ext>
                  </a:extLst>
                </p14:cNvPr>
                <p14:cNvContentPartPr/>
                <p14:nvPr/>
              </p14:nvContentPartPr>
              <p14:xfrm>
                <a:off x="3771480" y="5564947"/>
                <a:ext cx="55800" cy="204480"/>
              </p14:xfrm>
            </p:contentPart>
          </mc:Choice>
          <mc:Fallback>
            <p:pic>
              <p:nvPicPr>
                <p:cNvPr id="183" name="Freihand 182">
                  <a:extLst>
                    <a:ext uri="{FF2B5EF4-FFF2-40B4-BE49-F238E27FC236}">
                      <a16:creationId xmlns:a16="http://schemas.microsoft.com/office/drawing/2014/main" id="{859BF912-4603-407D-BEDC-1263190AACEC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3767160" y="5560627"/>
                  <a:ext cx="64440" cy="21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184" name="Freihand 183">
                  <a:extLst>
                    <a:ext uri="{FF2B5EF4-FFF2-40B4-BE49-F238E27FC236}">
                      <a16:creationId xmlns:a16="http://schemas.microsoft.com/office/drawing/2014/main" id="{C15DD58A-7436-453D-8337-838CBA5154DC}"/>
                    </a:ext>
                  </a:extLst>
                </p14:cNvPr>
                <p14:cNvContentPartPr/>
                <p14:nvPr/>
              </p14:nvContentPartPr>
              <p14:xfrm>
                <a:off x="3630000" y="5728027"/>
                <a:ext cx="219600" cy="34560"/>
              </p14:xfrm>
            </p:contentPart>
          </mc:Choice>
          <mc:Fallback>
            <p:pic>
              <p:nvPicPr>
                <p:cNvPr id="184" name="Freihand 183">
                  <a:extLst>
                    <a:ext uri="{FF2B5EF4-FFF2-40B4-BE49-F238E27FC236}">
                      <a16:creationId xmlns:a16="http://schemas.microsoft.com/office/drawing/2014/main" id="{C15DD58A-7436-453D-8337-838CBA5154DC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3625680" y="5723707"/>
                  <a:ext cx="228240" cy="4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185" name="Freihand 184">
                  <a:extLst>
                    <a:ext uri="{FF2B5EF4-FFF2-40B4-BE49-F238E27FC236}">
                      <a16:creationId xmlns:a16="http://schemas.microsoft.com/office/drawing/2014/main" id="{D75CD0C3-DCDB-4367-A228-FAF1C56A4560}"/>
                    </a:ext>
                  </a:extLst>
                </p14:cNvPr>
                <p14:cNvContentPartPr/>
                <p14:nvPr/>
              </p14:nvContentPartPr>
              <p14:xfrm>
                <a:off x="3918000" y="5554867"/>
                <a:ext cx="163080" cy="225720"/>
              </p14:xfrm>
            </p:contentPart>
          </mc:Choice>
          <mc:Fallback>
            <p:pic>
              <p:nvPicPr>
                <p:cNvPr id="185" name="Freihand 184">
                  <a:extLst>
                    <a:ext uri="{FF2B5EF4-FFF2-40B4-BE49-F238E27FC236}">
                      <a16:creationId xmlns:a16="http://schemas.microsoft.com/office/drawing/2014/main" id="{D75CD0C3-DCDB-4367-A228-FAF1C56A4560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3913680" y="5550547"/>
                  <a:ext cx="171720" cy="23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202" name="Freihand 201">
                  <a:extLst>
                    <a:ext uri="{FF2B5EF4-FFF2-40B4-BE49-F238E27FC236}">
                      <a16:creationId xmlns:a16="http://schemas.microsoft.com/office/drawing/2014/main" id="{00BE90E7-74A1-4145-B9E4-01BD1DDD818B}"/>
                    </a:ext>
                  </a:extLst>
                </p14:cNvPr>
                <p14:cNvContentPartPr/>
                <p14:nvPr/>
              </p14:nvContentPartPr>
              <p14:xfrm>
                <a:off x="4174320" y="5585467"/>
                <a:ext cx="19800" cy="207000"/>
              </p14:xfrm>
            </p:contentPart>
          </mc:Choice>
          <mc:Fallback>
            <p:pic>
              <p:nvPicPr>
                <p:cNvPr id="202" name="Freihand 201">
                  <a:extLst>
                    <a:ext uri="{FF2B5EF4-FFF2-40B4-BE49-F238E27FC236}">
                      <a16:creationId xmlns:a16="http://schemas.microsoft.com/office/drawing/2014/main" id="{00BE90E7-74A1-4145-B9E4-01BD1DDD818B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4170000" y="5581147"/>
                  <a:ext cx="28440" cy="21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203" name="Freihand 202">
                  <a:extLst>
                    <a:ext uri="{FF2B5EF4-FFF2-40B4-BE49-F238E27FC236}">
                      <a16:creationId xmlns:a16="http://schemas.microsoft.com/office/drawing/2014/main" id="{0094463B-16D6-4C47-BC99-93CBE7B1CA88}"/>
                    </a:ext>
                  </a:extLst>
                </p14:cNvPr>
                <p14:cNvContentPartPr/>
                <p14:nvPr/>
              </p14:nvContentPartPr>
              <p14:xfrm>
                <a:off x="4068120" y="5486467"/>
                <a:ext cx="226440" cy="180360"/>
              </p14:xfrm>
            </p:contentPart>
          </mc:Choice>
          <mc:Fallback>
            <p:pic>
              <p:nvPicPr>
                <p:cNvPr id="203" name="Freihand 202">
                  <a:extLst>
                    <a:ext uri="{FF2B5EF4-FFF2-40B4-BE49-F238E27FC236}">
                      <a16:creationId xmlns:a16="http://schemas.microsoft.com/office/drawing/2014/main" id="{0094463B-16D6-4C47-BC99-93CBE7B1CA88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4063800" y="5482147"/>
                  <a:ext cx="235080" cy="18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252" name="Freihand 251">
                  <a:extLst>
                    <a:ext uri="{FF2B5EF4-FFF2-40B4-BE49-F238E27FC236}">
                      <a16:creationId xmlns:a16="http://schemas.microsoft.com/office/drawing/2014/main" id="{2C556686-3948-4906-A15F-0CA1B580A7B9}"/>
                    </a:ext>
                  </a:extLst>
                </p14:cNvPr>
                <p14:cNvContentPartPr/>
                <p14:nvPr/>
              </p14:nvContentPartPr>
              <p14:xfrm>
                <a:off x="4152000" y="5179747"/>
                <a:ext cx="60120" cy="74880"/>
              </p14:xfrm>
            </p:contentPart>
          </mc:Choice>
          <mc:Fallback>
            <p:pic>
              <p:nvPicPr>
                <p:cNvPr id="252" name="Freihand 251">
                  <a:extLst>
                    <a:ext uri="{FF2B5EF4-FFF2-40B4-BE49-F238E27FC236}">
                      <a16:creationId xmlns:a16="http://schemas.microsoft.com/office/drawing/2014/main" id="{2C556686-3948-4906-A15F-0CA1B580A7B9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4147680" y="5175427"/>
                  <a:ext cx="68760" cy="835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38">
            <p14:nvContentPartPr>
              <p14:cNvPr id="254" name="Freihand 253">
                <a:extLst>
                  <a:ext uri="{FF2B5EF4-FFF2-40B4-BE49-F238E27FC236}">
                    <a16:creationId xmlns:a16="http://schemas.microsoft.com/office/drawing/2014/main" id="{5BC444BA-1FD0-441F-8EC3-811CA021E701}"/>
                  </a:ext>
                </a:extLst>
              </p14:cNvPr>
              <p14:cNvContentPartPr/>
              <p14:nvPr/>
            </p14:nvContentPartPr>
            <p14:xfrm>
              <a:off x="1392960" y="4028827"/>
              <a:ext cx="75960" cy="117720"/>
            </p14:xfrm>
          </p:contentPart>
        </mc:Choice>
        <mc:Fallback>
          <p:pic>
            <p:nvPicPr>
              <p:cNvPr id="254" name="Freihand 253">
                <a:extLst>
                  <a:ext uri="{FF2B5EF4-FFF2-40B4-BE49-F238E27FC236}">
                    <a16:creationId xmlns:a16="http://schemas.microsoft.com/office/drawing/2014/main" id="{5BC444BA-1FD0-441F-8EC3-811CA021E701}"/>
                  </a:ext>
                </a:extLst>
              </p:cNvPr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1388640" y="4024507"/>
                <a:ext cx="84600" cy="126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0">
            <p14:nvContentPartPr>
              <p14:cNvPr id="330" name="Freihand 329">
                <a:extLst>
                  <a:ext uri="{FF2B5EF4-FFF2-40B4-BE49-F238E27FC236}">
                    <a16:creationId xmlns:a16="http://schemas.microsoft.com/office/drawing/2014/main" id="{89D7CD5A-CA0F-4812-A584-7BA2F97B4895}"/>
                  </a:ext>
                </a:extLst>
              </p14:cNvPr>
              <p14:cNvContentPartPr/>
              <p14:nvPr/>
            </p14:nvContentPartPr>
            <p14:xfrm>
              <a:off x="3226080" y="2816707"/>
              <a:ext cx="91440" cy="114120"/>
            </p14:xfrm>
          </p:contentPart>
        </mc:Choice>
        <mc:Fallback>
          <p:pic>
            <p:nvPicPr>
              <p:cNvPr id="330" name="Freihand 329">
                <a:extLst>
                  <a:ext uri="{FF2B5EF4-FFF2-40B4-BE49-F238E27FC236}">
                    <a16:creationId xmlns:a16="http://schemas.microsoft.com/office/drawing/2014/main" id="{89D7CD5A-CA0F-4812-A584-7BA2F97B4895}"/>
                  </a:ext>
                </a:extLst>
              </p:cNvPr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3221760" y="2812387"/>
                <a:ext cx="100080" cy="122760"/>
              </a:xfrm>
              <a:prstGeom prst="rect">
                <a:avLst/>
              </a:prstGeom>
            </p:spPr>
          </p:pic>
        </mc:Fallback>
      </mc:AlternateContent>
      <p:grpSp>
        <p:nvGrpSpPr>
          <p:cNvPr id="333" name="Gruppieren 332">
            <a:extLst>
              <a:ext uri="{FF2B5EF4-FFF2-40B4-BE49-F238E27FC236}">
                <a16:creationId xmlns:a16="http://schemas.microsoft.com/office/drawing/2014/main" id="{39D61D4F-F328-46B7-A2C0-3903D73DA5D7}"/>
              </a:ext>
            </a:extLst>
          </p:cNvPr>
          <p:cNvGrpSpPr/>
          <p:nvPr/>
        </p:nvGrpSpPr>
        <p:grpSpPr>
          <a:xfrm>
            <a:off x="373440" y="510547"/>
            <a:ext cx="11419920" cy="4561920"/>
            <a:chOff x="373440" y="510547"/>
            <a:chExt cx="11419920" cy="4561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2">
              <p14:nvContentPartPr>
                <p14:cNvPr id="5" name="Freihand 4">
                  <a:extLst>
                    <a:ext uri="{FF2B5EF4-FFF2-40B4-BE49-F238E27FC236}">
                      <a16:creationId xmlns:a16="http://schemas.microsoft.com/office/drawing/2014/main" id="{E270D446-CCC6-41E5-900C-AF32BD1FDA1D}"/>
                    </a:ext>
                  </a:extLst>
                </p14:cNvPr>
                <p14:cNvContentPartPr/>
                <p14:nvPr/>
              </p14:nvContentPartPr>
              <p14:xfrm>
                <a:off x="1903080" y="1301467"/>
                <a:ext cx="555120" cy="696960"/>
              </p14:xfrm>
            </p:contentPart>
          </mc:Choice>
          <mc:Fallback>
            <p:pic>
              <p:nvPicPr>
                <p:cNvPr id="5" name="Freihand 4">
                  <a:extLst>
                    <a:ext uri="{FF2B5EF4-FFF2-40B4-BE49-F238E27FC236}">
                      <a16:creationId xmlns:a16="http://schemas.microsoft.com/office/drawing/2014/main" id="{E270D446-CCC6-41E5-900C-AF32BD1FDA1D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1898760" y="1297147"/>
                  <a:ext cx="563760" cy="70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">
              <p14:nvContentPartPr>
                <p14:cNvPr id="6" name="Freihand 5">
                  <a:extLst>
                    <a:ext uri="{FF2B5EF4-FFF2-40B4-BE49-F238E27FC236}">
                      <a16:creationId xmlns:a16="http://schemas.microsoft.com/office/drawing/2014/main" id="{DB1EB962-0781-4DFF-BE6A-4BE781B33F6F}"/>
                    </a:ext>
                  </a:extLst>
                </p14:cNvPr>
                <p14:cNvContentPartPr/>
                <p14:nvPr/>
              </p14:nvContentPartPr>
              <p14:xfrm>
                <a:off x="1853760" y="1839307"/>
                <a:ext cx="182880" cy="180720"/>
              </p14:xfrm>
            </p:contentPart>
          </mc:Choice>
          <mc:Fallback>
            <p:pic>
              <p:nvPicPr>
                <p:cNvPr id="6" name="Freihand 5">
                  <a:extLst>
                    <a:ext uri="{FF2B5EF4-FFF2-40B4-BE49-F238E27FC236}">
                      <a16:creationId xmlns:a16="http://schemas.microsoft.com/office/drawing/2014/main" id="{DB1EB962-0781-4DFF-BE6A-4BE781B33F6F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1849440" y="1834987"/>
                  <a:ext cx="191520" cy="18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">
              <p14:nvContentPartPr>
                <p14:cNvPr id="8" name="Freihand 7">
                  <a:extLst>
                    <a:ext uri="{FF2B5EF4-FFF2-40B4-BE49-F238E27FC236}">
                      <a16:creationId xmlns:a16="http://schemas.microsoft.com/office/drawing/2014/main" id="{15957106-4B10-410C-B54C-571056AD47C4}"/>
                    </a:ext>
                  </a:extLst>
                </p14:cNvPr>
                <p14:cNvContentPartPr/>
                <p14:nvPr/>
              </p14:nvContentPartPr>
              <p14:xfrm>
                <a:off x="2422560" y="1045147"/>
                <a:ext cx="23760" cy="105840"/>
              </p14:xfrm>
            </p:contentPart>
          </mc:Choice>
          <mc:Fallback>
            <p:pic>
              <p:nvPicPr>
                <p:cNvPr id="8" name="Freihand 7">
                  <a:extLst>
                    <a:ext uri="{FF2B5EF4-FFF2-40B4-BE49-F238E27FC236}">
                      <a16:creationId xmlns:a16="http://schemas.microsoft.com/office/drawing/2014/main" id="{15957106-4B10-410C-B54C-571056AD47C4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2418240" y="1040827"/>
                  <a:ext cx="32400" cy="11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">
              <p14:nvContentPartPr>
                <p14:cNvPr id="12" name="Freihand 11">
                  <a:extLst>
                    <a:ext uri="{FF2B5EF4-FFF2-40B4-BE49-F238E27FC236}">
                      <a16:creationId xmlns:a16="http://schemas.microsoft.com/office/drawing/2014/main" id="{953262C5-35BD-48E6-80A0-772848B66A00}"/>
                    </a:ext>
                  </a:extLst>
                </p14:cNvPr>
                <p14:cNvContentPartPr/>
                <p14:nvPr/>
              </p14:nvContentPartPr>
              <p14:xfrm>
                <a:off x="2406360" y="996907"/>
                <a:ext cx="132120" cy="20520"/>
              </p14:xfrm>
            </p:contentPart>
          </mc:Choice>
          <mc:Fallback>
            <p:pic>
              <p:nvPicPr>
                <p:cNvPr id="12" name="Freihand 11">
                  <a:extLst>
                    <a:ext uri="{FF2B5EF4-FFF2-40B4-BE49-F238E27FC236}">
                      <a16:creationId xmlns:a16="http://schemas.microsoft.com/office/drawing/2014/main" id="{953262C5-35BD-48E6-80A0-772848B66A00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2402040" y="992587"/>
                  <a:ext cx="140760" cy="2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">
              <p14:nvContentPartPr>
                <p14:cNvPr id="13" name="Freihand 12">
                  <a:extLst>
                    <a:ext uri="{FF2B5EF4-FFF2-40B4-BE49-F238E27FC236}">
                      <a16:creationId xmlns:a16="http://schemas.microsoft.com/office/drawing/2014/main" id="{5C96A71D-3CDB-4140-88D2-17B8724DE374}"/>
                    </a:ext>
                  </a:extLst>
                </p14:cNvPr>
                <p14:cNvContentPartPr/>
                <p14:nvPr/>
              </p14:nvContentPartPr>
              <p14:xfrm>
                <a:off x="2427960" y="1036507"/>
                <a:ext cx="96840" cy="102960"/>
              </p14:xfrm>
            </p:contentPart>
          </mc:Choice>
          <mc:Fallback>
            <p:pic>
              <p:nvPicPr>
                <p:cNvPr id="13" name="Freihand 12">
                  <a:extLst>
                    <a:ext uri="{FF2B5EF4-FFF2-40B4-BE49-F238E27FC236}">
                      <a16:creationId xmlns:a16="http://schemas.microsoft.com/office/drawing/2014/main" id="{5C96A71D-3CDB-4140-88D2-17B8724DE374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2423640" y="1032187"/>
                  <a:ext cx="105480" cy="11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">
              <p14:nvContentPartPr>
                <p14:cNvPr id="14" name="Freihand 13">
                  <a:extLst>
                    <a:ext uri="{FF2B5EF4-FFF2-40B4-BE49-F238E27FC236}">
                      <a16:creationId xmlns:a16="http://schemas.microsoft.com/office/drawing/2014/main" id="{8E31DF1E-9B8A-4656-9194-E027F455B506}"/>
                    </a:ext>
                  </a:extLst>
                </p14:cNvPr>
                <p14:cNvContentPartPr/>
                <p14:nvPr/>
              </p14:nvContentPartPr>
              <p14:xfrm>
                <a:off x="2525520" y="1068187"/>
                <a:ext cx="133560" cy="44640"/>
              </p14:xfrm>
            </p:contentPart>
          </mc:Choice>
          <mc:Fallback>
            <p:pic>
              <p:nvPicPr>
                <p:cNvPr id="14" name="Freihand 13">
                  <a:extLst>
                    <a:ext uri="{FF2B5EF4-FFF2-40B4-BE49-F238E27FC236}">
                      <a16:creationId xmlns:a16="http://schemas.microsoft.com/office/drawing/2014/main" id="{8E31DF1E-9B8A-4656-9194-E027F455B506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2521200" y="1063867"/>
                  <a:ext cx="142200" cy="5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">
              <p14:nvContentPartPr>
                <p14:cNvPr id="16" name="Freihand 15">
                  <a:extLst>
                    <a:ext uri="{FF2B5EF4-FFF2-40B4-BE49-F238E27FC236}">
                      <a16:creationId xmlns:a16="http://schemas.microsoft.com/office/drawing/2014/main" id="{DCC226F1-310E-4CD4-ACDD-03BD86B4D3E4}"/>
                    </a:ext>
                  </a:extLst>
                </p14:cNvPr>
                <p14:cNvContentPartPr/>
                <p14:nvPr/>
              </p14:nvContentPartPr>
              <p14:xfrm>
                <a:off x="2608680" y="962347"/>
                <a:ext cx="154440" cy="114480"/>
              </p14:xfrm>
            </p:contentPart>
          </mc:Choice>
          <mc:Fallback>
            <p:pic>
              <p:nvPicPr>
                <p:cNvPr id="16" name="Freihand 15">
                  <a:extLst>
                    <a:ext uri="{FF2B5EF4-FFF2-40B4-BE49-F238E27FC236}">
                      <a16:creationId xmlns:a16="http://schemas.microsoft.com/office/drawing/2014/main" id="{DCC226F1-310E-4CD4-ACDD-03BD86B4D3E4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2604360" y="958027"/>
                  <a:ext cx="163080" cy="12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">
              <p14:nvContentPartPr>
                <p14:cNvPr id="22" name="Freihand 21">
                  <a:extLst>
                    <a:ext uri="{FF2B5EF4-FFF2-40B4-BE49-F238E27FC236}">
                      <a16:creationId xmlns:a16="http://schemas.microsoft.com/office/drawing/2014/main" id="{659BE61C-FE67-40E5-AACB-002539083B9C}"/>
                    </a:ext>
                  </a:extLst>
                </p14:cNvPr>
                <p14:cNvContentPartPr/>
                <p14:nvPr/>
              </p14:nvContentPartPr>
              <p14:xfrm>
                <a:off x="2740440" y="1035067"/>
                <a:ext cx="52200" cy="41040"/>
              </p14:xfrm>
            </p:contentPart>
          </mc:Choice>
          <mc:Fallback>
            <p:pic>
              <p:nvPicPr>
                <p:cNvPr id="22" name="Freihand 21">
                  <a:extLst>
                    <a:ext uri="{FF2B5EF4-FFF2-40B4-BE49-F238E27FC236}">
                      <a16:creationId xmlns:a16="http://schemas.microsoft.com/office/drawing/2014/main" id="{659BE61C-FE67-40E5-AACB-002539083B9C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2736120" y="1030747"/>
                  <a:ext cx="60840" cy="4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">
              <p14:nvContentPartPr>
                <p14:cNvPr id="23" name="Freihand 22">
                  <a:extLst>
                    <a:ext uri="{FF2B5EF4-FFF2-40B4-BE49-F238E27FC236}">
                      <a16:creationId xmlns:a16="http://schemas.microsoft.com/office/drawing/2014/main" id="{3A1F8D0B-C96E-43C6-9C89-85E274AF7BCA}"/>
                    </a:ext>
                  </a:extLst>
                </p14:cNvPr>
                <p14:cNvContentPartPr/>
                <p14:nvPr/>
              </p14:nvContentPartPr>
              <p14:xfrm>
                <a:off x="2794440" y="1001947"/>
                <a:ext cx="265680" cy="52920"/>
              </p14:xfrm>
            </p:contentPart>
          </mc:Choice>
          <mc:Fallback>
            <p:pic>
              <p:nvPicPr>
                <p:cNvPr id="23" name="Freihand 22">
                  <a:extLst>
                    <a:ext uri="{FF2B5EF4-FFF2-40B4-BE49-F238E27FC236}">
                      <a16:creationId xmlns:a16="http://schemas.microsoft.com/office/drawing/2014/main" id="{3A1F8D0B-C96E-43C6-9C89-85E274AF7BCA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2790120" y="997627"/>
                  <a:ext cx="274320" cy="6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">
              <p14:nvContentPartPr>
                <p14:cNvPr id="24" name="Freihand 23">
                  <a:extLst>
                    <a:ext uri="{FF2B5EF4-FFF2-40B4-BE49-F238E27FC236}">
                      <a16:creationId xmlns:a16="http://schemas.microsoft.com/office/drawing/2014/main" id="{D2A64D03-8329-4D2B-A750-AC0F170AA8BE}"/>
                    </a:ext>
                  </a:extLst>
                </p14:cNvPr>
                <p14:cNvContentPartPr/>
                <p14:nvPr/>
              </p14:nvContentPartPr>
              <p14:xfrm>
                <a:off x="3077760" y="975667"/>
                <a:ext cx="227880" cy="50760"/>
              </p14:xfrm>
            </p:contentPart>
          </mc:Choice>
          <mc:Fallback>
            <p:pic>
              <p:nvPicPr>
                <p:cNvPr id="24" name="Freihand 23">
                  <a:extLst>
                    <a:ext uri="{FF2B5EF4-FFF2-40B4-BE49-F238E27FC236}">
                      <a16:creationId xmlns:a16="http://schemas.microsoft.com/office/drawing/2014/main" id="{D2A64D03-8329-4D2B-A750-AC0F170AA8BE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3073440" y="971347"/>
                  <a:ext cx="236520" cy="5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">
              <p14:nvContentPartPr>
                <p14:cNvPr id="25" name="Freihand 24">
                  <a:extLst>
                    <a:ext uri="{FF2B5EF4-FFF2-40B4-BE49-F238E27FC236}">
                      <a16:creationId xmlns:a16="http://schemas.microsoft.com/office/drawing/2014/main" id="{B7503397-48A0-49DA-A00A-1B11BDB68E6B}"/>
                    </a:ext>
                  </a:extLst>
                </p14:cNvPr>
                <p14:cNvContentPartPr/>
                <p14:nvPr/>
              </p14:nvContentPartPr>
              <p14:xfrm>
                <a:off x="3331200" y="946867"/>
                <a:ext cx="192240" cy="69480"/>
              </p14:xfrm>
            </p:contentPart>
          </mc:Choice>
          <mc:Fallback>
            <p:pic>
              <p:nvPicPr>
                <p:cNvPr id="25" name="Freihand 24">
                  <a:extLst>
                    <a:ext uri="{FF2B5EF4-FFF2-40B4-BE49-F238E27FC236}">
                      <a16:creationId xmlns:a16="http://schemas.microsoft.com/office/drawing/2014/main" id="{B7503397-48A0-49DA-A00A-1B11BDB68E6B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3326880" y="942547"/>
                  <a:ext cx="200880" cy="7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">
              <p14:nvContentPartPr>
                <p14:cNvPr id="26" name="Freihand 25">
                  <a:extLst>
                    <a:ext uri="{FF2B5EF4-FFF2-40B4-BE49-F238E27FC236}">
                      <a16:creationId xmlns:a16="http://schemas.microsoft.com/office/drawing/2014/main" id="{D805D86D-7A5D-43D7-963A-C4DCD2C74084}"/>
                    </a:ext>
                  </a:extLst>
                </p14:cNvPr>
                <p14:cNvContentPartPr/>
                <p14:nvPr/>
              </p14:nvContentPartPr>
              <p14:xfrm>
                <a:off x="3549720" y="925267"/>
                <a:ext cx="58680" cy="74160"/>
              </p14:xfrm>
            </p:contentPart>
          </mc:Choice>
          <mc:Fallback>
            <p:pic>
              <p:nvPicPr>
                <p:cNvPr id="26" name="Freihand 25">
                  <a:extLst>
                    <a:ext uri="{FF2B5EF4-FFF2-40B4-BE49-F238E27FC236}">
                      <a16:creationId xmlns:a16="http://schemas.microsoft.com/office/drawing/2014/main" id="{D805D86D-7A5D-43D7-963A-C4DCD2C74084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3545400" y="920947"/>
                  <a:ext cx="67320" cy="8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">
              <p14:nvContentPartPr>
                <p14:cNvPr id="27" name="Freihand 26">
                  <a:extLst>
                    <a:ext uri="{FF2B5EF4-FFF2-40B4-BE49-F238E27FC236}">
                      <a16:creationId xmlns:a16="http://schemas.microsoft.com/office/drawing/2014/main" id="{0D7D3D59-DBB8-446C-9A56-8239AADDCBAA}"/>
                    </a:ext>
                  </a:extLst>
                </p14:cNvPr>
                <p14:cNvContentPartPr/>
                <p14:nvPr/>
              </p14:nvContentPartPr>
              <p14:xfrm>
                <a:off x="3649080" y="917707"/>
                <a:ext cx="212040" cy="182520"/>
              </p14:xfrm>
            </p:contentPart>
          </mc:Choice>
          <mc:Fallback>
            <p:pic>
              <p:nvPicPr>
                <p:cNvPr id="27" name="Freihand 26">
                  <a:extLst>
                    <a:ext uri="{FF2B5EF4-FFF2-40B4-BE49-F238E27FC236}">
                      <a16:creationId xmlns:a16="http://schemas.microsoft.com/office/drawing/2014/main" id="{0D7D3D59-DBB8-446C-9A56-8239AADDCBAA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3644760" y="913387"/>
                  <a:ext cx="220680" cy="19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">
              <p14:nvContentPartPr>
                <p14:cNvPr id="29" name="Freihand 28">
                  <a:extLst>
                    <a:ext uri="{FF2B5EF4-FFF2-40B4-BE49-F238E27FC236}">
                      <a16:creationId xmlns:a16="http://schemas.microsoft.com/office/drawing/2014/main" id="{87F4A280-7C04-4035-8BAC-417A01477777}"/>
                    </a:ext>
                  </a:extLst>
                </p14:cNvPr>
                <p14:cNvContentPartPr/>
                <p14:nvPr/>
              </p14:nvContentPartPr>
              <p14:xfrm>
                <a:off x="3910440" y="921307"/>
                <a:ext cx="90360" cy="65880"/>
              </p14:xfrm>
            </p:contentPart>
          </mc:Choice>
          <mc:Fallback>
            <p:pic>
              <p:nvPicPr>
                <p:cNvPr id="29" name="Freihand 28">
                  <a:extLst>
                    <a:ext uri="{FF2B5EF4-FFF2-40B4-BE49-F238E27FC236}">
                      <a16:creationId xmlns:a16="http://schemas.microsoft.com/office/drawing/2014/main" id="{87F4A280-7C04-4035-8BAC-417A01477777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3906120" y="916987"/>
                  <a:ext cx="99000" cy="7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">
              <p14:nvContentPartPr>
                <p14:cNvPr id="30" name="Freihand 29">
                  <a:extLst>
                    <a:ext uri="{FF2B5EF4-FFF2-40B4-BE49-F238E27FC236}">
                      <a16:creationId xmlns:a16="http://schemas.microsoft.com/office/drawing/2014/main" id="{41E7D196-1BB9-4A60-8941-1868CB2FDAE6}"/>
                    </a:ext>
                  </a:extLst>
                </p14:cNvPr>
                <p14:cNvContentPartPr/>
                <p14:nvPr/>
              </p14:nvContentPartPr>
              <p14:xfrm>
                <a:off x="4010880" y="838147"/>
                <a:ext cx="126000" cy="128520"/>
              </p14:xfrm>
            </p:contentPart>
          </mc:Choice>
          <mc:Fallback>
            <p:pic>
              <p:nvPicPr>
                <p:cNvPr id="30" name="Freihand 29">
                  <a:extLst>
                    <a:ext uri="{FF2B5EF4-FFF2-40B4-BE49-F238E27FC236}">
                      <a16:creationId xmlns:a16="http://schemas.microsoft.com/office/drawing/2014/main" id="{41E7D196-1BB9-4A60-8941-1868CB2FDAE6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4006560" y="833827"/>
                  <a:ext cx="134640" cy="13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">
              <p14:nvContentPartPr>
                <p14:cNvPr id="31" name="Freihand 30">
                  <a:extLst>
                    <a:ext uri="{FF2B5EF4-FFF2-40B4-BE49-F238E27FC236}">
                      <a16:creationId xmlns:a16="http://schemas.microsoft.com/office/drawing/2014/main" id="{27AF0009-DC9E-4953-AC54-D6DCE2920CED}"/>
                    </a:ext>
                  </a:extLst>
                </p14:cNvPr>
                <p14:cNvContentPartPr/>
                <p14:nvPr/>
              </p14:nvContentPartPr>
              <p14:xfrm>
                <a:off x="4174320" y="861907"/>
                <a:ext cx="109800" cy="120240"/>
              </p14:xfrm>
            </p:contentPart>
          </mc:Choice>
          <mc:Fallback>
            <p:pic>
              <p:nvPicPr>
                <p:cNvPr id="31" name="Freihand 30">
                  <a:extLst>
                    <a:ext uri="{FF2B5EF4-FFF2-40B4-BE49-F238E27FC236}">
                      <a16:creationId xmlns:a16="http://schemas.microsoft.com/office/drawing/2014/main" id="{27AF0009-DC9E-4953-AC54-D6DCE2920CED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4170000" y="857587"/>
                  <a:ext cx="118440" cy="12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">
              <p14:nvContentPartPr>
                <p14:cNvPr id="33" name="Freihand 32">
                  <a:extLst>
                    <a:ext uri="{FF2B5EF4-FFF2-40B4-BE49-F238E27FC236}">
                      <a16:creationId xmlns:a16="http://schemas.microsoft.com/office/drawing/2014/main" id="{2CE5526E-523D-4F7A-B389-2BE7EF7C1393}"/>
                    </a:ext>
                  </a:extLst>
                </p14:cNvPr>
                <p14:cNvContentPartPr/>
                <p14:nvPr/>
              </p14:nvContentPartPr>
              <p14:xfrm>
                <a:off x="4737000" y="791707"/>
                <a:ext cx="24120" cy="137160"/>
              </p14:xfrm>
            </p:contentPart>
          </mc:Choice>
          <mc:Fallback>
            <p:pic>
              <p:nvPicPr>
                <p:cNvPr id="33" name="Freihand 32">
                  <a:extLst>
                    <a:ext uri="{FF2B5EF4-FFF2-40B4-BE49-F238E27FC236}">
                      <a16:creationId xmlns:a16="http://schemas.microsoft.com/office/drawing/2014/main" id="{2CE5526E-523D-4F7A-B389-2BE7EF7C1393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4732680" y="787387"/>
                  <a:ext cx="32760" cy="14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6">
              <p14:nvContentPartPr>
                <p14:cNvPr id="34" name="Freihand 33">
                  <a:extLst>
                    <a:ext uri="{FF2B5EF4-FFF2-40B4-BE49-F238E27FC236}">
                      <a16:creationId xmlns:a16="http://schemas.microsoft.com/office/drawing/2014/main" id="{C984BBDD-2830-47AF-8BC8-1AFFCE0A4E75}"/>
                    </a:ext>
                  </a:extLst>
                </p14:cNvPr>
                <p14:cNvContentPartPr/>
                <p14:nvPr/>
              </p14:nvContentPartPr>
              <p14:xfrm>
                <a:off x="4733040" y="775147"/>
                <a:ext cx="110160" cy="19080"/>
              </p14:xfrm>
            </p:contentPart>
          </mc:Choice>
          <mc:Fallback>
            <p:pic>
              <p:nvPicPr>
                <p:cNvPr id="34" name="Freihand 33">
                  <a:extLst>
                    <a:ext uri="{FF2B5EF4-FFF2-40B4-BE49-F238E27FC236}">
                      <a16:creationId xmlns:a16="http://schemas.microsoft.com/office/drawing/2014/main" id="{C984BBDD-2830-47AF-8BC8-1AFFCE0A4E75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4728720" y="770827"/>
                  <a:ext cx="118800" cy="2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8">
              <p14:nvContentPartPr>
                <p14:cNvPr id="35" name="Freihand 34">
                  <a:extLst>
                    <a:ext uri="{FF2B5EF4-FFF2-40B4-BE49-F238E27FC236}">
                      <a16:creationId xmlns:a16="http://schemas.microsoft.com/office/drawing/2014/main" id="{1871C259-7DB6-4B29-B86D-570FC05CF7AA}"/>
                    </a:ext>
                  </a:extLst>
                </p14:cNvPr>
                <p14:cNvContentPartPr/>
                <p14:nvPr/>
              </p14:nvContentPartPr>
              <p14:xfrm>
                <a:off x="4716840" y="847507"/>
                <a:ext cx="146520" cy="85680"/>
              </p14:xfrm>
            </p:contentPart>
          </mc:Choice>
          <mc:Fallback>
            <p:pic>
              <p:nvPicPr>
                <p:cNvPr id="35" name="Freihand 34">
                  <a:extLst>
                    <a:ext uri="{FF2B5EF4-FFF2-40B4-BE49-F238E27FC236}">
                      <a16:creationId xmlns:a16="http://schemas.microsoft.com/office/drawing/2014/main" id="{1871C259-7DB6-4B29-B86D-570FC05CF7AA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4712520" y="843187"/>
                  <a:ext cx="155160" cy="9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0">
              <p14:nvContentPartPr>
                <p14:cNvPr id="37" name="Freihand 36">
                  <a:extLst>
                    <a:ext uri="{FF2B5EF4-FFF2-40B4-BE49-F238E27FC236}">
                      <a16:creationId xmlns:a16="http://schemas.microsoft.com/office/drawing/2014/main" id="{EA4DB9C5-433C-482D-B202-AE21ABD470EA}"/>
                    </a:ext>
                  </a:extLst>
                </p14:cNvPr>
                <p14:cNvContentPartPr/>
                <p14:nvPr/>
              </p14:nvContentPartPr>
              <p14:xfrm>
                <a:off x="4986120" y="825547"/>
                <a:ext cx="136080" cy="7200"/>
              </p14:xfrm>
            </p:contentPart>
          </mc:Choice>
          <mc:Fallback>
            <p:pic>
              <p:nvPicPr>
                <p:cNvPr id="37" name="Freihand 36">
                  <a:extLst>
                    <a:ext uri="{FF2B5EF4-FFF2-40B4-BE49-F238E27FC236}">
                      <a16:creationId xmlns:a16="http://schemas.microsoft.com/office/drawing/2014/main" id="{EA4DB9C5-433C-482D-B202-AE21ABD470EA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4981800" y="821227"/>
                  <a:ext cx="144720" cy="1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2">
              <p14:nvContentPartPr>
                <p14:cNvPr id="38" name="Freihand 37">
                  <a:extLst>
                    <a:ext uri="{FF2B5EF4-FFF2-40B4-BE49-F238E27FC236}">
                      <a16:creationId xmlns:a16="http://schemas.microsoft.com/office/drawing/2014/main" id="{EB633D63-ECAF-469A-A5B8-EA01BD1E17BC}"/>
                    </a:ext>
                  </a:extLst>
                </p14:cNvPr>
                <p14:cNvContentPartPr/>
                <p14:nvPr/>
              </p14:nvContentPartPr>
              <p14:xfrm>
                <a:off x="4985040" y="861907"/>
                <a:ext cx="175320" cy="14760"/>
              </p14:xfrm>
            </p:contentPart>
          </mc:Choice>
          <mc:Fallback>
            <p:pic>
              <p:nvPicPr>
                <p:cNvPr id="38" name="Freihand 37">
                  <a:extLst>
                    <a:ext uri="{FF2B5EF4-FFF2-40B4-BE49-F238E27FC236}">
                      <a16:creationId xmlns:a16="http://schemas.microsoft.com/office/drawing/2014/main" id="{EB633D63-ECAF-469A-A5B8-EA01BD1E17BC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4980720" y="857587"/>
                  <a:ext cx="183960" cy="2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4">
              <p14:nvContentPartPr>
                <p14:cNvPr id="39" name="Freihand 38">
                  <a:extLst>
                    <a:ext uri="{FF2B5EF4-FFF2-40B4-BE49-F238E27FC236}">
                      <a16:creationId xmlns:a16="http://schemas.microsoft.com/office/drawing/2014/main" id="{A49A7345-0E0E-4600-AB9F-C361FD13369C}"/>
                    </a:ext>
                  </a:extLst>
                </p14:cNvPr>
                <p14:cNvContentPartPr/>
                <p14:nvPr/>
              </p14:nvContentPartPr>
              <p14:xfrm>
                <a:off x="5318040" y="783067"/>
                <a:ext cx="100080" cy="169920"/>
              </p14:xfrm>
            </p:contentPart>
          </mc:Choice>
          <mc:Fallback>
            <p:pic>
              <p:nvPicPr>
                <p:cNvPr id="39" name="Freihand 38">
                  <a:extLst>
                    <a:ext uri="{FF2B5EF4-FFF2-40B4-BE49-F238E27FC236}">
                      <a16:creationId xmlns:a16="http://schemas.microsoft.com/office/drawing/2014/main" id="{A49A7345-0E0E-4600-AB9F-C361FD13369C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5313720" y="778747"/>
                  <a:ext cx="108720" cy="17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6">
              <p14:nvContentPartPr>
                <p14:cNvPr id="40" name="Freihand 39">
                  <a:extLst>
                    <a:ext uri="{FF2B5EF4-FFF2-40B4-BE49-F238E27FC236}">
                      <a16:creationId xmlns:a16="http://schemas.microsoft.com/office/drawing/2014/main" id="{92E293BE-7DED-402B-B43D-1F469787ADD6}"/>
                    </a:ext>
                  </a:extLst>
                </p14:cNvPr>
                <p14:cNvContentPartPr/>
                <p14:nvPr/>
              </p14:nvContentPartPr>
              <p14:xfrm>
                <a:off x="5430000" y="832387"/>
                <a:ext cx="102600" cy="114120"/>
              </p14:xfrm>
            </p:contentPart>
          </mc:Choice>
          <mc:Fallback>
            <p:pic>
              <p:nvPicPr>
                <p:cNvPr id="40" name="Freihand 39">
                  <a:extLst>
                    <a:ext uri="{FF2B5EF4-FFF2-40B4-BE49-F238E27FC236}">
                      <a16:creationId xmlns:a16="http://schemas.microsoft.com/office/drawing/2014/main" id="{92E293BE-7DED-402B-B43D-1F469787ADD6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5425680" y="828067"/>
                  <a:ext cx="111240" cy="12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8">
              <p14:nvContentPartPr>
                <p14:cNvPr id="41" name="Freihand 40">
                  <a:extLst>
                    <a:ext uri="{FF2B5EF4-FFF2-40B4-BE49-F238E27FC236}">
                      <a16:creationId xmlns:a16="http://schemas.microsoft.com/office/drawing/2014/main" id="{02794DF1-789A-4F47-B699-3DF8A01EA58B}"/>
                    </a:ext>
                  </a:extLst>
                </p14:cNvPr>
                <p14:cNvContentPartPr/>
                <p14:nvPr/>
              </p14:nvContentPartPr>
              <p14:xfrm>
                <a:off x="5588760" y="816547"/>
                <a:ext cx="14040" cy="360"/>
              </p14:xfrm>
            </p:contentPart>
          </mc:Choice>
          <mc:Fallback>
            <p:pic>
              <p:nvPicPr>
                <p:cNvPr id="41" name="Freihand 40">
                  <a:extLst>
                    <a:ext uri="{FF2B5EF4-FFF2-40B4-BE49-F238E27FC236}">
                      <a16:creationId xmlns:a16="http://schemas.microsoft.com/office/drawing/2014/main" id="{02794DF1-789A-4F47-B699-3DF8A01EA58B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5584440" y="812227"/>
                  <a:ext cx="22680" cy="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0">
              <p14:nvContentPartPr>
                <p14:cNvPr id="42" name="Freihand 41">
                  <a:extLst>
                    <a:ext uri="{FF2B5EF4-FFF2-40B4-BE49-F238E27FC236}">
                      <a16:creationId xmlns:a16="http://schemas.microsoft.com/office/drawing/2014/main" id="{62F7BC40-2A80-48F8-822A-EEE6D9C1CF2A}"/>
                    </a:ext>
                  </a:extLst>
                </p14:cNvPr>
                <p14:cNvContentPartPr/>
                <p14:nvPr/>
              </p14:nvContentPartPr>
              <p14:xfrm>
                <a:off x="5635560" y="745267"/>
                <a:ext cx="112320" cy="146160"/>
              </p14:xfrm>
            </p:contentPart>
          </mc:Choice>
          <mc:Fallback>
            <p:pic>
              <p:nvPicPr>
                <p:cNvPr id="42" name="Freihand 41">
                  <a:extLst>
                    <a:ext uri="{FF2B5EF4-FFF2-40B4-BE49-F238E27FC236}">
                      <a16:creationId xmlns:a16="http://schemas.microsoft.com/office/drawing/2014/main" id="{62F7BC40-2A80-48F8-822A-EEE6D9C1CF2A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5631240" y="740947"/>
                  <a:ext cx="120960" cy="15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2">
              <p14:nvContentPartPr>
                <p14:cNvPr id="47" name="Freihand 46">
                  <a:extLst>
                    <a:ext uri="{FF2B5EF4-FFF2-40B4-BE49-F238E27FC236}">
                      <a16:creationId xmlns:a16="http://schemas.microsoft.com/office/drawing/2014/main" id="{318AA51B-F658-457E-B88B-8693A041F0C9}"/>
                    </a:ext>
                  </a:extLst>
                </p14:cNvPr>
                <p14:cNvContentPartPr/>
                <p14:nvPr/>
              </p14:nvContentPartPr>
              <p14:xfrm>
                <a:off x="5970000" y="728347"/>
                <a:ext cx="3240" cy="109800"/>
              </p14:xfrm>
            </p:contentPart>
          </mc:Choice>
          <mc:Fallback>
            <p:pic>
              <p:nvPicPr>
                <p:cNvPr id="47" name="Freihand 46">
                  <a:extLst>
                    <a:ext uri="{FF2B5EF4-FFF2-40B4-BE49-F238E27FC236}">
                      <a16:creationId xmlns:a16="http://schemas.microsoft.com/office/drawing/2014/main" id="{318AA51B-F658-457E-B88B-8693A041F0C9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5965680" y="724027"/>
                  <a:ext cx="11880" cy="11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4">
              <p14:nvContentPartPr>
                <p14:cNvPr id="48" name="Freihand 47">
                  <a:extLst>
                    <a:ext uri="{FF2B5EF4-FFF2-40B4-BE49-F238E27FC236}">
                      <a16:creationId xmlns:a16="http://schemas.microsoft.com/office/drawing/2014/main" id="{6260184E-E626-4191-B684-84275E491569}"/>
                    </a:ext>
                  </a:extLst>
                </p14:cNvPr>
                <p14:cNvContentPartPr/>
                <p14:nvPr/>
              </p14:nvContentPartPr>
              <p14:xfrm>
                <a:off x="5940120" y="780187"/>
                <a:ext cx="114840" cy="5760"/>
              </p14:xfrm>
            </p:contentPart>
          </mc:Choice>
          <mc:Fallback>
            <p:pic>
              <p:nvPicPr>
                <p:cNvPr id="48" name="Freihand 47">
                  <a:extLst>
                    <a:ext uri="{FF2B5EF4-FFF2-40B4-BE49-F238E27FC236}">
                      <a16:creationId xmlns:a16="http://schemas.microsoft.com/office/drawing/2014/main" id="{6260184E-E626-4191-B684-84275E491569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5935800" y="775867"/>
                  <a:ext cx="123480" cy="1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6">
              <p14:nvContentPartPr>
                <p14:cNvPr id="50" name="Freihand 49">
                  <a:extLst>
                    <a:ext uri="{FF2B5EF4-FFF2-40B4-BE49-F238E27FC236}">
                      <a16:creationId xmlns:a16="http://schemas.microsoft.com/office/drawing/2014/main" id="{F7224A76-CA9D-4B8A-A0AE-6424E81EEB33}"/>
                    </a:ext>
                  </a:extLst>
                </p14:cNvPr>
                <p14:cNvContentPartPr/>
                <p14:nvPr/>
              </p14:nvContentPartPr>
              <p14:xfrm>
                <a:off x="6177000" y="735187"/>
                <a:ext cx="86040" cy="185040"/>
              </p14:xfrm>
            </p:contentPart>
          </mc:Choice>
          <mc:Fallback>
            <p:pic>
              <p:nvPicPr>
                <p:cNvPr id="50" name="Freihand 49">
                  <a:extLst>
                    <a:ext uri="{FF2B5EF4-FFF2-40B4-BE49-F238E27FC236}">
                      <a16:creationId xmlns:a16="http://schemas.microsoft.com/office/drawing/2014/main" id="{F7224A76-CA9D-4B8A-A0AE-6424E81EEB33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6172680" y="730867"/>
                  <a:ext cx="94680" cy="19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8">
              <p14:nvContentPartPr>
                <p14:cNvPr id="52" name="Freihand 51">
                  <a:extLst>
                    <a:ext uri="{FF2B5EF4-FFF2-40B4-BE49-F238E27FC236}">
                      <a16:creationId xmlns:a16="http://schemas.microsoft.com/office/drawing/2014/main" id="{291E8733-D377-45A2-80C7-68145144119D}"/>
                    </a:ext>
                  </a:extLst>
                </p14:cNvPr>
                <p14:cNvContentPartPr/>
                <p14:nvPr/>
              </p14:nvContentPartPr>
              <p14:xfrm>
                <a:off x="6279600" y="780187"/>
                <a:ext cx="83880" cy="112680"/>
              </p14:xfrm>
            </p:contentPart>
          </mc:Choice>
          <mc:Fallback>
            <p:pic>
              <p:nvPicPr>
                <p:cNvPr id="52" name="Freihand 51">
                  <a:extLst>
                    <a:ext uri="{FF2B5EF4-FFF2-40B4-BE49-F238E27FC236}">
                      <a16:creationId xmlns:a16="http://schemas.microsoft.com/office/drawing/2014/main" id="{291E8733-D377-45A2-80C7-68145144119D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6275280" y="775867"/>
                  <a:ext cx="92520" cy="12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0">
              <p14:nvContentPartPr>
                <p14:cNvPr id="54" name="Freihand 53">
                  <a:extLst>
                    <a:ext uri="{FF2B5EF4-FFF2-40B4-BE49-F238E27FC236}">
                      <a16:creationId xmlns:a16="http://schemas.microsoft.com/office/drawing/2014/main" id="{501F154B-CA5F-40E3-96D9-8B3CC096CAB0}"/>
                    </a:ext>
                  </a:extLst>
                </p14:cNvPr>
                <p14:cNvContentPartPr/>
                <p14:nvPr/>
              </p14:nvContentPartPr>
              <p14:xfrm>
                <a:off x="6443040" y="773707"/>
                <a:ext cx="14400" cy="24480"/>
              </p14:xfrm>
            </p:contentPart>
          </mc:Choice>
          <mc:Fallback>
            <p:pic>
              <p:nvPicPr>
                <p:cNvPr id="54" name="Freihand 53">
                  <a:extLst>
                    <a:ext uri="{FF2B5EF4-FFF2-40B4-BE49-F238E27FC236}">
                      <a16:creationId xmlns:a16="http://schemas.microsoft.com/office/drawing/2014/main" id="{501F154B-CA5F-40E3-96D9-8B3CC096CAB0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6438720" y="769387"/>
                  <a:ext cx="23040" cy="3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2">
              <p14:nvContentPartPr>
                <p14:cNvPr id="56" name="Freihand 55">
                  <a:extLst>
                    <a:ext uri="{FF2B5EF4-FFF2-40B4-BE49-F238E27FC236}">
                      <a16:creationId xmlns:a16="http://schemas.microsoft.com/office/drawing/2014/main" id="{C8E06C70-DEB4-49FD-BC82-4E8CB26C83CC}"/>
                    </a:ext>
                  </a:extLst>
                </p14:cNvPr>
                <p14:cNvContentPartPr/>
                <p14:nvPr/>
              </p14:nvContentPartPr>
              <p14:xfrm>
                <a:off x="6575160" y="683347"/>
                <a:ext cx="130320" cy="124560"/>
              </p14:xfrm>
            </p:contentPart>
          </mc:Choice>
          <mc:Fallback>
            <p:pic>
              <p:nvPicPr>
                <p:cNvPr id="56" name="Freihand 55">
                  <a:extLst>
                    <a:ext uri="{FF2B5EF4-FFF2-40B4-BE49-F238E27FC236}">
                      <a16:creationId xmlns:a16="http://schemas.microsoft.com/office/drawing/2014/main" id="{C8E06C70-DEB4-49FD-BC82-4E8CB26C83CC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6570840" y="679027"/>
                  <a:ext cx="138960" cy="13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4">
              <p14:nvContentPartPr>
                <p14:cNvPr id="57" name="Freihand 56">
                  <a:extLst>
                    <a:ext uri="{FF2B5EF4-FFF2-40B4-BE49-F238E27FC236}">
                      <a16:creationId xmlns:a16="http://schemas.microsoft.com/office/drawing/2014/main" id="{D4A656C0-E8EC-4A4C-8BD4-AC84A5122C7E}"/>
                    </a:ext>
                  </a:extLst>
                </p14:cNvPr>
                <p14:cNvContentPartPr/>
                <p14:nvPr/>
              </p14:nvContentPartPr>
              <p14:xfrm>
                <a:off x="6949200" y="745627"/>
                <a:ext cx="131760" cy="12960"/>
              </p14:xfrm>
            </p:contentPart>
          </mc:Choice>
          <mc:Fallback>
            <p:pic>
              <p:nvPicPr>
                <p:cNvPr id="57" name="Freihand 56">
                  <a:extLst>
                    <a:ext uri="{FF2B5EF4-FFF2-40B4-BE49-F238E27FC236}">
                      <a16:creationId xmlns:a16="http://schemas.microsoft.com/office/drawing/2014/main" id="{D4A656C0-E8EC-4A4C-8BD4-AC84A5122C7E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6944880" y="741307"/>
                  <a:ext cx="140400" cy="2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6">
              <p14:nvContentPartPr>
                <p14:cNvPr id="58" name="Freihand 57">
                  <a:extLst>
                    <a:ext uri="{FF2B5EF4-FFF2-40B4-BE49-F238E27FC236}">
                      <a16:creationId xmlns:a16="http://schemas.microsoft.com/office/drawing/2014/main" id="{A175E098-CC95-4CED-A74B-1CABF6505052}"/>
                    </a:ext>
                  </a:extLst>
                </p14:cNvPr>
                <p14:cNvContentPartPr/>
                <p14:nvPr/>
              </p14:nvContentPartPr>
              <p14:xfrm>
                <a:off x="6955320" y="775867"/>
                <a:ext cx="136800" cy="16560"/>
              </p14:xfrm>
            </p:contentPart>
          </mc:Choice>
          <mc:Fallback>
            <p:pic>
              <p:nvPicPr>
                <p:cNvPr id="58" name="Freihand 57">
                  <a:extLst>
                    <a:ext uri="{FF2B5EF4-FFF2-40B4-BE49-F238E27FC236}">
                      <a16:creationId xmlns:a16="http://schemas.microsoft.com/office/drawing/2014/main" id="{A175E098-CC95-4CED-A74B-1CABF6505052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6951000" y="771547"/>
                  <a:ext cx="145440" cy="2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8">
              <p14:nvContentPartPr>
                <p14:cNvPr id="59" name="Freihand 58">
                  <a:extLst>
                    <a:ext uri="{FF2B5EF4-FFF2-40B4-BE49-F238E27FC236}">
                      <a16:creationId xmlns:a16="http://schemas.microsoft.com/office/drawing/2014/main" id="{4BB5965D-2111-4A10-ADFA-6AC51DF2B635}"/>
                    </a:ext>
                  </a:extLst>
                </p14:cNvPr>
                <p14:cNvContentPartPr/>
                <p14:nvPr/>
              </p14:nvContentPartPr>
              <p14:xfrm>
                <a:off x="7135320" y="702067"/>
                <a:ext cx="78840" cy="136800"/>
              </p14:xfrm>
            </p:contentPart>
          </mc:Choice>
          <mc:Fallback>
            <p:pic>
              <p:nvPicPr>
                <p:cNvPr id="59" name="Freihand 58">
                  <a:extLst>
                    <a:ext uri="{FF2B5EF4-FFF2-40B4-BE49-F238E27FC236}">
                      <a16:creationId xmlns:a16="http://schemas.microsoft.com/office/drawing/2014/main" id="{4BB5965D-2111-4A10-ADFA-6AC51DF2B635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7131000" y="697747"/>
                  <a:ext cx="87480" cy="14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0">
              <p14:nvContentPartPr>
                <p14:cNvPr id="62" name="Freihand 61">
                  <a:extLst>
                    <a:ext uri="{FF2B5EF4-FFF2-40B4-BE49-F238E27FC236}">
                      <a16:creationId xmlns:a16="http://schemas.microsoft.com/office/drawing/2014/main" id="{CA8650E5-41DB-492F-A0AA-9A427C09FFE8}"/>
                    </a:ext>
                  </a:extLst>
                </p14:cNvPr>
                <p14:cNvContentPartPr/>
                <p14:nvPr/>
              </p14:nvContentPartPr>
              <p14:xfrm>
                <a:off x="1088040" y="1327027"/>
                <a:ext cx="289440" cy="376560"/>
              </p14:xfrm>
            </p:contentPart>
          </mc:Choice>
          <mc:Fallback>
            <p:pic>
              <p:nvPicPr>
                <p:cNvPr id="62" name="Freihand 61">
                  <a:extLst>
                    <a:ext uri="{FF2B5EF4-FFF2-40B4-BE49-F238E27FC236}">
                      <a16:creationId xmlns:a16="http://schemas.microsoft.com/office/drawing/2014/main" id="{CA8650E5-41DB-492F-A0AA-9A427C09FFE8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1083720" y="1322707"/>
                  <a:ext cx="298080" cy="38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2">
              <p14:nvContentPartPr>
                <p14:cNvPr id="63" name="Freihand 62">
                  <a:extLst>
                    <a:ext uri="{FF2B5EF4-FFF2-40B4-BE49-F238E27FC236}">
                      <a16:creationId xmlns:a16="http://schemas.microsoft.com/office/drawing/2014/main" id="{8E33212B-6F12-42C1-8A2C-0B21B6136577}"/>
                    </a:ext>
                  </a:extLst>
                </p14:cNvPr>
                <p14:cNvContentPartPr/>
                <p14:nvPr/>
              </p14:nvContentPartPr>
              <p14:xfrm>
                <a:off x="7596480" y="618547"/>
                <a:ext cx="165240" cy="207720"/>
              </p14:xfrm>
            </p:contentPart>
          </mc:Choice>
          <mc:Fallback>
            <p:pic>
              <p:nvPicPr>
                <p:cNvPr id="63" name="Freihand 62">
                  <a:extLst>
                    <a:ext uri="{FF2B5EF4-FFF2-40B4-BE49-F238E27FC236}">
                      <a16:creationId xmlns:a16="http://schemas.microsoft.com/office/drawing/2014/main" id="{8E33212B-6F12-42C1-8A2C-0B21B6136577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7592160" y="614227"/>
                  <a:ext cx="173880" cy="21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4">
              <p14:nvContentPartPr>
                <p14:cNvPr id="64" name="Freihand 63">
                  <a:extLst>
                    <a:ext uri="{FF2B5EF4-FFF2-40B4-BE49-F238E27FC236}">
                      <a16:creationId xmlns:a16="http://schemas.microsoft.com/office/drawing/2014/main" id="{EA8BDEF7-BF45-4CCB-BBBD-D29AAC6A4607}"/>
                    </a:ext>
                  </a:extLst>
                </p14:cNvPr>
                <p14:cNvContentPartPr/>
                <p14:nvPr/>
              </p14:nvContentPartPr>
              <p14:xfrm>
                <a:off x="7886640" y="725467"/>
                <a:ext cx="101880" cy="8640"/>
              </p14:xfrm>
            </p:contentPart>
          </mc:Choice>
          <mc:Fallback>
            <p:pic>
              <p:nvPicPr>
                <p:cNvPr id="64" name="Freihand 63">
                  <a:extLst>
                    <a:ext uri="{FF2B5EF4-FFF2-40B4-BE49-F238E27FC236}">
                      <a16:creationId xmlns:a16="http://schemas.microsoft.com/office/drawing/2014/main" id="{EA8BDEF7-BF45-4CCB-BBBD-D29AAC6A4607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7882320" y="721147"/>
                  <a:ext cx="110520" cy="1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6">
              <p14:nvContentPartPr>
                <p14:cNvPr id="65" name="Freihand 64">
                  <a:extLst>
                    <a:ext uri="{FF2B5EF4-FFF2-40B4-BE49-F238E27FC236}">
                      <a16:creationId xmlns:a16="http://schemas.microsoft.com/office/drawing/2014/main" id="{6BAC15CA-C48B-4C8C-8B09-CE1AE8B65E94}"/>
                    </a:ext>
                  </a:extLst>
                </p14:cNvPr>
                <p14:cNvContentPartPr/>
                <p14:nvPr/>
              </p14:nvContentPartPr>
              <p14:xfrm>
                <a:off x="7878000" y="761467"/>
                <a:ext cx="162720" cy="16920"/>
              </p14:xfrm>
            </p:contentPart>
          </mc:Choice>
          <mc:Fallback>
            <p:pic>
              <p:nvPicPr>
                <p:cNvPr id="65" name="Freihand 64">
                  <a:extLst>
                    <a:ext uri="{FF2B5EF4-FFF2-40B4-BE49-F238E27FC236}">
                      <a16:creationId xmlns:a16="http://schemas.microsoft.com/office/drawing/2014/main" id="{6BAC15CA-C48B-4C8C-8B09-CE1AE8B65E94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7873680" y="757147"/>
                  <a:ext cx="171360" cy="2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8">
              <p14:nvContentPartPr>
                <p14:cNvPr id="66" name="Freihand 65">
                  <a:extLst>
                    <a:ext uri="{FF2B5EF4-FFF2-40B4-BE49-F238E27FC236}">
                      <a16:creationId xmlns:a16="http://schemas.microsoft.com/office/drawing/2014/main" id="{DCCB48D8-B8D5-4ADC-9773-D6372F86D3D9}"/>
                    </a:ext>
                  </a:extLst>
                </p14:cNvPr>
                <p14:cNvContentPartPr/>
                <p14:nvPr/>
              </p14:nvContentPartPr>
              <p14:xfrm>
                <a:off x="8299200" y="607387"/>
                <a:ext cx="20520" cy="113760"/>
              </p14:xfrm>
            </p:contentPart>
          </mc:Choice>
          <mc:Fallback>
            <p:pic>
              <p:nvPicPr>
                <p:cNvPr id="66" name="Freihand 65">
                  <a:extLst>
                    <a:ext uri="{FF2B5EF4-FFF2-40B4-BE49-F238E27FC236}">
                      <a16:creationId xmlns:a16="http://schemas.microsoft.com/office/drawing/2014/main" id="{DCCB48D8-B8D5-4ADC-9773-D6372F86D3D9}"/>
                    </a:ext>
                  </a:extLst>
                </p:cNvPr>
                <p:cNvPicPr/>
                <p:nvPr/>
              </p:nvPicPr>
              <p:blipFill>
                <a:blip r:embed="rId119"/>
                <a:stretch>
                  <a:fillRect/>
                </a:stretch>
              </p:blipFill>
              <p:spPr>
                <a:xfrm>
                  <a:off x="8294880" y="603067"/>
                  <a:ext cx="29160" cy="12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0">
              <p14:nvContentPartPr>
                <p14:cNvPr id="67" name="Freihand 66">
                  <a:extLst>
                    <a:ext uri="{FF2B5EF4-FFF2-40B4-BE49-F238E27FC236}">
                      <a16:creationId xmlns:a16="http://schemas.microsoft.com/office/drawing/2014/main" id="{51188644-C886-4FE0-A000-0F6C7E734989}"/>
                    </a:ext>
                  </a:extLst>
                </p14:cNvPr>
                <p14:cNvContentPartPr/>
                <p14:nvPr/>
              </p14:nvContentPartPr>
              <p14:xfrm>
                <a:off x="8295600" y="605587"/>
                <a:ext cx="98640" cy="8640"/>
              </p14:xfrm>
            </p:contentPart>
          </mc:Choice>
          <mc:Fallback>
            <p:pic>
              <p:nvPicPr>
                <p:cNvPr id="67" name="Freihand 66">
                  <a:extLst>
                    <a:ext uri="{FF2B5EF4-FFF2-40B4-BE49-F238E27FC236}">
                      <a16:creationId xmlns:a16="http://schemas.microsoft.com/office/drawing/2014/main" id="{51188644-C886-4FE0-A000-0F6C7E734989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8291280" y="601267"/>
                  <a:ext cx="107280" cy="1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2">
              <p14:nvContentPartPr>
                <p14:cNvPr id="68" name="Freihand 67">
                  <a:extLst>
                    <a:ext uri="{FF2B5EF4-FFF2-40B4-BE49-F238E27FC236}">
                      <a16:creationId xmlns:a16="http://schemas.microsoft.com/office/drawing/2014/main" id="{76E7502A-8F7E-47A7-B8AB-6C96B5676EC0}"/>
                    </a:ext>
                  </a:extLst>
                </p14:cNvPr>
                <p14:cNvContentPartPr/>
                <p14:nvPr/>
              </p14:nvContentPartPr>
              <p14:xfrm>
                <a:off x="8268600" y="655267"/>
                <a:ext cx="150840" cy="85680"/>
              </p14:xfrm>
            </p:contentPart>
          </mc:Choice>
          <mc:Fallback>
            <p:pic>
              <p:nvPicPr>
                <p:cNvPr id="68" name="Freihand 67">
                  <a:extLst>
                    <a:ext uri="{FF2B5EF4-FFF2-40B4-BE49-F238E27FC236}">
                      <a16:creationId xmlns:a16="http://schemas.microsoft.com/office/drawing/2014/main" id="{76E7502A-8F7E-47A7-B8AB-6C96B5676EC0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8264280" y="650947"/>
                  <a:ext cx="159480" cy="9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4">
              <p14:nvContentPartPr>
                <p14:cNvPr id="69" name="Freihand 68">
                  <a:extLst>
                    <a:ext uri="{FF2B5EF4-FFF2-40B4-BE49-F238E27FC236}">
                      <a16:creationId xmlns:a16="http://schemas.microsoft.com/office/drawing/2014/main" id="{6027BD0C-615F-4B25-97B7-BD36A2554D83}"/>
                    </a:ext>
                  </a:extLst>
                </p14:cNvPr>
                <p14:cNvContentPartPr/>
                <p14:nvPr/>
              </p14:nvContentPartPr>
              <p14:xfrm>
                <a:off x="8203800" y="761467"/>
                <a:ext cx="261000" cy="19080"/>
              </p14:xfrm>
            </p:contentPart>
          </mc:Choice>
          <mc:Fallback>
            <p:pic>
              <p:nvPicPr>
                <p:cNvPr id="69" name="Freihand 68">
                  <a:extLst>
                    <a:ext uri="{FF2B5EF4-FFF2-40B4-BE49-F238E27FC236}">
                      <a16:creationId xmlns:a16="http://schemas.microsoft.com/office/drawing/2014/main" id="{6027BD0C-615F-4B25-97B7-BD36A2554D83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8199480" y="757147"/>
                  <a:ext cx="269640" cy="2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6">
              <p14:nvContentPartPr>
                <p14:cNvPr id="70" name="Freihand 69">
                  <a:extLst>
                    <a:ext uri="{FF2B5EF4-FFF2-40B4-BE49-F238E27FC236}">
                      <a16:creationId xmlns:a16="http://schemas.microsoft.com/office/drawing/2014/main" id="{7F8B3D73-1A00-4EE8-ACCF-6722D860CEA7}"/>
                    </a:ext>
                  </a:extLst>
                </p14:cNvPr>
                <p14:cNvContentPartPr/>
                <p14:nvPr/>
              </p14:nvContentPartPr>
              <p14:xfrm>
                <a:off x="8271120" y="823027"/>
                <a:ext cx="70560" cy="166320"/>
              </p14:xfrm>
            </p:contentPart>
          </mc:Choice>
          <mc:Fallback>
            <p:pic>
              <p:nvPicPr>
                <p:cNvPr id="70" name="Freihand 69">
                  <a:extLst>
                    <a:ext uri="{FF2B5EF4-FFF2-40B4-BE49-F238E27FC236}">
                      <a16:creationId xmlns:a16="http://schemas.microsoft.com/office/drawing/2014/main" id="{7F8B3D73-1A00-4EE8-ACCF-6722D860CEA7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8266800" y="818707"/>
                  <a:ext cx="79200" cy="17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8">
              <p14:nvContentPartPr>
                <p14:cNvPr id="71" name="Freihand 70">
                  <a:extLst>
                    <a:ext uri="{FF2B5EF4-FFF2-40B4-BE49-F238E27FC236}">
                      <a16:creationId xmlns:a16="http://schemas.microsoft.com/office/drawing/2014/main" id="{206D6311-9926-44F8-BEDD-439A89CD274D}"/>
                    </a:ext>
                  </a:extLst>
                </p14:cNvPr>
                <p14:cNvContentPartPr/>
                <p14:nvPr/>
              </p14:nvContentPartPr>
              <p14:xfrm>
                <a:off x="8332680" y="855067"/>
                <a:ext cx="106560" cy="95760"/>
              </p14:xfrm>
            </p:contentPart>
          </mc:Choice>
          <mc:Fallback>
            <p:pic>
              <p:nvPicPr>
                <p:cNvPr id="71" name="Freihand 70">
                  <a:extLst>
                    <a:ext uri="{FF2B5EF4-FFF2-40B4-BE49-F238E27FC236}">
                      <a16:creationId xmlns:a16="http://schemas.microsoft.com/office/drawing/2014/main" id="{206D6311-9926-44F8-BEDD-439A89CD274D}"/>
                    </a:ext>
                  </a:extLst>
                </p:cNvPr>
                <p:cNvPicPr/>
                <p:nvPr/>
              </p:nvPicPr>
              <p:blipFill>
                <a:blip r:embed="rId129"/>
                <a:stretch>
                  <a:fillRect/>
                </a:stretch>
              </p:blipFill>
              <p:spPr>
                <a:xfrm>
                  <a:off x="8328360" y="850747"/>
                  <a:ext cx="115200" cy="10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0">
              <p14:nvContentPartPr>
                <p14:cNvPr id="72" name="Freihand 71">
                  <a:extLst>
                    <a:ext uri="{FF2B5EF4-FFF2-40B4-BE49-F238E27FC236}">
                      <a16:creationId xmlns:a16="http://schemas.microsoft.com/office/drawing/2014/main" id="{10B40F5C-7D1E-4666-A453-78DE7FD74158}"/>
                    </a:ext>
                  </a:extLst>
                </p14:cNvPr>
                <p14:cNvContentPartPr/>
                <p14:nvPr/>
              </p14:nvContentPartPr>
              <p14:xfrm>
                <a:off x="8616720" y="777667"/>
                <a:ext cx="137520" cy="4320"/>
              </p14:xfrm>
            </p:contentPart>
          </mc:Choice>
          <mc:Fallback>
            <p:pic>
              <p:nvPicPr>
                <p:cNvPr id="72" name="Freihand 71">
                  <a:extLst>
                    <a:ext uri="{FF2B5EF4-FFF2-40B4-BE49-F238E27FC236}">
                      <a16:creationId xmlns:a16="http://schemas.microsoft.com/office/drawing/2014/main" id="{10B40F5C-7D1E-4666-A453-78DE7FD74158}"/>
                    </a:ext>
                  </a:extLst>
                </p:cNvPr>
                <p:cNvPicPr/>
                <p:nvPr/>
              </p:nvPicPr>
              <p:blipFill>
                <a:blip r:embed="rId131"/>
                <a:stretch>
                  <a:fillRect/>
                </a:stretch>
              </p:blipFill>
              <p:spPr>
                <a:xfrm>
                  <a:off x="8612400" y="773347"/>
                  <a:ext cx="146160" cy="1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2">
              <p14:nvContentPartPr>
                <p14:cNvPr id="73" name="Freihand 72">
                  <a:extLst>
                    <a:ext uri="{FF2B5EF4-FFF2-40B4-BE49-F238E27FC236}">
                      <a16:creationId xmlns:a16="http://schemas.microsoft.com/office/drawing/2014/main" id="{01212811-F517-4C9F-B7E9-FAE08D77F556}"/>
                    </a:ext>
                  </a:extLst>
                </p14:cNvPr>
                <p14:cNvContentPartPr/>
                <p14:nvPr/>
              </p14:nvContentPartPr>
              <p14:xfrm>
                <a:off x="8623200" y="811507"/>
                <a:ext cx="122040" cy="14760"/>
              </p14:xfrm>
            </p:contentPart>
          </mc:Choice>
          <mc:Fallback>
            <p:pic>
              <p:nvPicPr>
                <p:cNvPr id="73" name="Freihand 72">
                  <a:extLst>
                    <a:ext uri="{FF2B5EF4-FFF2-40B4-BE49-F238E27FC236}">
                      <a16:creationId xmlns:a16="http://schemas.microsoft.com/office/drawing/2014/main" id="{01212811-F517-4C9F-B7E9-FAE08D77F556}"/>
                    </a:ext>
                  </a:extLst>
                </p:cNvPr>
                <p:cNvPicPr/>
                <p:nvPr/>
              </p:nvPicPr>
              <p:blipFill>
                <a:blip r:embed="rId133"/>
                <a:stretch>
                  <a:fillRect/>
                </a:stretch>
              </p:blipFill>
              <p:spPr>
                <a:xfrm>
                  <a:off x="8618880" y="807187"/>
                  <a:ext cx="130680" cy="2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4">
              <p14:nvContentPartPr>
                <p14:cNvPr id="74" name="Freihand 73">
                  <a:extLst>
                    <a:ext uri="{FF2B5EF4-FFF2-40B4-BE49-F238E27FC236}">
                      <a16:creationId xmlns:a16="http://schemas.microsoft.com/office/drawing/2014/main" id="{013C75D8-6666-4696-9CB1-BC35A6E5BCD4}"/>
                    </a:ext>
                  </a:extLst>
                </p14:cNvPr>
                <p14:cNvContentPartPr/>
                <p14:nvPr/>
              </p14:nvContentPartPr>
              <p14:xfrm>
                <a:off x="8594760" y="785587"/>
                <a:ext cx="181800" cy="34560"/>
              </p14:xfrm>
            </p:contentPart>
          </mc:Choice>
          <mc:Fallback>
            <p:pic>
              <p:nvPicPr>
                <p:cNvPr id="74" name="Freihand 73">
                  <a:extLst>
                    <a:ext uri="{FF2B5EF4-FFF2-40B4-BE49-F238E27FC236}">
                      <a16:creationId xmlns:a16="http://schemas.microsoft.com/office/drawing/2014/main" id="{013C75D8-6666-4696-9CB1-BC35A6E5BCD4}"/>
                    </a:ext>
                  </a:extLst>
                </p:cNvPr>
                <p:cNvPicPr/>
                <p:nvPr/>
              </p:nvPicPr>
              <p:blipFill>
                <a:blip r:embed="rId135"/>
                <a:stretch>
                  <a:fillRect/>
                </a:stretch>
              </p:blipFill>
              <p:spPr>
                <a:xfrm>
                  <a:off x="8590440" y="781267"/>
                  <a:ext cx="190440" cy="4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6">
              <p14:nvContentPartPr>
                <p14:cNvPr id="75" name="Freihand 74">
                  <a:extLst>
                    <a:ext uri="{FF2B5EF4-FFF2-40B4-BE49-F238E27FC236}">
                      <a16:creationId xmlns:a16="http://schemas.microsoft.com/office/drawing/2014/main" id="{F5F39B44-CF3C-437C-8E3F-732CD037149D}"/>
                    </a:ext>
                  </a:extLst>
                </p14:cNvPr>
                <p14:cNvContentPartPr/>
                <p14:nvPr/>
              </p14:nvContentPartPr>
              <p14:xfrm>
                <a:off x="8890320" y="637987"/>
                <a:ext cx="100800" cy="185040"/>
              </p14:xfrm>
            </p:contentPart>
          </mc:Choice>
          <mc:Fallback>
            <p:pic>
              <p:nvPicPr>
                <p:cNvPr id="75" name="Freihand 74">
                  <a:extLst>
                    <a:ext uri="{FF2B5EF4-FFF2-40B4-BE49-F238E27FC236}">
                      <a16:creationId xmlns:a16="http://schemas.microsoft.com/office/drawing/2014/main" id="{F5F39B44-CF3C-437C-8E3F-732CD037149D}"/>
                    </a:ext>
                  </a:extLst>
                </p:cNvPr>
                <p:cNvPicPr/>
                <p:nvPr/>
              </p:nvPicPr>
              <p:blipFill>
                <a:blip r:embed="rId137"/>
                <a:stretch>
                  <a:fillRect/>
                </a:stretch>
              </p:blipFill>
              <p:spPr>
                <a:xfrm>
                  <a:off x="8886000" y="633667"/>
                  <a:ext cx="109440" cy="19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8">
              <p14:nvContentPartPr>
                <p14:cNvPr id="76" name="Freihand 75">
                  <a:extLst>
                    <a:ext uri="{FF2B5EF4-FFF2-40B4-BE49-F238E27FC236}">
                      <a16:creationId xmlns:a16="http://schemas.microsoft.com/office/drawing/2014/main" id="{A2D9E2A0-7B95-4E09-B2EA-B51FBDEA9471}"/>
                    </a:ext>
                  </a:extLst>
                </p14:cNvPr>
                <p14:cNvContentPartPr/>
                <p14:nvPr/>
              </p14:nvContentPartPr>
              <p14:xfrm>
                <a:off x="8996520" y="689827"/>
                <a:ext cx="105840" cy="82800"/>
              </p14:xfrm>
            </p:contentPart>
          </mc:Choice>
          <mc:Fallback>
            <p:pic>
              <p:nvPicPr>
                <p:cNvPr id="76" name="Freihand 75">
                  <a:extLst>
                    <a:ext uri="{FF2B5EF4-FFF2-40B4-BE49-F238E27FC236}">
                      <a16:creationId xmlns:a16="http://schemas.microsoft.com/office/drawing/2014/main" id="{A2D9E2A0-7B95-4E09-B2EA-B51FBDEA9471}"/>
                    </a:ext>
                  </a:extLst>
                </p:cNvPr>
                <p:cNvPicPr/>
                <p:nvPr/>
              </p:nvPicPr>
              <p:blipFill>
                <a:blip r:embed="rId139"/>
                <a:stretch>
                  <a:fillRect/>
                </a:stretch>
              </p:blipFill>
              <p:spPr>
                <a:xfrm>
                  <a:off x="8992200" y="685507"/>
                  <a:ext cx="114480" cy="9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0">
              <p14:nvContentPartPr>
                <p14:cNvPr id="79" name="Freihand 78">
                  <a:extLst>
                    <a:ext uri="{FF2B5EF4-FFF2-40B4-BE49-F238E27FC236}">
                      <a16:creationId xmlns:a16="http://schemas.microsoft.com/office/drawing/2014/main" id="{CA486DD4-AD97-4D1F-825A-1DA4BDE7C557}"/>
                    </a:ext>
                  </a:extLst>
                </p14:cNvPr>
                <p14:cNvContentPartPr/>
                <p14:nvPr/>
              </p14:nvContentPartPr>
              <p14:xfrm>
                <a:off x="8822640" y="799627"/>
                <a:ext cx="278640" cy="38520"/>
              </p14:xfrm>
            </p:contentPart>
          </mc:Choice>
          <mc:Fallback>
            <p:pic>
              <p:nvPicPr>
                <p:cNvPr id="79" name="Freihand 78">
                  <a:extLst>
                    <a:ext uri="{FF2B5EF4-FFF2-40B4-BE49-F238E27FC236}">
                      <a16:creationId xmlns:a16="http://schemas.microsoft.com/office/drawing/2014/main" id="{CA486DD4-AD97-4D1F-825A-1DA4BDE7C557}"/>
                    </a:ext>
                  </a:extLst>
                </p:cNvPr>
                <p:cNvPicPr/>
                <p:nvPr/>
              </p:nvPicPr>
              <p:blipFill>
                <a:blip r:embed="rId141"/>
                <a:stretch>
                  <a:fillRect/>
                </a:stretch>
              </p:blipFill>
              <p:spPr>
                <a:xfrm>
                  <a:off x="8818320" y="795307"/>
                  <a:ext cx="287280" cy="4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2">
              <p14:nvContentPartPr>
                <p14:cNvPr id="80" name="Freihand 79">
                  <a:extLst>
                    <a:ext uri="{FF2B5EF4-FFF2-40B4-BE49-F238E27FC236}">
                      <a16:creationId xmlns:a16="http://schemas.microsoft.com/office/drawing/2014/main" id="{B8F9D9F2-0A40-4EA5-9AF1-57B90107B483}"/>
                    </a:ext>
                  </a:extLst>
                </p14:cNvPr>
                <p14:cNvContentPartPr/>
                <p14:nvPr/>
              </p14:nvContentPartPr>
              <p14:xfrm>
                <a:off x="8850000" y="865507"/>
                <a:ext cx="102600" cy="140760"/>
              </p14:xfrm>
            </p:contentPart>
          </mc:Choice>
          <mc:Fallback>
            <p:pic>
              <p:nvPicPr>
                <p:cNvPr id="80" name="Freihand 79">
                  <a:extLst>
                    <a:ext uri="{FF2B5EF4-FFF2-40B4-BE49-F238E27FC236}">
                      <a16:creationId xmlns:a16="http://schemas.microsoft.com/office/drawing/2014/main" id="{B8F9D9F2-0A40-4EA5-9AF1-57B90107B483}"/>
                    </a:ext>
                  </a:extLst>
                </p:cNvPr>
                <p:cNvPicPr/>
                <p:nvPr/>
              </p:nvPicPr>
              <p:blipFill>
                <a:blip r:embed="rId143"/>
                <a:stretch>
                  <a:fillRect/>
                </a:stretch>
              </p:blipFill>
              <p:spPr>
                <a:xfrm>
                  <a:off x="8845680" y="861187"/>
                  <a:ext cx="111240" cy="14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4">
              <p14:nvContentPartPr>
                <p14:cNvPr id="81" name="Freihand 80">
                  <a:extLst>
                    <a:ext uri="{FF2B5EF4-FFF2-40B4-BE49-F238E27FC236}">
                      <a16:creationId xmlns:a16="http://schemas.microsoft.com/office/drawing/2014/main" id="{C5EED164-B126-4720-B9C0-43DDA3E6721D}"/>
                    </a:ext>
                  </a:extLst>
                </p14:cNvPr>
                <p14:cNvContentPartPr/>
                <p14:nvPr/>
              </p14:nvContentPartPr>
              <p14:xfrm>
                <a:off x="8974560" y="889267"/>
                <a:ext cx="105480" cy="95760"/>
              </p14:xfrm>
            </p:contentPart>
          </mc:Choice>
          <mc:Fallback>
            <p:pic>
              <p:nvPicPr>
                <p:cNvPr id="81" name="Freihand 80">
                  <a:extLst>
                    <a:ext uri="{FF2B5EF4-FFF2-40B4-BE49-F238E27FC236}">
                      <a16:creationId xmlns:a16="http://schemas.microsoft.com/office/drawing/2014/main" id="{C5EED164-B126-4720-B9C0-43DDA3E6721D}"/>
                    </a:ext>
                  </a:extLst>
                </p:cNvPr>
                <p:cNvPicPr/>
                <p:nvPr/>
              </p:nvPicPr>
              <p:blipFill>
                <a:blip r:embed="rId145"/>
                <a:stretch>
                  <a:fillRect/>
                </a:stretch>
              </p:blipFill>
              <p:spPr>
                <a:xfrm>
                  <a:off x="8970240" y="884947"/>
                  <a:ext cx="114120" cy="10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6">
              <p14:nvContentPartPr>
                <p14:cNvPr id="82" name="Freihand 81">
                  <a:extLst>
                    <a:ext uri="{FF2B5EF4-FFF2-40B4-BE49-F238E27FC236}">
                      <a16:creationId xmlns:a16="http://schemas.microsoft.com/office/drawing/2014/main" id="{E10BCBB0-7F91-4ECC-8E8C-59CAA5C8AF39}"/>
                    </a:ext>
                  </a:extLst>
                </p14:cNvPr>
                <p14:cNvContentPartPr/>
                <p14:nvPr/>
              </p14:nvContentPartPr>
              <p14:xfrm>
                <a:off x="9214680" y="777307"/>
                <a:ext cx="44640" cy="52920"/>
              </p14:xfrm>
            </p:contentPart>
          </mc:Choice>
          <mc:Fallback>
            <p:pic>
              <p:nvPicPr>
                <p:cNvPr id="82" name="Freihand 81">
                  <a:extLst>
                    <a:ext uri="{FF2B5EF4-FFF2-40B4-BE49-F238E27FC236}">
                      <a16:creationId xmlns:a16="http://schemas.microsoft.com/office/drawing/2014/main" id="{E10BCBB0-7F91-4ECC-8E8C-59CAA5C8AF39}"/>
                    </a:ext>
                  </a:extLst>
                </p:cNvPr>
                <p:cNvPicPr/>
                <p:nvPr/>
              </p:nvPicPr>
              <p:blipFill>
                <a:blip r:embed="rId147"/>
                <a:stretch>
                  <a:fillRect/>
                </a:stretch>
              </p:blipFill>
              <p:spPr>
                <a:xfrm>
                  <a:off x="9210360" y="772987"/>
                  <a:ext cx="53280" cy="6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8">
              <p14:nvContentPartPr>
                <p14:cNvPr id="83" name="Freihand 82">
                  <a:extLst>
                    <a:ext uri="{FF2B5EF4-FFF2-40B4-BE49-F238E27FC236}">
                      <a16:creationId xmlns:a16="http://schemas.microsoft.com/office/drawing/2014/main" id="{BB584808-F662-4D62-B70B-97C3FBAB2971}"/>
                    </a:ext>
                  </a:extLst>
                </p14:cNvPr>
                <p14:cNvContentPartPr/>
                <p14:nvPr/>
              </p14:nvContentPartPr>
              <p14:xfrm>
                <a:off x="9390720" y="665707"/>
                <a:ext cx="112320" cy="183240"/>
              </p14:xfrm>
            </p:contentPart>
          </mc:Choice>
          <mc:Fallback>
            <p:pic>
              <p:nvPicPr>
                <p:cNvPr id="83" name="Freihand 82">
                  <a:extLst>
                    <a:ext uri="{FF2B5EF4-FFF2-40B4-BE49-F238E27FC236}">
                      <a16:creationId xmlns:a16="http://schemas.microsoft.com/office/drawing/2014/main" id="{BB584808-F662-4D62-B70B-97C3FBAB2971}"/>
                    </a:ext>
                  </a:extLst>
                </p:cNvPr>
                <p:cNvPicPr/>
                <p:nvPr/>
              </p:nvPicPr>
              <p:blipFill>
                <a:blip r:embed="rId149"/>
                <a:stretch>
                  <a:fillRect/>
                </a:stretch>
              </p:blipFill>
              <p:spPr>
                <a:xfrm>
                  <a:off x="9386400" y="661387"/>
                  <a:ext cx="120960" cy="19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0">
              <p14:nvContentPartPr>
                <p14:cNvPr id="85" name="Freihand 84">
                  <a:extLst>
                    <a:ext uri="{FF2B5EF4-FFF2-40B4-BE49-F238E27FC236}">
                      <a16:creationId xmlns:a16="http://schemas.microsoft.com/office/drawing/2014/main" id="{0058A80F-3AF5-44DC-9A9C-94B2B7478610}"/>
                    </a:ext>
                  </a:extLst>
                </p14:cNvPr>
                <p14:cNvContentPartPr/>
                <p14:nvPr/>
              </p14:nvContentPartPr>
              <p14:xfrm>
                <a:off x="7425840" y="550147"/>
                <a:ext cx="2334240" cy="532800"/>
              </p14:xfrm>
            </p:contentPart>
          </mc:Choice>
          <mc:Fallback>
            <p:pic>
              <p:nvPicPr>
                <p:cNvPr id="85" name="Freihand 84">
                  <a:extLst>
                    <a:ext uri="{FF2B5EF4-FFF2-40B4-BE49-F238E27FC236}">
                      <a16:creationId xmlns:a16="http://schemas.microsoft.com/office/drawing/2014/main" id="{0058A80F-3AF5-44DC-9A9C-94B2B7478610}"/>
                    </a:ext>
                  </a:extLst>
                </p:cNvPr>
                <p:cNvPicPr/>
                <p:nvPr/>
              </p:nvPicPr>
              <p:blipFill>
                <a:blip r:embed="rId151"/>
                <a:stretch>
                  <a:fillRect/>
                </a:stretch>
              </p:blipFill>
              <p:spPr>
                <a:xfrm>
                  <a:off x="7421520" y="545827"/>
                  <a:ext cx="2342880" cy="54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2">
              <p14:nvContentPartPr>
                <p14:cNvPr id="86" name="Freihand 85">
                  <a:extLst>
                    <a:ext uri="{FF2B5EF4-FFF2-40B4-BE49-F238E27FC236}">
                      <a16:creationId xmlns:a16="http://schemas.microsoft.com/office/drawing/2014/main" id="{22580752-9C95-4CA0-9876-A72BEC5859EA}"/>
                    </a:ext>
                  </a:extLst>
                </p14:cNvPr>
                <p14:cNvContentPartPr/>
                <p14:nvPr/>
              </p14:nvContentPartPr>
              <p14:xfrm>
                <a:off x="9994800" y="655627"/>
                <a:ext cx="129240" cy="116280"/>
              </p14:xfrm>
            </p:contentPart>
          </mc:Choice>
          <mc:Fallback>
            <p:pic>
              <p:nvPicPr>
                <p:cNvPr id="86" name="Freihand 85">
                  <a:extLst>
                    <a:ext uri="{FF2B5EF4-FFF2-40B4-BE49-F238E27FC236}">
                      <a16:creationId xmlns:a16="http://schemas.microsoft.com/office/drawing/2014/main" id="{22580752-9C95-4CA0-9876-A72BEC5859EA}"/>
                    </a:ext>
                  </a:extLst>
                </p:cNvPr>
                <p:cNvPicPr/>
                <p:nvPr/>
              </p:nvPicPr>
              <p:blipFill>
                <a:blip r:embed="rId153"/>
                <a:stretch>
                  <a:fillRect/>
                </a:stretch>
              </p:blipFill>
              <p:spPr>
                <a:xfrm>
                  <a:off x="9990480" y="651307"/>
                  <a:ext cx="137880" cy="12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4">
              <p14:nvContentPartPr>
                <p14:cNvPr id="87" name="Freihand 86">
                  <a:extLst>
                    <a:ext uri="{FF2B5EF4-FFF2-40B4-BE49-F238E27FC236}">
                      <a16:creationId xmlns:a16="http://schemas.microsoft.com/office/drawing/2014/main" id="{C38EF779-5A9A-4E0C-A61C-6DD4650A8634}"/>
                    </a:ext>
                  </a:extLst>
                </p14:cNvPr>
                <p14:cNvContentPartPr/>
                <p14:nvPr/>
              </p14:nvContentPartPr>
              <p14:xfrm>
                <a:off x="10125840" y="654187"/>
                <a:ext cx="100440" cy="238320"/>
              </p14:xfrm>
            </p:contentPart>
          </mc:Choice>
          <mc:Fallback>
            <p:pic>
              <p:nvPicPr>
                <p:cNvPr id="87" name="Freihand 86">
                  <a:extLst>
                    <a:ext uri="{FF2B5EF4-FFF2-40B4-BE49-F238E27FC236}">
                      <a16:creationId xmlns:a16="http://schemas.microsoft.com/office/drawing/2014/main" id="{C38EF779-5A9A-4E0C-A61C-6DD4650A8634}"/>
                    </a:ext>
                  </a:extLst>
                </p:cNvPr>
                <p:cNvPicPr/>
                <p:nvPr/>
              </p:nvPicPr>
              <p:blipFill>
                <a:blip r:embed="rId155"/>
                <a:stretch>
                  <a:fillRect/>
                </a:stretch>
              </p:blipFill>
              <p:spPr>
                <a:xfrm>
                  <a:off x="10121520" y="649867"/>
                  <a:ext cx="109080" cy="24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6">
              <p14:nvContentPartPr>
                <p14:cNvPr id="88" name="Freihand 87">
                  <a:extLst>
                    <a:ext uri="{FF2B5EF4-FFF2-40B4-BE49-F238E27FC236}">
                      <a16:creationId xmlns:a16="http://schemas.microsoft.com/office/drawing/2014/main" id="{F5C769F9-53B5-4F47-B8F4-B4DE5D6A08C9}"/>
                    </a:ext>
                  </a:extLst>
                </p14:cNvPr>
                <p14:cNvContentPartPr/>
                <p14:nvPr/>
              </p14:nvContentPartPr>
              <p14:xfrm>
                <a:off x="10251120" y="582187"/>
                <a:ext cx="6480" cy="28080"/>
              </p14:xfrm>
            </p:contentPart>
          </mc:Choice>
          <mc:Fallback>
            <p:pic>
              <p:nvPicPr>
                <p:cNvPr id="88" name="Freihand 87">
                  <a:extLst>
                    <a:ext uri="{FF2B5EF4-FFF2-40B4-BE49-F238E27FC236}">
                      <a16:creationId xmlns:a16="http://schemas.microsoft.com/office/drawing/2014/main" id="{F5C769F9-53B5-4F47-B8F4-B4DE5D6A08C9}"/>
                    </a:ext>
                  </a:extLst>
                </p:cNvPr>
                <p:cNvPicPr/>
                <p:nvPr/>
              </p:nvPicPr>
              <p:blipFill>
                <a:blip r:embed="rId157"/>
                <a:stretch>
                  <a:fillRect/>
                </a:stretch>
              </p:blipFill>
              <p:spPr>
                <a:xfrm>
                  <a:off x="10246800" y="577867"/>
                  <a:ext cx="15120" cy="3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8">
              <p14:nvContentPartPr>
                <p14:cNvPr id="89" name="Freihand 88">
                  <a:extLst>
                    <a:ext uri="{FF2B5EF4-FFF2-40B4-BE49-F238E27FC236}">
                      <a16:creationId xmlns:a16="http://schemas.microsoft.com/office/drawing/2014/main" id="{F14FDC4F-1ABC-4A91-9B26-84E04D364654}"/>
                    </a:ext>
                  </a:extLst>
                </p14:cNvPr>
                <p14:cNvContentPartPr/>
                <p14:nvPr/>
              </p14:nvContentPartPr>
              <p14:xfrm>
                <a:off x="10247160" y="571387"/>
                <a:ext cx="63360" cy="162360"/>
              </p14:xfrm>
            </p:contentPart>
          </mc:Choice>
          <mc:Fallback>
            <p:pic>
              <p:nvPicPr>
                <p:cNvPr id="89" name="Freihand 88">
                  <a:extLst>
                    <a:ext uri="{FF2B5EF4-FFF2-40B4-BE49-F238E27FC236}">
                      <a16:creationId xmlns:a16="http://schemas.microsoft.com/office/drawing/2014/main" id="{F14FDC4F-1ABC-4A91-9B26-84E04D364654}"/>
                    </a:ext>
                  </a:extLst>
                </p:cNvPr>
                <p:cNvPicPr/>
                <p:nvPr/>
              </p:nvPicPr>
              <p:blipFill>
                <a:blip r:embed="rId159"/>
                <a:stretch>
                  <a:fillRect/>
                </a:stretch>
              </p:blipFill>
              <p:spPr>
                <a:xfrm>
                  <a:off x="10242840" y="567067"/>
                  <a:ext cx="72000" cy="17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0">
              <p14:nvContentPartPr>
                <p14:cNvPr id="90" name="Freihand 89">
                  <a:extLst>
                    <a:ext uri="{FF2B5EF4-FFF2-40B4-BE49-F238E27FC236}">
                      <a16:creationId xmlns:a16="http://schemas.microsoft.com/office/drawing/2014/main" id="{DEF7F055-72CE-4839-802B-FD373FAFFF8A}"/>
                    </a:ext>
                  </a:extLst>
                </p14:cNvPr>
                <p14:cNvContentPartPr/>
                <p14:nvPr/>
              </p14:nvContentPartPr>
              <p14:xfrm>
                <a:off x="10484040" y="595867"/>
                <a:ext cx="8280" cy="118080"/>
              </p14:xfrm>
            </p:contentPart>
          </mc:Choice>
          <mc:Fallback>
            <p:pic>
              <p:nvPicPr>
                <p:cNvPr id="90" name="Freihand 89">
                  <a:extLst>
                    <a:ext uri="{FF2B5EF4-FFF2-40B4-BE49-F238E27FC236}">
                      <a16:creationId xmlns:a16="http://schemas.microsoft.com/office/drawing/2014/main" id="{DEF7F055-72CE-4839-802B-FD373FAFFF8A}"/>
                    </a:ext>
                  </a:extLst>
                </p:cNvPr>
                <p:cNvPicPr/>
                <p:nvPr/>
              </p:nvPicPr>
              <p:blipFill>
                <a:blip r:embed="rId161"/>
                <a:stretch>
                  <a:fillRect/>
                </a:stretch>
              </p:blipFill>
              <p:spPr>
                <a:xfrm>
                  <a:off x="10479720" y="591547"/>
                  <a:ext cx="16920" cy="12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2">
              <p14:nvContentPartPr>
                <p14:cNvPr id="91" name="Freihand 90">
                  <a:extLst>
                    <a:ext uri="{FF2B5EF4-FFF2-40B4-BE49-F238E27FC236}">
                      <a16:creationId xmlns:a16="http://schemas.microsoft.com/office/drawing/2014/main" id="{53E0E117-798B-44F5-AECA-1FC587BB32C1}"/>
                    </a:ext>
                  </a:extLst>
                </p14:cNvPr>
                <p14:cNvContentPartPr/>
                <p14:nvPr/>
              </p14:nvContentPartPr>
              <p14:xfrm>
                <a:off x="10413120" y="562747"/>
                <a:ext cx="249840" cy="183960"/>
              </p14:xfrm>
            </p:contentPart>
          </mc:Choice>
          <mc:Fallback>
            <p:pic>
              <p:nvPicPr>
                <p:cNvPr id="91" name="Freihand 90">
                  <a:extLst>
                    <a:ext uri="{FF2B5EF4-FFF2-40B4-BE49-F238E27FC236}">
                      <a16:creationId xmlns:a16="http://schemas.microsoft.com/office/drawing/2014/main" id="{53E0E117-798B-44F5-AECA-1FC587BB32C1}"/>
                    </a:ext>
                  </a:extLst>
                </p:cNvPr>
                <p:cNvPicPr/>
                <p:nvPr/>
              </p:nvPicPr>
              <p:blipFill>
                <a:blip r:embed="rId163"/>
                <a:stretch>
                  <a:fillRect/>
                </a:stretch>
              </p:blipFill>
              <p:spPr>
                <a:xfrm>
                  <a:off x="10408800" y="558427"/>
                  <a:ext cx="258480" cy="19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4">
              <p14:nvContentPartPr>
                <p14:cNvPr id="92" name="Freihand 91">
                  <a:extLst>
                    <a:ext uri="{FF2B5EF4-FFF2-40B4-BE49-F238E27FC236}">
                      <a16:creationId xmlns:a16="http://schemas.microsoft.com/office/drawing/2014/main" id="{6A5C8C24-1E26-40A7-B53B-AC8D94C1348B}"/>
                    </a:ext>
                  </a:extLst>
                </p14:cNvPr>
                <p14:cNvContentPartPr/>
                <p14:nvPr/>
              </p14:nvContentPartPr>
              <p14:xfrm>
                <a:off x="10672320" y="576787"/>
                <a:ext cx="141840" cy="133920"/>
              </p14:xfrm>
            </p:contentPart>
          </mc:Choice>
          <mc:Fallback>
            <p:pic>
              <p:nvPicPr>
                <p:cNvPr id="92" name="Freihand 91">
                  <a:extLst>
                    <a:ext uri="{FF2B5EF4-FFF2-40B4-BE49-F238E27FC236}">
                      <a16:creationId xmlns:a16="http://schemas.microsoft.com/office/drawing/2014/main" id="{6A5C8C24-1E26-40A7-B53B-AC8D94C1348B}"/>
                    </a:ext>
                  </a:extLst>
                </p:cNvPr>
                <p:cNvPicPr/>
                <p:nvPr/>
              </p:nvPicPr>
              <p:blipFill>
                <a:blip r:embed="rId165"/>
                <a:stretch>
                  <a:fillRect/>
                </a:stretch>
              </p:blipFill>
              <p:spPr>
                <a:xfrm>
                  <a:off x="10668000" y="572467"/>
                  <a:ext cx="150480" cy="14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6">
              <p14:nvContentPartPr>
                <p14:cNvPr id="93" name="Freihand 92">
                  <a:extLst>
                    <a:ext uri="{FF2B5EF4-FFF2-40B4-BE49-F238E27FC236}">
                      <a16:creationId xmlns:a16="http://schemas.microsoft.com/office/drawing/2014/main" id="{5B8DF193-47E7-4B0F-8A2B-8424687151D5}"/>
                    </a:ext>
                  </a:extLst>
                </p14:cNvPr>
                <p14:cNvContentPartPr/>
                <p14:nvPr/>
              </p14:nvContentPartPr>
              <p14:xfrm>
                <a:off x="10783200" y="525667"/>
                <a:ext cx="230400" cy="297720"/>
              </p14:xfrm>
            </p:contentPart>
          </mc:Choice>
          <mc:Fallback>
            <p:pic>
              <p:nvPicPr>
                <p:cNvPr id="93" name="Freihand 92">
                  <a:extLst>
                    <a:ext uri="{FF2B5EF4-FFF2-40B4-BE49-F238E27FC236}">
                      <a16:creationId xmlns:a16="http://schemas.microsoft.com/office/drawing/2014/main" id="{5B8DF193-47E7-4B0F-8A2B-8424687151D5}"/>
                    </a:ext>
                  </a:extLst>
                </p:cNvPr>
                <p:cNvPicPr/>
                <p:nvPr/>
              </p:nvPicPr>
              <p:blipFill>
                <a:blip r:embed="rId167"/>
                <a:stretch>
                  <a:fillRect/>
                </a:stretch>
              </p:blipFill>
              <p:spPr>
                <a:xfrm>
                  <a:off x="10778880" y="521347"/>
                  <a:ext cx="239040" cy="30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8">
              <p14:nvContentPartPr>
                <p14:cNvPr id="94" name="Freihand 93">
                  <a:extLst>
                    <a:ext uri="{FF2B5EF4-FFF2-40B4-BE49-F238E27FC236}">
                      <a16:creationId xmlns:a16="http://schemas.microsoft.com/office/drawing/2014/main" id="{EB84BC7E-3E85-480B-B31D-092C38D28310}"/>
                    </a:ext>
                  </a:extLst>
                </p14:cNvPr>
                <p14:cNvContentPartPr/>
                <p14:nvPr/>
              </p14:nvContentPartPr>
              <p14:xfrm>
                <a:off x="11082000" y="633307"/>
                <a:ext cx="14400" cy="9360"/>
              </p14:xfrm>
            </p:contentPart>
          </mc:Choice>
          <mc:Fallback>
            <p:pic>
              <p:nvPicPr>
                <p:cNvPr id="94" name="Freihand 93">
                  <a:extLst>
                    <a:ext uri="{FF2B5EF4-FFF2-40B4-BE49-F238E27FC236}">
                      <a16:creationId xmlns:a16="http://schemas.microsoft.com/office/drawing/2014/main" id="{EB84BC7E-3E85-480B-B31D-092C38D28310}"/>
                    </a:ext>
                  </a:extLst>
                </p:cNvPr>
                <p:cNvPicPr/>
                <p:nvPr/>
              </p:nvPicPr>
              <p:blipFill>
                <a:blip r:embed="rId169"/>
                <a:stretch>
                  <a:fillRect/>
                </a:stretch>
              </p:blipFill>
              <p:spPr>
                <a:xfrm>
                  <a:off x="11077680" y="628987"/>
                  <a:ext cx="2304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0">
              <p14:nvContentPartPr>
                <p14:cNvPr id="95" name="Freihand 94">
                  <a:extLst>
                    <a:ext uri="{FF2B5EF4-FFF2-40B4-BE49-F238E27FC236}">
                      <a16:creationId xmlns:a16="http://schemas.microsoft.com/office/drawing/2014/main" id="{4F074231-573B-4FDA-8DBE-E8ACA71EE7DB}"/>
                    </a:ext>
                  </a:extLst>
                </p14:cNvPr>
                <p14:cNvContentPartPr/>
                <p14:nvPr/>
              </p14:nvContentPartPr>
              <p14:xfrm>
                <a:off x="11089200" y="579307"/>
                <a:ext cx="230760" cy="219600"/>
              </p14:xfrm>
            </p:contentPart>
          </mc:Choice>
          <mc:Fallback>
            <p:pic>
              <p:nvPicPr>
                <p:cNvPr id="95" name="Freihand 94">
                  <a:extLst>
                    <a:ext uri="{FF2B5EF4-FFF2-40B4-BE49-F238E27FC236}">
                      <a16:creationId xmlns:a16="http://schemas.microsoft.com/office/drawing/2014/main" id="{4F074231-573B-4FDA-8DBE-E8ACA71EE7DB}"/>
                    </a:ext>
                  </a:extLst>
                </p:cNvPr>
                <p:cNvPicPr/>
                <p:nvPr/>
              </p:nvPicPr>
              <p:blipFill>
                <a:blip r:embed="rId171"/>
                <a:stretch>
                  <a:fillRect/>
                </a:stretch>
              </p:blipFill>
              <p:spPr>
                <a:xfrm>
                  <a:off x="11084880" y="574987"/>
                  <a:ext cx="239400" cy="22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2">
              <p14:nvContentPartPr>
                <p14:cNvPr id="96" name="Freihand 95">
                  <a:extLst>
                    <a:ext uri="{FF2B5EF4-FFF2-40B4-BE49-F238E27FC236}">
                      <a16:creationId xmlns:a16="http://schemas.microsoft.com/office/drawing/2014/main" id="{3E3B0D9D-CBB0-4A65-8AA6-798BDC19337E}"/>
                    </a:ext>
                  </a:extLst>
                </p14:cNvPr>
                <p14:cNvContentPartPr/>
                <p14:nvPr/>
              </p14:nvContentPartPr>
              <p14:xfrm>
                <a:off x="11324280" y="574627"/>
                <a:ext cx="115920" cy="78840"/>
              </p14:xfrm>
            </p:contentPart>
          </mc:Choice>
          <mc:Fallback>
            <p:pic>
              <p:nvPicPr>
                <p:cNvPr id="96" name="Freihand 95">
                  <a:extLst>
                    <a:ext uri="{FF2B5EF4-FFF2-40B4-BE49-F238E27FC236}">
                      <a16:creationId xmlns:a16="http://schemas.microsoft.com/office/drawing/2014/main" id="{3E3B0D9D-CBB0-4A65-8AA6-798BDC19337E}"/>
                    </a:ext>
                  </a:extLst>
                </p:cNvPr>
                <p:cNvPicPr/>
                <p:nvPr/>
              </p:nvPicPr>
              <p:blipFill>
                <a:blip r:embed="rId173"/>
                <a:stretch>
                  <a:fillRect/>
                </a:stretch>
              </p:blipFill>
              <p:spPr>
                <a:xfrm>
                  <a:off x="11319960" y="570307"/>
                  <a:ext cx="124560" cy="8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4">
              <p14:nvContentPartPr>
                <p14:cNvPr id="97" name="Freihand 96">
                  <a:extLst>
                    <a:ext uri="{FF2B5EF4-FFF2-40B4-BE49-F238E27FC236}">
                      <a16:creationId xmlns:a16="http://schemas.microsoft.com/office/drawing/2014/main" id="{0E0CA4D9-2A67-411D-80BA-1D679130654F}"/>
                    </a:ext>
                  </a:extLst>
                </p14:cNvPr>
                <p14:cNvContentPartPr/>
                <p14:nvPr/>
              </p14:nvContentPartPr>
              <p14:xfrm>
                <a:off x="11438760" y="510547"/>
                <a:ext cx="205200" cy="139680"/>
              </p14:xfrm>
            </p:contentPart>
          </mc:Choice>
          <mc:Fallback>
            <p:pic>
              <p:nvPicPr>
                <p:cNvPr id="97" name="Freihand 96">
                  <a:extLst>
                    <a:ext uri="{FF2B5EF4-FFF2-40B4-BE49-F238E27FC236}">
                      <a16:creationId xmlns:a16="http://schemas.microsoft.com/office/drawing/2014/main" id="{0E0CA4D9-2A67-411D-80BA-1D679130654F}"/>
                    </a:ext>
                  </a:extLst>
                </p:cNvPr>
                <p:cNvPicPr/>
                <p:nvPr/>
              </p:nvPicPr>
              <p:blipFill>
                <a:blip r:embed="rId175"/>
                <a:stretch>
                  <a:fillRect/>
                </a:stretch>
              </p:blipFill>
              <p:spPr>
                <a:xfrm>
                  <a:off x="11434440" y="506227"/>
                  <a:ext cx="213840" cy="14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6">
              <p14:nvContentPartPr>
                <p14:cNvPr id="98" name="Freihand 97">
                  <a:extLst>
                    <a:ext uri="{FF2B5EF4-FFF2-40B4-BE49-F238E27FC236}">
                      <a16:creationId xmlns:a16="http://schemas.microsoft.com/office/drawing/2014/main" id="{D0B1EC16-5B12-487A-B81A-F08A44A65601}"/>
                    </a:ext>
                  </a:extLst>
                </p14:cNvPr>
                <p14:cNvContentPartPr/>
                <p14:nvPr/>
              </p14:nvContentPartPr>
              <p14:xfrm>
                <a:off x="11203320" y="761827"/>
                <a:ext cx="167400" cy="163080"/>
              </p14:xfrm>
            </p:contentPart>
          </mc:Choice>
          <mc:Fallback>
            <p:pic>
              <p:nvPicPr>
                <p:cNvPr id="98" name="Freihand 97">
                  <a:extLst>
                    <a:ext uri="{FF2B5EF4-FFF2-40B4-BE49-F238E27FC236}">
                      <a16:creationId xmlns:a16="http://schemas.microsoft.com/office/drawing/2014/main" id="{D0B1EC16-5B12-487A-B81A-F08A44A65601}"/>
                    </a:ext>
                  </a:extLst>
                </p:cNvPr>
                <p:cNvPicPr/>
                <p:nvPr/>
              </p:nvPicPr>
              <p:blipFill>
                <a:blip r:embed="rId177"/>
                <a:stretch>
                  <a:fillRect/>
                </a:stretch>
              </p:blipFill>
              <p:spPr>
                <a:xfrm>
                  <a:off x="11199000" y="757507"/>
                  <a:ext cx="176040" cy="17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8">
              <p14:nvContentPartPr>
                <p14:cNvPr id="99" name="Freihand 98">
                  <a:extLst>
                    <a:ext uri="{FF2B5EF4-FFF2-40B4-BE49-F238E27FC236}">
                      <a16:creationId xmlns:a16="http://schemas.microsoft.com/office/drawing/2014/main" id="{924D9CDA-F305-4090-A5CF-7EA852961F54}"/>
                    </a:ext>
                  </a:extLst>
                </p14:cNvPr>
                <p14:cNvContentPartPr/>
                <p14:nvPr/>
              </p14:nvContentPartPr>
              <p14:xfrm>
                <a:off x="11418600" y="742387"/>
                <a:ext cx="88200" cy="153000"/>
              </p14:xfrm>
            </p:contentPart>
          </mc:Choice>
          <mc:Fallback>
            <p:pic>
              <p:nvPicPr>
                <p:cNvPr id="99" name="Freihand 98">
                  <a:extLst>
                    <a:ext uri="{FF2B5EF4-FFF2-40B4-BE49-F238E27FC236}">
                      <a16:creationId xmlns:a16="http://schemas.microsoft.com/office/drawing/2014/main" id="{924D9CDA-F305-4090-A5CF-7EA852961F54}"/>
                    </a:ext>
                  </a:extLst>
                </p:cNvPr>
                <p:cNvPicPr/>
                <p:nvPr/>
              </p:nvPicPr>
              <p:blipFill>
                <a:blip r:embed="rId179"/>
                <a:stretch>
                  <a:fillRect/>
                </a:stretch>
              </p:blipFill>
              <p:spPr>
                <a:xfrm>
                  <a:off x="11414280" y="738067"/>
                  <a:ext cx="96840" cy="16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0">
              <p14:nvContentPartPr>
                <p14:cNvPr id="100" name="Freihand 99">
                  <a:extLst>
                    <a:ext uri="{FF2B5EF4-FFF2-40B4-BE49-F238E27FC236}">
                      <a16:creationId xmlns:a16="http://schemas.microsoft.com/office/drawing/2014/main" id="{67CE3BD9-05EF-4794-B3CB-A9F15C342BF0}"/>
                    </a:ext>
                  </a:extLst>
                </p14:cNvPr>
                <p14:cNvContentPartPr/>
                <p14:nvPr/>
              </p14:nvContentPartPr>
              <p14:xfrm>
                <a:off x="11507880" y="806107"/>
                <a:ext cx="15120" cy="87840"/>
              </p14:xfrm>
            </p:contentPart>
          </mc:Choice>
          <mc:Fallback>
            <p:pic>
              <p:nvPicPr>
                <p:cNvPr id="100" name="Freihand 99">
                  <a:extLst>
                    <a:ext uri="{FF2B5EF4-FFF2-40B4-BE49-F238E27FC236}">
                      <a16:creationId xmlns:a16="http://schemas.microsoft.com/office/drawing/2014/main" id="{67CE3BD9-05EF-4794-B3CB-A9F15C342BF0}"/>
                    </a:ext>
                  </a:extLst>
                </p:cNvPr>
                <p:cNvPicPr/>
                <p:nvPr/>
              </p:nvPicPr>
              <p:blipFill>
                <a:blip r:embed="rId181"/>
                <a:stretch>
                  <a:fillRect/>
                </a:stretch>
              </p:blipFill>
              <p:spPr>
                <a:xfrm>
                  <a:off x="11503560" y="801787"/>
                  <a:ext cx="23760" cy="9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2">
              <p14:nvContentPartPr>
                <p14:cNvPr id="101" name="Freihand 100">
                  <a:extLst>
                    <a:ext uri="{FF2B5EF4-FFF2-40B4-BE49-F238E27FC236}">
                      <a16:creationId xmlns:a16="http://schemas.microsoft.com/office/drawing/2014/main" id="{1A0965A9-1BF9-44AD-B68B-596D3A2C2AEB}"/>
                    </a:ext>
                  </a:extLst>
                </p14:cNvPr>
                <p14:cNvContentPartPr/>
                <p14:nvPr/>
              </p14:nvContentPartPr>
              <p14:xfrm>
                <a:off x="11493480" y="828787"/>
                <a:ext cx="68040" cy="20520"/>
              </p14:xfrm>
            </p:contentPart>
          </mc:Choice>
          <mc:Fallback>
            <p:pic>
              <p:nvPicPr>
                <p:cNvPr id="101" name="Freihand 100">
                  <a:extLst>
                    <a:ext uri="{FF2B5EF4-FFF2-40B4-BE49-F238E27FC236}">
                      <a16:creationId xmlns:a16="http://schemas.microsoft.com/office/drawing/2014/main" id="{1A0965A9-1BF9-44AD-B68B-596D3A2C2AEB}"/>
                    </a:ext>
                  </a:extLst>
                </p:cNvPr>
                <p:cNvPicPr/>
                <p:nvPr/>
              </p:nvPicPr>
              <p:blipFill>
                <a:blip r:embed="rId183"/>
                <a:stretch>
                  <a:fillRect/>
                </a:stretch>
              </p:blipFill>
              <p:spPr>
                <a:xfrm>
                  <a:off x="11489160" y="824467"/>
                  <a:ext cx="76680" cy="2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4">
              <p14:nvContentPartPr>
                <p14:cNvPr id="102" name="Freihand 101">
                  <a:extLst>
                    <a:ext uri="{FF2B5EF4-FFF2-40B4-BE49-F238E27FC236}">
                      <a16:creationId xmlns:a16="http://schemas.microsoft.com/office/drawing/2014/main" id="{6E2D2036-C6B9-4765-962D-BDAA033A278A}"/>
                    </a:ext>
                  </a:extLst>
                </p14:cNvPr>
                <p14:cNvContentPartPr/>
                <p14:nvPr/>
              </p14:nvContentPartPr>
              <p14:xfrm>
                <a:off x="11556840" y="799267"/>
                <a:ext cx="101520" cy="90000"/>
              </p14:xfrm>
            </p:contentPart>
          </mc:Choice>
          <mc:Fallback>
            <p:pic>
              <p:nvPicPr>
                <p:cNvPr id="102" name="Freihand 101">
                  <a:extLst>
                    <a:ext uri="{FF2B5EF4-FFF2-40B4-BE49-F238E27FC236}">
                      <a16:creationId xmlns:a16="http://schemas.microsoft.com/office/drawing/2014/main" id="{6E2D2036-C6B9-4765-962D-BDAA033A278A}"/>
                    </a:ext>
                  </a:extLst>
                </p:cNvPr>
                <p:cNvPicPr/>
                <p:nvPr/>
              </p:nvPicPr>
              <p:blipFill>
                <a:blip r:embed="rId185"/>
                <a:stretch>
                  <a:fillRect/>
                </a:stretch>
              </p:blipFill>
              <p:spPr>
                <a:xfrm>
                  <a:off x="11552520" y="794947"/>
                  <a:ext cx="110160" cy="9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6">
              <p14:nvContentPartPr>
                <p14:cNvPr id="103" name="Freihand 102">
                  <a:extLst>
                    <a:ext uri="{FF2B5EF4-FFF2-40B4-BE49-F238E27FC236}">
                      <a16:creationId xmlns:a16="http://schemas.microsoft.com/office/drawing/2014/main" id="{A1E5E0D3-5D3B-4908-A732-E9434311CC7E}"/>
                    </a:ext>
                  </a:extLst>
                </p14:cNvPr>
                <p14:cNvContentPartPr/>
                <p14:nvPr/>
              </p14:nvContentPartPr>
              <p14:xfrm>
                <a:off x="11771760" y="725827"/>
                <a:ext cx="21600" cy="171360"/>
              </p14:xfrm>
            </p:contentPart>
          </mc:Choice>
          <mc:Fallback>
            <p:pic>
              <p:nvPicPr>
                <p:cNvPr id="103" name="Freihand 102">
                  <a:extLst>
                    <a:ext uri="{FF2B5EF4-FFF2-40B4-BE49-F238E27FC236}">
                      <a16:creationId xmlns:a16="http://schemas.microsoft.com/office/drawing/2014/main" id="{A1E5E0D3-5D3B-4908-A732-E9434311CC7E}"/>
                    </a:ext>
                  </a:extLst>
                </p:cNvPr>
                <p:cNvPicPr/>
                <p:nvPr/>
              </p:nvPicPr>
              <p:blipFill>
                <a:blip r:embed="rId187"/>
                <a:stretch>
                  <a:fillRect/>
                </a:stretch>
              </p:blipFill>
              <p:spPr>
                <a:xfrm>
                  <a:off x="11767440" y="721507"/>
                  <a:ext cx="30240" cy="18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8">
              <p14:nvContentPartPr>
                <p14:cNvPr id="108" name="Freihand 107">
                  <a:extLst>
                    <a:ext uri="{FF2B5EF4-FFF2-40B4-BE49-F238E27FC236}">
                      <a16:creationId xmlns:a16="http://schemas.microsoft.com/office/drawing/2014/main" id="{A8637D64-9C57-474D-BCC5-D45D756DE972}"/>
                    </a:ext>
                  </a:extLst>
                </p14:cNvPr>
                <p14:cNvContentPartPr/>
                <p14:nvPr/>
              </p14:nvContentPartPr>
              <p14:xfrm>
                <a:off x="9993360" y="1192027"/>
                <a:ext cx="131760" cy="252360"/>
              </p14:xfrm>
            </p:contentPart>
          </mc:Choice>
          <mc:Fallback>
            <p:pic>
              <p:nvPicPr>
                <p:cNvPr id="108" name="Freihand 107">
                  <a:extLst>
                    <a:ext uri="{FF2B5EF4-FFF2-40B4-BE49-F238E27FC236}">
                      <a16:creationId xmlns:a16="http://schemas.microsoft.com/office/drawing/2014/main" id="{A8637D64-9C57-474D-BCC5-D45D756DE972}"/>
                    </a:ext>
                  </a:extLst>
                </p:cNvPr>
                <p:cNvPicPr/>
                <p:nvPr/>
              </p:nvPicPr>
              <p:blipFill>
                <a:blip r:embed="rId189"/>
                <a:stretch>
                  <a:fillRect/>
                </a:stretch>
              </p:blipFill>
              <p:spPr>
                <a:xfrm>
                  <a:off x="9989040" y="1187707"/>
                  <a:ext cx="140400" cy="26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0">
              <p14:nvContentPartPr>
                <p14:cNvPr id="109" name="Freihand 108">
                  <a:extLst>
                    <a:ext uri="{FF2B5EF4-FFF2-40B4-BE49-F238E27FC236}">
                      <a16:creationId xmlns:a16="http://schemas.microsoft.com/office/drawing/2014/main" id="{A6640925-A58E-4585-99EA-BF9961A67F4D}"/>
                    </a:ext>
                  </a:extLst>
                </p14:cNvPr>
                <p14:cNvContentPartPr/>
                <p14:nvPr/>
              </p14:nvContentPartPr>
              <p14:xfrm>
                <a:off x="10166880" y="1238107"/>
                <a:ext cx="94680" cy="106920"/>
              </p14:xfrm>
            </p:contentPart>
          </mc:Choice>
          <mc:Fallback>
            <p:pic>
              <p:nvPicPr>
                <p:cNvPr id="109" name="Freihand 108">
                  <a:extLst>
                    <a:ext uri="{FF2B5EF4-FFF2-40B4-BE49-F238E27FC236}">
                      <a16:creationId xmlns:a16="http://schemas.microsoft.com/office/drawing/2014/main" id="{A6640925-A58E-4585-99EA-BF9961A67F4D}"/>
                    </a:ext>
                  </a:extLst>
                </p:cNvPr>
                <p:cNvPicPr/>
                <p:nvPr/>
              </p:nvPicPr>
              <p:blipFill>
                <a:blip r:embed="rId191"/>
                <a:stretch>
                  <a:fillRect/>
                </a:stretch>
              </p:blipFill>
              <p:spPr>
                <a:xfrm>
                  <a:off x="10162560" y="1233787"/>
                  <a:ext cx="103320" cy="11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2">
              <p14:nvContentPartPr>
                <p14:cNvPr id="110" name="Freihand 109">
                  <a:extLst>
                    <a:ext uri="{FF2B5EF4-FFF2-40B4-BE49-F238E27FC236}">
                      <a16:creationId xmlns:a16="http://schemas.microsoft.com/office/drawing/2014/main" id="{AF409818-88A1-4546-BA6A-4BCEF16B0BBB}"/>
                    </a:ext>
                  </a:extLst>
                </p14:cNvPr>
                <p14:cNvContentPartPr/>
                <p14:nvPr/>
              </p14:nvContentPartPr>
              <p14:xfrm>
                <a:off x="10252920" y="1041907"/>
                <a:ext cx="15120" cy="96120"/>
              </p14:xfrm>
            </p:contentPart>
          </mc:Choice>
          <mc:Fallback>
            <p:pic>
              <p:nvPicPr>
                <p:cNvPr id="110" name="Freihand 109">
                  <a:extLst>
                    <a:ext uri="{FF2B5EF4-FFF2-40B4-BE49-F238E27FC236}">
                      <a16:creationId xmlns:a16="http://schemas.microsoft.com/office/drawing/2014/main" id="{AF409818-88A1-4546-BA6A-4BCEF16B0BBB}"/>
                    </a:ext>
                  </a:extLst>
                </p:cNvPr>
                <p:cNvPicPr/>
                <p:nvPr/>
              </p:nvPicPr>
              <p:blipFill>
                <a:blip r:embed="rId193"/>
                <a:stretch>
                  <a:fillRect/>
                </a:stretch>
              </p:blipFill>
              <p:spPr>
                <a:xfrm>
                  <a:off x="10248600" y="1037587"/>
                  <a:ext cx="23760" cy="10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4">
              <p14:nvContentPartPr>
                <p14:cNvPr id="111" name="Freihand 110">
                  <a:extLst>
                    <a:ext uri="{FF2B5EF4-FFF2-40B4-BE49-F238E27FC236}">
                      <a16:creationId xmlns:a16="http://schemas.microsoft.com/office/drawing/2014/main" id="{2E1B8FCC-24D1-4A91-8A0C-7B151E80CEA3}"/>
                    </a:ext>
                  </a:extLst>
                </p14:cNvPr>
                <p14:cNvContentPartPr/>
                <p14:nvPr/>
              </p14:nvContentPartPr>
              <p14:xfrm>
                <a:off x="10421760" y="1162867"/>
                <a:ext cx="159840" cy="132480"/>
              </p14:xfrm>
            </p:contentPart>
          </mc:Choice>
          <mc:Fallback>
            <p:pic>
              <p:nvPicPr>
                <p:cNvPr id="111" name="Freihand 110">
                  <a:extLst>
                    <a:ext uri="{FF2B5EF4-FFF2-40B4-BE49-F238E27FC236}">
                      <a16:creationId xmlns:a16="http://schemas.microsoft.com/office/drawing/2014/main" id="{2E1B8FCC-24D1-4A91-8A0C-7B151E80CEA3}"/>
                    </a:ext>
                  </a:extLst>
                </p:cNvPr>
                <p:cNvPicPr/>
                <p:nvPr/>
              </p:nvPicPr>
              <p:blipFill>
                <a:blip r:embed="rId195"/>
                <a:stretch>
                  <a:fillRect/>
                </a:stretch>
              </p:blipFill>
              <p:spPr>
                <a:xfrm>
                  <a:off x="10417440" y="1158547"/>
                  <a:ext cx="168480" cy="14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6">
              <p14:nvContentPartPr>
                <p14:cNvPr id="113" name="Freihand 112">
                  <a:extLst>
                    <a:ext uri="{FF2B5EF4-FFF2-40B4-BE49-F238E27FC236}">
                      <a16:creationId xmlns:a16="http://schemas.microsoft.com/office/drawing/2014/main" id="{7606E8EA-B8B4-46CB-9C6D-A29900052A86}"/>
                    </a:ext>
                  </a:extLst>
                </p14:cNvPr>
                <p14:cNvContentPartPr/>
                <p14:nvPr/>
              </p14:nvContentPartPr>
              <p14:xfrm>
                <a:off x="10689240" y="1146667"/>
                <a:ext cx="145440" cy="275760"/>
              </p14:xfrm>
            </p:contentPart>
          </mc:Choice>
          <mc:Fallback>
            <p:pic>
              <p:nvPicPr>
                <p:cNvPr id="113" name="Freihand 112">
                  <a:extLst>
                    <a:ext uri="{FF2B5EF4-FFF2-40B4-BE49-F238E27FC236}">
                      <a16:creationId xmlns:a16="http://schemas.microsoft.com/office/drawing/2014/main" id="{7606E8EA-B8B4-46CB-9C6D-A29900052A86}"/>
                    </a:ext>
                  </a:extLst>
                </p:cNvPr>
                <p:cNvPicPr/>
                <p:nvPr/>
              </p:nvPicPr>
              <p:blipFill>
                <a:blip r:embed="rId197"/>
                <a:stretch>
                  <a:fillRect/>
                </a:stretch>
              </p:blipFill>
              <p:spPr>
                <a:xfrm>
                  <a:off x="10684920" y="1142347"/>
                  <a:ext cx="154080" cy="28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8">
              <p14:nvContentPartPr>
                <p14:cNvPr id="114" name="Freihand 113">
                  <a:extLst>
                    <a:ext uri="{FF2B5EF4-FFF2-40B4-BE49-F238E27FC236}">
                      <a16:creationId xmlns:a16="http://schemas.microsoft.com/office/drawing/2014/main" id="{55E0D8C5-DFFB-4D9D-9A23-AC80AC0799AA}"/>
                    </a:ext>
                  </a:extLst>
                </p14:cNvPr>
                <p14:cNvContentPartPr/>
                <p14:nvPr/>
              </p14:nvContentPartPr>
              <p14:xfrm>
                <a:off x="10866000" y="1205707"/>
                <a:ext cx="133200" cy="150480"/>
              </p14:xfrm>
            </p:contentPart>
          </mc:Choice>
          <mc:Fallback>
            <p:pic>
              <p:nvPicPr>
                <p:cNvPr id="114" name="Freihand 113">
                  <a:extLst>
                    <a:ext uri="{FF2B5EF4-FFF2-40B4-BE49-F238E27FC236}">
                      <a16:creationId xmlns:a16="http://schemas.microsoft.com/office/drawing/2014/main" id="{55E0D8C5-DFFB-4D9D-9A23-AC80AC0799AA}"/>
                    </a:ext>
                  </a:extLst>
                </p:cNvPr>
                <p:cNvPicPr/>
                <p:nvPr/>
              </p:nvPicPr>
              <p:blipFill>
                <a:blip r:embed="rId199"/>
                <a:stretch>
                  <a:fillRect/>
                </a:stretch>
              </p:blipFill>
              <p:spPr>
                <a:xfrm>
                  <a:off x="10861680" y="1201387"/>
                  <a:ext cx="141840" cy="15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0">
              <p14:nvContentPartPr>
                <p14:cNvPr id="176" name="Freihand 175">
                  <a:extLst>
                    <a:ext uri="{FF2B5EF4-FFF2-40B4-BE49-F238E27FC236}">
                      <a16:creationId xmlns:a16="http://schemas.microsoft.com/office/drawing/2014/main" id="{2BE7620B-F268-40A2-996A-028A62A42799}"/>
                    </a:ext>
                  </a:extLst>
                </p14:cNvPr>
                <p14:cNvContentPartPr/>
                <p14:nvPr/>
              </p14:nvContentPartPr>
              <p14:xfrm>
                <a:off x="3258840" y="2930827"/>
                <a:ext cx="32400" cy="214200"/>
              </p14:xfrm>
            </p:contentPart>
          </mc:Choice>
          <mc:Fallback>
            <p:pic>
              <p:nvPicPr>
                <p:cNvPr id="176" name="Freihand 175">
                  <a:extLst>
                    <a:ext uri="{FF2B5EF4-FFF2-40B4-BE49-F238E27FC236}">
                      <a16:creationId xmlns:a16="http://schemas.microsoft.com/office/drawing/2014/main" id="{2BE7620B-F268-40A2-996A-028A62A42799}"/>
                    </a:ext>
                  </a:extLst>
                </p:cNvPr>
                <p:cNvPicPr/>
                <p:nvPr/>
              </p:nvPicPr>
              <p:blipFill>
                <a:blip r:embed="rId201"/>
                <a:stretch>
                  <a:fillRect/>
                </a:stretch>
              </p:blipFill>
              <p:spPr>
                <a:xfrm>
                  <a:off x="3254520" y="2926507"/>
                  <a:ext cx="41040" cy="22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2">
              <p14:nvContentPartPr>
                <p14:cNvPr id="177" name="Freihand 176">
                  <a:extLst>
                    <a:ext uri="{FF2B5EF4-FFF2-40B4-BE49-F238E27FC236}">
                      <a16:creationId xmlns:a16="http://schemas.microsoft.com/office/drawing/2014/main" id="{070E733A-4190-40C1-95D9-1961EC638995}"/>
                    </a:ext>
                  </a:extLst>
                </p14:cNvPr>
                <p14:cNvContentPartPr/>
                <p14:nvPr/>
              </p14:nvContentPartPr>
              <p14:xfrm>
                <a:off x="3316080" y="3760627"/>
                <a:ext cx="32040" cy="1278360"/>
              </p14:xfrm>
            </p:contentPart>
          </mc:Choice>
          <mc:Fallback>
            <p:pic>
              <p:nvPicPr>
                <p:cNvPr id="177" name="Freihand 176">
                  <a:extLst>
                    <a:ext uri="{FF2B5EF4-FFF2-40B4-BE49-F238E27FC236}">
                      <a16:creationId xmlns:a16="http://schemas.microsoft.com/office/drawing/2014/main" id="{070E733A-4190-40C1-95D9-1961EC638995}"/>
                    </a:ext>
                  </a:extLst>
                </p:cNvPr>
                <p:cNvPicPr/>
                <p:nvPr/>
              </p:nvPicPr>
              <p:blipFill>
                <a:blip r:embed="rId203"/>
                <a:stretch>
                  <a:fillRect/>
                </a:stretch>
              </p:blipFill>
              <p:spPr>
                <a:xfrm>
                  <a:off x="3311760" y="3756307"/>
                  <a:ext cx="40680" cy="128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4">
              <p14:nvContentPartPr>
                <p14:cNvPr id="187" name="Freihand 186">
                  <a:extLst>
                    <a:ext uri="{FF2B5EF4-FFF2-40B4-BE49-F238E27FC236}">
                      <a16:creationId xmlns:a16="http://schemas.microsoft.com/office/drawing/2014/main" id="{BA2C4DBC-A6E9-4539-82F7-8F7A49A3A1CA}"/>
                    </a:ext>
                  </a:extLst>
                </p14:cNvPr>
                <p14:cNvContentPartPr/>
                <p14:nvPr/>
              </p14:nvContentPartPr>
              <p14:xfrm>
                <a:off x="1417080" y="4032427"/>
                <a:ext cx="301680" cy="12240"/>
              </p14:xfrm>
            </p:contentPart>
          </mc:Choice>
          <mc:Fallback>
            <p:pic>
              <p:nvPicPr>
                <p:cNvPr id="187" name="Freihand 186">
                  <a:extLst>
                    <a:ext uri="{FF2B5EF4-FFF2-40B4-BE49-F238E27FC236}">
                      <a16:creationId xmlns:a16="http://schemas.microsoft.com/office/drawing/2014/main" id="{BA2C4DBC-A6E9-4539-82F7-8F7A49A3A1CA}"/>
                    </a:ext>
                  </a:extLst>
                </p:cNvPr>
                <p:cNvPicPr/>
                <p:nvPr/>
              </p:nvPicPr>
              <p:blipFill>
                <a:blip r:embed="rId205"/>
                <a:stretch>
                  <a:fillRect/>
                </a:stretch>
              </p:blipFill>
              <p:spPr>
                <a:xfrm>
                  <a:off x="1412760" y="4028107"/>
                  <a:ext cx="310320" cy="2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6">
              <p14:nvContentPartPr>
                <p14:cNvPr id="188" name="Freihand 187">
                  <a:extLst>
                    <a:ext uri="{FF2B5EF4-FFF2-40B4-BE49-F238E27FC236}">
                      <a16:creationId xmlns:a16="http://schemas.microsoft.com/office/drawing/2014/main" id="{435410BA-B38B-44D9-99A0-472F1A1F6CD9}"/>
                    </a:ext>
                  </a:extLst>
                </p14:cNvPr>
                <p14:cNvContentPartPr/>
                <p14:nvPr/>
              </p14:nvContentPartPr>
              <p14:xfrm>
                <a:off x="1941240" y="3948187"/>
                <a:ext cx="1238400" cy="61200"/>
              </p14:xfrm>
            </p:contentPart>
          </mc:Choice>
          <mc:Fallback>
            <p:pic>
              <p:nvPicPr>
                <p:cNvPr id="188" name="Freihand 187">
                  <a:extLst>
                    <a:ext uri="{FF2B5EF4-FFF2-40B4-BE49-F238E27FC236}">
                      <a16:creationId xmlns:a16="http://schemas.microsoft.com/office/drawing/2014/main" id="{435410BA-B38B-44D9-99A0-472F1A1F6CD9}"/>
                    </a:ext>
                  </a:extLst>
                </p:cNvPr>
                <p:cNvPicPr/>
                <p:nvPr/>
              </p:nvPicPr>
              <p:blipFill>
                <a:blip r:embed="rId207"/>
                <a:stretch>
                  <a:fillRect/>
                </a:stretch>
              </p:blipFill>
              <p:spPr>
                <a:xfrm>
                  <a:off x="1936920" y="3943867"/>
                  <a:ext cx="1247040" cy="6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8">
              <p14:nvContentPartPr>
                <p14:cNvPr id="189" name="Freihand 188">
                  <a:extLst>
                    <a:ext uri="{FF2B5EF4-FFF2-40B4-BE49-F238E27FC236}">
                      <a16:creationId xmlns:a16="http://schemas.microsoft.com/office/drawing/2014/main" id="{66DDB089-BB36-42CA-9BDE-21CB894A051E}"/>
                    </a:ext>
                  </a:extLst>
                </p14:cNvPr>
                <p14:cNvContentPartPr/>
                <p14:nvPr/>
              </p14:nvContentPartPr>
              <p14:xfrm>
                <a:off x="3470160" y="3940987"/>
                <a:ext cx="167040" cy="16560"/>
              </p14:xfrm>
            </p:contentPart>
          </mc:Choice>
          <mc:Fallback>
            <p:pic>
              <p:nvPicPr>
                <p:cNvPr id="189" name="Freihand 188">
                  <a:extLst>
                    <a:ext uri="{FF2B5EF4-FFF2-40B4-BE49-F238E27FC236}">
                      <a16:creationId xmlns:a16="http://schemas.microsoft.com/office/drawing/2014/main" id="{66DDB089-BB36-42CA-9BDE-21CB894A051E}"/>
                    </a:ext>
                  </a:extLst>
                </p:cNvPr>
                <p:cNvPicPr/>
                <p:nvPr/>
              </p:nvPicPr>
              <p:blipFill>
                <a:blip r:embed="rId209"/>
                <a:stretch>
                  <a:fillRect/>
                </a:stretch>
              </p:blipFill>
              <p:spPr>
                <a:xfrm>
                  <a:off x="3465840" y="3936667"/>
                  <a:ext cx="175680" cy="2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0">
              <p14:nvContentPartPr>
                <p14:cNvPr id="190" name="Freihand 189">
                  <a:extLst>
                    <a:ext uri="{FF2B5EF4-FFF2-40B4-BE49-F238E27FC236}">
                      <a16:creationId xmlns:a16="http://schemas.microsoft.com/office/drawing/2014/main" id="{658B89F8-2125-4DFD-9B75-FAA296915462}"/>
                    </a:ext>
                  </a:extLst>
                </p14:cNvPr>
                <p14:cNvContentPartPr/>
                <p14:nvPr/>
              </p14:nvContentPartPr>
              <p14:xfrm>
                <a:off x="3939240" y="3974827"/>
                <a:ext cx="218160" cy="27720"/>
              </p14:xfrm>
            </p:contentPart>
          </mc:Choice>
          <mc:Fallback>
            <p:pic>
              <p:nvPicPr>
                <p:cNvPr id="190" name="Freihand 189">
                  <a:extLst>
                    <a:ext uri="{FF2B5EF4-FFF2-40B4-BE49-F238E27FC236}">
                      <a16:creationId xmlns:a16="http://schemas.microsoft.com/office/drawing/2014/main" id="{658B89F8-2125-4DFD-9B75-FAA296915462}"/>
                    </a:ext>
                  </a:extLst>
                </p:cNvPr>
                <p:cNvPicPr/>
                <p:nvPr/>
              </p:nvPicPr>
              <p:blipFill>
                <a:blip r:embed="rId211"/>
                <a:stretch>
                  <a:fillRect/>
                </a:stretch>
              </p:blipFill>
              <p:spPr>
                <a:xfrm>
                  <a:off x="3934920" y="3970507"/>
                  <a:ext cx="226800" cy="3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2">
              <p14:nvContentPartPr>
                <p14:cNvPr id="192" name="Freihand 191">
                  <a:extLst>
                    <a:ext uri="{FF2B5EF4-FFF2-40B4-BE49-F238E27FC236}">
                      <a16:creationId xmlns:a16="http://schemas.microsoft.com/office/drawing/2014/main" id="{08E6C973-2837-4C84-AF52-2D95C9989D94}"/>
                    </a:ext>
                  </a:extLst>
                </p14:cNvPr>
                <p14:cNvContentPartPr/>
                <p14:nvPr/>
              </p14:nvContentPartPr>
              <p14:xfrm>
                <a:off x="2161200" y="2683507"/>
                <a:ext cx="252720" cy="22680"/>
              </p14:xfrm>
            </p:contentPart>
          </mc:Choice>
          <mc:Fallback>
            <p:pic>
              <p:nvPicPr>
                <p:cNvPr id="192" name="Freihand 191">
                  <a:extLst>
                    <a:ext uri="{FF2B5EF4-FFF2-40B4-BE49-F238E27FC236}">
                      <a16:creationId xmlns:a16="http://schemas.microsoft.com/office/drawing/2014/main" id="{08E6C973-2837-4C84-AF52-2D95C9989D94}"/>
                    </a:ext>
                  </a:extLst>
                </p:cNvPr>
                <p:cNvPicPr/>
                <p:nvPr/>
              </p:nvPicPr>
              <p:blipFill>
                <a:blip r:embed="rId213"/>
                <a:stretch>
                  <a:fillRect/>
                </a:stretch>
              </p:blipFill>
              <p:spPr>
                <a:xfrm>
                  <a:off x="2156880" y="2679187"/>
                  <a:ext cx="261360" cy="3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4">
              <p14:nvContentPartPr>
                <p14:cNvPr id="193" name="Freihand 192">
                  <a:extLst>
                    <a:ext uri="{FF2B5EF4-FFF2-40B4-BE49-F238E27FC236}">
                      <a16:creationId xmlns:a16="http://schemas.microsoft.com/office/drawing/2014/main" id="{BE057356-59E0-4075-8EE8-CABD83439F0B}"/>
                    </a:ext>
                  </a:extLst>
                </p14:cNvPr>
                <p14:cNvContentPartPr/>
                <p14:nvPr/>
              </p14:nvContentPartPr>
              <p14:xfrm>
                <a:off x="2922240" y="2764147"/>
                <a:ext cx="180360" cy="16200"/>
              </p14:xfrm>
            </p:contentPart>
          </mc:Choice>
          <mc:Fallback>
            <p:pic>
              <p:nvPicPr>
                <p:cNvPr id="193" name="Freihand 192">
                  <a:extLst>
                    <a:ext uri="{FF2B5EF4-FFF2-40B4-BE49-F238E27FC236}">
                      <a16:creationId xmlns:a16="http://schemas.microsoft.com/office/drawing/2014/main" id="{BE057356-59E0-4075-8EE8-CABD83439F0B}"/>
                    </a:ext>
                  </a:extLst>
                </p:cNvPr>
                <p:cNvPicPr/>
                <p:nvPr/>
              </p:nvPicPr>
              <p:blipFill>
                <a:blip r:embed="rId215"/>
                <a:stretch>
                  <a:fillRect/>
                </a:stretch>
              </p:blipFill>
              <p:spPr>
                <a:xfrm>
                  <a:off x="2917920" y="2759827"/>
                  <a:ext cx="189000" cy="2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6">
              <p14:nvContentPartPr>
                <p14:cNvPr id="191" name="Freihand 190">
                  <a:extLst>
                    <a:ext uri="{FF2B5EF4-FFF2-40B4-BE49-F238E27FC236}">
                      <a16:creationId xmlns:a16="http://schemas.microsoft.com/office/drawing/2014/main" id="{CF1BAAD1-B402-4650-A059-98DFBF853901}"/>
                    </a:ext>
                  </a:extLst>
                </p14:cNvPr>
                <p14:cNvContentPartPr/>
                <p14:nvPr/>
              </p14:nvContentPartPr>
              <p14:xfrm>
                <a:off x="1473600" y="2688187"/>
                <a:ext cx="338760" cy="13320"/>
              </p14:xfrm>
            </p:contentPart>
          </mc:Choice>
          <mc:Fallback>
            <p:pic>
              <p:nvPicPr>
                <p:cNvPr id="191" name="Freihand 190">
                  <a:extLst>
                    <a:ext uri="{FF2B5EF4-FFF2-40B4-BE49-F238E27FC236}">
                      <a16:creationId xmlns:a16="http://schemas.microsoft.com/office/drawing/2014/main" id="{CF1BAAD1-B402-4650-A059-98DFBF853901}"/>
                    </a:ext>
                  </a:extLst>
                </p:cNvPr>
                <p:cNvPicPr/>
                <p:nvPr/>
              </p:nvPicPr>
              <p:blipFill>
                <a:blip r:embed="rId217"/>
                <a:stretch>
                  <a:fillRect/>
                </a:stretch>
              </p:blipFill>
              <p:spPr>
                <a:xfrm>
                  <a:off x="1469280" y="2683867"/>
                  <a:ext cx="347400" cy="2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8">
              <p14:nvContentPartPr>
                <p14:cNvPr id="194" name="Freihand 193">
                  <a:extLst>
                    <a:ext uri="{FF2B5EF4-FFF2-40B4-BE49-F238E27FC236}">
                      <a16:creationId xmlns:a16="http://schemas.microsoft.com/office/drawing/2014/main" id="{3F55E829-50E2-4B25-877F-537749A25DC4}"/>
                    </a:ext>
                  </a:extLst>
                </p14:cNvPr>
                <p14:cNvContentPartPr/>
                <p14:nvPr/>
              </p14:nvContentPartPr>
              <p14:xfrm>
                <a:off x="1058160" y="2787187"/>
                <a:ext cx="219240" cy="938160"/>
              </p14:xfrm>
            </p:contentPart>
          </mc:Choice>
          <mc:Fallback>
            <p:pic>
              <p:nvPicPr>
                <p:cNvPr id="194" name="Freihand 193">
                  <a:extLst>
                    <a:ext uri="{FF2B5EF4-FFF2-40B4-BE49-F238E27FC236}">
                      <a16:creationId xmlns:a16="http://schemas.microsoft.com/office/drawing/2014/main" id="{3F55E829-50E2-4B25-877F-537749A25DC4}"/>
                    </a:ext>
                  </a:extLst>
                </p:cNvPr>
                <p:cNvPicPr/>
                <p:nvPr/>
              </p:nvPicPr>
              <p:blipFill>
                <a:blip r:embed="rId219"/>
                <a:stretch>
                  <a:fillRect/>
                </a:stretch>
              </p:blipFill>
              <p:spPr>
                <a:xfrm>
                  <a:off x="1053840" y="2782867"/>
                  <a:ext cx="227880" cy="94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0">
              <p14:nvContentPartPr>
                <p14:cNvPr id="195" name="Freihand 194">
                  <a:extLst>
                    <a:ext uri="{FF2B5EF4-FFF2-40B4-BE49-F238E27FC236}">
                      <a16:creationId xmlns:a16="http://schemas.microsoft.com/office/drawing/2014/main" id="{2D324304-3CA9-40F5-A4A0-05C6DDE31A0C}"/>
                    </a:ext>
                  </a:extLst>
                </p14:cNvPr>
                <p14:cNvContentPartPr/>
                <p14:nvPr/>
              </p14:nvContentPartPr>
              <p14:xfrm>
                <a:off x="457320" y="3273547"/>
                <a:ext cx="127800" cy="185400"/>
              </p14:xfrm>
            </p:contentPart>
          </mc:Choice>
          <mc:Fallback>
            <p:pic>
              <p:nvPicPr>
                <p:cNvPr id="195" name="Freihand 194">
                  <a:extLst>
                    <a:ext uri="{FF2B5EF4-FFF2-40B4-BE49-F238E27FC236}">
                      <a16:creationId xmlns:a16="http://schemas.microsoft.com/office/drawing/2014/main" id="{2D324304-3CA9-40F5-A4A0-05C6DDE31A0C}"/>
                    </a:ext>
                  </a:extLst>
                </p:cNvPr>
                <p:cNvPicPr/>
                <p:nvPr/>
              </p:nvPicPr>
              <p:blipFill>
                <a:blip r:embed="rId221"/>
                <a:stretch>
                  <a:fillRect/>
                </a:stretch>
              </p:blipFill>
              <p:spPr>
                <a:xfrm>
                  <a:off x="453000" y="3269227"/>
                  <a:ext cx="136440" cy="19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2">
              <p14:nvContentPartPr>
                <p14:cNvPr id="196" name="Freihand 195">
                  <a:extLst>
                    <a:ext uri="{FF2B5EF4-FFF2-40B4-BE49-F238E27FC236}">
                      <a16:creationId xmlns:a16="http://schemas.microsoft.com/office/drawing/2014/main" id="{DF2BE852-0012-425B-91B4-74782A878C85}"/>
                    </a:ext>
                  </a:extLst>
                </p14:cNvPr>
                <p14:cNvContentPartPr/>
                <p14:nvPr/>
              </p14:nvContentPartPr>
              <p14:xfrm>
                <a:off x="558120" y="3281827"/>
                <a:ext cx="33480" cy="205560"/>
              </p14:xfrm>
            </p:contentPart>
          </mc:Choice>
          <mc:Fallback>
            <p:pic>
              <p:nvPicPr>
                <p:cNvPr id="196" name="Freihand 195">
                  <a:extLst>
                    <a:ext uri="{FF2B5EF4-FFF2-40B4-BE49-F238E27FC236}">
                      <a16:creationId xmlns:a16="http://schemas.microsoft.com/office/drawing/2014/main" id="{DF2BE852-0012-425B-91B4-74782A878C85}"/>
                    </a:ext>
                  </a:extLst>
                </p:cNvPr>
                <p:cNvPicPr/>
                <p:nvPr/>
              </p:nvPicPr>
              <p:blipFill>
                <a:blip r:embed="rId223"/>
                <a:stretch>
                  <a:fillRect/>
                </a:stretch>
              </p:blipFill>
              <p:spPr>
                <a:xfrm>
                  <a:off x="553800" y="3277507"/>
                  <a:ext cx="42120" cy="21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4">
              <p14:nvContentPartPr>
                <p14:cNvPr id="197" name="Freihand 196">
                  <a:extLst>
                    <a:ext uri="{FF2B5EF4-FFF2-40B4-BE49-F238E27FC236}">
                      <a16:creationId xmlns:a16="http://schemas.microsoft.com/office/drawing/2014/main" id="{55174700-BA42-4851-9FCD-9965A902A458}"/>
                    </a:ext>
                  </a:extLst>
                </p14:cNvPr>
                <p14:cNvContentPartPr/>
                <p14:nvPr/>
              </p14:nvContentPartPr>
              <p14:xfrm>
                <a:off x="438240" y="3448867"/>
                <a:ext cx="185400" cy="20160"/>
              </p14:xfrm>
            </p:contentPart>
          </mc:Choice>
          <mc:Fallback>
            <p:pic>
              <p:nvPicPr>
                <p:cNvPr id="197" name="Freihand 196">
                  <a:extLst>
                    <a:ext uri="{FF2B5EF4-FFF2-40B4-BE49-F238E27FC236}">
                      <a16:creationId xmlns:a16="http://schemas.microsoft.com/office/drawing/2014/main" id="{55174700-BA42-4851-9FCD-9965A902A458}"/>
                    </a:ext>
                  </a:extLst>
                </p:cNvPr>
                <p:cNvPicPr/>
                <p:nvPr/>
              </p:nvPicPr>
              <p:blipFill>
                <a:blip r:embed="rId225"/>
                <a:stretch>
                  <a:fillRect/>
                </a:stretch>
              </p:blipFill>
              <p:spPr>
                <a:xfrm>
                  <a:off x="433920" y="3444547"/>
                  <a:ext cx="194040" cy="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6">
              <p14:nvContentPartPr>
                <p14:cNvPr id="198" name="Freihand 197">
                  <a:extLst>
                    <a:ext uri="{FF2B5EF4-FFF2-40B4-BE49-F238E27FC236}">
                      <a16:creationId xmlns:a16="http://schemas.microsoft.com/office/drawing/2014/main" id="{EBDBDE13-CA6E-46B8-AE9D-155205D359F2}"/>
                    </a:ext>
                  </a:extLst>
                </p14:cNvPr>
                <p14:cNvContentPartPr/>
                <p14:nvPr/>
              </p14:nvContentPartPr>
              <p14:xfrm>
                <a:off x="627240" y="3278587"/>
                <a:ext cx="163080" cy="236880"/>
              </p14:xfrm>
            </p:contentPart>
          </mc:Choice>
          <mc:Fallback>
            <p:pic>
              <p:nvPicPr>
                <p:cNvPr id="198" name="Freihand 197">
                  <a:extLst>
                    <a:ext uri="{FF2B5EF4-FFF2-40B4-BE49-F238E27FC236}">
                      <a16:creationId xmlns:a16="http://schemas.microsoft.com/office/drawing/2014/main" id="{EBDBDE13-CA6E-46B8-AE9D-155205D359F2}"/>
                    </a:ext>
                  </a:extLst>
                </p:cNvPr>
                <p:cNvPicPr/>
                <p:nvPr/>
              </p:nvPicPr>
              <p:blipFill>
                <a:blip r:embed="rId227"/>
                <a:stretch>
                  <a:fillRect/>
                </a:stretch>
              </p:blipFill>
              <p:spPr>
                <a:xfrm>
                  <a:off x="622920" y="3274267"/>
                  <a:ext cx="171720" cy="24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8">
              <p14:nvContentPartPr>
                <p14:cNvPr id="199" name="Freihand 198">
                  <a:extLst>
                    <a:ext uri="{FF2B5EF4-FFF2-40B4-BE49-F238E27FC236}">
                      <a16:creationId xmlns:a16="http://schemas.microsoft.com/office/drawing/2014/main" id="{0DA8F322-65A9-4E72-9E45-5D9B157186F1}"/>
                    </a:ext>
                  </a:extLst>
                </p14:cNvPr>
                <p14:cNvContentPartPr/>
                <p14:nvPr/>
              </p14:nvContentPartPr>
              <p14:xfrm>
                <a:off x="876360" y="3208747"/>
                <a:ext cx="31680" cy="248760"/>
              </p14:xfrm>
            </p:contentPart>
          </mc:Choice>
          <mc:Fallback>
            <p:pic>
              <p:nvPicPr>
                <p:cNvPr id="199" name="Freihand 198">
                  <a:extLst>
                    <a:ext uri="{FF2B5EF4-FFF2-40B4-BE49-F238E27FC236}">
                      <a16:creationId xmlns:a16="http://schemas.microsoft.com/office/drawing/2014/main" id="{0DA8F322-65A9-4E72-9E45-5D9B157186F1}"/>
                    </a:ext>
                  </a:extLst>
                </p:cNvPr>
                <p:cNvPicPr/>
                <p:nvPr/>
              </p:nvPicPr>
              <p:blipFill>
                <a:blip r:embed="rId229"/>
                <a:stretch>
                  <a:fillRect/>
                </a:stretch>
              </p:blipFill>
              <p:spPr>
                <a:xfrm>
                  <a:off x="872040" y="3204427"/>
                  <a:ext cx="40320" cy="25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0">
              <p14:nvContentPartPr>
                <p14:cNvPr id="200" name="Freihand 199">
                  <a:extLst>
                    <a:ext uri="{FF2B5EF4-FFF2-40B4-BE49-F238E27FC236}">
                      <a16:creationId xmlns:a16="http://schemas.microsoft.com/office/drawing/2014/main" id="{10468EE6-8A54-4D31-9A19-3EFB9080075D}"/>
                    </a:ext>
                  </a:extLst>
                </p14:cNvPr>
                <p14:cNvContentPartPr/>
                <p14:nvPr/>
              </p14:nvContentPartPr>
              <p14:xfrm>
                <a:off x="813000" y="3376147"/>
                <a:ext cx="217080" cy="151920"/>
              </p14:xfrm>
            </p:contentPart>
          </mc:Choice>
          <mc:Fallback>
            <p:pic>
              <p:nvPicPr>
                <p:cNvPr id="200" name="Freihand 199">
                  <a:extLst>
                    <a:ext uri="{FF2B5EF4-FFF2-40B4-BE49-F238E27FC236}">
                      <a16:creationId xmlns:a16="http://schemas.microsoft.com/office/drawing/2014/main" id="{10468EE6-8A54-4D31-9A19-3EFB9080075D}"/>
                    </a:ext>
                  </a:extLst>
                </p:cNvPr>
                <p:cNvPicPr/>
                <p:nvPr/>
              </p:nvPicPr>
              <p:blipFill>
                <a:blip r:embed="rId231"/>
                <a:stretch>
                  <a:fillRect/>
                </a:stretch>
              </p:blipFill>
              <p:spPr>
                <a:xfrm>
                  <a:off x="808680" y="3371827"/>
                  <a:ext cx="225720" cy="16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2">
              <p14:nvContentPartPr>
                <p14:cNvPr id="205" name="Freihand 204">
                  <a:extLst>
                    <a:ext uri="{FF2B5EF4-FFF2-40B4-BE49-F238E27FC236}">
                      <a16:creationId xmlns:a16="http://schemas.microsoft.com/office/drawing/2014/main" id="{2BC241DC-CB36-4BA7-BA83-50D4CAEABCBF}"/>
                    </a:ext>
                  </a:extLst>
                </p14:cNvPr>
                <p14:cNvContentPartPr/>
                <p14:nvPr/>
              </p14:nvContentPartPr>
              <p14:xfrm>
                <a:off x="399360" y="4396027"/>
                <a:ext cx="221040" cy="19080"/>
              </p14:xfrm>
            </p:contentPart>
          </mc:Choice>
          <mc:Fallback>
            <p:pic>
              <p:nvPicPr>
                <p:cNvPr id="205" name="Freihand 204">
                  <a:extLst>
                    <a:ext uri="{FF2B5EF4-FFF2-40B4-BE49-F238E27FC236}">
                      <a16:creationId xmlns:a16="http://schemas.microsoft.com/office/drawing/2014/main" id="{2BC241DC-CB36-4BA7-BA83-50D4CAEABCBF}"/>
                    </a:ext>
                  </a:extLst>
                </p:cNvPr>
                <p:cNvPicPr/>
                <p:nvPr/>
              </p:nvPicPr>
              <p:blipFill>
                <a:blip r:embed="rId233"/>
                <a:stretch>
                  <a:fillRect/>
                </a:stretch>
              </p:blipFill>
              <p:spPr>
                <a:xfrm>
                  <a:off x="395040" y="4391707"/>
                  <a:ext cx="229680" cy="2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4">
              <p14:nvContentPartPr>
                <p14:cNvPr id="206" name="Freihand 205">
                  <a:extLst>
                    <a:ext uri="{FF2B5EF4-FFF2-40B4-BE49-F238E27FC236}">
                      <a16:creationId xmlns:a16="http://schemas.microsoft.com/office/drawing/2014/main" id="{F50A4E9E-25D0-46A3-A4B2-8793A870C054}"/>
                    </a:ext>
                  </a:extLst>
                </p14:cNvPr>
                <p14:cNvContentPartPr/>
                <p14:nvPr/>
              </p14:nvContentPartPr>
              <p14:xfrm>
                <a:off x="431040" y="4446067"/>
                <a:ext cx="161280" cy="28800"/>
              </p14:xfrm>
            </p:contentPart>
          </mc:Choice>
          <mc:Fallback>
            <p:pic>
              <p:nvPicPr>
                <p:cNvPr id="206" name="Freihand 205">
                  <a:extLst>
                    <a:ext uri="{FF2B5EF4-FFF2-40B4-BE49-F238E27FC236}">
                      <a16:creationId xmlns:a16="http://schemas.microsoft.com/office/drawing/2014/main" id="{F50A4E9E-25D0-46A3-A4B2-8793A870C054}"/>
                    </a:ext>
                  </a:extLst>
                </p:cNvPr>
                <p:cNvPicPr/>
                <p:nvPr/>
              </p:nvPicPr>
              <p:blipFill>
                <a:blip r:embed="rId235"/>
                <a:stretch>
                  <a:fillRect/>
                </a:stretch>
              </p:blipFill>
              <p:spPr>
                <a:xfrm>
                  <a:off x="426720" y="4441747"/>
                  <a:ext cx="169920" cy="3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6">
              <p14:nvContentPartPr>
                <p14:cNvPr id="207" name="Freihand 206">
                  <a:extLst>
                    <a:ext uri="{FF2B5EF4-FFF2-40B4-BE49-F238E27FC236}">
                      <a16:creationId xmlns:a16="http://schemas.microsoft.com/office/drawing/2014/main" id="{22D6BA39-D9EB-4038-BF39-A86918A02886}"/>
                    </a:ext>
                  </a:extLst>
                </p14:cNvPr>
                <p14:cNvContentPartPr/>
                <p14:nvPr/>
              </p14:nvContentPartPr>
              <p14:xfrm>
                <a:off x="373440" y="4189387"/>
                <a:ext cx="219240" cy="144720"/>
              </p14:xfrm>
            </p:contentPart>
          </mc:Choice>
          <mc:Fallback>
            <p:pic>
              <p:nvPicPr>
                <p:cNvPr id="207" name="Freihand 206">
                  <a:extLst>
                    <a:ext uri="{FF2B5EF4-FFF2-40B4-BE49-F238E27FC236}">
                      <a16:creationId xmlns:a16="http://schemas.microsoft.com/office/drawing/2014/main" id="{22D6BA39-D9EB-4038-BF39-A86918A02886}"/>
                    </a:ext>
                  </a:extLst>
                </p:cNvPr>
                <p:cNvPicPr/>
                <p:nvPr/>
              </p:nvPicPr>
              <p:blipFill>
                <a:blip r:embed="rId237"/>
                <a:stretch>
                  <a:fillRect/>
                </a:stretch>
              </p:blipFill>
              <p:spPr>
                <a:xfrm>
                  <a:off x="369120" y="4185067"/>
                  <a:ext cx="227880" cy="15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8">
              <p14:nvContentPartPr>
                <p14:cNvPr id="209" name="Freihand 208">
                  <a:extLst>
                    <a:ext uri="{FF2B5EF4-FFF2-40B4-BE49-F238E27FC236}">
                      <a16:creationId xmlns:a16="http://schemas.microsoft.com/office/drawing/2014/main" id="{484CC2A6-8113-40EF-A777-3A9B3BF07133}"/>
                    </a:ext>
                  </a:extLst>
                </p14:cNvPr>
                <p14:cNvContentPartPr/>
                <p14:nvPr/>
              </p14:nvContentPartPr>
              <p14:xfrm>
                <a:off x="743160" y="4234027"/>
                <a:ext cx="115920" cy="223560"/>
              </p14:xfrm>
            </p:contentPart>
          </mc:Choice>
          <mc:Fallback>
            <p:pic>
              <p:nvPicPr>
                <p:cNvPr id="209" name="Freihand 208">
                  <a:extLst>
                    <a:ext uri="{FF2B5EF4-FFF2-40B4-BE49-F238E27FC236}">
                      <a16:creationId xmlns:a16="http://schemas.microsoft.com/office/drawing/2014/main" id="{484CC2A6-8113-40EF-A777-3A9B3BF07133}"/>
                    </a:ext>
                  </a:extLst>
                </p:cNvPr>
                <p:cNvPicPr/>
                <p:nvPr/>
              </p:nvPicPr>
              <p:blipFill>
                <a:blip r:embed="rId239"/>
                <a:stretch>
                  <a:fillRect/>
                </a:stretch>
              </p:blipFill>
              <p:spPr>
                <a:xfrm>
                  <a:off x="738840" y="4229707"/>
                  <a:ext cx="124560" cy="23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0">
              <p14:nvContentPartPr>
                <p14:cNvPr id="210" name="Freihand 209">
                  <a:extLst>
                    <a:ext uri="{FF2B5EF4-FFF2-40B4-BE49-F238E27FC236}">
                      <a16:creationId xmlns:a16="http://schemas.microsoft.com/office/drawing/2014/main" id="{91217641-FD06-486C-BAB9-461FFC49D6F2}"/>
                    </a:ext>
                  </a:extLst>
                </p14:cNvPr>
                <p14:cNvContentPartPr/>
                <p14:nvPr/>
              </p14:nvContentPartPr>
              <p14:xfrm>
                <a:off x="800760" y="4389187"/>
                <a:ext cx="84240" cy="22320"/>
              </p14:xfrm>
            </p:contentPart>
          </mc:Choice>
          <mc:Fallback>
            <p:pic>
              <p:nvPicPr>
                <p:cNvPr id="210" name="Freihand 209">
                  <a:extLst>
                    <a:ext uri="{FF2B5EF4-FFF2-40B4-BE49-F238E27FC236}">
                      <a16:creationId xmlns:a16="http://schemas.microsoft.com/office/drawing/2014/main" id="{91217641-FD06-486C-BAB9-461FFC49D6F2}"/>
                    </a:ext>
                  </a:extLst>
                </p:cNvPr>
                <p:cNvPicPr/>
                <p:nvPr/>
              </p:nvPicPr>
              <p:blipFill>
                <a:blip r:embed="rId241"/>
                <a:stretch>
                  <a:fillRect/>
                </a:stretch>
              </p:blipFill>
              <p:spPr>
                <a:xfrm>
                  <a:off x="796440" y="4384867"/>
                  <a:ext cx="92880" cy="3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2">
              <p14:nvContentPartPr>
                <p14:cNvPr id="211" name="Freihand 210">
                  <a:extLst>
                    <a:ext uri="{FF2B5EF4-FFF2-40B4-BE49-F238E27FC236}">
                      <a16:creationId xmlns:a16="http://schemas.microsoft.com/office/drawing/2014/main" id="{D5E6E826-9F50-403B-9D68-3EF06F8FD39D}"/>
                    </a:ext>
                  </a:extLst>
                </p14:cNvPr>
                <p14:cNvContentPartPr/>
                <p14:nvPr/>
              </p14:nvContentPartPr>
              <p14:xfrm>
                <a:off x="903720" y="4365787"/>
                <a:ext cx="175320" cy="45360"/>
              </p14:xfrm>
            </p:contentPart>
          </mc:Choice>
          <mc:Fallback>
            <p:pic>
              <p:nvPicPr>
                <p:cNvPr id="211" name="Freihand 210">
                  <a:extLst>
                    <a:ext uri="{FF2B5EF4-FFF2-40B4-BE49-F238E27FC236}">
                      <a16:creationId xmlns:a16="http://schemas.microsoft.com/office/drawing/2014/main" id="{D5E6E826-9F50-403B-9D68-3EF06F8FD39D}"/>
                    </a:ext>
                  </a:extLst>
                </p:cNvPr>
                <p:cNvPicPr/>
                <p:nvPr/>
              </p:nvPicPr>
              <p:blipFill>
                <a:blip r:embed="rId243"/>
                <a:stretch>
                  <a:fillRect/>
                </a:stretch>
              </p:blipFill>
              <p:spPr>
                <a:xfrm>
                  <a:off x="899400" y="4361467"/>
                  <a:ext cx="183960" cy="5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4">
              <p14:nvContentPartPr>
                <p14:cNvPr id="212" name="Freihand 211">
                  <a:extLst>
                    <a:ext uri="{FF2B5EF4-FFF2-40B4-BE49-F238E27FC236}">
                      <a16:creationId xmlns:a16="http://schemas.microsoft.com/office/drawing/2014/main" id="{626E0936-0B4A-4377-949B-6393EA48E341}"/>
                    </a:ext>
                  </a:extLst>
                </p14:cNvPr>
                <p14:cNvContentPartPr/>
                <p14:nvPr/>
              </p14:nvContentPartPr>
              <p14:xfrm>
                <a:off x="1138440" y="4345267"/>
                <a:ext cx="69120" cy="89280"/>
              </p14:xfrm>
            </p:contentPart>
          </mc:Choice>
          <mc:Fallback>
            <p:pic>
              <p:nvPicPr>
                <p:cNvPr id="212" name="Freihand 211">
                  <a:extLst>
                    <a:ext uri="{FF2B5EF4-FFF2-40B4-BE49-F238E27FC236}">
                      <a16:creationId xmlns:a16="http://schemas.microsoft.com/office/drawing/2014/main" id="{626E0936-0B4A-4377-949B-6393EA48E341}"/>
                    </a:ext>
                  </a:extLst>
                </p:cNvPr>
                <p:cNvPicPr/>
                <p:nvPr/>
              </p:nvPicPr>
              <p:blipFill>
                <a:blip r:embed="rId245"/>
                <a:stretch>
                  <a:fillRect/>
                </a:stretch>
              </p:blipFill>
              <p:spPr>
                <a:xfrm>
                  <a:off x="1134120" y="4340947"/>
                  <a:ext cx="77760" cy="9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6">
              <p14:nvContentPartPr>
                <p14:cNvPr id="213" name="Freihand 212">
                  <a:extLst>
                    <a:ext uri="{FF2B5EF4-FFF2-40B4-BE49-F238E27FC236}">
                      <a16:creationId xmlns:a16="http://schemas.microsoft.com/office/drawing/2014/main" id="{699D8EFC-627C-40E1-B61B-FD4F64915C71}"/>
                    </a:ext>
                  </a:extLst>
                </p14:cNvPr>
                <p14:cNvContentPartPr/>
                <p14:nvPr/>
              </p14:nvContentPartPr>
              <p14:xfrm>
                <a:off x="1237440" y="4338787"/>
                <a:ext cx="383400" cy="77400"/>
              </p14:xfrm>
            </p:contentPart>
          </mc:Choice>
          <mc:Fallback>
            <p:pic>
              <p:nvPicPr>
                <p:cNvPr id="213" name="Freihand 212">
                  <a:extLst>
                    <a:ext uri="{FF2B5EF4-FFF2-40B4-BE49-F238E27FC236}">
                      <a16:creationId xmlns:a16="http://schemas.microsoft.com/office/drawing/2014/main" id="{699D8EFC-627C-40E1-B61B-FD4F64915C71}"/>
                    </a:ext>
                  </a:extLst>
                </p:cNvPr>
                <p:cNvPicPr/>
                <p:nvPr/>
              </p:nvPicPr>
              <p:blipFill>
                <a:blip r:embed="rId247"/>
                <a:stretch>
                  <a:fillRect/>
                </a:stretch>
              </p:blipFill>
              <p:spPr>
                <a:xfrm>
                  <a:off x="1233120" y="4334467"/>
                  <a:ext cx="392040" cy="8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8">
              <p14:nvContentPartPr>
                <p14:cNvPr id="214" name="Freihand 213">
                  <a:extLst>
                    <a:ext uri="{FF2B5EF4-FFF2-40B4-BE49-F238E27FC236}">
                      <a16:creationId xmlns:a16="http://schemas.microsoft.com/office/drawing/2014/main" id="{9A909795-5B7F-4070-8539-A25A8E574AB6}"/>
                    </a:ext>
                  </a:extLst>
                </p14:cNvPr>
                <p14:cNvContentPartPr/>
                <p14:nvPr/>
              </p14:nvContentPartPr>
              <p14:xfrm>
                <a:off x="1673040" y="4304227"/>
                <a:ext cx="80640" cy="258120"/>
              </p14:xfrm>
            </p:contentPart>
          </mc:Choice>
          <mc:Fallback>
            <p:pic>
              <p:nvPicPr>
                <p:cNvPr id="214" name="Freihand 213">
                  <a:extLst>
                    <a:ext uri="{FF2B5EF4-FFF2-40B4-BE49-F238E27FC236}">
                      <a16:creationId xmlns:a16="http://schemas.microsoft.com/office/drawing/2014/main" id="{9A909795-5B7F-4070-8539-A25A8E574AB6}"/>
                    </a:ext>
                  </a:extLst>
                </p:cNvPr>
                <p:cNvPicPr/>
                <p:nvPr/>
              </p:nvPicPr>
              <p:blipFill>
                <a:blip r:embed="rId249"/>
                <a:stretch>
                  <a:fillRect/>
                </a:stretch>
              </p:blipFill>
              <p:spPr>
                <a:xfrm>
                  <a:off x="1668720" y="4299907"/>
                  <a:ext cx="89280" cy="26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0">
              <p14:nvContentPartPr>
                <p14:cNvPr id="215" name="Freihand 214">
                  <a:extLst>
                    <a:ext uri="{FF2B5EF4-FFF2-40B4-BE49-F238E27FC236}">
                      <a16:creationId xmlns:a16="http://schemas.microsoft.com/office/drawing/2014/main" id="{342204E1-6D59-4AA6-A909-D86650FEAB9E}"/>
                    </a:ext>
                  </a:extLst>
                </p14:cNvPr>
                <p14:cNvContentPartPr/>
                <p14:nvPr/>
              </p14:nvContentPartPr>
              <p14:xfrm>
                <a:off x="1791840" y="4336627"/>
                <a:ext cx="219240" cy="48240"/>
              </p14:xfrm>
            </p:contentPart>
          </mc:Choice>
          <mc:Fallback>
            <p:pic>
              <p:nvPicPr>
                <p:cNvPr id="215" name="Freihand 214">
                  <a:extLst>
                    <a:ext uri="{FF2B5EF4-FFF2-40B4-BE49-F238E27FC236}">
                      <a16:creationId xmlns:a16="http://schemas.microsoft.com/office/drawing/2014/main" id="{342204E1-6D59-4AA6-A909-D86650FEAB9E}"/>
                    </a:ext>
                  </a:extLst>
                </p:cNvPr>
                <p:cNvPicPr/>
                <p:nvPr/>
              </p:nvPicPr>
              <p:blipFill>
                <a:blip r:embed="rId251"/>
                <a:stretch>
                  <a:fillRect/>
                </a:stretch>
              </p:blipFill>
              <p:spPr>
                <a:xfrm>
                  <a:off x="1787520" y="4332307"/>
                  <a:ext cx="227880" cy="5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2">
              <p14:nvContentPartPr>
                <p14:cNvPr id="216" name="Freihand 215">
                  <a:extLst>
                    <a:ext uri="{FF2B5EF4-FFF2-40B4-BE49-F238E27FC236}">
                      <a16:creationId xmlns:a16="http://schemas.microsoft.com/office/drawing/2014/main" id="{871E9738-D52E-41E3-8A2E-DC7D2939E411}"/>
                    </a:ext>
                  </a:extLst>
                </p14:cNvPr>
                <p14:cNvContentPartPr/>
                <p14:nvPr/>
              </p14:nvContentPartPr>
              <p14:xfrm>
                <a:off x="2047440" y="4198027"/>
                <a:ext cx="285120" cy="203760"/>
              </p14:xfrm>
            </p:contentPart>
          </mc:Choice>
          <mc:Fallback>
            <p:pic>
              <p:nvPicPr>
                <p:cNvPr id="216" name="Freihand 215">
                  <a:extLst>
                    <a:ext uri="{FF2B5EF4-FFF2-40B4-BE49-F238E27FC236}">
                      <a16:creationId xmlns:a16="http://schemas.microsoft.com/office/drawing/2014/main" id="{871E9738-D52E-41E3-8A2E-DC7D2939E411}"/>
                    </a:ext>
                  </a:extLst>
                </p:cNvPr>
                <p:cNvPicPr/>
                <p:nvPr/>
              </p:nvPicPr>
              <p:blipFill>
                <a:blip r:embed="rId253"/>
                <a:stretch>
                  <a:fillRect/>
                </a:stretch>
              </p:blipFill>
              <p:spPr>
                <a:xfrm>
                  <a:off x="2043120" y="4193707"/>
                  <a:ext cx="293760" cy="21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4">
              <p14:nvContentPartPr>
                <p14:cNvPr id="148" name="Freihand 147">
                  <a:extLst>
                    <a:ext uri="{FF2B5EF4-FFF2-40B4-BE49-F238E27FC236}">
                      <a16:creationId xmlns:a16="http://schemas.microsoft.com/office/drawing/2014/main" id="{A8ECFE38-075A-42CC-A7F3-A56210A4B5B3}"/>
                    </a:ext>
                  </a:extLst>
                </p14:cNvPr>
                <p14:cNvContentPartPr/>
                <p14:nvPr/>
              </p14:nvContentPartPr>
              <p14:xfrm>
                <a:off x="8550480" y="3687907"/>
                <a:ext cx="122040" cy="237960"/>
              </p14:xfrm>
            </p:contentPart>
          </mc:Choice>
          <mc:Fallback>
            <p:pic>
              <p:nvPicPr>
                <p:cNvPr id="148" name="Freihand 147">
                  <a:extLst>
                    <a:ext uri="{FF2B5EF4-FFF2-40B4-BE49-F238E27FC236}">
                      <a16:creationId xmlns:a16="http://schemas.microsoft.com/office/drawing/2014/main" id="{A8ECFE38-075A-42CC-A7F3-A56210A4B5B3}"/>
                    </a:ext>
                  </a:extLst>
                </p:cNvPr>
                <p:cNvPicPr/>
                <p:nvPr/>
              </p:nvPicPr>
              <p:blipFill>
                <a:blip r:embed="rId255"/>
                <a:stretch>
                  <a:fillRect/>
                </a:stretch>
              </p:blipFill>
              <p:spPr>
                <a:xfrm>
                  <a:off x="8546160" y="3683587"/>
                  <a:ext cx="130680" cy="24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6">
              <p14:nvContentPartPr>
                <p14:cNvPr id="149" name="Freihand 148">
                  <a:extLst>
                    <a:ext uri="{FF2B5EF4-FFF2-40B4-BE49-F238E27FC236}">
                      <a16:creationId xmlns:a16="http://schemas.microsoft.com/office/drawing/2014/main" id="{E5385E87-8DD1-4536-82AA-157C1A61E34B}"/>
                    </a:ext>
                  </a:extLst>
                </p14:cNvPr>
                <p14:cNvContentPartPr/>
                <p14:nvPr/>
              </p14:nvContentPartPr>
              <p14:xfrm>
                <a:off x="8847840" y="3456787"/>
                <a:ext cx="111960" cy="313200"/>
              </p14:xfrm>
            </p:contentPart>
          </mc:Choice>
          <mc:Fallback>
            <p:pic>
              <p:nvPicPr>
                <p:cNvPr id="149" name="Freihand 148">
                  <a:extLst>
                    <a:ext uri="{FF2B5EF4-FFF2-40B4-BE49-F238E27FC236}">
                      <a16:creationId xmlns:a16="http://schemas.microsoft.com/office/drawing/2014/main" id="{E5385E87-8DD1-4536-82AA-157C1A61E34B}"/>
                    </a:ext>
                  </a:extLst>
                </p:cNvPr>
                <p:cNvPicPr/>
                <p:nvPr/>
              </p:nvPicPr>
              <p:blipFill>
                <a:blip r:embed="rId257"/>
                <a:stretch>
                  <a:fillRect/>
                </a:stretch>
              </p:blipFill>
              <p:spPr>
                <a:xfrm>
                  <a:off x="8843520" y="3452467"/>
                  <a:ext cx="120600" cy="32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8">
              <p14:nvContentPartPr>
                <p14:cNvPr id="150" name="Freihand 149">
                  <a:extLst>
                    <a:ext uri="{FF2B5EF4-FFF2-40B4-BE49-F238E27FC236}">
                      <a16:creationId xmlns:a16="http://schemas.microsoft.com/office/drawing/2014/main" id="{49CD9EE6-7566-4A59-AE9E-590351B192F8}"/>
                    </a:ext>
                  </a:extLst>
                </p14:cNvPr>
                <p14:cNvContentPartPr/>
                <p14:nvPr/>
              </p14:nvContentPartPr>
              <p14:xfrm>
                <a:off x="9028560" y="3431587"/>
                <a:ext cx="126360" cy="154800"/>
              </p14:xfrm>
            </p:contentPart>
          </mc:Choice>
          <mc:Fallback>
            <p:pic>
              <p:nvPicPr>
                <p:cNvPr id="150" name="Freihand 149">
                  <a:extLst>
                    <a:ext uri="{FF2B5EF4-FFF2-40B4-BE49-F238E27FC236}">
                      <a16:creationId xmlns:a16="http://schemas.microsoft.com/office/drawing/2014/main" id="{49CD9EE6-7566-4A59-AE9E-590351B192F8}"/>
                    </a:ext>
                  </a:extLst>
                </p:cNvPr>
                <p:cNvPicPr/>
                <p:nvPr/>
              </p:nvPicPr>
              <p:blipFill>
                <a:blip r:embed="rId259"/>
                <a:stretch>
                  <a:fillRect/>
                </a:stretch>
              </p:blipFill>
              <p:spPr>
                <a:xfrm>
                  <a:off x="9024240" y="3427267"/>
                  <a:ext cx="135000" cy="16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0">
              <p14:nvContentPartPr>
                <p14:cNvPr id="151" name="Freihand 150">
                  <a:extLst>
                    <a:ext uri="{FF2B5EF4-FFF2-40B4-BE49-F238E27FC236}">
                      <a16:creationId xmlns:a16="http://schemas.microsoft.com/office/drawing/2014/main" id="{392DE970-3C1F-4BB2-831C-3E83FDA79A0C}"/>
                    </a:ext>
                  </a:extLst>
                </p14:cNvPr>
                <p14:cNvContentPartPr/>
                <p14:nvPr/>
              </p14:nvContentPartPr>
              <p14:xfrm>
                <a:off x="8810400" y="3525187"/>
                <a:ext cx="390240" cy="187920"/>
              </p14:xfrm>
            </p:contentPart>
          </mc:Choice>
          <mc:Fallback>
            <p:pic>
              <p:nvPicPr>
                <p:cNvPr id="151" name="Freihand 150">
                  <a:extLst>
                    <a:ext uri="{FF2B5EF4-FFF2-40B4-BE49-F238E27FC236}">
                      <a16:creationId xmlns:a16="http://schemas.microsoft.com/office/drawing/2014/main" id="{392DE970-3C1F-4BB2-831C-3E83FDA79A0C}"/>
                    </a:ext>
                  </a:extLst>
                </p:cNvPr>
                <p:cNvPicPr/>
                <p:nvPr/>
              </p:nvPicPr>
              <p:blipFill>
                <a:blip r:embed="rId261"/>
                <a:stretch>
                  <a:fillRect/>
                </a:stretch>
              </p:blipFill>
              <p:spPr>
                <a:xfrm>
                  <a:off x="8806080" y="3520867"/>
                  <a:ext cx="398880" cy="19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2">
              <p14:nvContentPartPr>
                <p14:cNvPr id="152" name="Freihand 151">
                  <a:extLst>
                    <a:ext uri="{FF2B5EF4-FFF2-40B4-BE49-F238E27FC236}">
                      <a16:creationId xmlns:a16="http://schemas.microsoft.com/office/drawing/2014/main" id="{AD4A9755-A9C1-4154-99DC-8AD45DD64B88}"/>
                    </a:ext>
                  </a:extLst>
                </p14:cNvPr>
                <p14:cNvContentPartPr/>
                <p14:nvPr/>
              </p14:nvContentPartPr>
              <p14:xfrm>
                <a:off x="8990040" y="3655867"/>
                <a:ext cx="107640" cy="245160"/>
              </p14:xfrm>
            </p:contentPart>
          </mc:Choice>
          <mc:Fallback>
            <p:pic>
              <p:nvPicPr>
                <p:cNvPr id="152" name="Freihand 151">
                  <a:extLst>
                    <a:ext uri="{FF2B5EF4-FFF2-40B4-BE49-F238E27FC236}">
                      <a16:creationId xmlns:a16="http://schemas.microsoft.com/office/drawing/2014/main" id="{AD4A9755-A9C1-4154-99DC-8AD45DD64B88}"/>
                    </a:ext>
                  </a:extLst>
                </p:cNvPr>
                <p:cNvPicPr/>
                <p:nvPr/>
              </p:nvPicPr>
              <p:blipFill>
                <a:blip r:embed="rId263"/>
                <a:stretch>
                  <a:fillRect/>
                </a:stretch>
              </p:blipFill>
              <p:spPr>
                <a:xfrm>
                  <a:off x="8985720" y="3651547"/>
                  <a:ext cx="116280" cy="25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4">
              <p14:nvContentPartPr>
                <p14:cNvPr id="153" name="Freihand 152">
                  <a:extLst>
                    <a:ext uri="{FF2B5EF4-FFF2-40B4-BE49-F238E27FC236}">
                      <a16:creationId xmlns:a16="http://schemas.microsoft.com/office/drawing/2014/main" id="{8A4EC6C9-E0EA-4000-8FF6-208ED2FD8A1D}"/>
                    </a:ext>
                  </a:extLst>
                </p14:cNvPr>
                <p14:cNvContentPartPr/>
                <p14:nvPr/>
              </p14:nvContentPartPr>
              <p14:xfrm>
                <a:off x="9116760" y="3713467"/>
                <a:ext cx="96480" cy="129600"/>
              </p14:xfrm>
            </p:contentPart>
          </mc:Choice>
          <mc:Fallback>
            <p:pic>
              <p:nvPicPr>
                <p:cNvPr id="153" name="Freihand 152">
                  <a:extLst>
                    <a:ext uri="{FF2B5EF4-FFF2-40B4-BE49-F238E27FC236}">
                      <a16:creationId xmlns:a16="http://schemas.microsoft.com/office/drawing/2014/main" id="{8A4EC6C9-E0EA-4000-8FF6-208ED2FD8A1D}"/>
                    </a:ext>
                  </a:extLst>
                </p:cNvPr>
                <p:cNvPicPr/>
                <p:nvPr/>
              </p:nvPicPr>
              <p:blipFill>
                <a:blip r:embed="rId265"/>
                <a:stretch>
                  <a:fillRect/>
                </a:stretch>
              </p:blipFill>
              <p:spPr>
                <a:xfrm>
                  <a:off x="9112440" y="3709147"/>
                  <a:ext cx="105120" cy="13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6">
              <p14:nvContentPartPr>
                <p14:cNvPr id="132" name="Freihand 131">
                  <a:extLst>
                    <a:ext uri="{FF2B5EF4-FFF2-40B4-BE49-F238E27FC236}">
                      <a16:creationId xmlns:a16="http://schemas.microsoft.com/office/drawing/2014/main" id="{C8F4BDD7-E0E3-4F3D-90A7-66016DED60D8}"/>
                    </a:ext>
                  </a:extLst>
                </p14:cNvPr>
                <p14:cNvContentPartPr/>
                <p14:nvPr/>
              </p14:nvContentPartPr>
              <p14:xfrm>
                <a:off x="4178640" y="3962227"/>
                <a:ext cx="78480" cy="72000"/>
              </p14:xfrm>
            </p:contentPart>
          </mc:Choice>
          <mc:Fallback>
            <p:pic>
              <p:nvPicPr>
                <p:cNvPr id="132" name="Freihand 131">
                  <a:extLst>
                    <a:ext uri="{FF2B5EF4-FFF2-40B4-BE49-F238E27FC236}">
                      <a16:creationId xmlns:a16="http://schemas.microsoft.com/office/drawing/2014/main" id="{C8F4BDD7-E0E3-4F3D-90A7-66016DED60D8}"/>
                    </a:ext>
                  </a:extLst>
                </p:cNvPr>
                <p:cNvPicPr/>
                <p:nvPr/>
              </p:nvPicPr>
              <p:blipFill>
                <a:blip r:embed="rId267"/>
                <a:stretch>
                  <a:fillRect/>
                </a:stretch>
              </p:blipFill>
              <p:spPr>
                <a:xfrm>
                  <a:off x="4174320" y="3957907"/>
                  <a:ext cx="87120" cy="8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8">
              <p14:nvContentPartPr>
                <p14:cNvPr id="133" name="Freihand 132">
                  <a:extLst>
                    <a:ext uri="{FF2B5EF4-FFF2-40B4-BE49-F238E27FC236}">
                      <a16:creationId xmlns:a16="http://schemas.microsoft.com/office/drawing/2014/main" id="{0A75C348-F3B5-463F-9025-1314DCD8C687}"/>
                    </a:ext>
                  </a:extLst>
                </p14:cNvPr>
                <p14:cNvContentPartPr/>
                <p14:nvPr/>
              </p14:nvContentPartPr>
              <p14:xfrm>
                <a:off x="4851840" y="4259947"/>
                <a:ext cx="1889280" cy="668880"/>
              </p14:xfrm>
            </p:contentPart>
          </mc:Choice>
          <mc:Fallback>
            <p:pic>
              <p:nvPicPr>
                <p:cNvPr id="133" name="Freihand 132">
                  <a:extLst>
                    <a:ext uri="{FF2B5EF4-FFF2-40B4-BE49-F238E27FC236}">
                      <a16:creationId xmlns:a16="http://schemas.microsoft.com/office/drawing/2014/main" id="{0A75C348-F3B5-463F-9025-1314DCD8C687}"/>
                    </a:ext>
                  </a:extLst>
                </p:cNvPr>
                <p:cNvPicPr/>
                <p:nvPr/>
              </p:nvPicPr>
              <p:blipFill>
                <a:blip r:embed="rId269"/>
                <a:stretch>
                  <a:fillRect/>
                </a:stretch>
              </p:blipFill>
              <p:spPr>
                <a:xfrm>
                  <a:off x="4847520" y="4255627"/>
                  <a:ext cx="1897920" cy="67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0">
              <p14:nvContentPartPr>
                <p14:cNvPr id="134" name="Freihand 133">
                  <a:extLst>
                    <a:ext uri="{FF2B5EF4-FFF2-40B4-BE49-F238E27FC236}">
                      <a16:creationId xmlns:a16="http://schemas.microsoft.com/office/drawing/2014/main" id="{CD4FD092-2E08-4D48-91BE-2BB8CBD09A3C}"/>
                    </a:ext>
                  </a:extLst>
                </p14:cNvPr>
                <p14:cNvContentPartPr/>
                <p14:nvPr/>
              </p14:nvContentPartPr>
              <p14:xfrm>
                <a:off x="4777680" y="4757467"/>
                <a:ext cx="341640" cy="218520"/>
              </p14:xfrm>
            </p:contentPart>
          </mc:Choice>
          <mc:Fallback>
            <p:pic>
              <p:nvPicPr>
                <p:cNvPr id="134" name="Freihand 133">
                  <a:extLst>
                    <a:ext uri="{FF2B5EF4-FFF2-40B4-BE49-F238E27FC236}">
                      <a16:creationId xmlns:a16="http://schemas.microsoft.com/office/drawing/2014/main" id="{CD4FD092-2E08-4D48-91BE-2BB8CBD09A3C}"/>
                    </a:ext>
                  </a:extLst>
                </p:cNvPr>
                <p:cNvPicPr/>
                <p:nvPr/>
              </p:nvPicPr>
              <p:blipFill>
                <a:blip r:embed="rId271"/>
                <a:stretch>
                  <a:fillRect/>
                </a:stretch>
              </p:blipFill>
              <p:spPr>
                <a:xfrm>
                  <a:off x="4773360" y="4753147"/>
                  <a:ext cx="350280" cy="22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2">
              <p14:nvContentPartPr>
                <p14:cNvPr id="135" name="Freihand 134">
                  <a:extLst>
                    <a:ext uri="{FF2B5EF4-FFF2-40B4-BE49-F238E27FC236}">
                      <a16:creationId xmlns:a16="http://schemas.microsoft.com/office/drawing/2014/main" id="{EF5F865F-B687-4A6D-B0D4-9E73F4C9578F}"/>
                    </a:ext>
                  </a:extLst>
                </p14:cNvPr>
                <p14:cNvContentPartPr/>
                <p14:nvPr/>
              </p14:nvContentPartPr>
              <p14:xfrm>
                <a:off x="6845520" y="4047547"/>
                <a:ext cx="126000" cy="232560"/>
              </p14:xfrm>
            </p:contentPart>
          </mc:Choice>
          <mc:Fallback>
            <p:pic>
              <p:nvPicPr>
                <p:cNvPr id="135" name="Freihand 134">
                  <a:extLst>
                    <a:ext uri="{FF2B5EF4-FFF2-40B4-BE49-F238E27FC236}">
                      <a16:creationId xmlns:a16="http://schemas.microsoft.com/office/drawing/2014/main" id="{EF5F865F-B687-4A6D-B0D4-9E73F4C9578F}"/>
                    </a:ext>
                  </a:extLst>
                </p:cNvPr>
                <p:cNvPicPr/>
                <p:nvPr/>
              </p:nvPicPr>
              <p:blipFill>
                <a:blip r:embed="rId273"/>
                <a:stretch>
                  <a:fillRect/>
                </a:stretch>
              </p:blipFill>
              <p:spPr>
                <a:xfrm>
                  <a:off x="6841200" y="4043227"/>
                  <a:ext cx="134640" cy="24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4">
              <p14:nvContentPartPr>
                <p14:cNvPr id="136" name="Freihand 135">
                  <a:extLst>
                    <a:ext uri="{FF2B5EF4-FFF2-40B4-BE49-F238E27FC236}">
                      <a16:creationId xmlns:a16="http://schemas.microsoft.com/office/drawing/2014/main" id="{9869FE6D-FE55-441C-B714-F60C4CEF025E}"/>
                    </a:ext>
                  </a:extLst>
                </p14:cNvPr>
                <p14:cNvContentPartPr/>
                <p14:nvPr/>
              </p14:nvContentPartPr>
              <p14:xfrm>
                <a:off x="7002480" y="3989227"/>
                <a:ext cx="261360" cy="219600"/>
              </p14:xfrm>
            </p:contentPart>
          </mc:Choice>
          <mc:Fallback>
            <p:pic>
              <p:nvPicPr>
                <p:cNvPr id="136" name="Freihand 135">
                  <a:extLst>
                    <a:ext uri="{FF2B5EF4-FFF2-40B4-BE49-F238E27FC236}">
                      <a16:creationId xmlns:a16="http://schemas.microsoft.com/office/drawing/2014/main" id="{9869FE6D-FE55-441C-B714-F60C4CEF025E}"/>
                    </a:ext>
                  </a:extLst>
                </p:cNvPr>
                <p:cNvPicPr/>
                <p:nvPr/>
              </p:nvPicPr>
              <p:blipFill>
                <a:blip r:embed="rId275"/>
                <a:stretch>
                  <a:fillRect/>
                </a:stretch>
              </p:blipFill>
              <p:spPr>
                <a:xfrm>
                  <a:off x="6998160" y="3984907"/>
                  <a:ext cx="270000" cy="22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6">
              <p14:nvContentPartPr>
                <p14:cNvPr id="137" name="Freihand 136">
                  <a:extLst>
                    <a:ext uri="{FF2B5EF4-FFF2-40B4-BE49-F238E27FC236}">
                      <a16:creationId xmlns:a16="http://schemas.microsoft.com/office/drawing/2014/main" id="{3604CBB2-0A87-4129-AA4A-BCF28C9EBFA7}"/>
                    </a:ext>
                  </a:extLst>
                </p14:cNvPr>
                <p14:cNvContentPartPr/>
                <p14:nvPr/>
              </p14:nvContentPartPr>
              <p14:xfrm>
                <a:off x="7236840" y="4000027"/>
                <a:ext cx="57240" cy="33120"/>
              </p14:xfrm>
            </p:contentPart>
          </mc:Choice>
          <mc:Fallback>
            <p:pic>
              <p:nvPicPr>
                <p:cNvPr id="137" name="Freihand 136">
                  <a:extLst>
                    <a:ext uri="{FF2B5EF4-FFF2-40B4-BE49-F238E27FC236}">
                      <a16:creationId xmlns:a16="http://schemas.microsoft.com/office/drawing/2014/main" id="{3604CBB2-0A87-4129-AA4A-BCF28C9EBFA7}"/>
                    </a:ext>
                  </a:extLst>
                </p:cNvPr>
                <p:cNvPicPr/>
                <p:nvPr/>
              </p:nvPicPr>
              <p:blipFill>
                <a:blip r:embed="rId277"/>
                <a:stretch>
                  <a:fillRect/>
                </a:stretch>
              </p:blipFill>
              <p:spPr>
                <a:xfrm>
                  <a:off x="7232520" y="3995707"/>
                  <a:ext cx="65880" cy="4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8">
              <p14:nvContentPartPr>
                <p14:cNvPr id="139" name="Freihand 138">
                  <a:extLst>
                    <a:ext uri="{FF2B5EF4-FFF2-40B4-BE49-F238E27FC236}">
                      <a16:creationId xmlns:a16="http://schemas.microsoft.com/office/drawing/2014/main" id="{62D5D97C-686B-4BF3-AD7B-E52628569074}"/>
                    </a:ext>
                  </a:extLst>
                </p14:cNvPr>
                <p14:cNvContentPartPr/>
                <p14:nvPr/>
              </p14:nvContentPartPr>
              <p14:xfrm>
                <a:off x="7322520" y="4011547"/>
                <a:ext cx="475200" cy="236880"/>
              </p14:xfrm>
            </p:contentPart>
          </mc:Choice>
          <mc:Fallback>
            <p:pic>
              <p:nvPicPr>
                <p:cNvPr id="139" name="Freihand 138">
                  <a:extLst>
                    <a:ext uri="{FF2B5EF4-FFF2-40B4-BE49-F238E27FC236}">
                      <a16:creationId xmlns:a16="http://schemas.microsoft.com/office/drawing/2014/main" id="{62D5D97C-686B-4BF3-AD7B-E52628569074}"/>
                    </a:ext>
                  </a:extLst>
                </p:cNvPr>
                <p:cNvPicPr/>
                <p:nvPr/>
              </p:nvPicPr>
              <p:blipFill>
                <a:blip r:embed="rId279"/>
                <a:stretch>
                  <a:fillRect/>
                </a:stretch>
              </p:blipFill>
              <p:spPr>
                <a:xfrm>
                  <a:off x="7318200" y="4007227"/>
                  <a:ext cx="483840" cy="24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0">
              <p14:nvContentPartPr>
                <p14:cNvPr id="140" name="Freihand 139">
                  <a:extLst>
                    <a:ext uri="{FF2B5EF4-FFF2-40B4-BE49-F238E27FC236}">
                      <a16:creationId xmlns:a16="http://schemas.microsoft.com/office/drawing/2014/main" id="{ACE4025D-6CA0-44D9-AC78-C1726BB456DE}"/>
                    </a:ext>
                  </a:extLst>
                </p14:cNvPr>
                <p14:cNvContentPartPr/>
                <p14:nvPr/>
              </p14:nvContentPartPr>
              <p14:xfrm>
                <a:off x="7911480" y="3735787"/>
                <a:ext cx="118800" cy="298440"/>
              </p14:xfrm>
            </p:contentPart>
          </mc:Choice>
          <mc:Fallback>
            <p:pic>
              <p:nvPicPr>
                <p:cNvPr id="140" name="Freihand 139">
                  <a:extLst>
                    <a:ext uri="{FF2B5EF4-FFF2-40B4-BE49-F238E27FC236}">
                      <a16:creationId xmlns:a16="http://schemas.microsoft.com/office/drawing/2014/main" id="{ACE4025D-6CA0-44D9-AC78-C1726BB456DE}"/>
                    </a:ext>
                  </a:extLst>
                </p:cNvPr>
                <p:cNvPicPr/>
                <p:nvPr/>
              </p:nvPicPr>
              <p:blipFill>
                <a:blip r:embed="rId281"/>
                <a:stretch>
                  <a:fillRect/>
                </a:stretch>
              </p:blipFill>
              <p:spPr>
                <a:xfrm>
                  <a:off x="7907160" y="3731467"/>
                  <a:ext cx="127440" cy="30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2">
              <p14:nvContentPartPr>
                <p14:cNvPr id="141" name="Freihand 140">
                  <a:extLst>
                    <a:ext uri="{FF2B5EF4-FFF2-40B4-BE49-F238E27FC236}">
                      <a16:creationId xmlns:a16="http://schemas.microsoft.com/office/drawing/2014/main" id="{9AAE0AD5-2517-42B2-A9D5-922458C0E271}"/>
                    </a:ext>
                  </a:extLst>
                </p14:cNvPr>
                <p14:cNvContentPartPr/>
                <p14:nvPr/>
              </p14:nvContentPartPr>
              <p14:xfrm>
                <a:off x="8084640" y="3728227"/>
                <a:ext cx="108720" cy="122040"/>
              </p14:xfrm>
            </p:contentPart>
          </mc:Choice>
          <mc:Fallback>
            <p:pic>
              <p:nvPicPr>
                <p:cNvPr id="141" name="Freihand 140">
                  <a:extLst>
                    <a:ext uri="{FF2B5EF4-FFF2-40B4-BE49-F238E27FC236}">
                      <a16:creationId xmlns:a16="http://schemas.microsoft.com/office/drawing/2014/main" id="{9AAE0AD5-2517-42B2-A9D5-922458C0E271}"/>
                    </a:ext>
                  </a:extLst>
                </p:cNvPr>
                <p:cNvPicPr/>
                <p:nvPr/>
              </p:nvPicPr>
              <p:blipFill>
                <a:blip r:embed="rId283"/>
                <a:stretch>
                  <a:fillRect/>
                </a:stretch>
              </p:blipFill>
              <p:spPr>
                <a:xfrm>
                  <a:off x="8080320" y="3723907"/>
                  <a:ext cx="117360" cy="13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4">
              <p14:nvContentPartPr>
                <p14:cNvPr id="142" name="Freihand 141">
                  <a:extLst>
                    <a:ext uri="{FF2B5EF4-FFF2-40B4-BE49-F238E27FC236}">
                      <a16:creationId xmlns:a16="http://schemas.microsoft.com/office/drawing/2014/main" id="{92514DF2-7666-42E0-877C-71DAF2D8D4AE}"/>
                    </a:ext>
                  </a:extLst>
                </p14:cNvPr>
                <p14:cNvContentPartPr/>
                <p14:nvPr/>
              </p14:nvContentPartPr>
              <p14:xfrm>
                <a:off x="8136120" y="3532747"/>
                <a:ext cx="58320" cy="113040"/>
              </p14:xfrm>
            </p:contentPart>
          </mc:Choice>
          <mc:Fallback>
            <p:pic>
              <p:nvPicPr>
                <p:cNvPr id="142" name="Freihand 141">
                  <a:extLst>
                    <a:ext uri="{FF2B5EF4-FFF2-40B4-BE49-F238E27FC236}">
                      <a16:creationId xmlns:a16="http://schemas.microsoft.com/office/drawing/2014/main" id="{92514DF2-7666-42E0-877C-71DAF2D8D4AE}"/>
                    </a:ext>
                  </a:extLst>
                </p:cNvPr>
                <p:cNvPicPr/>
                <p:nvPr/>
              </p:nvPicPr>
              <p:blipFill>
                <a:blip r:embed="rId285"/>
                <a:stretch>
                  <a:fillRect/>
                </a:stretch>
              </p:blipFill>
              <p:spPr>
                <a:xfrm>
                  <a:off x="8131800" y="3528427"/>
                  <a:ext cx="66960" cy="12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6">
              <p14:nvContentPartPr>
                <p14:cNvPr id="143" name="Freihand 142">
                  <a:extLst>
                    <a:ext uri="{FF2B5EF4-FFF2-40B4-BE49-F238E27FC236}">
                      <a16:creationId xmlns:a16="http://schemas.microsoft.com/office/drawing/2014/main" id="{BEA6264C-CBFC-471A-AD08-136834EC2179}"/>
                    </a:ext>
                  </a:extLst>
                </p14:cNvPr>
                <p14:cNvContentPartPr/>
                <p14:nvPr/>
              </p14:nvContentPartPr>
              <p14:xfrm>
                <a:off x="7833720" y="3859627"/>
                <a:ext cx="550440" cy="232560"/>
              </p14:xfrm>
            </p:contentPart>
          </mc:Choice>
          <mc:Fallback>
            <p:pic>
              <p:nvPicPr>
                <p:cNvPr id="143" name="Freihand 142">
                  <a:extLst>
                    <a:ext uri="{FF2B5EF4-FFF2-40B4-BE49-F238E27FC236}">
                      <a16:creationId xmlns:a16="http://schemas.microsoft.com/office/drawing/2014/main" id="{BEA6264C-CBFC-471A-AD08-136834EC2179}"/>
                    </a:ext>
                  </a:extLst>
                </p:cNvPr>
                <p:cNvPicPr/>
                <p:nvPr/>
              </p:nvPicPr>
              <p:blipFill>
                <a:blip r:embed="rId287"/>
                <a:stretch>
                  <a:fillRect/>
                </a:stretch>
              </p:blipFill>
              <p:spPr>
                <a:xfrm>
                  <a:off x="7829400" y="3855307"/>
                  <a:ext cx="559080" cy="24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8">
              <p14:nvContentPartPr>
                <p14:cNvPr id="144" name="Freihand 143">
                  <a:extLst>
                    <a:ext uri="{FF2B5EF4-FFF2-40B4-BE49-F238E27FC236}">
                      <a16:creationId xmlns:a16="http://schemas.microsoft.com/office/drawing/2014/main" id="{A3283AC0-045C-418D-8D17-866ACFE58720}"/>
                    </a:ext>
                  </a:extLst>
                </p14:cNvPr>
                <p14:cNvContentPartPr/>
                <p14:nvPr/>
              </p14:nvContentPartPr>
              <p14:xfrm>
                <a:off x="8031360" y="4045747"/>
                <a:ext cx="59040" cy="213840"/>
              </p14:xfrm>
            </p:contentPart>
          </mc:Choice>
          <mc:Fallback>
            <p:pic>
              <p:nvPicPr>
                <p:cNvPr id="144" name="Freihand 143">
                  <a:extLst>
                    <a:ext uri="{FF2B5EF4-FFF2-40B4-BE49-F238E27FC236}">
                      <a16:creationId xmlns:a16="http://schemas.microsoft.com/office/drawing/2014/main" id="{A3283AC0-045C-418D-8D17-866ACFE58720}"/>
                    </a:ext>
                  </a:extLst>
                </p:cNvPr>
                <p:cNvPicPr/>
                <p:nvPr/>
              </p:nvPicPr>
              <p:blipFill>
                <a:blip r:embed="rId289"/>
                <a:stretch>
                  <a:fillRect/>
                </a:stretch>
              </p:blipFill>
              <p:spPr>
                <a:xfrm>
                  <a:off x="8027040" y="4041427"/>
                  <a:ext cx="67680" cy="22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0">
              <p14:nvContentPartPr>
                <p14:cNvPr id="145" name="Freihand 144">
                  <a:extLst>
                    <a:ext uri="{FF2B5EF4-FFF2-40B4-BE49-F238E27FC236}">
                      <a16:creationId xmlns:a16="http://schemas.microsoft.com/office/drawing/2014/main" id="{965498F2-EA96-4C5A-AB8D-8E0A6619D48B}"/>
                    </a:ext>
                  </a:extLst>
                </p14:cNvPr>
                <p14:cNvContentPartPr/>
                <p14:nvPr/>
              </p14:nvContentPartPr>
              <p14:xfrm>
                <a:off x="8026680" y="4024867"/>
                <a:ext cx="151920" cy="90720"/>
              </p14:xfrm>
            </p:contentPart>
          </mc:Choice>
          <mc:Fallback>
            <p:pic>
              <p:nvPicPr>
                <p:cNvPr id="145" name="Freihand 144">
                  <a:extLst>
                    <a:ext uri="{FF2B5EF4-FFF2-40B4-BE49-F238E27FC236}">
                      <a16:creationId xmlns:a16="http://schemas.microsoft.com/office/drawing/2014/main" id="{965498F2-EA96-4C5A-AB8D-8E0A6619D48B}"/>
                    </a:ext>
                  </a:extLst>
                </p:cNvPr>
                <p:cNvPicPr/>
                <p:nvPr/>
              </p:nvPicPr>
              <p:blipFill>
                <a:blip r:embed="rId291"/>
                <a:stretch>
                  <a:fillRect/>
                </a:stretch>
              </p:blipFill>
              <p:spPr>
                <a:xfrm>
                  <a:off x="8022360" y="4020547"/>
                  <a:ext cx="160560" cy="9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2">
              <p14:nvContentPartPr>
                <p14:cNvPr id="146" name="Freihand 145">
                  <a:extLst>
                    <a:ext uri="{FF2B5EF4-FFF2-40B4-BE49-F238E27FC236}">
                      <a16:creationId xmlns:a16="http://schemas.microsoft.com/office/drawing/2014/main" id="{8803F3D2-AF36-41A7-810A-F4467183D721}"/>
                    </a:ext>
                  </a:extLst>
                </p14:cNvPr>
                <p14:cNvContentPartPr/>
                <p14:nvPr/>
              </p14:nvContentPartPr>
              <p14:xfrm>
                <a:off x="8183280" y="4033867"/>
                <a:ext cx="183240" cy="142560"/>
              </p14:xfrm>
            </p:contentPart>
          </mc:Choice>
          <mc:Fallback>
            <p:pic>
              <p:nvPicPr>
                <p:cNvPr id="146" name="Freihand 145">
                  <a:extLst>
                    <a:ext uri="{FF2B5EF4-FFF2-40B4-BE49-F238E27FC236}">
                      <a16:creationId xmlns:a16="http://schemas.microsoft.com/office/drawing/2014/main" id="{8803F3D2-AF36-41A7-810A-F4467183D721}"/>
                    </a:ext>
                  </a:extLst>
                </p:cNvPr>
                <p:cNvPicPr/>
                <p:nvPr/>
              </p:nvPicPr>
              <p:blipFill>
                <a:blip r:embed="rId293"/>
                <a:stretch>
                  <a:fillRect/>
                </a:stretch>
              </p:blipFill>
              <p:spPr>
                <a:xfrm>
                  <a:off x="8178960" y="4029547"/>
                  <a:ext cx="191880" cy="15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4">
              <p14:nvContentPartPr>
                <p14:cNvPr id="155" name="Freihand 154">
                  <a:extLst>
                    <a:ext uri="{FF2B5EF4-FFF2-40B4-BE49-F238E27FC236}">
                      <a16:creationId xmlns:a16="http://schemas.microsoft.com/office/drawing/2014/main" id="{0147426E-92DC-452D-A849-7872E17AF46C}"/>
                    </a:ext>
                  </a:extLst>
                </p14:cNvPr>
                <p14:cNvContentPartPr/>
                <p14:nvPr/>
              </p14:nvContentPartPr>
              <p14:xfrm>
                <a:off x="4415520" y="3662347"/>
                <a:ext cx="1188360" cy="286200"/>
              </p14:xfrm>
            </p:contentPart>
          </mc:Choice>
          <mc:Fallback>
            <p:pic>
              <p:nvPicPr>
                <p:cNvPr id="155" name="Freihand 154">
                  <a:extLst>
                    <a:ext uri="{FF2B5EF4-FFF2-40B4-BE49-F238E27FC236}">
                      <a16:creationId xmlns:a16="http://schemas.microsoft.com/office/drawing/2014/main" id="{0147426E-92DC-452D-A849-7872E17AF46C}"/>
                    </a:ext>
                  </a:extLst>
                </p:cNvPr>
                <p:cNvPicPr/>
                <p:nvPr/>
              </p:nvPicPr>
              <p:blipFill>
                <a:blip r:embed="rId295"/>
                <a:stretch>
                  <a:fillRect/>
                </a:stretch>
              </p:blipFill>
              <p:spPr>
                <a:xfrm>
                  <a:off x="4411200" y="3658027"/>
                  <a:ext cx="1197000" cy="29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6">
              <p14:nvContentPartPr>
                <p14:cNvPr id="156" name="Freihand 155">
                  <a:extLst>
                    <a:ext uri="{FF2B5EF4-FFF2-40B4-BE49-F238E27FC236}">
                      <a16:creationId xmlns:a16="http://schemas.microsoft.com/office/drawing/2014/main" id="{34824E4F-26C7-48E3-BD6F-49458BAC5457}"/>
                    </a:ext>
                  </a:extLst>
                </p14:cNvPr>
                <p14:cNvContentPartPr/>
                <p14:nvPr/>
              </p14:nvContentPartPr>
              <p14:xfrm>
                <a:off x="4330920" y="3775027"/>
                <a:ext cx="400320" cy="209880"/>
              </p14:xfrm>
            </p:contentPart>
          </mc:Choice>
          <mc:Fallback>
            <p:pic>
              <p:nvPicPr>
                <p:cNvPr id="156" name="Freihand 155">
                  <a:extLst>
                    <a:ext uri="{FF2B5EF4-FFF2-40B4-BE49-F238E27FC236}">
                      <a16:creationId xmlns:a16="http://schemas.microsoft.com/office/drawing/2014/main" id="{34824E4F-26C7-48E3-BD6F-49458BAC5457}"/>
                    </a:ext>
                  </a:extLst>
                </p:cNvPr>
                <p:cNvPicPr/>
                <p:nvPr/>
              </p:nvPicPr>
              <p:blipFill>
                <a:blip r:embed="rId297"/>
                <a:stretch>
                  <a:fillRect/>
                </a:stretch>
              </p:blipFill>
              <p:spPr>
                <a:xfrm>
                  <a:off x="4326600" y="3770707"/>
                  <a:ext cx="408960" cy="21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8">
              <p14:nvContentPartPr>
                <p14:cNvPr id="158" name="Freihand 157">
                  <a:extLst>
                    <a:ext uri="{FF2B5EF4-FFF2-40B4-BE49-F238E27FC236}">
                      <a16:creationId xmlns:a16="http://schemas.microsoft.com/office/drawing/2014/main" id="{B4A71B31-0E3C-40BF-9A27-196DB87550AF}"/>
                    </a:ext>
                  </a:extLst>
                </p14:cNvPr>
                <p14:cNvContentPartPr/>
                <p14:nvPr/>
              </p14:nvContentPartPr>
              <p14:xfrm>
                <a:off x="5920680" y="3519067"/>
                <a:ext cx="47160" cy="190440"/>
              </p14:xfrm>
            </p:contentPart>
          </mc:Choice>
          <mc:Fallback>
            <p:pic>
              <p:nvPicPr>
                <p:cNvPr id="158" name="Freihand 157">
                  <a:extLst>
                    <a:ext uri="{FF2B5EF4-FFF2-40B4-BE49-F238E27FC236}">
                      <a16:creationId xmlns:a16="http://schemas.microsoft.com/office/drawing/2014/main" id="{B4A71B31-0E3C-40BF-9A27-196DB87550AF}"/>
                    </a:ext>
                  </a:extLst>
                </p:cNvPr>
                <p:cNvPicPr/>
                <p:nvPr/>
              </p:nvPicPr>
              <p:blipFill>
                <a:blip r:embed="rId299"/>
                <a:stretch>
                  <a:fillRect/>
                </a:stretch>
              </p:blipFill>
              <p:spPr>
                <a:xfrm>
                  <a:off x="5916360" y="3514747"/>
                  <a:ext cx="55800" cy="19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0">
              <p14:nvContentPartPr>
                <p14:cNvPr id="159" name="Freihand 158">
                  <a:extLst>
                    <a:ext uri="{FF2B5EF4-FFF2-40B4-BE49-F238E27FC236}">
                      <a16:creationId xmlns:a16="http://schemas.microsoft.com/office/drawing/2014/main" id="{8342E112-2DE4-444D-9AC9-17146C8BA424}"/>
                    </a:ext>
                  </a:extLst>
                </p14:cNvPr>
                <p14:cNvContentPartPr/>
                <p14:nvPr/>
              </p14:nvContentPartPr>
              <p14:xfrm>
                <a:off x="5791800" y="3467947"/>
                <a:ext cx="238320" cy="126360"/>
              </p14:xfrm>
            </p:contentPart>
          </mc:Choice>
          <mc:Fallback>
            <p:pic>
              <p:nvPicPr>
                <p:cNvPr id="159" name="Freihand 158">
                  <a:extLst>
                    <a:ext uri="{FF2B5EF4-FFF2-40B4-BE49-F238E27FC236}">
                      <a16:creationId xmlns:a16="http://schemas.microsoft.com/office/drawing/2014/main" id="{8342E112-2DE4-444D-9AC9-17146C8BA424}"/>
                    </a:ext>
                  </a:extLst>
                </p:cNvPr>
                <p:cNvPicPr/>
                <p:nvPr/>
              </p:nvPicPr>
              <p:blipFill>
                <a:blip r:embed="rId301"/>
                <a:stretch>
                  <a:fillRect/>
                </a:stretch>
              </p:blipFill>
              <p:spPr>
                <a:xfrm>
                  <a:off x="5787480" y="3463627"/>
                  <a:ext cx="246960" cy="13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2">
              <p14:nvContentPartPr>
                <p14:cNvPr id="160" name="Freihand 159">
                  <a:extLst>
                    <a:ext uri="{FF2B5EF4-FFF2-40B4-BE49-F238E27FC236}">
                      <a16:creationId xmlns:a16="http://schemas.microsoft.com/office/drawing/2014/main" id="{76630D5D-2F80-49A0-8DDD-D16154B86AB3}"/>
                    </a:ext>
                  </a:extLst>
                </p14:cNvPr>
                <p14:cNvContentPartPr/>
                <p14:nvPr/>
              </p14:nvContentPartPr>
              <p14:xfrm>
                <a:off x="6029400" y="3519787"/>
                <a:ext cx="127440" cy="152640"/>
              </p14:xfrm>
            </p:contentPart>
          </mc:Choice>
          <mc:Fallback>
            <p:pic>
              <p:nvPicPr>
                <p:cNvPr id="160" name="Freihand 159">
                  <a:extLst>
                    <a:ext uri="{FF2B5EF4-FFF2-40B4-BE49-F238E27FC236}">
                      <a16:creationId xmlns:a16="http://schemas.microsoft.com/office/drawing/2014/main" id="{76630D5D-2F80-49A0-8DDD-D16154B86AB3}"/>
                    </a:ext>
                  </a:extLst>
                </p:cNvPr>
                <p:cNvPicPr/>
                <p:nvPr/>
              </p:nvPicPr>
              <p:blipFill>
                <a:blip r:embed="rId303"/>
                <a:stretch>
                  <a:fillRect/>
                </a:stretch>
              </p:blipFill>
              <p:spPr>
                <a:xfrm>
                  <a:off x="6025080" y="3515467"/>
                  <a:ext cx="136080" cy="161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4">
              <p14:nvContentPartPr>
                <p14:cNvPr id="161" name="Freihand 160">
                  <a:extLst>
                    <a:ext uri="{FF2B5EF4-FFF2-40B4-BE49-F238E27FC236}">
                      <a16:creationId xmlns:a16="http://schemas.microsoft.com/office/drawing/2014/main" id="{768DB7E9-A25D-4DB3-B8C6-9F312A2DD564}"/>
                    </a:ext>
                  </a:extLst>
                </p14:cNvPr>
                <p14:cNvContentPartPr/>
                <p14:nvPr/>
              </p14:nvContentPartPr>
              <p14:xfrm>
                <a:off x="6138120" y="3528427"/>
                <a:ext cx="132120" cy="75240"/>
              </p14:xfrm>
            </p:contentPart>
          </mc:Choice>
          <mc:Fallback>
            <p:pic>
              <p:nvPicPr>
                <p:cNvPr id="161" name="Freihand 160">
                  <a:extLst>
                    <a:ext uri="{FF2B5EF4-FFF2-40B4-BE49-F238E27FC236}">
                      <a16:creationId xmlns:a16="http://schemas.microsoft.com/office/drawing/2014/main" id="{768DB7E9-A25D-4DB3-B8C6-9F312A2DD564}"/>
                    </a:ext>
                  </a:extLst>
                </p:cNvPr>
                <p:cNvPicPr/>
                <p:nvPr/>
              </p:nvPicPr>
              <p:blipFill>
                <a:blip r:embed="rId305"/>
                <a:stretch>
                  <a:fillRect/>
                </a:stretch>
              </p:blipFill>
              <p:spPr>
                <a:xfrm>
                  <a:off x="6133800" y="3524107"/>
                  <a:ext cx="140760" cy="8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6">
              <p14:nvContentPartPr>
                <p14:cNvPr id="162" name="Freihand 161">
                  <a:extLst>
                    <a:ext uri="{FF2B5EF4-FFF2-40B4-BE49-F238E27FC236}">
                      <a16:creationId xmlns:a16="http://schemas.microsoft.com/office/drawing/2014/main" id="{D234A1C3-AACF-4DCE-BCB0-5C11DE76F251}"/>
                    </a:ext>
                  </a:extLst>
                </p14:cNvPr>
                <p14:cNvContentPartPr/>
                <p14:nvPr/>
              </p14:nvContentPartPr>
              <p14:xfrm>
                <a:off x="6236400" y="3372907"/>
                <a:ext cx="375120" cy="178560"/>
              </p14:xfrm>
            </p:contentPart>
          </mc:Choice>
          <mc:Fallback>
            <p:pic>
              <p:nvPicPr>
                <p:cNvPr id="162" name="Freihand 161">
                  <a:extLst>
                    <a:ext uri="{FF2B5EF4-FFF2-40B4-BE49-F238E27FC236}">
                      <a16:creationId xmlns:a16="http://schemas.microsoft.com/office/drawing/2014/main" id="{D234A1C3-AACF-4DCE-BCB0-5C11DE76F251}"/>
                    </a:ext>
                  </a:extLst>
                </p:cNvPr>
                <p:cNvPicPr/>
                <p:nvPr/>
              </p:nvPicPr>
              <p:blipFill>
                <a:blip r:embed="rId307"/>
                <a:stretch>
                  <a:fillRect/>
                </a:stretch>
              </p:blipFill>
              <p:spPr>
                <a:xfrm>
                  <a:off x="6232080" y="3368587"/>
                  <a:ext cx="383760" cy="18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8">
              <p14:nvContentPartPr>
                <p14:cNvPr id="163" name="Freihand 162">
                  <a:extLst>
                    <a:ext uri="{FF2B5EF4-FFF2-40B4-BE49-F238E27FC236}">
                      <a16:creationId xmlns:a16="http://schemas.microsoft.com/office/drawing/2014/main" id="{D6C5399D-BEDD-42EC-95C2-8EAA917831E7}"/>
                    </a:ext>
                  </a:extLst>
                </p14:cNvPr>
                <p14:cNvContentPartPr/>
                <p14:nvPr/>
              </p14:nvContentPartPr>
              <p14:xfrm>
                <a:off x="6619080" y="3272467"/>
                <a:ext cx="103320" cy="177120"/>
              </p14:xfrm>
            </p:contentPart>
          </mc:Choice>
          <mc:Fallback>
            <p:pic>
              <p:nvPicPr>
                <p:cNvPr id="163" name="Freihand 162">
                  <a:extLst>
                    <a:ext uri="{FF2B5EF4-FFF2-40B4-BE49-F238E27FC236}">
                      <a16:creationId xmlns:a16="http://schemas.microsoft.com/office/drawing/2014/main" id="{D6C5399D-BEDD-42EC-95C2-8EAA917831E7}"/>
                    </a:ext>
                  </a:extLst>
                </p:cNvPr>
                <p:cNvPicPr/>
                <p:nvPr/>
              </p:nvPicPr>
              <p:blipFill>
                <a:blip r:embed="rId309"/>
                <a:stretch>
                  <a:fillRect/>
                </a:stretch>
              </p:blipFill>
              <p:spPr>
                <a:xfrm>
                  <a:off x="6614760" y="3268147"/>
                  <a:ext cx="111960" cy="18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0">
              <p14:nvContentPartPr>
                <p14:cNvPr id="164" name="Freihand 163">
                  <a:extLst>
                    <a:ext uri="{FF2B5EF4-FFF2-40B4-BE49-F238E27FC236}">
                      <a16:creationId xmlns:a16="http://schemas.microsoft.com/office/drawing/2014/main" id="{212CD2E2-04C5-4E92-9B72-AF16A6FD1AB7}"/>
                    </a:ext>
                  </a:extLst>
                </p14:cNvPr>
                <p14:cNvContentPartPr/>
                <p14:nvPr/>
              </p14:nvContentPartPr>
              <p14:xfrm>
                <a:off x="6768120" y="3244747"/>
                <a:ext cx="147600" cy="181800"/>
              </p14:xfrm>
            </p:contentPart>
          </mc:Choice>
          <mc:Fallback>
            <p:pic>
              <p:nvPicPr>
                <p:cNvPr id="164" name="Freihand 163">
                  <a:extLst>
                    <a:ext uri="{FF2B5EF4-FFF2-40B4-BE49-F238E27FC236}">
                      <a16:creationId xmlns:a16="http://schemas.microsoft.com/office/drawing/2014/main" id="{212CD2E2-04C5-4E92-9B72-AF16A6FD1AB7}"/>
                    </a:ext>
                  </a:extLst>
                </p:cNvPr>
                <p:cNvPicPr/>
                <p:nvPr/>
              </p:nvPicPr>
              <p:blipFill>
                <a:blip r:embed="rId311"/>
                <a:stretch>
                  <a:fillRect/>
                </a:stretch>
              </p:blipFill>
              <p:spPr>
                <a:xfrm>
                  <a:off x="6763800" y="3240427"/>
                  <a:ext cx="156240" cy="19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2">
              <p14:nvContentPartPr>
                <p14:cNvPr id="165" name="Freihand 164">
                  <a:extLst>
                    <a:ext uri="{FF2B5EF4-FFF2-40B4-BE49-F238E27FC236}">
                      <a16:creationId xmlns:a16="http://schemas.microsoft.com/office/drawing/2014/main" id="{E169FE8C-5972-48FF-9B76-E789F072148A}"/>
                    </a:ext>
                  </a:extLst>
                </p14:cNvPr>
                <p14:cNvContentPartPr/>
                <p14:nvPr/>
              </p14:nvContentPartPr>
              <p14:xfrm>
                <a:off x="6894480" y="3249067"/>
                <a:ext cx="75960" cy="43200"/>
              </p14:xfrm>
            </p:contentPart>
          </mc:Choice>
          <mc:Fallback>
            <p:pic>
              <p:nvPicPr>
                <p:cNvPr id="165" name="Freihand 164">
                  <a:extLst>
                    <a:ext uri="{FF2B5EF4-FFF2-40B4-BE49-F238E27FC236}">
                      <a16:creationId xmlns:a16="http://schemas.microsoft.com/office/drawing/2014/main" id="{E169FE8C-5972-48FF-9B76-E789F072148A}"/>
                    </a:ext>
                  </a:extLst>
                </p:cNvPr>
                <p:cNvPicPr/>
                <p:nvPr/>
              </p:nvPicPr>
              <p:blipFill>
                <a:blip r:embed="rId313"/>
                <a:stretch>
                  <a:fillRect/>
                </a:stretch>
              </p:blipFill>
              <p:spPr>
                <a:xfrm>
                  <a:off x="6890160" y="3244747"/>
                  <a:ext cx="84600" cy="5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4">
              <p14:nvContentPartPr>
                <p14:cNvPr id="166" name="Freihand 165">
                  <a:extLst>
                    <a:ext uri="{FF2B5EF4-FFF2-40B4-BE49-F238E27FC236}">
                      <a16:creationId xmlns:a16="http://schemas.microsoft.com/office/drawing/2014/main" id="{D10AD716-2004-404B-8507-48B8EBD395E3}"/>
                    </a:ext>
                  </a:extLst>
                </p14:cNvPr>
                <p14:cNvContentPartPr/>
                <p14:nvPr/>
              </p14:nvContentPartPr>
              <p14:xfrm>
                <a:off x="6958200" y="3267427"/>
                <a:ext cx="254880" cy="92880"/>
              </p14:xfrm>
            </p:contentPart>
          </mc:Choice>
          <mc:Fallback>
            <p:pic>
              <p:nvPicPr>
                <p:cNvPr id="166" name="Freihand 165">
                  <a:extLst>
                    <a:ext uri="{FF2B5EF4-FFF2-40B4-BE49-F238E27FC236}">
                      <a16:creationId xmlns:a16="http://schemas.microsoft.com/office/drawing/2014/main" id="{D10AD716-2004-404B-8507-48B8EBD395E3}"/>
                    </a:ext>
                  </a:extLst>
                </p:cNvPr>
                <p:cNvPicPr/>
                <p:nvPr/>
              </p:nvPicPr>
              <p:blipFill>
                <a:blip r:embed="rId315"/>
                <a:stretch>
                  <a:fillRect/>
                </a:stretch>
              </p:blipFill>
              <p:spPr>
                <a:xfrm>
                  <a:off x="6953880" y="3263107"/>
                  <a:ext cx="263520" cy="10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6">
              <p14:nvContentPartPr>
                <p14:cNvPr id="168" name="Freihand 167">
                  <a:extLst>
                    <a:ext uri="{FF2B5EF4-FFF2-40B4-BE49-F238E27FC236}">
                      <a16:creationId xmlns:a16="http://schemas.microsoft.com/office/drawing/2014/main" id="{91A8796F-4D5B-42B0-BCD8-506150BCF4B1}"/>
                    </a:ext>
                  </a:extLst>
                </p14:cNvPr>
                <p14:cNvContentPartPr/>
                <p14:nvPr/>
              </p14:nvContentPartPr>
              <p14:xfrm>
                <a:off x="7362120" y="3085987"/>
                <a:ext cx="115200" cy="186840"/>
              </p14:xfrm>
            </p:contentPart>
          </mc:Choice>
          <mc:Fallback>
            <p:pic>
              <p:nvPicPr>
                <p:cNvPr id="168" name="Freihand 167">
                  <a:extLst>
                    <a:ext uri="{FF2B5EF4-FFF2-40B4-BE49-F238E27FC236}">
                      <a16:creationId xmlns:a16="http://schemas.microsoft.com/office/drawing/2014/main" id="{91A8796F-4D5B-42B0-BCD8-506150BCF4B1}"/>
                    </a:ext>
                  </a:extLst>
                </p:cNvPr>
                <p:cNvPicPr/>
                <p:nvPr/>
              </p:nvPicPr>
              <p:blipFill>
                <a:blip r:embed="rId317"/>
                <a:stretch>
                  <a:fillRect/>
                </a:stretch>
              </p:blipFill>
              <p:spPr>
                <a:xfrm>
                  <a:off x="7357800" y="3081667"/>
                  <a:ext cx="123840" cy="19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8">
              <p14:nvContentPartPr>
                <p14:cNvPr id="169" name="Freihand 168">
                  <a:extLst>
                    <a:ext uri="{FF2B5EF4-FFF2-40B4-BE49-F238E27FC236}">
                      <a16:creationId xmlns:a16="http://schemas.microsoft.com/office/drawing/2014/main" id="{17DD7A75-2739-49D4-9E0F-E843DAD766E0}"/>
                    </a:ext>
                  </a:extLst>
                </p14:cNvPr>
                <p14:cNvContentPartPr/>
                <p14:nvPr/>
              </p14:nvContentPartPr>
              <p14:xfrm>
                <a:off x="7519080" y="3107227"/>
                <a:ext cx="154080" cy="95400"/>
              </p14:xfrm>
            </p:contentPart>
          </mc:Choice>
          <mc:Fallback>
            <p:pic>
              <p:nvPicPr>
                <p:cNvPr id="169" name="Freihand 168">
                  <a:extLst>
                    <a:ext uri="{FF2B5EF4-FFF2-40B4-BE49-F238E27FC236}">
                      <a16:creationId xmlns:a16="http://schemas.microsoft.com/office/drawing/2014/main" id="{17DD7A75-2739-49D4-9E0F-E843DAD766E0}"/>
                    </a:ext>
                  </a:extLst>
                </p:cNvPr>
                <p:cNvPicPr/>
                <p:nvPr/>
              </p:nvPicPr>
              <p:blipFill>
                <a:blip r:embed="rId319"/>
                <a:stretch>
                  <a:fillRect/>
                </a:stretch>
              </p:blipFill>
              <p:spPr>
                <a:xfrm>
                  <a:off x="7514760" y="3102907"/>
                  <a:ext cx="162720" cy="10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0">
              <p14:nvContentPartPr>
                <p14:cNvPr id="170" name="Freihand 169">
                  <a:extLst>
                    <a:ext uri="{FF2B5EF4-FFF2-40B4-BE49-F238E27FC236}">
                      <a16:creationId xmlns:a16="http://schemas.microsoft.com/office/drawing/2014/main" id="{7040D0B6-AFAF-4593-A051-6F3E09FCD9E0}"/>
                    </a:ext>
                  </a:extLst>
                </p14:cNvPr>
                <p14:cNvContentPartPr/>
                <p14:nvPr/>
              </p14:nvContentPartPr>
              <p14:xfrm>
                <a:off x="7595040" y="2996347"/>
                <a:ext cx="27720" cy="13320"/>
              </p14:xfrm>
            </p:contentPart>
          </mc:Choice>
          <mc:Fallback>
            <p:pic>
              <p:nvPicPr>
                <p:cNvPr id="170" name="Freihand 169">
                  <a:extLst>
                    <a:ext uri="{FF2B5EF4-FFF2-40B4-BE49-F238E27FC236}">
                      <a16:creationId xmlns:a16="http://schemas.microsoft.com/office/drawing/2014/main" id="{7040D0B6-AFAF-4593-A051-6F3E09FCD9E0}"/>
                    </a:ext>
                  </a:extLst>
                </p:cNvPr>
                <p:cNvPicPr/>
                <p:nvPr/>
              </p:nvPicPr>
              <p:blipFill>
                <a:blip r:embed="rId321"/>
                <a:stretch>
                  <a:fillRect/>
                </a:stretch>
              </p:blipFill>
              <p:spPr>
                <a:xfrm>
                  <a:off x="7590720" y="2992027"/>
                  <a:ext cx="36360" cy="2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2">
              <p14:nvContentPartPr>
                <p14:cNvPr id="171" name="Freihand 170">
                  <a:extLst>
                    <a:ext uri="{FF2B5EF4-FFF2-40B4-BE49-F238E27FC236}">
                      <a16:creationId xmlns:a16="http://schemas.microsoft.com/office/drawing/2014/main" id="{01F5E6B9-DA01-4785-99E3-7E77C496DAE0}"/>
                    </a:ext>
                  </a:extLst>
                </p14:cNvPr>
                <p14:cNvContentPartPr/>
                <p14:nvPr/>
              </p14:nvContentPartPr>
              <p14:xfrm>
                <a:off x="7795200" y="2881507"/>
                <a:ext cx="132840" cy="215280"/>
              </p14:xfrm>
            </p:contentPart>
          </mc:Choice>
          <mc:Fallback>
            <p:pic>
              <p:nvPicPr>
                <p:cNvPr id="171" name="Freihand 170">
                  <a:extLst>
                    <a:ext uri="{FF2B5EF4-FFF2-40B4-BE49-F238E27FC236}">
                      <a16:creationId xmlns:a16="http://schemas.microsoft.com/office/drawing/2014/main" id="{01F5E6B9-DA01-4785-99E3-7E77C496DAE0}"/>
                    </a:ext>
                  </a:extLst>
                </p:cNvPr>
                <p:cNvPicPr/>
                <p:nvPr/>
              </p:nvPicPr>
              <p:blipFill>
                <a:blip r:embed="rId323"/>
                <a:stretch>
                  <a:fillRect/>
                </a:stretch>
              </p:blipFill>
              <p:spPr>
                <a:xfrm>
                  <a:off x="7790880" y="2877187"/>
                  <a:ext cx="141480" cy="22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4">
              <p14:nvContentPartPr>
                <p14:cNvPr id="172" name="Freihand 171">
                  <a:extLst>
                    <a:ext uri="{FF2B5EF4-FFF2-40B4-BE49-F238E27FC236}">
                      <a16:creationId xmlns:a16="http://schemas.microsoft.com/office/drawing/2014/main" id="{CA9AF8BE-6776-45C1-9710-84DDDD1BA9C5}"/>
                    </a:ext>
                  </a:extLst>
                </p14:cNvPr>
                <p14:cNvContentPartPr/>
                <p14:nvPr/>
              </p14:nvContentPartPr>
              <p14:xfrm>
                <a:off x="7939560" y="2926867"/>
                <a:ext cx="269280" cy="105840"/>
              </p14:xfrm>
            </p:contentPart>
          </mc:Choice>
          <mc:Fallback>
            <p:pic>
              <p:nvPicPr>
                <p:cNvPr id="172" name="Freihand 171">
                  <a:extLst>
                    <a:ext uri="{FF2B5EF4-FFF2-40B4-BE49-F238E27FC236}">
                      <a16:creationId xmlns:a16="http://schemas.microsoft.com/office/drawing/2014/main" id="{CA9AF8BE-6776-45C1-9710-84DDDD1BA9C5}"/>
                    </a:ext>
                  </a:extLst>
                </p:cNvPr>
                <p:cNvPicPr/>
                <p:nvPr/>
              </p:nvPicPr>
              <p:blipFill>
                <a:blip r:embed="rId325"/>
                <a:stretch>
                  <a:fillRect/>
                </a:stretch>
              </p:blipFill>
              <p:spPr>
                <a:xfrm>
                  <a:off x="7935240" y="2922547"/>
                  <a:ext cx="277920" cy="11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6">
              <p14:nvContentPartPr>
                <p14:cNvPr id="173" name="Freihand 172">
                  <a:extLst>
                    <a:ext uri="{FF2B5EF4-FFF2-40B4-BE49-F238E27FC236}">
                      <a16:creationId xmlns:a16="http://schemas.microsoft.com/office/drawing/2014/main" id="{C3B9AFD9-C06F-4097-9310-192DF1EFDB1A}"/>
                    </a:ext>
                  </a:extLst>
                </p14:cNvPr>
                <p14:cNvContentPartPr/>
                <p14:nvPr/>
              </p14:nvContentPartPr>
              <p14:xfrm>
                <a:off x="8230440" y="2758747"/>
                <a:ext cx="168840" cy="175680"/>
              </p14:xfrm>
            </p:contentPart>
          </mc:Choice>
          <mc:Fallback>
            <p:pic>
              <p:nvPicPr>
                <p:cNvPr id="173" name="Freihand 172">
                  <a:extLst>
                    <a:ext uri="{FF2B5EF4-FFF2-40B4-BE49-F238E27FC236}">
                      <a16:creationId xmlns:a16="http://schemas.microsoft.com/office/drawing/2014/main" id="{C3B9AFD9-C06F-4097-9310-192DF1EFDB1A}"/>
                    </a:ext>
                  </a:extLst>
                </p:cNvPr>
                <p:cNvPicPr/>
                <p:nvPr/>
              </p:nvPicPr>
              <p:blipFill>
                <a:blip r:embed="rId327"/>
                <a:stretch>
                  <a:fillRect/>
                </a:stretch>
              </p:blipFill>
              <p:spPr>
                <a:xfrm>
                  <a:off x="8226120" y="2754427"/>
                  <a:ext cx="177480" cy="18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8">
              <p14:nvContentPartPr>
                <p14:cNvPr id="174" name="Freihand 173">
                  <a:extLst>
                    <a:ext uri="{FF2B5EF4-FFF2-40B4-BE49-F238E27FC236}">
                      <a16:creationId xmlns:a16="http://schemas.microsoft.com/office/drawing/2014/main" id="{BB1A1072-7E19-4794-8F43-7EAEC07D834A}"/>
                    </a:ext>
                  </a:extLst>
                </p14:cNvPr>
                <p14:cNvContentPartPr/>
                <p14:nvPr/>
              </p14:nvContentPartPr>
              <p14:xfrm>
                <a:off x="8416200" y="2590987"/>
                <a:ext cx="334800" cy="272160"/>
              </p14:xfrm>
            </p:contentPart>
          </mc:Choice>
          <mc:Fallback>
            <p:pic>
              <p:nvPicPr>
                <p:cNvPr id="174" name="Freihand 173">
                  <a:extLst>
                    <a:ext uri="{FF2B5EF4-FFF2-40B4-BE49-F238E27FC236}">
                      <a16:creationId xmlns:a16="http://schemas.microsoft.com/office/drawing/2014/main" id="{BB1A1072-7E19-4794-8F43-7EAEC07D834A}"/>
                    </a:ext>
                  </a:extLst>
                </p:cNvPr>
                <p:cNvPicPr/>
                <p:nvPr/>
              </p:nvPicPr>
              <p:blipFill>
                <a:blip r:embed="rId329"/>
                <a:stretch>
                  <a:fillRect/>
                </a:stretch>
              </p:blipFill>
              <p:spPr>
                <a:xfrm>
                  <a:off x="8411880" y="2586667"/>
                  <a:ext cx="343440" cy="28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0">
              <p14:nvContentPartPr>
                <p14:cNvPr id="178" name="Freihand 177">
                  <a:extLst>
                    <a:ext uri="{FF2B5EF4-FFF2-40B4-BE49-F238E27FC236}">
                      <a16:creationId xmlns:a16="http://schemas.microsoft.com/office/drawing/2014/main" id="{6E3A98E9-B3AD-4487-BB18-506CED8914E3}"/>
                    </a:ext>
                  </a:extLst>
                </p14:cNvPr>
                <p14:cNvContentPartPr/>
                <p14:nvPr/>
              </p14:nvContentPartPr>
              <p14:xfrm>
                <a:off x="4153800" y="4069867"/>
                <a:ext cx="23040" cy="285480"/>
              </p14:xfrm>
            </p:contentPart>
          </mc:Choice>
          <mc:Fallback>
            <p:pic>
              <p:nvPicPr>
                <p:cNvPr id="178" name="Freihand 177">
                  <a:extLst>
                    <a:ext uri="{FF2B5EF4-FFF2-40B4-BE49-F238E27FC236}">
                      <a16:creationId xmlns:a16="http://schemas.microsoft.com/office/drawing/2014/main" id="{6E3A98E9-B3AD-4487-BB18-506CED8914E3}"/>
                    </a:ext>
                  </a:extLst>
                </p:cNvPr>
                <p:cNvPicPr/>
                <p:nvPr/>
              </p:nvPicPr>
              <p:blipFill>
                <a:blip r:embed="rId331"/>
                <a:stretch>
                  <a:fillRect/>
                </a:stretch>
              </p:blipFill>
              <p:spPr>
                <a:xfrm>
                  <a:off x="4149480" y="4065547"/>
                  <a:ext cx="31680" cy="29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2">
              <p14:nvContentPartPr>
                <p14:cNvPr id="179" name="Freihand 178">
                  <a:extLst>
                    <a:ext uri="{FF2B5EF4-FFF2-40B4-BE49-F238E27FC236}">
                      <a16:creationId xmlns:a16="http://schemas.microsoft.com/office/drawing/2014/main" id="{31276401-80DE-4475-A97B-4A0176984D7D}"/>
                    </a:ext>
                  </a:extLst>
                </p14:cNvPr>
                <p14:cNvContentPartPr/>
                <p14:nvPr/>
              </p14:nvContentPartPr>
              <p14:xfrm>
                <a:off x="4161000" y="4650547"/>
                <a:ext cx="36360" cy="421920"/>
              </p14:xfrm>
            </p:contentPart>
          </mc:Choice>
          <mc:Fallback>
            <p:pic>
              <p:nvPicPr>
                <p:cNvPr id="179" name="Freihand 178">
                  <a:extLst>
                    <a:ext uri="{FF2B5EF4-FFF2-40B4-BE49-F238E27FC236}">
                      <a16:creationId xmlns:a16="http://schemas.microsoft.com/office/drawing/2014/main" id="{31276401-80DE-4475-A97B-4A0176984D7D}"/>
                    </a:ext>
                  </a:extLst>
                </p:cNvPr>
                <p:cNvPicPr/>
                <p:nvPr/>
              </p:nvPicPr>
              <p:blipFill>
                <a:blip r:embed="rId333"/>
                <a:stretch>
                  <a:fillRect/>
                </a:stretch>
              </p:blipFill>
              <p:spPr>
                <a:xfrm>
                  <a:off x="4156680" y="4646227"/>
                  <a:ext cx="45000" cy="43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4">
              <p14:nvContentPartPr>
                <p14:cNvPr id="220" name="Freihand 219">
                  <a:extLst>
                    <a:ext uri="{FF2B5EF4-FFF2-40B4-BE49-F238E27FC236}">
                      <a16:creationId xmlns:a16="http://schemas.microsoft.com/office/drawing/2014/main" id="{B9FC281D-1583-41B5-A6F3-E4FB34E18E3C}"/>
                    </a:ext>
                  </a:extLst>
                </p14:cNvPr>
                <p14:cNvContentPartPr/>
                <p14:nvPr/>
              </p14:nvContentPartPr>
              <p14:xfrm>
                <a:off x="7146480" y="3139627"/>
                <a:ext cx="124560" cy="258840"/>
              </p14:xfrm>
            </p:contentPart>
          </mc:Choice>
          <mc:Fallback>
            <p:pic>
              <p:nvPicPr>
                <p:cNvPr id="220" name="Freihand 219">
                  <a:extLst>
                    <a:ext uri="{FF2B5EF4-FFF2-40B4-BE49-F238E27FC236}">
                      <a16:creationId xmlns:a16="http://schemas.microsoft.com/office/drawing/2014/main" id="{B9FC281D-1583-41B5-A6F3-E4FB34E18E3C}"/>
                    </a:ext>
                  </a:extLst>
                </p:cNvPr>
                <p:cNvPicPr/>
                <p:nvPr/>
              </p:nvPicPr>
              <p:blipFill>
                <a:blip r:embed="rId335"/>
                <a:stretch>
                  <a:fillRect/>
                </a:stretch>
              </p:blipFill>
              <p:spPr>
                <a:xfrm>
                  <a:off x="7142160" y="3135307"/>
                  <a:ext cx="133200" cy="26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6">
              <p14:nvContentPartPr>
                <p14:cNvPr id="221" name="Freihand 220">
                  <a:extLst>
                    <a:ext uri="{FF2B5EF4-FFF2-40B4-BE49-F238E27FC236}">
                      <a16:creationId xmlns:a16="http://schemas.microsoft.com/office/drawing/2014/main" id="{380949EA-2D54-41CD-9AB2-47CD5184D169}"/>
                    </a:ext>
                  </a:extLst>
                </p14:cNvPr>
                <p14:cNvContentPartPr/>
                <p14:nvPr/>
              </p14:nvContentPartPr>
              <p14:xfrm>
                <a:off x="7189680" y="2996347"/>
                <a:ext cx="74880" cy="127800"/>
              </p14:xfrm>
            </p:contentPart>
          </mc:Choice>
          <mc:Fallback>
            <p:pic>
              <p:nvPicPr>
                <p:cNvPr id="221" name="Freihand 220">
                  <a:extLst>
                    <a:ext uri="{FF2B5EF4-FFF2-40B4-BE49-F238E27FC236}">
                      <a16:creationId xmlns:a16="http://schemas.microsoft.com/office/drawing/2014/main" id="{380949EA-2D54-41CD-9AB2-47CD5184D169}"/>
                    </a:ext>
                  </a:extLst>
                </p:cNvPr>
                <p:cNvPicPr/>
                <p:nvPr/>
              </p:nvPicPr>
              <p:blipFill>
                <a:blip r:embed="rId337"/>
                <a:stretch>
                  <a:fillRect/>
                </a:stretch>
              </p:blipFill>
              <p:spPr>
                <a:xfrm>
                  <a:off x="7185360" y="2992027"/>
                  <a:ext cx="83520" cy="13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8">
              <p14:nvContentPartPr>
                <p14:cNvPr id="222" name="Freihand 221">
                  <a:extLst>
                    <a:ext uri="{FF2B5EF4-FFF2-40B4-BE49-F238E27FC236}">
                      <a16:creationId xmlns:a16="http://schemas.microsoft.com/office/drawing/2014/main" id="{5805A302-FFDD-400F-9B1B-5292BAF06F7F}"/>
                    </a:ext>
                  </a:extLst>
                </p14:cNvPr>
                <p14:cNvContentPartPr/>
                <p14:nvPr/>
              </p14:nvContentPartPr>
              <p14:xfrm>
                <a:off x="7236120" y="2846947"/>
                <a:ext cx="146880" cy="187200"/>
              </p14:xfrm>
            </p:contentPart>
          </mc:Choice>
          <mc:Fallback>
            <p:pic>
              <p:nvPicPr>
                <p:cNvPr id="222" name="Freihand 221">
                  <a:extLst>
                    <a:ext uri="{FF2B5EF4-FFF2-40B4-BE49-F238E27FC236}">
                      <a16:creationId xmlns:a16="http://schemas.microsoft.com/office/drawing/2014/main" id="{5805A302-FFDD-400F-9B1B-5292BAF06F7F}"/>
                    </a:ext>
                  </a:extLst>
                </p:cNvPr>
                <p:cNvPicPr/>
                <p:nvPr/>
              </p:nvPicPr>
              <p:blipFill>
                <a:blip r:embed="rId339"/>
                <a:stretch>
                  <a:fillRect/>
                </a:stretch>
              </p:blipFill>
              <p:spPr>
                <a:xfrm>
                  <a:off x="7231800" y="2842627"/>
                  <a:ext cx="155520" cy="19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0">
              <p14:nvContentPartPr>
                <p14:cNvPr id="245" name="Freihand 244">
                  <a:extLst>
                    <a:ext uri="{FF2B5EF4-FFF2-40B4-BE49-F238E27FC236}">
                      <a16:creationId xmlns:a16="http://schemas.microsoft.com/office/drawing/2014/main" id="{119A938A-933A-4686-A672-B98DA6D10544}"/>
                    </a:ext>
                  </a:extLst>
                </p14:cNvPr>
                <p14:cNvContentPartPr/>
                <p14:nvPr/>
              </p14:nvContentPartPr>
              <p14:xfrm>
                <a:off x="11620560" y="1658587"/>
                <a:ext cx="360" cy="360"/>
              </p14:xfrm>
            </p:contentPart>
          </mc:Choice>
          <mc:Fallback>
            <p:pic>
              <p:nvPicPr>
                <p:cNvPr id="245" name="Freihand 244">
                  <a:extLst>
                    <a:ext uri="{FF2B5EF4-FFF2-40B4-BE49-F238E27FC236}">
                      <a16:creationId xmlns:a16="http://schemas.microsoft.com/office/drawing/2014/main" id="{119A938A-933A-4686-A672-B98DA6D10544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11616240" y="1654267"/>
                  <a:ext cx="9000" cy="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1">
              <p14:nvContentPartPr>
                <p14:cNvPr id="228" name="Freihand 227">
                  <a:extLst>
                    <a:ext uri="{FF2B5EF4-FFF2-40B4-BE49-F238E27FC236}">
                      <a16:creationId xmlns:a16="http://schemas.microsoft.com/office/drawing/2014/main" id="{CB896024-BE01-44C2-99B5-9D883C282FDF}"/>
                    </a:ext>
                  </a:extLst>
                </p14:cNvPr>
                <p14:cNvContentPartPr/>
                <p14:nvPr/>
              </p14:nvContentPartPr>
              <p14:xfrm>
                <a:off x="8884920" y="2571907"/>
                <a:ext cx="202680" cy="65880"/>
              </p14:xfrm>
            </p:contentPart>
          </mc:Choice>
          <mc:Fallback>
            <p:pic>
              <p:nvPicPr>
                <p:cNvPr id="228" name="Freihand 227">
                  <a:extLst>
                    <a:ext uri="{FF2B5EF4-FFF2-40B4-BE49-F238E27FC236}">
                      <a16:creationId xmlns:a16="http://schemas.microsoft.com/office/drawing/2014/main" id="{CB896024-BE01-44C2-99B5-9D883C282FDF}"/>
                    </a:ext>
                  </a:extLst>
                </p:cNvPr>
                <p:cNvPicPr/>
                <p:nvPr/>
              </p:nvPicPr>
              <p:blipFill>
                <a:blip r:embed="rId342"/>
                <a:stretch>
                  <a:fillRect/>
                </a:stretch>
              </p:blipFill>
              <p:spPr>
                <a:xfrm>
                  <a:off x="8880600" y="2567587"/>
                  <a:ext cx="211320" cy="7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3">
              <p14:nvContentPartPr>
                <p14:cNvPr id="229" name="Freihand 228">
                  <a:extLst>
                    <a:ext uri="{FF2B5EF4-FFF2-40B4-BE49-F238E27FC236}">
                      <a16:creationId xmlns:a16="http://schemas.microsoft.com/office/drawing/2014/main" id="{BB91C416-09CA-45EC-93F6-1AB81EAF978F}"/>
                    </a:ext>
                  </a:extLst>
                </p14:cNvPr>
                <p14:cNvContentPartPr/>
                <p14:nvPr/>
              </p14:nvContentPartPr>
              <p14:xfrm>
                <a:off x="8919120" y="2623027"/>
                <a:ext cx="191520" cy="81360"/>
              </p14:xfrm>
            </p:contentPart>
          </mc:Choice>
          <mc:Fallback>
            <p:pic>
              <p:nvPicPr>
                <p:cNvPr id="229" name="Freihand 228">
                  <a:extLst>
                    <a:ext uri="{FF2B5EF4-FFF2-40B4-BE49-F238E27FC236}">
                      <a16:creationId xmlns:a16="http://schemas.microsoft.com/office/drawing/2014/main" id="{BB91C416-09CA-45EC-93F6-1AB81EAF978F}"/>
                    </a:ext>
                  </a:extLst>
                </p:cNvPr>
                <p:cNvPicPr/>
                <p:nvPr/>
              </p:nvPicPr>
              <p:blipFill>
                <a:blip r:embed="rId344"/>
                <a:stretch>
                  <a:fillRect/>
                </a:stretch>
              </p:blipFill>
              <p:spPr>
                <a:xfrm>
                  <a:off x="8914800" y="2618707"/>
                  <a:ext cx="200160" cy="9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5">
              <p14:nvContentPartPr>
                <p14:cNvPr id="230" name="Freihand 229">
                  <a:extLst>
                    <a:ext uri="{FF2B5EF4-FFF2-40B4-BE49-F238E27FC236}">
                      <a16:creationId xmlns:a16="http://schemas.microsoft.com/office/drawing/2014/main" id="{BB71D76B-21D2-44C9-B668-64536FAC4ECF}"/>
                    </a:ext>
                  </a:extLst>
                </p14:cNvPr>
                <p14:cNvContentPartPr/>
                <p14:nvPr/>
              </p14:nvContentPartPr>
              <p14:xfrm>
                <a:off x="8810400" y="2416387"/>
                <a:ext cx="228240" cy="142560"/>
              </p14:xfrm>
            </p:contentPart>
          </mc:Choice>
          <mc:Fallback>
            <p:pic>
              <p:nvPicPr>
                <p:cNvPr id="230" name="Freihand 229">
                  <a:extLst>
                    <a:ext uri="{FF2B5EF4-FFF2-40B4-BE49-F238E27FC236}">
                      <a16:creationId xmlns:a16="http://schemas.microsoft.com/office/drawing/2014/main" id="{BB71D76B-21D2-44C9-B668-64536FAC4ECF}"/>
                    </a:ext>
                  </a:extLst>
                </p:cNvPr>
                <p:cNvPicPr/>
                <p:nvPr/>
              </p:nvPicPr>
              <p:blipFill>
                <a:blip r:embed="rId346"/>
                <a:stretch>
                  <a:fillRect/>
                </a:stretch>
              </p:blipFill>
              <p:spPr>
                <a:xfrm>
                  <a:off x="8806080" y="2412067"/>
                  <a:ext cx="236880" cy="15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7">
              <p14:nvContentPartPr>
                <p14:cNvPr id="232" name="Freihand 231">
                  <a:extLst>
                    <a:ext uri="{FF2B5EF4-FFF2-40B4-BE49-F238E27FC236}">
                      <a16:creationId xmlns:a16="http://schemas.microsoft.com/office/drawing/2014/main" id="{4B8A280F-5F5A-437C-A55E-0415D5FCDF67}"/>
                    </a:ext>
                  </a:extLst>
                </p14:cNvPr>
                <p14:cNvContentPartPr/>
                <p14:nvPr/>
              </p14:nvContentPartPr>
              <p14:xfrm>
                <a:off x="9226560" y="2445187"/>
                <a:ext cx="241920" cy="120600"/>
              </p14:xfrm>
            </p:contentPart>
          </mc:Choice>
          <mc:Fallback>
            <p:pic>
              <p:nvPicPr>
                <p:cNvPr id="232" name="Freihand 231">
                  <a:extLst>
                    <a:ext uri="{FF2B5EF4-FFF2-40B4-BE49-F238E27FC236}">
                      <a16:creationId xmlns:a16="http://schemas.microsoft.com/office/drawing/2014/main" id="{4B8A280F-5F5A-437C-A55E-0415D5FCDF67}"/>
                    </a:ext>
                  </a:extLst>
                </p:cNvPr>
                <p:cNvPicPr/>
                <p:nvPr/>
              </p:nvPicPr>
              <p:blipFill>
                <a:blip r:embed="rId348"/>
                <a:stretch>
                  <a:fillRect/>
                </a:stretch>
              </p:blipFill>
              <p:spPr>
                <a:xfrm>
                  <a:off x="9222240" y="2440867"/>
                  <a:ext cx="250560" cy="12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9">
              <p14:nvContentPartPr>
                <p14:cNvPr id="233" name="Freihand 232">
                  <a:extLst>
                    <a:ext uri="{FF2B5EF4-FFF2-40B4-BE49-F238E27FC236}">
                      <a16:creationId xmlns:a16="http://schemas.microsoft.com/office/drawing/2014/main" id="{1CF55333-89BA-4865-A363-2BA7EB6538BE}"/>
                    </a:ext>
                  </a:extLst>
                </p14:cNvPr>
                <p14:cNvContentPartPr/>
                <p14:nvPr/>
              </p14:nvContentPartPr>
              <p14:xfrm>
                <a:off x="9410520" y="2360947"/>
                <a:ext cx="21960" cy="8280"/>
              </p14:xfrm>
            </p:contentPart>
          </mc:Choice>
          <mc:Fallback>
            <p:pic>
              <p:nvPicPr>
                <p:cNvPr id="233" name="Freihand 232">
                  <a:extLst>
                    <a:ext uri="{FF2B5EF4-FFF2-40B4-BE49-F238E27FC236}">
                      <a16:creationId xmlns:a16="http://schemas.microsoft.com/office/drawing/2014/main" id="{1CF55333-89BA-4865-A363-2BA7EB6538BE}"/>
                    </a:ext>
                  </a:extLst>
                </p:cNvPr>
                <p:cNvPicPr/>
                <p:nvPr/>
              </p:nvPicPr>
              <p:blipFill>
                <a:blip r:embed="rId350"/>
                <a:stretch>
                  <a:fillRect/>
                </a:stretch>
              </p:blipFill>
              <p:spPr>
                <a:xfrm>
                  <a:off x="9406200" y="2356627"/>
                  <a:ext cx="30600" cy="1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1">
              <p14:nvContentPartPr>
                <p14:cNvPr id="234" name="Freihand 233">
                  <a:extLst>
                    <a:ext uri="{FF2B5EF4-FFF2-40B4-BE49-F238E27FC236}">
                      <a16:creationId xmlns:a16="http://schemas.microsoft.com/office/drawing/2014/main" id="{325042BD-829D-41C6-B97D-B6EDAD0BE539}"/>
                    </a:ext>
                  </a:extLst>
                </p14:cNvPr>
                <p14:cNvContentPartPr/>
                <p14:nvPr/>
              </p14:nvContentPartPr>
              <p14:xfrm>
                <a:off x="9488640" y="2371027"/>
                <a:ext cx="335880" cy="86760"/>
              </p14:xfrm>
            </p:contentPart>
          </mc:Choice>
          <mc:Fallback>
            <p:pic>
              <p:nvPicPr>
                <p:cNvPr id="234" name="Freihand 233">
                  <a:extLst>
                    <a:ext uri="{FF2B5EF4-FFF2-40B4-BE49-F238E27FC236}">
                      <a16:creationId xmlns:a16="http://schemas.microsoft.com/office/drawing/2014/main" id="{325042BD-829D-41C6-B97D-B6EDAD0BE539}"/>
                    </a:ext>
                  </a:extLst>
                </p:cNvPr>
                <p:cNvPicPr/>
                <p:nvPr/>
              </p:nvPicPr>
              <p:blipFill>
                <a:blip r:embed="rId352"/>
                <a:stretch>
                  <a:fillRect/>
                </a:stretch>
              </p:blipFill>
              <p:spPr>
                <a:xfrm>
                  <a:off x="9484320" y="2366707"/>
                  <a:ext cx="344520" cy="9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3">
              <p14:nvContentPartPr>
                <p14:cNvPr id="235" name="Freihand 234">
                  <a:extLst>
                    <a:ext uri="{FF2B5EF4-FFF2-40B4-BE49-F238E27FC236}">
                      <a16:creationId xmlns:a16="http://schemas.microsoft.com/office/drawing/2014/main" id="{7336F5DE-F0DE-4379-86D8-9CFCABF71E76}"/>
                    </a:ext>
                  </a:extLst>
                </p14:cNvPr>
                <p14:cNvContentPartPr/>
                <p14:nvPr/>
              </p14:nvContentPartPr>
              <p14:xfrm>
                <a:off x="9947640" y="2210827"/>
                <a:ext cx="52200" cy="124920"/>
              </p14:xfrm>
            </p:contentPart>
          </mc:Choice>
          <mc:Fallback>
            <p:pic>
              <p:nvPicPr>
                <p:cNvPr id="235" name="Freihand 234">
                  <a:extLst>
                    <a:ext uri="{FF2B5EF4-FFF2-40B4-BE49-F238E27FC236}">
                      <a16:creationId xmlns:a16="http://schemas.microsoft.com/office/drawing/2014/main" id="{7336F5DE-F0DE-4379-86D8-9CFCABF71E76}"/>
                    </a:ext>
                  </a:extLst>
                </p:cNvPr>
                <p:cNvPicPr/>
                <p:nvPr/>
              </p:nvPicPr>
              <p:blipFill>
                <a:blip r:embed="rId354"/>
                <a:stretch>
                  <a:fillRect/>
                </a:stretch>
              </p:blipFill>
              <p:spPr>
                <a:xfrm>
                  <a:off x="9943320" y="2206507"/>
                  <a:ext cx="60840" cy="13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5">
              <p14:nvContentPartPr>
                <p14:cNvPr id="236" name="Freihand 235">
                  <a:extLst>
                    <a:ext uri="{FF2B5EF4-FFF2-40B4-BE49-F238E27FC236}">
                      <a16:creationId xmlns:a16="http://schemas.microsoft.com/office/drawing/2014/main" id="{1E198063-0A91-4C72-B58C-62EA9A56E461}"/>
                    </a:ext>
                  </a:extLst>
                </p14:cNvPr>
                <p14:cNvContentPartPr/>
                <p14:nvPr/>
              </p14:nvContentPartPr>
              <p14:xfrm>
                <a:off x="9953040" y="2164747"/>
                <a:ext cx="109800" cy="48600"/>
              </p14:xfrm>
            </p:contentPart>
          </mc:Choice>
          <mc:Fallback>
            <p:pic>
              <p:nvPicPr>
                <p:cNvPr id="236" name="Freihand 235">
                  <a:extLst>
                    <a:ext uri="{FF2B5EF4-FFF2-40B4-BE49-F238E27FC236}">
                      <a16:creationId xmlns:a16="http://schemas.microsoft.com/office/drawing/2014/main" id="{1E198063-0A91-4C72-B58C-62EA9A56E461}"/>
                    </a:ext>
                  </a:extLst>
                </p:cNvPr>
                <p:cNvPicPr/>
                <p:nvPr/>
              </p:nvPicPr>
              <p:blipFill>
                <a:blip r:embed="rId356"/>
                <a:stretch>
                  <a:fillRect/>
                </a:stretch>
              </p:blipFill>
              <p:spPr>
                <a:xfrm>
                  <a:off x="9948720" y="2160427"/>
                  <a:ext cx="118440" cy="5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7">
              <p14:nvContentPartPr>
                <p14:cNvPr id="237" name="Freihand 236">
                  <a:extLst>
                    <a:ext uri="{FF2B5EF4-FFF2-40B4-BE49-F238E27FC236}">
                      <a16:creationId xmlns:a16="http://schemas.microsoft.com/office/drawing/2014/main" id="{B9346543-68CA-4D01-B8A6-BCDE4ABA492B}"/>
                    </a:ext>
                  </a:extLst>
                </p14:cNvPr>
                <p14:cNvContentPartPr/>
                <p14:nvPr/>
              </p14:nvContentPartPr>
              <p14:xfrm>
                <a:off x="9976800" y="2212267"/>
                <a:ext cx="115920" cy="118080"/>
              </p14:xfrm>
            </p:contentPart>
          </mc:Choice>
          <mc:Fallback>
            <p:pic>
              <p:nvPicPr>
                <p:cNvPr id="237" name="Freihand 236">
                  <a:extLst>
                    <a:ext uri="{FF2B5EF4-FFF2-40B4-BE49-F238E27FC236}">
                      <a16:creationId xmlns:a16="http://schemas.microsoft.com/office/drawing/2014/main" id="{B9346543-68CA-4D01-B8A6-BCDE4ABA492B}"/>
                    </a:ext>
                  </a:extLst>
                </p:cNvPr>
                <p:cNvPicPr/>
                <p:nvPr/>
              </p:nvPicPr>
              <p:blipFill>
                <a:blip r:embed="rId358"/>
                <a:stretch>
                  <a:fillRect/>
                </a:stretch>
              </p:blipFill>
              <p:spPr>
                <a:xfrm>
                  <a:off x="9972480" y="2207947"/>
                  <a:ext cx="124560" cy="12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9">
              <p14:nvContentPartPr>
                <p14:cNvPr id="238" name="Freihand 237">
                  <a:extLst>
                    <a:ext uri="{FF2B5EF4-FFF2-40B4-BE49-F238E27FC236}">
                      <a16:creationId xmlns:a16="http://schemas.microsoft.com/office/drawing/2014/main" id="{0A6EFFA2-309A-4661-AB9B-ABAB0E8FBD3B}"/>
                    </a:ext>
                  </a:extLst>
                </p14:cNvPr>
                <p14:cNvContentPartPr/>
                <p14:nvPr/>
              </p14:nvContentPartPr>
              <p14:xfrm>
                <a:off x="10098480" y="2107867"/>
                <a:ext cx="139680" cy="160920"/>
              </p14:xfrm>
            </p:contentPart>
          </mc:Choice>
          <mc:Fallback>
            <p:pic>
              <p:nvPicPr>
                <p:cNvPr id="238" name="Freihand 237">
                  <a:extLst>
                    <a:ext uri="{FF2B5EF4-FFF2-40B4-BE49-F238E27FC236}">
                      <a16:creationId xmlns:a16="http://schemas.microsoft.com/office/drawing/2014/main" id="{0A6EFFA2-309A-4661-AB9B-ABAB0E8FBD3B}"/>
                    </a:ext>
                  </a:extLst>
                </p:cNvPr>
                <p:cNvPicPr/>
                <p:nvPr/>
              </p:nvPicPr>
              <p:blipFill>
                <a:blip r:embed="rId360"/>
                <a:stretch>
                  <a:fillRect/>
                </a:stretch>
              </p:blipFill>
              <p:spPr>
                <a:xfrm>
                  <a:off x="10094160" y="2103547"/>
                  <a:ext cx="148320" cy="16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1">
              <p14:nvContentPartPr>
                <p14:cNvPr id="239" name="Freihand 238">
                  <a:extLst>
                    <a:ext uri="{FF2B5EF4-FFF2-40B4-BE49-F238E27FC236}">
                      <a16:creationId xmlns:a16="http://schemas.microsoft.com/office/drawing/2014/main" id="{F0DAA2CD-AEC7-4962-B703-351871621152}"/>
                    </a:ext>
                  </a:extLst>
                </p14:cNvPr>
                <p14:cNvContentPartPr/>
                <p14:nvPr/>
              </p14:nvContentPartPr>
              <p14:xfrm>
                <a:off x="10250760" y="2033347"/>
                <a:ext cx="171360" cy="188640"/>
              </p14:xfrm>
            </p:contentPart>
          </mc:Choice>
          <mc:Fallback>
            <p:pic>
              <p:nvPicPr>
                <p:cNvPr id="239" name="Freihand 238">
                  <a:extLst>
                    <a:ext uri="{FF2B5EF4-FFF2-40B4-BE49-F238E27FC236}">
                      <a16:creationId xmlns:a16="http://schemas.microsoft.com/office/drawing/2014/main" id="{F0DAA2CD-AEC7-4962-B703-351871621152}"/>
                    </a:ext>
                  </a:extLst>
                </p:cNvPr>
                <p:cNvPicPr/>
                <p:nvPr/>
              </p:nvPicPr>
              <p:blipFill>
                <a:blip r:embed="rId362"/>
                <a:stretch>
                  <a:fillRect/>
                </a:stretch>
              </p:blipFill>
              <p:spPr>
                <a:xfrm>
                  <a:off x="10246440" y="2029027"/>
                  <a:ext cx="180000" cy="19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3">
              <p14:nvContentPartPr>
                <p14:cNvPr id="240" name="Freihand 239">
                  <a:extLst>
                    <a:ext uri="{FF2B5EF4-FFF2-40B4-BE49-F238E27FC236}">
                      <a16:creationId xmlns:a16="http://schemas.microsoft.com/office/drawing/2014/main" id="{5B482D37-B80F-4900-B46B-14A1EE1B5B3E}"/>
                    </a:ext>
                  </a:extLst>
                </p14:cNvPr>
                <p14:cNvContentPartPr/>
                <p14:nvPr/>
              </p14:nvContentPartPr>
              <p14:xfrm>
                <a:off x="10366320" y="2179867"/>
                <a:ext cx="90360" cy="13680"/>
              </p14:xfrm>
            </p:contentPart>
          </mc:Choice>
          <mc:Fallback>
            <p:pic>
              <p:nvPicPr>
                <p:cNvPr id="240" name="Freihand 239">
                  <a:extLst>
                    <a:ext uri="{FF2B5EF4-FFF2-40B4-BE49-F238E27FC236}">
                      <a16:creationId xmlns:a16="http://schemas.microsoft.com/office/drawing/2014/main" id="{5B482D37-B80F-4900-B46B-14A1EE1B5B3E}"/>
                    </a:ext>
                  </a:extLst>
                </p:cNvPr>
                <p:cNvPicPr/>
                <p:nvPr/>
              </p:nvPicPr>
              <p:blipFill>
                <a:blip r:embed="rId364"/>
                <a:stretch>
                  <a:fillRect/>
                </a:stretch>
              </p:blipFill>
              <p:spPr>
                <a:xfrm>
                  <a:off x="10362000" y="2175547"/>
                  <a:ext cx="99000" cy="2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5">
              <p14:nvContentPartPr>
                <p14:cNvPr id="241" name="Freihand 240">
                  <a:extLst>
                    <a:ext uri="{FF2B5EF4-FFF2-40B4-BE49-F238E27FC236}">
                      <a16:creationId xmlns:a16="http://schemas.microsoft.com/office/drawing/2014/main" id="{99A0827C-DCC7-48FE-9874-C23A754655B8}"/>
                    </a:ext>
                  </a:extLst>
                </p14:cNvPr>
                <p14:cNvContentPartPr/>
                <p14:nvPr/>
              </p14:nvContentPartPr>
              <p14:xfrm>
                <a:off x="10438320" y="1989427"/>
                <a:ext cx="570960" cy="181440"/>
              </p14:xfrm>
            </p:contentPart>
          </mc:Choice>
          <mc:Fallback>
            <p:pic>
              <p:nvPicPr>
                <p:cNvPr id="241" name="Freihand 240">
                  <a:extLst>
                    <a:ext uri="{FF2B5EF4-FFF2-40B4-BE49-F238E27FC236}">
                      <a16:creationId xmlns:a16="http://schemas.microsoft.com/office/drawing/2014/main" id="{99A0827C-DCC7-48FE-9874-C23A754655B8}"/>
                    </a:ext>
                  </a:extLst>
                </p:cNvPr>
                <p:cNvPicPr/>
                <p:nvPr/>
              </p:nvPicPr>
              <p:blipFill>
                <a:blip r:embed="rId366"/>
                <a:stretch>
                  <a:fillRect/>
                </a:stretch>
              </p:blipFill>
              <p:spPr>
                <a:xfrm>
                  <a:off x="10434000" y="1985107"/>
                  <a:ext cx="579600" cy="19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7">
              <p14:nvContentPartPr>
                <p14:cNvPr id="242" name="Freihand 241">
                  <a:extLst>
                    <a:ext uri="{FF2B5EF4-FFF2-40B4-BE49-F238E27FC236}">
                      <a16:creationId xmlns:a16="http://schemas.microsoft.com/office/drawing/2014/main" id="{7C7D9086-64F3-47ED-A11F-747F1FD71383}"/>
                    </a:ext>
                  </a:extLst>
                </p14:cNvPr>
                <p14:cNvContentPartPr/>
                <p14:nvPr/>
              </p14:nvContentPartPr>
              <p14:xfrm>
                <a:off x="11037000" y="1917427"/>
                <a:ext cx="202680" cy="94320"/>
              </p14:xfrm>
            </p:contentPart>
          </mc:Choice>
          <mc:Fallback>
            <p:pic>
              <p:nvPicPr>
                <p:cNvPr id="242" name="Freihand 241">
                  <a:extLst>
                    <a:ext uri="{FF2B5EF4-FFF2-40B4-BE49-F238E27FC236}">
                      <a16:creationId xmlns:a16="http://schemas.microsoft.com/office/drawing/2014/main" id="{7C7D9086-64F3-47ED-A11F-747F1FD71383}"/>
                    </a:ext>
                  </a:extLst>
                </p:cNvPr>
                <p:cNvPicPr/>
                <p:nvPr/>
              </p:nvPicPr>
              <p:blipFill>
                <a:blip r:embed="rId368"/>
                <a:stretch>
                  <a:fillRect/>
                </a:stretch>
              </p:blipFill>
              <p:spPr>
                <a:xfrm>
                  <a:off x="11032680" y="1913107"/>
                  <a:ext cx="211320" cy="10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9">
              <p14:nvContentPartPr>
                <p14:cNvPr id="243" name="Freihand 242">
                  <a:extLst>
                    <a:ext uri="{FF2B5EF4-FFF2-40B4-BE49-F238E27FC236}">
                      <a16:creationId xmlns:a16="http://schemas.microsoft.com/office/drawing/2014/main" id="{1710F261-B9B8-456B-AAE4-6E736F30BC37}"/>
                    </a:ext>
                  </a:extLst>
                </p14:cNvPr>
                <p14:cNvContentPartPr/>
                <p14:nvPr/>
              </p14:nvContentPartPr>
              <p14:xfrm>
                <a:off x="11370360" y="1770187"/>
                <a:ext cx="103320" cy="119520"/>
              </p14:xfrm>
            </p:contentPart>
          </mc:Choice>
          <mc:Fallback>
            <p:pic>
              <p:nvPicPr>
                <p:cNvPr id="243" name="Freihand 242">
                  <a:extLst>
                    <a:ext uri="{FF2B5EF4-FFF2-40B4-BE49-F238E27FC236}">
                      <a16:creationId xmlns:a16="http://schemas.microsoft.com/office/drawing/2014/main" id="{1710F261-B9B8-456B-AAE4-6E736F30BC37}"/>
                    </a:ext>
                  </a:extLst>
                </p:cNvPr>
                <p:cNvPicPr/>
                <p:nvPr/>
              </p:nvPicPr>
              <p:blipFill>
                <a:blip r:embed="rId370"/>
                <a:stretch>
                  <a:fillRect/>
                </a:stretch>
              </p:blipFill>
              <p:spPr>
                <a:xfrm>
                  <a:off x="11366040" y="1765867"/>
                  <a:ext cx="111960" cy="12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1">
              <p14:nvContentPartPr>
                <p14:cNvPr id="244" name="Freihand 243">
                  <a:extLst>
                    <a:ext uri="{FF2B5EF4-FFF2-40B4-BE49-F238E27FC236}">
                      <a16:creationId xmlns:a16="http://schemas.microsoft.com/office/drawing/2014/main" id="{CE2634DA-DD34-4D78-80F9-638CC0203870}"/>
                    </a:ext>
                  </a:extLst>
                </p14:cNvPr>
                <p14:cNvContentPartPr/>
                <p14:nvPr/>
              </p14:nvContentPartPr>
              <p14:xfrm>
                <a:off x="11516520" y="1739587"/>
                <a:ext cx="144360" cy="88560"/>
              </p14:xfrm>
            </p:contentPart>
          </mc:Choice>
          <mc:Fallback>
            <p:pic>
              <p:nvPicPr>
                <p:cNvPr id="244" name="Freihand 243">
                  <a:extLst>
                    <a:ext uri="{FF2B5EF4-FFF2-40B4-BE49-F238E27FC236}">
                      <a16:creationId xmlns:a16="http://schemas.microsoft.com/office/drawing/2014/main" id="{CE2634DA-DD34-4D78-80F9-638CC0203870}"/>
                    </a:ext>
                  </a:extLst>
                </p:cNvPr>
                <p:cNvPicPr/>
                <p:nvPr/>
              </p:nvPicPr>
              <p:blipFill>
                <a:blip r:embed="rId372"/>
                <a:stretch>
                  <a:fillRect/>
                </a:stretch>
              </p:blipFill>
              <p:spPr>
                <a:xfrm>
                  <a:off x="11512200" y="1735267"/>
                  <a:ext cx="153000" cy="9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3">
              <p14:nvContentPartPr>
                <p14:cNvPr id="247" name="Freihand 246">
                  <a:extLst>
                    <a:ext uri="{FF2B5EF4-FFF2-40B4-BE49-F238E27FC236}">
                      <a16:creationId xmlns:a16="http://schemas.microsoft.com/office/drawing/2014/main" id="{BF142910-67C8-43E2-9702-17C30D927DC4}"/>
                    </a:ext>
                  </a:extLst>
                </p14:cNvPr>
                <p14:cNvContentPartPr/>
                <p14:nvPr/>
              </p14:nvContentPartPr>
              <p14:xfrm>
                <a:off x="9560640" y="2599987"/>
                <a:ext cx="122400" cy="163080"/>
              </p14:xfrm>
            </p:contentPart>
          </mc:Choice>
          <mc:Fallback>
            <p:pic>
              <p:nvPicPr>
                <p:cNvPr id="247" name="Freihand 246">
                  <a:extLst>
                    <a:ext uri="{FF2B5EF4-FFF2-40B4-BE49-F238E27FC236}">
                      <a16:creationId xmlns:a16="http://schemas.microsoft.com/office/drawing/2014/main" id="{BF142910-67C8-43E2-9702-17C30D927DC4}"/>
                    </a:ext>
                  </a:extLst>
                </p:cNvPr>
                <p:cNvPicPr/>
                <p:nvPr/>
              </p:nvPicPr>
              <p:blipFill>
                <a:blip r:embed="rId374"/>
                <a:stretch>
                  <a:fillRect/>
                </a:stretch>
              </p:blipFill>
              <p:spPr>
                <a:xfrm>
                  <a:off x="9556320" y="2595667"/>
                  <a:ext cx="131040" cy="17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5">
              <p14:nvContentPartPr>
                <p14:cNvPr id="248" name="Freihand 247">
                  <a:extLst>
                    <a:ext uri="{FF2B5EF4-FFF2-40B4-BE49-F238E27FC236}">
                      <a16:creationId xmlns:a16="http://schemas.microsoft.com/office/drawing/2014/main" id="{EEEAA7FA-D9EF-43CB-B883-4E88C1E7A092}"/>
                    </a:ext>
                  </a:extLst>
                </p14:cNvPr>
                <p14:cNvContentPartPr/>
                <p14:nvPr/>
              </p14:nvContentPartPr>
              <p14:xfrm>
                <a:off x="9625080" y="2637067"/>
                <a:ext cx="317880" cy="84600"/>
              </p14:xfrm>
            </p:contentPart>
          </mc:Choice>
          <mc:Fallback>
            <p:pic>
              <p:nvPicPr>
                <p:cNvPr id="248" name="Freihand 247">
                  <a:extLst>
                    <a:ext uri="{FF2B5EF4-FFF2-40B4-BE49-F238E27FC236}">
                      <a16:creationId xmlns:a16="http://schemas.microsoft.com/office/drawing/2014/main" id="{EEEAA7FA-D9EF-43CB-B883-4E88C1E7A092}"/>
                    </a:ext>
                  </a:extLst>
                </p:cNvPr>
                <p:cNvPicPr/>
                <p:nvPr/>
              </p:nvPicPr>
              <p:blipFill>
                <a:blip r:embed="rId376"/>
                <a:stretch>
                  <a:fillRect/>
                </a:stretch>
              </p:blipFill>
              <p:spPr>
                <a:xfrm>
                  <a:off x="9620760" y="2632747"/>
                  <a:ext cx="326520" cy="9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7">
              <p14:nvContentPartPr>
                <p14:cNvPr id="249" name="Freihand 248">
                  <a:extLst>
                    <a:ext uri="{FF2B5EF4-FFF2-40B4-BE49-F238E27FC236}">
                      <a16:creationId xmlns:a16="http://schemas.microsoft.com/office/drawing/2014/main" id="{A3958C24-AB7D-466D-A7BA-6F41C6B6FDD5}"/>
                    </a:ext>
                  </a:extLst>
                </p14:cNvPr>
                <p14:cNvContentPartPr/>
                <p14:nvPr/>
              </p14:nvContentPartPr>
              <p14:xfrm>
                <a:off x="9981120" y="2479387"/>
                <a:ext cx="113040" cy="155880"/>
              </p14:xfrm>
            </p:contentPart>
          </mc:Choice>
          <mc:Fallback>
            <p:pic>
              <p:nvPicPr>
                <p:cNvPr id="249" name="Freihand 248">
                  <a:extLst>
                    <a:ext uri="{FF2B5EF4-FFF2-40B4-BE49-F238E27FC236}">
                      <a16:creationId xmlns:a16="http://schemas.microsoft.com/office/drawing/2014/main" id="{A3958C24-AB7D-466D-A7BA-6F41C6B6FDD5}"/>
                    </a:ext>
                  </a:extLst>
                </p:cNvPr>
                <p:cNvPicPr/>
                <p:nvPr/>
              </p:nvPicPr>
              <p:blipFill>
                <a:blip r:embed="rId378"/>
                <a:stretch>
                  <a:fillRect/>
                </a:stretch>
              </p:blipFill>
              <p:spPr>
                <a:xfrm>
                  <a:off x="9976800" y="2475067"/>
                  <a:ext cx="121680" cy="16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9">
              <p14:nvContentPartPr>
                <p14:cNvPr id="250" name="Freihand 249">
                  <a:extLst>
                    <a:ext uri="{FF2B5EF4-FFF2-40B4-BE49-F238E27FC236}">
                      <a16:creationId xmlns:a16="http://schemas.microsoft.com/office/drawing/2014/main" id="{B34DF60B-24C7-4F15-A0C1-2EE7BC75C52D}"/>
                    </a:ext>
                  </a:extLst>
                </p14:cNvPr>
                <p14:cNvContentPartPr/>
                <p14:nvPr/>
              </p14:nvContentPartPr>
              <p14:xfrm>
                <a:off x="10094880" y="2430067"/>
                <a:ext cx="194400" cy="161640"/>
              </p14:xfrm>
            </p:contentPart>
          </mc:Choice>
          <mc:Fallback>
            <p:pic>
              <p:nvPicPr>
                <p:cNvPr id="250" name="Freihand 249">
                  <a:extLst>
                    <a:ext uri="{FF2B5EF4-FFF2-40B4-BE49-F238E27FC236}">
                      <a16:creationId xmlns:a16="http://schemas.microsoft.com/office/drawing/2014/main" id="{B34DF60B-24C7-4F15-A0C1-2EE7BC75C52D}"/>
                    </a:ext>
                  </a:extLst>
                </p:cNvPr>
                <p:cNvPicPr/>
                <p:nvPr/>
              </p:nvPicPr>
              <p:blipFill>
                <a:blip r:embed="rId380"/>
                <a:stretch>
                  <a:fillRect/>
                </a:stretch>
              </p:blipFill>
              <p:spPr>
                <a:xfrm>
                  <a:off x="10090560" y="2425747"/>
                  <a:ext cx="203040" cy="17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1">
              <p14:nvContentPartPr>
                <p14:cNvPr id="255" name="Freihand 254">
                  <a:extLst>
                    <a:ext uri="{FF2B5EF4-FFF2-40B4-BE49-F238E27FC236}">
                      <a16:creationId xmlns:a16="http://schemas.microsoft.com/office/drawing/2014/main" id="{9C5CFFF5-BD43-4B44-9E20-C05B3491098E}"/>
                    </a:ext>
                  </a:extLst>
                </p14:cNvPr>
                <p14:cNvContentPartPr/>
                <p14:nvPr/>
              </p14:nvContentPartPr>
              <p14:xfrm>
                <a:off x="4186560" y="3956107"/>
                <a:ext cx="28080" cy="43200"/>
              </p14:xfrm>
            </p:contentPart>
          </mc:Choice>
          <mc:Fallback>
            <p:pic>
              <p:nvPicPr>
                <p:cNvPr id="255" name="Freihand 254">
                  <a:extLst>
                    <a:ext uri="{FF2B5EF4-FFF2-40B4-BE49-F238E27FC236}">
                      <a16:creationId xmlns:a16="http://schemas.microsoft.com/office/drawing/2014/main" id="{9C5CFFF5-BD43-4B44-9E20-C05B3491098E}"/>
                    </a:ext>
                  </a:extLst>
                </p:cNvPr>
                <p:cNvPicPr/>
                <p:nvPr/>
              </p:nvPicPr>
              <p:blipFill>
                <a:blip r:embed="rId382"/>
                <a:stretch>
                  <a:fillRect/>
                </a:stretch>
              </p:blipFill>
              <p:spPr>
                <a:xfrm>
                  <a:off x="4182240" y="3951787"/>
                  <a:ext cx="36720" cy="5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3">
              <p14:nvContentPartPr>
                <p14:cNvPr id="257" name="Freihand 256">
                  <a:extLst>
                    <a:ext uri="{FF2B5EF4-FFF2-40B4-BE49-F238E27FC236}">
                      <a16:creationId xmlns:a16="http://schemas.microsoft.com/office/drawing/2014/main" id="{C10B4807-0EB3-46CE-A981-8B66E8D8D568}"/>
                    </a:ext>
                  </a:extLst>
                </p14:cNvPr>
                <p14:cNvContentPartPr/>
                <p14:nvPr/>
              </p14:nvContentPartPr>
              <p14:xfrm>
                <a:off x="3502920" y="2557147"/>
                <a:ext cx="23760" cy="20520"/>
              </p14:xfrm>
            </p:contentPart>
          </mc:Choice>
          <mc:Fallback>
            <p:pic>
              <p:nvPicPr>
                <p:cNvPr id="257" name="Freihand 256">
                  <a:extLst>
                    <a:ext uri="{FF2B5EF4-FFF2-40B4-BE49-F238E27FC236}">
                      <a16:creationId xmlns:a16="http://schemas.microsoft.com/office/drawing/2014/main" id="{C10B4807-0EB3-46CE-A981-8B66E8D8D568}"/>
                    </a:ext>
                  </a:extLst>
                </p:cNvPr>
                <p:cNvPicPr/>
                <p:nvPr/>
              </p:nvPicPr>
              <p:blipFill>
                <a:blip r:embed="rId384"/>
                <a:stretch>
                  <a:fillRect/>
                </a:stretch>
              </p:blipFill>
              <p:spPr>
                <a:xfrm>
                  <a:off x="3498600" y="2552827"/>
                  <a:ext cx="32400" cy="2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5">
              <p14:nvContentPartPr>
                <p14:cNvPr id="258" name="Freihand 257">
                  <a:extLst>
                    <a:ext uri="{FF2B5EF4-FFF2-40B4-BE49-F238E27FC236}">
                      <a16:creationId xmlns:a16="http://schemas.microsoft.com/office/drawing/2014/main" id="{9F1A0A8C-DBE1-42E9-8DC4-99E29B369181}"/>
                    </a:ext>
                  </a:extLst>
                </p14:cNvPr>
                <p14:cNvContentPartPr/>
                <p14:nvPr/>
              </p14:nvContentPartPr>
              <p14:xfrm>
                <a:off x="3783000" y="3083827"/>
                <a:ext cx="14760" cy="18360"/>
              </p14:xfrm>
            </p:contentPart>
          </mc:Choice>
          <mc:Fallback>
            <p:pic>
              <p:nvPicPr>
                <p:cNvPr id="258" name="Freihand 257">
                  <a:extLst>
                    <a:ext uri="{FF2B5EF4-FFF2-40B4-BE49-F238E27FC236}">
                      <a16:creationId xmlns:a16="http://schemas.microsoft.com/office/drawing/2014/main" id="{9F1A0A8C-DBE1-42E9-8DC4-99E29B369181}"/>
                    </a:ext>
                  </a:extLst>
                </p:cNvPr>
                <p:cNvPicPr/>
                <p:nvPr/>
              </p:nvPicPr>
              <p:blipFill>
                <a:blip r:embed="rId386"/>
                <a:stretch>
                  <a:fillRect/>
                </a:stretch>
              </p:blipFill>
              <p:spPr>
                <a:xfrm>
                  <a:off x="3778680" y="3079507"/>
                  <a:ext cx="23400" cy="2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7">
              <p14:nvContentPartPr>
                <p14:cNvPr id="259" name="Freihand 258">
                  <a:extLst>
                    <a:ext uri="{FF2B5EF4-FFF2-40B4-BE49-F238E27FC236}">
                      <a16:creationId xmlns:a16="http://schemas.microsoft.com/office/drawing/2014/main" id="{AB335279-6347-4F7B-A625-F7DCBE19611F}"/>
                    </a:ext>
                  </a:extLst>
                </p14:cNvPr>
                <p14:cNvContentPartPr/>
                <p14:nvPr/>
              </p14:nvContentPartPr>
              <p14:xfrm>
                <a:off x="4011960" y="3598267"/>
                <a:ext cx="22680" cy="18360"/>
              </p14:xfrm>
            </p:contentPart>
          </mc:Choice>
          <mc:Fallback>
            <p:pic>
              <p:nvPicPr>
                <p:cNvPr id="259" name="Freihand 258">
                  <a:extLst>
                    <a:ext uri="{FF2B5EF4-FFF2-40B4-BE49-F238E27FC236}">
                      <a16:creationId xmlns:a16="http://schemas.microsoft.com/office/drawing/2014/main" id="{AB335279-6347-4F7B-A625-F7DCBE19611F}"/>
                    </a:ext>
                  </a:extLst>
                </p:cNvPr>
                <p:cNvPicPr/>
                <p:nvPr/>
              </p:nvPicPr>
              <p:blipFill>
                <a:blip r:embed="rId388"/>
                <a:stretch>
                  <a:fillRect/>
                </a:stretch>
              </p:blipFill>
              <p:spPr>
                <a:xfrm>
                  <a:off x="4007640" y="3593947"/>
                  <a:ext cx="31320" cy="2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9">
              <p14:nvContentPartPr>
                <p14:cNvPr id="260" name="Freihand 259">
                  <a:extLst>
                    <a:ext uri="{FF2B5EF4-FFF2-40B4-BE49-F238E27FC236}">
                      <a16:creationId xmlns:a16="http://schemas.microsoft.com/office/drawing/2014/main" id="{660C44C9-CC9B-4B69-9020-C055D7128691}"/>
                    </a:ext>
                  </a:extLst>
                </p14:cNvPr>
                <p14:cNvContentPartPr/>
                <p14:nvPr/>
              </p14:nvContentPartPr>
              <p14:xfrm>
                <a:off x="3263160" y="2025067"/>
                <a:ext cx="28080" cy="34560"/>
              </p14:xfrm>
            </p:contentPart>
          </mc:Choice>
          <mc:Fallback>
            <p:pic>
              <p:nvPicPr>
                <p:cNvPr id="260" name="Freihand 259">
                  <a:extLst>
                    <a:ext uri="{FF2B5EF4-FFF2-40B4-BE49-F238E27FC236}">
                      <a16:creationId xmlns:a16="http://schemas.microsoft.com/office/drawing/2014/main" id="{660C44C9-CC9B-4B69-9020-C055D7128691}"/>
                    </a:ext>
                  </a:extLst>
                </p:cNvPr>
                <p:cNvPicPr/>
                <p:nvPr/>
              </p:nvPicPr>
              <p:blipFill>
                <a:blip r:embed="rId390"/>
                <a:stretch>
                  <a:fillRect/>
                </a:stretch>
              </p:blipFill>
              <p:spPr>
                <a:xfrm>
                  <a:off x="3258840" y="2020747"/>
                  <a:ext cx="36720" cy="4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1">
              <p14:nvContentPartPr>
                <p14:cNvPr id="261" name="Freihand 260">
                  <a:extLst>
                    <a:ext uri="{FF2B5EF4-FFF2-40B4-BE49-F238E27FC236}">
                      <a16:creationId xmlns:a16="http://schemas.microsoft.com/office/drawing/2014/main" id="{1BA2CC75-7ACE-40B2-A4DB-AC4D39EAAD53}"/>
                    </a:ext>
                  </a:extLst>
                </p14:cNvPr>
                <p14:cNvContentPartPr/>
                <p14:nvPr/>
              </p14:nvContentPartPr>
              <p14:xfrm>
                <a:off x="3062280" y="1588747"/>
                <a:ext cx="15480" cy="16920"/>
              </p14:xfrm>
            </p:contentPart>
          </mc:Choice>
          <mc:Fallback>
            <p:pic>
              <p:nvPicPr>
                <p:cNvPr id="261" name="Freihand 260">
                  <a:extLst>
                    <a:ext uri="{FF2B5EF4-FFF2-40B4-BE49-F238E27FC236}">
                      <a16:creationId xmlns:a16="http://schemas.microsoft.com/office/drawing/2014/main" id="{1BA2CC75-7ACE-40B2-A4DB-AC4D39EAAD53}"/>
                    </a:ext>
                  </a:extLst>
                </p:cNvPr>
                <p:cNvPicPr/>
                <p:nvPr/>
              </p:nvPicPr>
              <p:blipFill>
                <a:blip r:embed="rId392"/>
                <a:stretch>
                  <a:fillRect/>
                </a:stretch>
              </p:blipFill>
              <p:spPr>
                <a:xfrm>
                  <a:off x="3057960" y="1584427"/>
                  <a:ext cx="24120" cy="2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3">
              <p14:nvContentPartPr>
                <p14:cNvPr id="262" name="Freihand 261">
                  <a:extLst>
                    <a:ext uri="{FF2B5EF4-FFF2-40B4-BE49-F238E27FC236}">
                      <a16:creationId xmlns:a16="http://schemas.microsoft.com/office/drawing/2014/main" id="{A8CD63C8-E6BC-4248-966E-A158D64D29F9}"/>
                    </a:ext>
                  </a:extLst>
                </p14:cNvPr>
                <p14:cNvContentPartPr/>
                <p14:nvPr/>
              </p14:nvContentPartPr>
              <p14:xfrm>
                <a:off x="2921880" y="1333867"/>
                <a:ext cx="23040" cy="29520"/>
              </p14:xfrm>
            </p:contentPart>
          </mc:Choice>
          <mc:Fallback>
            <p:pic>
              <p:nvPicPr>
                <p:cNvPr id="262" name="Freihand 261">
                  <a:extLst>
                    <a:ext uri="{FF2B5EF4-FFF2-40B4-BE49-F238E27FC236}">
                      <a16:creationId xmlns:a16="http://schemas.microsoft.com/office/drawing/2014/main" id="{A8CD63C8-E6BC-4248-966E-A158D64D29F9}"/>
                    </a:ext>
                  </a:extLst>
                </p:cNvPr>
                <p:cNvPicPr/>
                <p:nvPr/>
              </p:nvPicPr>
              <p:blipFill>
                <a:blip r:embed="rId394"/>
                <a:stretch>
                  <a:fillRect/>
                </a:stretch>
              </p:blipFill>
              <p:spPr>
                <a:xfrm>
                  <a:off x="2917560" y="1329547"/>
                  <a:ext cx="31680" cy="3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5">
              <p14:nvContentPartPr>
                <p14:cNvPr id="263" name="Freihand 262">
                  <a:extLst>
                    <a:ext uri="{FF2B5EF4-FFF2-40B4-BE49-F238E27FC236}">
                      <a16:creationId xmlns:a16="http://schemas.microsoft.com/office/drawing/2014/main" id="{9166F6C9-5AF7-40A4-9898-456269DC783D}"/>
                    </a:ext>
                  </a:extLst>
                </p14:cNvPr>
                <p14:cNvContentPartPr/>
                <p14:nvPr/>
              </p14:nvContentPartPr>
              <p14:xfrm>
                <a:off x="4022400" y="4864747"/>
                <a:ext cx="558720" cy="201600"/>
              </p14:xfrm>
            </p:contentPart>
          </mc:Choice>
          <mc:Fallback>
            <p:pic>
              <p:nvPicPr>
                <p:cNvPr id="263" name="Freihand 262">
                  <a:extLst>
                    <a:ext uri="{FF2B5EF4-FFF2-40B4-BE49-F238E27FC236}">
                      <a16:creationId xmlns:a16="http://schemas.microsoft.com/office/drawing/2014/main" id="{9166F6C9-5AF7-40A4-9898-456269DC783D}"/>
                    </a:ext>
                  </a:extLst>
                </p:cNvPr>
                <p:cNvPicPr/>
                <p:nvPr/>
              </p:nvPicPr>
              <p:blipFill>
                <a:blip r:embed="rId396"/>
                <a:stretch>
                  <a:fillRect/>
                </a:stretch>
              </p:blipFill>
              <p:spPr>
                <a:xfrm>
                  <a:off x="4018080" y="4860427"/>
                  <a:ext cx="567360" cy="21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7">
              <p14:nvContentPartPr>
                <p14:cNvPr id="264" name="Freihand 263">
                  <a:extLst>
                    <a:ext uri="{FF2B5EF4-FFF2-40B4-BE49-F238E27FC236}">
                      <a16:creationId xmlns:a16="http://schemas.microsoft.com/office/drawing/2014/main" id="{576561D3-E664-4631-BBF5-49BEEF1EFBAA}"/>
                    </a:ext>
                  </a:extLst>
                </p14:cNvPr>
                <p14:cNvContentPartPr/>
                <p14:nvPr/>
              </p14:nvContentPartPr>
              <p14:xfrm>
                <a:off x="3651600" y="4654507"/>
                <a:ext cx="900000" cy="261000"/>
              </p14:xfrm>
            </p:contentPart>
          </mc:Choice>
          <mc:Fallback>
            <p:pic>
              <p:nvPicPr>
                <p:cNvPr id="264" name="Freihand 263">
                  <a:extLst>
                    <a:ext uri="{FF2B5EF4-FFF2-40B4-BE49-F238E27FC236}">
                      <a16:creationId xmlns:a16="http://schemas.microsoft.com/office/drawing/2014/main" id="{576561D3-E664-4631-BBF5-49BEEF1EFBAA}"/>
                    </a:ext>
                  </a:extLst>
                </p:cNvPr>
                <p:cNvPicPr/>
                <p:nvPr/>
              </p:nvPicPr>
              <p:blipFill>
                <a:blip r:embed="rId398"/>
                <a:stretch>
                  <a:fillRect/>
                </a:stretch>
              </p:blipFill>
              <p:spPr>
                <a:xfrm>
                  <a:off x="3647280" y="4650187"/>
                  <a:ext cx="908640" cy="26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9">
              <p14:nvContentPartPr>
                <p14:cNvPr id="266" name="Freihand 265">
                  <a:extLst>
                    <a:ext uri="{FF2B5EF4-FFF2-40B4-BE49-F238E27FC236}">
                      <a16:creationId xmlns:a16="http://schemas.microsoft.com/office/drawing/2014/main" id="{192113F9-5678-4186-B368-09235854B093}"/>
                    </a:ext>
                  </a:extLst>
                </p14:cNvPr>
                <p14:cNvContentPartPr/>
                <p14:nvPr/>
              </p14:nvContentPartPr>
              <p14:xfrm>
                <a:off x="3641880" y="4338067"/>
                <a:ext cx="652320" cy="185400"/>
              </p14:xfrm>
            </p:contentPart>
          </mc:Choice>
          <mc:Fallback>
            <p:pic>
              <p:nvPicPr>
                <p:cNvPr id="266" name="Freihand 265">
                  <a:extLst>
                    <a:ext uri="{FF2B5EF4-FFF2-40B4-BE49-F238E27FC236}">
                      <a16:creationId xmlns:a16="http://schemas.microsoft.com/office/drawing/2014/main" id="{192113F9-5678-4186-B368-09235854B093}"/>
                    </a:ext>
                  </a:extLst>
                </p:cNvPr>
                <p:cNvPicPr/>
                <p:nvPr/>
              </p:nvPicPr>
              <p:blipFill>
                <a:blip r:embed="rId400"/>
                <a:stretch>
                  <a:fillRect/>
                </a:stretch>
              </p:blipFill>
              <p:spPr>
                <a:xfrm>
                  <a:off x="3637560" y="4333747"/>
                  <a:ext cx="660960" cy="19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1">
              <p14:nvContentPartPr>
                <p14:cNvPr id="267" name="Freihand 266">
                  <a:extLst>
                    <a:ext uri="{FF2B5EF4-FFF2-40B4-BE49-F238E27FC236}">
                      <a16:creationId xmlns:a16="http://schemas.microsoft.com/office/drawing/2014/main" id="{7D2233F5-D7F1-4BC9-86DE-2D43A7BF8556}"/>
                    </a:ext>
                  </a:extLst>
                </p14:cNvPr>
                <p14:cNvContentPartPr/>
                <p14:nvPr/>
              </p14:nvContentPartPr>
              <p14:xfrm>
                <a:off x="3555480" y="4007227"/>
                <a:ext cx="659520" cy="227520"/>
              </p14:xfrm>
            </p:contentPart>
          </mc:Choice>
          <mc:Fallback>
            <p:pic>
              <p:nvPicPr>
                <p:cNvPr id="267" name="Freihand 266">
                  <a:extLst>
                    <a:ext uri="{FF2B5EF4-FFF2-40B4-BE49-F238E27FC236}">
                      <a16:creationId xmlns:a16="http://schemas.microsoft.com/office/drawing/2014/main" id="{7D2233F5-D7F1-4BC9-86DE-2D43A7BF8556}"/>
                    </a:ext>
                  </a:extLst>
                </p:cNvPr>
                <p:cNvPicPr/>
                <p:nvPr/>
              </p:nvPicPr>
              <p:blipFill>
                <a:blip r:embed="rId402"/>
                <a:stretch>
                  <a:fillRect/>
                </a:stretch>
              </p:blipFill>
              <p:spPr>
                <a:xfrm>
                  <a:off x="3551160" y="4002907"/>
                  <a:ext cx="668160" cy="23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3">
              <p14:nvContentPartPr>
                <p14:cNvPr id="268" name="Freihand 267">
                  <a:extLst>
                    <a:ext uri="{FF2B5EF4-FFF2-40B4-BE49-F238E27FC236}">
                      <a16:creationId xmlns:a16="http://schemas.microsoft.com/office/drawing/2014/main" id="{1A6F95E4-5A23-4C2A-8652-320EC1987C87}"/>
                    </a:ext>
                  </a:extLst>
                </p14:cNvPr>
                <p14:cNvContentPartPr/>
                <p14:nvPr/>
              </p14:nvContentPartPr>
              <p14:xfrm>
                <a:off x="3292680" y="3537787"/>
                <a:ext cx="690840" cy="169920"/>
              </p14:xfrm>
            </p:contentPart>
          </mc:Choice>
          <mc:Fallback>
            <p:pic>
              <p:nvPicPr>
                <p:cNvPr id="268" name="Freihand 267">
                  <a:extLst>
                    <a:ext uri="{FF2B5EF4-FFF2-40B4-BE49-F238E27FC236}">
                      <a16:creationId xmlns:a16="http://schemas.microsoft.com/office/drawing/2014/main" id="{1A6F95E4-5A23-4C2A-8652-320EC1987C87}"/>
                    </a:ext>
                  </a:extLst>
                </p:cNvPr>
                <p:cNvPicPr/>
                <p:nvPr/>
              </p:nvPicPr>
              <p:blipFill>
                <a:blip r:embed="rId404"/>
                <a:stretch>
                  <a:fillRect/>
                </a:stretch>
              </p:blipFill>
              <p:spPr>
                <a:xfrm>
                  <a:off x="3288360" y="3533467"/>
                  <a:ext cx="699480" cy="17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5">
              <p14:nvContentPartPr>
                <p14:cNvPr id="269" name="Freihand 268">
                  <a:extLst>
                    <a:ext uri="{FF2B5EF4-FFF2-40B4-BE49-F238E27FC236}">
                      <a16:creationId xmlns:a16="http://schemas.microsoft.com/office/drawing/2014/main" id="{B82DAD20-9165-48DA-B184-AE1E2003BB13}"/>
                    </a:ext>
                  </a:extLst>
                </p14:cNvPr>
                <p14:cNvContentPartPr/>
                <p14:nvPr/>
              </p14:nvContentPartPr>
              <p14:xfrm>
                <a:off x="2984520" y="3279667"/>
                <a:ext cx="862560" cy="200880"/>
              </p14:xfrm>
            </p:contentPart>
          </mc:Choice>
          <mc:Fallback>
            <p:pic>
              <p:nvPicPr>
                <p:cNvPr id="269" name="Freihand 268">
                  <a:extLst>
                    <a:ext uri="{FF2B5EF4-FFF2-40B4-BE49-F238E27FC236}">
                      <a16:creationId xmlns:a16="http://schemas.microsoft.com/office/drawing/2014/main" id="{B82DAD20-9165-48DA-B184-AE1E2003BB13}"/>
                    </a:ext>
                  </a:extLst>
                </p:cNvPr>
                <p:cNvPicPr/>
                <p:nvPr/>
              </p:nvPicPr>
              <p:blipFill>
                <a:blip r:embed="rId406"/>
                <a:stretch>
                  <a:fillRect/>
                </a:stretch>
              </p:blipFill>
              <p:spPr>
                <a:xfrm>
                  <a:off x="2980200" y="3275347"/>
                  <a:ext cx="871200" cy="20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7">
              <p14:nvContentPartPr>
                <p14:cNvPr id="270" name="Freihand 269">
                  <a:extLst>
                    <a:ext uri="{FF2B5EF4-FFF2-40B4-BE49-F238E27FC236}">
                      <a16:creationId xmlns:a16="http://schemas.microsoft.com/office/drawing/2014/main" id="{CF8825C4-9052-4AAC-A1CF-632C364BCA20}"/>
                    </a:ext>
                  </a:extLst>
                </p14:cNvPr>
                <p14:cNvContentPartPr/>
                <p14:nvPr/>
              </p14:nvContentPartPr>
              <p14:xfrm>
                <a:off x="2846640" y="3108307"/>
                <a:ext cx="871200" cy="229320"/>
              </p14:xfrm>
            </p:contentPart>
          </mc:Choice>
          <mc:Fallback>
            <p:pic>
              <p:nvPicPr>
                <p:cNvPr id="270" name="Freihand 269">
                  <a:extLst>
                    <a:ext uri="{FF2B5EF4-FFF2-40B4-BE49-F238E27FC236}">
                      <a16:creationId xmlns:a16="http://schemas.microsoft.com/office/drawing/2014/main" id="{CF8825C4-9052-4AAC-A1CF-632C364BCA20}"/>
                    </a:ext>
                  </a:extLst>
                </p:cNvPr>
                <p:cNvPicPr/>
                <p:nvPr/>
              </p:nvPicPr>
              <p:blipFill>
                <a:blip r:embed="rId408"/>
                <a:stretch>
                  <a:fillRect/>
                </a:stretch>
              </p:blipFill>
              <p:spPr>
                <a:xfrm>
                  <a:off x="2842320" y="3103987"/>
                  <a:ext cx="879840" cy="23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9">
              <p14:nvContentPartPr>
                <p14:cNvPr id="271" name="Freihand 270">
                  <a:extLst>
                    <a:ext uri="{FF2B5EF4-FFF2-40B4-BE49-F238E27FC236}">
                      <a16:creationId xmlns:a16="http://schemas.microsoft.com/office/drawing/2014/main" id="{C68BD46E-44A8-4D34-BC0D-92B4F2C05445}"/>
                    </a:ext>
                  </a:extLst>
                </p14:cNvPr>
                <p14:cNvContentPartPr/>
                <p14:nvPr/>
              </p14:nvContentPartPr>
              <p14:xfrm>
                <a:off x="3064440" y="2766307"/>
                <a:ext cx="564840" cy="114120"/>
              </p14:xfrm>
            </p:contentPart>
          </mc:Choice>
          <mc:Fallback>
            <p:pic>
              <p:nvPicPr>
                <p:cNvPr id="271" name="Freihand 270">
                  <a:extLst>
                    <a:ext uri="{FF2B5EF4-FFF2-40B4-BE49-F238E27FC236}">
                      <a16:creationId xmlns:a16="http://schemas.microsoft.com/office/drawing/2014/main" id="{C68BD46E-44A8-4D34-BC0D-92B4F2C05445}"/>
                    </a:ext>
                  </a:extLst>
                </p:cNvPr>
                <p:cNvPicPr/>
                <p:nvPr/>
              </p:nvPicPr>
              <p:blipFill>
                <a:blip r:embed="rId410"/>
                <a:stretch>
                  <a:fillRect/>
                </a:stretch>
              </p:blipFill>
              <p:spPr>
                <a:xfrm>
                  <a:off x="3060120" y="2761987"/>
                  <a:ext cx="573480" cy="12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1">
              <p14:nvContentPartPr>
                <p14:cNvPr id="272" name="Freihand 271">
                  <a:extLst>
                    <a:ext uri="{FF2B5EF4-FFF2-40B4-BE49-F238E27FC236}">
                      <a16:creationId xmlns:a16="http://schemas.microsoft.com/office/drawing/2014/main" id="{D1DFDF74-EBAE-4B61-9CB6-EA0AB9692CD3}"/>
                    </a:ext>
                  </a:extLst>
                </p14:cNvPr>
                <p14:cNvContentPartPr/>
                <p14:nvPr/>
              </p14:nvContentPartPr>
              <p14:xfrm>
                <a:off x="2446680" y="2519347"/>
                <a:ext cx="874440" cy="323280"/>
              </p14:xfrm>
            </p:contentPart>
          </mc:Choice>
          <mc:Fallback>
            <p:pic>
              <p:nvPicPr>
                <p:cNvPr id="272" name="Freihand 271">
                  <a:extLst>
                    <a:ext uri="{FF2B5EF4-FFF2-40B4-BE49-F238E27FC236}">
                      <a16:creationId xmlns:a16="http://schemas.microsoft.com/office/drawing/2014/main" id="{D1DFDF74-EBAE-4B61-9CB6-EA0AB9692CD3}"/>
                    </a:ext>
                  </a:extLst>
                </p:cNvPr>
                <p:cNvPicPr/>
                <p:nvPr/>
              </p:nvPicPr>
              <p:blipFill>
                <a:blip r:embed="rId412"/>
                <a:stretch>
                  <a:fillRect/>
                </a:stretch>
              </p:blipFill>
              <p:spPr>
                <a:xfrm>
                  <a:off x="2442360" y="2515027"/>
                  <a:ext cx="883080" cy="33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3">
              <p14:nvContentPartPr>
                <p14:cNvPr id="273" name="Freihand 272">
                  <a:extLst>
                    <a:ext uri="{FF2B5EF4-FFF2-40B4-BE49-F238E27FC236}">
                      <a16:creationId xmlns:a16="http://schemas.microsoft.com/office/drawing/2014/main" id="{C19D2BDE-D87C-445F-A610-1AB1B6A8D710}"/>
                    </a:ext>
                  </a:extLst>
                </p14:cNvPr>
                <p14:cNvContentPartPr/>
                <p14:nvPr/>
              </p14:nvContentPartPr>
              <p14:xfrm>
                <a:off x="2490960" y="2200387"/>
                <a:ext cx="774000" cy="270360"/>
              </p14:xfrm>
            </p:contentPart>
          </mc:Choice>
          <mc:Fallback>
            <p:pic>
              <p:nvPicPr>
                <p:cNvPr id="273" name="Freihand 272">
                  <a:extLst>
                    <a:ext uri="{FF2B5EF4-FFF2-40B4-BE49-F238E27FC236}">
                      <a16:creationId xmlns:a16="http://schemas.microsoft.com/office/drawing/2014/main" id="{C19D2BDE-D87C-445F-A610-1AB1B6A8D710}"/>
                    </a:ext>
                  </a:extLst>
                </p:cNvPr>
                <p:cNvPicPr/>
                <p:nvPr/>
              </p:nvPicPr>
              <p:blipFill>
                <a:blip r:embed="rId414"/>
                <a:stretch>
                  <a:fillRect/>
                </a:stretch>
              </p:blipFill>
              <p:spPr>
                <a:xfrm>
                  <a:off x="2486640" y="2196067"/>
                  <a:ext cx="782640" cy="27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5">
              <p14:nvContentPartPr>
                <p14:cNvPr id="274" name="Freihand 273">
                  <a:extLst>
                    <a:ext uri="{FF2B5EF4-FFF2-40B4-BE49-F238E27FC236}">
                      <a16:creationId xmlns:a16="http://schemas.microsoft.com/office/drawing/2014/main" id="{B4C5494A-DC64-4E18-A5E9-4AD72650F670}"/>
                    </a:ext>
                  </a:extLst>
                </p14:cNvPr>
                <p14:cNvContentPartPr/>
                <p14:nvPr/>
              </p14:nvContentPartPr>
              <p14:xfrm>
                <a:off x="2036280" y="1995547"/>
                <a:ext cx="1134000" cy="299880"/>
              </p14:xfrm>
            </p:contentPart>
          </mc:Choice>
          <mc:Fallback>
            <p:pic>
              <p:nvPicPr>
                <p:cNvPr id="274" name="Freihand 273">
                  <a:extLst>
                    <a:ext uri="{FF2B5EF4-FFF2-40B4-BE49-F238E27FC236}">
                      <a16:creationId xmlns:a16="http://schemas.microsoft.com/office/drawing/2014/main" id="{B4C5494A-DC64-4E18-A5E9-4AD72650F670}"/>
                    </a:ext>
                  </a:extLst>
                </p:cNvPr>
                <p:cNvPicPr/>
                <p:nvPr/>
              </p:nvPicPr>
              <p:blipFill>
                <a:blip r:embed="rId416"/>
                <a:stretch>
                  <a:fillRect/>
                </a:stretch>
              </p:blipFill>
              <p:spPr>
                <a:xfrm>
                  <a:off x="2031960" y="1991227"/>
                  <a:ext cx="1142640" cy="30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7">
              <p14:nvContentPartPr>
                <p14:cNvPr id="275" name="Freihand 274">
                  <a:extLst>
                    <a:ext uri="{FF2B5EF4-FFF2-40B4-BE49-F238E27FC236}">
                      <a16:creationId xmlns:a16="http://schemas.microsoft.com/office/drawing/2014/main" id="{70D066EF-517A-4854-A5FB-F103EFC128B3}"/>
                    </a:ext>
                  </a:extLst>
                </p14:cNvPr>
                <p14:cNvContentPartPr/>
                <p14:nvPr/>
              </p14:nvContentPartPr>
              <p14:xfrm>
                <a:off x="2954640" y="1763707"/>
                <a:ext cx="360" cy="360"/>
              </p14:xfrm>
            </p:contentPart>
          </mc:Choice>
          <mc:Fallback>
            <p:pic>
              <p:nvPicPr>
                <p:cNvPr id="275" name="Freihand 274">
                  <a:extLst>
                    <a:ext uri="{FF2B5EF4-FFF2-40B4-BE49-F238E27FC236}">
                      <a16:creationId xmlns:a16="http://schemas.microsoft.com/office/drawing/2014/main" id="{70D066EF-517A-4854-A5FB-F103EFC128B3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2950320" y="1759387"/>
                  <a:ext cx="9000" cy="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8">
              <p14:nvContentPartPr>
                <p14:cNvPr id="276" name="Freihand 275">
                  <a:extLst>
                    <a:ext uri="{FF2B5EF4-FFF2-40B4-BE49-F238E27FC236}">
                      <a16:creationId xmlns:a16="http://schemas.microsoft.com/office/drawing/2014/main" id="{5CCA70D8-B8B4-49E0-8763-DA5D241E2DFA}"/>
                    </a:ext>
                  </a:extLst>
                </p14:cNvPr>
                <p14:cNvContentPartPr/>
                <p14:nvPr/>
              </p14:nvContentPartPr>
              <p14:xfrm>
                <a:off x="2059320" y="1718707"/>
                <a:ext cx="998280" cy="258120"/>
              </p14:xfrm>
            </p:contentPart>
          </mc:Choice>
          <mc:Fallback>
            <p:pic>
              <p:nvPicPr>
                <p:cNvPr id="276" name="Freihand 275">
                  <a:extLst>
                    <a:ext uri="{FF2B5EF4-FFF2-40B4-BE49-F238E27FC236}">
                      <a16:creationId xmlns:a16="http://schemas.microsoft.com/office/drawing/2014/main" id="{5CCA70D8-B8B4-49E0-8763-DA5D241E2DFA}"/>
                    </a:ext>
                  </a:extLst>
                </p:cNvPr>
                <p:cNvPicPr/>
                <p:nvPr/>
              </p:nvPicPr>
              <p:blipFill>
                <a:blip r:embed="rId419"/>
                <a:stretch>
                  <a:fillRect/>
                </a:stretch>
              </p:blipFill>
              <p:spPr>
                <a:xfrm>
                  <a:off x="2055000" y="1714387"/>
                  <a:ext cx="1006920" cy="26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0">
              <p14:nvContentPartPr>
                <p14:cNvPr id="277" name="Freihand 276">
                  <a:extLst>
                    <a:ext uri="{FF2B5EF4-FFF2-40B4-BE49-F238E27FC236}">
                      <a16:creationId xmlns:a16="http://schemas.microsoft.com/office/drawing/2014/main" id="{CE6C3A5B-6170-4D1B-998D-721D6F402A02}"/>
                    </a:ext>
                  </a:extLst>
                </p14:cNvPr>
                <p14:cNvContentPartPr/>
                <p14:nvPr/>
              </p14:nvContentPartPr>
              <p14:xfrm>
                <a:off x="2221680" y="1524307"/>
                <a:ext cx="786960" cy="161640"/>
              </p14:xfrm>
            </p:contentPart>
          </mc:Choice>
          <mc:Fallback>
            <p:pic>
              <p:nvPicPr>
                <p:cNvPr id="277" name="Freihand 276">
                  <a:extLst>
                    <a:ext uri="{FF2B5EF4-FFF2-40B4-BE49-F238E27FC236}">
                      <a16:creationId xmlns:a16="http://schemas.microsoft.com/office/drawing/2014/main" id="{CE6C3A5B-6170-4D1B-998D-721D6F402A02}"/>
                    </a:ext>
                  </a:extLst>
                </p:cNvPr>
                <p:cNvPicPr/>
                <p:nvPr/>
              </p:nvPicPr>
              <p:blipFill>
                <a:blip r:embed="rId421"/>
                <a:stretch>
                  <a:fillRect/>
                </a:stretch>
              </p:blipFill>
              <p:spPr>
                <a:xfrm>
                  <a:off x="2217360" y="1519987"/>
                  <a:ext cx="795600" cy="17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2">
              <p14:nvContentPartPr>
                <p14:cNvPr id="278" name="Freihand 277">
                  <a:extLst>
                    <a:ext uri="{FF2B5EF4-FFF2-40B4-BE49-F238E27FC236}">
                      <a16:creationId xmlns:a16="http://schemas.microsoft.com/office/drawing/2014/main" id="{1493943D-7C45-4753-9023-34DA9CFB369D}"/>
                    </a:ext>
                  </a:extLst>
                </p14:cNvPr>
                <p14:cNvContentPartPr/>
                <p14:nvPr/>
              </p14:nvContentPartPr>
              <p14:xfrm>
                <a:off x="1877160" y="1233787"/>
                <a:ext cx="1013400" cy="252720"/>
              </p14:xfrm>
            </p:contentPart>
          </mc:Choice>
          <mc:Fallback>
            <p:pic>
              <p:nvPicPr>
                <p:cNvPr id="278" name="Freihand 277">
                  <a:extLst>
                    <a:ext uri="{FF2B5EF4-FFF2-40B4-BE49-F238E27FC236}">
                      <a16:creationId xmlns:a16="http://schemas.microsoft.com/office/drawing/2014/main" id="{1493943D-7C45-4753-9023-34DA9CFB369D}"/>
                    </a:ext>
                  </a:extLst>
                </p:cNvPr>
                <p:cNvPicPr/>
                <p:nvPr/>
              </p:nvPicPr>
              <p:blipFill>
                <a:blip r:embed="rId423"/>
                <a:stretch>
                  <a:fillRect/>
                </a:stretch>
              </p:blipFill>
              <p:spPr>
                <a:xfrm>
                  <a:off x="1872840" y="1229467"/>
                  <a:ext cx="1022040" cy="26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4">
              <p14:nvContentPartPr>
                <p14:cNvPr id="279" name="Freihand 278">
                  <a:extLst>
                    <a:ext uri="{FF2B5EF4-FFF2-40B4-BE49-F238E27FC236}">
                      <a16:creationId xmlns:a16="http://schemas.microsoft.com/office/drawing/2014/main" id="{6B1C3DF9-16F3-44F9-9A4F-D2CD316975D6}"/>
                    </a:ext>
                  </a:extLst>
                </p14:cNvPr>
                <p14:cNvContentPartPr/>
                <p14:nvPr/>
              </p14:nvContentPartPr>
              <p14:xfrm>
                <a:off x="1726320" y="1073947"/>
                <a:ext cx="885240" cy="271800"/>
              </p14:xfrm>
            </p:contentPart>
          </mc:Choice>
          <mc:Fallback>
            <p:pic>
              <p:nvPicPr>
                <p:cNvPr id="279" name="Freihand 278">
                  <a:extLst>
                    <a:ext uri="{FF2B5EF4-FFF2-40B4-BE49-F238E27FC236}">
                      <a16:creationId xmlns:a16="http://schemas.microsoft.com/office/drawing/2014/main" id="{6B1C3DF9-16F3-44F9-9A4F-D2CD316975D6}"/>
                    </a:ext>
                  </a:extLst>
                </p:cNvPr>
                <p:cNvPicPr/>
                <p:nvPr/>
              </p:nvPicPr>
              <p:blipFill>
                <a:blip r:embed="rId425"/>
                <a:stretch>
                  <a:fillRect/>
                </a:stretch>
              </p:blipFill>
              <p:spPr>
                <a:xfrm>
                  <a:off x="1722000" y="1069627"/>
                  <a:ext cx="893880" cy="28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6">
              <p14:nvContentPartPr>
                <p14:cNvPr id="281" name="Freihand 280">
                  <a:extLst>
                    <a:ext uri="{FF2B5EF4-FFF2-40B4-BE49-F238E27FC236}">
                      <a16:creationId xmlns:a16="http://schemas.microsoft.com/office/drawing/2014/main" id="{4356D2CD-D8C1-45C4-97CA-A7CA54A905CE}"/>
                    </a:ext>
                  </a:extLst>
                </p14:cNvPr>
                <p14:cNvContentPartPr/>
                <p14:nvPr/>
              </p14:nvContentPartPr>
              <p14:xfrm>
                <a:off x="3591480" y="2681347"/>
                <a:ext cx="1382400" cy="701280"/>
              </p14:xfrm>
            </p:contentPart>
          </mc:Choice>
          <mc:Fallback>
            <p:pic>
              <p:nvPicPr>
                <p:cNvPr id="281" name="Freihand 280">
                  <a:extLst>
                    <a:ext uri="{FF2B5EF4-FFF2-40B4-BE49-F238E27FC236}">
                      <a16:creationId xmlns:a16="http://schemas.microsoft.com/office/drawing/2014/main" id="{4356D2CD-D8C1-45C4-97CA-A7CA54A905CE}"/>
                    </a:ext>
                  </a:extLst>
                </p:cNvPr>
                <p:cNvPicPr/>
                <p:nvPr/>
              </p:nvPicPr>
              <p:blipFill>
                <a:blip r:embed="rId427"/>
                <a:stretch>
                  <a:fillRect/>
                </a:stretch>
              </p:blipFill>
              <p:spPr>
                <a:xfrm>
                  <a:off x="3587160" y="2677027"/>
                  <a:ext cx="1391040" cy="70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8">
              <p14:nvContentPartPr>
                <p14:cNvPr id="282" name="Freihand 281">
                  <a:extLst>
                    <a:ext uri="{FF2B5EF4-FFF2-40B4-BE49-F238E27FC236}">
                      <a16:creationId xmlns:a16="http://schemas.microsoft.com/office/drawing/2014/main" id="{D7CA5EFB-C582-4700-902E-8F607F6D7057}"/>
                    </a:ext>
                  </a:extLst>
                </p14:cNvPr>
                <p14:cNvContentPartPr/>
                <p14:nvPr/>
              </p14:nvContentPartPr>
              <p14:xfrm>
                <a:off x="3442800" y="3137827"/>
                <a:ext cx="344880" cy="383760"/>
              </p14:xfrm>
            </p:contentPart>
          </mc:Choice>
          <mc:Fallback>
            <p:pic>
              <p:nvPicPr>
                <p:cNvPr id="282" name="Freihand 281">
                  <a:extLst>
                    <a:ext uri="{FF2B5EF4-FFF2-40B4-BE49-F238E27FC236}">
                      <a16:creationId xmlns:a16="http://schemas.microsoft.com/office/drawing/2014/main" id="{D7CA5EFB-C582-4700-902E-8F607F6D7057}"/>
                    </a:ext>
                  </a:extLst>
                </p:cNvPr>
                <p:cNvPicPr/>
                <p:nvPr/>
              </p:nvPicPr>
              <p:blipFill>
                <a:blip r:embed="rId429"/>
                <a:stretch>
                  <a:fillRect/>
                </a:stretch>
              </p:blipFill>
              <p:spPr>
                <a:xfrm>
                  <a:off x="3438480" y="3133507"/>
                  <a:ext cx="353520" cy="39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0">
              <p14:nvContentPartPr>
                <p14:cNvPr id="284" name="Freihand 283">
                  <a:extLst>
                    <a:ext uri="{FF2B5EF4-FFF2-40B4-BE49-F238E27FC236}">
                      <a16:creationId xmlns:a16="http://schemas.microsoft.com/office/drawing/2014/main" id="{7414F48A-0019-4EF7-969F-36905AF5D143}"/>
                    </a:ext>
                  </a:extLst>
                </p14:cNvPr>
                <p14:cNvContentPartPr/>
                <p14:nvPr/>
              </p14:nvContentPartPr>
              <p14:xfrm>
                <a:off x="5182680" y="2431147"/>
                <a:ext cx="65520" cy="222120"/>
              </p14:xfrm>
            </p:contentPart>
          </mc:Choice>
          <mc:Fallback>
            <p:pic>
              <p:nvPicPr>
                <p:cNvPr id="284" name="Freihand 283">
                  <a:extLst>
                    <a:ext uri="{FF2B5EF4-FFF2-40B4-BE49-F238E27FC236}">
                      <a16:creationId xmlns:a16="http://schemas.microsoft.com/office/drawing/2014/main" id="{7414F48A-0019-4EF7-969F-36905AF5D143}"/>
                    </a:ext>
                  </a:extLst>
                </p:cNvPr>
                <p:cNvPicPr/>
                <p:nvPr/>
              </p:nvPicPr>
              <p:blipFill>
                <a:blip r:embed="rId431"/>
                <a:stretch>
                  <a:fillRect/>
                </a:stretch>
              </p:blipFill>
              <p:spPr>
                <a:xfrm>
                  <a:off x="5178360" y="2426827"/>
                  <a:ext cx="74160" cy="23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2">
              <p14:nvContentPartPr>
                <p14:cNvPr id="285" name="Freihand 284">
                  <a:extLst>
                    <a:ext uri="{FF2B5EF4-FFF2-40B4-BE49-F238E27FC236}">
                      <a16:creationId xmlns:a16="http://schemas.microsoft.com/office/drawing/2014/main" id="{F2EEA98F-777D-4C42-B533-B75BFEABCD03}"/>
                    </a:ext>
                  </a:extLst>
                </p14:cNvPr>
                <p14:cNvContentPartPr/>
                <p14:nvPr/>
              </p14:nvContentPartPr>
              <p14:xfrm>
                <a:off x="5188080" y="2405947"/>
                <a:ext cx="138240" cy="216360"/>
              </p14:xfrm>
            </p:contentPart>
          </mc:Choice>
          <mc:Fallback>
            <p:pic>
              <p:nvPicPr>
                <p:cNvPr id="285" name="Freihand 284">
                  <a:extLst>
                    <a:ext uri="{FF2B5EF4-FFF2-40B4-BE49-F238E27FC236}">
                      <a16:creationId xmlns:a16="http://schemas.microsoft.com/office/drawing/2014/main" id="{F2EEA98F-777D-4C42-B533-B75BFEABCD03}"/>
                    </a:ext>
                  </a:extLst>
                </p:cNvPr>
                <p:cNvPicPr/>
                <p:nvPr/>
              </p:nvPicPr>
              <p:blipFill>
                <a:blip r:embed="rId433"/>
                <a:stretch>
                  <a:fillRect/>
                </a:stretch>
              </p:blipFill>
              <p:spPr>
                <a:xfrm>
                  <a:off x="5183760" y="2401627"/>
                  <a:ext cx="146880" cy="22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4">
              <p14:nvContentPartPr>
                <p14:cNvPr id="286" name="Freihand 285">
                  <a:extLst>
                    <a:ext uri="{FF2B5EF4-FFF2-40B4-BE49-F238E27FC236}">
                      <a16:creationId xmlns:a16="http://schemas.microsoft.com/office/drawing/2014/main" id="{3F89701A-746B-4BA5-ACA9-9AFE7B1F54AC}"/>
                    </a:ext>
                  </a:extLst>
                </p14:cNvPr>
                <p14:cNvContentPartPr/>
                <p14:nvPr/>
              </p14:nvContentPartPr>
              <p14:xfrm>
                <a:off x="5331720" y="2329987"/>
                <a:ext cx="141840" cy="211320"/>
              </p14:xfrm>
            </p:contentPart>
          </mc:Choice>
          <mc:Fallback>
            <p:pic>
              <p:nvPicPr>
                <p:cNvPr id="286" name="Freihand 285">
                  <a:extLst>
                    <a:ext uri="{FF2B5EF4-FFF2-40B4-BE49-F238E27FC236}">
                      <a16:creationId xmlns:a16="http://schemas.microsoft.com/office/drawing/2014/main" id="{3F89701A-746B-4BA5-ACA9-9AFE7B1F54AC}"/>
                    </a:ext>
                  </a:extLst>
                </p:cNvPr>
                <p:cNvPicPr/>
                <p:nvPr/>
              </p:nvPicPr>
              <p:blipFill>
                <a:blip r:embed="rId435"/>
                <a:stretch>
                  <a:fillRect/>
                </a:stretch>
              </p:blipFill>
              <p:spPr>
                <a:xfrm>
                  <a:off x="5327400" y="2325667"/>
                  <a:ext cx="150480" cy="21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6">
              <p14:nvContentPartPr>
                <p14:cNvPr id="287" name="Freihand 286">
                  <a:extLst>
                    <a:ext uri="{FF2B5EF4-FFF2-40B4-BE49-F238E27FC236}">
                      <a16:creationId xmlns:a16="http://schemas.microsoft.com/office/drawing/2014/main" id="{402EC95A-C9EF-4175-8A0C-E9B56D3C3415}"/>
                    </a:ext>
                  </a:extLst>
                </p14:cNvPr>
                <p14:cNvContentPartPr/>
                <p14:nvPr/>
              </p14:nvContentPartPr>
              <p14:xfrm>
                <a:off x="5503080" y="2360947"/>
                <a:ext cx="128520" cy="112320"/>
              </p14:xfrm>
            </p:contentPart>
          </mc:Choice>
          <mc:Fallback>
            <p:pic>
              <p:nvPicPr>
                <p:cNvPr id="287" name="Freihand 286">
                  <a:extLst>
                    <a:ext uri="{FF2B5EF4-FFF2-40B4-BE49-F238E27FC236}">
                      <a16:creationId xmlns:a16="http://schemas.microsoft.com/office/drawing/2014/main" id="{402EC95A-C9EF-4175-8A0C-E9B56D3C3415}"/>
                    </a:ext>
                  </a:extLst>
                </p:cNvPr>
                <p:cNvPicPr/>
                <p:nvPr/>
              </p:nvPicPr>
              <p:blipFill>
                <a:blip r:embed="rId437"/>
                <a:stretch>
                  <a:fillRect/>
                </a:stretch>
              </p:blipFill>
              <p:spPr>
                <a:xfrm>
                  <a:off x="5498760" y="2356627"/>
                  <a:ext cx="137160" cy="12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8">
              <p14:nvContentPartPr>
                <p14:cNvPr id="288" name="Freihand 287">
                  <a:extLst>
                    <a:ext uri="{FF2B5EF4-FFF2-40B4-BE49-F238E27FC236}">
                      <a16:creationId xmlns:a16="http://schemas.microsoft.com/office/drawing/2014/main" id="{F7729E13-BD7C-4CDE-8F94-A9249D289596}"/>
                    </a:ext>
                  </a:extLst>
                </p14:cNvPr>
                <p14:cNvContentPartPr/>
                <p14:nvPr/>
              </p14:nvContentPartPr>
              <p14:xfrm>
                <a:off x="5649240" y="2327467"/>
                <a:ext cx="86400" cy="140760"/>
              </p14:xfrm>
            </p:contentPart>
          </mc:Choice>
          <mc:Fallback>
            <p:pic>
              <p:nvPicPr>
                <p:cNvPr id="288" name="Freihand 287">
                  <a:extLst>
                    <a:ext uri="{FF2B5EF4-FFF2-40B4-BE49-F238E27FC236}">
                      <a16:creationId xmlns:a16="http://schemas.microsoft.com/office/drawing/2014/main" id="{F7729E13-BD7C-4CDE-8F94-A9249D289596}"/>
                    </a:ext>
                  </a:extLst>
                </p:cNvPr>
                <p:cNvPicPr/>
                <p:nvPr/>
              </p:nvPicPr>
              <p:blipFill>
                <a:blip r:embed="rId439"/>
                <a:stretch>
                  <a:fillRect/>
                </a:stretch>
              </p:blipFill>
              <p:spPr>
                <a:xfrm>
                  <a:off x="5644920" y="2323147"/>
                  <a:ext cx="95040" cy="14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0">
              <p14:nvContentPartPr>
                <p14:cNvPr id="289" name="Freihand 288">
                  <a:extLst>
                    <a:ext uri="{FF2B5EF4-FFF2-40B4-BE49-F238E27FC236}">
                      <a16:creationId xmlns:a16="http://schemas.microsoft.com/office/drawing/2014/main" id="{976C8369-5AE4-4DB5-AA40-2D43F6D8342F}"/>
                    </a:ext>
                  </a:extLst>
                </p14:cNvPr>
                <p14:cNvContentPartPr/>
                <p14:nvPr/>
              </p14:nvContentPartPr>
              <p14:xfrm>
                <a:off x="5886480" y="2241427"/>
                <a:ext cx="241560" cy="117360"/>
              </p14:xfrm>
            </p:contentPart>
          </mc:Choice>
          <mc:Fallback>
            <p:pic>
              <p:nvPicPr>
                <p:cNvPr id="289" name="Freihand 288">
                  <a:extLst>
                    <a:ext uri="{FF2B5EF4-FFF2-40B4-BE49-F238E27FC236}">
                      <a16:creationId xmlns:a16="http://schemas.microsoft.com/office/drawing/2014/main" id="{976C8369-5AE4-4DB5-AA40-2D43F6D8342F}"/>
                    </a:ext>
                  </a:extLst>
                </p:cNvPr>
                <p:cNvPicPr/>
                <p:nvPr/>
              </p:nvPicPr>
              <p:blipFill>
                <a:blip r:embed="rId441"/>
                <a:stretch>
                  <a:fillRect/>
                </a:stretch>
              </p:blipFill>
              <p:spPr>
                <a:xfrm>
                  <a:off x="5882160" y="2237107"/>
                  <a:ext cx="2502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2">
              <p14:nvContentPartPr>
                <p14:cNvPr id="290" name="Freihand 289">
                  <a:extLst>
                    <a:ext uri="{FF2B5EF4-FFF2-40B4-BE49-F238E27FC236}">
                      <a16:creationId xmlns:a16="http://schemas.microsoft.com/office/drawing/2014/main" id="{C404EEC5-0990-48F3-8413-8F48B9F8D930}"/>
                    </a:ext>
                  </a:extLst>
                </p14:cNvPr>
                <p14:cNvContentPartPr/>
                <p14:nvPr/>
              </p14:nvContentPartPr>
              <p14:xfrm>
                <a:off x="6120840" y="2073307"/>
                <a:ext cx="213840" cy="201600"/>
              </p14:xfrm>
            </p:contentPart>
          </mc:Choice>
          <mc:Fallback>
            <p:pic>
              <p:nvPicPr>
                <p:cNvPr id="290" name="Freihand 289">
                  <a:extLst>
                    <a:ext uri="{FF2B5EF4-FFF2-40B4-BE49-F238E27FC236}">
                      <a16:creationId xmlns:a16="http://schemas.microsoft.com/office/drawing/2014/main" id="{C404EEC5-0990-48F3-8413-8F48B9F8D930}"/>
                    </a:ext>
                  </a:extLst>
                </p:cNvPr>
                <p:cNvPicPr/>
                <p:nvPr/>
              </p:nvPicPr>
              <p:blipFill>
                <a:blip r:embed="rId443"/>
                <a:stretch>
                  <a:fillRect/>
                </a:stretch>
              </p:blipFill>
              <p:spPr>
                <a:xfrm>
                  <a:off x="6116520" y="2068987"/>
                  <a:ext cx="222480" cy="21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4">
              <p14:nvContentPartPr>
                <p14:cNvPr id="291" name="Freihand 290">
                  <a:extLst>
                    <a:ext uri="{FF2B5EF4-FFF2-40B4-BE49-F238E27FC236}">
                      <a16:creationId xmlns:a16="http://schemas.microsoft.com/office/drawing/2014/main" id="{67F6CE6D-0A36-4838-B98B-5980B84E4DDB}"/>
                    </a:ext>
                  </a:extLst>
                </p14:cNvPr>
                <p14:cNvContentPartPr/>
                <p14:nvPr/>
              </p14:nvContentPartPr>
              <p14:xfrm>
                <a:off x="6317760" y="1976467"/>
                <a:ext cx="173160" cy="203040"/>
              </p14:xfrm>
            </p:contentPart>
          </mc:Choice>
          <mc:Fallback>
            <p:pic>
              <p:nvPicPr>
                <p:cNvPr id="291" name="Freihand 290">
                  <a:extLst>
                    <a:ext uri="{FF2B5EF4-FFF2-40B4-BE49-F238E27FC236}">
                      <a16:creationId xmlns:a16="http://schemas.microsoft.com/office/drawing/2014/main" id="{67F6CE6D-0A36-4838-B98B-5980B84E4DDB}"/>
                    </a:ext>
                  </a:extLst>
                </p:cNvPr>
                <p:cNvPicPr/>
                <p:nvPr/>
              </p:nvPicPr>
              <p:blipFill>
                <a:blip r:embed="rId445"/>
                <a:stretch>
                  <a:fillRect/>
                </a:stretch>
              </p:blipFill>
              <p:spPr>
                <a:xfrm>
                  <a:off x="6313440" y="1972147"/>
                  <a:ext cx="181800" cy="21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6">
              <p14:nvContentPartPr>
                <p14:cNvPr id="292" name="Freihand 291">
                  <a:extLst>
                    <a:ext uri="{FF2B5EF4-FFF2-40B4-BE49-F238E27FC236}">
                      <a16:creationId xmlns:a16="http://schemas.microsoft.com/office/drawing/2014/main" id="{E15D11A4-9E9D-49CC-969A-65543720D767}"/>
                    </a:ext>
                  </a:extLst>
                </p14:cNvPr>
                <p14:cNvContentPartPr/>
                <p14:nvPr/>
              </p14:nvContentPartPr>
              <p14:xfrm>
                <a:off x="6468600" y="1847947"/>
                <a:ext cx="362520" cy="281160"/>
              </p14:xfrm>
            </p:contentPart>
          </mc:Choice>
          <mc:Fallback>
            <p:pic>
              <p:nvPicPr>
                <p:cNvPr id="292" name="Freihand 291">
                  <a:extLst>
                    <a:ext uri="{FF2B5EF4-FFF2-40B4-BE49-F238E27FC236}">
                      <a16:creationId xmlns:a16="http://schemas.microsoft.com/office/drawing/2014/main" id="{E15D11A4-9E9D-49CC-969A-65543720D767}"/>
                    </a:ext>
                  </a:extLst>
                </p:cNvPr>
                <p:cNvPicPr/>
                <p:nvPr/>
              </p:nvPicPr>
              <p:blipFill>
                <a:blip r:embed="rId447"/>
                <a:stretch>
                  <a:fillRect/>
                </a:stretch>
              </p:blipFill>
              <p:spPr>
                <a:xfrm>
                  <a:off x="6464280" y="1843627"/>
                  <a:ext cx="371160" cy="28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8">
              <p14:nvContentPartPr>
                <p14:cNvPr id="293" name="Freihand 292">
                  <a:extLst>
                    <a:ext uri="{FF2B5EF4-FFF2-40B4-BE49-F238E27FC236}">
                      <a16:creationId xmlns:a16="http://schemas.microsoft.com/office/drawing/2014/main" id="{18001C6B-4C42-488D-AF2A-E366B4E67136}"/>
                    </a:ext>
                  </a:extLst>
                </p14:cNvPr>
                <p14:cNvContentPartPr/>
                <p14:nvPr/>
              </p14:nvContentPartPr>
              <p14:xfrm>
                <a:off x="6944160" y="1734547"/>
                <a:ext cx="336960" cy="228240"/>
              </p14:xfrm>
            </p:contentPart>
          </mc:Choice>
          <mc:Fallback>
            <p:pic>
              <p:nvPicPr>
                <p:cNvPr id="293" name="Freihand 292">
                  <a:extLst>
                    <a:ext uri="{FF2B5EF4-FFF2-40B4-BE49-F238E27FC236}">
                      <a16:creationId xmlns:a16="http://schemas.microsoft.com/office/drawing/2014/main" id="{18001C6B-4C42-488D-AF2A-E366B4E67136}"/>
                    </a:ext>
                  </a:extLst>
                </p:cNvPr>
                <p:cNvPicPr/>
                <p:nvPr/>
              </p:nvPicPr>
              <p:blipFill>
                <a:blip r:embed="rId449"/>
                <a:stretch>
                  <a:fillRect/>
                </a:stretch>
              </p:blipFill>
              <p:spPr>
                <a:xfrm>
                  <a:off x="6939840" y="1730227"/>
                  <a:ext cx="345600" cy="23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0">
              <p14:nvContentPartPr>
                <p14:cNvPr id="295" name="Freihand 294">
                  <a:extLst>
                    <a:ext uri="{FF2B5EF4-FFF2-40B4-BE49-F238E27FC236}">
                      <a16:creationId xmlns:a16="http://schemas.microsoft.com/office/drawing/2014/main" id="{57D07843-41E9-430D-B46D-17D4127E0C0C}"/>
                    </a:ext>
                  </a:extLst>
                </p14:cNvPr>
                <p14:cNvContentPartPr/>
                <p14:nvPr/>
              </p14:nvContentPartPr>
              <p14:xfrm>
                <a:off x="5228760" y="2785747"/>
                <a:ext cx="42120" cy="167400"/>
              </p14:xfrm>
            </p:contentPart>
          </mc:Choice>
          <mc:Fallback>
            <p:pic>
              <p:nvPicPr>
                <p:cNvPr id="295" name="Freihand 294">
                  <a:extLst>
                    <a:ext uri="{FF2B5EF4-FFF2-40B4-BE49-F238E27FC236}">
                      <a16:creationId xmlns:a16="http://schemas.microsoft.com/office/drawing/2014/main" id="{57D07843-41E9-430D-B46D-17D4127E0C0C}"/>
                    </a:ext>
                  </a:extLst>
                </p:cNvPr>
                <p:cNvPicPr/>
                <p:nvPr/>
              </p:nvPicPr>
              <p:blipFill>
                <a:blip r:embed="rId451"/>
                <a:stretch>
                  <a:fillRect/>
                </a:stretch>
              </p:blipFill>
              <p:spPr>
                <a:xfrm>
                  <a:off x="5224440" y="2781427"/>
                  <a:ext cx="50760" cy="17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2">
              <p14:nvContentPartPr>
                <p14:cNvPr id="296" name="Freihand 295">
                  <a:extLst>
                    <a:ext uri="{FF2B5EF4-FFF2-40B4-BE49-F238E27FC236}">
                      <a16:creationId xmlns:a16="http://schemas.microsoft.com/office/drawing/2014/main" id="{403C24A3-592D-406C-A902-DA0366BCBE27}"/>
                    </a:ext>
                  </a:extLst>
                </p14:cNvPr>
                <p14:cNvContentPartPr/>
                <p14:nvPr/>
              </p14:nvContentPartPr>
              <p14:xfrm>
                <a:off x="5218680" y="2713747"/>
                <a:ext cx="150480" cy="137160"/>
              </p14:xfrm>
            </p:contentPart>
          </mc:Choice>
          <mc:Fallback>
            <p:pic>
              <p:nvPicPr>
                <p:cNvPr id="296" name="Freihand 295">
                  <a:extLst>
                    <a:ext uri="{FF2B5EF4-FFF2-40B4-BE49-F238E27FC236}">
                      <a16:creationId xmlns:a16="http://schemas.microsoft.com/office/drawing/2014/main" id="{403C24A3-592D-406C-A902-DA0366BCBE27}"/>
                    </a:ext>
                  </a:extLst>
                </p:cNvPr>
                <p:cNvPicPr/>
                <p:nvPr/>
              </p:nvPicPr>
              <p:blipFill>
                <a:blip r:embed="rId453"/>
                <a:stretch>
                  <a:fillRect/>
                </a:stretch>
              </p:blipFill>
              <p:spPr>
                <a:xfrm>
                  <a:off x="5214360" y="2709427"/>
                  <a:ext cx="159120" cy="14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4">
              <p14:nvContentPartPr>
                <p14:cNvPr id="297" name="Freihand 296">
                  <a:extLst>
                    <a:ext uri="{FF2B5EF4-FFF2-40B4-BE49-F238E27FC236}">
                      <a16:creationId xmlns:a16="http://schemas.microsoft.com/office/drawing/2014/main" id="{C17A255A-4426-43E4-A1B1-0D1D4659C6D2}"/>
                    </a:ext>
                  </a:extLst>
                </p14:cNvPr>
                <p14:cNvContentPartPr/>
                <p14:nvPr/>
              </p14:nvContentPartPr>
              <p14:xfrm>
                <a:off x="5273760" y="2855587"/>
                <a:ext cx="101520" cy="93600"/>
              </p14:xfrm>
            </p:contentPart>
          </mc:Choice>
          <mc:Fallback>
            <p:pic>
              <p:nvPicPr>
                <p:cNvPr id="297" name="Freihand 296">
                  <a:extLst>
                    <a:ext uri="{FF2B5EF4-FFF2-40B4-BE49-F238E27FC236}">
                      <a16:creationId xmlns:a16="http://schemas.microsoft.com/office/drawing/2014/main" id="{C17A255A-4426-43E4-A1B1-0D1D4659C6D2}"/>
                    </a:ext>
                  </a:extLst>
                </p:cNvPr>
                <p:cNvPicPr/>
                <p:nvPr/>
              </p:nvPicPr>
              <p:blipFill>
                <a:blip r:embed="rId455"/>
                <a:stretch>
                  <a:fillRect/>
                </a:stretch>
              </p:blipFill>
              <p:spPr>
                <a:xfrm>
                  <a:off x="5269440" y="2851267"/>
                  <a:ext cx="110160" cy="10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6">
              <p14:nvContentPartPr>
                <p14:cNvPr id="298" name="Freihand 297">
                  <a:extLst>
                    <a:ext uri="{FF2B5EF4-FFF2-40B4-BE49-F238E27FC236}">
                      <a16:creationId xmlns:a16="http://schemas.microsoft.com/office/drawing/2014/main" id="{496301B8-46C8-4EFF-B612-BFBC90CEB447}"/>
                    </a:ext>
                  </a:extLst>
                </p14:cNvPr>
                <p14:cNvContentPartPr/>
                <p14:nvPr/>
              </p14:nvContentPartPr>
              <p14:xfrm>
                <a:off x="5377440" y="2640667"/>
                <a:ext cx="203040" cy="239760"/>
              </p14:xfrm>
            </p:contentPart>
          </mc:Choice>
          <mc:Fallback>
            <p:pic>
              <p:nvPicPr>
                <p:cNvPr id="298" name="Freihand 297">
                  <a:extLst>
                    <a:ext uri="{FF2B5EF4-FFF2-40B4-BE49-F238E27FC236}">
                      <a16:creationId xmlns:a16="http://schemas.microsoft.com/office/drawing/2014/main" id="{496301B8-46C8-4EFF-B612-BFBC90CEB447}"/>
                    </a:ext>
                  </a:extLst>
                </p:cNvPr>
                <p:cNvPicPr/>
                <p:nvPr/>
              </p:nvPicPr>
              <p:blipFill>
                <a:blip r:embed="rId457"/>
                <a:stretch>
                  <a:fillRect/>
                </a:stretch>
              </p:blipFill>
              <p:spPr>
                <a:xfrm>
                  <a:off x="5373120" y="2636347"/>
                  <a:ext cx="211680" cy="24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8">
              <p14:nvContentPartPr>
                <p14:cNvPr id="299" name="Freihand 298">
                  <a:extLst>
                    <a:ext uri="{FF2B5EF4-FFF2-40B4-BE49-F238E27FC236}">
                      <a16:creationId xmlns:a16="http://schemas.microsoft.com/office/drawing/2014/main" id="{74E16D05-5C22-4773-BE46-E8273D7C057B}"/>
                    </a:ext>
                  </a:extLst>
                </p14:cNvPr>
                <p14:cNvContentPartPr/>
                <p14:nvPr/>
              </p14:nvContentPartPr>
              <p14:xfrm>
                <a:off x="5591280" y="2570107"/>
                <a:ext cx="172440" cy="220320"/>
              </p14:xfrm>
            </p:contentPart>
          </mc:Choice>
          <mc:Fallback>
            <p:pic>
              <p:nvPicPr>
                <p:cNvPr id="299" name="Freihand 298">
                  <a:extLst>
                    <a:ext uri="{FF2B5EF4-FFF2-40B4-BE49-F238E27FC236}">
                      <a16:creationId xmlns:a16="http://schemas.microsoft.com/office/drawing/2014/main" id="{74E16D05-5C22-4773-BE46-E8273D7C057B}"/>
                    </a:ext>
                  </a:extLst>
                </p:cNvPr>
                <p:cNvPicPr/>
                <p:nvPr/>
              </p:nvPicPr>
              <p:blipFill>
                <a:blip r:embed="rId459"/>
                <a:stretch>
                  <a:fillRect/>
                </a:stretch>
              </p:blipFill>
              <p:spPr>
                <a:xfrm>
                  <a:off x="5586960" y="2565787"/>
                  <a:ext cx="181080" cy="22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0">
              <p14:nvContentPartPr>
                <p14:cNvPr id="300" name="Freihand 299">
                  <a:extLst>
                    <a:ext uri="{FF2B5EF4-FFF2-40B4-BE49-F238E27FC236}">
                      <a16:creationId xmlns:a16="http://schemas.microsoft.com/office/drawing/2014/main" id="{D563CEBB-376C-4D08-8DC4-E89927D70BFD}"/>
                    </a:ext>
                  </a:extLst>
                </p14:cNvPr>
                <p14:cNvContentPartPr/>
                <p14:nvPr/>
              </p14:nvContentPartPr>
              <p14:xfrm>
                <a:off x="5721240" y="2581267"/>
                <a:ext cx="506520" cy="143280"/>
              </p14:xfrm>
            </p:contentPart>
          </mc:Choice>
          <mc:Fallback>
            <p:pic>
              <p:nvPicPr>
                <p:cNvPr id="300" name="Freihand 299">
                  <a:extLst>
                    <a:ext uri="{FF2B5EF4-FFF2-40B4-BE49-F238E27FC236}">
                      <a16:creationId xmlns:a16="http://schemas.microsoft.com/office/drawing/2014/main" id="{D563CEBB-376C-4D08-8DC4-E89927D70BFD}"/>
                    </a:ext>
                  </a:extLst>
                </p:cNvPr>
                <p:cNvPicPr/>
                <p:nvPr/>
              </p:nvPicPr>
              <p:blipFill>
                <a:blip r:embed="rId461"/>
                <a:stretch>
                  <a:fillRect/>
                </a:stretch>
              </p:blipFill>
              <p:spPr>
                <a:xfrm>
                  <a:off x="5716920" y="2576947"/>
                  <a:ext cx="515160" cy="15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2">
              <p14:nvContentPartPr>
                <p14:cNvPr id="301" name="Freihand 300">
                  <a:extLst>
                    <a:ext uri="{FF2B5EF4-FFF2-40B4-BE49-F238E27FC236}">
                      <a16:creationId xmlns:a16="http://schemas.microsoft.com/office/drawing/2014/main" id="{FB521BE3-AE1D-40A6-A48C-0C666A29033B}"/>
                    </a:ext>
                  </a:extLst>
                </p14:cNvPr>
                <p14:cNvContentPartPr/>
                <p14:nvPr/>
              </p14:nvContentPartPr>
              <p14:xfrm>
                <a:off x="6289320" y="2449147"/>
                <a:ext cx="196920" cy="100800"/>
              </p14:xfrm>
            </p:contentPart>
          </mc:Choice>
          <mc:Fallback>
            <p:pic>
              <p:nvPicPr>
                <p:cNvPr id="301" name="Freihand 300">
                  <a:extLst>
                    <a:ext uri="{FF2B5EF4-FFF2-40B4-BE49-F238E27FC236}">
                      <a16:creationId xmlns:a16="http://schemas.microsoft.com/office/drawing/2014/main" id="{FB521BE3-AE1D-40A6-A48C-0C666A29033B}"/>
                    </a:ext>
                  </a:extLst>
                </p:cNvPr>
                <p:cNvPicPr/>
                <p:nvPr/>
              </p:nvPicPr>
              <p:blipFill>
                <a:blip r:embed="rId463"/>
                <a:stretch>
                  <a:fillRect/>
                </a:stretch>
              </p:blipFill>
              <p:spPr>
                <a:xfrm>
                  <a:off x="6285000" y="2444827"/>
                  <a:ext cx="205560" cy="10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4">
              <p14:nvContentPartPr>
                <p14:cNvPr id="302" name="Freihand 301">
                  <a:extLst>
                    <a:ext uri="{FF2B5EF4-FFF2-40B4-BE49-F238E27FC236}">
                      <a16:creationId xmlns:a16="http://schemas.microsoft.com/office/drawing/2014/main" id="{7AF0D30A-D076-4A40-8F29-BE71FA897318}"/>
                    </a:ext>
                  </a:extLst>
                </p14:cNvPr>
                <p14:cNvContentPartPr/>
                <p14:nvPr/>
              </p14:nvContentPartPr>
              <p14:xfrm>
                <a:off x="6480840" y="2394787"/>
                <a:ext cx="91800" cy="88560"/>
              </p14:xfrm>
            </p:contentPart>
          </mc:Choice>
          <mc:Fallback>
            <p:pic>
              <p:nvPicPr>
                <p:cNvPr id="302" name="Freihand 301">
                  <a:extLst>
                    <a:ext uri="{FF2B5EF4-FFF2-40B4-BE49-F238E27FC236}">
                      <a16:creationId xmlns:a16="http://schemas.microsoft.com/office/drawing/2014/main" id="{7AF0D30A-D076-4A40-8F29-BE71FA897318}"/>
                    </a:ext>
                  </a:extLst>
                </p:cNvPr>
                <p:cNvPicPr/>
                <p:nvPr/>
              </p:nvPicPr>
              <p:blipFill>
                <a:blip r:embed="rId465"/>
                <a:stretch>
                  <a:fillRect/>
                </a:stretch>
              </p:blipFill>
              <p:spPr>
                <a:xfrm>
                  <a:off x="6476520" y="2390467"/>
                  <a:ext cx="100440" cy="9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6">
              <p14:nvContentPartPr>
                <p14:cNvPr id="304" name="Freihand 303">
                  <a:extLst>
                    <a:ext uri="{FF2B5EF4-FFF2-40B4-BE49-F238E27FC236}">
                      <a16:creationId xmlns:a16="http://schemas.microsoft.com/office/drawing/2014/main" id="{AD7CF382-9046-4C18-BA6B-61EEB6DF5F5E}"/>
                    </a:ext>
                  </a:extLst>
                </p14:cNvPr>
                <p14:cNvContentPartPr/>
                <p14:nvPr/>
              </p14:nvContentPartPr>
              <p14:xfrm>
                <a:off x="6600720" y="2278147"/>
                <a:ext cx="226080" cy="288720"/>
              </p14:xfrm>
            </p:contentPart>
          </mc:Choice>
          <mc:Fallback>
            <p:pic>
              <p:nvPicPr>
                <p:cNvPr id="304" name="Freihand 303">
                  <a:extLst>
                    <a:ext uri="{FF2B5EF4-FFF2-40B4-BE49-F238E27FC236}">
                      <a16:creationId xmlns:a16="http://schemas.microsoft.com/office/drawing/2014/main" id="{AD7CF382-9046-4C18-BA6B-61EEB6DF5F5E}"/>
                    </a:ext>
                  </a:extLst>
                </p:cNvPr>
                <p:cNvPicPr/>
                <p:nvPr/>
              </p:nvPicPr>
              <p:blipFill>
                <a:blip r:embed="rId467"/>
                <a:stretch>
                  <a:fillRect/>
                </a:stretch>
              </p:blipFill>
              <p:spPr>
                <a:xfrm>
                  <a:off x="6596400" y="2273827"/>
                  <a:ext cx="234720" cy="29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8">
              <p14:nvContentPartPr>
                <p14:cNvPr id="305" name="Freihand 304">
                  <a:extLst>
                    <a:ext uri="{FF2B5EF4-FFF2-40B4-BE49-F238E27FC236}">
                      <a16:creationId xmlns:a16="http://schemas.microsoft.com/office/drawing/2014/main" id="{52E1D948-69FE-4DE6-B761-7CEBA4576372}"/>
                    </a:ext>
                  </a:extLst>
                </p14:cNvPr>
                <p14:cNvContentPartPr/>
                <p14:nvPr/>
              </p14:nvContentPartPr>
              <p14:xfrm>
                <a:off x="6828600" y="2225227"/>
                <a:ext cx="104040" cy="76320"/>
              </p14:xfrm>
            </p:contentPart>
          </mc:Choice>
          <mc:Fallback>
            <p:pic>
              <p:nvPicPr>
                <p:cNvPr id="305" name="Freihand 304">
                  <a:extLst>
                    <a:ext uri="{FF2B5EF4-FFF2-40B4-BE49-F238E27FC236}">
                      <a16:creationId xmlns:a16="http://schemas.microsoft.com/office/drawing/2014/main" id="{52E1D948-69FE-4DE6-B761-7CEBA4576372}"/>
                    </a:ext>
                  </a:extLst>
                </p:cNvPr>
                <p:cNvPicPr/>
                <p:nvPr/>
              </p:nvPicPr>
              <p:blipFill>
                <a:blip r:embed="rId469"/>
                <a:stretch>
                  <a:fillRect/>
                </a:stretch>
              </p:blipFill>
              <p:spPr>
                <a:xfrm>
                  <a:off x="6824280" y="2220907"/>
                  <a:ext cx="112680" cy="8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0">
              <p14:nvContentPartPr>
                <p14:cNvPr id="307" name="Freihand 306">
                  <a:extLst>
                    <a:ext uri="{FF2B5EF4-FFF2-40B4-BE49-F238E27FC236}">
                      <a16:creationId xmlns:a16="http://schemas.microsoft.com/office/drawing/2014/main" id="{DCFD5CBA-0F82-46D3-84DB-A64064D2A3F1}"/>
                    </a:ext>
                  </a:extLst>
                </p14:cNvPr>
                <p14:cNvContentPartPr/>
                <p14:nvPr/>
              </p14:nvContentPartPr>
              <p14:xfrm>
                <a:off x="6961800" y="2050267"/>
                <a:ext cx="173880" cy="209160"/>
              </p14:xfrm>
            </p:contentPart>
          </mc:Choice>
          <mc:Fallback>
            <p:pic>
              <p:nvPicPr>
                <p:cNvPr id="307" name="Freihand 306">
                  <a:extLst>
                    <a:ext uri="{FF2B5EF4-FFF2-40B4-BE49-F238E27FC236}">
                      <a16:creationId xmlns:a16="http://schemas.microsoft.com/office/drawing/2014/main" id="{DCFD5CBA-0F82-46D3-84DB-A64064D2A3F1}"/>
                    </a:ext>
                  </a:extLst>
                </p:cNvPr>
                <p:cNvPicPr/>
                <p:nvPr/>
              </p:nvPicPr>
              <p:blipFill>
                <a:blip r:embed="rId471"/>
                <a:stretch>
                  <a:fillRect/>
                </a:stretch>
              </p:blipFill>
              <p:spPr>
                <a:xfrm>
                  <a:off x="6957480" y="2045947"/>
                  <a:ext cx="182520" cy="21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2">
              <p14:nvContentPartPr>
                <p14:cNvPr id="308" name="Freihand 307">
                  <a:extLst>
                    <a:ext uri="{FF2B5EF4-FFF2-40B4-BE49-F238E27FC236}">
                      <a16:creationId xmlns:a16="http://schemas.microsoft.com/office/drawing/2014/main" id="{6B659CF2-FFE1-41B2-8643-7B82BC0E6D38}"/>
                    </a:ext>
                  </a:extLst>
                </p14:cNvPr>
                <p14:cNvContentPartPr/>
                <p14:nvPr/>
              </p14:nvContentPartPr>
              <p14:xfrm>
                <a:off x="7268160" y="1984027"/>
                <a:ext cx="110880" cy="127440"/>
              </p14:xfrm>
            </p:contentPart>
          </mc:Choice>
          <mc:Fallback>
            <p:pic>
              <p:nvPicPr>
                <p:cNvPr id="308" name="Freihand 307">
                  <a:extLst>
                    <a:ext uri="{FF2B5EF4-FFF2-40B4-BE49-F238E27FC236}">
                      <a16:creationId xmlns:a16="http://schemas.microsoft.com/office/drawing/2014/main" id="{6B659CF2-FFE1-41B2-8643-7B82BC0E6D38}"/>
                    </a:ext>
                  </a:extLst>
                </p:cNvPr>
                <p:cNvPicPr/>
                <p:nvPr/>
              </p:nvPicPr>
              <p:blipFill>
                <a:blip r:embed="rId473"/>
                <a:stretch>
                  <a:fillRect/>
                </a:stretch>
              </p:blipFill>
              <p:spPr>
                <a:xfrm>
                  <a:off x="7263840" y="1979707"/>
                  <a:ext cx="119520" cy="13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4">
              <p14:nvContentPartPr>
                <p14:cNvPr id="309" name="Freihand 308">
                  <a:extLst>
                    <a:ext uri="{FF2B5EF4-FFF2-40B4-BE49-F238E27FC236}">
                      <a16:creationId xmlns:a16="http://schemas.microsoft.com/office/drawing/2014/main" id="{F9739487-6F7F-40EB-BB71-A5EB31B6EC0F}"/>
                    </a:ext>
                  </a:extLst>
                </p14:cNvPr>
                <p14:cNvContentPartPr/>
                <p14:nvPr/>
              </p14:nvContentPartPr>
              <p14:xfrm>
                <a:off x="7417920" y="1943347"/>
                <a:ext cx="111960" cy="90720"/>
              </p14:xfrm>
            </p:contentPart>
          </mc:Choice>
          <mc:Fallback>
            <p:pic>
              <p:nvPicPr>
                <p:cNvPr id="309" name="Freihand 308">
                  <a:extLst>
                    <a:ext uri="{FF2B5EF4-FFF2-40B4-BE49-F238E27FC236}">
                      <a16:creationId xmlns:a16="http://schemas.microsoft.com/office/drawing/2014/main" id="{F9739487-6F7F-40EB-BB71-A5EB31B6EC0F}"/>
                    </a:ext>
                  </a:extLst>
                </p:cNvPr>
                <p:cNvPicPr/>
                <p:nvPr/>
              </p:nvPicPr>
              <p:blipFill>
                <a:blip r:embed="rId475"/>
                <a:stretch>
                  <a:fillRect/>
                </a:stretch>
              </p:blipFill>
              <p:spPr>
                <a:xfrm>
                  <a:off x="7413600" y="1939027"/>
                  <a:ext cx="120600" cy="9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6">
              <p14:nvContentPartPr>
                <p14:cNvPr id="310" name="Freihand 309">
                  <a:extLst>
                    <a:ext uri="{FF2B5EF4-FFF2-40B4-BE49-F238E27FC236}">
                      <a16:creationId xmlns:a16="http://schemas.microsoft.com/office/drawing/2014/main" id="{C597DB7B-1902-487C-9A67-C47130375747}"/>
                    </a:ext>
                  </a:extLst>
                </p14:cNvPr>
                <p14:cNvContentPartPr/>
                <p14:nvPr/>
              </p14:nvContentPartPr>
              <p14:xfrm>
                <a:off x="7484160" y="1812667"/>
                <a:ext cx="360" cy="360"/>
              </p14:xfrm>
            </p:contentPart>
          </mc:Choice>
          <mc:Fallback>
            <p:pic>
              <p:nvPicPr>
                <p:cNvPr id="310" name="Freihand 309">
                  <a:extLst>
                    <a:ext uri="{FF2B5EF4-FFF2-40B4-BE49-F238E27FC236}">
                      <a16:creationId xmlns:a16="http://schemas.microsoft.com/office/drawing/2014/main" id="{C597DB7B-1902-487C-9A67-C47130375747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7479840" y="1808347"/>
                  <a:ext cx="9000" cy="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7">
              <p14:nvContentPartPr>
                <p14:cNvPr id="311" name="Freihand 310">
                  <a:extLst>
                    <a:ext uri="{FF2B5EF4-FFF2-40B4-BE49-F238E27FC236}">
                      <a16:creationId xmlns:a16="http://schemas.microsoft.com/office/drawing/2014/main" id="{ED1D2CFD-1683-4E26-8FE0-873744CDCE0E}"/>
                    </a:ext>
                  </a:extLst>
                </p14:cNvPr>
                <p14:cNvContentPartPr/>
                <p14:nvPr/>
              </p14:nvContentPartPr>
              <p14:xfrm>
                <a:off x="7659480" y="1674427"/>
                <a:ext cx="170280" cy="233280"/>
              </p14:xfrm>
            </p:contentPart>
          </mc:Choice>
          <mc:Fallback>
            <p:pic>
              <p:nvPicPr>
                <p:cNvPr id="311" name="Freihand 310">
                  <a:extLst>
                    <a:ext uri="{FF2B5EF4-FFF2-40B4-BE49-F238E27FC236}">
                      <a16:creationId xmlns:a16="http://schemas.microsoft.com/office/drawing/2014/main" id="{ED1D2CFD-1683-4E26-8FE0-873744CDCE0E}"/>
                    </a:ext>
                  </a:extLst>
                </p:cNvPr>
                <p:cNvPicPr/>
                <p:nvPr/>
              </p:nvPicPr>
              <p:blipFill>
                <a:blip r:embed="rId478"/>
                <a:stretch>
                  <a:fillRect/>
                </a:stretch>
              </p:blipFill>
              <p:spPr>
                <a:xfrm>
                  <a:off x="7655160" y="1670107"/>
                  <a:ext cx="178920" cy="24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9">
              <p14:nvContentPartPr>
                <p14:cNvPr id="312" name="Freihand 311">
                  <a:extLst>
                    <a:ext uri="{FF2B5EF4-FFF2-40B4-BE49-F238E27FC236}">
                      <a16:creationId xmlns:a16="http://schemas.microsoft.com/office/drawing/2014/main" id="{FDB1368D-FAF3-40F0-A899-63E364147CC3}"/>
                    </a:ext>
                  </a:extLst>
                </p14:cNvPr>
                <p14:cNvContentPartPr/>
                <p14:nvPr/>
              </p14:nvContentPartPr>
              <p14:xfrm>
                <a:off x="7833720" y="1717627"/>
                <a:ext cx="205200" cy="100440"/>
              </p14:xfrm>
            </p:contentPart>
          </mc:Choice>
          <mc:Fallback>
            <p:pic>
              <p:nvPicPr>
                <p:cNvPr id="312" name="Freihand 311">
                  <a:extLst>
                    <a:ext uri="{FF2B5EF4-FFF2-40B4-BE49-F238E27FC236}">
                      <a16:creationId xmlns:a16="http://schemas.microsoft.com/office/drawing/2014/main" id="{FDB1368D-FAF3-40F0-A899-63E364147CC3}"/>
                    </a:ext>
                  </a:extLst>
                </p:cNvPr>
                <p:cNvPicPr/>
                <p:nvPr/>
              </p:nvPicPr>
              <p:blipFill>
                <a:blip r:embed="rId480"/>
                <a:stretch>
                  <a:fillRect/>
                </a:stretch>
              </p:blipFill>
              <p:spPr>
                <a:xfrm>
                  <a:off x="7829400" y="1713307"/>
                  <a:ext cx="213840" cy="10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1">
              <p14:nvContentPartPr>
                <p14:cNvPr id="313" name="Freihand 312">
                  <a:extLst>
                    <a:ext uri="{FF2B5EF4-FFF2-40B4-BE49-F238E27FC236}">
                      <a16:creationId xmlns:a16="http://schemas.microsoft.com/office/drawing/2014/main" id="{2341F14D-E21C-438E-8DD9-F827C0F6F1C8}"/>
                    </a:ext>
                  </a:extLst>
                </p14:cNvPr>
                <p14:cNvContentPartPr/>
                <p14:nvPr/>
              </p14:nvContentPartPr>
              <p14:xfrm>
                <a:off x="8082120" y="1470307"/>
                <a:ext cx="237600" cy="241560"/>
              </p14:xfrm>
            </p:contentPart>
          </mc:Choice>
          <mc:Fallback>
            <p:pic>
              <p:nvPicPr>
                <p:cNvPr id="313" name="Freihand 312">
                  <a:extLst>
                    <a:ext uri="{FF2B5EF4-FFF2-40B4-BE49-F238E27FC236}">
                      <a16:creationId xmlns:a16="http://schemas.microsoft.com/office/drawing/2014/main" id="{2341F14D-E21C-438E-8DD9-F827C0F6F1C8}"/>
                    </a:ext>
                  </a:extLst>
                </p:cNvPr>
                <p:cNvPicPr/>
                <p:nvPr/>
              </p:nvPicPr>
              <p:blipFill>
                <a:blip r:embed="rId482"/>
                <a:stretch>
                  <a:fillRect/>
                </a:stretch>
              </p:blipFill>
              <p:spPr>
                <a:xfrm>
                  <a:off x="8077800" y="1465987"/>
                  <a:ext cx="246240" cy="25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3">
              <p14:nvContentPartPr>
                <p14:cNvPr id="314" name="Freihand 313">
                  <a:extLst>
                    <a:ext uri="{FF2B5EF4-FFF2-40B4-BE49-F238E27FC236}">
                      <a16:creationId xmlns:a16="http://schemas.microsoft.com/office/drawing/2014/main" id="{2F2652D6-CCF2-4AC2-B326-49422CF936AC}"/>
                    </a:ext>
                  </a:extLst>
                </p14:cNvPr>
                <p14:cNvContentPartPr/>
                <p14:nvPr/>
              </p14:nvContentPartPr>
              <p14:xfrm>
                <a:off x="5361240" y="2947027"/>
                <a:ext cx="97560" cy="196200"/>
              </p14:xfrm>
            </p:contentPart>
          </mc:Choice>
          <mc:Fallback>
            <p:pic>
              <p:nvPicPr>
                <p:cNvPr id="314" name="Freihand 313">
                  <a:extLst>
                    <a:ext uri="{FF2B5EF4-FFF2-40B4-BE49-F238E27FC236}">
                      <a16:creationId xmlns:a16="http://schemas.microsoft.com/office/drawing/2014/main" id="{2F2652D6-CCF2-4AC2-B326-49422CF936AC}"/>
                    </a:ext>
                  </a:extLst>
                </p:cNvPr>
                <p:cNvPicPr/>
                <p:nvPr/>
              </p:nvPicPr>
              <p:blipFill>
                <a:blip r:embed="rId484"/>
                <a:stretch>
                  <a:fillRect/>
                </a:stretch>
              </p:blipFill>
              <p:spPr>
                <a:xfrm>
                  <a:off x="5356920" y="2942707"/>
                  <a:ext cx="106200" cy="20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5">
              <p14:nvContentPartPr>
                <p14:cNvPr id="315" name="Freihand 314">
                  <a:extLst>
                    <a:ext uri="{FF2B5EF4-FFF2-40B4-BE49-F238E27FC236}">
                      <a16:creationId xmlns:a16="http://schemas.microsoft.com/office/drawing/2014/main" id="{63F45D90-B415-489D-9EDC-E41A47AD2B36}"/>
                    </a:ext>
                  </a:extLst>
                </p14:cNvPr>
                <p14:cNvContentPartPr/>
                <p14:nvPr/>
              </p14:nvContentPartPr>
              <p14:xfrm>
                <a:off x="5447280" y="3032707"/>
                <a:ext cx="111240" cy="55800"/>
              </p14:xfrm>
            </p:contentPart>
          </mc:Choice>
          <mc:Fallback>
            <p:pic>
              <p:nvPicPr>
                <p:cNvPr id="315" name="Freihand 314">
                  <a:extLst>
                    <a:ext uri="{FF2B5EF4-FFF2-40B4-BE49-F238E27FC236}">
                      <a16:creationId xmlns:a16="http://schemas.microsoft.com/office/drawing/2014/main" id="{63F45D90-B415-489D-9EDC-E41A47AD2B36}"/>
                    </a:ext>
                  </a:extLst>
                </p:cNvPr>
                <p:cNvPicPr/>
                <p:nvPr/>
              </p:nvPicPr>
              <p:blipFill>
                <a:blip r:embed="rId486"/>
                <a:stretch>
                  <a:fillRect/>
                </a:stretch>
              </p:blipFill>
              <p:spPr>
                <a:xfrm>
                  <a:off x="5442960" y="3028387"/>
                  <a:ext cx="119880" cy="6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7">
              <p14:nvContentPartPr>
                <p14:cNvPr id="316" name="Freihand 315">
                  <a:extLst>
                    <a:ext uri="{FF2B5EF4-FFF2-40B4-BE49-F238E27FC236}">
                      <a16:creationId xmlns:a16="http://schemas.microsoft.com/office/drawing/2014/main" id="{5C08FA78-C2EF-459C-BA08-0AE065A231B6}"/>
                    </a:ext>
                  </a:extLst>
                </p14:cNvPr>
                <p14:cNvContentPartPr/>
                <p14:nvPr/>
              </p14:nvContentPartPr>
              <p14:xfrm>
                <a:off x="5536920" y="2995267"/>
                <a:ext cx="233280" cy="89640"/>
              </p14:xfrm>
            </p:contentPart>
          </mc:Choice>
          <mc:Fallback>
            <p:pic>
              <p:nvPicPr>
                <p:cNvPr id="316" name="Freihand 315">
                  <a:extLst>
                    <a:ext uri="{FF2B5EF4-FFF2-40B4-BE49-F238E27FC236}">
                      <a16:creationId xmlns:a16="http://schemas.microsoft.com/office/drawing/2014/main" id="{5C08FA78-C2EF-459C-BA08-0AE065A231B6}"/>
                    </a:ext>
                  </a:extLst>
                </p:cNvPr>
                <p:cNvPicPr/>
                <p:nvPr/>
              </p:nvPicPr>
              <p:blipFill>
                <a:blip r:embed="rId488"/>
                <a:stretch>
                  <a:fillRect/>
                </a:stretch>
              </p:blipFill>
              <p:spPr>
                <a:xfrm>
                  <a:off x="5532600" y="2990947"/>
                  <a:ext cx="241920" cy="98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9">
              <p14:nvContentPartPr>
                <p14:cNvPr id="317" name="Freihand 316">
                  <a:extLst>
                    <a:ext uri="{FF2B5EF4-FFF2-40B4-BE49-F238E27FC236}">
                      <a16:creationId xmlns:a16="http://schemas.microsoft.com/office/drawing/2014/main" id="{19425795-A842-43DB-8A91-432326C55CF3}"/>
                    </a:ext>
                  </a:extLst>
                </p14:cNvPr>
                <p14:cNvContentPartPr/>
                <p14:nvPr/>
              </p14:nvContentPartPr>
              <p14:xfrm>
                <a:off x="5776680" y="2957467"/>
                <a:ext cx="81000" cy="53640"/>
              </p14:xfrm>
            </p:contentPart>
          </mc:Choice>
          <mc:Fallback>
            <p:pic>
              <p:nvPicPr>
                <p:cNvPr id="317" name="Freihand 316">
                  <a:extLst>
                    <a:ext uri="{FF2B5EF4-FFF2-40B4-BE49-F238E27FC236}">
                      <a16:creationId xmlns:a16="http://schemas.microsoft.com/office/drawing/2014/main" id="{19425795-A842-43DB-8A91-432326C55CF3}"/>
                    </a:ext>
                  </a:extLst>
                </p:cNvPr>
                <p:cNvPicPr/>
                <p:nvPr/>
              </p:nvPicPr>
              <p:blipFill>
                <a:blip r:embed="rId490"/>
                <a:stretch>
                  <a:fillRect/>
                </a:stretch>
              </p:blipFill>
              <p:spPr>
                <a:xfrm>
                  <a:off x="5772360" y="2953147"/>
                  <a:ext cx="89640" cy="6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1">
              <p14:nvContentPartPr>
                <p14:cNvPr id="318" name="Freihand 317">
                  <a:extLst>
                    <a:ext uri="{FF2B5EF4-FFF2-40B4-BE49-F238E27FC236}">
                      <a16:creationId xmlns:a16="http://schemas.microsoft.com/office/drawing/2014/main" id="{80BF4E7E-CB32-46FB-96A1-AAD3410D64FB}"/>
                    </a:ext>
                  </a:extLst>
                </p14:cNvPr>
                <p14:cNvContentPartPr/>
                <p14:nvPr/>
              </p14:nvContentPartPr>
              <p14:xfrm>
                <a:off x="6029760" y="2749387"/>
                <a:ext cx="145800" cy="172440"/>
              </p14:xfrm>
            </p:contentPart>
          </mc:Choice>
          <mc:Fallback>
            <p:pic>
              <p:nvPicPr>
                <p:cNvPr id="318" name="Freihand 317">
                  <a:extLst>
                    <a:ext uri="{FF2B5EF4-FFF2-40B4-BE49-F238E27FC236}">
                      <a16:creationId xmlns:a16="http://schemas.microsoft.com/office/drawing/2014/main" id="{80BF4E7E-CB32-46FB-96A1-AAD3410D64FB}"/>
                    </a:ext>
                  </a:extLst>
                </p:cNvPr>
                <p:cNvPicPr/>
                <p:nvPr/>
              </p:nvPicPr>
              <p:blipFill>
                <a:blip r:embed="rId492"/>
                <a:stretch>
                  <a:fillRect/>
                </a:stretch>
              </p:blipFill>
              <p:spPr>
                <a:xfrm>
                  <a:off x="6025440" y="2745067"/>
                  <a:ext cx="154440" cy="18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3">
              <p14:nvContentPartPr>
                <p14:cNvPr id="319" name="Freihand 318">
                  <a:extLst>
                    <a:ext uri="{FF2B5EF4-FFF2-40B4-BE49-F238E27FC236}">
                      <a16:creationId xmlns:a16="http://schemas.microsoft.com/office/drawing/2014/main" id="{868BB8EE-812B-4B25-945D-8028FDAA7092}"/>
                    </a:ext>
                  </a:extLst>
                </p14:cNvPr>
                <p14:cNvContentPartPr/>
                <p14:nvPr/>
              </p14:nvContentPartPr>
              <p14:xfrm>
                <a:off x="6134880" y="2829667"/>
                <a:ext cx="99360" cy="45720"/>
              </p14:xfrm>
            </p:contentPart>
          </mc:Choice>
          <mc:Fallback>
            <p:pic>
              <p:nvPicPr>
                <p:cNvPr id="319" name="Freihand 318">
                  <a:extLst>
                    <a:ext uri="{FF2B5EF4-FFF2-40B4-BE49-F238E27FC236}">
                      <a16:creationId xmlns:a16="http://schemas.microsoft.com/office/drawing/2014/main" id="{868BB8EE-812B-4B25-945D-8028FDAA7092}"/>
                    </a:ext>
                  </a:extLst>
                </p:cNvPr>
                <p:cNvPicPr/>
                <p:nvPr/>
              </p:nvPicPr>
              <p:blipFill>
                <a:blip r:embed="rId494"/>
                <a:stretch>
                  <a:fillRect/>
                </a:stretch>
              </p:blipFill>
              <p:spPr>
                <a:xfrm>
                  <a:off x="6130560" y="2825347"/>
                  <a:ext cx="108000" cy="5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5">
              <p14:nvContentPartPr>
                <p14:cNvPr id="320" name="Freihand 319">
                  <a:extLst>
                    <a:ext uri="{FF2B5EF4-FFF2-40B4-BE49-F238E27FC236}">
                      <a16:creationId xmlns:a16="http://schemas.microsoft.com/office/drawing/2014/main" id="{D4E64A3C-E9DC-4F18-93D2-658004D36E65}"/>
                    </a:ext>
                  </a:extLst>
                </p14:cNvPr>
                <p14:cNvContentPartPr/>
                <p14:nvPr/>
              </p14:nvContentPartPr>
              <p14:xfrm>
                <a:off x="6224520" y="2774947"/>
                <a:ext cx="183240" cy="72360"/>
              </p14:xfrm>
            </p:contentPart>
          </mc:Choice>
          <mc:Fallback>
            <p:pic>
              <p:nvPicPr>
                <p:cNvPr id="320" name="Freihand 319">
                  <a:extLst>
                    <a:ext uri="{FF2B5EF4-FFF2-40B4-BE49-F238E27FC236}">
                      <a16:creationId xmlns:a16="http://schemas.microsoft.com/office/drawing/2014/main" id="{D4E64A3C-E9DC-4F18-93D2-658004D36E65}"/>
                    </a:ext>
                  </a:extLst>
                </p:cNvPr>
                <p:cNvPicPr/>
                <p:nvPr/>
              </p:nvPicPr>
              <p:blipFill>
                <a:blip r:embed="rId496"/>
                <a:stretch>
                  <a:fillRect/>
                </a:stretch>
              </p:blipFill>
              <p:spPr>
                <a:xfrm>
                  <a:off x="6220200" y="2770627"/>
                  <a:ext cx="191880" cy="8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7">
              <p14:nvContentPartPr>
                <p14:cNvPr id="321" name="Freihand 320">
                  <a:extLst>
                    <a:ext uri="{FF2B5EF4-FFF2-40B4-BE49-F238E27FC236}">
                      <a16:creationId xmlns:a16="http://schemas.microsoft.com/office/drawing/2014/main" id="{9BA5DF94-C93A-4A02-AE70-0C38A2C8D4C1}"/>
                    </a:ext>
                  </a:extLst>
                </p14:cNvPr>
                <p14:cNvContentPartPr/>
                <p14:nvPr/>
              </p14:nvContentPartPr>
              <p14:xfrm>
                <a:off x="6406320" y="2709787"/>
                <a:ext cx="85320" cy="90000"/>
              </p14:xfrm>
            </p:contentPart>
          </mc:Choice>
          <mc:Fallback>
            <p:pic>
              <p:nvPicPr>
                <p:cNvPr id="321" name="Freihand 320">
                  <a:extLst>
                    <a:ext uri="{FF2B5EF4-FFF2-40B4-BE49-F238E27FC236}">
                      <a16:creationId xmlns:a16="http://schemas.microsoft.com/office/drawing/2014/main" id="{9BA5DF94-C93A-4A02-AE70-0C38A2C8D4C1}"/>
                    </a:ext>
                  </a:extLst>
                </p:cNvPr>
                <p:cNvPicPr/>
                <p:nvPr/>
              </p:nvPicPr>
              <p:blipFill>
                <a:blip r:embed="rId498"/>
                <a:stretch>
                  <a:fillRect/>
                </a:stretch>
              </p:blipFill>
              <p:spPr>
                <a:xfrm>
                  <a:off x="6402000" y="2705467"/>
                  <a:ext cx="93960" cy="9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9">
              <p14:nvContentPartPr>
                <p14:cNvPr id="322" name="Freihand 321">
                  <a:extLst>
                    <a:ext uri="{FF2B5EF4-FFF2-40B4-BE49-F238E27FC236}">
                      <a16:creationId xmlns:a16="http://schemas.microsoft.com/office/drawing/2014/main" id="{CCDC622B-653F-4243-B903-6FA6E8B54075}"/>
                    </a:ext>
                  </a:extLst>
                </p14:cNvPr>
                <p14:cNvContentPartPr/>
                <p14:nvPr/>
              </p14:nvContentPartPr>
              <p14:xfrm>
                <a:off x="6517920" y="2599987"/>
                <a:ext cx="354960" cy="160920"/>
              </p14:xfrm>
            </p:contentPart>
          </mc:Choice>
          <mc:Fallback>
            <p:pic>
              <p:nvPicPr>
                <p:cNvPr id="322" name="Freihand 321">
                  <a:extLst>
                    <a:ext uri="{FF2B5EF4-FFF2-40B4-BE49-F238E27FC236}">
                      <a16:creationId xmlns:a16="http://schemas.microsoft.com/office/drawing/2014/main" id="{CCDC622B-653F-4243-B903-6FA6E8B54075}"/>
                    </a:ext>
                  </a:extLst>
                </p:cNvPr>
                <p:cNvPicPr/>
                <p:nvPr/>
              </p:nvPicPr>
              <p:blipFill>
                <a:blip r:embed="rId500"/>
                <a:stretch>
                  <a:fillRect/>
                </a:stretch>
              </p:blipFill>
              <p:spPr>
                <a:xfrm>
                  <a:off x="6513600" y="2595667"/>
                  <a:ext cx="363600" cy="16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1">
              <p14:nvContentPartPr>
                <p14:cNvPr id="323" name="Freihand 322">
                  <a:extLst>
                    <a:ext uri="{FF2B5EF4-FFF2-40B4-BE49-F238E27FC236}">
                      <a16:creationId xmlns:a16="http://schemas.microsoft.com/office/drawing/2014/main" id="{9681900C-D08D-4B61-BC2E-B25FC29EF43E}"/>
                    </a:ext>
                  </a:extLst>
                </p14:cNvPr>
                <p14:cNvContentPartPr/>
                <p14:nvPr/>
              </p14:nvContentPartPr>
              <p14:xfrm>
                <a:off x="6881520" y="2562187"/>
                <a:ext cx="20880" cy="47160"/>
              </p14:xfrm>
            </p:contentPart>
          </mc:Choice>
          <mc:Fallback>
            <p:pic>
              <p:nvPicPr>
                <p:cNvPr id="323" name="Freihand 322">
                  <a:extLst>
                    <a:ext uri="{FF2B5EF4-FFF2-40B4-BE49-F238E27FC236}">
                      <a16:creationId xmlns:a16="http://schemas.microsoft.com/office/drawing/2014/main" id="{9681900C-D08D-4B61-BC2E-B25FC29EF43E}"/>
                    </a:ext>
                  </a:extLst>
                </p:cNvPr>
                <p:cNvPicPr/>
                <p:nvPr/>
              </p:nvPicPr>
              <p:blipFill>
                <a:blip r:embed="rId502"/>
                <a:stretch>
                  <a:fillRect/>
                </a:stretch>
              </p:blipFill>
              <p:spPr>
                <a:xfrm>
                  <a:off x="6877200" y="2557867"/>
                  <a:ext cx="29520" cy="5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3">
              <p14:nvContentPartPr>
                <p14:cNvPr id="324" name="Freihand 323">
                  <a:extLst>
                    <a:ext uri="{FF2B5EF4-FFF2-40B4-BE49-F238E27FC236}">
                      <a16:creationId xmlns:a16="http://schemas.microsoft.com/office/drawing/2014/main" id="{7DE47674-F8A4-4C39-9C74-04138C606792}"/>
                    </a:ext>
                  </a:extLst>
                </p14:cNvPr>
                <p14:cNvContentPartPr/>
                <p14:nvPr/>
              </p14:nvContentPartPr>
              <p14:xfrm>
                <a:off x="6931560" y="2384347"/>
                <a:ext cx="204480" cy="175320"/>
              </p14:xfrm>
            </p:contentPart>
          </mc:Choice>
          <mc:Fallback>
            <p:pic>
              <p:nvPicPr>
                <p:cNvPr id="324" name="Freihand 323">
                  <a:extLst>
                    <a:ext uri="{FF2B5EF4-FFF2-40B4-BE49-F238E27FC236}">
                      <a16:creationId xmlns:a16="http://schemas.microsoft.com/office/drawing/2014/main" id="{7DE47674-F8A4-4C39-9C74-04138C606792}"/>
                    </a:ext>
                  </a:extLst>
                </p:cNvPr>
                <p:cNvPicPr/>
                <p:nvPr/>
              </p:nvPicPr>
              <p:blipFill>
                <a:blip r:embed="rId504"/>
                <a:stretch>
                  <a:fillRect/>
                </a:stretch>
              </p:blipFill>
              <p:spPr>
                <a:xfrm>
                  <a:off x="6927240" y="2380027"/>
                  <a:ext cx="213120" cy="18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5">
              <p14:nvContentPartPr>
                <p14:cNvPr id="325" name="Freihand 324">
                  <a:extLst>
                    <a:ext uri="{FF2B5EF4-FFF2-40B4-BE49-F238E27FC236}">
                      <a16:creationId xmlns:a16="http://schemas.microsoft.com/office/drawing/2014/main" id="{FE469566-E41D-42E4-A5A2-08993582D05B}"/>
                    </a:ext>
                  </a:extLst>
                </p14:cNvPr>
                <p14:cNvContentPartPr/>
                <p14:nvPr/>
              </p14:nvContentPartPr>
              <p14:xfrm>
                <a:off x="6943800" y="2337907"/>
                <a:ext cx="46800" cy="24480"/>
              </p14:xfrm>
            </p:contentPart>
          </mc:Choice>
          <mc:Fallback>
            <p:pic>
              <p:nvPicPr>
                <p:cNvPr id="325" name="Freihand 324">
                  <a:extLst>
                    <a:ext uri="{FF2B5EF4-FFF2-40B4-BE49-F238E27FC236}">
                      <a16:creationId xmlns:a16="http://schemas.microsoft.com/office/drawing/2014/main" id="{FE469566-E41D-42E4-A5A2-08993582D05B}"/>
                    </a:ext>
                  </a:extLst>
                </p:cNvPr>
                <p:cNvPicPr/>
                <p:nvPr/>
              </p:nvPicPr>
              <p:blipFill>
                <a:blip r:embed="rId506"/>
                <a:stretch>
                  <a:fillRect/>
                </a:stretch>
              </p:blipFill>
              <p:spPr>
                <a:xfrm>
                  <a:off x="6939480" y="2333587"/>
                  <a:ext cx="55440" cy="3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7">
              <p14:nvContentPartPr>
                <p14:cNvPr id="326" name="Freihand 325">
                  <a:extLst>
                    <a:ext uri="{FF2B5EF4-FFF2-40B4-BE49-F238E27FC236}">
                      <a16:creationId xmlns:a16="http://schemas.microsoft.com/office/drawing/2014/main" id="{EF201CFB-E226-4531-B1EA-2BA9F65A9BC2}"/>
                    </a:ext>
                  </a:extLst>
                </p14:cNvPr>
                <p14:cNvContentPartPr/>
                <p14:nvPr/>
              </p14:nvContentPartPr>
              <p14:xfrm>
                <a:off x="7208040" y="2166187"/>
                <a:ext cx="510840" cy="233640"/>
              </p14:xfrm>
            </p:contentPart>
          </mc:Choice>
          <mc:Fallback>
            <p:pic>
              <p:nvPicPr>
                <p:cNvPr id="326" name="Freihand 325">
                  <a:extLst>
                    <a:ext uri="{FF2B5EF4-FFF2-40B4-BE49-F238E27FC236}">
                      <a16:creationId xmlns:a16="http://schemas.microsoft.com/office/drawing/2014/main" id="{EF201CFB-E226-4531-B1EA-2BA9F65A9BC2}"/>
                    </a:ext>
                  </a:extLst>
                </p:cNvPr>
                <p:cNvPicPr/>
                <p:nvPr/>
              </p:nvPicPr>
              <p:blipFill>
                <a:blip r:embed="rId508"/>
                <a:stretch>
                  <a:fillRect/>
                </a:stretch>
              </p:blipFill>
              <p:spPr>
                <a:xfrm>
                  <a:off x="7203720" y="2161867"/>
                  <a:ext cx="519480" cy="24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9">
              <p14:nvContentPartPr>
                <p14:cNvPr id="327" name="Freihand 326">
                  <a:extLst>
                    <a:ext uri="{FF2B5EF4-FFF2-40B4-BE49-F238E27FC236}">
                      <a16:creationId xmlns:a16="http://schemas.microsoft.com/office/drawing/2014/main" id="{E2F44D37-918E-4A01-B4BB-4E73BC63E06F}"/>
                    </a:ext>
                  </a:extLst>
                </p14:cNvPr>
                <p14:cNvContentPartPr/>
                <p14:nvPr/>
              </p14:nvContentPartPr>
              <p14:xfrm>
                <a:off x="7747680" y="2005627"/>
                <a:ext cx="148320" cy="185040"/>
              </p14:xfrm>
            </p:contentPart>
          </mc:Choice>
          <mc:Fallback>
            <p:pic>
              <p:nvPicPr>
                <p:cNvPr id="327" name="Freihand 326">
                  <a:extLst>
                    <a:ext uri="{FF2B5EF4-FFF2-40B4-BE49-F238E27FC236}">
                      <a16:creationId xmlns:a16="http://schemas.microsoft.com/office/drawing/2014/main" id="{E2F44D37-918E-4A01-B4BB-4E73BC63E06F}"/>
                    </a:ext>
                  </a:extLst>
                </p:cNvPr>
                <p:cNvPicPr/>
                <p:nvPr/>
              </p:nvPicPr>
              <p:blipFill>
                <a:blip r:embed="rId510"/>
                <a:stretch>
                  <a:fillRect/>
                </a:stretch>
              </p:blipFill>
              <p:spPr>
                <a:xfrm>
                  <a:off x="7743360" y="2001307"/>
                  <a:ext cx="156960" cy="19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1">
              <p14:nvContentPartPr>
                <p14:cNvPr id="328" name="Freihand 327">
                  <a:extLst>
                    <a:ext uri="{FF2B5EF4-FFF2-40B4-BE49-F238E27FC236}">
                      <a16:creationId xmlns:a16="http://schemas.microsoft.com/office/drawing/2014/main" id="{DD139F3B-3150-4E84-B1AC-246A660BAFB3}"/>
                    </a:ext>
                  </a:extLst>
                </p14:cNvPr>
                <p14:cNvContentPartPr/>
                <p14:nvPr/>
              </p14:nvContentPartPr>
              <p14:xfrm>
                <a:off x="7889880" y="1998787"/>
                <a:ext cx="354960" cy="97920"/>
              </p14:xfrm>
            </p:contentPart>
          </mc:Choice>
          <mc:Fallback>
            <p:pic>
              <p:nvPicPr>
                <p:cNvPr id="328" name="Freihand 327">
                  <a:extLst>
                    <a:ext uri="{FF2B5EF4-FFF2-40B4-BE49-F238E27FC236}">
                      <a16:creationId xmlns:a16="http://schemas.microsoft.com/office/drawing/2014/main" id="{DD139F3B-3150-4E84-B1AC-246A660BAFB3}"/>
                    </a:ext>
                  </a:extLst>
                </p:cNvPr>
                <p:cNvPicPr/>
                <p:nvPr/>
              </p:nvPicPr>
              <p:blipFill>
                <a:blip r:embed="rId512"/>
                <a:stretch>
                  <a:fillRect/>
                </a:stretch>
              </p:blipFill>
              <p:spPr>
                <a:xfrm>
                  <a:off x="7885560" y="1994467"/>
                  <a:ext cx="363600" cy="10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3">
              <p14:nvContentPartPr>
                <p14:cNvPr id="332" name="Freihand 331">
                  <a:extLst>
                    <a:ext uri="{FF2B5EF4-FFF2-40B4-BE49-F238E27FC236}">
                      <a16:creationId xmlns:a16="http://schemas.microsoft.com/office/drawing/2014/main" id="{A164BE8A-A980-493F-80DD-374C3C163E03}"/>
                    </a:ext>
                  </a:extLst>
                </p14:cNvPr>
                <p14:cNvContentPartPr/>
                <p14:nvPr/>
              </p14:nvContentPartPr>
              <p14:xfrm>
                <a:off x="3226800" y="2862427"/>
                <a:ext cx="75600" cy="32400"/>
              </p14:xfrm>
            </p:contentPart>
          </mc:Choice>
          <mc:Fallback>
            <p:pic>
              <p:nvPicPr>
                <p:cNvPr id="332" name="Freihand 331">
                  <a:extLst>
                    <a:ext uri="{FF2B5EF4-FFF2-40B4-BE49-F238E27FC236}">
                      <a16:creationId xmlns:a16="http://schemas.microsoft.com/office/drawing/2014/main" id="{A164BE8A-A980-493F-80DD-374C3C163E03}"/>
                    </a:ext>
                  </a:extLst>
                </p:cNvPr>
                <p:cNvPicPr/>
                <p:nvPr/>
              </p:nvPicPr>
              <p:blipFill>
                <a:blip r:embed="rId514"/>
                <a:stretch>
                  <a:fillRect/>
                </a:stretch>
              </p:blipFill>
              <p:spPr>
                <a:xfrm>
                  <a:off x="3222480" y="2858107"/>
                  <a:ext cx="84240" cy="410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515">
            <p14:nvContentPartPr>
              <p14:cNvPr id="334" name="Freihand 333">
                <a:extLst>
                  <a:ext uri="{FF2B5EF4-FFF2-40B4-BE49-F238E27FC236}">
                    <a16:creationId xmlns:a16="http://schemas.microsoft.com/office/drawing/2014/main" id="{8ED38A21-349B-4787-B933-5D27201E84CE}"/>
                  </a:ext>
                </a:extLst>
              </p14:cNvPr>
              <p14:cNvContentPartPr/>
              <p14:nvPr/>
            </p14:nvContentPartPr>
            <p14:xfrm>
              <a:off x="3238320" y="2894467"/>
              <a:ext cx="30600" cy="23400"/>
            </p14:xfrm>
          </p:contentPart>
        </mc:Choice>
        <mc:Fallback>
          <p:pic>
            <p:nvPicPr>
              <p:cNvPr id="334" name="Freihand 333">
                <a:extLst>
                  <a:ext uri="{FF2B5EF4-FFF2-40B4-BE49-F238E27FC236}">
                    <a16:creationId xmlns:a16="http://schemas.microsoft.com/office/drawing/2014/main" id="{8ED38A21-349B-4787-B933-5D27201E84CE}"/>
                  </a:ext>
                </a:extLst>
              </p:cNvPr>
              <p:cNvPicPr/>
              <p:nvPr/>
            </p:nvPicPr>
            <p:blipFill>
              <a:blip r:embed="rId516"/>
              <a:stretch>
                <a:fillRect/>
              </a:stretch>
            </p:blipFill>
            <p:spPr>
              <a:xfrm>
                <a:off x="3234000" y="2890147"/>
                <a:ext cx="39240" cy="32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17">
            <p14:nvContentPartPr>
              <p14:cNvPr id="338" name="Freihand 337">
                <a:extLst>
                  <a:ext uri="{FF2B5EF4-FFF2-40B4-BE49-F238E27FC236}">
                    <a16:creationId xmlns:a16="http://schemas.microsoft.com/office/drawing/2014/main" id="{4F425CB7-F61C-47A5-9FDD-9FEA7F1C7EE0}"/>
                  </a:ext>
                </a:extLst>
              </p14:cNvPr>
              <p14:cNvContentPartPr/>
              <p14:nvPr/>
            </p14:nvContentPartPr>
            <p14:xfrm>
              <a:off x="3241560" y="2907427"/>
              <a:ext cx="106920" cy="2280600"/>
            </p14:xfrm>
          </p:contentPart>
        </mc:Choice>
        <mc:Fallback>
          <p:pic>
            <p:nvPicPr>
              <p:cNvPr id="338" name="Freihand 337">
                <a:extLst>
                  <a:ext uri="{FF2B5EF4-FFF2-40B4-BE49-F238E27FC236}">
                    <a16:creationId xmlns:a16="http://schemas.microsoft.com/office/drawing/2014/main" id="{4F425CB7-F61C-47A5-9FDD-9FEA7F1C7EE0}"/>
                  </a:ext>
                </a:extLst>
              </p:cNvPr>
              <p:cNvPicPr/>
              <p:nvPr/>
            </p:nvPicPr>
            <p:blipFill>
              <a:blip r:embed="rId518"/>
              <a:stretch>
                <a:fillRect/>
              </a:stretch>
            </p:blipFill>
            <p:spPr>
              <a:xfrm>
                <a:off x="3237240" y="2903107"/>
                <a:ext cx="115560" cy="2289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19">
            <p14:nvContentPartPr>
              <p14:cNvPr id="341" name="Freihand 340">
                <a:extLst>
                  <a:ext uri="{FF2B5EF4-FFF2-40B4-BE49-F238E27FC236}">
                    <a16:creationId xmlns:a16="http://schemas.microsoft.com/office/drawing/2014/main" id="{04A11D19-7042-4689-83BB-9359499333C3}"/>
                  </a:ext>
                </a:extLst>
              </p14:cNvPr>
              <p14:cNvContentPartPr/>
              <p14:nvPr/>
            </p14:nvContentPartPr>
            <p14:xfrm>
              <a:off x="3112680" y="2891227"/>
              <a:ext cx="107280" cy="21960"/>
            </p14:xfrm>
          </p:contentPart>
        </mc:Choice>
        <mc:Fallback>
          <p:pic>
            <p:nvPicPr>
              <p:cNvPr id="341" name="Freihand 340">
                <a:extLst>
                  <a:ext uri="{FF2B5EF4-FFF2-40B4-BE49-F238E27FC236}">
                    <a16:creationId xmlns:a16="http://schemas.microsoft.com/office/drawing/2014/main" id="{04A11D19-7042-4689-83BB-9359499333C3}"/>
                  </a:ext>
                </a:extLst>
              </p:cNvPr>
              <p:cNvPicPr/>
              <p:nvPr/>
            </p:nvPicPr>
            <p:blipFill>
              <a:blip r:embed="rId520"/>
              <a:stretch>
                <a:fillRect/>
              </a:stretch>
            </p:blipFill>
            <p:spPr>
              <a:xfrm>
                <a:off x="3108360" y="2886907"/>
                <a:ext cx="115920" cy="30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21">
            <p14:nvContentPartPr>
              <p14:cNvPr id="343" name="Freihand 342">
                <a:extLst>
                  <a:ext uri="{FF2B5EF4-FFF2-40B4-BE49-F238E27FC236}">
                    <a16:creationId xmlns:a16="http://schemas.microsoft.com/office/drawing/2014/main" id="{4DB0D1B1-2163-4325-BD63-D6F1F700BCB4}"/>
                  </a:ext>
                </a:extLst>
              </p14:cNvPr>
              <p14:cNvContentPartPr/>
              <p14:nvPr/>
            </p14:nvContentPartPr>
            <p14:xfrm>
              <a:off x="3266760" y="1171867"/>
              <a:ext cx="36360" cy="1688760"/>
            </p14:xfrm>
          </p:contentPart>
        </mc:Choice>
        <mc:Fallback>
          <p:pic>
            <p:nvPicPr>
              <p:cNvPr id="343" name="Freihand 342">
                <a:extLst>
                  <a:ext uri="{FF2B5EF4-FFF2-40B4-BE49-F238E27FC236}">
                    <a16:creationId xmlns:a16="http://schemas.microsoft.com/office/drawing/2014/main" id="{4DB0D1B1-2163-4325-BD63-D6F1F700BCB4}"/>
                  </a:ext>
                </a:extLst>
              </p:cNvPr>
              <p:cNvPicPr/>
              <p:nvPr/>
            </p:nvPicPr>
            <p:blipFill>
              <a:blip r:embed="rId522"/>
              <a:stretch>
                <a:fillRect/>
              </a:stretch>
            </p:blipFill>
            <p:spPr>
              <a:xfrm>
                <a:off x="3262080" y="1167547"/>
                <a:ext cx="45000" cy="1697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23">
            <p14:nvContentPartPr>
              <p14:cNvPr id="357" name="Freihand 356">
                <a:extLst>
                  <a:ext uri="{FF2B5EF4-FFF2-40B4-BE49-F238E27FC236}">
                    <a16:creationId xmlns:a16="http://schemas.microsoft.com/office/drawing/2014/main" id="{3DFF8D9F-8E2C-4A20-AEB9-8B870B5F3F81}"/>
                  </a:ext>
                </a:extLst>
              </p14:cNvPr>
              <p14:cNvContentPartPr/>
              <p14:nvPr/>
            </p14:nvContentPartPr>
            <p14:xfrm>
              <a:off x="3284400" y="5172907"/>
              <a:ext cx="14040" cy="19440"/>
            </p14:xfrm>
          </p:contentPart>
        </mc:Choice>
        <mc:Fallback>
          <p:pic>
            <p:nvPicPr>
              <p:cNvPr id="357" name="Freihand 356">
                <a:extLst>
                  <a:ext uri="{FF2B5EF4-FFF2-40B4-BE49-F238E27FC236}">
                    <a16:creationId xmlns:a16="http://schemas.microsoft.com/office/drawing/2014/main" id="{3DFF8D9F-8E2C-4A20-AEB9-8B870B5F3F81}"/>
                  </a:ext>
                </a:extLst>
              </p:cNvPr>
              <p:cNvPicPr/>
              <p:nvPr/>
            </p:nvPicPr>
            <p:blipFill>
              <a:blip r:embed="rId524"/>
              <a:stretch>
                <a:fillRect/>
              </a:stretch>
            </p:blipFill>
            <p:spPr>
              <a:xfrm>
                <a:off x="3280080" y="5168587"/>
                <a:ext cx="22680" cy="28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25">
            <p14:nvContentPartPr>
              <p14:cNvPr id="335" name="Freihand 334">
                <a:extLst>
                  <a:ext uri="{FF2B5EF4-FFF2-40B4-BE49-F238E27FC236}">
                    <a16:creationId xmlns:a16="http://schemas.microsoft.com/office/drawing/2014/main" id="{A44E771E-702C-41EE-BA6B-37AB5F0639E8}"/>
                  </a:ext>
                </a:extLst>
              </p14:cNvPr>
              <p14:cNvContentPartPr/>
              <p14:nvPr/>
            </p14:nvContentPartPr>
            <p14:xfrm>
              <a:off x="1459560" y="2822107"/>
              <a:ext cx="61920" cy="720"/>
            </p14:xfrm>
          </p:contentPart>
        </mc:Choice>
        <mc:Fallback>
          <p:pic>
            <p:nvPicPr>
              <p:cNvPr id="335" name="Freihand 334">
                <a:extLst>
                  <a:ext uri="{FF2B5EF4-FFF2-40B4-BE49-F238E27FC236}">
                    <a16:creationId xmlns:a16="http://schemas.microsoft.com/office/drawing/2014/main" id="{A44E771E-702C-41EE-BA6B-37AB5F0639E8}"/>
                  </a:ext>
                </a:extLst>
              </p:cNvPr>
              <p:cNvPicPr/>
              <p:nvPr/>
            </p:nvPicPr>
            <p:blipFill>
              <a:blip r:embed="rId526"/>
              <a:stretch>
                <a:fillRect/>
              </a:stretch>
            </p:blipFill>
            <p:spPr>
              <a:xfrm>
                <a:off x="1455240" y="2817787"/>
                <a:ext cx="70560" cy="9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27">
            <p14:nvContentPartPr>
              <p14:cNvPr id="336" name="Freihand 335">
                <a:extLst>
                  <a:ext uri="{FF2B5EF4-FFF2-40B4-BE49-F238E27FC236}">
                    <a16:creationId xmlns:a16="http://schemas.microsoft.com/office/drawing/2014/main" id="{AB1B4423-9230-45FE-99C5-C8DFD93CFA27}"/>
                  </a:ext>
                </a:extLst>
              </p14:cNvPr>
              <p14:cNvContentPartPr/>
              <p14:nvPr/>
            </p14:nvContentPartPr>
            <p14:xfrm>
              <a:off x="1432920" y="2775667"/>
              <a:ext cx="1825560" cy="102960"/>
            </p14:xfrm>
          </p:contentPart>
        </mc:Choice>
        <mc:Fallback>
          <p:pic>
            <p:nvPicPr>
              <p:cNvPr id="336" name="Freihand 335">
                <a:extLst>
                  <a:ext uri="{FF2B5EF4-FFF2-40B4-BE49-F238E27FC236}">
                    <a16:creationId xmlns:a16="http://schemas.microsoft.com/office/drawing/2014/main" id="{AB1B4423-9230-45FE-99C5-C8DFD93CFA27}"/>
                  </a:ext>
                </a:extLst>
              </p:cNvPr>
              <p:cNvPicPr/>
              <p:nvPr/>
            </p:nvPicPr>
            <p:blipFill>
              <a:blip r:embed="rId528"/>
              <a:stretch>
                <a:fillRect/>
              </a:stretch>
            </p:blipFill>
            <p:spPr>
              <a:xfrm>
                <a:off x="1428600" y="2771347"/>
                <a:ext cx="1834200" cy="111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29">
            <p14:nvContentPartPr>
              <p14:cNvPr id="339" name="Freihand 338">
                <a:extLst>
                  <a:ext uri="{FF2B5EF4-FFF2-40B4-BE49-F238E27FC236}">
                    <a16:creationId xmlns:a16="http://schemas.microsoft.com/office/drawing/2014/main" id="{FC4C0070-F0CF-4FDC-94C9-555DBFA3D287}"/>
                  </a:ext>
                </a:extLst>
              </p14:cNvPr>
              <p14:cNvContentPartPr/>
              <p14:nvPr/>
            </p14:nvContentPartPr>
            <p14:xfrm>
              <a:off x="3242640" y="2887267"/>
              <a:ext cx="360" cy="360"/>
            </p14:xfrm>
          </p:contentPart>
        </mc:Choice>
        <mc:Fallback>
          <p:pic>
            <p:nvPicPr>
              <p:cNvPr id="339" name="Freihand 338">
                <a:extLst>
                  <a:ext uri="{FF2B5EF4-FFF2-40B4-BE49-F238E27FC236}">
                    <a16:creationId xmlns:a16="http://schemas.microsoft.com/office/drawing/2014/main" id="{FC4C0070-F0CF-4FDC-94C9-555DBFA3D287}"/>
                  </a:ext>
                </a:extLst>
              </p:cNvPr>
              <p:cNvPicPr/>
              <p:nvPr/>
            </p:nvPicPr>
            <p:blipFill>
              <a:blip r:embed="rId530"/>
              <a:stretch>
                <a:fillRect/>
              </a:stretch>
            </p:blipFill>
            <p:spPr>
              <a:xfrm>
                <a:off x="3238320" y="2882947"/>
                <a:ext cx="9000" cy="9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31">
            <p14:nvContentPartPr>
              <p14:cNvPr id="340" name="Freihand 339">
                <a:extLst>
                  <a:ext uri="{FF2B5EF4-FFF2-40B4-BE49-F238E27FC236}">
                    <a16:creationId xmlns:a16="http://schemas.microsoft.com/office/drawing/2014/main" id="{1E1B84F5-5E45-4DDA-89C6-9C02974A108C}"/>
                  </a:ext>
                </a:extLst>
              </p14:cNvPr>
              <p14:cNvContentPartPr/>
              <p14:nvPr/>
            </p14:nvContentPartPr>
            <p14:xfrm>
              <a:off x="1404480" y="2801947"/>
              <a:ext cx="64440" cy="12960"/>
            </p14:xfrm>
          </p:contentPart>
        </mc:Choice>
        <mc:Fallback>
          <p:pic>
            <p:nvPicPr>
              <p:cNvPr id="340" name="Freihand 339">
                <a:extLst>
                  <a:ext uri="{FF2B5EF4-FFF2-40B4-BE49-F238E27FC236}">
                    <a16:creationId xmlns:a16="http://schemas.microsoft.com/office/drawing/2014/main" id="{1E1B84F5-5E45-4DDA-89C6-9C02974A108C}"/>
                  </a:ext>
                </a:extLst>
              </p:cNvPr>
              <p:cNvPicPr/>
              <p:nvPr/>
            </p:nvPicPr>
            <p:blipFill>
              <a:blip r:embed="rId532"/>
              <a:stretch>
                <a:fillRect/>
              </a:stretch>
            </p:blipFill>
            <p:spPr>
              <a:xfrm>
                <a:off x="1400160" y="2797627"/>
                <a:ext cx="73080" cy="21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33">
            <p14:nvContentPartPr>
              <p14:cNvPr id="365" name="Freihand 364">
                <a:extLst>
                  <a:ext uri="{FF2B5EF4-FFF2-40B4-BE49-F238E27FC236}">
                    <a16:creationId xmlns:a16="http://schemas.microsoft.com/office/drawing/2014/main" id="{92B10FDB-AF49-432B-8B14-01AD5BB51198}"/>
                  </a:ext>
                </a:extLst>
              </p14:cNvPr>
              <p14:cNvContentPartPr/>
              <p14:nvPr/>
            </p14:nvContentPartPr>
            <p14:xfrm>
              <a:off x="1353000" y="2784307"/>
              <a:ext cx="41040" cy="25920"/>
            </p14:xfrm>
          </p:contentPart>
        </mc:Choice>
        <mc:Fallback>
          <p:pic>
            <p:nvPicPr>
              <p:cNvPr id="365" name="Freihand 364">
                <a:extLst>
                  <a:ext uri="{FF2B5EF4-FFF2-40B4-BE49-F238E27FC236}">
                    <a16:creationId xmlns:a16="http://schemas.microsoft.com/office/drawing/2014/main" id="{92B10FDB-AF49-432B-8B14-01AD5BB51198}"/>
                  </a:ext>
                </a:extLst>
              </p:cNvPr>
              <p:cNvPicPr/>
              <p:nvPr/>
            </p:nvPicPr>
            <p:blipFill>
              <a:blip r:embed="rId534"/>
              <a:stretch>
                <a:fillRect/>
              </a:stretch>
            </p:blipFill>
            <p:spPr>
              <a:xfrm>
                <a:off x="1348680" y="2779987"/>
                <a:ext cx="49680" cy="34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35">
            <p14:nvContentPartPr>
              <p14:cNvPr id="369" name="Freihand 368">
                <a:extLst>
                  <a:ext uri="{FF2B5EF4-FFF2-40B4-BE49-F238E27FC236}">
                    <a16:creationId xmlns:a16="http://schemas.microsoft.com/office/drawing/2014/main" id="{34418D6F-3E81-49AE-86A1-ADF6C1E15531}"/>
                  </a:ext>
                </a:extLst>
              </p14:cNvPr>
              <p14:cNvContentPartPr/>
              <p14:nvPr/>
            </p14:nvContentPartPr>
            <p14:xfrm>
              <a:off x="3227880" y="2787187"/>
              <a:ext cx="1658880" cy="91080"/>
            </p14:xfrm>
          </p:contentPart>
        </mc:Choice>
        <mc:Fallback>
          <p:pic>
            <p:nvPicPr>
              <p:cNvPr id="369" name="Freihand 368">
                <a:extLst>
                  <a:ext uri="{FF2B5EF4-FFF2-40B4-BE49-F238E27FC236}">
                    <a16:creationId xmlns:a16="http://schemas.microsoft.com/office/drawing/2014/main" id="{34418D6F-3E81-49AE-86A1-ADF6C1E15531}"/>
                  </a:ext>
                </a:extLst>
              </p:cNvPr>
              <p:cNvPicPr/>
              <p:nvPr/>
            </p:nvPicPr>
            <p:blipFill>
              <a:blip r:embed="rId536"/>
              <a:stretch>
                <a:fillRect/>
              </a:stretch>
            </p:blipFill>
            <p:spPr>
              <a:xfrm>
                <a:off x="3223560" y="2782867"/>
                <a:ext cx="1667520" cy="99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37">
            <p14:nvContentPartPr>
              <p14:cNvPr id="417" name="Freihand 416">
                <a:extLst>
                  <a:ext uri="{FF2B5EF4-FFF2-40B4-BE49-F238E27FC236}">
                    <a16:creationId xmlns:a16="http://schemas.microsoft.com/office/drawing/2014/main" id="{516F5C62-A53F-40B9-BB98-9870ACF2F9DB}"/>
                  </a:ext>
                </a:extLst>
              </p14:cNvPr>
              <p14:cNvContentPartPr/>
              <p14:nvPr/>
            </p14:nvContentPartPr>
            <p14:xfrm>
              <a:off x="3243720" y="2014267"/>
              <a:ext cx="408600" cy="838440"/>
            </p14:xfrm>
          </p:contentPart>
        </mc:Choice>
        <mc:Fallback>
          <p:pic>
            <p:nvPicPr>
              <p:cNvPr id="417" name="Freihand 416">
                <a:extLst>
                  <a:ext uri="{FF2B5EF4-FFF2-40B4-BE49-F238E27FC236}">
                    <a16:creationId xmlns:a16="http://schemas.microsoft.com/office/drawing/2014/main" id="{516F5C62-A53F-40B9-BB98-9870ACF2F9DB}"/>
                  </a:ext>
                </a:extLst>
              </p:cNvPr>
              <p:cNvPicPr/>
              <p:nvPr/>
            </p:nvPicPr>
            <p:blipFill>
              <a:blip r:embed="rId538"/>
              <a:stretch>
                <a:fillRect/>
              </a:stretch>
            </p:blipFill>
            <p:spPr>
              <a:xfrm>
                <a:off x="3239400" y="2009947"/>
                <a:ext cx="417240" cy="847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39">
            <p14:nvContentPartPr>
              <p14:cNvPr id="418" name="Freihand 417">
                <a:extLst>
                  <a:ext uri="{FF2B5EF4-FFF2-40B4-BE49-F238E27FC236}">
                    <a16:creationId xmlns:a16="http://schemas.microsoft.com/office/drawing/2014/main" id="{6BC37A78-55DD-4183-A74C-81E8E0FB6E02}"/>
                  </a:ext>
                </a:extLst>
              </p14:cNvPr>
              <p14:cNvContentPartPr/>
              <p14:nvPr/>
            </p14:nvContentPartPr>
            <p14:xfrm>
              <a:off x="3287640" y="2173387"/>
              <a:ext cx="294840" cy="656280"/>
            </p14:xfrm>
          </p:contentPart>
        </mc:Choice>
        <mc:Fallback>
          <p:pic>
            <p:nvPicPr>
              <p:cNvPr id="418" name="Freihand 417">
                <a:extLst>
                  <a:ext uri="{FF2B5EF4-FFF2-40B4-BE49-F238E27FC236}">
                    <a16:creationId xmlns:a16="http://schemas.microsoft.com/office/drawing/2014/main" id="{6BC37A78-55DD-4183-A74C-81E8E0FB6E02}"/>
                  </a:ext>
                </a:extLst>
              </p:cNvPr>
              <p:cNvPicPr/>
              <p:nvPr/>
            </p:nvPicPr>
            <p:blipFill>
              <a:blip r:embed="rId540"/>
              <a:stretch>
                <a:fillRect/>
              </a:stretch>
            </p:blipFill>
            <p:spPr>
              <a:xfrm>
                <a:off x="3283320" y="2169067"/>
                <a:ext cx="303480" cy="664920"/>
              </a:xfrm>
              <a:prstGeom prst="rect">
                <a:avLst/>
              </a:prstGeom>
            </p:spPr>
          </p:pic>
        </mc:Fallback>
      </mc:AlternateContent>
      <p:grpSp>
        <p:nvGrpSpPr>
          <p:cNvPr id="426" name="Gruppieren 425">
            <a:extLst>
              <a:ext uri="{FF2B5EF4-FFF2-40B4-BE49-F238E27FC236}">
                <a16:creationId xmlns:a16="http://schemas.microsoft.com/office/drawing/2014/main" id="{1F822284-CE75-4D1E-8AAE-489B725E55B5}"/>
              </a:ext>
            </a:extLst>
          </p:cNvPr>
          <p:cNvGrpSpPr/>
          <p:nvPr/>
        </p:nvGrpSpPr>
        <p:grpSpPr>
          <a:xfrm>
            <a:off x="3167040" y="927067"/>
            <a:ext cx="3660120" cy="4989600"/>
            <a:chOff x="3167040" y="927067"/>
            <a:chExt cx="3660120" cy="4989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41">
              <p14:nvContentPartPr>
                <p14:cNvPr id="358" name="Freihand 357">
                  <a:extLst>
                    <a:ext uri="{FF2B5EF4-FFF2-40B4-BE49-F238E27FC236}">
                      <a16:creationId xmlns:a16="http://schemas.microsoft.com/office/drawing/2014/main" id="{9F80484C-77A7-4647-9E4F-0CE2858569CE}"/>
                    </a:ext>
                  </a:extLst>
                </p14:cNvPr>
                <p14:cNvContentPartPr/>
                <p14:nvPr/>
              </p14:nvContentPartPr>
              <p14:xfrm>
                <a:off x="3167040" y="1607107"/>
                <a:ext cx="51120" cy="250560"/>
              </p14:xfrm>
            </p:contentPart>
          </mc:Choice>
          <mc:Fallback>
            <p:pic>
              <p:nvPicPr>
                <p:cNvPr id="358" name="Freihand 357">
                  <a:extLst>
                    <a:ext uri="{FF2B5EF4-FFF2-40B4-BE49-F238E27FC236}">
                      <a16:creationId xmlns:a16="http://schemas.microsoft.com/office/drawing/2014/main" id="{9F80484C-77A7-4647-9E4F-0CE2858569CE}"/>
                    </a:ext>
                  </a:extLst>
                </p:cNvPr>
                <p:cNvPicPr/>
                <p:nvPr/>
              </p:nvPicPr>
              <p:blipFill>
                <a:blip r:embed="rId542"/>
                <a:stretch>
                  <a:fillRect/>
                </a:stretch>
              </p:blipFill>
              <p:spPr>
                <a:xfrm>
                  <a:off x="3162720" y="1602787"/>
                  <a:ext cx="59760" cy="25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3">
              <p14:nvContentPartPr>
                <p14:cNvPr id="359" name="Freihand 358">
                  <a:extLst>
                    <a:ext uri="{FF2B5EF4-FFF2-40B4-BE49-F238E27FC236}">
                      <a16:creationId xmlns:a16="http://schemas.microsoft.com/office/drawing/2014/main" id="{5AC12028-194C-4096-B5D9-844E0D80B214}"/>
                    </a:ext>
                  </a:extLst>
                </p14:cNvPr>
                <p14:cNvContentPartPr/>
                <p14:nvPr/>
              </p14:nvContentPartPr>
              <p14:xfrm>
                <a:off x="3283320" y="1274827"/>
                <a:ext cx="8280" cy="27000"/>
              </p14:xfrm>
            </p:contentPart>
          </mc:Choice>
          <mc:Fallback>
            <p:pic>
              <p:nvPicPr>
                <p:cNvPr id="359" name="Freihand 358">
                  <a:extLst>
                    <a:ext uri="{FF2B5EF4-FFF2-40B4-BE49-F238E27FC236}">
                      <a16:creationId xmlns:a16="http://schemas.microsoft.com/office/drawing/2014/main" id="{5AC12028-194C-4096-B5D9-844E0D80B214}"/>
                    </a:ext>
                  </a:extLst>
                </p:cNvPr>
                <p:cNvPicPr/>
                <p:nvPr/>
              </p:nvPicPr>
              <p:blipFill>
                <a:blip r:embed="rId544"/>
                <a:stretch>
                  <a:fillRect/>
                </a:stretch>
              </p:blipFill>
              <p:spPr>
                <a:xfrm>
                  <a:off x="3279000" y="1270507"/>
                  <a:ext cx="16920" cy="3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5">
              <p14:nvContentPartPr>
                <p14:cNvPr id="360" name="Freihand 359">
                  <a:extLst>
                    <a:ext uri="{FF2B5EF4-FFF2-40B4-BE49-F238E27FC236}">
                      <a16:creationId xmlns:a16="http://schemas.microsoft.com/office/drawing/2014/main" id="{8870876D-C9F7-4134-BC93-32CCBA7A6A1D}"/>
                    </a:ext>
                  </a:extLst>
                </p14:cNvPr>
                <p14:cNvContentPartPr/>
                <p14:nvPr/>
              </p14:nvContentPartPr>
              <p14:xfrm>
                <a:off x="3226080" y="2856307"/>
                <a:ext cx="15840" cy="36360"/>
              </p14:xfrm>
            </p:contentPart>
          </mc:Choice>
          <mc:Fallback>
            <p:pic>
              <p:nvPicPr>
                <p:cNvPr id="360" name="Freihand 359">
                  <a:extLst>
                    <a:ext uri="{FF2B5EF4-FFF2-40B4-BE49-F238E27FC236}">
                      <a16:creationId xmlns:a16="http://schemas.microsoft.com/office/drawing/2014/main" id="{8870876D-C9F7-4134-BC93-32CCBA7A6A1D}"/>
                    </a:ext>
                  </a:extLst>
                </p:cNvPr>
                <p:cNvPicPr/>
                <p:nvPr/>
              </p:nvPicPr>
              <p:blipFill>
                <a:blip r:embed="rId546"/>
                <a:stretch>
                  <a:fillRect/>
                </a:stretch>
              </p:blipFill>
              <p:spPr>
                <a:xfrm>
                  <a:off x="3221760" y="2851987"/>
                  <a:ext cx="24480" cy="4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7">
              <p14:nvContentPartPr>
                <p14:cNvPr id="344" name="Freihand 343">
                  <a:extLst>
                    <a:ext uri="{FF2B5EF4-FFF2-40B4-BE49-F238E27FC236}">
                      <a16:creationId xmlns:a16="http://schemas.microsoft.com/office/drawing/2014/main" id="{EFAB44A7-35C9-4E1A-A002-DEBD812503AC}"/>
                    </a:ext>
                  </a:extLst>
                </p14:cNvPr>
                <p14:cNvContentPartPr/>
                <p14:nvPr/>
              </p14:nvContentPartPr>
              <p14:xfrm>
                <a:off x="3388440" y="1296787"/>
                <a:ext cx="153000" cy="66600"/>
              </p14:xfrm>
            </p:contentPart>
          </mc:Choice>
          <mc:Fallback>
            <p:pic>
              <p:nvPicPr>
                <p:cNvPr id="344" name="Freihand 343">
                  <a:extLst>
                    <a:ext uri="{FF2B5EF4-FFF2-40B4-BE49-F238E27FC236}">
                      <a16:creationId xmlns:a16="http://schemas.microsoft.com/office/drawing/2014/main" id="{EFAB44A7-35C9-4E1A-A002-DEBD812503AC}"/>
                    </a:ext>
                  </a:extLst>
                </p:cNvPr>
                <p:cNvPicPr/>
                <p:nvPr/>
              </p:nvPicPr>
              <p:blipFill>
                <a:blip r:embed="rId548"/>
                <a:stretch>
                  <a:fillRect/>
                </a:stretch>
              </p:blipFill>
              <p:spPr>
                <a:xfrm>
                  <a:off x="3384120" y="1292467"/>
                  <a:ext cx="161640" cy="7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9">
              <p14:nvContentPartPr>
                <p14:cNvPr id="345" name="Freihand 344">
                  <a:extLst>
                    <a:ext uri="{FF2B5EF4-FFF2-40B4-BE49-F238E27FC236}">
                      <a16:creationId xmlns:a16="http://schemas.microsoft.com/office/drawing/2014/main" id="{E275B4B9-ECB5-4CD6-9763-41EEBB853449}"/>
                    </a:ext>
                  </a:extLst>
                </p14:cNvPr>
                <p14:cNvContentPartPr/>
                <p14:nvPr/>
              </p14:nvContentPartPr>
              <p14:xfrm>
                <a:off x="3300240" y="1265467"/>
                <a:ext cx="189360" cy="141120"/>
              </p14:xfrm>
            </p:contentPart>
          </mc:Choice>
          <mc:Fallback>
            <p:pic>
              <p:nvPicPr>
                <p:cNvPr id="345" name="Freihand 344">
                  <a:extLst>
                    <a:ext uri="{FF2B5EF4-FFF2-40B4-BE49-F238E27FC236}">
                      <a16:creationId xmlns:a16="http://schemas.microsoft.com/office/drawing/2014/main" id="{E275B4B9-ECB5-4CD6-9763-41EEBB853449}"/>
                    </a:ext>
                  </a:extLst>
                </p:cNvPr>
                <p:cNvPicPr/>
                <p:nvPr/>
              </p:nvPicPr>
              <p:blipFill>
                <a:blip r:embed="rId550"/>
                <a:stretch>
                  <a:fillRect/>
                </a:stretch>
              </p:blipFill>
              <p:spPr>
                <a:xfrm>
                  <a:off x="3295920" y="1261147"/>
                  <a:ext cx="198000" cy="14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1">
              <p14:nvContentPartPr>
                <p14:cNvPr id="347" name="Freihand 346">
                  <a:extLst>
                    <a:ext uri="{FF2B5EF4-FFF2-40B4-BE49-F238E27FC236}">
                      <a16:creationId xmlns:a16="http://schemas.microsoft.com/office/drawing/2014/main" id="{09441472-90B4-43D2-9C6E-EDC6ACD41E6E}"/>
                    </a:ext>
                  </a:extLst>
                </p14:cNvPr>
                <p14:cNvContentPartPr/>
                <p14:nvPr/>
              </p14:nvContentPartPr>
              <p14:xfrm>
                <a:off x="3633960" y="1188067"/>
                <a:ext cx="37080" cy="122760"/>
              </p14:xfrm>
            </p:contentPart>
          </mc:Choice>
          <mc:Fallback>
            <p:pic>
              <p:nvPicPr>
                <p:cNvPr id="347" name="Freihand 346">
                  <a:extLst>
                    <a:ext uri="{FF2B5EF4-FFF2-40B4-BE49-F238E27FC236}">
                      <a16:creationId xmlns:a16="http://schemas.microsoft.com/office/drawing/2014/main" id="{09441472-90B4-43D2-9C6E-EDC6ACD41E6E}"/>
                    </a:ext>
                  </a:extLst>
                </p:cNvPr>
                <p:cNvPicPr/>
                <p:nvPr/>
              </p:nvPicPr>
              <p:blipFill>
                <a:blip r:embed="rId552"/>
                <a:stretch>
                  <a:fillRect/>
                </a:stretch>
              </p:blipFill>
              <p:spPr>
                <a:xfrm>
                  <a:off x="3629640" y="1183747"/>
                  <a:ext cx="45720" cy="13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3">
              <p14:nvContentPartPr>
                <p14:cNvPr id="348" name="Freihand 347">
                  <a:extLst>
                    <a:ext uri="{FF2B5EF4-FFF2-40B4-BE49-F238E27FC236}">
                      <a16:creationId xmlns:a16="http://schemas.microsoft.com/office/drawing/2014/main" id="{FCC9F1C4-5673-4F97-B0AE-BC7251D73B38}"/>
                    </a:ext>
                  </a:extLst>
                </p14:cNvPr>
                <p14:cNvContentPartPr/>
                <p14:nvPr/>
              </p14:nvContentPartPr>
              <p14:xfrm>
                <a:off x="3581400" y="1174027"/>
                <a:ext cx="107280" cy="169560"/>
              </p14:xfrm>
            </p:contentPart>
          </mc:Choice>
          <mc:Fallback>
            <p:pic>
              <p:nvPicPr>
                <p:cNvPr id="348" name="Freihand 347">
                  <a:extLst>
                    <a:ext uri="{FF2B5EF4-FFF2-40B4-BE49-F238E27FC236}">
                      <a16:creationId xmlns:a16="http://schemas.microsoft.com/office/drawing/2014/main" id="{FCC9F1C4-5673-4F97-B0AE-BC7251D73B38}"/>
                    </a:ext>
                  </a:extLst>
                </p:cNvPr>
                <p:cNvPicPr/>
                <p:nvPr/>
              </p:nvPicPr>
              <p:blipFill>
                <a:blip r:embed="rId554"/>
                <a:stretch>
                  <a:fillRect/>
                </a:stretch>
              </p:blipFill>
              <p:spPr>
                <a:xfrm>
                  <a:off x="3577080" y="1169707"/>
                  <a:ext cx="115920" cy="17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5">
              <p14:nvContentPartPr>
                <p14:cNvPr id="349" name="Freihand 348">
                  <a:extLst>
                    <a:ext uri="{FF2B5EF4-FFF2-40B4-BE49-F238E27FC236}">
                      <a16:creationId xmlns:a16="http://schemas.microsoft.com/office/drawing/2014/main" id="{A5B160A6-8F60-4E5E-84E5-53AE504F99FC}"/>
                    </a:ext>
                  </a:extLst>
                </p14:cNvPr>
                <p14:cNvContentPartPr/>
                <p14:nvPr/>
              </p14:nvContentPartPr>
              <p14:xfrm>
                <a:off x="3680400" y="1190227"/>
                <a:ext cx="79560" cy="99360"/>
              </p14:xfrm>
            </p:contentPart>
          </mc:Choice>
          <mc:Fallback>
            <p:pic>
              <p:nvPicPr>
                <p:cNvPr id="349" name="Freihand 348">
                  <a:extLst>
                    <a:ext uri="{FF2B5EF4-FFF2-40B4-BE49-F238E27FC236}">
                      <a16:creationId xmlns:a16="http://schemas.microsoft.com/office/drawing/2014/main" id="{A5B160A6-8F60-4E5E-84E5-53AE504F99FC}"/>
                    </a:ext>
                  </a:extLst>
                </p:cNvPr>
                <p:cNvPicPr/>
                <p:nvPr/>
              </p:nvPicPr>
              <p:blipFill>
                <a:blip r:embed="rId556"/>
                <a:stretch>
                  <a:fillRect/>
                </a:stretch>
              </p:blipFill>
              <p:spPr>
                <a:xfrm>
                  <a:off x="3676080" y="1185907"/>
                  <a:ext cx="88200" cy="10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7">
              <p14:nvContentPartPr>
                <p14:cNvPr id="350" name="Freihand 349">
                  <a:extLst>
                    <a:ext uri="{FF2B5EF4-FFF2-40B4-BE49-F238E27FC236}">
                      <a16:creationId xmlns:a16="http://schemas.microsoft.com/office/drawing/2014/main" id="{485434B5-F805-488E-9944-40B63B70172C}"/>
                    </a:ext>
                  </a:extLst>
                </p14:cNvPr>
                <p14:cNvContentPartPr/>
                <p14:nvPr/>
              </p14:nvContentPartPr>
              <p14:xfrm>
                <a:off x="3787680" y="1170427"/>
                <a:ext cx="77040" cy="78120"/>
              </p14:xfrm>
            </p:contentPart>
          </mc:Choice>
          <mc:Fallback>
            <p:pic>
              <p:nvPicPr>
                <p:cNvPr id="350" name="Freihand 349">
                  <a:extLst>
                    <a:ext uri="{FF2B5EF4-FFF2-40B4-BE49-F238E27FC236}">
                      <a16:creationId xmlns:a16="http://schemas.microsoft.com/office/drawing/2014/main" id="{485434B5-F805-488E-9944-40B63B70172C}"/>
                    </a:ext>
                  </a:extLst>
                </p:cNvPr>
                <p:cNvPicPr/>
                <p:nvPr/>
              </p:nvPicPr>
              <p:blipFill>
                <a:blip r:embed="rId558"/>
                <a:stretch>
                  <a:fillRect/>
                </a:stretch>
              </p:blipFill>
              <p:spPr>
                <a:xfrm>
                  <a:off x="3783360" y="1166107"/>
                  <a:ext cx="85680" cy="8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9">
              <p14:nvContentPartPr>
                <p14:cNvPr id="351" name="Freihand 350">
                  <a:extLst>
                    <a:ext uri="{FF2B5EF4-FFF2-40B4-BE49-F238E27FC236}">
                      <a16:creationId xmlns:a16="http://schemas.microsoft.com/office/drawing/2014/main" id="{297D397C-898A-46F9-908E-58432DC66858}"/>
                    </a:ext>
                  </a:extLst>
                </p14:cNvPr>
                <p14:cNvContentPartPr/>
                <p14:nvPr/>
              </p14:nvContentPartPr>
              <p14:xfrm>
                <a:off x="3858240" y="1139107"/>
                <a:ext cx="76320" cy="84240"/>
              </p14:xfrm>
            </p:contentPart>
          </mc:Choice>
          <mc:Fallback>
            <p:pic>
              <p:nvPicPr>
                <p:cNvPr id="351" name="Freihand 350">
                  <a:extLst>
                    <a:ext uri="{FF2B5EF4-FFF2-40B4-BE49-F238E27FC236}">
                      <a16:creationId xmlns:a16="http://schemas.microsoft.com/office/drawing/2014/main" id="{297D397C-898A-46F9-908E-58432DC66858}"/>
                    </a:ext>
                  </a:extLst>
                </p:cNvPr>
                <p:cNvPicPr/>
                <p:nvPr/>
              </p:nvPicPr>
              <p:blipFill>
                <a:blip r:embed="rId560"/>
                <a:stretch>
                  <a:fillRect/>
                </a:stretch>
              </p:blipFill>
              <p:spPr>
                <a:xfrm>
                  <a:off x="3853920" y="1134787"/>
                  <a:ext cx="84960" cy="9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1">
              <p14:nvContentPartPr>
                <p14:cNvPr id="352" name="Freihand 351">
                  <a:extLst>
                    <a:ext uri="{FF2B5EF4-FFF2-40B4-BE49-F238E27FC236}">
                      <a16:creationId xmlns:a16="http://schemas.microsoft.com/office/drawing/2014/main" id="{DE9986FD-88AA-48B4-A31D-18FC08CD0A04}"/>
                    </a:ext>
                  </a:extLst>
                </p14:cNvPr>
                <p14:cNvContentPartPr/>
                <p14:nvPr/>
              </p14:nvContentPartPr>
              <p14:xfrm>
                <a:off x="3967680" y="1076107"/>
                <a:ext cx="136440" cy="90360"/>
              </p14:xfrm>
            </p:contentPart>
          </mc:Choice>
          <mc:Fallback>
            <p:pic>
              <p:nvPicPr>
                <p:cNvPr id="352" name="Freihand 351">
                  <a:extLst>
                    <a:ext uri="{FF2B5EF4-FFF2-40B4-BE49-F238E27FC236}">
                      <a16:creationId xmlns:a16="http://schemas.microsoft.com/office/drawing/2014/main" id="{DE9986FD-88AA-48B4-A31D-18FC08CD0A04}"/>
                    </a:ext>
                  </a:extLst>
                </p:cNvPr>
                <p:cNvPicPr/>
                <p:nvPr/>
              </p:nvPicPr>
              <p:blipFill>
                <a:blip r:embed="rId562"/>
                <a:stretch>
                  <a:fillRect/>
                </a:stretch>
              </p:blipFill>
              <p:spPr>
                <a:xfrm>
                  <a:off x="3963360" y="1071787"/>
                  <a:ext cx="145080" cy="9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3">
              <p14:nvContentPartPr>
                <p14:cNvPr id="353" name="Freihand 352">
                  <a:extLst>
                    <a:ext uri="{FF2B5EF4-FFF2-40B4-BE49-F238E27FC236}">
                      <a16:creationId xmlns:a16="http://schemas.microsoft.com/office/drawing/2014/main" id="{CCCD3827-778F-42D5-A92B-57F85D700CB9}"/>
                    </a:ext>
                  </a:extLst>
                </p14:cNvPr>
                <p14:cNvContentPartPr/>
                <p14:nvPr/>
              </p14:nvContentPartPr>
              <p14:xfrm>
                <a:off x="4132560" y="1084747"/>
                <a:ext cx="63000" cy="76320"/>
              </p14:xfrm>
            </p:contentPart>
          </mc:Choice>
          <mc:Fallback>
            <p:pic>
              <p:nvPicPr>
                <p:cNvPr id="353" name="Freihand 352">
                  <a:extLst>
                    <a:ext uri="{FF2B5EF4-FFF2-40B4-BE49-F238E27FC236}">
                      <a16:creationId xmlns:a16="http://schemas.microsoft.com/office/drawing/2014/main" id="{CCCD3827-778F-42D5-A92B-57F85D700CB9}"/>
                    </a:ext>
                  </a:extLst>
                </p:cNvPr>
                <p:cNvPicPr/>
                <p:nvPr/>
              </p:nvPicPr>
              <p:blipFill>
                <a:blip r:embed="rId564"/>
                <a:stretch>
                  <a:fillRect/>
                </a:stretch>
              </p:blipFill>
              <p:spPr>
                <a:xfrm>
                  <a:off x="4128240" y="1080427"/>
                  <a:ext cx="71640" cy="8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5">
              <p14:nvContentPartPr>
                <p14:cNvPr id="354" name="Freihand 353">
                  <a:extLst>
                    <a:ext uri="{FF2B5EF4-FFF2-40B4-BE49-F238E27FC236}">
                      <a16:creationId xmlns:a16="http://schemas.microsoft.com/office/drawing/2014/main" id="{0308C1AD-B587-4E3B-8CDB-3E03F3C9BE44}"/>
                    </a:ext>
                  </a:extLst>
                </p14:cNvPr>
                <p14:cNvContentPartPr/>
                <p14:nvPr/>
              </p14:nvContentPartPr>
              <p14:xfrm>
                <a:off x="4190520" y="990787"/>
                <a:ext cx="130680" cy="135720"/>
              </p14:xfrm>
            </p:contentPart>
          </mc:Choice>
          <mc:Fallback>
            <p:pic>
              <p:nvPicPr>
                <p:cNvPr id="354" name="Freihand 353">
                  <a:extLst>
                    <a:ext uri="{FF2B5EF4-FFF2-40B4-BE49-F238E27FC236}">
                      <a16:creationId xmlns:a16="http://schemas.microsoft.com/office/drawing/2014/main" id="{0308C1AD-B587-4E3B-8CDB-3E03F3C9BE44}"/>
                    </a:ext>
                  </a:extLst>
                </p:cNvPr>
                <p:cNvPicPr/>
                <p:nvPr/>
              </p:nvPicPr>
              <p:blipFill>
                <a:blip r:embed="rId566"/>
                <a:stretch>
                  <a:fillRect/>
                </a:stretch>
              </p:blipFill>
              <p:spPr>
                <a:xfrm>
                  <a:off x="4186200" y="986467"/>
                  <a:ext cx="139320" cy="14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7">
              <p14:nvContentPartPr>
                <p14:cNvPr id="355" name="Freihand 354">
                  <a:extLst>
                    <a:ext uri="{FF2B5EF4-FFF2-40B4-BE49-F238E27FC236}">
                      <a16:creationId xmlns:a16="http://schemas.microsoft.com/office/drawing/2014/main" id="{139B917C-0141-4078-992B-CCD8AE7F264F}"/>
                    </a:ext>
                  </a:extLst>
                </p14:cNvPr>
                <p14:cNvContentPartPr/>
                <p14:nvPr/>
              </p14:nvContentPartPr>
              <p14:xfrm>
                <a:off x="4313640" y="947587"/>
                <a:ext cx="232920" cy="182520"/>
              </p14:xfrm>
            </p:contentPart>
          </mc:Choice>
          <mc:Fallback>
            <p:pic>
              <p:nvPicPr>
                <p:cNvPr id="355" name="Freihand 354">
                  <a:extLst>
                    <a:ext uri="{FF2B5EF4-FFF2-40B4-BE49-F238E27FC236}">
                      <a16:creationId xmlns:a16="http://schemas.microsoft.com/office/drawing/2014/main" id="{139B917C-0141-4078-992B-CCD8AE7F264F}"/>
                    </a:ext>
                  </a:extLst>
                </p:cNvPr>
                <p:cNvPicPr/>
                <p:nvPr/>
              </p:nvPicPr>
              <p:blipFill>
                <a:blip r:embed="rId568"/>
                <a:stretch>
                  <a:fillRect/>
                </a:stretch>
              </p:blipFill>
              <p:spPr>
                <a:xfrm>
                  <a:off x="4309320" y="943267"/>
                  <a:ext cx="241560" cy="19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9">
              <p14:nvContentPartPr>
                <p14:cNvPr id="362" name="Freihand 361">
                  <a:extLst>
                    <a:ext uri="{FF2B5EF4-FFF2-40B4-BE49-F238E27FC236}">
                      <a16:creationId xmlns:a16="http://schemas.microsoft.com/office/drawing/2014/main" id="{C456689A-FB20-4941-A667-33A520898123}"/>
                    </a:ext>
                  </a:extLst>
                </p14:cNvPr>
                <p14:cNvContentPartPr/>
                <p14:nvPr/>
              </p14:nvContentPartPr>
              <p14:xfrm>
                <a:off x="3267480" y="1166467"/>
                <a:ext cx="35640" cy="66960"/>
              </p14:xfrm>
            </p:contentPart>
          </mc:Choice>
          <mc:Fallback>
            <p:pic>
              <p:nvPicPr>
                <p:cNvPr id="362" name="Freihand 361">
                  <a:extLst>
                    <a:ext uri="{FF2B5EF4-FFF2-40B4-BE49-F238E27FC236}">
                      <a16:creationId xmlns:a16="http://schemas.microsoft.com/office/drawing/2014/main" id="{C456689A-FB20-4941-A667-33A520898123}"/>
                    </a:ext>
                  </a:extLst>
                </p:cNvPr>
                <p:cNvPicPr/>
                <p:nvPr/>
              </p:nvPicPr>
              <p:blipFill>
                <a:blip r:embed="rId570"/>
                <a:stretch>
                  <a:fillRect/>
                </a:stretch>
              </p:blipFill>
              <p:spPr>
                <a:xfrm>
                  <a:off x="3263160" y="1162147"/>
                  <a:ext cx="44280" cy="7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1">
              <p14:nvContentPartPr>
                <p14:cNvPr id="364" name="Freihand 363">
                  <a:extLst>
                    <a:ext uri="{FF2B5EF4-FFF2-40B4-BE49-F238E27FC236}">
                      <a16:creationId xmlns:a16="http://schemas.microsoft.com/office/drawing/2014/main" id="{E0468B56-E97B-43EC-9F55-AA486FA6E120}"/>
                    </a:ext>
                  </a:extLst>
                </p14:cNvPr>
                <p14:cNvContentPartPr/>
                <p14:nvPr/>
              </p14:nvContentPartPr>
              <p14:xfrm>
                <a:off x="3223200" y="2889787"/>
                <a:ext cx="15120" cy="20880"/>
              </p14:xfrm>
            </p:contentPart>
          </mc:Choice>
          <mc:Fallback>
            <p:pic>
              <p:nvPicPr>
                <p:cNvPr id="364" name="Freihand 363">
                  <a:extLst>
                    <a:ext uri="{FF2B5EF4-FFF2-40B4-BE49-F238E27FC236}">
                      <a16:creationId xmlns:a16="http://schemas.microsoft.com/office/drawing/2014/main" id="{E0468B56-E97B-43EC-9F55-AA486FA6E120}"/>
                    </a:ext>
                  </a:extLst>
                </p:cNvPr>
                <p:cNvPicPr/>
                <p:nvPr/>
              </p:nvPicPr>
              <p:blipFill>
                <a:blip r:embed="rId572"/>
                <a:stretch>
                  <a:fillRect/>
                </a:stretch>
              </p:blipFill>
              <p:spPr>
                <a:xfrm>
                  <a:off x="3218880" y="2885467"/>
                  <a:ext cx="23760" cy="2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3">
              <p14:nvContentPartPr>
                <p14:cNvPr id="366" name="Freihand 365">
                  <a:extLst>
                    <a:ext uri="{FF2B5EF4-FFF2-40B4-BE49-F238E27FC236}">
                      <a16:creationId xmlns:a16="http://schemas.microsoft.com/office/drawing/2014/main" id="{A0C7257C-3E4D-438D-B78D-4127949BD3C4}"/>
                    </a:ext>
                  </a:extLst>
                </p14:cNvPr>
                <p14:cNvContentPartPr/>
                <p14:nvPr/>
              </p14:nvContentPartPr>
              <p14:xfrm>
                <a:off x="3178920" y="2930107"/>
                <a:ext cx="49680" cy="27000"/>
              </p14:xfrm>
            </p:contentPart>
          </mc:Choice>
          <mc:Fallback>
            <p:pic>
              <p:nvPicPr>
                <p:cNvPr id="366" name="Freihand 365">
                  <a:extLst>
                    <a:ext uri="{FF2B5EF4-FFF2-40B4-BE49-F238E27FC236}">
                      <a16:creationId xmlns:a16="http://schemas.microsoft.com/office/drawing/2014/main" id="{A0C7257C-3E4D-438D-B78D-4127949BD3C4}"/>
                    </a:ext>
                  </a:extLst>
                </p:cNvPr>
                <p:cNvPicPr/>
                <p:nvPr/>
              </p:nvPicPr>
              <p:blipFill>
                <a:blip r:embed="rId574"/>
                <a:stretch>
                  <a:fillRect/>
                </a:stretch>
              </p:blipFill>
              <p:spPr>
                <a:xfrm>
                  <a:off x="3174600" y="2925787"/>
                  <a:ext cx="58320" cy="3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5">
              <p14:nvContentPartPr>
                <p14:cNvPr id="371" name="Freihand 370">
                  <a:extLst>
                    <a:ext uri="{FF2B5EF4-FFF2-40B4-BE49-F238E27FC236}">
                      <a16:creationId xmlns:a16="http://schemas.microsoft.com/office/drawing/2014/main" id="{0A237279-555C-4002-B4BA-C1403A57360E}"/>
                    </a:ext>
                  </a:extLst>
                </p14:cNvPr>
                <p14:cNvContentPartPr/>
                <p14:nvPr/>
              </p14:nvContentPartPr>
              <p14:xfrm>
                <a:off x="4378080" y="2486587"/>
                <a:ext cx="186120" cy="202320"/>
              </p14:xfrm>
            </p:contentPart>
          </mc:Choice>
          <mc:Fallback>
            <p:pic>
              <p:nvPicPr>
                <p:cNvPr id="371" name="Freihand 370">
                  <a:extLst>
                    <a:ext uri="{FF2B5EF4-FFF2-40B4-BE49-F238E27FC236}">
                      <a16:creationId xmlns:a16="http://schemas.microsoft.com/office/drawing/2014/main" id="{0A237279-555C-4002-B4BA-C1403A57360E}"/>
                    </a:ext>
                  </a:extLst>
                </p:cNvPr>
                <p:cNvPicPr/>
                <p:nvPr/>
              </p:nvPicPr>
              <p:blipFill>
                <a:blip r:embed="rId576"/>
                <a:stretch>
                  <a:fillRect/>
                </a:stretch>
              </p:blipFill>
              <p:spPr>
                <a:xfrm>
                  <a:off x="4373760" y="2482267"/>
                  <a:ext cx="194760" cy="21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7">
              <p14:nvContentPartPr>
                <p14:cNvPr id="372" name="Freihand 371">
                  <a:extLst>
                    <a:ext uri="{FF2B5EF4-FFF2-40B4-BE49-F238E27FC236}">
                      <a16:creationId xmlns:a16="http://schemas.microsoft.com/office/drawing/2014/main" id="{2F8EA0C1-EA13-493C-A48A-539C5C1C7313}"/>
                    </a:ext>
                  </a:extLst>
                </p14:cNvPr>
                <p14:cNvContentPartPr/>
                <p14:nvPr/>
              </p14:nvContentPartPr>
              <p14:xfrm>
                <a:off x="4323360" y="2448427"/>
                <a:ext cx="175320" cy="255240"/>
              </p14:xfrm>
            </p:contentPart>
          </mc:Choice>
          <mc:Fallback>
            <p:pic>
              <p:nvPicPr>
                <p:cNvPr id="372" name="Freihand 371">
                  <a:extLst>
                    <a:ext uri="{FF2B5EF4-FFF2-40B4-BE49-F238E27FC236}">
                      <a16:creationId xmlns:a16="http://schemas.microsoft.com/office/drawing/2014/main" id="{2F8EA0C1-EA13-493C-A48A-539C5C1C7313}"/>
                    </a:ext>
                  </a:extLst>
                </p:cNvPr>
                <p:cNvPicPr/>
                <p:nvPr/>
              </p:nvPicPr>
              <p:blipFill>
                <a:blip r:embed="rId578"/>
                <a:stretch>
                  <a:fillRect/>
                </a:stretch>
              </p:blipFill>
              <p:spPr>
                <a:xfrm>
                  <a:off x="4319040" y="2444107"/>
                  <a:ext cx="183960" cy="26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9">
              <p14:nvContentPartPr>
                <p14:cNvPr id="373" name="Freihand 372">
                  <a:extLst>
                    <a:ext uri="{FF2B5EF4-FFF2-40B4-BE49-F238E27FC236}">
                      <a16:creationId xmlns:a16="http://schemas.microsoft.com/office/drawing/2014/main" id="{D09E6C4C-E9DE-4FDB-A6C8-4FF1EFC20878}"/>
                    </a:ext>
                  </a:extLst>
                </p14:cNvPr>
                <p14:cNvContentPartPr/>
                <p14:nvPr/>
              </p14:nvContentPartPr>
              <p14:xfrm>
                <a:off x="4686240" y="2230987"/>
                <a:ext cx="83520" cy="123840"/>
              </p14:xfrm>
            </p:contentPart>
          </mc:Choice>
          <mc:Fallback>
            <p:pic>
              <p:nvPicPr>
                <p:cNvPr id="373" name="Freihand 372">
                  <a:extLst>
                    <a:ext uri="{FF2B5EF4-FFF2-40B4-BE49-F238E27FC236}">
                      <a16:creationId xmlns:a16="http://schemas.microsoft.com/office/drawing/2014/main" id="{D09E6C4C-E9DE-4FDB-A6C8-4FF1EFC20878}"/>
                    </a:ext>
                  </a:extLst>
                </p:cNvPr>
                <p:cNvPicPr/>
                <p:nvPr/>
              </p:nvPicPr>
              <p:blipFill>
                <a:blip r:embed="rId580"/>
                <a:stretch>
                  <a:fillRect/>
                </a:stretch>
              </p:blipFill>
              <p:spPr>
                <a:xfrm>
                  <a:off x="4681920" y="2226667"/>
                  <a:ext cx="92160" cy="13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1">
              <p14:nvContentPartPr>
                <p14:cNvPr id="374" name="Freihand 373">
                  <a:extLst>
                    <a:ext uri="{FF2B5EF4-FFF2-40B4-BE49-F238E27FC236}">
                      <a16:creationId xmlns:a16="http://schemas.microsoft.com/office/drawing/2014/main" id="{FA8A37C8-6C2F-4125-9D3B-75904A66AD03}"/>
                    </a:ext>
                  </a:extLst>
                </p14:cNvPr>
                <p14:cNvContentPartPr/>
                <p14:nvPr/>
              </p14:nvContentPartPr>
              <p14:xfrm>
                <a:off x="4612800" y="2161147"/>
                <a:ext cx="200880" cy="203040"/>
              </p14:xfrm>
            </p:contentPart>
          </mc:Choice>
          <mc:Fallback>
            <p:pic>
              <p:nvPicPr>
                <p:cNvPr id="374" name="Freihand 373">
                  <a:extLst>
                    <a:ext uri="{FF2B5EF4-FFF2-40B4-BE49-F238E27FC236}">
                      <a16:creationId xmlns:a16="http://schemas.microsoft.com/office/drawing/2014/main" id="{FA8A37C8-6C2F-4125-9D3B-75904A66AD03}"/>
                    </a:ext>
                  </a:extLst>
                </p:cNvPr>
                <p:cNvPicPr/>
                <p:nvPr/>
              </p:nvPicPr>
              <p:blipFill>
                <a:blip r:embed="rId582"/>
                <a:stretch>
                  <a:fillRect/>
                </a:stretch>
              </p:blipFill>
              <p:spPr>
                <a:xfrm>
                  <a:off x="4608480" y="2156827"/>
                  <a:ext cx="209520" cy="21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3">
              <p14:nvContentPartPr>
                <p14:cNvPr id="375" name="Freihand 374">
                  <a:extLst>
                    <a:ext uri="{FF2B5EF4-FFF2-40B4-BE49-F238E27FC236}">
                      <a16:creationId xmlns:a16="http://schemas.microsoft.com/office/drawing/2014/main" id="{976C53EE-2EEC-43EC-8EA5-ECCC7A3A2824}"/>
                    </a:ext>
                  </a:extLst>
                </p14:cNvPr>
                <p14:cNvContentPartPr/>
                <p14:nvPr/>
              </p14:nvContentPartPr>
              <p14:xfrm>
                <a:off x="4845000" y="2142427"/>
                <a:ext cx="107280" cy="116280"/>
              </p14:xfrm>
            </p:contentPart>
          </mc:Choice>
          <mc:Fallback>
            <p:pic>
              <p:nvPicPr>
                <p:cNvPr id="375" name="Freihand 374">
                  <a:extLst>
                    <a:ext uri="{FF2B5EF4-FFF2-40B4-BE49-F238E27FC236}">
                      <a16:creationId xmlns:a16="http://schemas.microsoft.com/office/drawing/2014/main" id="{976C53EE-2EEC-43EC-8EA5-ECCC7A3A2824}"/>
                    </a:ext>
                  </a:extLst>
                </p:cNvPr>
                <p:cNvPicPr/>
                <p:nvPr/>
              </p:nvPicPr>
              <p:blipFill>
                <a:blip r:embed="rId584"/>
                <a:stretch>
                  <a:fillRect/>
                </a:stretch>
              </p:blipFill>
              <p:spPr>
                <a:xfrm>
                  <a:off x="4840680" y="2138107"/>
                  <a:ext cx="115920" cy="12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5">
              <p14:nvContentPartPr>
                <p14:cNvPr id="376" name="Freihand 375">
                  <a:extLst>
                    <a:ext uri="{FF2B5EF4-FFF2-40B4-BE49-F238E27FC236}">
                      <a16:creationId xmlns:a16="http://schemas.microsoft.com/office/drawing/2014/main" id="{7D14D898-CC8F-4FDA-B7B8-13D3624C2EDF}"/>
                    </a:ext>
                  </a:extLst>
                </p14:cNvPr>
                <p14:cNvContentPartPr/>
                <p14:nvPr/>
              </p14:nvContentPartPr>
              <p14:xfrm>
                <a:off x="4944720" y="2089867"/>
                <a:ext cx="73800" cy="110160"/>
              </p14:xfrm>
            </p:contentPart>
          </mc:Choice>
          <mc:Fallback>
            <p:pic>
              <p:nvPicPr>
                <p:cNvPr id="376" name="Freihand 375">
                  <a:extLst>
                    <a:ext uri="{FF2B5EF4-FFF2-40B4-BE49-F238E27FC236}">
                      <a16:creationId xmlns:a16="http://schemas.microsoft.com/office/drawing/2014/main" id="{7D14D898-CC8F-4FDA-B7B8-13D3624C2EDF}"/>
                    </a:ext>
                  </a:extLst>
                </p:cNvPr>
                <p:cNvPicPr/>
                <p:nvPr/>
              </p:nvPicPr>
              <p:blipFill>
                <a:blip r:embed="rId586"/>
                <a:stretch>
                  <a:fillRect/>
                </a:stretch>
              </p:blipFill>
              <p:spPr>
                <a:xfrm>
                  <a:off x="4940400" y="2085547"/>
                  <a:ext cx="82440" cy="11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7">
              <p14:nvContentPartPr>
                <p14:cNvPr id="377" name="Freihand 376">
                  <a:extLst>
                    <a:ext uri="{FF2B5EF4-FFF2-40B4-BE49-F238E27FC236}">
                      <a16:creationId xmlns:a16="http://schemas.microsoft.com/office/drawing/2014/main" id="{39485441-21AF-4A7C-A277-37A2CE5D6B62}"/>
                    </a:ext>
                  </a:extLst>
                </p14:cNvPr>
                <p14:cNvContentPartPr/>
                <p14:nvPr/>
              </p14:nvContentPartPr>
              <p14:xfrm>
                <a:off x="5011680" y="2043427"/>
                <a:ext cx="94680" cy="100440"/>
              </p14:xfrm>
            </p:contentPart>
          </mc:Choice>
          <mc:Fallback>
            <p:pic>
              <p:nvPicPr>
                <p:cNvPr id="377" name="Freihand 376">
                  <a:extLst>
                    <a:ext uri="{FF2B5EF4-FFF2-40B4-BE49-F238E27FC236}">
                      <a16:creationId xmlns:a16="http://schemas.microsoft.com/office/drawing/2014/main" id="{39485441-21AF-4A7C-A277-37A2CE5D6B62}"/>
                    </a:ext>
                  </a:extLst>
                </p:cNvPr>
                <p:cNvPicPr/>
                <p:nvPr/>
              </p:nvPicPr>
              <p:blipFill>
                <a:blip r:embed="rId588"/>
                <a:stretch>
                  <a:fillRect/>
                </a:stretch>
              </p:blipFill>
              <p:spPr>
                <a:xfrm>
                  <a:off x="5007360" y="2039107"/>
                  <a:ext cx="103320" cy="10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9">
              <p14:nvContentPartPr>
                <p14:cNvPr id="378" name="Freihand 377">
                  <a:extLst>
                    <a:ext uri="{FF2B5EF4-FFF2-40B4-BE49-F238E27FC236}">
                      <a16:creationId xmlns:a16="http://schemas.microsoft.com/office/drawing/2014/main" id="{C7D191CB-C095-4D07-97E9-5FF15D91E4CD}"/>
                    </a:ext>
                  </a:extLst>
                </p14:cNvPr>
                <p14:cNvContentPartPr/>
                <p14:nvPr/>
              </p14:nvContentPartPr>
              <p14:xfrm>
                <a:off x="5134800" y="1965307"/>
                <a:ext cx="110880" cy="82080"/>
              </p14:xfrm>
            </p:contentPart>
          </mc:Choice>
          <mc:Fallback>
            <p:pic>
              <p:nvPicPr>
                <p:cNvPr id="378" name="Freihand 377">
                  <a:extLst>
                    <a:ext uri="{FF2B5EF4-FFF2-40B4-BE49-F238E27FC236}">
                      <a16:creationId xmlns:a16="http://schemas.microsoft.com/office/drawing/2014/main" id="{C7D191CB-C095-4D07-97E9-5FF15D91E4CD}"/>
                    </a:ext>
                  </a:extLst>
                </p:cNvPr>
                <p:cNvPicPr/>
                <p:nvPr/>
              </p:nvPicPr>
              <p:blipFill>
                <a:blip r:embed="rId590"/>
                <a:stretch>
                  <a:fillRect/>
                </a:stretch>
              </p:blipFill>
              <p:spPr>
                <a:xfrm>
                  <a:off x="5130480" y="1960987"/>
                  <a:ext cx="119520" cy="9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1">
              <p14:nvContentPartPr>
                <p14:cNvPr id="379" name="Freihand 378">
                  <a:extLst>
                    <a:ext uri="{FF2B5EF4-FFF2-40B4-BE49-F238E27FC236}">
                      <a16:creationId xmlns:a16="http://schemas.microsoft.com/office/drawing/2014/main" id="{4B95EFAE-E9DB-4491-ABE6-B874102AB3FA}"/>
                    </a:ext>
                  </a:extLst>
                </p14:cNvPr>
                <p14:cNvContentPartPr/>
                <p14:nvPr/>
              </p14:nvContentPartPr>
              <p14:xfrm>
                <a:off x="5252520" y="1877107"/>
                <a:ext cx="72720" cy="107280"/>
              </p14:xfrm>
            </p:contentPart>
          </mc:Choice>
          <mc:Fallback>
            <p:pic>
              <p:nvPicPr>
                <p:cNvPr id="379" name="Freihand 378">
                  <a:extLst>
                    <a:ext uri="{FF2B5EF4-FFF2-40B4-BE49-F238E27FC236}">
                      <a16:creationId xmlns:a16="http://schemas.microsoft.com/office/drawing/2014/main" id="{4B95EFAE-E9DB-4491-ABE6-B874102AB3FA}"/>
                    </a:ext>
                  </a:extLst>
                </p:cNvPr>
                <p:cNvPicPr/>
                <p:nvPr/>
              </p:nvPicPr>
              <p:blipFill>
                <a:blip r:embed="rId592"/>
                <a:stretch>
                  <a:fillRect/>
                </a:stretch>
              </p:blipFill>
              <p:spPr>
                <a:xfrm>
                  <a:off x="5248200" y="1872787"/>
                  <a:ext cx="81360" cy="11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3">
              <p14:nvContentPartPr>
                <p14:cNvPr id="380" name="Freihand 379">
                  <a:extLst>
                    <a:ext uri="{FF2B5EF4-FFF2-40B4-BE49-F238E27FC236}">
                      <a16:creationId xmlns:a16="http://schemas.microsoft.com/office/drawing/2014/main" id="{BE4035EC-F9C0-4F5E-AAC1-3E2021E7C958}"/>
                    </a:ext>
                  </a:extLst>
                </p14:cNvPr>
                <p14:cNvContentPartPr/>
                <p14:nvPr/>
              </p14:nvContentPartPr>
              <p14:xfrm>
                <a:off x="5298600" y="1632667"/>
                <a:ext cx="470880" cy="294480"/>
              </p14:xfrm>
            </p:contentPart>
          </mc:Choice>
          <mc:Fallback>
            <p:pic>
              <p:nvPicPr>
                <p:cNvPr id="380" name="Freihand 379">
                  <a:extLst>
                    <a:ext uri="{FF2B5EF4-FFF2-40B4-BE49-F238E27FC236}">
                      <a16:creationId xmlns:a16="http://schemas.microsoft.com/office/drawing/2014/main" id="{BE4035EC-F9C0-4F5E-AAC1-3E2021E7C958}"/>
                    </a:ext>
                  </a:extLst>
                </p:cNvPr>
                <p:cNvPicPr/>
                <p:nvPr/>
              </p:nvPicPr>
              <p:blipFill>
                <a:blip r:embed="rId594"/>
                <a:stretch>
                  <a:fillRect/>
                </a:stretch>
              </p:blipFill>
              <p:spPr>
                <a:xfrm>
                  <a:off x="5294280" y="1628347"/>
                  <a:ext cx="479520" cy="30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5">
              <p14:nvContentPartPr>
                <p14:cNvPr id="382" name="Freihand 381">
                  <a:extLst>
                    <a:ext uri="{FF2B5EF4-FFF2-40B4-BE49-F238E27FC236}">
                      <a16:creationId xmlns:a16="http://schemas.microsoft.com/office/drawing/2014/main" id="{F1F869BF-1CCC-44D2-818E-EF7ADB5A941C}"/>
                    </a:ext>
                  </a:extLst>
                </p14:cNvPr>
                <p14:cNvContentPartPr/>
                <p14:nvPr/>
              </p14:nvContentPartPr>
              <p14:xfrm>
                <a:off x="5453400" y="1695307"/>
                <a:ext cx="138240" cy="117000"/>
              </p14:xfrm>
            </p:contentPart>
          </mc:Choice>
          <mc:Fallback>
            <p:pic>
              <p:nvPicPr>
                <p:cNvPr id="382" name="Freihand 381">
                  <a:extLst>
                    <a:ext uri="{FF2B5EF4-FFF2-40B4-BE49-F238E27FC236}">
                      <a16:creationId xmlns:a16="http://schemas.microsoft.com/office/drawing/2014/main" id="{F1F869BF-1CCC-44D2-818E-EF7ADB5A941C}"/>
                    </a:ext>
                  </a:extLst>
                </p:cNvPr>
                <p:cNvPicPr/>
                <p:nvPr/>
              </p:nvPicPr>
              <p:blipFill>
                <a:blip r:embed="rId596"/>
                <a:stretch>
                  <a:fillRect/>
                </a:stretch>
              </p:blipFill>
              <p:spPr>
                <a:xfrm>
                  <a:off x="5449080" y="1690987"/>
                  <a:ext cx="146880" cy="12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7">
              <p14:nvContentPartPr>
                <p14:cNvPr id="383" name="Freihand 382">
                  <a:extLst>
                    <a:ext uri="{FF2B5EF4-FFF2-40B4-BE49-F238E27FC236}">
                      <a16:creationId xmlns:a16="http://schemas.microsoft.com/office/drawing/2014/main" id="{C856F1A7-3389-4806-B5CE-A0812645AF8D}"/>
                    </a:ext>
                  </a:extLst>
                </p14:cNvPr>
                <p14:cNvContentPartPr/>
                <p14:nvPr/>
              </p14:nvContentPartPr>
              <p14:xfrm>
                <a:off x="5539800" y="1582267"/>
                <a:ext cx="88920" cy="198000"/>
              </p14:xfrm>
            </p:contentPart>
          </mc:Choice>
          <mc:Fallback>
            <p:pic>
              <p:nvPicPr>
                <p:cNvPr id="383" name="Freihand 382">
                  <a:extLst>
                    <a:ext uri="{FF2B5EF4-FFF2-40B4-BE49-F238E27FC236}">
                      <a16:creationId xmlns:a16="http://schemas.microsoft.com/office/drawing/2014/main" id="{C856F1A7-3389-4806-B5CE-A0812645AF8D}"/>
                    </a:ext>
                  </a:extLst>
                </p:cNvPr>
                <p:cNvPicPr/>
                <p:nvPr/>
              </p:nvPicPr>
              <p:blipFill>
                <a:blip r:embed="rId598"/>
                <a:stretch>
                  <a:fillRect/>
                </a:stretch>
              </p:blipFill>
              <p:spPr>
                <a:xfrm>
                  <a:off x="5535480" y="1577947"/>
                  <a:ext cx="97560" cy="20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9">
              <p14:nvContentPartPr>
                <p14:cNvPr id="384" name="Freihand 383">
                  <a:extLst>
                    <a:ext uri="{FF2B5EF4-FFF2-40B4-BE49-F238E27FC236}">
                      <a16:creationId xmlns:a16="http://schemas.microsoft.com/office/drawing/2014/main" id="{A11FB3B2-EBD4-41D0-81E8-D2331748E4D4}"/>
                    </a:ext>
                  </a:extLst>
                </p14:cNvPr>
                <p14:cNvContentPartPr/>
                <p14:nvPr/>
              </p14:nvContentPartPr>
              <p14:xfrm>
                <a:off x="5590560" y="1516027"/>
                <a:ext cx="93600" cy="263160"/>
              </p14:xfrm>
            </p:contentPart>
          </mc:Choice>
          <mc:Fallback>
            <p:pic>
              <p:nvPicPr>
                <p:cNvPr id="384" name="Freihand 383">
                  <a:extLst>
                    <a:ext uri="{FF2B5EF4-FFF2-40B4-BE49-F238E27FC236}">
                      <a16:creationId xmlns:a16="http://schemas.microsoft.com/office/drawing/2014/main" id="{A11FB3B2-EBD4-41D0-81E8-D2331748E4D4}"/>
                    </a:ext>
                  </a:extLst>
                </p:cNvPr>
                <p:cNvPicPr/>
                <p:nvPr/>
              </p:nvPicPr>
              <p:blipFill>
                <a:blip r:embed="rId600"/>
                <a:stretch>
                  <a:fillRect/>
                </a:stretch>
              </p:blipFill>
              <p:spPr>
                <a:xfrm>
                  <a:off x="5586240" y="1511707"/>
                  <a:ext cx="102240" cy="27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1">
              <p14:nvContentPartPr>
                <p14:cNvPr id="386" name="Freihand 385">
                  <a:extLst>
                    <a:ext uri="{FF2B5EF4-FFF2-40B4-BE49-F238E27FC236}">
                      <a16:creationId xmlns:a16="http://schemas.microsoft.com/office/drawing/2014/main" id="{6178635C-11E4-4C8E-AC1F-CC63504ACF93}"/>
                    </a:ext>
                  </a:extLst>
                </p14:cNvPr>
                <p14:cNvContentPartPr/>
                <p14:nvPr/>
              </p14:nvContentPartPr>
              <p14:xfrm>
                <a:off x="5701440" y="1430707"/>
                <a:ext cx="388800" cy="318960"/>
              </p14:xfrm>
            </p:contentPart>
          </mc:Choice>
          <mc:Fallback>
            <p:pic>
              <p:nvPicPr>
                <p:cNvPr id="386" name="Freihand 385">
                  <a:extLst>
                    <a:ext uri="{FF2B5EF4-FFF2-40B4-BE49-F238E27FC236}">
                      <a16:creationId xmlns:a16="http://schemas.microsoft.com/office/drawing/2014/main" id="{6178635C-11E4-4C8E-AC1F-CC63504ACF93}"/>
                    </a:ext>
                  </a:extLst>
                </p:cNvPr>
                <p:cNvPicPr/>
                <p:nvPr/>
              </p:nvPicPr>
              <p:blipFill>
                <a:blip r:embed="rId602"/>
                <a:stretch>
                  <a:fillRect/>
                </a:stretch>
              </p:blipFill>
              <p:spPr>
                <a:xfrm>
                  <a:off x="5697120" y="1426387"/>
                  <a:ext cx="397440" cy="32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3">
              <p14:nvContentPartPr>
                <p14:cNvPr id="388" name="Freihand 387">
                  <a:extLst>
                    <a:ext uri="{FF2B5EF4-FFF2-40B4-BE49-F238E27FC236}">
                      <a16:creationId xmlns:a16="http://schemas.microsoft.com/office/drawing/2014/main" id="{E14736AE-467B-495F-8C42-9F3DF1C729B7}"/>
                    </a:ext>
                  </a:extLst>
                </p14:cNvPr>
                <p14:cNvContentPartPr/>
                <p14:nvPr/>
              </p14:nvContentPartPr>
              <p14:xfrm>
                <a:off x="3244800" y="2555347"/>
                <a:ext cx="340920" cy="306720"/>
              </p14:xfrm>
            </p:contentPart>
          </mc:Choice>
          <mc:Fallback>
            <p:pic>
              <p:nvPicPr>
                <p:cNvPr id="388" name="Freihand 387">
                  <a:extLst>
                    <a:ext uri="{FF2B5EF4-FFF2-40B4-BE49-F238E27FC236}">
                      <a16:creationId xmlns:a16="http://schemas.microsoft.com/office/drawing/2014/main" id="{E14736AE-467B-495F-8C42-9F3DF1C729B7}"/>
                    </a:ext>
                  </a:extLst>
                </p:cNvPr>
                <p:cNvPicPr/>
                <p:nvPr/>
              </p:nvPicPr>
              <p:blipFill>
                <a:blip r:embed="rId604"/>
                <a:stretch>
                  <a:fillRect/>
                </a:stretch>
              </p:blipFill>
              <p:spPr>
                <a:xfrm>
                  <a:off x="3240480" y="2551027"/>
                  <a:ext cx="349560" cy="31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5">
              <p14:nvContentPartPr>
                <p14:cNvPr id="389" name="Freihand 388">
                  <a:extLst>
                    <a:ext uri="{FF2B5EF4-FFF2-40B4-BE49-F238E27FC236}">
                      <a16:creationId xmlns:a16="http://schemas.microsoft.com/office/drawing/2014/main" id="{A806730E-0469-4196-A3AA-2145474EAE45}"/>
                    </a:ext>
                  </a:extLst>
                </p14:cNvPr>
                <p14:cNvContentPartPr/>
                <p14:nvPr/>
              </p14:nvContentPartPr>
              <p14:xfrm>
                <a:off x="3226080" y="2443747"/>
                <a:ext cx="542880" cy="431280"/>
              </p14:xfrm>
            </p:contentPart>
          </mc:Choice>
          <mc:Fallback>
            <p:pic>
              <p:nvPicPr>
                <p:cNvPr id="389" name="Freihand 388">
                  <a:extLst>
                    <a:ext uri="{FF2B5EF4-FFF2-40B4-BE49-F238E27FC236}">
                      <a16:creationId xmlns:a16="http://schemas.microsoft.com/office/drawing/2014/main" id="{A806730E-0469-4196-A3AA-2145474EAE45}"/>
                    </a:ext>
                  </a:extLst>
                </p:cNvPr>
                <p:cNvPicPr/>
                <p:nvPr/>
              </p:nvPicPr>
              <p:blipFill>
                <a:blip r:embed="rId606"/>
                <a:stretch>
                  <a:fillRect/>
                </a:stretch>
              </p:blipFill>
              <p:spPr>
                <a:xfrm>
                  <a:off x="3221760" y="2439427"/>
                  <a:ext cx="551520" cy="43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7">
              <p14:nvContentPartPr>
                <p14:cNvPr id="390" name="Freihand 389">
                  <a:extLst>
                    <a:ext uri="{FF2B5EF4-FFF2-40B4-BE49-F238E27FC236}">
                      <a16:creationId xmlns:a16="http://schemas.microsoft.com/office/drawing/2014/main" id="{09D597C7-D65F-4A63-9F48-7C63C68A2F48}"/>
                    </a:ext>
                  </a:extLst>
                </p14:cNvPr>
                <p14:cNvContentPartPr/>
                <p14:nvPr/>
              </p14:nvContentPartPr>
              <p14:xfrm>
                <a:off x="3285120" y="2310547"/>
                <a:ext cx="650880" cy="498240"/>
              </p14:xfrm>
            </p:contentPart>
          </mc:Choice>
          <mc:Fallback>
            <p:pic>
              <p:nvPicPr>
                <p:cNvPr id="390" name="Freihand 389">
                  <a:extLst>
                    <a:ext uri="{FF2B5EF4-FFF2-40B4-BE49-F238E27FC236}">
                      <a16:creationId xmlns:a16="http://schemas.microsoft.com/office/drawing/2014/main" id="{09D597C7-D65F-4A63-9F48-7C63C68A2F48}"/>
                    </a:ext>
                  </a:extLst>
                </p:cNvPr>
                <p:cNvPicPr/>
                <p:nvPr/>
              </p:nvPicPr>
              <p:blipFill>
                <a:blip r:embed="rId608"/>
                <a:stretch>
                  <a:fillRect/>
                </a:stretch>
              </p:blipFill>
              <p:spPr>
                <a:xfrm>
                  <a:off x="3280800" y="2306227"/>
                  <a:ext cx="659520" cy="50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9">
              <p14:nvContentPartPr>
                <p14:cNvPr id="391" name="Freihand 390">
                  <a:extLst>
                    <a:ext uri="{FF2B5EF4-FFF2-40B4-BE49-F238E27FC236}">
                      <a16:creationId xmlns:a16="http://schemas.microsoft.com/office/drawing/2014/main" id="{F4807C6B-CA9B-4630-8009-E4FA0F1015FF}"/>
                    </a:ext>
                  </a:extLst>
                </p14:cNvPr>
                <p14:cNvContentPartPr/>
                <p14:nvPr/>
              </p14:nvContentPartPr>
              <p14:xfrm>
                <a:off x="3289080" y="2137027"/>
                <a:ext cx="794520" cy="639360"/>
              </p14:xfrm>
            </p:contentPart>
          </mc:Choice>
          <mc:Fallback>
            <p:pic>
              <p:nvPicPr>
                <p:cNvPr id="391" name="Freihand 390">
                  <a:extLst>
                    <a:ext uri="{FF2B5EF4-FFF2-40B4-BE49-F238E27FC236}">
                      <a16:creationId xmlns:a16="http://schemas.microsoft.com/office/drawing/2014/main" id="{F4807C6B-CA9B-4630-8009-E4FA0F1015FF}"/>
                    </a:ext>
                  </a:extLst>
                </p:cNvPr>
                <p:cNvPicPr/>
                <p:nvPr/>
              </p:nvPicPr>
              <p:blipFill>
                <a:blip r:embed="rId610"/>
                <a:stretch>
                  <a:fillRect/>
                </a:stretch>
              </p:blipFill>
              <p:spPr>
                <a:xfrm>
                  <a:off x="3284760" y="2132707"/>
                  <a:ext cx="803160" cy="64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1">
              <p14:nvContentPartPr>
                <p14:cNvPr id="392" name="Freihand 391">
                  <a:extLst>
                    <a:ext uri="{FF2B5EF4-FFF2-40B4-BE49-F238E27FC236}">
                      <a16:creationId xmlns:a16="http://schemas.microsoft.com/office/drawing/2014/main" id="{04FDAA0D-C731-4A79-A68C-51D33AB873D0}"/>
                    </a:ext>
                  </a:extLst>
                </p14:cNvPr>
                <p14:cNvContentPartPr/>
                <p14:nvPr/>
              </p14:nvContentPartPr>
              <p14:xfrm>
                <a:off x="3231480" y="1847227"/>
                <a:ext cx="1103040" cy="740520"/>
              </p14:xfrm>
            </p:contentPart>
          </mc:Choice>
          <mc:Fallback>
            <p:pic>
              <p:nvPicPr>
                <p:cNvPr id="392" name="Freihand 391">
                  <a:extLst>
                    <a:ext uri="{FF2B5EF4-FFF2-40B4-BE49-F238E27FC236}">
                      <a16:creationId xmlns:a16="http://schemas.microsoft.com/office/drawing/2014/main" id="{04FDAA0D-C731-4A79-A68C-51D33AB873D0}"/>
                    </a:ext>
                  </a:extLst>
                </p:cNvPr>
                <p:cNvPicPr/>
                <p:nvPr/>
              </p:nvPicPr>
              <p:blipFill>
                <a:blip r:embed="rId612"/>
                <a:stretch>
                  <a:fillRect/>
                </a:stretch>
              </p:blipFill>
              <p:spPr>
                <a:xfrm>
                  <a:off x="3227160" y="1842907"/>
                  <a:ext cx="1111680" cy="74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3">
              <p14:nvContentPartPr>
                <p14:cNvPr id="393" name="Freihand 392">
                  <a:extLst>
                    <a:ext uri="{FF2B5EF4-FFF2-40B4-BE49-F238E27FC236}">
                      <a16:creationId xmlns:a16="http://schemas.microsoft.com/office/drawing/2014/main" id="{DF17EFF4-D47B-4021-BE0E-0E7D38979AF3}"/>
                    </a:ext>
                  </a:extLst>
                </p14:cNvPr>
                <p14:cNvContentPartPr/>
                <p14:nvPr/>
              </p14:nvContentPartPr>
              <p14:xfrm>
                <a:off x="3414360" y="1858747"/>
                <a:ext cx="1184760" cy="717480"/>
              </p14:xfrm>
            </p:contentPart>
          </mc:Choice>
          <mc:Fallback>
            <p:pic>
              <p:nvPicPr>
                <p:cNvPr id="393" name="Freihand 392">
                  <a:extLst>
                    <a:ext uri="{FF2B5EF4-FFF2-40B4-BE49-F238E27FC236}">
                      <a16:creationId xmlns:a16="http://schemas.microsoft.com/office/drawing/2014/main" id="{DF17EFF4-D47B-4021-BE0E-0E7D38979AF3}"/>
                    </a:ext>
                  </a:extLst>
                </p:cNvPr>
                <p:cNvPicPr/>
                <p:nvPr/>
              </p:nvPicPr>
              <p:blipFill>
                <a:blip r:embed="rId614"/>
                <a:stretch>
                  <a:fillRect/>
                </a:stretch>
              </p:blipFill>
              <p:spPr>
                <a:xfrm>
                  <a:off x="3410040" y="1854427"/>
                  <a:ext cx="1193400" cy="72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5">
              <p14:nvContentPartPr>
                <p14:cNvPr id="394" name="Freihand 393">
                  <a:extLst>
                    <a:ext uri="{FF2B5EF4-FFF2-40B4-BE49-F238E27FC236}">
                      <a16:creationId xmlns:a16="http://schemas.microsoft.com/office/drawing/2014/main" id="{DE7E3233-E081-4B46-9ABE-A8EABC521B61}"/>
                    </a:ext>
                  </a:extLst>
                </p14:cNvPr>
                <p14:cNvContentPartPr/>
                <p14:nvPr/>
              </p14:nvContentPartPr>
              <p14:xfrm>
                <a:off x="3427680" y="1684507"/>
                <a:ext cx="1178640" cy="759240"/>
              </p14:xfrm>
            </p:contentPart>
          </mc:Choice>
          <mc:Fallback>
            <p:pic>
              <p:nvPicPr>
                <p:cNvPr id="394" name="Freihand 393">
                  <a:extLst>
                    <a:ext uri="{FF2B5EF4-FFF2-40B4-BE49-F238E27FC236}">
                      <a16:creationId xmlns:a16="http://schemas.microsoft.com/office/drawing/2014/main" id="{DE7E3233-E081-4B46-9ABE-A8EABC521B61}"/>
                    </a:ext>
                  </a:extLst>
                </p:cNvPr>
                <p:cNvPicPr/>
                <p:nvPr/>
              </p:nvPicPr>
              <p:blipFill>
                <a:blip r:embed="rId616"/>
                <a:stretch>
                  <a:fillRect/>
                </a:stretch>
              </p:blipFill>
              <p:spPr>
                <a:xfrm>
                  <a:off x="3423360" y="1680187"/>
                  <a:ext cx="1187280" cy="76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7">
              <p14:nvContentPartPr>
                <p14:cNvPr id="395" name="Freihand 394">
                  <a:extLst>
                    <a:ext uri="{FF2B5EF4-FFF2-40B4-BE49-F238E27FC236}">
                      <a16:creationId xmlns:a16="http://schemas.microsoft.com/office/drawing/2014/main" id="{BF2EFF54-B5D3-4B88-8B09-1C1523FFB8F8}"/>
                    </a:ext>
                  </a:extLst>
                </p14:cNvPr>
                <p14:cNvContentPartPr/>
                <p14:nvPr/>
              </p14:nvContentPartPr>
              <p14:xfrm>
                <a:off x="3526320" y="1620787"/>
                <a:ext cx="1108800" cy="678240"/>
              </p14:xfrm>
            </p:contentPart>
          </mc:Choice>
          <mc:Fallback>
            <p:pic>
              <p:nvPicPr>
                <p:cNvPr id="395" name="Freihand 394">
                  <a:extLst>
                    <a:ext uri="{FF2B5EF4-FFF2-40B4-BE49-F238E27FC236}">
                      <a16:creationId xmlns:a16="http://schemas.microsoft.com/office/drawing/2014/main" id="{BF2EFF54-B5D3-4B88-8B09-1C1523FFB8F8}"/>
                    </a:ext>
                  </a:extLst>
                </p:cNvPr>
                <p:cNvPicPr/>
                <p:nvPr/>
              </p:nvPicPr>
              <p:blipFill>
                <a:blip r:embed="rId618"/>
                <a:stretch>
                  <a:fillRect/>
                </a:stretch>
              </p:blipFill>
              <p:spPr>
                <a:xfrm>
                  <a:off x="3522000" y="1616467"/>
                  <a:ext cx="1117440" cy="68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9">
              <p14:nvContentPartPr>
                <p14:cNvPr id="396" name="Freihand 395">
                  <a:extLst>
                    <a:ext uri="{FF2B5EF4-FFF2-40B4-BE49-F238E27FC236}">
                      <a16:creationId xmlns:a16="http://schemas.microsoft.com/office/drawing/2014/main" id="{1B178308-D3EA-41A0-96DB-1AC7C5F7FDE6}"/>
                    </a:ext>
                  </a:extLst>
                </p14:cNvPr>
                <p14:cNvContentPartPr/>
                <p14:nvPr/>
              </p14:nvContentPartPr>
              <p14:xfrm>
                <a:off x="3618120" y="1609627"/>
                <a:ext cx="930960" cy="516960"/>
              </p14:xfrm>
            </p:contentPart>
          </mc:Choice>
          <mc:Fallback>
            <p:pic>
              <p:nvPicPr>
                <p:cNvPr id="396" name="Freihand 395">
                  <a:extLst>
                    <a:ext uri="{FF2B5EF4-FFF2-40B4-BE49-F238E27FC236}">
                      <a16:creationId xmlns:a16="http://schemas.microsoft.com/office/drawing/2014/main" id="{1B178308-D3EA-41A0-96DB-1AC7C5F7FDE6}"/>
                    </a:ext>
                  </a:extLst>
                </p:cNvPr>
                <p:cNvPicPr/>
                <p:nvPr/>
              </p:nvPicPr>
              <p:blipFill>
                <a:blip r:embed="rId620"/>
                <a:stretch>
                  <a:fillRect/>
                </a:stretch>
              </p:blipFill>
              <p:spPr>
                <a:xfrm>
                  <a:off x="3613800" y="1605307"/>
                  <a:ext cx="939600" cy="52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1">
              <p14:nvContentPartPr>
                <p14:cNvPr id="397" name="Freihand 396">
                  <a:extLst>
                    <a:ext uri="{FF2B5EF4-FFF2-40B4-BE49-F238E27FC236}">
                      <a16:creationId xmlns:a16="http://schemas.microsoft.com/office/drawing/2014/main" id="{9572692F-9E5D-4A15-AD2C-8AB45CA658B8}"/>
                    </a:ext>
                  </a:extLst>
                </p14:cNvPr>
                <p14:cNvContentPartPr/>
                <p14:nvPr/>
              </p14:nvContentPartPr>
              <p14:xfrm>
                <a:off x="3751680" y="1551307"/>
                <a:ext cx="820440" cy="515880"/>
              </p14:xfrm>
            </p:contentPart>
          </mc:Choice>
          <mc:Fallback>
            <p:pic>
              <p:nvPicPr>
                <p:cNvPr id="397" name="Freihand 396">
                  <a:extLst>
                    <a:ext uri="{FF2B5EF4-FFF2-40B4-BE49-F238E27FC236}">
                      <a16:creationId xmlns:a16="http://schemas.microsoft.com/office/drawing/2014/main" id="{9572692F-9E5D-4A15-AD2C-8AB45CA658B8}"/>
                    </a:ext>
                  </a:extLst>
                </p:cNvPr>
                <p:cNvPicPr/>
                <p:nvPr/>
              </p:nvPicPr>
              <p:blipFill>
                <a:blip r:embed="rId622"/>
                <a:stretch>
                  <a:fillRect/>
                </a:stretch>
              </p:blipFill>
              <p:spPr>
                <a:xfrm>
                  <a:off x="3747360" y="1546987"/>
                  <a:ext cx="829080" cy="52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3">
              <p14:nvContentPartPr>
                <p14:cNvPr id="399" name="Freihand 398">
                  <a:extLst>
                    <a:ext uri="{FF2B5EF4-FFF2-40B4-BE49-F238E27FC236}">
                      <a16:creationId xmlns:a16="http://schemas.microsoft.com/office/drawing/2014/main" id="{8C898699-8B4D-43B8-915E-DE8A8B7AD8D3}"/>
                    </a:ext>
                  </a:extLst>
                </p14:cNvPr>
                <p14:cNvContentPartPr/>
                <p14:nvPr/>
              </p14:nvContentPartPr>
              <p14:xfrm>
                <a:off x="4079280" y="1573627"/>
                <a:ext cx="639360" cy="425160"/>
              </p14:xfrm>
            </p:contentPart>
          </mc:Choice>
          <mc:Fallback>
            <p:pic>
              <p:nvPicPr>
                <p:cNvPr id="399" name="Freihand 398">
                  <a:extLst>
                    <a:ext uri="{FF2B5EF4-FFF2-40B4-BE49-F238E27FC236}">
                      <a16:creationId xmlns:a16="http://schemas.microsoft.com/office/drawing/2014/main" id="{8C898699-8B4D-43B8-915E-DE8A8B7AD8D3}"/>
                    </a:ext>
                  </a:extLst>
                </p:cNvPr>
                <p:cNvPicPr/>
                <p:nvPr/>
              </p:nvPicPr>
              <p:blipFill>
                <a:blip r:embed="rId624"/>
                <a:stretch>
                  <a:fillRect/>
                </a:stretch>
              </p:blipFill>
              <p:spPr>
                <a:xfrm>
                  <a:off x="4074960" y="1569307"/>
                  <a:ext cx="648000" cy="43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5">
              <p14:nvContentPartPr>
                <p14:cNvPr id="400" name="Freihand 399">
                  <a:extLst>
                    <a:ext uri="{FF2B5EF4-FFF2-40B4-BE49-F238E27FC236}">
                      <a16:creationId xmlns:a16="http://schemas.microsoft.com/office/drawing/2014/main" id="{1C9BC7E6-A1D1-4606-AF08-76622636FB88}"/>
                    </a:ext>
                  </a:extLst>
                </p14:cNvPr>
                <p14:cNvContentPartPr/>
                <p14:nvPr/>
              </p14:nvContentPartPr>
              <p14:xfrm>
                <a:off x="3972720" y="1644547"/>
                <a:ext cx="367920" cy="433800"/>
              </p14:xfrm>
            </p:contentPart>
          </mc:Choice>
          <mc:Fallback>
            <p:pic>
              <p:nvPicPr>
                <p:cNvPr id="400" name="Freihand 399">
                  <a:extLst>
                    <a:ext uri="{FF2B5EF4-FFF2-40B4-BE49-F238E27FC236}">
                      <a16:creationId xmlns:a16="http://schemas.microsoft.com/office/drawing/2014/main" id="{1C9BC7E6-A1D1-4606-AF08-76622636FB88}"/>
                    </a:ext>
                  </a:extLst>
                </p:cNvPr>
                <p:cNvPicPr/>
                <p:nvPr/>
              </p:nvPicPr>
              <p:blipFill>
                <a:blip r:embed="rId626"/>
                <a:stretch>
                  <a:fillRect/>
                </a:stretch>
              </p:blipFill>
              <p:spPr>
                <a:xfrm>
                  <a:off x="3968400" y="1640227"/>
                  <a:ext cx="376560" cy="44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7">
              <p14:nvContentPartPr>
                <p14:cNvPr id="402" name="Freihand 401">
                  <a:extLst>
                    <a:ext uri="{FF2B5EF4-FFF2-40B4-BE49-F238E27FC236}">
                      <a16:creationId xmlns:a16="http://schemas.microsoft.com/office/drawing/2014/main" id="{C64A5F65-33C0-4EF4-AAF6-F97002366DD9}"/>
                    </a:ext>
                  </a:extLst>
                </p14:cNvPr>
                <p14:cNvContentPartPr/>
                <p14:nvPr/>
              </p14:nvContentPartPr>
              <p14:xfrm>
                <a:off x="4863720" y="1378507"/>
                <a:ext cx="180360" cy="118800"/>
              </p14:xfrm>
            </p:contentPart>
          </mc:Choice>
          <mc:Fallback>
            <p:pic>
              <p:nvPicPr>
                <p:cNvPr id="402" name="Freihand 401">
                  <a:extLst>
                    <a:ext uri="{FF2B5EF4-FFF2-40B4-BE49-F238E27FC236}">
                      <a16:creationId xmlns:a16="http://schemas.microsoft.com/office/drawing/2014/main" id="{C64A5F65-33C0-4EF4-AAF6-F97002366DD9}"/>
                    </a:ext>
                  </a:extLst>
                </p:cNvPr>
                <p:cNvPicPr/>
                <p:nvPr/>
              </p:nvPicPr>
              <p:blipFill>
                <a:blip r:embed="rId628"/>
                <a:stretch>
                  <a:fillRect/>
                </a:stretch>
              </p:blipFill>
              <p:spPr>
                <a:xfrm>
                  <a:off x="4859400" y="1374187"/>
                  <a:ext cx="189000" cy="12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9">
              <p14:nvContentPartPr>
                <p14:cNvPr id="403" name="Freihand 402">
                  <a:extLst>
                    <a:ext uri="{FF2B5EF4-FFF2-40B4-BE49-F238E27FC236}">
                      <a16:creationId xmlns:a16="http://schemas.microsoft.com/office/drawing/2014/main" id="{67B73F0A-8FA1-4A8A-ADA4-495C64866355}"/>
                    </a:ext>
                  </a:extLst>
                </p14:cNvPr>
                <p14:cNvContentPartPr/>
                <p14:nvPr/>
              </p14:nvContentPartPr>
              <p14:xfrm>
                <a:off x="5075040" y="1316227"/>
                <a:ext cx="64800" cy="104760"/>
              </p14:xfrm>
            </p:contentPart>
          </mc:Choice>
          <mc:Fallback>
            <p:pic>
              <p:nvPicPr>
                <p:cNvPr id="403" name="Freihand 402">
                  <a:extLst>
                    <a:ext uri="{FF2B5EF4-FFF2-40B4-BE49-F238E27FC236}">
                      <a16:creationId xmlns:a16="http://schemas.microsoft.com/office/drawing/2014/main" id="{67B73F0A-8FA1-4A8A-ADA4-495C64866355}"/>
                    </a:ext>
                  </a:extLst>
                </p:cNvPr>
                <p:cNvPicPr/>
                <p:nvPr/>
              </p:nvPicPr>
              <p:blipFill>
                <a:blip r:embed="rId630"/>
                <a:stretch>
                  <a:fillRect/>
                </a:stretch>
              </p:blipFill>
              <p:spPr>
                <a:xfrm>
                  <a:off x="5070720" y="1311907"/>
                  <a:ext cx="73440" cy="11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1">
              <p14:nvContentPartPr>
                <p14:cNvPr id="404" name="Freihand 403">
                  <a:extLst>
                    <a:ext uri="{FF2B5EF4-FFF2-40B4-BE49-F238E27FC236}">
                      <a16:creationId xmlns:a16="http://schemas.microsoft.com/office/drawing/2014/main" id="{EB042EAE-5A09-4428-8C34-FFFEBF2B20D2}"/>
                    </a:ext>
                  </a:extLst>
                </p14:cNvPr>
                <p14:cNvContentPartPr/>
                <p14:nvPr/>
              </p14:nvContentPartPr>
              <p14:xfrm>
                <a:off x="5212200" y="1210747"/>
                <a:ext cx="197640" cy="291240"/>
              </p14:xfrm>
            </p:contentPart>
          </mc:Choice>
          <mc:Fallback>
            <p:pic>
              <p:nvPicPr>
                <p:cNvPr id="404" name="Freihand 403">
                  <a:extLst>
                    <a:ext uri="{FF2B5EF4-FFF2-40B4-BE49-F238E27FC236}">
                      <a16:creationId xmlns:a16="http://schemas.microsoft.com/office/drawing/2014/main" id="{EB042EAE-5A09-4428-8C34-FFFEBF2B20D2}"/>
                    </a:ext>
                  </a:extLst>
                </p:cNvPr>
                <p:cNvPicPr/>
                <p:nvPr/>
              </p:nvPicPr>
              <p:blipFill>
                <a:blip r:embed="rId632"/>
                <a:stretch>
                  <a:fillRect/>
                </a:stretch>
              </p:blipFill>
              <p:spPr>
                <a:xfrm>
                  <a:off x="5207880" y="1206427"/>
                  <a:ext cx="206280" cy="29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3">
              <p14:nvContentPartPr>
                <p14:cNvPr id="405" name="Freihand 404">
                  <a:extLst>
                    <a:ext uri="{FF2B5EF4-FFF2-40B4-BE49-F238E27FC236}">
                      <a16:creationId xmlns:a16="http://schemas.microsoft.com/office/drawing/2014/main" id="{136BC0AC-076C-415B-97AB-CB3997D64DD8}"/>
                    </a:ext>
                  </a:extLst>
                </p14:cNvPr>
                <p14:cNvContentPartPr/>
                <p14:nvPr/>
              </p14:nvContentPartPr>
              <p14:xfrm>
                <a:off x="5399400" y="1161787"/>
                <a:ext cx="37440" cy="41400"/>
              </p14:xfrm>
            </p:contentPart>
          </mc:Choice>
          <mc:Fallback>
            <p:pic>
              <p:nvPicPr>
                <p:cNvPr id="405" name="Freihand 404">
                  <a:extLst>
                    <a:ext uri="{FF2B5EF4-FFF2-40B4-BE49-F238E27FC236}">
                      <a16:creationId xmlns:a16="http://schemas.microsoft.com/office/drawing/2014/main" id="{136BC0AC-076C-415B-97AB-CB3997D64DD8}"/>
                    </a:ext>
                  </a:extLst>
                </p:cNvPr>
                <p:cNvPicPr/>
                <p:nvPr/>
              </p:nvPicPr>
              <p:blipFill>
                <a:blip r:embed="rId634"/>
                <a:stretch>
                  <a:fillRect/>
                </a:stretch>
              </p:blipFill>
              <p:spPr>
                <a:xfrm>
                  <a:off x="5395080" y="1157467"/>
                  <a:ext cx="46080" cy="5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5">
              <p14:nvContentPartPr>
                <p14:cNvPr id="406" name="Freihand 405">
                  <a:extLst>
                    <a:ext uri="{FF2B5EF4-FFF2-40B4-BE49-F238E27FC236}">
                      <a16:creationId xmlns:a16="http://schemas.microsoft.com/office/drawing/2014/main" id="{DEF79F0C-8E66-4739-86C1-27BBCFA41FAF}"/>
                    </a:ext>
                  </a:extLst>
                </p14:cNvPr>
                <p14:cNvContentPartPr/>
                <p14:nvPr/>
              </p14:nvContentPartPr>
              <p14:xfrm>
                <a:off x="5458080" y="1095187"/>
                <a:ext cx="201240" cy="183960"/>
              </p14:xfrm>
            </p:contentPart>
          </mc:Choice>
          <mc:Fallback>
            <p:pic>
              <p:nvPicPr>
                <p:cNvPr id="406" name="Freihand 405">
                  <a:extLst>
                    <a:ext uri="{FF2B5EF4-FFF2-40B4-BE49-F238E27FC236}">
                      <a16:creationId xmlns:a16="http://schemas.microsoft.com/office/drawing/2014/main" id="{DEF79F0C-8E66-4739-86C1-27BBCFA41FAF}"/>
                    </a:ext>
                  </a:extLst>
                </p:cNvPr>
                <p:cNvPicPr/>
                <p:nvPr/>
              </p:nvPicPr>
              <p:blipFill>
                <a:blip r:embed="rId636"/>
                <a:stretch>
                  <a:fillRect/>
                </a:stretch>
              </p:blipFill>
              <p:spPr>
                <a:xfrm>
                  <a:off x="5453760" y="1090867"/>
                  <a:ext cx="209880" cy="19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7">
              <p14:nvContentPartPr>
                <p14:cNvPr id="407" name="Freihand 406">
                  <a:extLst>
                    <a:ext uri="{FF2B5EF4-FFF2-40B4-BE49-F238E27FC236}">
                      <a16:creationId xmlns:a16="http://schemas.microsoft.com/office/drawing/2014/main" id="{50FBCCAB-2478-4525-BE5D-2EC90ACAE193}"/>
                    </a:ext>
                  </a:extLst>
                </p14:cNvPr>
                <p14:cNvContentPartPr/>
                <p14:nvPr/>
              </p14:nvContentPartPr>
              <p14:xfrm>
                <a:off x="5115360" y="1171867"/>
                <a:ext cx="101880" cy="32760"/>
              </p14:xfrm>
            </p:contentPart>
          </mc:Choice>
          <mc:Fallback>
            <p:pic>
              <p:nvPicPr>
                <p:cNvPr id="407" name="Freihand 406">
                  <a:extLst>
                    <a:ext uri="{FF2B5EF4-FFF2-40B4-BE49-F238E27FC236}">
                      <a16:creationId xmlns:a16="http://schemas.microsoft.com/office/drawing/2014/main" id="{50FBCCAB-2478-4525-BE5D-2EC90ACAE193}"/>
                    </a:ext>
                  </a:extLst>
                </p:cNvPr>
                <p:cNvPicPr/>
                <p:nvPr/>
              </p:nvPicPr>
              <p:blipFill>
                <a:blip r:embed="rId638"/>
                <a:stretch>
                  <a:fillRect/>
                </a:stretch>
              </p:blipFill>
              <p:spPr>
                <a:xfrm>
                  <a:off x="5111040" y="1167547"/>
                  <a:ext cx="110520" cy="4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9">
              <p14:nvContentPartPr>
                <p14:cNvPr id="408" name="Freihand 407">
                  <a:extLst>
                    <a:ext uri="{FF2B5EF4-FFF2-40B4-BE49-F238E27FC236}">
                      <a16:creationId xmlns:a16="http://schemas.microsoft.com/office/drawing/2014/main" id="{3C737DA3-9783-4584-8555-5264B47FB46D}"/>
                    </a:ext>
                  </a:extLst>
                </p14:cNvPr>
                <p14:cNvContentPartPr/>
                <p14:nvPr/>
              </p14:nvContentPartPr>
              <p14:xfrm>
                <a:off x="5860560" y="1089067"/>
                <a:ext cx="40320" cy="137520"/>
              </p14:xfrm>
            </p:contentPart>
          </mc:Choice>
          <mc:Fallback>
            <p:pic>
              <p:nvPicPr>
                <p:cNvPr id="408" name="Freihand 407">
                  <a:extLst>
                    <a:ext uri="{FF2B5EF4-FFF2-40B4-BE49-F238E27FC236}">
                      <a16:creationId xmlns:a16="http://schemas.microsoft.com/office/drawing/2014/main" id="{3C737DA3-9783-4584-8555-5264B47FB46D}"/>
                    </a:ext>
                  </a:extLst>
                </p:cNvPr>
                <p:cNvPicPr/>
                <p:nvPr/>
              </p:nvPicPr>
              <p:blipFill>
                <a:blip r:embed="rId640"/>
                <a:stretch>
                  <a:fillRect/>
                </a:stretch>
              </p:blipFill>
              <p:spPr>
                <a:xfrm>
                  <a:off x="5856240" y="1084747"/>
                  <a:ext cx="48960" cy="14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1">
              <p14:nvContentPartPr>
                <p14:cNvPr id="409" name="Freihand 408">
                  <a:extLst>
                    <a:ext uri="{FF2B5EF4-FFF2-40B4-BE49-F238E27FC236}">
                      <a16:creationId xmlns:a16="http://schemas.microsoft.com/office/drawing/2014/main" id="{087E7945-B0EC-4B55-BCBC-E98858647AFE}"/>
                    </a:ext>
                  </a:extLst>
                </p14:cNvPr>
                <p14:cNvContentPartPr/>
                <p14:nvPr/>
              </p14:nvContentPartPr>
              <p14:xfrm>
                <a:off x="5790720" y="1071067"/>
                <a:ext cx="154440" cy="171000"/>
              </p14:xfrm>
            </p:contentPart>
          </mc:Choice>
          <mc:Fallback>
            <p:pic>
              <p:nvPicPr>
                <p:cNvPr id="409" name="Freihand 408">
                  <a:extLst>
                    <a:ext uri="{FF2B5EF4-FFF2-40B4-BE49-F238E27FC236}">
                      <a16:creationId xmlns:a16="http://schemas.microsoft.com/office/drawing/2014/main" id="{087E7945-B0EC-4B55-BCBC-E98858647AFE}"/>
                    </a:ext>
                  </a:extLst>
                </p:cNvPr>
                <p:cNvPicPr/>
                <p:nvPr/>
              </p:nvPicPr>
              <p:blipFill>
                <a:blip r:embed="rId642"/>
                <a:stretch>
                  <a:fillRect/>
                </a:stretch>
              </p:blipFill>
              <p:spPr>
                <a:xfrm>
                  <a:off x="5786400" y="1066747"/>
                  <a:ext cx="163080" cy="17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3">
              <p14:nvContentPartPr>
                <p14:cNvPr id="410" name="Freihand 409">
                  <a:extLst>
                    <a:ext uri="{FF2B5EF4-FFF2-40B4-BE49-F238E27FC236}">
                      <a16:creationId xmlns:a16="http://schemas.microsoft.com/office/drawing/2014/main" id="{FA23089F-D782-47D1-870F-BDFEF121B527}"/>
                    </a:ext>
                  </a:extLst>
                </p14:cNvPr>
                <p14:cNvContentPartPr/>
                <p14:nvPr/>
              </p14:nvContentPartPr>
              <p14:xfrm>
                <a:off x="5968920" y="1116067"/>
                <a:ext cx="78840" cy="86400"/>
              </p14:xfrm>
            </p:contentPart>
          </mc:Choice>
          <mc:Fallback>
            <p:pic>
              <p:nvPicPr>
                <p:cNvPr id="410" name="Freihand 409">
                  <a:extLst>
                    <a:ext uri="{FF2B5EF4-FFF2-40B4-BE49-F238E27FC236}">
                      <a16:creationId xmlns:a16="http://schemas.microsoft.com/office/drawing/2014/main" id="{FA23089F-D782-47D1-870F-BDFEF121B527}"/>
                    </a:ext>
                  </a:extLst>
                </p:cNvPr>
                <p:cNvPicPr/>
                <p:nvPr/>
              </p:nvPicPr>
              <p:blipFill>
                <a:blip r:embed="rId644"/>
                <a:stretch>
                  <a:fillRect/>
                </a:stretch>
              </p:blipFill>
              <p:spPr>
                <a:xfrm>
                  <a:off x="5964600" y="1111747"/>
                  <a:ext cx="87480" cy="9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5">
              <p14:nvContentPartPr>
                <p14:cNvPr id="411" name="Freihand 410">
                  <a:extLst>
                    <a:ext uri="{FF2B5EF4-FFF2-40B4-BE49-F238E27FC236}">
                      <a16:creationId xmlns:a16="http://schemas.microsoft.com/office/drawing/2014/main" id="{6BC62F97-34DB-466A-80BB-10E4A6BC1EC4}"/>
                    </a:ext>
                  </a:extLst>
                </p14:cNvPr>
                <p14:cNvContentPartPr/>
                <p14:nvPr/>
              </p14:nvContentPartPr>
              <p14:xfrm>
                <a:off x="6060360" y="1080787"/>
                <a:ext cx="99000" cy="106560"/>
              </p14:xfrm>
            </p:contentPart>
          </mc:Choice>
          <mc:Fallback>
            <p:pic>
              <p:nvPicPr>
                <p:cNvPr id="411" name="Freihand 410">
                  <a:extLst>
                    <a:ext uri="{FF2B5EF4-FFF2-40B4-BE49-F238E27FC236}">
                      <a16:creationId xmlns:a16="http://schemas.microsoft.com/office/drawing/2014/main" id="{6BC62F97-34DB-466A-80BB-10E4A6BC1EC4}"/>
                    </a:ext>
                  </a:extLst>
                </p:cNvPr>
                <p:cNvPicPr/>
                <p:nvPr/>
              </p:nvPicPr>
              <p:blipFill>
                <a:blip r:embed="rId646"/>
                <a:stretch>
                  <a:fillRect/>
                </a:stretch>
              </p:blipFill>
              <p:spPr>
                <a:xfrm>
                  <a:off x="6056040" y="1076467"/>
                  <a:ext cx="107640" cy="11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7">
              <p14:nvContentPartPr>
                <p14:cNvPr id="412" name="Freihand 411">
                  <a:extLst>
                    <a:ext uri="{FF2B5EF4-FFF2-40B4-BE49-F238E27FC236}">
                      <a16:creationId xmlns:a16="http://schemas.microsoft.com/office/drawing/2014/main" id="{23789C45-A980-4F38-B9BE-C41654B091AB}"/>
                    </a:ext>
                  </a:extLst>
                </p14:cNvPr>
                <p14:cNvContentPartPr/>
                <p14:nvPr/>
              </p14:nvContentPartPr>
              <p14:xfrm>
                <a:off x="6142080" y="1080427"/>
                <a:ext cx="83520" cy="95400"/>
              </p14:xfrm>
            </p:contentPart>
          </mc:Choice>
          <mc:Fallback>
            <p:pic>
              <p:nvPicPr>
                <p:cNvPr id="412" name="Freihand 411">
                  <a:extLst>
                    <a:ext uri="{FF2B5EF4-FFF2-40B4-BE49-F238E27FC236}">
                      <a16:creationId xmlns:a16="http://schemas.microsoft.com/office/drawing/2014/main" id="{23789C45-A980-4F38-B9BE-C41654B091AB}"/>
                    </a:ext>
                  </a:extLst>
                </p:cNvPr>
                <p:cNvPicPr/>
                <p:nvPr/>
              </p:nvPicPr>
              <p:blipFill>
                <a:blip r:embed="rId648"/>
                <a:stretch>
                  <a:fillRect/>
                </a:stretch>
              </p:blipFill>
              <p:spPr>
                <a:xfrm>
                  <a:off x="6137760" y="1076107"/>
                  <a:ext cx="92160" cy="10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9">
              <p14:nvContentPartPr>
                <p14:cNvPr id="413" name="Freihand 412">
                  <a:extLst>
                    <a:ext uri="{FF2B5EF4-FFF2-40B4-BE49-F238E27FC236}">
                      <a16:creationId xmlns:a16="http://schemas.microsoft.com/office/drawing/2014/main" id="{BDC310B3-CD79-4F6E-A384-F9CDB719351E}"/>
                    </a:ext>
                  </a:extLst>
                </p14:cNvPr>
                <p14:cNvContentPartPr/>
                <p14:nvPr/>
              </p14:nvContentPartPr>
              <p14:xfrm>
                <a:off x="6228120" y="1089067"/>
                <a:ext cx="123120" cy="45360"/>
              </p14:xfrm>
            </p:contentPart>
          </mc:Choice>
          <mc:Fallback>
            <p:pic>
              <p:nvPicPr>
                <p:cNvPr id="413" name="Freihand 412">
                  <a:extLst>
                    <a:ext uri="{FF2B5EF4-FFF2-40B4-BE49-F238E27FC236}">
                      <a16:creationId xmlns:a16="http://schemas.microsoft.com/office/drawing/2014/main" id="{BDC310B3-CD79-4F6E-A384-F9CDB719351E}"/>
                    </a:ext>
                  </a:extLst>
                </p:cNvPr>
                <p:cNvPicPr/>
                <p:nvPr/>
              </p:nvPicPr>
              <p:blipFill>
                <a:blip r:embed="rId650"/>
                <a:stretch>
                  <a:fillRect/>
                </a:stretch>
              </p:blipFill>
              <p:spPr>
                <a:xfrm>
                  <a:off x="6223800" y="1084747"/>
                  <a:ext cx="131760" cy="5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1">
              <p14:nvContentPartPr>
                <p14:cNvPr id="414" name="Freihand 413">
                  <a:extLst>
                    <a:ext uri="{FF2B5EF4-FFF2-40B4-BE49-F238E27FC236}">
                      <a16:creationId xmlns:a16="http://schemas.microsoft.com/office/drawing/2014/main" id="{99583C36-72A9-429C-B436-BE82DDFE72EA}"/>
                    </a:ext>
                  </a:extLst>
                </p14:cNvPr>
                <p14:cNvContentPartPr/>
                <p14:nvPr/>
              </p14:nvContentPartPr>
              <p14:xfrm>
                <a:off x="6369240" y="1067107"/>
                <a:ext cx="59760" cy="85680"/>
              </p14:xfrm>
            </p:contentPart>
          </mc:Choice>
          <mc:Fallback>
            <p:pic>
              <p:nvPicPr>
                <p:cNvPr id="414" name="Freihand 413">
                  <a:extLst>
                    <a:ext uri="{FF2B5EF4-FFF2-40B4-BE49-F238E27FC236}">
                      <a16:creationId xmlns:a16="http://schemas.microsoft.com/office/drawing/2014/main" id="{99583C36-72A9-429C-B436-BE82DDFE72EA}"/>
                    </a:ext>
                  </a:extLst>
                </p:cNvPr>
                <p:cNvPicPr/>
                <p:nvPr/>
              </p:nvPicPr>
              <p:blipFill>
                <a:blip r:embed="rId652"/>
                <a:stretch>
                  <a:fillRect/>
                </a:stretch>
              </p:blipFill>
              <p:spPr>
                <a:xfrm>
                  <a:off x="6364920" y="1062787"/>
                  <a:ext cx="68400" cy="9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3">
              <p14:nvContentPartPr>
                <p14:cNvPr id="415" name="Freihand 414">
                  <a:extLst>
                    <a:ext uri="{FF2B5EF4-FFF2-40B4-BE49-F238E27FC236}">
                      <a16:creationId xmlns:a16="http://schemas.microsoft.com/office/drawing/2014/main" id="{757DE5F4-D160-4D57-A6C5-DDE9742B011B}"/>
                    </a:ext>
                  </a:extLst>
                </p14:cNvPr>
                <p14:cNvContentPartPr/>
                <p14:nvPr/>
              </p14:nvContentPartPr>
              <p14:xfrm>
                <a:off x="6431880" y="927067"/>
                <a:ext cx="395280" cy="262080"/>
              </p14:xfrm>
            </p:contentPart>
          </mc:Choice>
          <mc:Fallback>
            <p:pic>
              <p:nvPicPr>
                <p:cNvPr id="415" name="Freihand 414">
                  <a:extLst>
                    <a:ext uri="{FF2B5EF4-FFF2-40B4-BE49-F238E27FC236}">
                      <a16:creationId xmlns:a16="http://schemas.microsoft.com/office/drawing/2014/main" id="{757DE5F4-D160-4D57-A6C5-DDE9742B011B}"/>
                    </a:ext>
                  </a:extLst>
                </p:cNvPr>
                <p:cNvPicPr/>
                <p:nvPr/>
              </p:nvPicPr>
              <p:blipFill>
                <a:blip r:embed="rId654"/>
                <a:stretch>
                  <a:fillRect/>
                </a:stretch>
              </p:blipFill>
              <p:spPr>
                <a:xfrm>
                  <a:off x="6427560" y="922747"/>
                  <a:ext cx="403920" cy="27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5">
              <p14:nvContentPartPr>
                <p14:cNvPr id="421" name="Freihand 420">
                  <a:extLst>
                    <a:ext uri="{FF2B5EF4-FFF2-40B4-BE49-F238E27FC236}">
                      <a16:creationId xmlns:a16="http://schemas.microsoft.com/office/drawing/2014/main" id="{98BB9C09-60BB-405D-A31B-994895534A75}"/>
                    </a:ext>
                  </a:extLst>
                </p14:cNvPr>
                <p14:cNvContentPartPr/>
                <p14:nvPr/>
              </p14:nvContentPartPr>
              <p14:xfrm>
                <a:off x="3470160" y="2735347"/>
                <a:ext cx="6120" cy="4680"/>
              </p14:xfrm>
            </p:contentPart>
          </mc:Choice>
          <mc:Fallback>
            <p:pic>
              <p:nvPicPr>
                <p:cNvPr id="421" name="Freihand 420">
                  <a:extLst>
                    <a:ext uri="{FF2B5EF4-FFF2-40B4-BE49-F238E27FC236}">
                      <a16:creationId xmlns:a16="http://schemas.microsoft.com/office/drawing/2014/main" id="{98BB9C09-60BB-405D-A31B-994895534A75}"/>
                    </a:ext>
                  </a:extLst>
                </p:cNvPr>
                <p:cNvPicPr/>
                <p:nvPr/>
              </p:nvPicPr>
              <p:blipFill>
                <a:blip r:embed="rId656"/>
                <a:stretch>
                  <a:fillRect/>
                </a:stretch>
              </p:blipFill>
              <p:spPr>
                <a:xfrm>
                  <a:off x="3465840" y="2731027"/>
                  <a:ext cx="14760" cy="1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7">
              <p14:nvContentPartPr>
                <p14:cNvPr id="422" name="Freihand 421">
                  <a:extLst>
                    <a:ext uri="{FF2B5EF4-FFF2-40B4-BE49-F238E27FC236}">
                      <a16:creationId xmlns:a16="http://schemas.microsoft.com/office/drawing/2014/main" id="{35B9702C-4AFE-4553-9DAB-AA3CDD14C39C}"/>
                    </a:ext>
                  </a:extLst>
                </p14:cNvPr>
                <p14:cNvContentPartPr/>
                <p14:nvPr/>
              </p14:nvContentPartPr>
              <p14:xfrm>
                <a:off x="3475920" y="2739667"/>
                <a:ext cx="360" cy="360"/>
              </p14:xfrm>
            </p:contentPart>
          </mc:Choice>
          <mc:Fallback>
            <p:pic>
              <p:nvPicPr>
                <p:cNvPr id="422" name="Freihand 421">
                  <a:extLst>
                    <a:ext uri="{FF2B5EF4-FFF2-40B4-BE49-F238E27FC236}">
                      <a16:creationId xmlns:a16="http://schemas.microsoft.com/office/drawing/2014/main" id="{35B9702C-4AFE-4553-9DAB-AA3CDD14C39C}"/>
                    </a:ext>
                  </a:extLst>
                </p:cNvPr>
                <p:cNvPicPr/>
                <p:nvPr/>
              </p:nvPicPr>
              <p:blipFill>
                <a:blip r:embed="rId530"/>
                <a:stretch>
                  <a:fillRect/>
                </a:stretch>
              </p:blipFill>
              <p:spPr>
                <a:xfrm>
                  <a:off x="3471600" y="2735347"/>
                  <a:ext cx="9000" cy="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8">
              <p14:nvContentPartPr>
                <p14:cNvPr id="423" name="Freihand 422">
                  <a:extLst>
                    <a:ext uri="{FF2B5EF4-FFF2-40B4-BE49-F238E27FC236}">
                      <a16:creationId xmlns:a16="http://schemas.microsoft.com/office/drawing/2014/main" id="{D36CEBE4-DCDC-4AB6-8878-D3EEE34DA0FC}"/>
                    </a:ext>
                  </a:extLst>
                </p14:cNvPr>
                <p14:cNvContentPartPr/>
                <p14:nvPr/>
              </p14:nvContentPartPr>
              <p14:xfrm>
                <a:off x="3390960" y="2669827"/>
                <a:ext cx="2455920" cy="3246840"/>
              </p14:xfrm>
            </p:contentPart>
          </mc:Choice>
          <mc:Fallback>
            <p:pic>
              <p:nvPicPr>
                <p:cNvPr id="423" name="Freihand 422">
                  <a:extLst>
                    <a:ext uri="{FF2B5EF4-FFF2-40B4-BE49-F238E27FC236}">
                      <a16:creationId xmlns:a16="http://schemas.microsoft.com/office/drawing/2014/main" id="{D36CEBE4-DCDC-4AB6-8878-D3EEE34DA0FC}"/>
                    </a:ext>
                  </a:extLst>
                </p:cNvPr>
                <p:cNvPicPr/>
                <p:nvPr/>
              </p:nvPicPr>
              <p:blipFill>
                <a:blip r:embed="rId659"/>
                <a:stretch>
                  <a:fillRect/>
                </a:stretch>
              </p:blipFill>
              <p:spPr>
                <a:xfrm>
                  <a:off x="3386640" y="2665507"/>
                  <a:ext cx="2464560" cy="325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0">
              <p14:nvContentPartPr>
                <p14:cNvPr id="425" name="Freihand 424">
                  <a:extLst>
                    <a:ext uri="{FF2B5EF4-FFF2-40B4-BE49-F238E27FC236}">
                      <a16:creationId xmlns:a16="http://schemas.microsoft.com/office/drawing/2014/main" id="{08DC3FF0-DD70-4B25-9CC3-E69DCBFEF339}"/>
                    </a:ext>
                  </a:extLst>
                </p14:cNvPr>
                <p14:cNvContentPartPr/>
                <p14:nvPr/>
              </p14:nvContentPartPr>
              <p14:xfrm>
                <a:off x="3340560" y="2570107"/>
                <a:ext cx="193320" cy="226440"/>
              </p14:xfrm>
            </p:contentPart>
          </mc:Choice>
          <mc:Fallback>
            <p:pic>
              <p:nvPicPr>
                <p:cNvPr id="425" name="Freihand 424">
                  <a:extLst>
                    <a:ext uri="{FF2B5EF4-FFF2-40B4-BE49-F238E27FC236}">
                      <a16:creationId xmlns:a16="http://schemas.microsoft.com/office/drawing/2014/main" id="{08DC3FF0-DD70-4B25-9CC3-E69DCBFEF339}"/>
                    </a:ext>
                  </a:extLst>
                </p:cNvPr>
                <p:cNvPicPr/>
                <p:nvPr/>
              </p:nvPicPr>
              <p:blipFill>
                <a:blip r:embed="rId661"/>
                <a:stretch>
                  <a:fillRect/>
                </a:stretch>
              </p:blipFill>
              <p:spPr>
                <a:xfrm>
                  <a:off x="3336240" y="2565787"/>
                  <a:ext cx="201960" cy="235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98" name="Gruppieren 497">
            <a:extLst>
              <a:ext uri="{FF2B5EF4-FFF2-40B4-BE49-F238E27FC236}">
                <a16:creationId xmlns:a16="http://schemas.microsoft.com/office/drawing/2014/main" id="{2ECBD842-245B-49A1-A6E2-3EF41AE3D15F}"/>
              </a:ext>
            </a:extLst>
          </p:cNvPr>
          <p:cNvGrpSpPr/>
          <p:nvPr/>
        </p:nvGrpSpPr>
        <p:grpSpPr>
          <a:xfrm>
            <a:off x="5058840" y="5827387"/>
            <a:ext cx="3372480" cy="966240"/>
            <a:chOff x="5058840" y="5827387"/>
            <a:chExt cx="3372480" cy="966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62">
              <p14:nvContentPartPr>
                <p14:cNvPr id="427" name="Freihand 426">
                  <a:extLst>
                    <a:ext uri="{FF2B5EF4-FFF2-40B4-BE49-F238E27FC236}">
                      <a16:creationId xmlns:a16="http://schemas.microsoft.com/office/drawing/2014/main" id="{5988D701-EFCC-4046-B065-0BEEA94D9D44}"/>
                    </a:ext>
                  </a:extLst>
                </p14:cNvPr>
                <p14:cNvContentPartPr/>
                <p14:nvPr/>
              </p14:nvContentPartPr>
              <p14:xfrm>
                <a:off x="5141280" y="5941507"/>
                <a:ext cx="118800" cy="204120"/>
              </p14:xfrm>
            </p:contentPart>
          </mc:Choice>
          <mc:Fallback>
            <p:pic>
              <p:nvPicPr>
                <p:cNvPr id="427" name="Freihand 426">
                  <a:extLst>
                    <a:ext uri="{FF2B5EF4-FFF2-40B4-BE49-F238E27FC236}">
                      <a16:creationId xmlns:a16="http://schemas.microsoft.com/office/drawing/2014/main" id="{5988D701-EFCC-4046-B065-0BEEA94D9D44}"/>
                    </a:ext>
                  </a:extLst>
                </p:cNvPr>
                <p:cNvPicPr/>
                <p:nvPr/>
              </p:nvPicPr>
              <p:blipFill>
                <a:blip r:embed="rId663"/>
                <a:stretch>
                  <a:fillRect/>
                </a:stretch>
              </p:blipFill>
              <p:spPr>
                <a:xfrm>
                  <a:off x="5136960" y="5937187"/>
                  <a:ext cx="127440" cy="21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4">
              <p14:nvContentPartPr>
                <p14:cNvPr id="428" name="Freihand 427">
                  <a:extLst>
                    <a:ext uri="{FF2B5EF4-FFF2-40B4-BE49-F238E27FC236}">
                      <a16:creationId xmlns:a16="http://schemas.microsoft.com/office/drawing/2014/main" id="{545598B9-B1B3-4EDA-BAED-CC39F62F3FA5}"/>
                    </a:ext>
                  </a:extLst>
                </p14:cNvPr>
                <p14:cNvContentPartPr/>
                <p14:nvPr/>
              </p14:nvContentPartPr>
              <p14:xfrm>
                <a:off x="5217600" y="6050947"/>
                <a:ext cx="69480" cy="55800"/>
              </p14:xfrm>
            </p:contentPart>
          </mc:Choice>
          <mc:Fallback>
            <p:pic>
              <p:nvPicPr>
                <p:cNvPr id="428" name="Freihand 427">
                  <a:extLst>
                    <a:ext uri="{FF2B5EF4-FFF2-40B4-BE49-F238E27FC236}">
                      <a16:creationId xmlns:a16="http://schemas.microsoft.com/office/drawing/2014/main" id="{545598B9-B1B3-4EDA-BAED-CC39F62F3FA5}"/>
                    </a:ext>
                  </a:extLst>
                </p:cNvPr>
                <p:cNvPicPr/>
                <p:nvPr/>
              </p:nvPicPr>
              <p:blipFill>
                <a:blip r:embed="rId665"/>
                <a:stretch>
                  <a:fillRect/>
                </a:stretch>
              </p:blipFill>
              <p:spPr>
                <a:xfrm>
                  <a:off x="5213280" y="6046627"/>
                  <a:ext cx="78120" cy="6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6">
              <p14:nvContentPartPr>
                <p14:cNvPr id="429" name="Freihand 428">
                  <a:extLst>
                    <a:ext uri="{FF2B5EF4-FFF2-40B4-BE49-F238E27FC236}">
                      <a16:creationId xmlns:a16="http://schemas.microsoft.com/office/drawing/2014/main" id="{63C86E68-7EFB-4D52-A8A9-9B239907E021}"/>
                    </a:ext>
                  </a:extLst>
                </p14:cNvPr>
                <p14:cNvContentPartPr/>
                <p14:nvPr/>
              </p14:nvContentPartPr>
              <p14:xfrm>
                <a:off x="5274840" y="6037987"/>
                <a:ext cx="215280" cy="77760"/>
              </p14:xfrm>
            </p:contentPart>
          </mc:Choice>
          <mc:Fallback>
            <p:pic>
              <p:nvPicPr>
                <p:cNvPr id="429" name="Freihand 428">
                  <a:extLst>
                    <a:ext uri="{FF2B5EF4-FFF2-40B4-BE49-F238E27FC236}">
                      <a16:creationId xmlns:a16="http://schemas.microsoft.com/office/drawing/2014/main" id="{63C86E68-7EFB-4D52-A8A9-9B239907E021}"/>
                    </a:ext>
                  </a:extLst>
                </p:cNvPr>
                <p:cNvPicPr/>
                <p:nvPr/>
              </p:nvPicPr>
              <p:blipFill>
                <a:blip r:embed="rId667"/>
                <a:stretch>
                  <a:fillRect/>
                </a:stretch>
              </p:blipFill>
              <p:spPr>
                <a:xfrm>
                  <a:off x="5270520" y="6033667"/>
                  <a:ext cx="223920" cy="8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8">
              <p14:nvContentPartPr>
                <p14:cNvPr id="430" name="Freihand 429">
                  <a:extLst>
                    <a:ext uri="{FF2B5EF4-FFF2-40B4-BE49-F238E27FC236}">
                      <a16:creationId xmlns:a16="http://schemas.microsoft.com/office/drawing/2014/main" id="{CCA17F19-0A60-4700-BD65-DB019FDFFAAF}"/>
                    </a:ext>
                  </a:extLst>
                </p14:cNvPr>
                <p14:cNvContentPartPr/>
                <p14:nvPr/>
              </p14:nvContentPartPr>
              <p14:xfrm>
                <a:off x="5523240" y="6023947"/>
                <a:ext cx="78840" cy="89640"/>
              </p14:xfrm>
            </p:contentPart>
          </mc:Choice>
          <mc:Fallback>
            <p:pic>
              <p:nvPicPr>
                <p:cNvPr id="430" name="Freihand 429">
                  <a:extLst>
                    <a:ext uri="{FF2B5EF4-FFF2-40B4-BE49-F238E27FC236}">
                      <a16:creationId xmlns:a16="http://schemas.microsoft.com/office/drawing/2014/main" id="{CCA17F19-0A60-4700-BD65-DB019FDFFAAF}"/>
                    </a:ext>
                  </a:extLst>
                </p:cNvPr>
                <p:cNvPicPr/>
                <p:nvPr/>
              </p:nvPicPr>
              <p:blipFill>
                <a:blip r:embed="rId669"/>
                <a:stretch>
                  <a:fillRect/>
                </a:stretch>
              </p:blipFill>
              <p:spPr>
                <a:xfrm>
                  <a:off x="5518920" y="6019627"/>
                  <a:ext cx="87480" cy="98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0">
              <p14:nvContentPartPr>
                <p14:cNvPr id="431" name="Freihand 430">
                  <a:extLst>
                    <a:ext uri="{FF2B5EF4-FFF2-40B4-BE49-F238E27FC236}">
                      <a16:creationId xmlns:a16="http://schemas.microsoft.com/office/drawing/2014/main" id="{31EC1636-134C-489B-81F0-20571E48782B}"/>
                    </a:ext>
                  </a:extLst>
                </p14:cNvPr>
                <p14:cNvContentPartPr/>
                <p14:nvPr/>
              </p14:nvContentPartPr>
              <p14:xfrm>
                <a:off x="5633760" y="6019987"/>
                <a:ext cx="385560" cy="96120"/>
              </p14:xfrm>
            </p:contentPart>
          </mc:Choice>
          <mc:Fallback>
            <p:pic>
              <p:nvPicPr>
                <p:cNvPr id="431" name="Freihand 430">
                  <a:extLst>
                    <a:ext uri="{FF2B5EF4-FFF2-40B4-BE49-F238E27FC236}">
                      <a16:creationId xmlns:a16="http://schemas.microsoft.com/office/drawing/2014/main" id="{31EC1636-134C-489B-81F0-20571E48782B}"/>
                    </a:ext>
                  </a:extLst>
                </p:cNvPr>
                <p:cNvPicPr/>
                <p:nvPr/>
              </p:nvPicPr>
              <p:blipFill>
                <a:blip r:embed="rId671"/>
                <a:stretch>
                  <a:fillRect/>
                </a:stretch>
              </p:blipFill>
              <p:spPr>
                <a:xfrm>
                  <a:off x="5629440" y="6015667"/>
                  <a:ext cx="394200" cy="10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2">
              <p14:nvContentPartPr>
                <p14:cNvPr id="433" name="Freihand 432">
                  <a:extLst>
                    <a:ext uri="{FF2B5EF4-FFF2-40B4-BE49-F238E27FC236}">
                      <a16:creationId xmlns:a16="http://schemas.microsoft.com/office/drawing/2014/main" id="{25647EA7-7424-4BEF-A716-E28C57D8C831}"/>
                    </a:ext>
                  </a:extLst>
                </p14:cNvPr>
                <p14:cNvContentPartPr/>
                <p14:nvPr/>
              </p14:nvContentPartPr>
              <p14:xfrm>
                <a:off x="6060000" y="6013867"/>
                <a:ext cx="88200" cy="221760"/>
              </p14:xfrm>
            </p:contentPart>
          </mc:Choice>
          <mc:Fallback>
            <p:pic>
              <p:nvPicPr>
                <p:cNvPr id="433" name="Freihand 432">
                  <a:extLst>
                    <a:ext uri="{FF2B5EF4-FFF2-40B4-BE49-F238E27FC236}">
                      <a16:creationId xmlns:a16="http://schemas.microsoft.com/office/drawing/2014/main" id="{25647EA7-7424-4BEF-A716-E28C57D8C831}"/>
                    </a:ext>
                  </a:extLst>
                </p:cNvPr>
                <p:cNvPicPr/>
                <p:nvPr/>
              </p:nvPicPr>
              <p:blipFill>
                <a:blip r:embed="rId673"/>
                <a:stretch>
                  <a:fillRect/>
                </a:stretch>
              </p:blipFill>
              <p:spPr>
                <a:xfrm>
                  <a:off x="6055680" y="6009547"/>
                  <a:ext cx="96840" cy="23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4">
              <p14:nvContentPartPr>
                <p14:cNvPr id="434" name="Freihand 433">
                  <a:extLst>
                    <a:ext uri="{FF2B5EF4-FFF2-40B4-BE49-F238E27FC236}">
                      <a16:creationId xmlns:a16="http://schemas.microsoft.com/office/drawing/2014/main" id="{E10CF0A9-96D0-4BD4-BABA-8CD4567FAC02}"/>
                    </a:ext>
                  </a:extLst>
                </p14:cNvPr>
                <p14:cNvContentPartPr/>
                <p14:nvPr/>
              </p14:nvContentPartPr>
              <p14:xfrm>
                <a:off x="6178440" y="6025747"/>
                <a:ext cx="152280" cy="51840"/>
              </p14:xfrm>
            </p:contentPart>
          </mc:Choice>
          <mc:Fallback>
            <p:pic>
              <p:nvPicPr>
                <p:cNvPr id="434" name="Freihand 433">
                  <a:extLst>
                    <a:ext uri="{FF2B5EF4-FFF2-40B4-BE49-F238E27FC236}">
                      <a16:creationId xmlns:a16="http://schemas.microsoft.com/office/drawing/2014/main" id="{E10CF0A9-96D0-4BD4-BABA-8CD4567FAC02}"/>
                    </a:ext>
                  </a:extLst>
                </p:cNvPr>
                <p:cNvPicPr/>
                <p:nvPr/>
              </p:nvPicPr>
              <p:blipFill>
                <a:blip r:embed="rId675"/>
                <a:stretch>
                  <a:fillRect/>
                </a:stretch>
              </p:blipFill>
              <p:spPr>
                <a:xfrm>
                  <a:off x="6174120" y="6021427"/>
                  <a:ext cx="160920" cy="6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6">
              <p14:nvContentPartPr>
                <p14:cNvPr id="435" name="Freihand 434">
                  <a:extLst>
                    <a:ext uri="{FF2B5EF4-FFF2-40B4-BE49-F238E27FC236}">
                      <a16:creationId xmlns:a16="http://schemas.microsoft.com/office/drawing/2014/main" id="{DEA8B7C6-F16A-439C-9424-F55C3460DBC5}"/>
                    </a:ext>
                  </a:extLst>
                </p14:cNvPr>
                <p14:cNvContentPartPr/>
                <p14:nvPr/>
              </p14:nvContentPartPr>
              <p14:xfrm>
                <a:off x="6396600" y="5919907"/>
                <a:ext cx="36000" cy="134280"/>
              </p14:xfrm>
            </p:contentPart>
          </mc:Choice>
          <mc:Fallback>
            <p:pic>
              <p:nvPicPr>
                <p:cNvPr id="435" name="Freihand 434">
                  <a:extLst>
                    <a:ext uri="{FF2B5EF4-FFF2-40B4-BE49-F238E27FC236}">
                      <a16:creationId xmlns:a16="http://schemas.microsoft.com/office/drawing/2014/main" id="{DEA8B7C6-F16A-439C-9424-F55C3460DBC5}"/>
                    </a:ext>
                  </a:extLst>
                </p:cNvPr>
                <p:cNvPicPr/>
                <p:nvPr/>
              </p:nvPicPr>
              <p:blipFill>
                <a:blip r:embed="rId677"/>
                <a:stretch>
                  <a:fillRect/>
                </a:stretch>
              </p:blipFill>
              <p:spPr>
                <a:xfrm>
                  <a:off x="6392280" y="5915587"/>
                  <a:ext cx="44640" cy="14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8">
              <p14:nvContentPartPr>
                <p14:cNvPr id="436" name="Freihand 435">
                  <a:extLst>
                    <a:ext uri="{FF2B5EF4-FFF2-40B4-BE49-F238E27FC236}">
                      <a16:creationId xmlns:a16="http://schemas.microsoft.com/office/drawing/2014/main" id="{569307E2-2ABB-467B-BB2B-AA174426EE1D}"/>
                    </a:ext>
                  </a:extLst>
                </p14:cNvPr>
                <p14:cNvContentPartPr/>
                <p14:nvPr/>
              </p14:nvContentPartPr>
              <p14:xfrm>
                <a:off x="6386880" y="5936107"/>
                <a:ext cx="73800" cy="100440"/>
              </p14:xfrm>
            </p:contentPart>
          </mc:Choice>
          <mc:Fallback>
            <p:pic>
              <p:nvPicPr>
                <p:cNvPr id="436" name="Freihand 435">
                  <a:extLst>
                    <a:ext uri="{FF2B5EF4-FFF2-40B4-BE49-F238E27FC236}">
                      <a16:creationId xmlns:a16="http://schemas.microsoft.com/office/drawing/2014/main" id="{569307E2-2ABB-467B-BB2B-AA174426EE1D}"/>
                    </a:ext>
                  </a:extLst>
                </p:cNvPr>
                <p:cNvPicPr/>
                <p:nvPr/>
              </p:nvPicPr>
              <p:blipFill>
                <a:blip r:embed="rId679"/>
                <a:stretch>
                  <a:fillRect/>
                </a:stretch>
              </p:blipFill>
              <p:spPr>
                <a:xfrm>
                  <a:off x="6382560" y="5931787"/>
                  <a:ext cx="82440" cy="10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0">
              <p14:nvContentPartPr>
                <p14:cNvPr id="437" name="Freihand 436">
                  <a:extLst>
                    <a:ext uri="{FF2B5EF4-FFF2-40B4-BE49-F238E27FC236}">
                      <a16:creationId xmlns:a16="http://schemas.microsoft.com/office/drawing/2014/main" id="{8D7CE90D-20BE-410F-AB06-496AB24BE839}"/>
                    </a:ext>
                  </a:extLst>
                </p14:cNvPr>
                <p14:cNvContentPartPr/>
                <p14:nvPr/>
              </p14:nvContentPartPr>
              <p14:xfrm>
                <a:off x="6413880" y="5978227"/>
                <a:ext cx="39960" cy="70920"/>
              </p14:xfrm>
            </p:contentPart>
          </mc:Choice>
          <mc:Fallback>
            <p:pic>
              <p:nvPicPr>
                <p:cNvPr id="437" name="Freihand 436">
                  <a:extLst>
                    <a:ext uri="{FF2B5EF4-FFF2-40B4-BE49-F238E27FC236}">
                      <a16:creationId xmlns:a16="http://schemas.microsoft.com/office/drawing/2014/main" id="{8D7CE90D-20BE-410F-AB06-496AB24BE839}"/>
                    </a:ext>
                  </a:extLst>
                </p:cNvPr>
                <p:cNvPicPr/>
                <p:nvPr/>
              </p:nvPicPr>
              <p:blipFill>
                <a:blip r:embed="rId681"/>
                <a:stretch>
                  <a:fillRect/>
                </a:stretch>
              </p:blipFill>
              <p:spPr>
                <a:xfrm>
                  <a:off x="6409560" y="5973907"/>
                  <a:ext cx="48600" cy="7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2">
              <p14:nvContentPartPr>
                <p14:cNvPr id="438" name="Freihand 437">
                  <a:extLst>
                    <a:ext uri="{FF2B5EF4-FFF2-40B4-BE49-F238E27FC236}">
                      <a16:creationId xmlns:a16="http://schemas.microsoft.com/office/drawing/2014/main" id="{C3C69037-3F4E-4257-86A4-B4A241154194}"/>
                    </a:ext>
                  </a:extLst>
                </p14:cNvPr>
                <p14:cNvContentPartPr/>
                <p14:nvPr/>
              </p14:nvContentPartPr>
              <p14:xfrm>
                <a:off x="6481560" y="5922427"/>
                <a:ext cx="91440" cy="158040"/>
              </p14:xfrm>
            </p:contentPart>
          </mc:Choice>
          <mc:Fallback>
            <p:pic>
              <p:nvPicPr>
                <p:cNvPr id="438" name="Freihand 437">
                  <a:extLst>
                    <a:ext uri="{FF2B5EF4-FFF2-40B4-BE49-F238E27FC236}">
                      <a16:creationId xmlns:a16="http://schemas.microsoft.com/office/drawing/2014/main" id="{C3C69037-3F4E-4257-86A4-B4A241154194}"/>
                    </a:ext>
                  </a:extLst>
                </p:cNvPr>
                <p:cNvPicPr/>
                <p:nvPr/>
              </p:nvPicPr>
              <p:blipFill>
                <a:blip r:embed="rId683"/>
                <a:stretch>
                  <a:fillRect/>
                </a:stretch>
              </p:blipFill>
              <p:spPr>
                <a:xfrm>
                  <a:off x="6477240" y="5918107"/>
                  <a:ext cx="100080" cy="16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4">
              <p14:nvContentPartPr>
                <p14:cNvPr id="440" name="Freihand 439">
                  <a:extLst>
                    <a:ext uri="{FF2B5EF4-FFF2-40B4-BE49-F238E27FC236}">
                      <a16:creationId xmlns:a16="http://schemas.microsoft.com/office/drawing/2014/main" id="{90C061F0-8A7E-4C25-85AA-D6C15C7A9F76}"/>
                    </a:ext>
                  </a:extLst>
                </p14:cNvPr>
                <p14:cNvContentPartPr/>
                <p14:nvPr/>
              </p14:nvContentPartPr>
              <p14:xfrm>
                <a:off x="6558600" y="5948347"/>
                <a:ext cx="114480" cy="111600"/>
              </p14:xfrm>
            </p:contentPart>
          </mc:Choice>
          <mc:Fallback>
            <p:pic>
              <p:nvPicPr>
                <p:cNvPr id="440" name="Freihand 439">
                  <a:extLst>
                    <a:ext uri="{FF2B5EF4-FFF2-40B4-BE49-F238E27FC236}">
                      <a16:creationId xmlns:a16="http://schemas.microsoft.com/office/drawing/2014/main" id="{90C061F0-8A7E-4C25-85AA-D6C15C7A9F76}"/>
                    </a:ext>
                  </a:extLst>
                </p:cNvPr>
                <p:cNvPicPr/>
                <p:nvPr/>
              </p:nvPicPr>
              <p:blipFill>
                <a:blip r:embed="rId685"/>
                <a:stretch>
                  <a:fillRect/>
                </a:stretch>
              </p:blipFill>
              <p:spPr>
                <a:xfrm>
                  <a:off x="6554280" y="5944027"/>
                  <a:ext cx="123120" cy="12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6">
              <p14:nvContentPartPr>
                <p14:cNvPr id="442" name="Freihand 441">
                  <a:extLst>
                    <a:ext uri="{FF2B5EF4-FFF2-40B4-BE49-F238E27FC236}">
                      <a16:creationId xmlns:a16="http://schemas.microsoft.com/office/drawing/2014/main" id="{DE1BF219-CB2D-4C24-AD5F-6FC57D2E6C27}"/>
                    </a:ext>
                  </a:extLst>
                </p14:cNvPr>
                <p14:cNvContentPartPr/>
                <p14:nvPr/>
              </p14:nvContentPartPr>
              <p14:xfrm>
                <a:off x="6784680" y="5833507"/>
                <a:ext cx="264240" cy="286560"/>
              </p14:xfrm>
            </p:contentPart>
          </mc:Choice>
          <mc:Fallback>
            <p:pic>
              <p:nvPicPr>
                <p:cNvPr id="442" name="Freihand 441">
                  <a:extLst>
                    <a:ext uri="{FF2B5EF4-FFF2-40B4-BE49-F238E27FC236}">
                      <a16:creationId xmlns:a16="http://schemas.microsoft.com/office/drawing/2014/main" id="{DE1BF219-CB2D-4C24-AD5F-6FC57D2E6C27}"/>
                    </a:ext>
                  </a:extLst>
                </p:cNvPr>
                <p:cNvPicPr/>
                <p:nvPr/>
              </p:nvPicPr>
              <p:blipFill>
                <a:blip r:embed="rId687"/>
                <a:stretch>
                  <a:fillRect/>
                </a:stretch>
              </p:blipFill>
              <p:spPr>
                <a:xfrm>
                  <a:off x="6780360" y="5829187"/>
                  <a:ext cx="272880" cy="29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8">
              <p14:nvContentPartPr>
                <p14:cNvPr id="443" name="Freihand 442">
                  <a:extLst>
                    <a:ext uri="{FF2B5EF4-FFF2-40B4-BE49-F238E27FC236}">
                      <a16:creationId xmlns:a16="http://schemas.microsoft.com/office/drawing/2014/main" id="{F499B9BF-9BBC-4AD1-B8E9-C2AD560CE7F5}"/>
                    </a:ext>
                  </a:extLst>
                </p14:cNvPr>
                <p14:cNvContentPartPr/>
                <p14:nvPr/>
              </p14:nvContentPartPr>
              <p14:xfrm>
                <a:off x="6902040" y="5853307"/>
                <a:ext cx="58320" cy="7560"/>
              </p14:xfrm>
            </p:contentPart>
          </mc:Choice>
          <mc:Fallback>
            <p:pic>
              <p:nvPicPr>
                <p:cNvPr id="443" name="Freihand 442">
                  <a:extLst>
                    <a:ext uri="{FF2B5EF4-FFF2-40B4-BE49-F238E27FC236}">
                      <a16:creationId xmlns:a16="http://schemas.microsoft.com/office/drawing/2014/main" id="{F499B9BF-9BBC-4AD1-B8E9-C2AD560CE7F5}"/>
                    </a:ext>
                  </a:extLst>
                </p:cNvPr>
                <p:cNvPicPr/>
                <p:nvPr/>
              </p:nvPicPr>
              <p:blipFill>
                <a:blip r:embed="rId689"/>
                <a:stretch>
                  <a:fillRect/>
                </a:stretch>
              </p:blipFill>
              <p:spPr>
                <a:xfrm>
                  <a:off x="6897720" y="5848987"/>
                  <a:ext cx="66960" cy="1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0">
              <p14:nvContentPartPr>
                <p14:cNvPr id="444" name="Freihand 443">
                  <a:extLst>
                    <a:ext uri="{FF2B5EF4-FFF2-40B4-BE49-F238E27FC236}">
                      <a16:creationId xmlns:a16="http://schemas.microsoft.com/office/drawing/2014/main" id="{98D3DB20-9835-4E08-AA70-C00A94FA206C}"/>
                    </a:ext>
                  </a:extLst>
                </p14:cNvPr>
                <p14:cNvContentPartPr/>
                <p14:nvPr/>
              </p14:nvContentPartPr>
              <p14:xfrm>
                <a:off x="7138200" y="5895067"/>
                <a:ext cx="321840" cy="122400"/>
              </p14:xfrm>
            </p:contentPart>
          </mc:Choice>
          <mc:Fallback>
            <p:pic>
              <p:nvPicPr>
                <p:cNvPr id="444" name="Freihand 443">
                  <a:extLst>
                    <a:ext uri="{FF2B5EF4-FFF2-40B4-BE49-F238E27FC236}">
                      <a16:creationId xmlns:a16="http://schemas.microsoft.com/office/drawing/2014/main" id="{98D3DB20-9835-4E08-AA70-C00A94FA206C}"/>
                    </a:ext>
                  </a:extLst>
                </p:cNvPr>
                <p:cNvPicPr/>
                <p:nvPr/>
              </p:nvPicPr>
              <p:blipFill>
                <a:blip r:embed="rId691"/>
                <a:stretch>
                  <a:fillRect/>
                </a:stretch>
              </p:blipFill>
              <p:spPr>
                <a:xfrm>
                  <a:off x="7133880" y="5890747"/>
                  <a:ext cx="330480" cy="13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2">
              <p14:nvContentPartPr>
                <p14:cNvPr id="445" name="Freihand 444">
                  <a:extLst>
                    <a:ext uri="{FF2B5EF4-FFF2-40B4-BE49-F238E27FC236}">
                      <a16:creationId xmlns:a16="http://schemas.microsoft.com/office/drawing/2014/main" id="{1FC9F41C-F898-4762-9DA4-560EF69164D1}"/>
                    </a:ext>
                  </a:extLst>
                </p14:cNvPr>
                <p14:cNvContentPartPr/>
                <p14:nvPr/>
              </p14:nvContentPartPr>
              <p14:xfrm>
                <a:off x="7418280" y="5827387"/>
                <a:ext cx="360" cy="360"/>
              </p14:xfrm>
            </p:contentPart>
          </mc:Choice>
          <mc:Fallback>
            <p:pic>
              <p:nvPicPr>
                <p:cNvPr id="445" name="Freihand 444">
                  <a:extLst>
                    <a:ext uri="{FF2B5EF4-FFF2-40B4-BE49-F238E27FC236}">
                      <a16:creationId xmlns:a16="http://schemas.microsoft.com/office/drawing/2014/main" id="{1FC9F41C-F898-4762-9DA4-560EF69164D1}"/>
                    </a:ext>
                  </a:extLst>
                </p:cNvPr>
                <p:cNvPicPr/>
                <p:nvPr/>
              </p:nvPicPr>
              <p:blipFill>
                <a:blip r:embed="rId530"/>
                <a:stretch>
                  <a:fillRect/>
                </a:stretch>
              </p:blipFill>
              <p:spPr>
                <a:xfrm>
                  <a:off x="7413960" y="5823067"/>
                  <a:ext cx="9000" cy="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3">
              <p14:nvContentPartPr>
                <p14:cNvPr id="446" name="Freihand 445">
                  <a:extLst>
                    <a:ext uri="{FF2B5EF4-FFF2-40B4-BE49-F238E27FC236}">
                      <a16:creationId xmlns:a16="http://schemas.microsoft.com/office/drawing/2014/main" id="{BC8BD2DD-5A02-4112-87CB-49C66544F31D}"/>
                    </a:ext>
                  </a:extLst>
                </p14:cNvPr>
                <p14:cNvContentPartPr/>
                <p14:nvPr/>
              </p14:nvContentPartPr>
              <p14:xfrm>
                <a:off x="7437720" y="5961307"/>
                <a:ext cx="59400" cy="48600"/>
              </p14:xfrm>
            </p:contentPart>
          </mc:Choice>
          <mc:Fallback>
            <p:pic>
              <p:nvPicPr>
                <p:cNvPr id="446" name="Freihand 445">
                  <a:extLst>
                    <a:ext uri="{FF2B5EF4-FFF2-40B4-BE49-F238E27FC236}">
                      <a16:creationId xmlns:a16="http://schemas.microsoft.com/office/drawing/2014/main" id="{BC8BD2DD-5A02-4112-87CB-49C66544F31D}"/>
                    </a:ext>
                  </a:extLst>
                </p:cNvPr>
                <p:cNvPicPr/>
                <p:nvPr/>
              </p:nvPicPr>
              <p:blipFill>
                <a:blip r:embed="rId694"/>
                <a:stretch>
                  <a:fillRect/>
                </a:stretch>
              </p:blipFill>
              <p:spPr>
                <a:xfrm>
                  <a:off x="7433400" y="5956987"/>
                  <a:ext cx="68040" cy="5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5">
              <p14:nvContentPartPr>
                <p14:cNvPr id="447" name="Freihand 446">
                  <a:extLst>
                    <a:ext uri="{FF2B5EF4-FFF2-40B4-BE49-F238E27FC236}">
                      <a16:creationId xmlns:a16="http://schemas.microsoft.com/office/drawing/2014/main" id="{A0260916-6CB9-40A0-9B16-5DAECD2AED7A}"/>
                    </a:ext>
                  </a:extLst>
                </p14:cNvPr>
                <p14:cNvContentPartPr/>
                <p14:nvPr/>
              </p14:nvContentPartPr>
              <p14:xfrm>
                <a:off x="7542840" y="5935027"/>
                <a:ext cx="93960" cy="84240"/>
              </p14:xfrm>
            </p:contentPart>
          </mc:Choice>
          <mc:Fallback>
            <p:pic>
              <p:nvPicPr>
                <p:cNvPr id="447" name="Freihand 446">
                  <a:extLst>
                    <a:ext uri="{FF2B5EF4-FFF2-40B4-BE49-F238E27FC236}">
                      <a16:creationId xmlns:a16="http://schemas.microsoft.com/office/drawing/2014/main" id="{A0260916-6CB9-40A0-9B16-5DAECD2AED7A}"/>
                    </a:ext>
                  </a:extLst>
                </p:cNvPr>
                <p:cNvPicPr/>
                <p:nvPr/>
              </p:nvPicPr>
              <p:blipFill>
                <a:blip r:embed="rId696"/>
                <a:stretch>
                  <a:fillRect/>
                </a:stretch>
              </p:blipFill>
              <p:spPr>
                <a:xfrm>
                  <a:off x="7538520" y="5930707"/>
                  <a:ext cx="102600" cy="9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7">
              <p14:nvContentPartPr>
                <p14:cNvPr id="448" name="Freihand 447">
                  <a:extLst>
                    <a:ext uri="{FF2B5EF4-FFF2-40B4-BE49-F238E27FC236}">
                      <a16:creationId xmlns:a16="http://schemas.microsoft.com/office/drawing/2014/main" id="{8C98C9A9-6D3F-4291-9650-CD23880C21FF}"/>
                    </a:ext>
                  </a:extLst>
                </p14:cNvPr>
                <p14:cNvContentPartPr/>
                <p14:nvPr/>
              </p14:nvContentPartPr>
              <p14:xfrm>
                <a:off x="5127600" y="6313747"/>
                <a:ext cx="24840" cy="115200"/>
              </p14:xfrm>
            </p:contentPart>
          </mc:Choice>
          <mc:Fallback>
            <p:pic>
              <p:nvPicPr>
                <p:cNvPr id="448" name="Freihand 447">
                  <a:extLst>
                    <a:ext uri="{FF2B5EF4-FFF2-40B4-BE49-F238E27FC236}">
                      <a16:creationId xmlns:a16="http://schemas.microsoft.com/office/drawing/2014/main" id="{8C98C9A9-6D3F-4291-9650-CD23880C21FF}"/>
                    </a:ext>
                  </a:extLst>
                </p:cNvPr>
                <p:cNvPicPr/>
                <p:nvPr/>
              </p:nvPicPr>
              <p:blipFill>
                <a:blip r:embed="rId698"/>
                <a:stretch>
                  <a:fillRect/>
                </a:stretch>
              </p:blipFill>
              <p:spPr>
                <a:xfrm>
                  <a:off x="5123280" y="6309427"/>
                  <a:ext cx="33480" cy="12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9">
              <p14:nvContentPartPr>
                <p14:cNvPr id="449" name="Freihand 448">
                  <a:extLst>
                    <a:ext uri="{FF2B5EF4-FFF2-40B4-BE49-F238E27FC236}">
                      <a16:creationId xmlns:a16="http://schemas.microsoft.com/office/drawing/2014/main" id="{1FE4DCCB-8C7F-4D9A-9D48-EE1335223676}"/>
                    </a:ext>
                  </a:extLst>
                </p14:cNvPr>
                <p14:cNvContentPartPr/>
                <p14:nvPr/>
              </p14:nvContentPartPr>
              <p14:xfrm>
                <a:off x="5058840" y="6280627"/>
                <a:ext cx="160200" cy="180720"/>
              </p14:xfrm>
            </p:contentPart>
          </mc:Choice>
          <mc:Fallback>
            <p:pic>
              <p:nvPicPr>
                <p:cNvPr id="449" name="Freihand 448">
                  <a:extLst>
                    <a:ext uri="{FF2B5EF4-FFF2-40B4-BE49-F238E27FC236}">
                      <a16:creationId xmlns:a16="http://schemas.microsoft.com/office/drawing/2014/main" id="{1FE4DCCB-8C7F-4D9A-9D48-EE1335223676}"/>
                    </a:ext>
                  </a:extLst>
                </p:cNvPr>
                <p:cNvPicPr/>
                <p:nvPr/>
              </p:nvPicPr>
              <p:blipFill>
                <a:blip r:embed="rId700"/>
                <a:stretch>
                  <a:fillRect/>
                </a:stretch>
              </p:blipFill>
              <p:spPr>
                <a:xfrm>
                  <a:off x="5054520" y="6276307"/>
                  <a:ext cx="168840" cy="18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1">
              <p14:nvContentPartPr>
                <p14:cNvPr id="450" name="Freihand 449">
                  <a:extLst>
                    <a:ext uri="{FF2B5EF4-FFF2-40B4-BE49-F238E27FC236}">
                      <a16:creationId xmlns:a16="http://schemas.microsoft.com/office/drawing/2014/main" id="{BD7FFD3A-A38A-445B-A865-BD3001E8974D}"/>
                    </a:ext>
                  </a:extLst>
                </p14:cNvPr>
                <p14:cNvContentPartPr/>
                <p14:nvPr/>
              </p14:nvContentPartPr>
              <p14:xfrm>
                <a:off x="5235240" y="6340027"/>
                <a:ext cx="96840" cy="102600"/>
              </p14:xfrm>
            </p:contentPart>
          </mc:Choice>
          <mc:Fallback>
            <p:pic>
              <p:nvPicPr>
                <p:cNvPr id="450" name="Freihand 449">
                  <a:extLst>
                    <a:ext uri="{FF2B5EF4-FFF2-40B4-BE49-F238E27FC236}">
                      <a16:creationId xmlns:a16="http://schemas.microsoft.com/office/drawing/2014/main" id="{BD7FFD3A-A38A-445B-A865-BD3001E8974D}"/>
                    </a:ext>
                  </a:extLst>
                </p:cNvPr>
                <p:cNvPicPr/>
                <p:nvPr/>
              </p:nvPicPr>
              <p:blipFill>
                <a:blip r:embed="rId702"/>
                <a:stretch>
                  <a:fillRect/>
                </a:stretch>
              </p:blipFill>
              <p:spPr>
                <a:xfrm>
                  <a:off x="5230920" y="6335707"/>
                  <a:ext cx="105480" cy="11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3">
              <p14:nvContentPartPr>
                <p14:cNvPr id="451" name="Freihand 450">
                  <a:extLst>
                    <a:ext uri="{FF2B5EF4-FFF2-40B4-BE49-F238E27FC236}">
                      <a16:creationId xmlns:a16="http://schemas.microsoft.com/office/drawing/2014/main" id="{887FFAB1-EA8D-4E33-B8FB-67DB3FC74C3C}"/>
                    </a:ext>
                  </a:extLst>
                </p14:cNvPr>
                <p14:cNvContentPartPr/>
                <p14:nvPr/>
              </p14:nvContentPartPr>
              <p14:xfrm>
                <a:off x="5300400" y="6325267"/>
                <a:ext cx="105480" cy="124560"/>
              </p14:xfrm>
            </p:contentPart>
          </mc:Choice>
          <mc:Fallback>
            <p:pic>
              <p:nvPicPr>
                <p:cNvPr id="451" name="Freihand 450">
                  <a:extLst>
                    <a:ext uri="{FF2B5EF4-FFF2-40B4-BE49-F238E27FC236}">
                      <a16:creationId xmlns:a16="http://schemas.microsoft.com/office/drawing/2014/main" id="{887FFAB1-EA8D-4E33-B8FB-67DB3FC74C3C}"/>
                    </a:ext>
                  </a:extLst>
                </p:cNvPr>
                <p:cNvPicPr/>
                <p:nvPr/>
              </p:nvPicPr>
              <p:blipFill>
                <a:blip r:embed="rId704"/>
                <a:stretch>
                  <a:fillRect/>
                </a:stretch>
              </p:blipFill>
              <p:spPr>
                <a:xfrm>
                  <a:off x="5296080" y="6320947"/>
                  <a:ext cx="114120" cy="13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5">
              <p14:nvContentPartPr>
                <p14:cNvPr id="452" name="Freihand 451">
                  <a:extLst>
                    <a:ext uri="{FF2B5EF4-FFF2-40B4-BE49-F238E27FC236}">
                      <a16:creationId xmlns:a16="http://schemas.microsoft.com/office/drawing/2014/main" id="{FC7D2884-C659-4896-A468-4BDCBEE2E298}"/>
                    </a:ext>
                  </a:extLst>
                </p14:cNvPr>
                <p14:cNvContentPartPr/>
                <p14:nvPr/>
              </p14:nvContentPartPr>
              <p14:xfrm>
                <a:off x="5405520" y="6329587"/>
                <a:ext cx="91800" cy="102960"/>
              </p14:xfrm>
            </p:contentPart>
          </mc:Choice>
          <mc:Fallback>
            <p:pic>
              <p:nvPicPr>
                <p:cNvPr id="452" name="Freihand 451">
                  <a:extLst>
                    <a:ext uri="{FF2B5EF4-FFF2-40B4-BE49-F238E27FC236}">
                      <a16:creationId xmlns:a16="http://schemas.microsoft.com/office/drawing/2014/main" id="{FC7D2884-C659-4896-A468-4BDCBEE2E298}"/>
                    </a:ext>
                  </a:extLst>
                </p:cNvPr>
                <p:cNvPicPr/>
                <p:nvPr/>
              </p:nvPicPr>
              <p:blipFill>
                <a:blip r:embed="rId706"/>
                <a:stretch>
                  <a:fillRect/>
                </a:stretch>
              </p:blipFill>
              <p:spPr>
                <a:xfrm>
                  <a:off x="5401200" y="6325267"/>
                  <a:ext cx="100440" cy="11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7">
              <p14:nvContentPartPr>
                <p14:cNvPr id="453" name="Freihand 452">
                  <a:extLst>
                    <a:ext uri="{FF2B5EF4-FFF2-40B4-BE49-F238E27FC236}">
                      <a16:creationId xmlns:a16="http://schemas.microsoft.com/office/drawing/2014/main" id="{39E0A6CE-7F02-431F-88C1-471D1A72EE74}"/>
                    </a:ext>
                  </a:extLst>
                </p14:cNvPr>
                <p14:cNvContentPartPr/>
                <p14:nvPr/>
              </p14:nvContentPartPr>
              <p14:xfrm>
                <a:off x="5531520" y="6339667"/>
                <a:ext cx="212760" cy="69840"/>
              </p14:xfrm>
            </p:contentPart>
          </mc:Choice>
          <mc:Fallback>
            <p:pic>
              <p:nvPicPr>
                <p:cNvPr id="453" name="Freihand 452">
                  <a:extLst>
                    <a:ext uri="{FF2B5EF4-FFF2-40B4-BE49-F238E27FC236}">
                      <a16:creationId xmlns:a16="http://schemas.microsoft.com/office/drawing/2014/main" id="{39E0A6CE-7F02-431F-88C1-471D1A72EE74}"/>
                    </a:ext>
                  </a:extLst>
                </p:cNvPr>
                <p:cNvPicPr/>
                <p:nvPr/>
              </p:nvPicPr>
              <p:blipFill>
                <a:blip r:embed="rId708"/>
                <a:stretch>
                  <a:fillRect/>
                </a:stretch>
              </p:blipFill>
              <p:spPr>
                <a:xfrm>
                  <a:off x="5527200" y="6335347"/>
                  <a:ext cx="221400" cy="7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9">
              <p14:nvContentPartPr>
                <p14:cNvPr id="454" name="Freihand 453">
                  <a:extLst>
                    <a:ext uri="{FF2B5EF4-FFF2-40B4-BE49-F238E27FC236}">
                      <a16:creationId xmlns:a16="http://schemas.microsoft.com/office/drawing/2014/main" id="{110796F6-6069-4127-939D-4FBE376F8DA0}"/>
                    </a:ext>
                  </a:extLst>
                </p14:cNvPr>
                <p14:cNvContentPartPr/>
                <p14:nvPr/>
              </p14:nvContentPartPr>
              <p14:xfrm>
                <a:off x="5729880" y="6337147"/>
                <a:ext cx="267480" cy="196560"/>
              </p14:xfrm>
            </p:contentPart>
          </mc:Choice>
          <mc:Fallback>
            <p:pic>
              <p:nvPicPr>
                <p:cNvPr id="454" name="Freihand 453">
                  <a:extLst>
                    <a:ext uri="{FF2B5EF4-FFF2-40B4-BE49-F238E27FC236}">
                      <a16:creationId xmlns:a16="http://schemas.microsoft.com/office/drawing/2014/main" id="{110796F6-6069-4127-939D-4FBE376F8DA0}"/>
                    </a:ext>
                  </a:extLst>
                </p:cNvPr>
                <p:cNvPicPr/>
                <p:nvPr/>
              </p:nvPicPr>
              <p:blipFill>
                <a:blip r:embed="rId710"/>
                <a:stretch>
                  <a:fillRect/>
                </a:stretch>
              </p:blipFill>
              <p:spPr>
                <a:xfrm>
                  <a:off x="5725560" y="6332827"/>
                  <a:ext cx="276120" cy="20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1">
              <p14:nvContentPartPr>
                <p14:cNvPr id="457" name="Freihand 456">
                  <a:extLst>
                    <a:ext uri="{FF2B5EF4-FFF2-40B4-BE49-F238E27FC236}">
                      <a16:creationId xmlns:a16="http://schemas.microsoft.com/office/drawing/2014/main" id="{A2827AC9-447A-4201-92BC-47707C65AE01}"/>
                    </a:ext>
                  </a:extLst>
                </p14:cNvPr>
                <p14:cNvContentPartPr/>
                <p14:nvPr/>
              </p14:nvContentPartPr>
              <p14:xfrm>
                <a:off x="5733840" y="6286387"/>
                <a:ext cx="123480" cy="155880"/>
              </p14:xfrm>
            </p:contentPart>
          </mc:Choice>
          <mc:Fallback>
            <p:pic>
              <p:nvPicPr>
                <p:cNvPr id="457" name="Freihand 456">
                  <a:extLst>
                    <a:ext uri="{FF2B5EF4-FFF2-40B4-BE49-F238E27FC236}">
                      <a16:creationId xmlns:a16="http://schemas.microsoft.com/office/drawing/2014/main" id="{A2827AC9-447A-4201-92BC-47707C65AE01}"/>
                    </a:ext>
                  </a:extLst>
                </p:cNvPr>
                <p:cNvPicPr/>
                <p:nvPr/>
              </p:nvPicPr>
              <p:blipFill>
                <a:blip r:embed="rId712"/>
                <a:stretch>
                  <a:fillRect/>
                </a:stretch>
              </p:blipFill>
              <p:spPr>
                <a:xfrm>
                  <a:off x="5729520" y="6282067"/>
                  <a:ext cx="132120" cy="16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3">
              <p14:nvContentPartPr>
                <p14:cNvPr id="458" name="Freihand 457">
                  <a:extLst>
                    <a:ext uri="{FF2B5EF4-FFF2-40B4-BE49-F238E27FC236}">
                      <a16:creationId xmlns:a16="http://schemas.microsoft.com/office/drawing/2014/main" id="{89BFE2CB-672D-45CD-9566-AEBFB24FE919}"/>
                    </a:ext>
                  </a:extLst>
                </p14:cNvPr>
                <p14:cNvContentPartPr/>
                <p14:nvPr/>
              </p14:nvContentPartPr>
              <p14:xfrm>
                <a:off x="5874240" y="6218347"/>
                <a:ext cx="182520" cy="203760"/>
              </p14:xfrm>
            </p:contentPart>
          </mc:Choice>
          <mc:Fallback>
            <p:pic>
              <p:nvPicPr>
                <p:cNvPr id="458" name="Freihand 457">
                  <a:extLst>
                    <a:ext uri="{FF2B5EF4-FFF2-40B4-BE49-F238E27FC236}">
                      <a16:creationId xmlns:a16="http://schemas.microsoft.com/office/drawing/2014/main" id="{89BFE2CB-672D-45CD-9566-AEBFB24FE919}"/>
                    </a:ext>
                  </a:extLst>
                </p:cNvPr>
                <p:cNvPicPr/>
                <p:nvPr/>
              </p:nvPicPr>
              <p:blipFill>
                <a:blip r:embed="rId714"/>
                <a:stretch>
                  <a:fillRect/>
                </a:stretch>
              </p:blipFill>
              <p:spPr>
                <a:xfrm>
                  <a:off x="5869920" y="6214027"/>
                  <a:ext cx="191160" cy="21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5">
              <p14:nvContentPartPr>
                <p14:cNvPr id="459" name="Freihand 458">
                  <a:extLst>
                    <a:ext uri="{FF2B5EF4-FFF2-40B4-BE49-F238E27FC236}">
                      <a16:creationId xmlns:a16="http://schemas.microsoft.com/office/drawing/2014/main" id="{2EDED3FF-1375-42AE-99D8-2CBD5402355E}"/>
                    </a:ext>
                  </a:extLst>
                </p14:cNvPr>
                <p14:cNvContentPartPr/>
                <p14:nvPr/>
              </p14:nvContentPartPr>
              <p14:xfrm>
                <a:off x="6123720" y="6219787"/>
                <a:ext cx="52200" cy="167760"/>
              </p14:xfrm>
            </p:contentPart>
          </mc:Choice>
          <mc:Fallback>
            <p:pic>
              <p:nvPicPr>
                <p:cNvPr id="459" name="Freihand 458">
                  <a:extLst>
                    <a:ext uri="{FF2B5EF4-FFF2-40B4-BE49-F238E27FC236}">
                      <a16:creationId xmlns:a16="http://schemas.microsoft.com/office/drawing/2014/main" id="{2EDED3FF-1375-42AE-99D8-2CBD5402355E}"/>
                    </a:ext>
                  </a:extLst>
                </p:cNvPr>
                <p:cNvPicPr/>
                <p:nvPr/>
              </p:nvPicPr>
              <p:blipFill>
                <a:blip r:embed="rId716"/>
                <a:stretch>
                  <a:fillRect/>
                </a:stretch>
              </p:blipFill>
              <p:spPr>
                <a:xfrm>
                  <a:off x="6119400" y="6215467"/>
                  <a:ext cx="60840" cy="17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7">
              <p14:nvContentPartPr>
                <p14:cNvPr id="460" name="Freihand 459">
                  <a:extLst>
                    <a:ext uri="{FF2B5EF4-FFF2-40B4-BE49-F238E27FC236}">
                      <a16:creationId xmlns:a16="http://schemas.microsoft.com/office/drawing/2014/main" id="{036AA6BD-5D32-49F3-87A1-1C33DEE9EB55}"/>
                    </a:ext>
                  </a:extLst>
                </p14:cNvPr>
                <p14:cNvContentPartPr/>
                <p14:nvPr/>
              </p14:nvContentPartPr>
              <p14:xfrm>
                <a:off x="6180960" y="6217627"/>
                <a:ext cx="25560" cy="183600"/>
              </p14:xfrm>
            </p:contentPart>
          </mc:Choice>
          <mc:Fallback>
            <p:pic>
              <p:nvPicPr>
                <p:cNvPr id="460" name="Freihand 459">
                  <a:extLst>
                    <a:ext uri="{FF2B5EF4-FFF2-40B4-BE49-F238E27FC236}">
                      <a16:creationId xmlns:a16="http://schemas.microsoft.com/office/drawing/2014/main" id="{036AA6BD-5D32-49F3-87A1-1C33DEE9EB55}"/>
                    </a:ext>
                  </a:extLst>
                </p:cNvPr>
                <p:cNvPicPr/>
                <p:nvPr/>
              </p:nvPicPr>
              <p:blipFill>
                <a:blip r:embed="rId718"/>
                <a:stretch>
                  <a:fillRect/>
                </a:stretch>
              </p:blipFill>
              <p:spPr>
                <a:xfrm>
                  <a:off x="6176640" y="6213307"/>
                  <a:ext cx="34200" cy="19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9">
              <p14:nvContentPartPr>
                <p14:cNvPr id="461" name="Freihand 460">
                  <a:extLst>
                    <a:ext uri="{FF2B5EF4-FFF2-40B4-BE49-F238E27FC236}">
                      <a16:creationId xmlns:a16="http://schemas.microsoft.com/office/drawing/2014/main" id="{5355EF54-6EC1-4905-BD58-47B6E32242F9}"/>
                    </a:ext>
                  </a:extLst>
                </p14:cNvPr>
                <p14:cNvContentPartPr/>
                <p14:nvPr/>
              </p14:nvContentPartPr>
              <p14:xfrm>
                <a:off x="6247920" y="6297547"/>
                <a:ext cx="314640" cy="220320"/>
              </p14:xfrm>
            </p:contentPart>
          </mc:Choice>
          <mc:Fallback>
            <p:pic>
              <p:nvPicPr>
                <p:cNvPr id="461" name="Freihand 460">
                  <a:extLst>
                    <a:ext uri="{FF2B5EF4-FFF2-40B4-BE49-F238E27FC236}">
                      <a16:creationId xmlns:a16="http://schemas.microsoft.com/office/drawing/2014/main" id="{5355EF54-6EC1-4905-BD58-47B6E32242F9}"/>
                    </a:ext>
                  </a:extLst>
                </p:cNvPr>
                <p:cNvPicPr/>
                <p:nvPr/>
              </p:nvPicPr>
              <p:blipFill>
                <a:blip r:embed="rId720"/>
                <a:stretch>
                  <a:fillRect/>
                </a:stretch>
              </p:blipFill>
              <p:spPr>
                <a:xfrm>
                  <a:off x="6243600" y="6293227"/>
                  <a:ext cx="323280" cy="22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1">
              <p14:nvContentPartPr>
                <p14:cNvPr id="463" name="Freihand 462">
                  <a:extLst>
                    <a:ext uri="{FF2B5EF4-FFF2-40B4-BE49-F238E27FC236}">
                      <a16:creationId xmlns:a16="http://schemas.microsoft.com/office/drawing/2014/main" id="{A288CA8C-64D6-4F7A-93E4-6B376F58FBA5}"/>
                    </a:ext>
                  </a:extLst>
                </p14:cNvPr>
                <p14:cNvContentPartPr/>
                <p14:nvPr/>
              </p14:nvContentPartPr>
              <p14:xfrm>
                <a:off x="6635280" y="6256147"/>
                <a:ext cx="349200" cy="114840"/>
              </p14:xfrm>
            </p:contentPart>
          </mc:Choice>
          <mc:Fallback>
            <p:pic>
              <p:nvPicPr>
                <p:cNvPr id="463" name="Freihand 462">
                  <a:extLst>
                    <a:ext uri="{FF2B5EF4-FFF2-40B4-BE49-F238E27FC236}">
                      <a16:creationId xmlns:a16="http://schemas.microsoft.com/office/drawing/2014/main" id="{A288CA8C-64D6-4F7A-93E4-6B376F58FBA5}"/>
                    </a:ext>
                  </a:extLst>
                </p:cNvPr>
                <p:cNvPicPr/>
                <p:nvPr/>
              </p:nvPicPr>
              <p:blipFill>
                <a:blip r:embed="rId722"/>
                <a:stretch>
                  <a:fillRect/>
                </a:stretch>
              </p:blipFill>
              <p:spPr>
                <a:xfrm>
                  <a:off x="6630960" y="6251827"/>
                  <a:ext cx="357840" cy="12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3">
              <p14:nvContentPartPr>
                <p14:cNvPr id="464" name="Freihand 463">
                  <a:extLst>
                    <a:ext uri="{FF2B5EF4-FFF2-40B4-BE49-F238E27FC236}">
                      <a16:creationId xmlns:a16="http://schemas.microsoft.com/office/drawing/2014/main" id="{18C9519A-F6D9-4826-A4A8-3411C1B8E544}"/>
                    </a:ext>
                  </a:extLst>
                </p14:cNvPr>
                <p14:cNvContentPartPr/>
                <p14:nvPr/>
              </p14:nvContentPartPr>
              <p14:xfrm>
                <a:off x="7018680" y="6176947"/>
                <a:ext cx="127440" cy="147960"/>
              </p14:xfrm>
            </p:contentPart>
          </mc:Choice>
          <mc:Fallback>
            <p:pic>
              <p:nvPicPr>
                <p:cNvPr id="464" name="Freihand 463">
                  <a:extLst>
                    <a:ext uri="{FF2B5EF4-FFF2-40B4-BE49-F238E27FC236}">
                      <a16:creationId xmlns:a16="http://schemas.microsoft.com/office/drawing/2014/main" id="{18C9519A-F6D9-4826-A4A8-3411C1B8E544}"/>
                    </a:ext>
                  </a:extLst>
                </p:cNvPr>
                <p:cNvPicPr/>
                <p:nvPr/>
              </p:nvPicPr>
              <p:blipFill>
                <a:blip r:embed="rId724"/>
                <a:stretch>
                  <a:fillRect/>
                </a:stretch>
              </p:blipFill>
              <p:spPr>
                <a:xfrm>
                  <a:off x="7014360" y="6172627"/>
                  <a:ext cx="136080" cy="15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5">
              <p14:nvContentPartPr>
                <p14:cNvPr id="466" name="Freihand 465">
                  <a:extLst>
                    <a:ext uri="{FF2B5EF4-FFF2-40B4-BE49-F238E27FC236}">
                      <a16:creationId xmlns:a16="http://schemas.microsoft.com/office/drawing/2014/main" id="{A36BCDB0-A9E8-4906-A575-473FDEBF837D}"/>
                    </a:ext>
                  </a:extLst>
                </p14:cNvPr>
                <p14:cNvContentPartPr/>
                <p14:nvPr/>
              </p14:nvContentPartPr>
              <p14:xfrm>
                <a:off x="7277880" y="6149227"/>
                <a:ext cx="104040" cy="173160"/>
              </p14:xfrm>
            </p:contentPart>
          </mc:Choice>
          <mc:Fallback>
            <p:pic>
              <p:nvPicPr>
                <p:cNvPr id="466" name="Freihand 465">
                  <a:extLst>
                    <a:ext uri="{FF2B5EF4-FFF2-40B4-BE49-F238E27FC236}">
                      <a16:creationId xmlns:a16="http://schemas.microsoft.com/office/drawing/2014/main" id="{A36BCDB0-A9E8-4906-A575-473FDEBF837D}"/>
                    </a:ext>
                  </a:extLst>
                </p:cNvPr>
                <p:cNvPicPr/>
                <p:nvPr/>
              </p:nvPicPr>
              <p:blipFill>
                <a:blip r:embed="rId726"/>
                <a:stretch>
                  <a:fillRect/>
                </a:stretch>
              </p:blipFill>
              <p:spPr>
                <a:xfrm>
                  <a:off x="7273560" y="6144907"/>
                  <a:ext cx="112680" cy="18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7">
              <p14:nvContentPartPr>
                <p14:cNvPr id="468" name="Freihand 467">
                  <a:extLst>
                    <a:ext uri="{FF2B5EF4-FFF2-40B4-BE49-F238E27FC236}">
                      <a16:creationId xmlns:a16="http://schemas.microsoft.com/office/drawing/2014/main" id="{6B8660A8-C8D7-48A1-8B4F-71A886022E94}"/>
                    </a:ext>
                  </a:extLst>
                </p14:cNvPr>
                <p14:cNvContentPartPr/>
                <p14:nvPr/>
              </p14:nvContentPartPr>
              <p14:xfrm>
                <a:off x="7384800" y="6219427"/>
                <a:ext cx="213120" cy="78840"/>
              </p14:xfrm>
            </p:contentPart>
          </mc:Choice>
          <mc:Fallback>
            <p:pic>
              <p:nvPicPr>
                <p:cNvPr id="468" name="Freihand 467">
                  <a:extLst>
                    <a:ext uri="{FF2B5EF4-FFF2-40B4-BE49-F238E27FC236}">
                      <a16:creationId xmlns:a16="http://schemas.microsoft.com/office/drawing/2014/main" id="{6B8660A8-C8D7-48A1-8B4F-71A886022E94}"/>
                    </a:ext>
                  </a:extLst>
                </p:cNvPr>
                <p:cNvPicPr/>
                <p:nvPr/>
              </p:nvPicPr>
              <p:blipFill>
                <a:blip r:embed="rId728"/>
                <a:stretch>
                  <a:fillRect/>
                </a:stretch>
              </p:blipFill>
              <p:spPr>
                <a:xfrm>
                  <a:off x="7380480" y="6215107"/>
                  <a:ext cx="221760" cy="8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9">
              <p14:nvContentPartPr>
                <p14:cNvPr id="469" name="Freihand 468">
                  <a:extLst>
                    <a:ext uri="{FF2B5EF4-FFF2-40B4-BE49-F238E27FC236}">
                      <a16:creationId xmlns:a16="http://schemas.microsoft.com/office/drawing/2014/main" id="{14A77EA7-2F86-4992-8D7E-927E8BB8C77F}"/>
                    </a:ext>
                  </a:extLst>
                </p14:cNvPr>
                <p14:cNvContentPartPr/>
                <p14:nvPr/>
              </p14:nvContentPartPr>
              <p14:xfrm>
                <a:off x="7627440" y="6172627"/>
                <a:ext cx="100440" cy="117000"/>
              </p14:xfrm>
            </p:contentPart>
          </mc:Choice>
          <mc:Fallback>
            <p:pic>
              <p:nvPicPr>
                <p:cNvPr id="469" name="Freihand 468">
                  <a:extLst>
                    <a:ext uri="{FF2B5EF4-FFF2-40B4-BE49-F238E27FC236}">
                      <a16:creationId xmlns:a16="http://schemas.microsoft.com/office/drawing/2014/main" id="{14A77EA7-2F86-4992-8D7E-927E8BB8C77F}"/>
                    </a:ext>
                  </a:extLst>
                </p:cNvPr>
                <p:cNvPicPr/>
                <p:nvPr/>
              </p:nvPicPr>
              <p:blipFill>
                <a:blip r:embed="rId730"/>
                <a:stretch>
                  <a:fillRect/>
                </a:stretch>
              </p:blipFill>
              <p:spPr>
                <a:xfrm>
                  <a:off x="7623120" y="6168307"/>
                  <a:ext cx="109080" cy="12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1">
              <p14:nvContentPartPr>
                <p14:cNvPr id="470" name="Freihand 469">
                  <a:extLst>
                    <a:ext uri="{FF2B5EF4-FFF2-40B4-BE49-F238E27FC236}">
                      <a16:creationId xmlns:a16="http://schemas.microsoft.com/office/drawing/2014/main" id="{5EBA5D18-04AA-492D-BA76-39FC03C99723}"/>
                    </a:ext>
                  </a:extLst>
                </p14:cNvPr>
                <p14:cNvContentPartPr/>
                <p14:nvPr/>
              </p14:nvContentPartPr>
              <p14:xfrm>
                <a:off x="7753800" y="6144187"/>
                <a:ext cx="191520" cy="135000"/>
              </p14:xfrm>
            </p:contentPart>
          </mc:Choice>
          <mc:Fallback>
            <p:pic>
              <p:nvPicPr>
                <p:cNvPr id="470" name="Freihand 469">
                  <a:extLst>
                    <a:ext uri="{FF2B5EF4-FFF2-40B4-BE49-F238E27FC236}">
                      <a16:creationId xmlns:a16="http://schemas.microsoft.com/office/drawing/2014/main" id="{5EBA5D18-04AA-492D-BA76-39FC03C99723}"/>
                    </a:ext>
                  </a:extLst>
                </p:cNvPr>
                <p:cNvPicPr/>
                <p:nvPr/>
              </p:nvPicPr>
              <p:blipFill>
                <a:blip r:embed="rId732"/>
                <a:stretch>
                  <a:fillRect/>
                </a:stretch>
              </p:blipFill>
              <p:spPr>
                <a:xfrm>
                  <a:off x="7749480" y="6139867"/>
                  <a:ext cx="200160" cy="14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3">
              <p14:nvContentPartPr>
                <p14:cNvPr id="472" name="Freihand 471">
                  <a:extLst>
                    <a:ext uri="{FF2B5EF4-FFF2-40B4-BE49-F238E27FC236}">
                      <a16:creationId xmlns:a16="http://schemas.microsoft.com/office/drawing/2014/main" id="{4B76C3DB-2AE9-45A2-827F-AC90C9E810CF}"/>
                    </a:ext>
                  </a:extLst>
                </p14:cNvPr>
                <p14:cNvContentPartPr/>
                <p14:nvPr/>
              </p14:nvContentPartPr>
              <p14:xfrm>
                <a:off x="5076840" y="6568627"/>
                <a:ext cx="225720" cy="133200"/>
              </p14:xfrm>
            </p:contentPart>
          </mc:Choice>
          <mc:Fallback>
            <p:pic>
              <p:nvPicPr>
                <p:cNvPr id="472" name="Freihand 471">
                  <a:extLst>
                    <a:ext uri="{FF2B5EF4-FFF2-40B4-BE49-F238E27FC236}">
                      <a16:creationId xmlns:a16="http://schemas.microsoft.com/office/drawing/2014/main" id="{4B76C3DB-2AE9-45A2-827F-AC90C9E810CF}"/>
                    </a:ext>
                  </a:extLst>
                </p:cNvPr>
                <p:cNvPicPr/>
                <p:nvPr/>
              </p:nvPicPr>
              <p:blipFill>
                <a:blip r:embed="rId734"/>
                <a:stretch>
                  <a:fillRect/>
                </a:stretch>
              </p:blipFill>
              <p:spPr>
                <a:xfrm>
                  <a:off x="5072520" y="6564307"/>
                  <a:ext cx="234360" cy="14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5">
              <p14:nvContentPartPr>
                <p14:cNvPr id="473" name="Freihand 472">
                  <a:extLst>
                    <a:ext uri="{FF2B5EF4-FFF2-40B4-BE49-F238E27FC236}">
                      <a16:creationId xmlns:a16="http://schemas.microsoft.com/office/drawing/2014/main" id="{211532D2-83DF-4D29-8011-5F9B7B16EFE3}"/>
                    </a:ext>
                  </a:extLst>
                </p14:cNvPr>
                <p14:cNvContentPartPr/>
                <p14:nvPr/>
              </p14:nvContentPartPr>
              <p14:xfrm>
                <a:off x="5311200" y="6589867"/>
                <a:ext cx="169560" cy="86400"/>
              </p14:xfrm>
            </p:contentPart>
          </mc:Choice>
          <mc:Fallback>
            <p:pic>
              <p:nvPicPr>
                <p:cNvPr id="473" name="Freihand 472">
                  <a:extLst>
                    <a:ext uri="{FF2B5EF4-FFF2-40B4-BE49-F238E27FC236}">
                      <a16:creationId xmlns:a16="http://schemas.microsoft.com/office/drawing/2014/main" id="{211532D2-83DF-4D29-8011-5F9B7B16EFE3}"/>
                    </a:ext>
                  </a:extLst>
                </p:cNvPr>
                <p:cNvPicPr/>
                <p:nvPr/>
              </p:nvPicPr>
              <p:blipFill>
                <a:blip r:embed="rId736"/>
                <a:stretch>
                  <a:fillRect/>
                </a:stretch>
              </p:blipFill>
              <p:spPr>
                <a:xfrm>
                  <a:off x="5306880" y="6585547"/>
                  <a:ext cx="178200" cy="9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7">
              <p14:nvContentPartPr>
                <p14:cNvPr id="474" name="Freihand 473">
                  <a:extLst>
                    <a:ext uri="{FF2B5EF4-FFF2-40B4-BE49-F238E27FC236}">
                      <a16:creationId xmlns:a16="http://schemas.microsoft.com/office/drawing/2014/main" id="{2BA43EA2-78AB-46DF-932B-66175EE16B00}"/>
                    </a:ext>
                  </a:extLst>
                </p14:cNvPr>
                <p14:cNvContentPartPr/>
                <p14:nvPr/>
              </p14:nvContentPartPr>
              <p14:xfrm>
                <a:off x="5486880" y="6542347"/>
                <a:ext cx="204480" cy="232920"/>
              </p14:xfrm>
            </p:contentPart>
          </mc:Choice>
          <mc:Fallback>
            <p:pic>
              <p:nvPicPr>
                <p:cNvPr id="474" name="Freihand 473">
                  <a:extLst>
                    <a:ext uri="{FF2B5EF4-FFF2-40B4-BE49-F238E27FC236}">
                      <a16:creationId xmlns:a16="http://schemas.microsoft.com/office/drawing/2014/main" id="{2BA43EA2-78AB-46DF-932B-66175EE16B00}"/>
                    </a:ext>
                  </a:extLst>
                </p:cNvPr>
                <p:cNvPicPr/>
                <p:nvPr/>
              </p:nvPicPr>
              <p:blipFill>
                <a:blip r:embed="rId738"/>
                <a:stretch>
                  <a:fillRect/>
                </a:stretch>
              </p:blipFill>
              <p:spPr>
                <a:xfrm>
                  <a:off x="5482560" y="6538027"/>
                  <a:ext cx="213120" cy="24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9">
              <p14:nvContentPartPr>
                <p14:cNvPr id="475" name="Freihand 474">
                  <a:extLst>
                    <a:ext uri="{FF2B5EF4-FFF2-40B4-BE49-F238E27FC236}">
                      <a16:creationId xmlns:a16="http://schemas.microsoft.com/office/drawing/2014/main" id="{53B74544-859C-4C94-91ED-D90CF47ACF1F}"/>
                    </a:ext>
                  </a:extLst>
                </p14:cNvPr>
                <p14:cNvContentPartPr/>
                <p14:nvPr/>
              </p14:nvContentPartPr>
              <p14:xfrm>
                <a:off x="5667960" y="6545947"/>
                <a:ext cx="360" cy="360"/>
              </p14:xfrm>
            </p:contentPart>
          </mc:Choice>
          <mc:Fallback>
            <p:pic>
              <p:nvPicPr>
                <p:cNvPr id="475" name="Freihand 474">
                  <a:extLst>
                    <a:ext uri="{FF2B5EF4-FFF2-40B4-BE49-F238E27FC236}">
                      <a16:creationId xmlns:a16="http://schemas.microsoft.com/office/drawing/2014/main" id="{53B74544-859C-4C94-91ED-D90CF47ACF1F}"/>
                    </a:ext>
                  </a:extLst>
                </p:cNvPr>
                <p:cNvPicPr/>
                <p:nvPr/>
              </p:nvPicPr>
              <p:blipFill>
                <a:blip r:embed="rId530"/>
                <a:stretch>
                  <a:fillRect/>
                </a:stretch>
              </p:blipFill>
              <p:spPr>
                <a:xfrm>
                  <a:off x="5663640" y="6541627"/>
                  <a:ext cx="9000" cy="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0">
              <p14:nvContentPartPr>
                <p14:cNvPr id="476" name="Freihand 475">
                  <a:extLst>
                    <a:ext uri="{FF2B5EF4-FFF2-40B4-BE49-F238E27FC236}">
                      <a16:creationId xmlns:a16="http://schemas.microsoft.com/office/drawing/2014/main" id="{8D42E08D-AB9D-4CAB-85F7-F9B312167F11}"/>
                    </a:ext>
                  </a:extLst>
                </p14:cNvPr>
                <p14:cNvContentPartPr/>
                <p14:nvPr/>
              </p14:nvContentPartPr>
              <p14:xfrm>
                <a:off x="5745720" y="6516787"/>
                <a:ext cx="92160" cy="156960"/>
              </p14:xfrm>
            </p:contentPart>
          </mc:Choice>
          <mc:Fallback>
            <p:pic>
              <p:nvPicPr>
                <p:cNvPr id="476" name="Freihand 475">
                  <a:extLst>
                    <a:ext uri="{FF2B5EF4-FFF2-40B4-BE49-F238E27FC236}">
                      <a16:creationId xmlns:a16="http://schemas.microsoft.com/office/drawing/2014/main" id="{8D42E08D-AB9D-4CAB-85F7-F9B312167F11}"/>
                    </a:ext>
                  </a:extLst>
                </p:cNvPr>
                <p:cNvPicPr/>
                <p:nvPr/>
              </p:nvPicPr>
              <p:blipFill>
                <a:blip r:embed="rId741"/>
                <a:stretch>
                  <a:fillRect/>
                </a:stretch>
              </p:blipFill>
              <p:spPr>
                <a:xfrm>
                  <a:off x="5741400" y="6512467"/>
                  <a:ext cx="100800" cy="16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2">
              <p14:nvContentPartPr>
                <p14:cNvPr id="477" name="Freihand 476">
                  <a:extLst>
                    <a:ext uri="{FF2B5EF4-FFF2-40B4-BE49-F238E27FC236}">
                      <a16:creationId xmlns:a16="http://schemas.microsoft.com/office/drawing/2014/main" id="{EAB9A212-71B7-47A2-8EE2-50607078F560}"/>
                    </a:ext>
                  </a:extLst>
                </p14:cNvPr>
                <p14:cNvContentPartPr/>
                <p14:nvPr/>
              </p14:nvContentPartPr>
              <p14:xfrm>
                <a:off x="5885040" y="6606787"/>
                <a:ext cx="185760" cy="70560"/>
              </p14:xfrm>
            </p:contentPart>
          </mc:Choice>
          <mc:Fallback>
            <p:pic>
              <p:nvPicPr>
                <p:cNvPr id="477" name="Freihand 476">
                  <a:extLst>
                    <a:ext uri="{FF2B5EF4-FFF2-40B4-BE49-F238E27FC236}">
                      <a16:creationId xmlns:a16="http://schemas.microsoft.com/office/drawing/2014/main" id="{EAB9A212-71B7-47A2-8EE2-50607078F560}"/>
                    </a:ext>
                  </a:extLst>
                </p:cNvPr>
                <p:cNvPicPr/>
                <p:nvPr/>
              </p:nvPicPr>
              <p:blipFill>
                <a:blip r:embed="rId743"/>
                <a:stretch>
                  <a:fillRect/>
                </a:stretch>
              </p:blipFill>
              <p:spPr>
                <a:xfrm>
                  <a:off x="5880720" y="6602467"/>
                  <a:ext cx="194400" cy="7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4">
              <p14:nvContentPartPr>
                <p14:cNvPr id="478" name="Freihand 477">
                  <a:extLst>
                    <a:ext uri="{FF2B5EF4-FFF2-40B4-BE49-F238E27FC236}">
                      <a16:creationId xmlns:a16="http://schemas.microsoft.com/office/drawing/2014/main" id="{13D43043-D270-431A-8673-79D0E3DF2F53}"/>
                    </a:ext>
                  </a:extLst>
                </p14:cNvPr>
                <p14:cNvContentPartPr/>
                <p14:nvPr/>
              </p14:nvContentPartPr>
              <p14:xfrm>
                <a:off x="6168720" y="6536587"/>
                <a:ext cx="294480" cy="153000"/>
              </p14:xfrm>
            </p:contentPart>
          </mc:Choice>
          <mc:Fallback>
            <p:pic>
              <p:nvPicPr>
                <p:cNvPr id="478" name="Freihand 477">
                  <a:extLst>
                    <a:ext uri="{FF2B5EF4-FFF2-40B4-BE49-F238E27FC236}">
                      <a16:creationId xmlns:a16="http://schemas.microsoft.com/office/drawing/2014/main" id="{13D43043-D270-431A-8673-79D0E3DF2F53}"/>
                    </a:ext>
                  </a:extLst>
                </p:cNvPr>
                <p:cNvPicPr/>
                <p:nvPr/>
              </p:nvPicPr>
              <p:blipFill>
                <a:blip r:embed="rId745"/>
                <a:stretch>
                  <a:fillRect/>
                </a:stretch>
              </p:blipFill>
              <p:spPr>
                <a:xfrm>
                  <a:off x="6164400" y="6532267"/>
                  <a:ext cx="303120" cy="16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6">
              <p14:nvContentPartPr>
                <p14:cNvPr id="479" name="Freihand 478">
                  <a:extLst>
                    <a:ext uri="{FF2B5EF4-FFF2-40B4-BE49-F238E27FC236}">
                      <a16:creationId xmlns:a16="http://schemas.microsoft.com/office/drawing/2014/main" id="{83285D78-4786-4A6E-92E9-56978586C4E3}"/>
                    </a:ext>
                  </a:extLst>
                </p14:cNvPr>
                <p14:cNvContentPartPr/>
                <p14:nvPr/>
              </p14:nvContentPartPr>
              <p14:xfrm>
                <a:off x="6344400" y="6500227"/>
                <a:ext cx="15840" cy="7200"/>
              </p14:xfrm>
            </p:contentPart>
          </mc:Choice>
          <mc:Fallback>
            <p:pic>
              <p:nvPicPr>
                <p:cNvPr id="479" name="Freihand 478">
                  <a:extLst>
                    <a:ext uri="{FF2B5EF4-FFF2-40B4-BE49-F238E27FC236}">
                      <a16:creationId xmlns:a16="http://schemas.microsoft.com/office/drawing/2014/main" id="{83285D78-4786-4A6E-92E9-56978586C4E3}"/>
                    </a:ext>
                  </a:extLst>
                </p:cNvPr>
                <p:cNvPicPr/>
                <p:nvPr/>
              </p:nvPicPr>
              <p:blipFill>
                <a:blip r:embed="rId747"/>
                <a:stretch>
                  <a:fillRect/>
                </a:stretch>
              </p:blipFill>
              <p:spPr>
                <a:xfrm>
                  <a:off x="6340080" y="6495907"/>
                  <a:ext cx="24480" cy="1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8">
              <p14:nvContentPartPr>
                <p14:cNvPr id="480" name="Freihand 479">
                  <a:extLst>
                    <a:ext uri="{FF2B5EF4-FFF2-40B4-BE49-F238E27FC236}">
                      <a16:creationId xmlns:a16="http://schemas.microsoft.com/office/drawing/2014/main" id="{600828C8-EB00-4745-A7CC-497D12E23B6E}"/>
                    </a:ext>
                  </a:extLst>
                </p14:cNvPr>
                <p14:cNvContentPartPr/>
                <p14:nvPr/>
              </p14:nvContentPartPr>
              <p14:xfrm>
                <a:off x="6583440" y="6545587"/>
                <a:ext cx="275400" cy="111600"/>
              </p14:xfrm>
            </p:contentPart>
          </mc:Choice>
          <mc:Fallback>
            <p:pic>
              <p:nvPicPr>
                <p:cNvPr id="480" name="Freihand 479">
                  <a:extLst>
                    <a:ext uri="{FF2B5EF4-FFF2-40B4-BE49-F238E27FC236}">
                      <a16:creationId xmlns:a16="http://schemas.microsoft.com/office/drawing/2014/main" id="{600828C8-EB00-4745-A7CC-497D12E23B6E}"/>
                    </a:ext>
                  </a:extLst>
                </p:cNvPr>
                <p:cNvPicPr/>
                <p:nvPr/>
              </p:nvPicPr>
              <p:blipFill>
                <a:blip r:embed="rId749"/>
                <a:stretch>
                  <a:fillRect/>
                </a:stretch>
              </p:blipFill>
              <p:spPr>
                <a:xfrm>
                  <a:off x="6579120" y="6541267"/>
                  <a:ext cx="284040" cy="12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0">
              <p14:nvContentPartPr>
                <p14:cNvPr id="482" name="Freihand 481">
                  <a:extLst>
                    <a:ext uri="{FF2B5EF4-FFF2-40B4-BE49-F238E27FC236}">
                      <a16:creationId xmlns:a16="http://schemas.microsoft.com/office/drawing/2014/main" id="{494C3ACD-46B5-4C6D-86D6-BEA9425D8828}"/>
                    </a:ext>
                  </a:extLst>
                </p14:cNvPr>
                <p14:cNvContentPartPr/>
                <p14:nvPr/>
              </p14:nvContentPartPr>
              <p14:xfrm>
                <a:off x="6914640" y="6460627"/>
                <a:ext cx="95040" cy="179640"/>
              </p14:xfrm>
            </p:contentPart>
          </mc:Choice>
          <mc:Fallback>
            <p:pic>
              <p:nvPicPr>
                <p:cNvPr id="482" name="Freihand 481">
                  <a:extLst>
                    <a:ext uri="{FF2B5EF4-FFF2-40B4-BE49-F238E27FC236}">
                      <a16:creationId xmlns:a16="http://schemas.microsoft.com/office/drawing/2014/main" id="{494C3ACD-46B5-4C6D-86D6-BEA9425D8828}"/>
                    </a:ext>
                  </a:extLst>
                </p:cNvPr>
                <p:cNvPicPr/>
                <p:nvPr/>
              </p:nvPicPr>
              <p:blipFill>
                <a:blip r:embed="rId751"/>
                <a:stretch>
                  <a:fillRect/>
                </a:stretch>
              </p:blipFill>
              <p:spPr>
                <a:xfrm>
                  <a:off x="6910320" y="6456307"/>
                  <a:ext cx="103680" cy="188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2">
              <p14:nvContentPartPr>
                <p14:cNvPr id="483" name="Freihand 482">
                  <a:extLst>
                    <a:ext uri="{FF2B5EF4-FFF2-40B4-BE49-F238E27FC236}">
                      <a16:creationId xmlns:a16="http://schemas.microsoft.com/office/drawing/2014/main" id="{C901F8EB-D7E8-40AD-91D1-FEC2E77147CB}"/>
                    </a:ext>
                  </a:extLst>
                </p14:cNvPr>
                <p14:cNvContentPartPr/>
                <p14:nvPr/>
              </p14:nvContentPartPr>
              <p14:xfrm>
                <a:off x="7039200" y="6526507"/>
                <a:ext cx="18720" cy="76680"/>
              </p14:xfrm>
            </p:contentPart>
          </mc:Choice>
          <mc:Fallback>
            <p:pic>
              <p:nvPicPr>
                <p:cNvPr id="483" name="Freihand 482">
                  <a:extLst>
                    <a:ext uri="{FF2B5EF4-FFF2-40B4-BE49-F238E27FC236}">
                      <a16:creationId xmlns:a16="http://schemas.microsoft.com/office/drawing/2014/main" id="{C901F8EB-D7E8-40AD-91D1-FEC2E77147CB}"/>
                    </a:ext>
                  </a:extLst>
                </p:cNvPr>
                <p:cNvPicPr/>
                <p:nvPr/>
              </p:nvPicPr>
              <p:blipFill>
                <a:blip r:embed="rId753"/>
                <a:stretch>
                  <a:fillRect/>
                </a:stretch>
              </p:blipFill>
              <p:spPr>
                <a:xfrm>
                  <a:off x="7034880" y="6522187"/>
                  <a:ext cx="27360" cy="8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4">
              <p14:nvContentPartPr>
                <p14:cNvPr id="484" name="Freihand 483">
                  <a:extLst>
                    <a:ext uri="{FF2B5EF4-FFF2-40B4-BE49-F238E27FC236}">
                      <a16:creationId xmlns:a16="http://schemas.microsoft.com/office/drawing/2014/main" id="{50CC8377-0850-4CA1-B771-43AB22453373}"/>
                    </a:ext>
                  </a:extLst>
                </p14:cNvPr>
                <p14:cNvContentPartPr/>
                <p14:nvPr/>
              </p14:nvContentPartPr>
              <p14:xfrm>
                <a:off x="7100040" y="6433627"/>
                <a:ext cx="174600" cy="160200"/>
              </p14:xfrm>
            </p:contentPart>
          </mc:Choice>
          <mc:Fallback>
            <p:pic>
              <p:nvPicPr>
                <p:cNvPr id="484" name="Freihand 483">
                  <a:extLst>
                    <a:ext uri="{FF2B5EF4-FFF2-40B4-BE49-F238E27FC236}">
                      <a16:creationId xmlns:a16="http://schemas.microsoft.com/office/drawing/2014/main" id="{50CC8377-0850-4CA1-B771-43AB22453373}"/>
                    </a:ext>
                  </a:extLst>
                </p:cNvPr>
                <p:cNvPicPr/>
                <p:nvPr/>
              </p:nvPicPr>
              <p:blipFill>
                <a:blip r:embed="rId755"/>
                <a:stretch>
                  <a:fillRect/>
                </a:stretch>
              </p:blipFill>
              <p:spPr>
                <a:xfrm>
                  <a:off x="7095720" y="6429307"/>
                  <a:ext cx="183240" cy="16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6">
              <p14:nvContentPartPr>
                <p14:cNvPr id="485" name="Freihand 484">
                  <a:extLst>
                    <a:ext uri="{FF2B5EF4-FFF2-40B4-BE49-F238E27FC236}">
                      <a16:creationId xmlns:a16="http://schemas.microsoft.com/office/drawing/2014/main" id="{3A03BD81-184C-4B92-9B8D-DE8CD54BEF6D}"/>
                    </a:ext>
                  </a:extLst>
                </p14:cNvPr>
                <p14:cNvContentPartPr/>
                <p14:nvPr/>
              </p14:nvContentPartPr>
              <p14:xfrm>
                <a:off x="7268160" y="6414547"/>
                <a:ext cx="235800" cy="171360"/>
              </p14:xfrm>
            </p:contentPart>
          </mc:Choice>
          <mc:Fallback>
            <p:pic>
              <p:nvPicPr>
                <p:cNvPr id="485" name="Freihand 484">
                  <a:extLst>
                    <a:ext uri="{FF2B5EF4-FFF2-40B4-BE49-F238E27FC236}">
                      <a16:creationId xmlns:a16="http://schemas.microsoft.com/office/drawing/2014/main" id="{3A03BD81-184C-4B92-9B8D-DE8CD54BEF6D}"/>
                    </a:ext>
                  </a:extLst>
                </p:cNvPr>
                <p:cNvPicPr/>
                <p:nvPr/>
              </p:nvPicPr>
              <p:blipFill>
                <a:blip r:embed="rId757"/>
                <a:stretch>
                  <a:fillRect/>
                </a:stretch>
              </p:blipFill>
              <p:spPr>
                <a:xfrm>
                  <a:off x="7263840" y="6410227"/>
                  <a:ext cx="244440" cy="18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8">
              <p14:nvContentPartPr>
                <p14:cNvPr id="486" name="Freihand 485">
                  <a:extLst>
                    <a:ext uri="{FF2B5EF4-FFF2-40B4-BE49-F238E27FC236}">
                      <a16:creationId xmlns:a16="http://schemas.microsoft.com/office/drawing/2014/main" id="{E589C137-5BAC-4737-BE0A-383E2F72D85B}"/>
                    </a:ext>
                  </a:extLst>
                </p14:cNvPr>
                <p14:cNvContentPartPr/>
                <p14:nvPr/>
              </p14:nvContentPartPr>
              <p14:xfrm>
                <a:off x="7492440" y="6426787"/>
                <a:ext cx="360" cy="360"/>
              </p14:xfrm>
            </p:contentPart>
          </mc:Choice>
          <mc:Fallback>
            <p:pic>
              <p:nvPicPr>
                <p:cNvPr id="486" name="Freihand 485">
                  <a:extLst>
                    <a:ext uri="{FF2B5EF4-FFF2-40B4-BE49-F238E27FC236}">
                      <a16:creationId xmlns:a16="http://schemas.microsoft.com/office/drawing/2014/main" id="{E589C137-5BAC-4737-BE0A-383E2F72D85B}"/>
                    </a:ext>
                  </a:extLst>
                </p:cNvPr>
                <p:cNvPicPr/>
                <p:nvPr/>
              </p:nvPicPr>
              <p:blipFill>
                <a:blip r:embed="rId530"/>
                <a:stretch>
                  <a:fillRect/>
                </a:stretch>
              </p:blipFill>
              <p:spPr>
                <a:xfrm>
                  <a:off x="7488120" y="6422467"/>
                  <a:ext cx="9000" cy="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9">
              <p14:nvContentPartPr>
                <p14:cNvPr id="487" name="Freihand 486">
                  <a:extLst>
                    <a:ext uri="{FF2B5EF4-FFF2-40B4-BE49-F238E27FC236}">
                      <a16:creationId xmlns:a16="http://schemas.microsoft.com/office/drawing/2014/main" id="{D508A842-5F6A-4A61-B683-7C1BB58B7547}"/>
                    </a:ext>
                  </a:extLst>
                </p14:cNvPr>
                <p14:cNvContentPartPr/>
                <p14:nvPr/>
              </p14:nvContentPartPr>
              <p14:xfrm>
                <a:off x="7505400" y="6476827"/>
                <a:ext cx="181080" cy="71280"/>
              </p14:xfrm>
            </p:contentPart>
          </mc:Choice>
          <mc:Fallback>
            <p:pic>
              <p:nvPicPr>
                <p:cNvPr id="487" name="Freihand 486">
                  <a:extLst>
                    <a:ext uri="{FF2B5EF4-FFF2-40B4-BE49-F238E27FC236}">
                      <a16:creationId xmlns:a16="http://schemas.microsoft.com/office/drawing/2014/main" id="{D508A842-5F6A-4A61-B683-7C1BB58B7547}"/>
                    </a:ext>
                  </a:extLst>
                </p:cNvPr>
                <p:cNvPicPr/>
                <p:nvPr/>
              </p:nvPicPr>
              <p:blipFill>
                <a:blip r:embed="rId760"/>
                <a:stretch>
                  <a:fillRect/>
                </a:stretch>
              </p:blipFill>
              <p:spPr>
                <a:xfrm>
                  <a:off x="7501080" y="6472507"/>
                  <a:ext cx="189720" cy="7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61">
              <p14:nvContentPartPr>
                <p14:cNvPr id="488" name="Freihand 487">
                  <a:extLst>
                    <a:ext uri="{FF2B5EF4-FFF2-40B4-BE49-F238E27FC236}">
                      <a16:creationId xmlns:a16="http://schemas.microsoft.com/office/drawing/2014/main" id="{B3F31181-EBDD-490F-9205-BF4D2CECD958}"/>
                    </a:ext>
                  </a:extLst>
                </p14:cNvPr>
                <p14:cNvContentPartPr/>
                <p14:nvPr/>
              </p14:nvContentPartPr>
              <p14:xfrm>
                <a:off x="7805280" y="6456307"/>
                <a:ext cx="250200" cy="87480"/>
              </p14:xfrm>
            </p:contentPart>
          </mc:Choice>
          <mc:Fallback>
            <p:pic>
              <p:nvPicPr>
                <p:cNvPr id="488" name="Freihand 487">
                  <a:extLst>
                    <a:ext uri="{FF2B5EF4-FFF2-40B4-BE49-F238E27FC236}">
                      <a16:creationId xmlns:a16="http://schemas.microsoft.com/office/drawing/2014/main" id="{B3F31181-EBDD-490F-9205-BF4D2CECD958}"/>
                    </a:ext>
                  </a:extLst>
                </p:cNvPr>
                <p:cNvPicPr/>
                <p:nvPr/>
              </p:nvPicPr>
              <p:blipFill>
                <a:blip r:embed="rId762"/>
                <a:stretch>
                  <a:fillRect/>
                </a:stretch>
              </p:blipFill>
              <p:spPr>
                <a:xfrm>
                  <a:off x="7800960" y="6451987"/>
                  <a:ext cx="258840" cy="9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63">
              <p14:nvContentPartPr>
                <p14:cNvPr id="489" name="Freihand 488">
                  <a:extLst>
                    <a:ext uri="{FF2B5EF4-FFF2-40B4-BE49-F238E27FC236}">
                      <a16:creationId xmlns:a16="http://schemas.microsoft.com/office/drawing/2014/main" id="{89247C10-BD9F-4B63-8DB2-268E92EF427F}"/>
                    </a:ext>
                  </a:extLst>
                </p14:cNvPr>
                <p14:cNvContentPartPr/>
                <p14:nvPr/>
              </p14:nvContentPartPr>
              <p14:xfrm>
                <a:off x="8056200" y="6371347"/>
                <a:ext cx="207360" cy="136440"/>
              </p14:xfrm>
            </p:contentPart>
          </mc:Choice>
          <mc:Fallback>
            <p:pic>
              <p:nvPicPr>
                <p:cNvPr id="489" name="Freihand 488">
                  <a:extLst>
                    <a:ext uri="{FF2B5EF4-FFF2-40B4-BE49-F238E27FC236}">
                      <a16:creationId xmlns:a16="http://schemas.microsoft.com/office/drawing/2014/main" id="{89247C10-BD9F-4B63-8DB2-268E92EF427F}"/>
                    </a:ext>
                  </a:extLst>
                </p:cNvPr>
                <p:cNvPicPr/>
                <p:nvPr/>
              </p:nvPicPr>
              <p:blipFill>
                <a:blip r:embed="rId764"/>
                <a:stretch>
                  <a:fillRect/>
                </a:stretch>
              </p:blipFill>
              <p:spPr>
                <a:xfrm>
                  <a:off x="8051880" y="6367027"/>
                  <a:ext cx="216000" cy="14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65">
              <p14:nvContentPartPr>
                <p14:cNvPr id="490" name="Freihand 489">
                  <a:extLst>
                    <a:ext uri="{FF2B5EF4-FFF2-40B4-BE49-F238E27FC236}">
                      <a16:creationId xmlns:a16="http://schemas.microsoft.com/office/drawing/2014/main" id="{4AC523FC-3D33-4B16-BCF1-F26E2139E14C}"/>
                    </a:ext>
                  </a:extLst>
                </p14:cNvPr>
                <p14:cNvContentPartPr/>
                <p14:nvPr/>
              </p14:nvContentPartPr>
              <p14:xfrm>
                <a:off x="7612680" y="6603907"/>
                <a:ext cx="173160" cy="189720"/>
              </p14:xfrm>
            </p:contentPart>
          </mc:Choice>
          <mc:Fallback>
            <p:pic>
              <p:nvPicPr>
                <p:cNvPr id="490" name="Freihand 489">
                  <a:extLst>
                    <a:ext uri="{FF2B5EF4-FFF2-40B4-BE49-F238E27FC236}">
                      <a16:creationId xmlns:a16="http://schemas.microsoft.com/office/drawing/2014/main" id="{4AC523FC-3D33-4B16-BCF1-F26E2139E14C}"/>
                    </a:ext>
                  </a:extLst>
                </p:cNvPr>
                <p:cNvPicPr/>
                <p:nvPr/>
              </p:nvPicPr>
              <p:blipFill>
                <a:blip r:embed="rId766"/>
                <a:stretch>
                  <a:fillRect/>
                </a:stretch>
              </p:blipFill>
              <p:spPr>
                <a:xfrm>
                  <a:off x="7608360" y="6599587"/>
                  <a:ext cx="181800" cy="19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67">
              <p14:nvContentPartPr>
                <p14:cNvPr id="491" name="Freihand 490">
                  <a:extLst>
                    <a:ext uri="{FF2B5EF4-FFF2-40B4-BE49-F238E27FC236}">
                      <a16:creationId xmlns:a16="http://schemas.microsoft.com/office/drawing/2014/main" id="{AD14B649-C2F6-435D-9384-30EB52D6D48B}"/>
                    </a:ext>
                  </a:extLst>
                </p14:cNvPr>
                <p14:cNvContentPartPr/>
                <p14:nvPr/>
              </p14:nvContentPartPr>
              <p14:xfrm>
                <a:off x="7793760" y="6678787"/>
                <a:ext cx="139680" cy="86400"/>
              </p14:xfrm>
            </p:contentPart>
          </mc:Choice>
          <mc:Fallback>
            <p:pic>
              <p:nvPicPr>
                <p:cNvPr id="491" name="Freihand 490">
                  <a:extLst>
                    <a:ext uri="{FF2B5EF4-FFF2-40B4-BE49-F238E27FC236}">
                      <a16:creationId xmlns:a16="http://schemas.microsoft.com/office/drawing/2014/main" id="{AD14B649-C2F6-435D-9384-30EB52D6D48B}"/>
                    </a:ext>
                  </a:extLst>
                </p:cNvPr>
                <p:cNvPicPr/>
                <p:nvPr/>
              </p:nvPicPr>
              <p:blipFill>
                <a:blip r:embed="rId768"/>
                <a:stretch>
                  <a:fillRect/>
                </a:stretch>
              </p:blipFill>
              <p:spPr>
                <a:xfrm>
                  <a:off x="7789440" y="6674467"/>
                  <a:ext cx="148320" cy="9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69">
              <p14:nvContentPartPr>
                <p14:cNvPr id="492" name="Freihand 491">
                  <a:extLst>
                    <a:ext uri="{FF2B5EF4-FFF2-40B4-BE49-F238E27FC236}">
                      <a16:creationId xmlns:a16="http://schemas.microsoft.com/office/drawing/2014/main" id="{CED3C085-6566-4AE0-9353-23CAEEFBB76B}"/>
                    </a:ext>
                  </a:extLst>
                </p14:cNvPr>
                <p14:cNvContentPartPr/>
                <p14:nvPr/>
              </p14:nvContentPartPr>
              <p14:xfrm>
                <a:off x="7908960" y="6592027"/>
                <a:ext cx="87120" cy="150840"/>
              </p14:xfrm>
            </p:contentPart>
          </mc:Choice>
          <mc:Fallback>
            <p:pic>
              <p:nvPicPr>
                <p:cNvPr id="492" name="Freihand 491">
                  <a:extLst>
                    <a:ext uri="{FF2B5EF4-FFF2-40B4-BE49-F238E27FC236}">
                      <a16:creationId xmlns:a16="http://schemas.microsoft.com/office/drawing/2014/main" id="{CED3C085-6566-4AE0-9353-23CAEEFBB76B}"/>
                    </a:ext>
                  </a:extLst>
                </p:cNvPr>
                <p:cNvPicPr/>
                <p:nvPr/>
              </p:nvPicPr>
              <p:blipFill>
                <a:blip r:embed="rId770"/>
                <a:stretch>
                  <a:fillRect/>
                </a:stretch>
              </p:blipFill>
              <p:spPr>
                <a:xfrm>
                  <a:off x="7904640" y="6587707"/>
                  <a:ext cx="95760" cy="15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71">
              <p14:nvContentPartPr>
                <p14:cNvPr id="493" name="Freihand 492">
                  <a:extLst>
                    <a:ext uri="{FF2B5EF4-FFF2-40B4-BE49-F238E27FC236}">
                      <a16:creationId xmlns:a16="http://schemas.microsoft.com/office/drawing/2014/main" id="{54ED868C-06E4-4A16-B03C-7D444606F53D}"/>
                    </a:ext>
                  </a:extLst>
                </p14:cNvPr>
                <p14:cNvContentPartPr/>
                <p14:nvPr/>
              </p14:nvContentPartPr>
              <p14:xfrm>
                <a:off x="7988880" y="6565387"/>
                <a:ext cx="238680" cy="174960"/>
              </p14:xfrm>
            </p:contentPart>
          </mc:Choice>
          <mc:Fallback>
            <p:pic>
              <p:nvPicPr>
                <p:cNvPr id="493" name="Freihand 492">
                  <a:extLst>
                    <a:ext uri="{FF2B5EF4-FFF2-40B4-BE49-F238E27FC236}">
                      <a16:creationId xmlns:a16="http://schemas.microsoft.com/office/drawing/2014/main" id="{54ED868C-06E4-4A16-B03C-7D444606F53D}"/>
                    </a:ext>
                  </a:extLst>
                </p:cNvPr>
                <p:cNvPicPr/>
                <p:nvPr/>
              </p:nvPicPr>
              <p:blipFill>
                <a:blip r:embed="rId772"/>
                <a:stretch>
                  <a:fillRect/>
                </a:stretch>
              </p:blipFill>
              <p:spPr>
                <a:xfrm>
                  <a:off x="7984560" y="6561067"/>
                  <a:ext cx="247320" cy="18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73">
              <p14:nvContentPartPr>
                <p14:cNvPr id="494" name="Freihand 493">
                  <a:extLst>
                    <a:ext uri="{FF2B5EF4-FFF2-40B4-BE49-F238E27FC236}">
                      <a16:creationId xmlns:a16="http://schemas.microsoft.com/office/drawing/2014/main" id="{230852F9-B09B-4BFF-94E0-CC5311E5E912}"/>
                    </a:ext>
                  </a:extLst>
                </p14:cNvPr>
                <p14:cNvContentPartPr/>
                <p14:nvPr/>
              </p14:nvContentPartPr>
              <p14:xfrm>
                <a:off x="8183640" y="6670867"/>
                <a:ext cx="18000" cy="52200"/>
              </p14:xfrm>
            </p:contentPart>
          </mc:Choice>
          <mc:Fallback>
            <p:pic>
              <p:nvPicPr>
                <p:cNvPr id="494" name="Freihand 493">
                  <a:extLst>
                    <a:ext uri="{FF2B5EF4-FFF2-40B4-BE49-F238E27FC236}">
                      <a16:creationId xmlns:a16="http://schemas.microsoft.com/office/drawing/2014/main" id="{230852F9-B09B-4BFF-94E0-CC5311E5E912}"/>
                    </a:ext>
                  </a:extLst>
                </p:cNvPr>
                <p:cNvPicPr/>
                <p:nvPr/>
              </p:nvPicPr>
              <p:blipFill>
                <a:blip r:embed="rId774"/>
                <a:stretch>
                  <a:fillRect/>
                </a:stretch>
              </p:blipFill>
              <p:spPr>
                <a:xfrm>
                  <a:off x="8179320" y="6666547"/>
                  <a:ext cx="26640" cy="6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75">
              <p14:nvContentPartPr>
                <p14:cNvPr id="495" name="Freihand 494">
                  <a:extLst>
                    <a:ext uri="{FF2B5EF4-FFF2-40B4-BE49-F238E27FC236}">
                      <a16:creationId xmlns:a16="http://schemas.microsoft.com/office/drawing/2014/main" id="{0D78401E-BEBF-4A40-B76B-8942B47391F1}"/>
                    </a:ext>
                  </a:extLst>
                </p14:cNvPr>
                <p14:cNvContentPartPr/>
                <p14:nvPr/>
              </p14:nvContentPartPr>
              <p14:xfrm>
                <a:off x="8238000" y="6636667"/>
                <a:ext cx="15120" cy="73080"/>
              </p14:xfrm>
            </p:contentPart>
          </mc:Choice>
          <mc:Fallback>
            <p:pic>
              <p:nvPicPr>
                <p:cNvPr id="495" name="Freihand 494">
                  <a:extLst>
                    <a:ext uri="{FF2B5EF4-FFF2-40B4-BE49-F238E27FC236}">
                      <a16:creationId xmlns:a16="http://schemas.microsoft.com/office/drawing/2014/main" id="{0D78401E-BEBF-4A40-B76B-8942B47391F1}"/>
                    </a:ext>
                  </a:extLst>
                </p:cNvPr>
                <p:cNvPicPr/>
                <p:nvPr/>
              </p:nvPicPr>
              <p:blipFill>
                <a:blip r:embed="rId776"/>
                <a:stretch>
                  <a:fillRect/>
                </a:stretch>
              </p:blipFill>
              <p:spPr>
                <a:xfrm>
                  <a:off x="8233680" y="6632347"/>
                  <a:ext cx="23760" cy="8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77">
              <p14:nvContentPartPr>
                <p14:cNvPr id="496" name="Freihand 495">
                  <a:extLst>
                    <a:ext uri="{FF2B5EF4-FFF2-40B4-BE49-F238E27FC236}">
                      <a16:creationId xmlns:a16="http://schemas.microsoft.com/office/drawing/2014/main" id="{FD5DD26B-2874-4276-A748-437BA7DE9C1B}"/>
                    </a:ext>
                  </a:extLst>
                </p14:cNvPr>
                <p14:cNvContentPartPr/>
                <p14:nvPr/>
              </p14:nvContentPartPr>
              <p14:xfrm>
                <a:off x="8278680" y="6514987"/>
                <a:ext cx="95760" cy="204840"/>
              </p14:xfrm>
            </p:contentPart>
          </mc:Choice>
          <mc:Fallback>
            <p:pic>
              <p:nvPicPr>
                <p:cNvPr id="496" name="Freihand 495">
                  <a:extLst>
                    <a:ext uri="{FF2B5EF4-FFF2-40B4-BE49-F238E27FC236}">
                      <a16:creationId xmlns:a16="http://schemas.microsoft.com/office/drawing/2014/main" id="{FD5DD26B-2874-4276-A748-437BA7DE9C1B}"/>
                    </a:ext>
                  </a:extLst>
                </p:cNvPr>
                <p:cNvPicPr/>
                <p:nvPr/>
              </p:nvPicPr>
              <p:blipFill>
                <a:blip r:embed="rId778"/>
                <a:stretch>
                  <a:fillRect/>
                </a:stretch>
              </p:blipFill>
              <p:spPr>
                <a:xfrm>
                  <a:off x="8274360" y="6510667"/>
                  <a:ext cx="104400" cy="21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79">
              <p14:nvContentPartPr>
                <p14:cNvPr id="497" name="Freihand 496">
                  <a:extLst>
                    <a:ext uri="{FF2B5EF4-FFF2-40B4-BE49-F238E27FC236}">
                      <a16:creationId xmlns:a16="http://schemas.microsoft.com/office/drawing/2014/main" id="{1330B491-6E7B-4C50-856C-561109D32711}"/>
                    </a:ext>
                  </a:extLst>
                </p14:cNvPr>
                <p14:cNvContentPartPr/>
                <p14:nvPr/>
              </p14:nvContentPartPr>
              <p14:xfrm>
                <a:off x="8421600" y="6454867"/>
                <a:ext cx="9720" cy="289080"/>
              </p14:xfrm>
            </p:contentPart>
          </mc:Choice>
          <mc:Fallback>
            <p:pic>
              <p:nvPicPr>
                <p:cNvPr id="497" name="Freihand 496">
                  <a:extLst>
                    <a:ext uri="{FF2B5EF4-FFF2-40B4-BE49-F238E27FC236}">
                      <a16:creationId xmlns:a16="http://schemas.microsoft.com/office/drawing/2014/main" id="{1330B491-6E7B-4C50-856C-561109D32711}"/>
                    </a:ext>
                  </a:extLst>
                </p:cNvPr>
                <p:cNvPicPr/>
                <p:nvPr/>
              </p:nvPicPr>
              <p:blipFill>
                <a:blip r:embed="rId780"/>
                <a:stretch>
                  <a:fillRect/>
                </a:stretch>
              </p:blipFill>
              <p:spPr>
                <a:xfrm>
                  <a:off x="8417280" y="6450547"/>
                  <a:ext cx="18360" cy="29772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41060196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2135560" y="136526"/>
            <a:ext cx="7464960" cy="640485"/>
          </a:xfrm>
          <a:prstGeom prst="rect">
            <a:avLst/>
          </a:prstGeom>
        </p:spPr>
        <p:txBody>
          <a:bodyPr>
            <a:noAutofit/>
          </a:bodyPr>
          <a:lstStyle>
            <a:lvl1pPr algn="ctr" rtl="0" hangingPunct="0">
              <a:tabLst/>
              <a:defRPr lang="de-DE" sz="4400" b="0" i="0" u="none" strike="noStrike" kern="1200">
                <a:ln>
                  <a:noFill/>
                </a:ln>
                <a:latin typeface="Arial" pitchFamily="18"/>
              </a:defRPr>
            </a:lvl1pPr>
          </a:lstStyle>
          <a:p>
            <a:r>
              <a:rPr lang="en-US" sz="2800" dirty="0" err="1">
                <a:solidFill>
                  <a:sysClr val="windowText" lastClr="000000"/>
                </a:solidFill>
              </a:rPr>
              <a:t>Ergebnisse</a:t>
            </a:r>
            <a:r>
              <a:rPr lang="en-US" sz="2800" dirty="0">
                <a:solidFill>
                  <a:sysClr val="windowText" lastClr="000000"/>
                </a:solidFill>
              </a:rPr>
              <a:t> des </a:t>
            </a:r>
            <a:r>
              <a:rPr lang="en-US" sz="2800" dirty="0" err="1">
                <a:solidFill>
                  <a:sysClr val="windowText" lastClr="000000"/>
                </a:solidFill>
              </a:rPr>
              <a:t>Modells</a:t>
            </a:r>
            <a:r>
              <a:rPr lang="en-US" sz="2800" dirty="0">
                <a:solidFill>
                  <a:sysClr val="windowText" lastClr="000000"/>
                </a:solidFill>
              </a:rPr>
              <a:t> </a:t>
            </a:r>
            <a:r>
              <a:rPr lang="en-US" sz="2800" dirty="0" err="1">
                <a:solidFill>
                  <a:sysClr val="windowText" lastClr="000000"/>
                </a:solidFill>
              </a:rPr>
              <a:t>spezifischer</a:t>
            </a:r>
            <a:r>
              <a:rPr lang="en-US" sz="2800" dirty="0">
                <a:solidFill>
                  <a:sysClr val="windowText" lastClr="000000"/>
                </a:solidFill>
              </a:rPr>
              <a:t> </a:t>
            </a:r>
            <a:r>
              <a:rPr lang="en-US" sz="2800" dirty="0" err="1">
                <a:solidFill>
                  <a:sysClr val="windowText" lastClr="000000"/>
                </a:solidFill>
              </a:rPr>
              <a:t>Faktoren</a:t>
            </a:r>
            <a:r>
              <a:rPr lang="en-US" sz="2800" dirty="0">
                <a:solidFill>
                  <a:sysClr val="windowText" lastClr="000000"/>
                </a:solidFill>
              </a:rPr>
              <a:t> </a:t>
            </a:r>
            <a:r>
              <a:rPr lang="en-US" sz="2800" dirty="0" err="1">
                <a:solidFill>
                  <a:sysClr val="windowText" lastClr="000000"/>
                </a:solidFill>
              </a:rPr>
              <a:t>bei</a:t>
            </a:r>
            <a:r>
              <a:rPr lang="en-US" sz="2800" dirty="0">
                <a:solidFill>
                  <a:sysClr val="windowText" lastClr="000000"/>
                </a:solidFill>
              </a:rPr>
              <a:t> </a:t>
            </a:r>
            <a:r>
              <a:rPr lang="en-US" sz="2800" dirty="0" err="1">
                <a:solidFill>
                  <a:sysClr val="windowText" lastClr="000000"/>
                </a:solidFill>
              </a:rPr>
              <a:t>Außenhandel</a:t>
            </a:r>
            <a:endParaRPr lang="en-US" sz="2800" dirty="0">
              <a:solidFill>
                <a:sysClr val="windowText" lastClr="000000"/>
              </a:solidFill>
            </a:endParaRP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EA66E258-8245-4EE8-9B19-BB1BAC4D268E}"/>
              </a:ext>
            </a:extLst>
          </p:cNvPr>
          <p:cNvSpPr txBox="1"/>
          <p:nvPr/>
        </p:nvSpPr>
        <p:spPr>
          <a:xfrm>
            <a:off x="79862" y="1012954"/>
            <a:ext cx="8461839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b="1" dirty="0"/>
              <a:t>Exportsektor gewinnt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sz="20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b="1" dirty="0"/>
              <a:t>Importsektor verliert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sz="20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b="1" dirty="0"/>
              <a:t>Die Auswirkungen auf den mobilen Faktor sind ambivalent</a:t>
            </a:r>
          </a:p>
          <a:p>
            <a:endParaRPr lang="de-DE" sz="2000" b="1" dirty="0"/>
          </a:p>
          <a:p>
            <a:pPr algn="ctr"/>
            <a:r>
              <a:rPr lang="de-DE" sz="2000" b="1" u="sng" dirty="0"/>
              <a:t>ABER:</a:t>
            </a:r>
          </a:p>
          <a:p>
            <a:pPr algn="ctr"/>
            <a:endParaRPr lang="de-DE" sz="2000" b="1" dirty="0"/>
          </a:p>
          <a:p>
            <a:pPr algn="ctr"/>
            <a:r>
              <a:rPr lang="de-DE" sz="2000" b="1" u="sng" dirty="0"/>
              <a:t>Insgesamt</a:t>
            </a:r>
            <a:r>
              <a:rPr lang="de-DE" sz="2000" b="1" dirty="0"/>
              <a:t> gewinnt das Land!</a:t>
            </a:r>
          </a:p>
          <a:p>
            <a:pPr algn="ctr"/>
            <a:endParaRPr lang="de-DE" sz="2000" b="1" dirty="0"/>
          </a:p>
          <a:p>
            <a:pPr algn="ctr"/>
            <a:r>
              <a:rPr lang="de-DE" sz="2000" b="1" dirty="0"/>
              <a:t>→ es existiert ein Umverteilungsmechanismus, so dass alle Sektoren besser gestellt werden können gegenüber der Situation ohne Handel</a:t>
            </a:r>
            <a:endParaRPr lang="de-DE" sz="2000" dirty="0"/>
          </a:p>
          <a:p>
            <a:endParaRPr lang="de-DE" sz="2000" dirty="0"/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FAAD80C1-9DAD-4DCD-A35A-A633A7EC679D}"/>
              </a:ext>
            </a:extLst>
          </p:cNvPr>
          <p:cNvSpPr/>
          <p:nvPr/>
        </p:nvSpPr>
        <p:spPr>
          <a:xfrm>
            <a:off x="8684576" y="4236762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28" name="Gruppieren 27">
            <a:extLst>
              <a:ext uri="{FF2B5EF4-FFF2-40B4-BE49-F238E27FC236}">
                <a16:creationId xmlns:a16="http://schemas.microsoft.com/office/drawing/2014/main" id="{3F18C00B-61D7-4749-833C-F21607D75CFD}"/>
              </a:ext>
            </a:extLst>
          </p:cNvPr>
          <p:cNvGrpSpPr/>
          <p:nvPr/>
        </p:nvGrpSpPr>
        <p:grpSpPr>
          <a:xfrm>
            <a:off x="145920" y="2765587"/>
            <a:ext cx="9379440" cy="2854800"/>
            <a:chOff x="145920" y="2765587"/>
            <a:chExt cx="9379440" cy="2854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">
              <p14:nvContentPartPr>
                <p14:cNvPr id="2" name="Freihand 1">
                  <a:extLst>
                    <a:ext uri="{FF2B5EF4-FFF2-40B4-BE49-F238E27FC236}">
                      <a16:creationId xmlns:a16="http://schemas.microsoft.com/office/drawing/2014/main" id="{08388A33-0C67-4F30-99E1-3F1F999AAFBD}"/>
                    </a:ext>
                  </a:extLst>
                </p14:cNvPr>
                <p14:cNvContentPartPr/>
                <p14:nvPr/>
              </p14:nvContentPartPr>
              <p14:xfrm>
                <a:off x="2233560" y="4367227"/>
                <a:ext cx="2946240" cy="47520"/>
              </p14:xfrm>
            </p:contentPart>
          </mc:Choice>
          <mc:Fallback>
            <p:pic>
              <p:nvPicPr>
                <p:cNvPr id="2" name="Freihand 1">
                  <a:extLst>
                    <a:ext uri="{FF2B5EF4-FFF2-40B4-BE49-F238E27FC236}">
                      <a16:creationId xmlns:a16="http://schemas.microsoft.com/office/drawing/2014/main" id="{08388A33-0C67-4F30-99E1-3F1F999AAFBD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2229240" y="4362907"/>
                  <a:ext cx="2954880" cy="5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3" name="Freihand 2">
                  <a:extLst>
                    <a:ext uri="{FF2B5EF4-FFF2-40B4-BE49-F238E27FC236}">
                      <a16:creationId xmlns:a16="http://schemas.microsoft.com/office/drawing/2014/main" id="{865681C0-E231-4DAE-9B4E-22C0BDAC15BF}"/>
                    </a:ext>
                  </a:extLst>
                </p14:cNvPr>
                <p14:cNvContentPartPr/>
                <p14:nvPr/>
              </p14:nvContentPartPr>
              <p14:xfrm>
                <a:off x="4996920" y="3975187"/>
                <a:ext cx="270720" cy="117360"/>
              </p14:xfrm>
            </p:contentPart>
          </mc:Choice>
          <mc:Fallback>
            <p:pic>
              <p:nvPicPr>
                <p:cNvPr id="3" name="Freihand 2">
                  <a:extLst>
                    <a:ext uri="{FF2B5EF4-FFF2-40B4-BE49-F238E27FC236}">
                      <a16:creationId xmlns:a16="http://schemas.microsoft.com/office/drawing/2014/main" id="{865681C0-E231-4DAE-9B4E-22C0BDAC15BF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4992600" y="3970867"/>
                  <a:ext cx="27936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5" name="Freihand 4">
                  <a:extLst>
                    <a:ext uri="{FF2B5EF4-FFF2-40B4-BE49-F238E27FC236}">
                      <a16:creationId xmlns:a16="http://schemas.microsoft.com/office/drawing/2014/main" id="{706FC89C-EA79-4623-ACAB-687B53E3E26A}"/>
                    </a:ext>
                  </a:extLst>
                </p14:cNvPr>
                <p14:cNvContentPartPr/>
                <p14:nvPr/>
              </p14:nvContentPartPr>
              <p14:xfrm>
                <a:off x="5285280" y="3967987"/>
                <a:ext cx="78840" cy="112320"/>
              </p14:xfrm>
            </p:contentPart>
          </mc:Choice>
          <mc:Fallback>
            <p:pic>
              <p:nvPicPr>
                <p:cNvPr id="5" name="Freihand 4">
                  <a:extLst>
                    <a:ext uri="{FF2B5EF4-FFF2-40B4-BE49-F238E27FC236}">
                      <a16:creationId xmlns:a16="http://schemas.microsoft.com/office/drawing/2014/main" id="{706FC89C-EA79-4623-ACAB-687B53E3E26A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5280960" y="3963667"/>
                  <a:ext cx="87480" cy="12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7" name="Freihand 6">
                  <a:extLst>
                    <a:ext uri="{FF2B5EF4-FFF2-40B4-BE49-F238E27FC236}">
                      <a16:creationId xmlns:a16="http://schemas.microsoft.com/office/drawing/2014/main" id="{FAFF9C08-44B0-49F9-BE86-C5E50A16A286}"/>
                    </a:ext>
                  </a:extLst>
                </p14:cNvPr>
                <p14:cNvContentPartPr/>
                <p14:nvPr/>
              </p14:nvContentPartPr>
              <p14:xfrm>
                <a:off x="5471040" y="3854947"/>
                <a:ext cx="439200" cy="156240"/>
              </p14:xfrm>
            </p:contentPart>
          </mc:Choice>
          <mc:Fallback>
            <p:pic>
              <p:nvPicPr>
                <p:cNvPr id="7" name="Freihand 6">
                  <a:extLst>
                    <a:ext uri="{FF2B5EF4-FFF2-40B4-BE49-F238E27FC236}">
                      <a16:creationId xmlns:a16="http://schemas.microsoft.com/office/drawing/2014/main" id="{FAFF9C08-44B0-49F9-BE86-C5E50A16A286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5466720" y="3850627"/>
                  <a:ext cx="447840" cy="16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8" name="Freihand 7">
                  <a:extLst>
                    <a:ext uri="{FF2B5EF4-FFF2-40B4-BE49-F238E27FC236}">
                      <a16:creationId xmlns:a16="http://schemas.microsoft.com/office/drawing/2014/main" id="{26A83B9B-54A8-423C-98E5-69A8F1A147A1}"/>
                    </a:ext>
                  </a:extLst>
                </p14:cNvPr>
                <p14:cNvContentPartPr/>
                <p14:nvPr/>
              </p14:nvContentPartPr>
              <p14:xfrm>
                <a:off x="6009240" y="3866467"/>
                <a:ext cx="242280" cy="75600"/>
              </p14:xfrm>
            </p:contentPart>
          </mc:Choice>
          <mc:Fallback>
            <p:pic>
              <p:nvPicPr>
                <p:cNvPr id="8" name="Freihand 7">
                  <a:extLst>
                    <a:ext uri="{FF2B5EF4-FFF2-40B4-BE49-F238E27FC236}">
                      <a16:creationId xmlns:a16="http://schemas.microsoft.com/office/drawing/2014/main" id="{26A83B9B-54A8-423C-98E5-69A8F1A147A1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6004920" y="3862147"/>
                  <a:ext cx="250920" cy="84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10" name="Freihand 9">
                  <a:extLst>
                    <a:ext uri="{FF2B5EF4-FFF2-40B4-BE49-F238E27FC236}">
                      <a16:creationId xmlns:a16="http://schemas.microsoft.com/office/drawing/2014/main" id="{1A46B9B2-3BD7-404D-AE3D-BF1772D0F74B}"/>
                    </a:ext>
                  </a:extLst>
                </p14:cNvPr>
                <p14:cNvContentPartPr/>
                <p14:nvPr/>
              </p14:nvContentPartPr>
              <p14:xfrm>
                <a:off x="6202560" y="3781507"/>
                <a:ext cx="73800" cy="16920"/>
              </p14:xfrm>
            </p:contentPart>
          </mc:Choice>
          <mc:Fallback>
            <p:pic>
              <p:nvPicPr>
                <p:cNvPr id="10" name="Freihand 9">
                  <a:extLst>
                    <a:ext uri="{FF2B5EF4-FFF2-40B4-BE49-F238E27FC236}">
                      <a16:creationId xmlns:a16="http://schemas.microsoft.com/office/drawing/2014/main" id="{1A46B9B2-3BD7-404D-AE3D-BF1772D0F74B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6198240" y="3777187"/>
                  <a:ext cx="82440" cy="2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11" name="Freihand 10">
                  <a:extLst>
                    <a:ext uri="{FF2B5EF4-FFF2-40B4-BE49-F238E27FC236}">
                      <a16:creationId xmlns:a16="http://schemas.microsoft.com/office/drawing/2014/main" id="{97EF6830-4DFD-4639-ACD8-5F2559A296F9}"/>
                    </a:ext>
                  </a:extLst>
                </p14:cNvPr>
                <p14:cNvContentPartPr/>
                <p14:nvPr/>
              </p14:nvContentPartPr>
              <p14:xfrm>
                <a:off x="6287520" y="3801307"/>
                <a:ext cx="65520" cy="95400"/>
              </p14:xfrm>
            </p:contentPart>
          </mc:Choice>
          <mc:Fallback>
            <p:pic>
              <p:nvPicPr>
                <p:cNvPr id="11" name="Freihand 10">
                  <a:extLst>
                    <a:ext uri="{FF2B5EF4-FFF2-40B4-BE49-F238E27FC236}">
                      <a16:creationId xmlns:a16="http://schemas.microsoft.com/office/drawing/2014/main" id="{97EF6830-4DFD-4639-ACD8-5F2559A296F9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6283200" y="3796987"/>
                  <a:ext cx="74160" cy="10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12" name="Freihand 11">
                  <a:extLst>
                    <a:ext uri="{FF2B5EF4-FFF2-40B4-BE49-F238E27FC236}">
                      <a16:creationId xmlns:a16="http://schemas.microsoft.com/office/drawing/2014/main" id="{8DAADBB8-2068-4F10-A23F-263987A41A07}"/>
                    </a:ext>
                  </a:extLst>
                </p14:cNvPr>
                <p14:cNvContentPartPr/>
                <p14:nvPr/>
              </p14:nvContentPartPr>
              <p14:xfrm>
                <a:off x="6366720" y="3773587"/>
                <a:ext cx="180000" cy="235080"/>
              </p14:xfrm>
            </p:contentPart>
          </mc:Choice>
          <mc:Fallback>
            <p:pic>
              <p:nvPicPr>
                <p:cNvPr id="12" name="Freihand 11">
                  <a:extLst>
                    <a:ext uri="{FF2B5EF4-FFF2-40B4-BE49-F238E27FC236}">
                      <a16:creationId xmlns:a16="http://schemas.microsoft.com/office/drawing/2014/main" id="{8DAADBB8-2068-4F10-A23F-263987A41A07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6362400" y="3769267"/>
                  <a:ext cx="188640" cy="24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13" name="Freihand 12">
                  <a:extLst>
                    <a:ext uri="{FF2B5EF4-FFF2-40B4-BE49-F238E27FC236}">
                      <a16:creationId xmlns:a16="http://schemas.microsoft.com/office/drawing/2014/main" id="{1B6BC938-A9AD-401B-86FE-BA1FBD18DD33}"/>
                    </a:ext>
                  </a:extLst>
                </p14:cNvPr>
                <p14:cNvContentPartPr/>
                <p14:nvPr/>
              </p14:nvContentPartPr>
              <p14:xfrm>
                <a:off x="6529080" y="3726067"/>
                <a:ext cx="84960" cy="78480"/>
              </p14:xfrm>
            </p:contentPart>
          </mc:Choice>
          <mc:Fallback>
            <p:pic>
              <p:nvPicPr>
                <p:cNvPr id="13" name="Freihand 12">
                  <a:extLst>
                    <a:ext uri="{FF2B5EF4-FFF2-40B4-BE49-F238E27FC236}">
                      <a16:creationId xmlns:a16="http://schemas.microsoft.com/office/drawing/2014/main" id="{1B6BC938-A9AD-401B-86FE-BA1FBD18DD33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6524760" y="3721747"/>
                  <a:ext cx="93600" cy="8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14" name="Freihand 13">
                  <a:extLst>
                    <a:ext uri="{FF2B5EF4-FFF2-40B4-BE49-F238E27FC236}">
                      <a16:creationId xmlns:a16="http://schemas.microsoft.com/office/drawing/2014/main" id="{83E22671-CC03-43C5-A6AD-860EFF624CB3}"/>
                    </a:ext>
                  </a:extLst>
                </p14:cNvPr>
                <p14:cNvContentPartPr/>
                <p14:nvPr/>
              </p14:nvContentPartPr>
              <p14:xfrm>
                <a:off x="6632760" y="3624187"/>
                <a:ext cx="294120" cy="147960"/>
              </p14:xfrm>
            </p:contentPart>
          </mc:Choice>
          <mc:Fallback>
            <p:pic>
              <p:nvPicPr>
                <p:cNvPr id="14" name="Freihand 13">
                  <a:extLst>
                    <a:ext uri="{FF2B5EF4-FFF2-40B4-BE49-F238E27FC236}">
                      <a16:creationId xmlns:a16="http://schemas.microsoft.com/office/drawing/2014/main" id="{83E22671-CC03-43C5-A6AD-860EFF624CB3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6628440" y="3619867"/>
                  <a:ext cx="302760" cy="15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15" name="Freihand 14">
                  <a:extLst>
                    <a:ext uri="{FF2B5EF4-FFF2-40B4-BE49-F238E27FC236}">
                      <a16:creationId xmlns:a16="http://schemas.microsoft.com/office/drawing/2014/main" id="{9058FDE8-B8B2-4A0E-AE91-B87664DC358E}"/>
                    </a:ext>
                  </a:extLst>
                </p14:cNvPr>
                <p14:cNvContentPartPr/>
                <p14:nvPr/>
              </p14:nvContentPartPr>
              <p14:xfrm>
                <a:off x="7035600" y="3537427"/>
                <a:ext cx="178200" cy="135360"/>
              </p14:xfrm>
            </p:contentPart>
          </mc:Choice>
          <mc:Fallback>
            <p:pic>
              <p:nvPicPr>
                <p:cNvPr id="15" name="Freihand 14">
                  <a:extLst>
                    <a:ext uri="{FF2B5EF4-FFF2-40B4-BE49-F238E27FC236}">
                      <a16:creationId xmlns:a16="http://schemas.microsoft.com/office/drawing/2014/main" id="{9058FDE8-B8B2-4A0E-AE91-B87664DC358E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7031280" y="3533107"/>
                  <a:ext cx="186840" cy="14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16" name="Freihand 15">
                  <a:extLst>
                    <a:ext uri="{FF2B5EF4-FFF2-40B4-BE49-F238E27FC236}">
                      <a16:creationId xmlns:a16="http://schemas.microsoft.com/office/drawing/2014/main" id="{21A8BF09-B604-4DE6-859F-E8ED47EF670D}"/>
                    </a:ext>
                  </a:extLst>
                </p14:cNvPr>
                <p14:cNvContentPartPr/>
                <p14:nvPr/>
              </p14:nvContentPartPr>
              <p14:xfrm>
                <a:off x="7219560" y="3551107"/>
                <a:ext cx="113400" cy="123480"/>
              </p14:xfrm>
            </p:contentPart>
          </mc:Choice>
          <mc:Fallback>
            <p:pic>
              <p:nvPicPr>
                <p:cNvPr id="16" name="Freihand 15">
                  <a:extLst>
                    <a:ext uri="{FF2B5EF4-FFF2-40B4-BE49-F238E27FC236}">
                      <a16:creationId xmlns:a16="http://schemas.microsoft.com/office/drawing/2014/main" id="{21A8BF09-B604-4DE6-859F-E8ED47EF670D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7215240" y="3546787"/>
                  <a:ext cx="122040" cy="13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17" name="Freihand 16">
                  <a:extLst>
                    <a:ext uri="{FF2B5EF4-FFF2-40B4-BE49-F238E27FC236}">
                      <a16:creationId xmlns:a16="http://schemas.microsoft.com/office/drawing/2014/main" id="{A25D7DEA-05BB-4EFE-9816-603FADB5CDAE}"/>
                    </a:ext>
                  </a:extLst>
                </p14:cNvPr>
                <p14:cNvContentPartPr/>
                <p14:nvPr/>
              </p14:nvContentPartPr>
              <p14:xfrm>
                <a:off x="7344480" y="3436987"/>
                <a:ext cx="388800" cy="162000"/>
              </p14:xfrm>
            </p:contentPart>
          </mc:Choice>
          <mc:Fallback>
            <p:pic>
              <p:nvPicPr>
                <p:cNvPr id="17" name="Freihand 16">
                  <a:extLst>
                    <a:ext uri="{FF2B5EF4-FFF2-40B4-BE49-F238E27FC236}">
                      <a16:creationId xmlns:a16="http://schemas.microsoft.com/office/drawing/2014/main" id="{A25D7DEA-05BB-4EFE-9816-603FADB5CDAE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7340160" y="3432667"/>
                  <a:ext cx="397440" cy="17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18" name="Freihand 17">
                  <a:extLst>
                    <a:ext uri="{FF2B5EF4-FFF2-40B4-BE49-F238E27FC236}">
                      <a16:creationId xmlns:a16="http://schemas.microsoft.com/office/drawing/2014/main" id="{BABCE1EB-C461-4470-986E-844E46B19E09}"/>
                    </a:ext>
                  </a:extLst>
                </p14:cNvPr>
                <p14:cNvContentPartPr/>
                <p14:nvPr/>
              </p14:nvContentPartPr>
              <p14:xfrm>
                <a:off x="7200840" y="3359947"/>
                <a:ext cx="64080" cy="51480"/>
              </p14:xfrm>
            </p:contentPart>
          </mc:Choice>
          <mc:Fallback>
            <p:pic>
              <p:nvPicPr>
                <p:cNvPr id="18" name="Freihand 17">
                  <a:extLst>
                    <a:ext uri="{FF2B5EF4-FFF2-40B4-BE49-F238E27FC236}">
                      <a16:creationId xmlns:a16="http://schemas.microsoft.com/office/drawing/2014/main" id="{BABCE1EB-C461-4470-986E-844E46B19E09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7196520" y="3355627"/>
                  <a:ext cx="72720" cy="6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19" name="Freihand 18">
                  <a:extLst>
                    <a:ext uri="{FF2B5EF4-FFF2-40B4-BE49-F238E27FC236}">
                      <a16:creationId xmlns:a16="http://schemas.microsoft.com/office/drawing/2014/main" id="{7AD11ABB-915B-4BCE-9240-60ABE911DE54}"/>
                    </a:ext>
                  </a:extLst>
                </p14:cNvPr>
                <p14:cNvContentPartPr/>
                <p14:nvPr/>
              </p14:nvContentPartPr>
              <p14:xfrm>
                <a:off x="7886640" y="3275707"/>
                <a:ext cx="27720" cy="161280"/>
              </p14:xfrm>
            </p:contentPart>
          </mc:Choice>
          <mc:Fallback>
            <p:pic>
              <p:nvPicPr>
                <p:cNvPr id="19" name="Freihand 18">
                  <a:extLst>
                    <a:ext uri="{FF2B5EF4-FFF2-40B4-BE49-F238E27FC236}">
                      <a16:creationId xmlns:a16="http://schemas.microsoft.com/office/drawing/2014/main" id="{7AD11ABB-915B-4BCE-9240-60ABE911DE54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7882320" y="3271387"/>
                  <a:ext cx="36360" cy="16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20" name="Freihand 19">
                  <a:extLst>
                    <a:ext uri="{FF2B5EF4-FFF2-40B4-BE49-F238E27FC236}">
                      <a16:creationId xmlns:a16="http://schemas.microsoft.com/office/drawing/2014/main" id="{FE43C7AC-F979-475C-B134-AEFEFAC7CFDB}"/>
                    </a:ext>
                  </a:extLst>
                </p14:cNvPr>
                <p14:cNvContentPartPr/>
                <p14:nvPr/>
              </p14:nvContentPartPr>
              <p14:xfrm>
                <a:off x="7861440" y="3241507"/>
                <a:ext cx="175680" cy="99360"/>
              </p14:xfrm>
            </p:contentPart>
          </mc:Choice>
          <mc:Fallback>
            <p:pic>
              <p:nvPicPr>
                <p:cNvPr id="20" name="Freihand 19">
                  <a:extLst>
                    <a:ext uri="{FF2B5EF4-FFF2-40B4-BE49-F238E27FC236}">
                      <a16:creationId xmlns:a16="http://schemas.microsoft.com/office/drawing/2014/main" id="{FE43C7AC-F979-475C-B134-AEFEFAC7CFDB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7857120" y="3237187"/>
                  <a:ext cx="184320" cy="10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21" name="Freihand 20">
                  <a:extLst>
                    <a:ext uri="{FF2B5EF4-FFF2-40B4-BE49-F238E27FC236}">
                      <a16:creationId xmlns:a16="http://schemas.microsoft.com/office/drawing/2014/main" id="{6AFD6F1E-B5C6-4DC5-9A25-7AED5146EADF}"/>
                    </a:ext>
                  </a:extLst>
                </p14:cNvPr>
                <p14:cNvContentPartPr/>
                <p14:nvPr/>
              </p14:nvContentPartPr>
              <p14:xfrm>
                <a:off x="7949280" y="3277147"/>
                <a:ext cx="312120" cy="143640"/>
              </p14:xfrm>
            </p:contentPart>
          </mc:Choice>
          <mc:Fallback>
            <p:pic>
              <p:nvPicPr>
                <p:cNvPr id="21" name="Freihand 20">
                  <a:extLst>
                    <a:ext uri="{FF2B5EF4-FFF2-40B4-BE49-F238E27FC236}">
                      <a16:creationId xmlns:a16="http://schemas.microsoft.com/office/drawing/2014/main" id="{6AFD6F1E-B5C6-4DC5-9A25-7AED5146EADF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7944960" y="3272827"/>
                  <a:ext cx="320760" cy="15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22" name="Freihand 21">
                  <a:extLst>
                    <a:ext uri="{FF2B5EF4-FFF2-40B4-BE49-F238E27FC236}">
                      <a16:creationId xmlns:a16="http://schemas.microsoft.com/office/drawing/2014/main" id="{0F444D6B-CB6C-4581-BF16-C059E6C9AE9D}"/>
                    </a:ext>
                  </a:extLst>
                </p14:cNvPr>
                <p14:cNvContentPartPr/>
                <p14:nvPr/>
              </p14:nvContentPartPr>
              <p14:xfrm>
                <a:off x="8250960" y="3075907"/>
                <a:ext cx="148320" cy="236520"/>
              </p14:xfrm>
            </p:contentPart>
          </mc:Choice>
          <mc:Fallback>
            <p:pic>
              <p:nvPicPr>
                <p:cNvPr id="22" name="Freihand 21">
                  <a:extLst>
                    <a:ext uri="{FF2B5EF4-FFF2-40B4-BE49-F238E27FC236}">
                      <a16:creationId xmlns:a16="http://schemas.microsoft.com/office/drawing/2014/main" id="{0F444D6B-CB6C-4581-BF16-C059E6C9AE9D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8246640" y="3071587"/>
                  <a:ext cx="156960" cy="24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23" name="Freihand 22">
                  <a:extLst>
                    <a:ext uri="{FF2B5EF4-FFF2-40B4-BE49-F238E27FC236}">
                      <a16:creationId xmlns:a16="http://schemas.microsoft.com/office/drawing/2014/main" id="{C008E764-DFD7-46E3-8ACC-A83EA5564408}"/>
                    </a:ext>
                  </a:extLst>
                </p14:cNvPr>
                <p14:cNvContentPartPr/>
                <p14:nvPr/>
              </p14:nvContentPartPr>
              <p14:xfrm>
                <a:off x="8357160" y="3244747"/>
                <a:ext cx="80640" cy="35280"/>
              </p14:xfrm>
            </p:contentPart>
          </mc:Choice>
          <mc:Fallback>
            <p:pic>
              <p:nvPicPr>
                <p:cNvPr id="23" name="Freihand 22">
                  <a:extLst>
                    <a:ext uri="{FF2B5EF4-FFF2-40B4-BE49-F238E27FC236}">
                      <a16:creationId xmlns:a16="http://schemas.microsoft.com/office/drawing/2014/main" id="{C008E764-DFD7-46E3-8ACC-A83EA5564408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8352840" y="3240427"/>
                  <a:ext cx="89280" cy="4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24" name="Freihand 23">
                  <a:extLst>
                    <a:ext uri="{FF2B5EF4-FFF2-40B4-BE49-F238E27FC236}">
                      <a16:creationId xmlns:a16="http://schemas.microsoft.com/office/drawing/2014/main" id="{790E9E2F-C3F1-4187-929F-F4A1035921C0}"/>
                    </a:ext>
                  </a:extLst>
                </p14:cNvPr>
                <p14:cNvContentPartPr/>
                <p14:nvPr/>
              </p14:nvContentPartPr>
              <p14:xfrm>
                <a:off x="8442840" y="3070867"/>
                <a:ext cx="903600" cy="187560"/>
              </p14:xfrm>
            </p:contentPart>
          </mc:Choice>
          <mc:Fallback>
            <p:pic>
              <p:nvPicPr>
                <p:cNvPr id="24" name="Freihand 23">
                  <a:extLst>
                    <a:ext uri="{FF2B5EF4-FFF2-40B4-BE49-F238E27FC236}">
                      <a16:creationId xmlns:a16="http://schemas.microsoft.com/office/drawing/2014/main" id="{790E9E2F-C3F1-4187-929F-F4A1035921C0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8438520" y="3066547"/>
                  <a:ext cx="912240" cy="19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26" name="Freihand 25">
                  <a:extLst>
                    <a:ext uri="{FF2B5EF4-FFF2-40B4-BE49-F238E27FC236}">
                      <a16:creationId xmlns:a16="http://schemas.microsoft.com/office/drawing/2014/main" id="{25C39FB7-97D7-4E2F-ADCC-610D651EAA1F}"/>
                    </a:ext>
                  </a:extLst>
                </p14:cNvPr>
                <p14:cNvContentPartPr/>
                <p14:nvPr/>
              </p14:nvContentPartPr>
              <p14:xfrm>
                <a:off x="145920" y="2765587"/>
                <a:ext cx="9379440" cy="2854800"/>
              </p14:xfrm>
            </p:contentPart>
          </mc:Choice>
          <mc:Fallback>
            <p:pic>
              <p:nvPicPr>
                <p:cNvPr id="26" name="Freihand 25">
                  <a:extLst>
                    <a:ext uri="{FF2B5EF4-FFF2-40B4-BE49-F238E27FC236}">
                      <a16:creationId xmlns:a16="http://schemas.microsoft.com/office/drawing/2014/main" id="{25C39FB7-97D7-4E2F-ADCC-610D651EAA1F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141600" y="2761267"/>
                  <a:ext cx="9388080" cy="286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27" name="Freihand 26">
                  <a:extLst>
                    <a:ext uri="{FF2B5EF4-FFF2-40B4-BE49-F238E27FC236}">
                      <a16:creationId xmlns:a16="http://schemas.microsoft.com/office/drawing/2014/main" id="{26A0F8C8-29CC-48F2-BA25-A8A8A6430518}"/>
                    </a:ext>
                  </a:extLst>
                </p14:cNvPr>
                <p14:cNvContentPartPr/>
                <p14:nvPr/>
              </p14:nvContentPartPr>
              <p14:xfrm>
                <a:off x="1694640" y="3951787"/>
                <a:ext cx="3556800" cy="840960"/>
              </p14:xfrm>
            </p:contentPart>
          </mc:Choice>
          <mc:Fallback>
            <p:pic>
              <p:nvPicPr>
                <p:cNvPr id="27" name="Freihand 26">
                  <a:extLst>
                    <a:ext uri="{FF2B5EF4-FFF2-40B4-BE49-F238E27FC236}">
                      <a16:creationId xmlns:a16="http://schemas.microsoft.com/office/drawing/2014/main" id="{26A0F8C8-29CC-48F2-BA25-A8A8A6430518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1690320" y="3947467"/>
                  <a:ext cx="3565440" cy="84960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16298075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1524000" y="-27384"/>
            <a:ext cx="9144000" cy="640485"/>
          </a:xfrm>
          <a:prstGeom prst="rect">
            <a:avLst/>
          </a:prstGeom>
        </p:spPr>
        <p:txBody>
          <a:bodyPr>
            <a:noAutofit/>
          </a:bodyPr>
          <a:lstStyle>
            <a:lvl1pPr algn="ctr" rtl="0" hangingPunct="0">
              <a:tabLst/>
              <a:defRPr lang="de-DE" sz="4400" b="0" i="0" u="none" strike="noStrike" kern="1200">
                <a:ln>
                  <a:noFill/>
                </a:ln>
                <a:latin typeface="Arial" pitchFamily="18"/>
              </a:defRPr>
            </a:lvl1pPr>
          </a:lstStyle>
          <a:p>
            <a:r>
              <a:rPr lang="en-US" sz="2800" dirty="0" err="1">
                <a:solidFill>
                  <a:sysClr val="windowText" lastClr="000000"/>
                </a:solidFill>
              </a:rPr>
              <a:t>Gründe</a:t>
            </a:r>
            <a:r>
              <a:rPr lang="en-US" sz="2800" dirty="0">
                <a:solidFill>
                  <a:sysClr val="windowText" lastClr="000000"/>
                </a:solidFill>
              </a:rPr>
              <a:t> </a:t>
            </a:r>
            <a:r>
              <a:rPr lang="en-US" sz="2800" dirty="0" err="1">
                <a:solidFill>
                  <a:sysClr val="windowText" lastClr="000000"/>
                </a:solidFill>
              </a:rPr>
              <a:t>für</a:t>
            </a:r>
            <a:r>
              <a:rPr lang="en-US" sz="2800" dirty="0">
                <a:solidFill>
                  <a:sysClr val="windowText" lastClr="000000"/>
                </a:solidFill>
              </a:rPr>
              <a:t> </a:t>
            </a:r>
            <a:r>
              <a:rPr lang="en-US" sz="2800" dirty="0" err="1">
                <a:solidFill>
                  <a:sysClr val="windowText" lastClr="000000"/>
                </a:solidFill>
              </a:rPr>
              <a:t>Außenhandel</a:t>
            </a:r>
            <a:r>
              <a:rPr lang="en-US" sz="2800" dirty="0">
                <a:solidFill>
                  <a:sysClr val="windowText" lastClr="000000"/>
                </a:solidFill>
              </a:rPr>
              <a:t> (</a:t>
            </a:r>
            <a:r>
              <a:rPr lang="en-US" sz="2800" dirty="0" err="1">
                <a:solidFill>
                  <a:sysClr val="windowText" lastClr="000000"/>
                </a:solidFill>
              </a:rPr>
              <a:t>klassisch</a:t>
            </a:r>
            <a:r>
              <a:rPr lang="en-US" sz="2800" dirty="0">
                <a:solidFill>
                  <a:sysClr val="windowText" lastClr="000000"/>
                </a:solidFill>
              </a:rPr>
              <a:t>)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EA66E258-8245-4EE8-9B19-BB1BAC4D268E}"/>
              </a:ext>
            </a:extLst>
          </p:cNvPr>
          <p:cNvSpPr txBox="1"/>
          <p:nvPr/>
        </p:nvSpPr>
        <p:spPr>
          <a:xfrm>
            <a:off x="34962" y="467252"/>
            <a:ext cx="7350162" cy="63100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de-DE" sz="2000" b="1" u="sng" dirty="0"/>
              <a:t>Ricardo: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/>
              <a:t>Unterschiedliche komparative Kosten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/>
              <a:t>Lineare </a:t>
            </a:r>
            <a:r>
              <a:rPr lang="de-DE" sz="2000" dirty="0" err="1"/>
              <a:t>Produktionsfunktion:Y</a:t>
            </a:r>
            <a:r>
              <a:rPr lang="de-DE" sz="2000" dirty="0"/>
              <a:t>=</a:t>
            </a:r>
            <a:r>
              <a:rPr lang="de-DE" sz="2000" dirty="0" err="1"/>
              <a:t>aL</a:t>
            </a:r>
            <a:endParaRPr lang="de-DE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/>
              <a:t>konstante Skalenerträge 2L↑ → 2Y↑</a:t>
            </a:r>
          </a:p>
          <a:p>
            <a:endParaRPr lang="de-DE" sz="2000" dirty="0"/>
          </a:p>
          <a:p>
            <a:r>
              <a:rPr lang="de-DE" sz="2000" b="1" u="sng" dirty="0"/>
              <a:t>Spezifische Faktoren: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/>
              <a:t>Neoklassische Produktionsfunktion Y=F(K,L)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/>
              <a:t>konstante Skalenerträge 2L↑, 2K↑ → 2Y↑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/>
              <a:t>Unterschiedliches Verhältnis der relativen </a:t>
            </a:r>
            <a:r>
              <a:rPr lang="de-DE" sz="2000" dirty="0" err="1"/>
              <a:t>Grenzproduktivitäten</a:t>
            </a:r>
            <a:r>
              <a:rPr lang="de-DE" sz="2000" dirty="0"/>
              <a:t> der Produktionsfaktoren</a:t>
            </a:r>
          </a:p>
          <a:p>
            <a:endParaRPr lang="de-DE" sz="2000" dirty="0"/>
          </a:p>
          <a:p>
            <a:endParaRPr lang="de-DE" sz="2000" b="1" dirty="0"/>
          </a:p>
          <a:p>
            <a:r>
              <a:rPr lang="de-DE" sz="2000" b="1" dirty="0"/>
              <a:t>→ Es kommt zu Außenhandel, weil die Länder unterschiedlich sind!</a:t>
            </a:r>
          </a:p>
          <a:p>
            <a:endParaRPr lang="de-DE" sz="2400" dirty="0"/>
          </a:p>
          <a:p>
            <a:endParaRPr lang="de-DE" sz="2000" dirty="0"/>
          </a:p>
        </p:txBody>
      </p:sp>
      <p:sp>
        <p:nvSpPr>
          <p:cNvPr id="35" name="Rechteck 34">
            <a:extLst>
              <a:ext uri="{FF2B5EF4-FFF2-40B4-BE49-F238E27FC236}">
                <a16:creationId xmlns:a16="http://schemas.microsoft.com/office/drawing/2014/main" id="{59CFC7BC-ECEB-4963-9763-C1F8BFE32520}"/>
              </a:ext>
            </a:extLst>
          </p:cNvPr>
          <p:cNvSpPr/>
          <p:nvPr/>
        </p:nvSpPr>
        <p:spPr>
          <a:xfrm>
            <a:off x="8684576" y="4236762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2" name="Freihand 1">
                <a:extLst>
                  <a:ext uri="{FF2B5EF4-FFF2-40B4-BE49-F238E27FC236}">
                    <a16:creationId xmlns:a16="http://schemas.microsoft.com/office/drawing/2014/main" id="{A6794CC4-6D88-4F99-B9F4-2E090B7381F5}"/>
                  </a:ext>
                </a:extLst>
              </p14:cNvPr>
              <p14:cNvContentPartPr/>
              <p14:nvPr/>
            </p14:nvContentPartPr>
            <p14:xfrm>
              <a:off x="413760" y="3808507"/>
              <a:ext cx="4444560" cy="225000"/>
            </p14:xfrm>
          </p:contentPart>
        </mc:Choice>
        <mc:Fallback>
          <p:pic>
            <p:nvPicPr>
              <p:cNvPr id="2" name="Freihand 1">
                <a:extLst>
                  <a:ext uri="{FF2B5EF4-FFF2-40B4-BE49-F238E27FC236}">
                    <a16:creationId xmlns:a16="http://schemas.microsoft.com/office/drawing/2014/main" id="{A6794CC4-6D88-4F99-B9F4-2E090B7381F5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09440" y="3804187"/>
                <a:ext cx="4453200" cy="233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3" name="Freihand 2">
                <a:extLst>
                  <a:ext uri="{FF2B5EF4-FFF2-40B4-BE49-F238E27FC236}">
                    <a16:creationId xmlns:a16="http://schemas.microsoft.com/office/drawing/2014/main" id="{60E7EC45-F21E-48EB-B9D7-A0BF7D709C04}"/>
                  </a:ext>
                </a:extLst>
              </p14:cNvPr>
              <p14:cNvContentPartPr/>
              <p14:nvPr/>
            </p14:nvContentPartPr>
            <p14:xfrm>
              <a:off x="339600" y="2378947"/>
              <a:ext cx="4334040" cy="79920"/>
            </p14:xfrm>
          </p:contentPart>
        </mc:Choice>
        <mc:Fallback>
          <p:pic>
            <p:nvPicPr>
              <p:cNvPr id="3" name="Freihand 2">
                <a:extLst>
                  <a:ext uri="{FF2B5EF4-FFF2-40B4-BE49-F238E27FC236}">
                    <a16:creationId xmlns:a16="http://schemas.microsoft.com/office/drawing/2014/main" id="{60E7EC45-F21E-48EB-B9D7-A0BF7D709C04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35280" y="2374627"/>
                <a:ext cx="4342680" cy="88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5" name="Freihand 4">
                <a:extLst>
                  <a:ext uri="{FF2B5EF4-FFF2-40B4-BE49-F238E27FC236}">
                    <a16:creationId xmlns:a16="http://schemas.microsoft.com/office/drawing/2014/main" id="{BFB58ED1-ECA3-4F17-9575-6E1F55D1B300}"/>
                  </a:ext>
                </a:extLst>
              </p14:cNvPr>
              <p14:cNvContentPartPr/>
              <p14:nvPr/>
            </p14:nvContentPartPr>
            <p14:xfrm>
              <a:off x="2177400" y="4466227"/>
              <a:ext cx="4946040" cy="39960"/>
            </p14:xfrm>
          </p:contentPart>
        </mc:Choice>
        <mc:Fallback>
          <p:pic>
            <p:nvPicPr>
              <p:cNvPr id="5" name="Freihand 4">
                <a:extLst>
                  <a:ext uri="{FF2B5EF4-FFF2-40B4-BE49-F238E27FC236}">
                    <a16:creationId xmlns:a16="http://schemas.microsoft.com/office/drawing/2014/main" id="{BFB58ED1-ECA3-4F17-9575-6E1F55D1B300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2173080" y="4461907"/>
                <a:ext cx="4954680" cy="48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6" name="Freihand 5">
                <a:extLst>
                  <a:ext uri="{FF2B5EF4-FFF2-40B4-BE49-F238E27FC236}">
                    <a16:creationId xmlns:a16="http://schemas.microsoft.com/office/drawing/2014/main" id="{0C17449D-C701-4D1E-A8DE-307C114A5BC8}"/>
                  </a:ext>
                </a:extLst>
              </p14:cNvPr>
              <p14:cNvContentPartPr/>
              <p14:nvPr/>
            </p14:nvContentPartPr>
            <p14:xfrm>
              <a:off x="1619400" y="5098387"/>
              <a:ext cx="1976760" cy="859320"/>
            </p14:xfrm>
          </p:contentPart>
        </mc:Choice>
        <mc:Fallback>
          <p:pic>
            <p:nvPicPr>
              <p:cNvPr id="6" name="Freihand 5">
                <a:extLst>
                  <a:ext uri="{FF2B5EF4-FFF2-40B4-BE49-F238E27FC236}">
                    <a16:creationId xmlns:a16="http://schemas.microsoft.com/office/drawing/2014/main" id="{0C17449D-C701-4D1E-A8DE-307C114A5BC8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1615080" y="5094067"/>
                <a:ext cx="1985400" cy="867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">
            <p14:nvContentPartPr>
              <p14:cNvPr id="7" name="Freihand 6">
                <a:extLst>
                  <a:ext uri="{FF2B5EF4-FFF2-40B4-BE49-F238E27FC236}">
                    <a16:creationId xmlns:a16="http://schemas.microsoft.com/office/drawing/2014/main" id="{9B69AD49-3D29-4444-92C1-5D8482A91913}"/>
                  </a:ext>
                </a:extLst>
              </p14:cNvPr>
              <p14:cNvContentPartPr/>
              <p14:nvPr/>
            </p14:nvContentPartPr>
            <p14:xfrm>
              <a:off x="4744920" y="5051587"/>
              <a:ext cx="2692800" cy="943200"/>
            </p14:xfrm>
          </p:contentPart>
        </mc:Choice>
        <mc:Fallback>
          <p:pic>
            <p:nvPicPr>
              <p:cNvPr id="7" name="Freihand 6">
                <a:extLst>
                  <a:ext uri="{FF2B5EF4-FFF2-40B4-BE49-F238E27FC236}">
                    <a16:creationId xmlns:a16="http://schemas.microsoft.com/office/drawing/2014/main" id="{9B69AD49-3D29-4444-92C1-5D8482A91913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4740600" y="5047267"/>
                <a:ext cx="2701440" cy="9518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2135843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493</Words>
  <Application>Microsoft Office PowerPoint</Application>
  <PresentationFormat>Breitbild</PresentationFormat>
  <Paragraphs>116</Paragraphs>
  <Slides>10</Slides>
  <Notes>10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10</vt:i4>
      </vt:variant>
    </vt:vector>
  </HeadingPairs>
  <TitlesOfParts>
    <vt:vector size="17" baseType="lpstr">
      <vt:lpstr>Arial</vt:lpstr>
      <vt:lpstr>Calibri</vt:lpstr>
      <vt:lpstr>Calibri Light</vt:lpstr>
      <vt:lpstr>Cambria Math</vt:lpstr>
      <vt:lpstr>Times New Roman</vt:lpstr>
      <vt:lpstr>Wingdings</vt:lpstr>
      <vt:lpstr>Office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Außenwirtschaft</dc:title>
  <dc:creator>BK</dc:creator>
  <cp:lastModifiedBy>Köster, Bernhard Johannes</cp:lastModifiedBy>
  <cp:revision>535</cp:revision>
  <dcterms:created xsi:type="dcterms:W3CDTF">2019-02-11T10:45:01Z</dcterms:created>
  <dcterms:modified xsi:type="dcterms:W3CDTF">2026-10-07T11:47:12Z</dcterms:modified>
</cp:coreProperties>
</file>