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ink/ink80.xml" ContentType="application/inkml+xml"/>
  <Override PartName="/ppt/ink/ink81.xml" ContentType="application/inkml+xml"/>
  <Override PartName="/ppt/ink/ink82.xml" ContentType="application/inkml+xml"/>
  <Override PartName="/ppt/ink/ink83.xml" ContentType="application/inkml+xml"/>
  <Override PartName="/ppt/ink/ink84.xml" ContentType="application/inkml+xml"/>
  <Override PartName="/ppt/ink/ink85.xml" ContentType="application/inkml+xml"/>
  <Override PartName="/ppt/ink/ink86.xml" ContentType="application/inkml+xml"/>
  <Override PartName="/ppt/ink/ink87.xml" ContentType="application/inkml+xml"/>
  <Override PartName="/ppt/ink/ink88.xml" ContentType="application/inkml+xml"/>
  <Override PartName="/ppt/ink/ink89.xml" ContentType="application/inkml+xml"/>
  <Override PartName="/ppt/ink/ink90.xml" ContentType="application/inkml+xml"/>
  <Override PartName="/ppt/ink/ink91.xml" ContentType="application/inkml+xml"/>
  <Override PartName="/ppt/ink/ink92.xml" ContentType="application/inkml+xml"/>
  <Override PartName="/ppt/ink/ink93.xml" ContentType="application/inkml+xml"/>
  <Override PartName="/ppt/ink/ink94.xml" ContentType="application/inkml+xml"/>
  <Override PartName="/ppt/ink/ink95.xml" ContentType="application/inkml+xml"/>
  <Override PartName="/ppt/ink/ink96.xml" ContentType="application/inkml+xml"/>
  <Override PartName="/ppt/ink/ink97.xml" ContentType="application/inkml+xml"/>
  <Override PartName="/ppt/ink/ink98.xml" ContentType="application/inkml+xml"/>
  <Override PartName="/ppt/ink/ink99.xml" ContentType="application/inkml+xml"/>
  <Override PartName="/ppt/ink/ink100.xml" ContentType="application/inkml+xml"/>
  <Override PartName="/ppt/ink/ink101.xml" ContentType="application/inkml+xml"/>
  <Override PartName="/ppt/ink/ink102.xml" ContentType="application/inkml+xml"/>
  <Override PartName="/ppt/ink/ink103.xml" ContentType="application/inkml+xml"/>
  <Override PartName="/ppt/ink/ink104.xml" ContentType="application/inkml+xml"/>
  <Override PartName="/ppt/ink/ink105.xml" ContentType="application/inkml+xml"/>
  <Override PartName="/ppt/ink/ink106.xml" ContentType="application/inkml+xml"/>
  <Override PartName="/ppt/ink/ink107.xml" ContentType="application/inkml+xml"/>
  <Override PartName="/ppt/ink/ink108.xml" ContentType="application/inkml+xml"/>
  <Override PartName="/ppt/ink/ink109.xml" ContentType="application/inkml+xml"/>
  <Override PartName="/ppt/ink/ink110.xml" ContentType="application/inkml+xml"/>
  <Override PartName="/ppt/ink/ink111.xml" ContentType="application/inkml+xml"/>
  <Override PartName="/ppt/ink/ink112.xml" ContentType="application/inkml+xml"/>
  <Override PartName="/ppt/ink/ink113.xml" ContentType="application/inkml+xml"/>
  <Override PartName="/ppt/ink/ink114.xml" ContentType="application/inkml+xml"/>
  <Override PartName="/ppt/ink/ink115.xml" ContentType="application/inkml+xml"/>
  <Override PartName="/ppt/ink/ink116.xml" ContentType="application/inkml+xml"/>
  <Override PartName="/ppt/ink/ink117.xml" ContentType="application/inkml+xml"/>
  <Override PartName="/ppt/ink/ink118.xml" ContentType="application/inkml+xml"/>
  <Override PartName="/ppt/ink/ink119.xml" ContentType="application/inkml+xml"/>
  <Override PartName="/ppt/ink/ink120.xml" ContentType="application/inkml+xml"/>
  <Override PartName="/ppt/ink/ink121.xml" ContentType="application/inkml+xml"/>
  <Override PartName="/ppt/ink/ink122.xml" ContentType="application/inkml+xml"/>
  <Override PartName="/ppt/ink/ink123.xml" ContentType="application/inkml+xml"/>
  <Override PartName="/ppt/ink/ink124.xml" ContentType="application/inkml+xml"/>
  <Override PartName="/ppt/ink/ink125.xml" ContentType="application/inkml+xml"/>
  <Override PartName="/ppt/ink/ink126.xml" ContentType="application/inkml+xml"/>
  <Override PartName="/ppt/ink/ink127.xml" ContentType="application/inkml+xml"/>
  <Override PartName="/ppt/ink/ink128.xml" ContentType="application/inkml+xml"/>
  <Override PartName="/ppt/ink/ink129.xml" ContentType="application/inkml+xml"/>
  <Override PartName="/ppt/ink/ink130.xml" ContentType="application/inkml+xml"/>
  <Override PartName="/ppt/ink/ink131.xml" ContentType="application/inkml+xml"/>
  <Override PartName="/ppt/ink/ink132.xml" ContentType="application/inkml+xml"/>
  <Override PartName="/ppt/ink/ink133.xml" ContentType="application/inkml+xml"/>
  <Override PartName="/ppt/ink/ink134.xml" ContentType="application/inkml+xml"/>
  <Override PartName="/ppt/ink/ink135.xml" ContentType="application/inkml+xml"/>
  <Override PartName="/ppt/ink/ink136.xml" ContentType="application/inkml+xml"/>
  <Override PartName="/ppt/ink/ink137.xml" ContentType="application/inkml+xml"/>
  <Override PartName="/ppt/ink/ink138.xml" ContentType="application/inkml+xml"/>
  <Override PartName="/ppt/ink/ink139.xml" ContentType="application/inkml+xml"/>
  <Override PartName="/ppt/ink/ink140.xml" ContentType="application/inkml+xml"/>
  <Override PartName="/ppt/ink/ink141.xml" ContentType="application/inkml+xml"/>
  <Override PartName="/ppt/ink/ink142.xml" ContentType="application/inkml+xml"/>
  <Override PartName="/ppt/ink/ink143.xml" ContentType="application/inkml+xml"/>
  <Override PartName="/ppt/ink/ink144.xml" ContentType="application/inkml+xml"/>
  <Override PartName="/ppt/ink/ink145.xml" ContentType="application/inkml+xml"/>
  <Override PartName="/ppt/ink/ink146.xml" ContentType="application/inkml+xml"/>
  <Override PartName="/ppt/ink/ink147.xml" ContentType="application/inkml+xml"/>
  <Override PartName="/ppt/ink/ink148.xml" ContentType="application/inkml+xml"/>
  <Override PartName="/ppt/ink/ink149.xml" ContentType="application/inkml+xml"/>
  <Override PartName="/ppt/ink/ink150.xml" ContentType="application/inkml+xml"/>
  <Override PartName="/ppt/ink/ink151.xml" ContentType="application/inkml+xml"/>
  <Override PartName="/ppt/ink/ink152.xml" ContentType="application/inkml+xml"/>
  <Override PartName="/ppt/ink/ink153.xml" ContentType="application/inkml+xml"/>
  <Override PartName="/ppt/ink/ink154.xml" ContentType="application/inkml+xml"/>
  <Override PartName="/ppt/ink/ink155.xml" ContentType="application/inkml+xml"/>
  <Override PartName="/ppt/ink/ink156.xml" ContentType="application/inkml+xml"/>
  <Override PartName="/ppt/ink/ink157.xml" ContentType="application/inkml+xml"/>
  <Override PartName="/ppt/ink/ink158.xml" ContentType="application/inkml+xml"/>
  <Override PartName="/ppt/ink/ink159.xml" ContentType="application/inkml+xml"/>
  <Override PartName="/ppt/ink/ink160.xml" ContentType="application/inkml+xml"/>
  <Override PartName="/ppt/ink/ink161.xml" ContentType="application/inkml+xml"/>
  <Override PartName="/ppt/ink/ink162.xml" ContentType="application/inkml+xml"/>
  <Override PartName="/ppt/ink/ink163.xml" ContentType="application/inkml+xml"/>
  <Override PartName="/ppt/ink/ink164.xml" ContentType="application/inkml+xml"/>
  <Override PartName="/ppt/ink/ink165.xml" ContentType="application/inkml+xml"/>
  <Override PartName="/ppt/ink/ink166.xml" ContentType="application/inkml+xml"/>
  <Override PartName="/ppt/ink/ink167.xml" ContentType="application/inkml+xml"/>
  <Override PartName="/ppt/ink/ink168.xml" ContentType="application/inkml+xml"/>
  <Override PartName="/ppt/ink/ink169.xml" ContentType="application/inkml+xml"/>
  <Override PartName="/ppt/ink/ink170.xml" ContentType="application/inkml+xml"/>
  <Override PartName="/ppt/ink/ink171.xml" ContentType="application/inkml+xml"/>
  <Override PartName="/ppt/ink/ink172.xml" ContentType="application/inkml+xml"/>
  <Override PartName="/ppt/ink/ink173.xml" ContentType="application/inkml+xml"/>
  <Override PartName="/ppt/ink/ink174.xml" ContentType="application/inkml+xml"/>
  <Override PartName="/ppt/ink/ink175.xml" ContentType="application/inkml+xml"/>
  <Override PartName="/ppt/ink/ink176.xml" ContentType="application/inkml+xml"/>
  <Override PartName="/ppt/ink/ink177.xml" ContentType="application/inkml+xml"/>
  <Override PartName="/ppt/ink/ink178.xml" ContentType="application/inkml+xml"/>
  <Override PartName="/ppt/ink/ink179.xml" ContentType="application/inkml+xml"/>
  <Override PartName="/ppt/ink/ink180.xml" ContentType="application/inkml+xml"/>
  <Override PartName="/ppt/ink/ink181.xml" ContentType="application/inkml+xml"/>
  <Override PartName="/ppt/ink/ink182.xml" ContentType="application/inkml+xml"/>
  <Override PartName="/ppt/ink/ink183.xml" ContentType="application/inkml+xml"/>
  <Override PartName="/ppt/ink/ink184.xml" ContentType="application/inkml+xml"/>
  <Override PartName="/ppt/ink/ink185.xml" ContentType="application/inkml+xml"/>
  <Override PartName="/ppt/ink/ink186.xml" ContentType="application/inkml+xml"/>
  <Override PartName="/ppt/ink/ink187.xml" ContentType="application/inkml+xml"/>
  <Override PartName="/ppt/ink/ink188.xml" ContentType="application/inkml+xml"/>
  <Override PartName="/ppt/ink/ink189.xml" ContentType="application/inkml+xml"/>
  <Override PartName="/ppt/ink/ink190.xml" ContentType="application/inkml+xml"/>
  <Override PartName="/ppt/ink/ink191.xml" ContentType="application/inkml+xml"/>
  <Override PartName="/ppt/ink/ink192.xml" ContentType="application/inkml+xml"/>
  <Override PartName="/ppt/ink/ink193.xml" ContentType="application/inkml+xml"/>
  <Override PartName="/ppt/ink/ink194.xml" ContentType="application/inkml+xml"/>
  <Override PartName="/ppt/ink/ink195.xml" ContentType="application/inkml+xml"/>
  <Override PartName="/ppt/ink/ink196.xml" ContentType="application/inkml+xml"/>
  <Override PartName="/ppt/ink/ink197.xml" ContentType="application/inkml+xml"/>
  <Override PartName="/ppt/ink/ink198.xml" ContentType="application/inkml+xml"/>
  <Override PartName="/ppt/ink/ink199.xml" ContentType="application/inkml+xml"/>
  <Override PartName="/ppt/ink/ink200.xml" ContentType="application/inkml+xml"/>
  <Override PartName="/ppt/ink/ink201.xml" ContentType="application/inkml+xml"/>
  <Override PartName="/ppt/ink/ink202.xml" ContentType="application/inkml+xml"/>
  <Override PartName="/ppt/ink/ink203.xml" ContentType="application/inkml+xml"/>
  <Override PartName="/ppt/ink/ink204.xml" ContentType="application/inkml+xml"/>
  <Override PartName="/ppt/ink/ink205.xml" ContentType="application/inkml+xml"/>
  <Override PartName="/ppt/ink/ink206.xml" ContentType="application/inkml+xml"/>
  <Override PartName="/ppt/ink/ink207.xml" ContentType="application/inkml+xml"/>
  <Override PartName="/ppt/ink/ink208.xml" ContentType="application/inkml+xml"/>
  <Override PartName="/ppt/ink/ink209.xml" ContentType="application/inkml+xml"/>
  <Override PartName="/ppt/ink/ink210.xml" ContentType="application/inkml+xml"/>
  <Override PartName="/ppt/ink/ink211.xml" ContentType="application/inkml+xml"/>
  <Override PartName="/ppt/ink/ink212.xml" ContentType="application/inkml+xml"/>
  <Override PartName="/ppt/ink/ink213.xml" ContentType="application/inkml+xml"/>
  <Override PartName="/ppt/ink/ink214.xml" ContentType="application/inkml+xml"/>
  <Override PartName="/ppt/ink/ink215.xml" ContentType="application/inkml+xml"/>
  <Override PartName="/ppt/ink/ink216.xml" ContentType="application/inkml+xml"/>
  <Override PartName="/ppt/ink/ink217.xml" ContentType="application/inkml+xml"/>
  <Override PartName="/ppt/ink/ink218.xml" ContentType="application/inkml+xml"/>
  <Override PartName="/ppt/ink/ink219.xml" ContentType="application/inkml+xml"/>
  <Override PartName="/ppt/ink/ink220.xml" ContentType="application/inkml+xml"/>
  <Override PartName="/ppt/ink/ink221.xml" ContentType="application/inkml+xml"/>
  <Override PartName="/ppt/ink/ink222.xml" ContentType="application/inkml+xml"/>
  <Override PartName="/ppt/ink/ink223.xml" ContentType="application/inkml+xml"/>
  <Override PartName="/ppt/ink/ink224.xml" ContentType="application/inkml+xml"/>
  <Override PartName="/ppt/ink/ink225.xml" ContentType="application/inkml+xml"/>
  <Override PartName="/ppt/ink/ink226.xml" ContentType="application/inkml+xml"/>
  <Override PartName="/ppt/ink/ink227.xml" ContentType="application/inkml+xml"/>
  <Override PartName="/ppt/ink/ink228.xml" ContentType="application/inkml+xml"/>
  <Override PartName="/ppt/ink/ink229.xml" ContentType="application/inkml+xml"/>
  <Override PartName="/ppt/ink/ink230.xml" ContentType="application/inkml+xml"/>
  <Override PartName="/ppt/ink/ink231.xml" ContentType="application/inkml+xml"/>
  <Override PartName="/ppt/ink/ink232.xml" ContentType="application/inkml+xml"/>
  <Override PartName="/ppt/ink/ink233.xml" ContentType="application/inkml+xml"/>
  <Override PartName="/ppt/ink/ink234.xml" ContentType="application/inkml+xml"/>
  <Override PartName="/ppt/ink/ink235.xml" ContentType="application/inkml+xml"/>
  <Override PartName="/ppt/ink/ink236.xml" ContentType="application/inkml+xml"/>
  <Override PartName="/ppt/ink/ink237.xml" ContentType="application/inkml+xml"/>
  <Override PartName="/ppt/ink/ink238.xml" ContentType="application/inkml+xml"/>
  <Override PartName="/ppt/ink/ink239.xml" ContentType="application/inkml+xml"/>
  <Override PartName="/ppt/ink/ink240.xml" ContentType="application/inkml+xml"/>
  <Override PartName="/ppt/ink/ink241.xml" ContentType="application/inkml+xml"/>
  <Override PartName="/ppt/ink/ink242.xml" ContentType="application/inkml+xml"/>
  <Override PartName="/ppt/ink/ink243.xml" ContentType="application/inkml+xml"/>
  <Override PartName="/ppt/ink/ink244.xml" ContentType="application/inkml+xml"/>
  <Override PartName="/ppt/ink/ink245.xml" ContentType="application/inkml+xml"/>
  <Override PartName="/ppt/ink/ink246.xml" ContentType="application/inkml+xml"/>
  <Override PartName="/ppt/ink/ink247.xml" ContentType="application/inkml+xml"/>
  <Override PartName="/ppt/ink/ink248.xml" ContentType="application/inkml+xml"/>
  <Override PartName="/ppt/ink/ink249.xml" ContentType="application/inkml+xml"/>
  <Override PartName="/ppt/ink/ink250.xml" ContentType="application/inkml+xml"/>
  <Override PartName="/ppt/ink/ink251.xml" ContentType="application/inkml+xml"/>
  <Override PartName="/ppt/ink/ink252.xml" ContentType="application/inkml+xml"/>
  <Override PartName="/ppt/ink/ink253.xml" ContentType="application/inkml+xml"/>
  <Override PartName="/ppt/ink/ink254.xml" ContentType="application/inkml+xml"/>
  <Override PartName="/ppt/ink/ink255.xml" ContentType="application/inkml+xml"/>
  <Override PartName="/ppt/ink/ink256.xml" ContentType="application/inkml+xml"/>
  <Override PartName="/ppt/ink/ink257.xml" ContentType="application/inkml+xml"/>
  <Override PartName="/ppt/ink/ink258.xml" ContentType="application/inkml+xml"/>
  <Override PartName="/ppt/ink/ink259.xml" ContentType="application/inkml+xml"/>
  <Override PartName="/ppt/ink/ink260.xml" ContentType="application/inkml+xml"/>
  <Override PartName="/ppt/ink/ink261.xml" ContentType="application/inkml+xml"/>
  <Override PartName="/ppt/ink/ink262.xml" ContentType="application/inkml+xml"/>
  <Override PartName="/ppt/ink/ink263.xml" ContentType="application/inkml+xml"/>
  <Override PartName="/ppt/ink/ink264.xml" ContentType="application/inkml+xml"/>
  <Override PartName="/ppt/ink/ink265.xml" ContentType="application/inkml+xml"/>
  <Override PartName="/ppt/ink/ink266.xml" ContentType="application/inkml+xml"/>
  <Override PartName="/ppt/ink/ink267.xml" ContentType="application/inkml+xml"/>
  <Override PartName="/ppt/ink/ink268.xml" ContentType="application/inkml+xml"/>
  <Override PartName="/ppt/ink/ink269.xml" ContentType="application/inkml+xml"/>
  <Override PartName="/ppt/ink/ink270.xml" ContentType="application/inkml+xml"/>
  <Override PartName="/ppt/ink/ink271.xml" ContentType="application/inkml+xml"/>
  <Override PartName="/ppt/ink/ink272.xml" ContentType="application/inkml+xml"/>
  <Override PartName="/ppt/ink/ink273.xml" ContentType="application/inkml+xml"/>
  <Override PartName="/ppt/ink/ink274.xml" ContentType="application/inkml+xml"/>
  <Override PartName="/ppt/ink/ink275.xml" ContentType="application/inkml+xml"/>
  <Override PartName="/ppt/ink/ink276.xml" ContentType="application/inkml+xml"/>
  <Override PartName="/ppt/ink/ink277.xml" ContentType="application/inkml+xml"/>
  <Override PartName="/ppt/ink/ink278.xml" ContentType="application/inkml+xml"/>
  <Override PartName="/ppt/ink/ink279.xml" ContentType="application/inkml+xml"/>
  <Override PartName="/ppt/ink/ink280.xml" ContentType="application/inkml+xml"/>
  <Override PartName="/ppt/ink/ink281.xml" ContentType="application/inkml+xml"/>
  <Override PartName="/ppt/ink/ink282.xml" ContentType="application/inkml+xml"/>
  <Override PartName="/ppt/ink/ink283.xml" ContentType="application/inkml+xml"/>
  <Override PartName="/ppt/ink/ink284.xml" ContentType="application/inkml+xml"/>
  <Override PartName="/ppt/ink/ink285.xml" ContentType="application/inkml+xml"/>
  <Override PartName="/ppt/ink/ink286.xml" ContentType="application/inkml+xml"/>
  <Override PartName="/ppt/ink/ink287.xml" ContentType="application/inkml+xml"/>
  <Override PartName="/ppt/ink/ink288.xml" ContentType="application/inkml+xml"/>
  <Override PartName="/ppt/ink/ink289.xml" ContentType="application/inkml+xml"/>
  <Override PartName="/ppt/ink/ink290.xml" ContentType="application/inkml+xml"/>
  <Override PartName="/ppt/ink/ink291.xml" ContentType="application/inkml+xml"/>
  <Override PartName="/ppt/ink/ink292.xml" ContentType="application/inkml+xml"/>
  <Override PartName="/ppt/ink/ink293.xml" ContentType="application/inkml+xml"/>
  <Override PartName="/ppt/ink/ink294.xml" ContentType="application/inkml+xml"/>
  <Override PartName="/ppt/ink/ink295.xml" ContentType="application/inkml+xml"/>
  <Override PartName="/ppt/ink/ink296.xml" ContentType="application/inkml+xml"/>
  <Override PartName="/ppt/ink/ink297.xml" ContentType="application/inkml+xml"/>
  <Override PartName="/ppt/ink/ink298.xml" ContentType="application/inkml+xml"/>
  <Override PartName="/ppt/ink/ink299.xml" ContentType="application/inkml+xml"/>
  <Override PartName="/ppt/ink/ink300.xml" ContentType="application/inkml+xml"/>
  <Override PartName="/ppt/ink/ink301.xml" ContentType="application/inkml+xml"/>
  <Override PartName="/ppt/ink/ink302.xml" ContentType="application/inkml+xml"/>
  <Override PartName="/ppt/ink/ink303.xml" ContentType="application/inkml+xml"/>
  <Override PartName="/ppt/ink/ink304.xml" ContentType="application/inkml+xml"/>
  <Override PartName="/ppt/ink/ink305.xml" ContentType="application/inkml+xml"/>
  <Override PartName="/ppt/ink/ink306.xml" ContentType="application/inkml+xml"/>
  <Override PartName="/ppt/ink/ink307.xml" ContentType="application/inkml+xml"/>
  <Override PartName="/ppt/ink/ink308.xml" ContentType="application/inkml+xml"/>
  <Override PartName="/ppt/ink/ink309.xml" ContentType="application/inkml+xml"/>
  <Override PartName="/ppt/ink/ink310.xml" ContentType="application/inkml+xml"/>
  <Override PartName="/ppt/ink/ink311.xml" ContentType="application/inkml+xml"/>
  <Override PartName="/ppt/ink/ink312.xml" ContentType="application/inkml+xml"/>
  <Override PartName="/ppt/ink/ink313.xml" ContentType="application/inkml+xml"/>
  <Override PartName="/ppt/ink/ink314.xml" ContentType="application/inkml+xml"/>
  <Override PartName="/ppt/ink/ink315.xml" ContentType="application/inkml+xml"/>
  <Override PartName="/ppt/ink/ink316.xml" ContentType="application/inkml+xml"/>
  <Override PartName="/ppt/ink/ink317.xml" ContentType="application/inkml+xml"/>
  <Override PartName="/ppt/ink/ink318.xml" ContentType="application/inkml+xml"/>
  <Override PartName="/ppt/ink/ink319.xml" ContentType="application/inkml+xml"/>
  <Override PartName="/ppt/ink/ink320.xml" ContentType="application/inkml+xml"/>
  <Override PartName="/ppt/ink/ink321.xml" ContentType="application/inkml+xml"/>
  <Override PartName="/ppt/ink/ink322.xml" ContentType="application/inkml+xml"/>
  <Override PartName="/ppt/ink/ink323.xml" ContentType="application/inkml+xml"/>
  <Override PartName="/ppt/ink/ink324.xml" ContentType="application/inkml+xml"/>
  <Override PartName="/ppt/ink/ink325.xml" ContentType="application/inkml+xml"/>
  <Override PartName="/ppt/ink/ink326.xml" ContentType="application/inkml+xml"/>
  <Override PartName="/ppt/ink/ink327.xml" ContentType="application/inkml+xml"/>
  <Override PartName="/ppt/ink/ink328.xml" ContentType="application/inkml+xml"/>
  <Override PartName="/ppt/ink/ink329.xml" ContentType="application/inkml+xml"/>
  <Override PartName="/ppt/ink/ink330.xml" ContentType="application/inkml+xml"/>
  <Override PartName="/ppt/ink/ink331.xml" ContentType="application/inkml+xml"/>
  <Override PartName="/ppt/ink/ink332.xml" ContentType="application/inkml+xml"/>
  <Override PartName="/ppt/ink/ink333.xml" ContentType="application/inkml+xml"/>
  <Override PartName="/ppt/ink/ink334.xml" ContentType="application/inkml+xml"/>
  <Override PartName="/ppt/ink/ink335.xml" ContentType="application/inkml+xml"/>
  <Override PartName="/ppt/ink/ink336.xml" ContentType="application/inkml+xml"/>
  <Override PartName="/ppt/ink/ink337.xml" ContentType="application/inkml+xml"/>
  <Override PartName="/ppt/ink/ink338.xml" ContentType="application/inkml+xml"/>
  <Override PartName="/ppt/ink/ink339.xml" ContentType="application/inkml+xml"/>
  <Override PartName="/ppt/ink/ink340.xml" ContentType="application/inkml+xml"/>
  <Override PartName="/ppt/ink/ink341.xml" ContentType="application/inkml+xml"/>
  <Override PartName="/ppt/ink/ink342.xml" ContentType="application/inkml+xml"/>
  <Override PartName="/ppt/ink/ink343.xml" ContentType="application/inkml+xml"/>
  <Override PartName="/ppt/ink/ink344.xml" ContentType="application/inkml+xml"/>
  <Override PartName="/ppt/ink/ink345.xml" ContentType="application/inkml+xml"/>
  <Override PartName="/ppt/ink/ink346.xml" ContentType="application/inkml+xml"/>
  <Override PartName="/ppt/ink/ink347.xml" ContentType="application/inkml+xml"/>
  <Override PartName="/ppt/ink/ink348.xml" ContentType="application/inkml+xml"/>
  <Override PartName="/ppt/ink/ink349.xml" ContentType="application/inkml+xml"/>
  <Override PartName="/ppt/ink/ink350.xml" ContentType="application/inkml+xml"/>
  <Override PartName="/ppt/ink/ink351.xml" ContentType="application/inkml+xml"/>
  <Override PartName="/ppt/ink/ink352.xml" ContentType="application/inkml+xml"/>
  <Override PartName="/ppt/ink/ink353.xml" ContentType="application/inkml+xml"/>
  <Override PartName="/ppt/ink/ink354.xml" ContentType="application/inkml+xml"/>
  <Override PartName="/ppt/ink/ink355.xml" ContentType="application/inkml+xml"/>
  <Override PartName="/ppt/ink/ink356.xml" ContentType="application/inkml+xml"/>
  <Override PartName="/ppt/ink/ink357.xml" ContentType="application/inkml+xml"/>
  <Override PartName="/ppt/ink/ink358.xml" ContentType="application/inkml+xml"/>
  <Override PartName="/ppt/ink/ink359.xml" ContentType="application/inkml+xml"/>
  <Override PartName="/ppt/ink/ink360.xml" ContentType="application/inkml+xml"/>
  <Override PartName="/ppt/ink/ink361.xml" ContentType="application/inkml+xml"/>
  <Override PartName="/ppt/ink/ink362.xml" ContentType="application/inkml+xml"/>
  <Override PartName="/ppt/ink/ink363.xml" ContentType="application/inkml+xml"/>
  <Override PartName="/ppt/ink/ink364.xml" ContentType="application/inkml+xml"/>
  <Override PartName="/ppt/ink/ink365.xml" ContentType="application/inkml+xml"/>
  <Override PartName="/ppt/ink/ink366.xml" ContentType="application/inkml+xml"/>
  <Override PartName="/ppt/ink/ink367.xml" ContentType="application/inkml+xml"/>
  <Override PartName="/ppt/ink/ink368.xml" ContentType="application/inkml+xml"/>
  <Override PartName="/ppt/ink/ink369.xml" ContentType="application/inkml+xml"/>
  <Override PartName="/ppt/ink/ink370.xml" ContentType="application/inkml+xml"/>
  <Override PartName="/ppt/ink/ink371.xml" ContentType="application/inkml+xml"/>
  <Override PartName="/ppt/ink/ink372.xml" ContentType="application/inkml+xml"/>
  <Override PartName="/ppt/ink/ink373.xml" ContentType="application/inkml+xml"/>
  <Override PartName="/ppt/ink/ink374.xml" ContentType="application/inkml+xml"/>
  <Override PartName="/ppt/ink/ink375.xml" ContentType="application/inkml+xml"/>
  <Override PartName="/ppt/ink/ink376.xml" ContentType="application/inkml+xml"/>
  <Override PartName="/ppt/ink/ink377.xml" ContentType="application/inkml+xml"/>
  <Override PartName="/ppt/ink/ink378.xml" ContentType="application/inkml+xml"/>
  <Override PartName="/ppt/ink/ink379.xml" ContentType="application/inkml+xml"/>
  <Override PartName="/ppt/ink/ink380.xml" ContentType="application/inkml+xml"/>
  <Override PartName="/ppt/ink/ink381.xml" ContentType="application/inkml+xml"/>
  <Override PartName="/ppt/ink/ink382.xml" ContentType="application/inkml+xml"/>
  <Override PartName="/ppt/ink/ink383.xml" ContentType="application/inkml+xml"/>
  <Override PartName="/ppt/ink/ink384.xml" ContentType="application/inkml+xml"/>
  <Override PartName="/ppt/ink/ink385.xml" ContentType="application/inkml+xml"/>
  <Override PartName="/ppt/ink/ink386.xml" ContentType="application/inkml+xml"/>
  <Override PartName="/ppt/ink/ink387.xml" ContentType="application/inkml+xml"/>
  <Override PartName="/ppt/ink/ink388.xml" ContentType="application/inkml+xml"/>
  <Override PartName="/ppt/ink/ink389.xml" ContentType="application/inkml+xml"/>
  <Override PartName="/ppt/ink/ink390.xml" ContentType="application/inkml+xml"/>
  <Override PartName="/ppt/ink/ink391.xml" ContentType="application/inkml+xml"/>
  <Override PartName="/ppt/ink/ink392.xml" ContentType="application/inkml+xml"/>
  <Override PartName="/ppt/ink/ink393.xml" ContentType="application/inkml+xml"/>
  <Override PartName="/ppt/ink/ink394.xml" ContentType="application/inkml+xml"/>
  <Override PartName="/ppt/ink/ink395.xml" ContentType="application/inkml+xml"/>
  <Override PartName="/ppt/ink/ink396.xml" ContentType="application/inkml+xml"/>
  <Override PartName="/ppt/ink/ink397.xml" ContentType="application/inkml+xml"/>
  <Override PartName="/ppt/ink/ink398.xml" ContentType="application/inkml+xml"/>
  <Override PartName="/ppt/ink/ink399.xml" ContentType="application/inkml+xml"/>
  <Override PartName="/ppt/ink/ink400.xml" ContentType="application/inkml+xml"/>
  <Override PartName="/ppt/ink/ink401.xml" ContentType="application/inkml+xml"/>
  <Override PartName="/ppt/ink/ink402.xml" ContentType="application/inkml+xml"/>
  <Override PartName="/ppt/ink/ink403.xml" ContentType="application/inkml+xml"/>
  <Override PartName="/ppt/ink/ink404.xml" ContentType="application/inkml+xml"/>
  <Override PartName="/ppt/ink/ink405.xml" ContentType="application/inkml+xml"/>
  <Override PartName="/ppt/ink/ink406.xml" ContentType="application/inkml+xml"/>
  <Override PartName="/ppt/ink/ink407.xml" ContentType="application/inkml+xml"/>
  <Override PartName="/ppt/ink/ink408.xml" ContentType="application/inkml+xml"/>
  <Override PartName="/ppt/ink/ink409.xml" ContentType="application/inkml+xml"/>
  <Override PartName="/ppt/ink/ink410.xml" ContentType="application/inkml+xml"/>
  <Override PartName="/ppt/ink/ink411.xml" ContentType="application/inkml+xml"/>
  <Override PartName="/ppt/ink/ink412.xml" ContentType="application/inkml+xml"/>
  <Override PartName="/ppt/ink/ink413.xml" ContentType="application/inkml+xml"/>
  <Override PartName="/ppt/ink/ink414.xml" ContentType="application/inkml+xml"/>
  <Override PartName="/ppt/ink/ink415.xml" ContentType="application/inkml+xml"/>
  <Override PartName="/ppt/ink/ink416.xml" ContentType="application/inkml+xml"/>
  <Override PartName="/ppt/ink/ink417.xml" ContentType="application/inkml+xml"/>
  <Override PartName="/ppt/ink/ink418.xml" ContentType="application/inkml+xml"/>
  <Override PartName="/ppt/ink/ink419.xml" ContentType="application/inkml+xml"/>
  <Override PartName="/ppt/ink/ink420.xml" ContentType="application/inkml+xml"/>
  <Override PartName="/ppt/ink/ink421.xml" ContentType="application/inkml+xml"/>
  <Override PartName="/ppt/ink/ink422.xml" ContentType="application/inkml+xml"/>
  <Override PartName="/ppt/ink/ink423.xml" ContentType="application/inkml+xml"/>
  <Override PartName="/ppt/ink/ink424.xml" ContentType="application/inkml+xml"/>
  <Override PartName="/ppt/ink/ink425.xml" ContentType="application/inkml+xml"/>
  <Override PartName="/ppt/ink/ink426.xml" ContentType="application/inkml+xml"/>
  <Override PartName="/ppt/ink/ink427.xml" ContentType="application/inkml+xml"/>
  <Override PartName="/ppt/ink/ink428.xml" ContentType="application/inkml+xml"/>
  <Override PartName="/ppt/ink/ink429.xml" ContentType="application/inkml+xml"/>
  <Override PartName="/ppt/ink/ink430.xml" ContentType="application/inkml+xml"/>
  <Override PartName="/ppt/ink/ink431.xml" ContentType="application/inkml+xml"/>
  <Override PartName="/ppt/ink/ink432.xml" ContentType="application/inkml+xml"/>
  <Override PartName="/ppt/ink/ink433.xml" ContentType="application/inkml+xml"/>
  <Override PartName="/ppt/ink/ink434.xml" ContentType="application/inkml+xml"/>
  <Override PartName="/ppt/ink/ink435.xml" ContentType="application/inkml+xml"/>
  <Override PartName="/ppt/ink/ink436.xml" ContentType="application/inkml+xml"/>
  <Override PartName="/ppt/ink/ink437.xml" ContentType="application/inkml+xml"/>
  <Override PartName="/ppt/ink/ink438.xml" ContentType="application/inkml+xml"/>
  <Override PartName="/ppt/ink/ink439.xml" ContentType="application/inkml+xml"/>
  <Override PartName="/ppt/ink/ink440.xml" ContentType="application/inkml+xml"/>
  <Override PartName="/ppt/ink/ink441.xml" ContentType="application/inkml+xml"/>
  <Override PartName="/ppt/ink/ink442.xml" ContentType="application/inkml+xml"/>
  <Override PartName="/ppt/ink/ink443.xml" ContentType="application/inkml+xml"/>
  <Override PartName="/ppt/ink/ink444.xml" ContentType="application/inkml+xml"/>
  <Override PartName="/ppt/ink/ink445.xml" ContentType="application/inkml+xml"/>
  <Override PartName="/ppt/ink/ink446.xml" ContentType="application/inkml+xml"/>
  <Override PartName="/ppt/ink/ink447.xml" ContentType="application/inkml+xml"/>
  <Override PartName="/ppt/ink/ink448.xml" ContentType="application/inkml+xml"/>
  <Override PartName="/ppt/ink/ink449.xml" ContentType="application/inkml+xml"/>
  <Override PartName="/ppt/ink/ink450.xml" ContentType="application/inkml+xml"/>
  <Override PartName="/ppt/ink/ink451.xml" ContentType="application/inkml+xml"/>
  <Override PartName="/ppt/ink/ink452.xml" ContentType="application/inkml+xml"/>
  <Override PartName="/ppt/ink/ink453.xml" ContentType="application/inkml+xml"/>
  <Override PartName="/ppt/ink/ink454.xml" ContentType="application/inkml+xml"/>
  <Override PartName="/ppt/ink/ink455.xml" ContentType="application/inkml+xml"/>
  <Override PartName="/ppt/ink/ink456.xml" ContentType="application/inkml+xml"/>
  <Override PartName="/ppt/ink/ink457.xml" ContentType="application/inkml+xml"/>
  <Override PartName="/ppt/ink/ink458.xml" ContentType="application/inkml+xml"/>
  <Override PartName="/ppt/ink/ink459.xml" ContentType="application/inkml+xml"/>
  <Override PartName="/ppt/ink/ink460.xml" ContentType="application/inkml+xml"/>
  <Override PartName="/ppt/ink/ink461.xml" ContentType="application/inkml+xml"/>
  <Override PartName="/ppt/ink/ink462.xml" ContentType="application/inkml+xml"/>
  <Override PartName="/ppt/ink/ink463.xml" ContentType="application/inkml+xml"/>
  <Override PartName="/ppt/ink/ink464.xml" ContentType="application/inkml+xml"/>
  <Override PartName="/ppt/ink/ink465.xml" ContentType="application/inkml+xml"/>
  <Override PartName="/ppt/ink/ink466.xml" ContentType="application/inkml+xml"/>
  <Override PartName="/ppt/ink/ink467.xml" ContentType="application/inkml+xml"/>
  <Override PartName="/ppt/ink/ink468.xml" ContentType="application/inkml+xml"/>
  <Override PartName="/ppt/ink/ink469.xml" ContentType="application/inkml+xml"/>
  <Override PartName="/ppt/ink/ink470.xml" ContentType="application/inkml+xml"/>
  <Override PartName="/ppt/ink/ink471.xml" ContentType="application/inkml+xml"/>
  <Override PartName="/ppt/ink/ink472.xml" ContentType="application/inkml+xml"/>
  <Override PartName="/ppt/ink/ink473.xml" ContentType="application/inkml+xml"/>
  <Override PartName="/ppt/ink/ink474.xml" ContentType="application/inkml+xml"/>
  <Override PartName="/ppt/ink/ink475.xml" ContentType="application/inkml+xml"/>
  <Override PartName="/ppt/ink/ink476.xml" ContentType="application/inkml+xml"/>
  <Override PartName="/ppt/ink/ink477.xml" ContentType="application/inkml+xml"/>
  <Override PartName="/ppt/ink/ink478.xml" ContentType="application/inkml+xml"/>
  <Override PartName="/ppt/ink/ink479.xml" ContentType="application/inkml+xml"/>
  <Override PartName="/ppt/ink/ink480.xml" ContentType="application/inkml+xml"/>
  <Override PartName="/ppt/ink/ink481.xml" ContentType="application/inkml+xml"/>
  <Override PartName="/ppt/ink/ink482.xml" ContentType="application/inkml+xml"/>
  <Override PartName="/ppt/ink/ink483.xml" ContentType="application/inkml+xml"/>
  <Override PartName="/ppt/ink/ink484.xml" ContentType="application/inkml+xml"/>
  <Override PartName="/ppt/ink/ink485.xml" ContentType="application/inkml+xml"/>
  <Override PartName="/ppt/ink/ink486.xml" ContentType="application/inkml+xml"/>
  <Override PartName="/ppt/ink/ink487.xml" ContentType="application/inkml+xml"/>
  <Override PartName="/ppt/ink/ink488.xml" ContentType="application/inkml+xml"/>
  <Override PartName="/ppt/ink/ink489.xml" ContentType="application/inkml+xml"/>
  <Override PartName="/ppt/ink/ink490.xml" ContentType="application/inkml+xml"/>
  <Override PartName="/ppt/ink/ink491.xml" ContentType="application/inkml+xml"/>
  <Override PartName="/ppt/ink/ink492.xml" ContentType="application/inkml+xml"/>
  <Override PartName="/ppt/ink/ink493.xml" ContentType="application/inkml+xml"/>
  <Override PartName="/ppt/ink/ink494.xml" ContentType="application/inkml+xml"/>
  <Override PartName="/ppt/ink/ink495.xml" ContentType="application/inkml+xml"/>
  <Override PartName="/ppt/ink/ink496.xml" ContentType="application/inkml+xml"/>
  <Override PartName="/ppt/ink/ink497.xml" ContentType="application/inkml+xml"/>
  <Override PartName="/ppt/ink/ink498.xml" ContentType="application/inkml+xml"/>
  <Override PartName="/ppt/ink/ink499.xml" ContentType="application/inkml+xml"/>
  <Override PartName="/ppt/ink/ink500.xml" ContentType="application/inkml+xml"/>
  <Override PartName="/ppt/ink/ink501.xml" ContentType="application/inkml+xml"/>
  <Override PartName="/ppt/ink/ink502.xml" ContentType="application/inkml+xml"/>
  <Override PartName="/ppt/ink/ink503.xml" ContentType="application/inkml+xml"/>
  <Override PartName="/ppt/ink/ink504.xml" ContentType="application/inkml+xml"/>
  <Override PartName="/ppt/ink/ink505.xml" ContentType="application/inkml+xml"/>
  <Override PartName="/ppt/ink/ink506.xml" ContentType="application/inkml+xml"/>
  <Override PartName="/ppt/ink/ink507.xml" ContentType="application/inkml+xml"/>
  <Override PartName="/ppt/ink/ink508.xml" ContentType="application/inkml+xml"/>
  <Override PartName="/ppt/ink/ink509.xml" ContentType="application/inkml+xml"/>
  <Override PartName="/ppt/ink/ink510.xml" ContentType="application/inkml+xml"/>
  <Override PartName="/ppt/ink/ink511.xml" ContentType="application/inkml+xml"/>
  <Override PartName="/ppt/ink/ink512.xml" ContentType="application/inkml+xml"/>
  <Override PartName="/ppt/ink/ink513.xml" ContentType="application/inkml+xml"/>
  <Override PartName="/ppt/ink/ink514.xml" ContentType="application/inkml+xml"/>
  <Override PartName="/ppt/ink/ink515.xml" ContentType="application/inkml+xml"/>
  <Override PartName="/ppt/ink/ink516.xml" ContentType="application/inkml+xml"/>
  <Override PartName="/ppt/ink/ink517.xml" ContentType="application/inkml+xml"/>
  <Override PartName="/ppt/ink/ink518.xml" ContentType="application/inkml+xml"/>
  <Override PartName="/ppt/ink/ink519.xml" ContentType="application/inkml+xml"/>
  <Override PartName="/ppt/ink/ink520.xml" ContentType="application/inkml+xml"/>
  <Override PartName="/ppt/ink/ink521.xml" ContentType="application/inkml+xml"/>
  <Override PartName="/ppt/ink/ink522.xml" ContentType="application/inkml+xml"/>
  <Override PartName="/ppt/ink/ink523.xml" ContentType="application/inkml+xml"/>
  <Override PartName="/ppt/ink/ink524.xml" ContentType="application/inkml+xml"/>
  <Override PartName="/ppt/ink/ink525.xml" ContentType="application/inkml+xml"/>
  <Override PartName="/ppt/ink/ink526.xml" ContentType="application/inkml+xml"/>
  <Override PartName="/ppt/ink/ink527.xml" ContentType="application/inkml+xml"/>
  <Override PartName="/ppt/ink/ink528.xml" ContentType="application/inkml+xml"/>
  <Override PartName="/ppt/ink/ink529.xml" ContentType="application/inkml+xml"/>
  <Override PartName="/ppt/ink/ink530.xml" ContentType="application/inkml+xml"/>
  <Override PartName="/ppt/ink/ink531.xml" ContentType="application/inkml+xml"/>
  <Override PartName="/ppt/ink/ink532.xml" ContentType="application/inkml+xml"/>
  <Override PartName="/ppt/ink/ink533.xml" ContentType="application/inkml+xml"/>
  <Override PartName="/ppt/ink/ink534.xml" ContentType="application/inkml+xml"/>
  <Override PartName="/ppt/ink/ink535.xml" ContentType="application/inkml+xml"/>
  <Override PartName="/ppt/ink/ink536.xml" ContentType="application/inkml+xml"/>
  <Override PartName="/ppt/ink/ink537.xml" ContentType="application/inkml+xml"/>
  <Override PartName="/ppt/ink/ink538.xml" ContentType="application/inkml+xml"/>
  <Override PartName="/ppt/ink/ink539.xml" ContentType="application/inkml+xml"/>
  <Override PartName="/ppt/ink/ink540.xml" ContentType="application/inkml+xml"/>
  <Override PartName="/ppt/ink/ink541.xml" ContentType="application/inkml+xml"/>
  <Override PartName="/ppt/ink/ink542.xml" ContentType="application/inkml+xml"/>
  <Override PartName="/ppt/ink/ink543.xml" ContentType="application/inkml+xml"/>
  <Override PartName="/ppt/ink/ink544.xml" ContentType="application/inkml+xml"/>
  <Override PartName="/ppt/ink/ink545.xml" ContentType="application/inkml+xml"/>
  <Override PartName="/ppt/ink/ink546.xml" ContentType="application/inkml+xml"/>
  <Override PartName="/ppt/ink/ink547.xml" ContentType="application/inkml+xml"/>
  <Override PartName="/ppt/ink/ink548.xml" ContentType="application/inkml+xml"/>
  <Override PartName="/ppt/ink/ink549.xml" ContentType="application/inkml+xml"/>
  <Override PartName="/ppt/ink/ink550.xml" ContentType="application/inkml+xml"/>
  <Override PartName="/ppt/ink/ink551.xml" ContentType="application/inkml+xml"/>
  <Override PartName="/ppt/ink/ink552.xml" ContentType="application/inkml+xml"/>
  <Override PartName="/ppt/ink/ink553.xml" ContentType="application/inkml+xml"/>
  <Override PartName="/ppt/ink/ink554.xml" ContentType="application/inkml+xml"/>
  <Override PartName="/ppt/ink/ink555.xml" ContentType="application/inkml+xml"/>
  <Override PartName="/ppt/ink/ink556.xml" ContentType="application/inkml+xml"/>
  <Override PartName="/ppt/ink/ink557.xml" ContentType="application/inkml+xml"/>
  <Override PartName="/ppt/ink/ink558.xml" ContentType="application/inkml+xml"/>
  <Override PartName="/ppt/ink/ink559.xml" ContentType="application/inkml+xml"/>
  <Override PartName="/ppt/ink/ink560.xml" ContentType="application/inkml+xml"/>
  <Override PartName="/ppt/ink/ink561.xml" ContentType="application/inkml+xml"/>
  <Override PartName="/ppt/ink/ink562.xml" ContentType="application/inkml+xml"/>
  <Override PartName="/ppt/ink/ink563.xml" ContentType="application/inkml+xml"/>
  <Override PartName="/ppt/ink/ink564.xml" ContentType="application/inkml+xml"/>
  <Override PartName="/ppt/ink/ink565.xml" ContentType="application/inkml+xml"/>
  <Override PartName="/ppt/ink/ink566.xml" ContentType="application/inkml+xml"/>
  <Override PartName="/ppt/ink/ink567.xml" ContentType="application/inkml+xml"/>
  <Override PartName="/ppt/ink/ink568.xml" ContentType="application/inkml+xml"/>
  <Override PartName="/ppt/ink/ink569.xml" ContentType="application/inkml+xml"/>
  <Override PartName="/ppt/ink/ink570.xml" ContentType="application/inkml+xml"/>
  <Override PartName="/ppt/ink/ink571.xml" ContentType="application/inkml+xml"/>
  <Override PartName="/ppt/ink/ink572.xml" ContentType="application/inkml+xml"/>
  <Override PartName="/ppt/ink/ink573.xml" ContentType="application/inkml+xml"/>
  <Override PartName="/ppt/ink/ink574.xml" ContentType="application/inkml+xml"/>
  <Override PartName="/ppt/ink/ink575.xml" ContentType="application/inkml+xml"/>
  <Override PartName="/ppt/ink/ink576.xml" ContentType="application/inkml+xml"/>
  <Override PartName="/ppt/ink/ink577.xml" ContentType="application/inkml+xml"/>
  <Override PartName="/ppt/ink/ink578.xml" ContentType="application/inkml+xml"/>
  <Override PartName="/ppt/ink/ink579.xml" ContentType="application/inkml+xml"/>
  <Override PartName="/ppt/ink/ink580.xml" ContentType="application/inkml+xml"/>
  <Override PartName="/ppt/ink/ink581.xml" ContentType="application/inkml+xml"/>
  <Override PartName="/ppt/ink/ink582.xml" ContentType="application/inkml+xml"/>
  <Override PartName="/ppt/ink/ink583.xml" ContentType="application/inkml+xml"/>
  <Override PartName="/ppt/ink/ink584.xml" ContentType="application/inkml+xml"/>
  <Override PartName="/ppt/ink/ink585.xml" ContentType="application/inkml+xml"/>
  <Override PartName="/ppt/ink/ink586.xml" ContentType="application/inkml+xml"/>
  <Override PartName="/ppt/ink/ink587.xml" ContentType="application/inkml+xml"/>
  <Override PartName="/ppt/ink/ink588.xml" ContentType="application/inkml+xml"/>
  <Override PartName="/ppt/ink/ink589.xml" ContentType="application/inkml+xml"/>
  <Override PartName="/ppt/ink/ink590.xml" ContentType="application/inkml+xml"/>
  <Override PartName="/ppt/ink/ink591.xml" ContentType="application/inkml+xml"/>
  <Override PartName="/ppt/ink/ink592.xml" ContentType="application/inkml+xml"/>
  <Override PartName="/ppt/ink/ink593.xml" ContentType="application/inkml+xml"/>
  <Override PartName="/ppt/ink/ink594.xml" ContentType="application/inkml+xml"/>
  <Override PartName="/ppt/ink/ink595.xml" ContentType="application/inkml+xml"/>
  <Override PartName="/ppt/ink/ink596.xml" ContentType="application/inkml+xml"/>
  <Override PartName="/ppt/ink/ink597.xml" ContentType="application/inkml+xml"/>
  <Override PartName="/ppt/ink/ink598.xml" ContentType="application/inkml+xml"/>
  <Override PartName="/ppt/ink/ink599.xml" ContentType="application/inkml+xml"/>
  <Override PartName="/ppt/ink/ink600.xml" ContentType="application/inkml+xml"/>
  <Override PartName="/ppt/ink/ink601.xml" ContentType="application/inkml+xml"/>
  <Override PartName="/ppt/ink/ink602.xml" ContentType="application/inkml+xml"/>
  <Override PartName="/ppt/ink/ink603.xml" ContentType="application/inkml+xml"/>
  <Override PartName="/ppt/ink/ink604.xml" ContentType="application/inkml+xml"/>
  <Override PartName="/ppt/ink/ink605.xml" ContentType="application/inkml+xml"/>
  <Override PartName="/ppt/ink/ink606.xml" ContentType="application/inkml+xml"/>
  <Override PartName="/ppt/ink/ink607.xml" ContentType="application/inkml+xml"/>
  <Override PartName="/ppt/ink/ink608.xml" ContentType="application/inkml+xml"/>
  <Override PartName="/ppt/ink/ink609.xml" ContentType="application/inkml+xml"/>
  <Override PartName="/ppt/ink/ink610.xml" ContentType="application/inkml+xml"/>
  <Override PartName="/ppt/ink/ink611.xml" ContentType="application/inkml+xml"/>
  <Override PartName="/ppt/ink/ink612.xml" ContentType="application/inkml+xml"/>
  <Override PartName="/ppt/ink/ink613.xml" ContentType="application/inkml+xml"/>
  <Override PartName="/ppt/ink/ink614.xml" ContentType="application/inkml+xml"/>
  <Override PartName="/ppt/ink/ink615.xml" ContentType="application/inkml+xml"/>
  <Override PartName="/ppt/ink/ink616.xml" ContentType="application/inkml+xml"/>
  <Override PartName="/ppt/ink/ink617.xml" ContentType="application/inkml+xml"/>
  <Override PartName="/ppt/ink/ink618.xml" ContentType="application/inkml+xml"/>
  <Override PartName="/ppt/ink/ink619.xml" ContentType="application/inkml+xml"/>
  <Override PartName="/ppt/ink/ink620.xml" ContentType="application/inkml+xml"/>
  <Override PartName="/ppt/ink/ink621.xml" ContentType="application/inkml+xml"/>
  <Override PartName="/ppt/ink/ink622.xml" ContentType="application/inkml+xml"/>
  <Override PartName="/ppt/ink/ink623.xml" ContentType="application/inkml+xml"/>
  <Override PartName="/ppt/ink/ink624.xml" ContentType="application/inkml+xml"/>
  <Override PartName="/ppt/ink/ink625.xml" ContentType="application/inkml+xml"/>
  <Override PartName="/ppt/ink/ink626.xml" ContentType="application/inkml+xml"/>
  <Override PartName="/ppt/ink/ink627.xml" ContentType="application/inkml+xml"/>
  <Override PartName="/ppt/ink/ink628.xml" ContentType="application/inkml+xml"/>
  <Override PartName="/ppt/ink/ink629.xml" ContentType="application/inkml+xml"/>
  <Override PartName="/ppt/ink/ink630.xml" ContentType="application/inkml+xml"/>
  <Override PartName="/ppt/ink/ink631.xml" ContentType="application/inkml+xml"/>
  <Override PartName="/ppt/ink/ink632.xml" ContentType="application/inkml+xml"/>
  <Override PartName="/ppt/ink/ink633.xml" ContentType="application/inkml+xml"/>
  <Override PartName="/ppt/ink/ink634.xml" ContentType="application/inkml+xml"/>
  <Override PartName="/ppt/ink/ink635.xml" ContentType="application/inkml+xml"/>
  <Override PartName="/ppt/ink/ink636.xml" ContentType="application/inkml+xml"/>
  <Override PartName="/ppt/ink/ink637.xml" ContentType="application/inkml+xml"/>
  <Override PartName="/ppt/ink/ink638.xml" ContentType="application/inkml+xml"/>
  <Override PartName="/ppt/ink/ink639.xml" ContentType="application/inkml+xml"/>
  <Override PartName="/ppt/ink/ink640.xml" ContentType="application/inkml+xml"/>
  <Override PartName="/ppt/ink/ink641.xml" ContentType="application/inkml+xml"/>
  <Override PartName="/ppt/ink/ink642.xml" ContentType="application/inkml+xml"/>
  <Override PartName="/ppt/ink/ink643.xml" ContentType="application/inkml+xml"/>
  <Override PartName="/ppt/ink/ink644.xml" ContentType="application/inkml+xml"/>
  <Override PartName="/ppt/ink/ink645.xml" ContentType="application/inkml+xml"/>
  <Override PartName="/ppt/ink/ink646.xml" ContentType="application/inkml+xml"/>
  <Override PartName="/ppt/ink/ink647.xml" ContentType="application/inkml+xml"/>
  <Override PartName="/ppt/ink/ink648.xml" ContentType="application/inkml+xml"/>
  <Override PartName="/ppt/ink/ink649.xml" ContentType="application/inkml+xml"/>
  <Override PartName="/ppt/ink/ink650.xml" ContentType="application/inkml+xml"/>
  <Override PartName="/ppt/ink/ink651.xml" ContentType="application/inkml+xml"/>
  <Override PartName="/ppt/ink/ink652.xml" ContentType="application/inkml+xml"/>
  <Override PartName="/ppt/ink/ink653.xml" ContentType="application/inkml+xml"/>
  <Override PartName="/ppt/ink/ink654.xml" ContentType="application/inkml+xml"/>
  <Override PartName="/ppt/ink/ink655.xml" ContentType="application/inkml+xml"/>
  <Override PartName="/ppt/ink/ink656.xml" ContentType="application/inkml+xml"/>
  <Override PartName="/ppt/ink/ink657.xml" ContentType="application/inkml+xml"/>
  <Override PartName="/ppt/ink/ink658.xml" ContentType="application/inkml+xml"/>
  <Override PartName="/ppt/ink/ink659.xml" ContentType="application/inkml+xml"/>
  <Override PartName="/ppt/ink/ink660.xml" ContentType="application/inkml+xml"/>
  <Override PartName="/ppt/ink/ink661.xml" ContentType="application/inkml+xml"/>
  <Override PartName="/ppt/ink/ink662.xml" ContentType="application/inkml+xml"/>
  <Override PartName="/ppt/ink/ink663.xml" ContentType="application/inkml+xml"/>
  <Override PartName="/ppt/ink/ink664.xml" ContentType="application/inkml+xml"/>
  <Override PartName="/ppt/ink/ink665.xml" ContentType="application/inkml+xml"/>
  <Override PartName="/ppt/ink/ink666.xml" ContentType="application/inkml+xml"/>
  <Override PartName="/ppt/ink/ink667.xml" ContentType="application/inkml+xml"/>
  <Override PartName="/ppt/ink/ink668.xml" ContentType="application/inkml+xml"/>
  <Override PartName="/ppt/ink/ink669.xml" ContentType="application/inkml+xml"/>
  <Override PartName="/ppt/ink/ink670.xml" ContentType="application/inkml+xml"/>
  <Override PartName="/ppt/ink/ink671.xml" ContentType="application/inkml+xml"/>
  <Override PartName="/ppt/ink/ink672.xml" ContentType="application/inkml+xml"/>
  <Override PartName="/ppt/ink/ink673.xml" ContentType="application/inkml+xml"/>
  <Override PartName="/ppt/ink/ink674.xml" ContentType="application/inkml+xml"/>
  <Override PartName="/ppt/ink/ink675.xml" ContentType="application/inkml+xml"/>
  <Override PartName="/ppt/ink/ink676.xml" ContentType="application/inkml+xml"/>
  <Override PartName="/ppt/ink/ink677.xml" ContentType="application/inkml+xml"/>
  <Override PartName="/ppt/ink/ink678.xml" ContentType="application/inkml+xml"/>
  <Override PartName="/ppt/ink/ink679.xml" ContentType="application/inkml+xml"/>
  <Override PartName="/ppt/ink/ink680.xml" ContentType="application/inkml+xml"/>
  <Override PartName="/ppt/ink/ink681.xml" ContentType="application/inkml+xml"/>
  <Override PartName="/ppt/ink/ink682.xml" ContentType="application/inkml+xml"/>
  <Override PartName="/ppt/ink/ink683.xml" ContentType="application/inkml+xml"/>
  <Override PartName="/ppt/ink/ink684.xml" ContentType="application/inkml+xml"/>
  <Override PartName="/ppt/ink/ink685.xml" ContentType="application/inkml+xml"/>
  <Override PartName="/ppt/ink/ink686.xml" ContentType="application/inkml+xml"/>
  <Override PartName="/ppt/ink/ink687.xml" ContentType="application/inkml+xml"/>
  <Override PartName="/ppt/ink/ink688.xml" ContentType="application/inkml+xml"/>
  <Override PartName="/ppt/ink/ink689.xml" ContentType="application/inkml+xml"/>
  <Override PartName="/ppt/ink/ink690.xml" ContentType="application/inkml+xml"/>
  <Override PartName="/ppt/ink/ink691.xml" ContentType="application/inkml+xml"/>
  <Override PartName="/ppt/ink/ink692.xml" ContentType="application/inkml+xml"/>
  <Override PartName="/ppt/ink/ink693.xml" ContentType="application/inkml+xml"/>
  <Override PartName="/ppt/ink/ink694.xml" ContentType="application/inkml+xml"/>
  <Override PartName="/ppt/ink/ink695.xml" ContentType="application/inkml+xml"/>
  <Override PartName="/ppt/ink/ink696.xml" ContentType="application/inkml+xml"/>
  <Override PartName="/ppt/ink/ink697.xml" ContentType="application/inkml+xml"/>
  <Override PartName="/ppt/ink/ink698.xml" ContentType="application/inkml+xml"/>
  <Override PartName="/ppt/ink/ink699.xml" ContentType="application/inkml+xml"/>
  <Override PartName="/ppt/ink/ink700.xml" ContentType="application/inkml+xml"/>
  <Override PartName="/ppt/ink/ink701.xml" ContentType="application/inkml+xml"/>
  <Override PartName="/ppt/ink/ink702.xml" ContentType="application/inkml+xml"/>
  <Override PartName="/ppt/ink/ink703.xml" ContentType="application/inkml+xml"/>
  <Override PartName="/ppt/ink/ink704.xml" ContentType="application/inkml+xml"/>
  <Override PartName="/ppt/ink/ink705.xml" ContentType="application/inkml+xml"/>
  <Override PartName="/ppt/ink/ink706.xml" ContentType="application/inkml+xml"/>
  <Override PartName="/ppt/ink/ink707.xml" ContentType="application/inkml+xml"/>
  <Override PartName="/ppt/ink/ink708.xml" ContentType="application/inkml+xml"/>
  <Override PartName="/ppt/ink/ink709.xml" ContentType="application/inkml+xml"/>
  <Override PartName="/ppt/ink/ink710.xml" ContentType="application/inkml+xml"/>
  <Override PartName="/ppt/ink/ink711.xml" ContentType="application/inkml+xml"/>
  <Override PartName="/ppt/ink/ink712.xml" ContentType="application/inkml+xml"/>
  <Override PartName="/ppt/ink/ink713.xml" ContentType="application/inkml+xml"/>
  <Override PartName="/ppt/ink/ink714.xml" ContentType="application/inkml+xml"/>
  <Override PartName="/ppt/ink/ink715.xml" ContentType="application/inkml+xml"/>
  <Override PartName="/ppt/ink/ink716.xml" ContentType="application/inkml+xml"/>
  <Override PartName="/ppt/ink/ink717.xml" ContentType="application/inkml+xml"/>
  <Override PartName="/ppt/ink/ink718.xml" ContentType="application/inkml+xml"/>
  <Override PartName="/ppt/ink/ink719.xml" ContentType="application/inkml+xml"/>
  <Override PartName="/ppt/ink/ink720.xml" ContentType="application/inkml+xml"/>
  <Override PartName="/ppt/ink/ink721.xml" ContentType="application/inkml+xml"/>
  <Override PartName="/ppt/ink/ink722.xml" ContentType="application/inkml+xml"/>
  <Override PartName="/ppt/ink/ink723.xml" ContentType="application/inkml+xml"/>
  <Override PartName="/ppt/ink/ink724.xml" ContentType="application/inkml+xml"/>
  <Override PartName="/ppt/ink/ink725.xml" ContentType="application/inkml+xml"/>
  <Override PartName="/ppt/ink/ink726.xml" ContentType="application/inkml+xml"/>
  <Override PartName="/ppt/ink/ink727.xml" ContentType="application/inkml+xml"/>
  <Override PartName="/ppt/ink/ink728.xml" ContentType="application/inkml+xml"/>
  <Override PartName="/ppt/ink/ink729.xml" ContentType="application/inkml+xml"/>
  <Override PartName="/ppt/ink/ink730.xml" ContentType="application/inkml+xml"/>
  <Override PartName="/ppt/ink/ink731.xml" ContentType="application/inkml+xml"/>
  <Override PartName="/ppt/ink/ink732.xml" ContentType="application/inkml+xml"/>
  <Override PartName="/ppt/ink/ink733.xml" ContentType="application/inkml+xml"/>
  <Override PartName="/ppt/ink/ink734.xml" ContentType="application/inkml+xml"/>
  <Override PartName="/ppt/ink/ink735.xml" ContentType="application/inkml+xml"/>
  <Override PartName="/ppt/ink/ink736.xml" ContentType="application/inkml+xml"/>
  <Override PartName="/ppt/ink/ink737.xml" ContentType="application/inkml+xml"/>
  <Override PartName="/ppt/ink/ink738.xml" ContentType="application/inkml+xml"/>
  <Override PartName="/ppt/ink/ink739.xml" ContentType="application/inkml+xml"/>
  <Override PartName="/ppt/ink/ink740.xml" ContentType="application/inkml+xml"/>
  <Override PartName="/ppt/ink/ink741.xml" ContentType="application/inkml+xml"/>
  <Override PartName="/ppt/ink/ink742.xml" ContentType="application/inkml+xml"/>
  <Override PartName="/ppt/ink/ink743.xml" ContentType="application/inkml+xml"/>
  <Override PartName="/ppt/ink/ink744.xml" ContentType="application/inkml+xml"/>
  <Override PartName="/ppt/ink/ink745.xml" ContentType="application/inkml+xml"/>
  <Override PartName="/ppt/ink/ink746.xml" ContentType="application/inkml+xml"/>
  <Override PartName="/ppt/ink/ink747.xml" ContentType="application/inkml+xml"/>
  <Override PartName="/ppt/ink/ink748.xml" ContentType="application/inkml+xml"/>
  <Override PartName="/ppt/ink/ink749.xml" ContentType="application/inkml+xml"/>
  <Override PartName="/ppt/ink/ink750.xml" ContentType="application/inkml+xml"/>
  <Override PartName="/ppt/ink/ink751.xml" ContentType="application/inkml+xml"/>
  <Override PartName="/ppt/ink/ink752.xml" ContentType="application/inkml+xml"/>
  <Override PartName="/ppt/ink/ink753.xml" ContentType="application/inkml+xml"/>
  <Override PartName="/ppt/ink/ink754.xml" ContentType="application/inkml+xml"/>
  <Override PartName="/ppt/ink/ink755.xml" ContentType="application/inkml+xml"/>
  <Override PartName="/ppt/ink/ink756.xml" ContentType="application/inkml+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1372" r:id="rId2"/>
    <p:sldId id="256" r:id="rId3"/>
    <p:sldId id="485" r:id="rId4"/>
    <p:sldId id="1026" r:id="rId5"/>
    <p:sldId id="1373" r:id="rId6"/>
    <p:sldId id="257" r:id="rId7"/>
    <p:sldId id="272" r:id="rId8"/>
    <p:sldId id="1030" r:id="rId9"/>
    <p:sldId id="261" r:id="rId10"/>
    <p:sldId id="488" r:id="rId11"/>
    <p:sldId id="1027" r:id="rId12"/>
    <p:sldId id="1645" r:id="rId13"/>
    <p:sldId id="1646" r:id="rId14"/>
    <p:sldId id="1404" r:id="rId15"/>
    <p:sldId id="1405" r:id="rId16"/>
    <p:sldId id="1406" r:id="rId17"/>
    <p:sldId id="1407" r:id="rId18"/>
    <p:sldId id="1408" r:id="rId19"/>
    <p:sldId id="1409" r:id="rId20"/>
    <p:sldId id="1410" r:id="rId21"/>
    <p:sldId id="1411" r:id="rId22"/>
    <p:sldId id="1412" r:id="rId23"/>
    <p:sldId id="1413" r:id="rId24"/>
    <p:sldId id="1414" r:id="rId25"/>
    <p:sldId id="1415" r:id="rId26"/>
    <p:sldId id="1416" r:id="rId27"/>
    <p:sldId id="1417" r:id="rId28"/>
    <p:sldId id="1418" r:id="rId29"/>
    <p:sldId id="1419" r:id="rId30"/>
    <p:sldId id="1420" r:id="rId31"/>
    <p:sldId id="1421" r:id="rId32"/>
    <p:sldId id="1422" r:id="rId33"/>
    <p:sldId id="1423" r:id="rId34"/>
    <p:sldId id="1424" r:id="rId35"/>
    <p:sldId id="1425" r:id="rId36"/>
    <p:sldId id="1426" r:id="rId37"/>
    <p:sldId id="1427" r:id="rId38"/>
    <p:sldId id="1428" r:id="rId39"/>
    <p:sldId id="1429" r:id="rId40"/>
    <p:sldId id="1430" r:id="rId41"/>
    <p:sldId id="1431" r:id="rId42"/>
    <p:sldId id="1432" r:id="rId43"/>
    <p:sldId id="1433" r:id="rId44"/>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115" autoAdjust="0"/>
    <p:restoredTop sz="94660"/>
  </p:normalViewPr>
  <p:slideViewPr>
    <p:cSldViewPr snapToGrid="0">
      <p:cViewPr varScale="1">
        <p:scale>
          <a:sx n="113" d="100"/>
          <a:sy n="113" d="100"/>
        </p:scale>
        <p:origin x="216" y="108"/>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2:22.257"/>
    </inkml:context>
    <inkml:brush xml:id="br0">
      <inkml:brushProperty name="width" value="0.025" units="cm"/>
      <inkml:brushProperty name="height" value="0.025" units="cm"/>
    </inkml:brush>
  </inkml:definitions>
  <inkml:trace contextRef="#ctx0" brushRef="#br0">56 28 9449,'0'0'2290,"-9"-2"-69,2 2-1570,5 0-440,-1 0 0,0 0 0,0 0 1,1 0-1,-1-1 0,0 1 1,1-1-1,-1 0 0,1 1 0,-1-1 1,1-1-1,-1 1 0,-2-2 1,27 0 2062,336-10 890,481 45-2442,-197 8-497,360 29-407,-13-23 780,-590-52 715,-398 6-1347,0 1 0,0-1 0,-1 0 0,1 0-1,0 0 1,0 0 0,0 0 0,0 0 0,0 0 0,0 0 0,-1-1 0,1 1 0,0 0 0,0 0-1,0-1 1,0 1 0,-1-1 0,1 1 0,0-1 0,0 1 0,-1-1 0,1 1 0,0-1 0,-1 1 0,1-1-1,0-1 1,-1 1-240,-1 0-1,1-1 1,-1 1 0,1-1-1,-1 1 1,0 0-1,0 0 1,1-1-1,-1 1 1,0 0-1,0 0 1,0 0 0,0 0-1,0 0 1,-3-1-1,-17-18-6515</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3:08.719"/>
    </inkml:context>
    <inkml:brush xml:id="br0">
      <inkml:brushProperty name="width" value="0.025" units="cm"/>
      <inkml:brushProperty name="height" value="0.025" units="cm"/>
    </inkml:brush>
  </inkml:definitions>
  <inkml:trace contextRef="#ctx0" brushRef="#br0">430 110 4068,'2'-6'1278,"1"1"-16,-1-2-1,1 1 0,-1 0 1,0 0-1,-1-1 1,0 1-1,0-1 1,0 1-1,-1-1 1,0 0-1,-1-7 0,0 13-1174,0-1-1,0 1 0,0 0 0,0 0 0,-1-1 1,1 1-1,0 0 0,-1 0 0,1 1 0,-1-1 0,1 0 1,-1 0-1,0 1 0,1-1 0,-1 1 0,0-1 1,1 1-1,-1 0 0,0 0 0,-3-1 0,-42 0 274,40 1-271,-33-1-53,16 0 472,1 1 1,-1 1-1,-32 6 1,49-6-458,0 1 1,0 0 0,1 0-1,-1 1 1,1 0-1,0 0 1,0 0-1,0 1 1,0 0-1,1 0 1,-1 0 0,1 1-1,0 0 1,0 0-1,1 0 1,-5 7-1,-2 4-12,-6 8 103,-24 45-1,38-63-107,0 1 1,1-1 0,-1 1-1,1-1 1,0 1-1,1 0 1,-1 0 0,1 0-1,1 0 1,-1-1 0,1 1-1,1 0 1,0 8-1,1-11 4,0 1-1,0-1 1,0 1-1,0-1 1,1 1-1,-1-1 1,1 0-1,0 0 1,1-1-1,3 5 1,44 37 93,-26-25-77,-7-4-24,0 0 1,1-2-1,1 0 0,29 14 0,-36-22 4,0 0-1,1-1 1,-1-1 0,1-1-1,0 0 1,0 0 0,1-1-1,23 0 1,-17-2 5,1-1 0,0-1-1,0-1 1,0-1 0,-1 0 0,35-14-1,-42 13-10,-1-1 0,0-1-1,-1-1 1,1 1 0,-2-2-1,1 0 1,-1 0 0,0-1-1,-1-1 1,0 1 0,9-15-1,-13 18 68,-1-1 0,0 0-1,0 0 1,-1-1 0,0 1 0,-1-1-1,1 0 1,-2 0 0,3-11 0,-4 16-55,-1 0 0,0 0 0,0 0 0,0 0 0,0 1 0,-1-1 0,0 0 0,1 0 0,-1 0 0,-1 1 0,1-1 0,0 1 0,-1-1 0,0 1 0,0-1 0,0 1 0,0 0 0,0 0 1,-1 0-1,1 0 0,-1 0 0,0 1 0,0-1 0,-5-3 0,-137-76-542,143 81 128,1 0-1,-1 0 1,1 0-1,-1 0 1,1 0 0,-1 0-1,1-1 1,0 1-1,0 0 1,-1-1 0,1 1-1,0-1 1,0 0-1,0-1 1,-1-10-6214</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5:52.158"/>
    </inkml:context>
    <inkml:brush xml:id="br0">
      <inkml:brushProperty name="width" value="0.025" units="cm"/>
      <inkml:brushProperty name="height" value="0.025" units="cm"/>
    </inkml:brush>
  </inkml:definitions>
  <inkml:trace contextRef="#ctx0" brushRef="#br0">473 194 3972,'0'0'4281,"4"-8"-1948,-1 1-1373,19-43-1347,-15 21 1556,-11 5 3602,0 21-4628,-1 0-1,0 0 1,0 0 0,0 1-1,0-1 1,0 1 0,0 0 0,-1 1-1,1-1 1,-11 0 0,0-2 0,-13-4 677,0 2-1,-1 1 1,-47-3-1,61 8-725,0 0 0,1 1-1,-1 0 1,0 1 0,1 1 0,0 1-1,-1 0 1,-24 10 0,34-10-61,-1 1 0,1-1 0,-1 1 0,2 0 0,-1 1 0,0-1 0,1 1 0,0 0 0,0 1 0,1-1 1,0 1-1,0 0 0,0 0 0,1 0 0,0 0 0,0 1 0,1-1 0,0 1 0,1 0 0,-1-1 0,1 1 0,1 10 1,-1 2-26,0-1 1,2 0-1,1 0 1,0 0-1,1 0 1,1 0 0,1 0-1,8 19 1,-6-17-2,2-1 0,1 0-1,0-1 1,1 0 0,15 17 0,-21-29-7,0-1-1,1-1 1,0 1 0,0-1 0,0 0 0,1 0-1,-1-1 1,1 0 0,1 0 0,-1 0-1,0-1 1,1 0 0,0-1 0,-1 0 0,1 0-1,15 2 1,-4-3 22,1-1 0,0-1-1,-1-1 1,1 0 0,-1-1-1,0-2 1,0 0 0,0 0 0,34-17-1,-30 11 401,0-2-1,-1-1 0,0 0 0,-1-1 1,0-2-1,-2 0 0,19-20 1,-31 27-200,1 0 1,-1-1 0,-1 1 0,0-1 0,0-1 0,-1 1 0,0-1-1,-1 0 1,-1 0 0,0 0 0,-1 0 0,0 0 0,0-1 0,-1 1-1,-1-1 1,0 1 0,-1-1 0,-4-20 0,4 24-182,-1 0 0,0 1 1,-1-1-1,0 1 0,0 0 1,0 0-1,-1 0 0,-1 0 0,1 0 1,-1 1-1,0 0 0,-1 0 1,0 0-1,0 1 0,0 0 0,-1 0 1,0 0-1,0 1 0,0 0 1,-1 1-1,0 0 0,0 0 0,0 0 1,0 1-1,0 0 0,-16-3 1,13 4-264,0 1 1,0 0 0,0 0-1,0 1 1,0 1-1,0 0 1,0 0 0,0 1-1,0 0 1,0 1-1,1 0 1,-18 8 0,15-4-1292,0 1 1,1 0-1,0 1 1,0 0-1,-14 15 1,-5 9-7846</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37.729"/>
    </inkml:context>
    <inkml:brush xml:id="br0">
      <inkml:brushProperty name="width" value="0.025" units="cm"/>
      <inkml:brushProperty name="height" value="0.025" units="cm"/>
    </inkml:brush>
  </inkml:definitions>
  <inkml:trace contextRef="#ctx0" brushRef="#br0">1 92 5765,'12'-4'2157,"51"-17"-1158,0 3 0,2 3 0,-1 2 0,2 4 0,-1 2 0,68 3 0,423 40 2968,-426-23-2526,842 1 517,-443-22-996,-515 8-961,-4-1-8,0 1 1,-1 1-1,1-1 0,-1 1 1,1 1-1,-1 0 1,1 0-1,10 5 1,-19-7 3,-1 0 0,0 0 0,1 0 0,-1 1 0,1-1 0,-1 0 0,0 0 0,1 1 0,-1-1 0,1 0 0,-1 1 0,0-1 0,0 0 0,1 1 0,-1-1 0,0 1 0,1-1 0,-1 0 1,0 1-1,0-1 0,0 1 0,0-1 0,1 1 0,-1-1 0,0 0 0,0 1 0,0-1 0,0 1 0,0-1 0,0 1 0,0-1 0,0 1 0,0-1 0,0 1 0,-1-1 0,1 1 0,0-1 0,0 0 1,0 1-1,0-1 0,-1 1 0,1-1 0,0 0 0,-1 1 0,1-1 0,0 1 0,0-1 0,-1 0 0,1 0 0,-1 1 0,1-1 0,0 0 0,-1 0 0,1 1 0,-1-1 0,1 0 0,0 0 0,-1 0 0,1 1 1,-2-1-1,-26 11-1926,8-9-3212,0-2-5669</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43"/>
    </inkml:context>
    <inkml:brush xml:id="br0">
      <inkml:brushProperty name="width" value="0.025" units="cm"/>
      <inkml:brushProperty name="height" value="0.025" units="cm"/>
    </inkml:brush>
  </inkml:definitions>
  <inkml:trace contextRef="#ctx0" brushRef="#br0">870 89 8104,'0'0'9443,"-9"-9"-7868,2 3-1378,1 1-1,-1-1 0,0 1 1,0 0-1,0 1 1,-1 0-1,0 0 1,1 1-1,-2 0 1,1 0-1,0 1 1,0 0-1,-1 0 0,-16-1 1,-31 1-135,0 2 0,-1 3 1,1 2-1,-74 16 0,105-16 155,0 2-1,1 0 1,0 2-1,0 0 1,1 2-1,1 1 1,-1 0-1,2 2 1,0 0-1,1 2 1,-37 35-1,50-43-37,0 0 1,0 1-1,1 1 0,1-1 0,-1 1 0,1 0 0,1 0 0,0 0 1,0 0-1,1 1 0,1 0 0,-3 18 0,4-23-158,1 0 1,0 0-1,1 0 0,-1 0 1,1 0-1,0 0 0,0 0 1,1-1-1,0 1 0,0 0 0,0-1 1,1 1-1,0-1 0,0 0 1,0 0-1,1 0 0,0 0 1,-1 0-1,2-1 0,-1 0 0,0 0 1,1 0-1,0 0 0,7 3 1,8 4 63,1-1-1,0-1 1,0-1 0,1 0 0,1-2 0,-1-1 0,1-1-1,25 2 1,188-1 1699,-231-5-1721,29-1 115,0-1 1,-1-2-1,1-2 0,-1-1 0,-1-1 0,1-2 1,-1-1-1,-1-1 0,0-2 0,-1-1 1,-1-2-1,48-34 0,-68 43-183,-1 1-1,0-2 1,0 1-1,0-1 1,-1 0-1,-1-1 1,0 0-1,0 0 1,-1 0-1,6-14 1,-9 18-16,0 0-1,-1 1 1,0-1 0,0 0-1,0 0 1,0 0 0,-1 0 0,0 0-1,0 0 1,-1 0 0,0 0-1,0 1 1,0-1 0,-1 0 0,1 0-1,-2 1 1,1-1 0,0 1-1,-1 0 1,0-1 0,-6-6-1,0 1-305,-1 0-1,-1 1 1,0 0-1,0 1 1,-1 0-1,0 1 0,0 0 1,-1 1-1,-14-6 1,-49-16-3492,-1 6-4445,28 9-3555</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8:25.473"/>
    </inkml:context>
    <inkml:brush xml:id="br0">
      <inkml:brushProperty name="width" value="0.025" units="cm"/>
      <inkml:brushProperty name="height" value="0.025" units="cm"/>
    </inkml:brush>
  </inkml:definitions>
  <inkml:trace contextRef="#ctx0" brushRef="#br0">95 103 9641,'0'0'2071,"-10"2"-63,1 0-1169,-37 7 519,19-2 5968,51-16-7066,1 2-1,1 0 0,-1 2 0,1 0 1,0 2-1,40 1 0,111 3-98,-184-8 36,-10 2-184,-1 0 0,0 1-1,-1 1 1,1 1 0,0 0 0,-1 2 0,-27 1 0,3 0 162,-14 1 105,40-1-30,0 0-1,0-1 0,0-1 0,-29-4 0,43 2 36,11 0-320,14-1-145,157 2 123,-118 4-259,108-12 0,-167 10 342,0 0-1,0-1 1,-1 1 0,1-1-1,0 0 1,-1 1 0,1-1-1,0 0 1,-1 0 0,1 0-1,-1 0 1,0 0 0,3-3-1,-4 4-7,1 0 0,-1-1 0,0 1 0,0-1 0,0 1 0,0-1 0,0 1 0,1 0 0,-1-1 0,0 1 1,0-1-1,0 1 0,0-1 0,0 1 0,0-1 0,-1 1 0,1-1 0,0 1 0,0 0 0,0-1 0,0 1 0,0-1 0,-1 1 0,1-1 0,0 1 0,0 0 0,-1-1 0,1 1 0,0 0 0,-1-1 0,1 1 0,0 0 0,-1-1 0,1 1 0,0 0 0,-1 0 0,1-1 0,-1 1 0,1 0 0,0 0 0,-1 0 0,1 0 0,-1-1 0,1 1 1,-1 0-1,1 0 0,-1 0 0,1 0 0,-1 0 0,1 0 0,0 0 0,-1 0 0,1 1 0,-2-1 0,-23-4 259,0 1 0,0 1 0,-1 1 1,-34 4-1,-100 18-1537,128-15-62,12-5-4545,11-1-4740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8:26.644"/>
    </inkml:context>
    <inkml:brush xml:id="br0">
      <inkml:brushProperty name="width" value="0.025" units="cm"/>
      <inkml:brushProperty name="height" value="0.025" units="cm"/>
    </inkml:brush>
  </inkml:definitions>
  <inkml:trace contextRef="#ctx0" brushRef="#br0">117 10 10634,'0'0'4532,"-8"-2"-2578,-94-5 4345,95 11-6178,13 6-171,14 6-21,3-8-151,0-1-1,0-1 0,0-1 1,1-1-1,0-1 0,0-2 0,0 0 1,25-3-1,-21 2 503,-137-11 1316,43 11-1577,40 0-2515,22-2-1790,3-5-3850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01.412"/>
    </inkml:context>
    <inkml:brush xml:id="br0">
      <inkml:brushProperty name="width" value="0.025" units="cm"/>
      <inkml:brushProperty name="height" value="0.025" units="cm"/>
    </inkml:brush>
  </inkml:definitions>
  <inkml:trace contextRef="#ctx0" brushRef="#br0">2465 46 6662,'-178'-4'7054,"104"7"-6734,0 3 0,1 3 0,-108 27 0,24 9 169,2 6 0,-267 128 0,313-122-277,1 5 1,4 4 0,2 5-1,-122 112 1,159-122-139,4 2 1,3 2-1,-92 134 0,126-163-42,2 2 1,2 0-1,1 1 0,3 1 0,0 0 0,3 2 1,2-1-1,1 1 0,-7 76 0,16-106-41,1 0 1,0 0-1,1 1 0,0-1 0,1 0 0,1 0 0,0 0 1,8 22-1,-7-26 5,0 0 0,1-1 0,0 1 0,0-1 0,0 0 1,1-1-1,0 1 0,0-1 0,1 0 0,-1-1 0,1 0 0,1 0 1,9 5-1,-2-2 40,1-1 0,1-1 0,-1-1 0,1 0 1,0-1-1,0-1 0,0-1 0,22 1 0,2-3 44,0-1 0,62-10 1,-39-1 18,0-3 0,95-35 0,121-68 153,-52 9-98,-5-10-1,-5-9 0,-6-10 1,-7-9-1,-6-9 0,188-191 0,-191 145-133,-158 158 182,-2-1-1,53-88 1,-83 122-126,0 0-1,-1 0 1,0-1-1,3-16 1,-7 25-69,0 1 1,0-1 0,-1 0 0,1 0-1,-1 1 1,0-1 0,0 0 0,0 0-1,0 0 1,0 0 0,-1 0 0,1 1-1,-1-1 1,1 0 0,-1 0 0,0 1-1,-1-1 1,1 1 0,0-1 0,-1 1-1,1-1 1,-1 1 0,0 0-1,-3-4 1,-3 2-21,-1 0 1,1 1-1,-1 0 0,0 1 0,1 0 0,-1 0 1,0 1-1,0 0 0,0 1 0,0 0 0,-15 2 1,15-2-16,-53 4-965,2 4 0,-1 2 1,1 2-1,-58 21 1,96-27 317,-128 37-6126</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02.546"/>
    </inkml:context>
    <inkml:brush xml:id="br0">
      <inkml:brushProperty name="width" value="0.025" units="cm"/>
      <inkml:brushProperty name="height" value="0.025" units="cm"/>
    </inkml:brush>
  </inkml:definitions>
  <inkml:trace contextRef="#ctx0" brushRef="#br0">2440 50 6790,'-8'-4'1287,"-14"-5"-501,1 1 0,-1 1 0,0 1 0,-1 1 0,1 1 0,-1 1 0,-30 0 0,-179 6 691,206-2-1485,-257 25 160,-287 64 0,144-2 56,307-58 32,-173 71 1,263-90-86,1 2 1,1 1 0,0 2 0,1 0 0,-29 25 0,47-35-124,2 0 1,-1 0 0,1 0-1,0 1 1,0 0 0,1 0-1,0 0 1,0 1 0,0 0 0,1 0-1,0 0 1,1 0 0,0 1-1,1 0 1,-1-1 0,1 1-1,1 0 1,0 0 0,0 0-1,1 0 1,0 0 0,1 9 0,1-11-27,0 1 1,0-1 0,1 0 0,0 0-1,0 0 1,0 0 0,1-1 0,0 1 0,0-1-1,1 0 1,0-1 0,0 1 0,0-1 0,1 0-1,0 0 1,0 0 0,0-1 0,0 0-1,1 0 1,7 3 0,7 3 24,1-2-1,0 0 1,0-1-1,1-1 1,32 4-1,22-2 78,1-3-1,0-3 0,0-4 1,131-20-1,307-87 52,-422 87-150,25-6 10,231-60 618,-249 58-456,134-59 1,-214 80-149,1-1 0,-2-1 0,1 0-1,-2-2 1,1 0 0,-2-1-1,25-24 1,-41 36-25,0 1 1,0-1-1,0 0 1,-1 0-1,1 0 0,-1-1 1,1 1-1,-1 0 0,0-1 1,1 1-1,-1-1 0,-1 1 1,1-1-1,0 1 1,0-1-1,-1 1 0,0-1 1,1 0-1,-1 1 0,0-1 1,0 0-1,-1 1 1,1-1-1,0 0 0,-1 1 1,0-1-1,0 1 0,1-1 1,-3-3-1,-1 2 5,1 0 0,-1 0 0,0 1 0,0-1 0,0 1 0,0 0 0,0 0 0,-1 1 0,0-1 0,1 1 0,-1 0 0,0 0 0,0 1 0,0-1 0,-5 0 0,-41-7-11,1 2 0,-2 1 1,-79 4-1,-163 23-721,-48 22-993,2 1-3825,101-22-4713</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07.692"/>
    </inkml:context>
    <inkml:brush xml:id="br0">
      <inkml:brushProperty name="width" value="0.025" units="cm"/>
      <inkml:brushProperty name="height" value="0.025" units="cm"/>
    </inkml:brush>
  </inkml:definitions>
  <inkml:trace contextRef="#ctx0" brushRef="#br0">173 0 9705,'0'0'9380,"-2"11"-9145,-30 338 2262,15-122-1775,-32 167-227,-21 298-147,69-673-342,0-3-34,1 0 0,0 1-1,5 27 1,5-25-475,-10-19 418,0 0 0,1 1 0,-1-1 0,0 0 0,1 1-1,-1-1 1,1 0 0,-1 0 0,0 0 0,1 1 0,-1-1 0,1 0-1,-1 0 1,0 0 0,1 0 0,-1 0 0,1 0 0,-1 0 0,1 0-1,-1 0 1,1 0 0,-1 0 0,0 0 0,1 0 0,-1 0 0,1 0 0,-1 0-1,0-1 1,1 1 0,-1 0 0,1 0 0,-1 0 0,0-1 0,1 1-1,-1 0 1,0-1 0,1 1 0,-1 0 0,0-1 0,0 1 0,1 0 0,-1-1-1,13-30-7398</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10.291"/>
    </inkml:context>
    <inkml:brush xml:id="br0">
      <inkml:brushProperty name="width" value="0.025" units="cm"/>
      <inkml:brushProperty name="height" value="0.025" units="cm"/>
    </inkml:brush>
  </inkml:definitions>
  <inkml:trace contextRef="#ctx0" brushRef="#br0">298 21 8360,'-3'-1'417,"-1"1"-1,1-1 1,0 0 0,0 0-1,0 0 1,0 0-1,0 0 1,1-1 0,-1 1-1,0-1 1,0 0 0,-3-3-1,4 4 158,2 1-514,-1-1 0,1 1 0,0 0 1,0 0-1,-1 0 0,1 0 0,0 0 1,-1 0-1,1 0 0,0 0 0,-1 0 1,1 0-1,0 1 0,-1-1 0,1 0 1,0 0-1,-1 0 0,1 0 0,0 0 1,0 0-1,-1 1 0,1-1 0,0 0 1,0 0-1,-1 0 0,1 1 0,0-1 1,0 0-1,0 0 0,-1 1 0,1-1 1,0 0-1,0 1 0,0-1 0,0 0 1,0 0-1,0 1 0,0-1 0,-1 0 1,1 1-1,0-1 0,0 0 0,0 1 1,0-1-1,0 1 0,-4 19 94,4-18-5,-148 950 2163,112-411-2106,35 1-178,3-240-32,-2-262-21,-3 1 0,-1 0 1,-2-1-1,-19 66 1,20-96-641,0-10-535,-1-21-2823,4-22-5224</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16.922"/>
    </inkml:context>
    <inkml:brush xml:id="br0">
      <inkml:brushProperty name="width" value="0.025" units="cm"/>
      <inkml:brushProperty name="height" value="0.025" units="cm"/>
    </inkml:brush>
  </inkml:definitions>
  <inkml:trace contextRef="#ctx0" brushRef="#br0">1 0 7623,'0'0'16234,"7"14"-15139,-5-10-997,5 10 136,-1 0 1,0 1 0,0-1-1,-2 1 1,0 0-1,2 17 1,-1 30 407,-5-44-484,0 0 0,2 0 0,0 0 0,1-1 0,1 1 0,1-1 0,8 23 0,-12-39-149,-1 0 0,1 0 0,0 0 0,-1 0 0,1 0 0,0 0 0,0 0 0,0 0 0,-1 0 0,1 0 1,0-1-1,0 1 0,0 0 0,0-1 0,0 1 0,1 0 0,-1-1 0,0 0 0,0 1 0,0-1 0,0 0 0,1 1 0,-1-1 1,2 0-1,0 0 25,-1-1 1,1 1-1,0-1 1,0 0-1,-1 0 1,1 0-1,-1 0 1,1 0-1,-1 0 1,4-3-1,6-5 133,-1 0 0,0-1 0,12-14 0,-18 19-128,15-18 40,-16 16-76,1 1 1,-1 1 0,1-1-1,0 1 1,1 0 0,-1 0-1,1 0 1,0 1 0,1 0-1,-1 0 1,8-3 0,-14 7-4,1 1 0,0-1-1,0 0 1,0 1 0,0-1 0,-1 1 0,1-1 0,0 1 0,-1-1 0,1 1 0,0 0-1,-1-1 1,1 1 0,-1 0 0,1-1 0,-1 1 0,1 0 0,-1 0 0,1-1 0,-1 1-1,0 0 1,1 0 0,-1 0 0,0 0 0,0 0 0,0 0 0,0-1 0,1 1 0,-1 0-1,-1 0 1,1 0 0,0 0 0,0 1 0,1 43 415,-1-37-287,0 111 886,0-118-1031,-1-1-1,1 1 1,0 0 0,0-1-1,0 1 1,1 0-1,-1-1 1,0 1-1,0 0 1,0-1 0,0 1-1,1 0 1,-1-1-1,0 1 1,0-1 0,1 1-1,-1 0 1,1-1-1,-1 1 1,0-1-1,1 1 1,-1-1 0,1 1-1,-1-1 1,1 0-1,-1 1 1,1-1 0,0 1-1,-1-1 1,1 0-1,-1 0 1,1 1 0,0-1-1,-1 0 1,1 0-1,0 0 1,-1 0-1,1 0 1,0 0 0,-1 0-1,1 0 1,0 0-1,-1 0 1,1 0 0,0 0-1,-1 0 1,1-1-1,0 1 1,-1 0-1,1 0 1,0-1 0,-1 1-1,1 0 1,-1-1-1,1 1 1,-1-1 0,1 1-1,0-1 1,34-27-4155,-27 18 1131,0-1 1,-2 0 0,8-16 0,2-5-8016</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17.672"/>
    </inkml:context>
    <inkml:brush xml:id="br0">
      <inkml:brushProperty name="width" value="0.025" units="cm"/>
      <inkml:brushProperty name="height" value="0.025" units="cm"/>
    </inkml:brush>
  </inkml:definitions>
  <inkml:trace contextRef="#ctx0" brushRef="#br0">51 315 17104,'0'0'5952,"-7"9"-3838,3-3-1906,0-1 50,0 0 1,0 0-1,0 0 0,1 1 0,-1-1 0,1 1 1,1 0-1,-1 0 0,1 0 0,0 0 0,1 0 0,-1 1 1,0 7-1,3-13-259,-1 1 0,1-1 0,-1 0 0,1 1 0,-1-1 0,1 0 0,0 0 0,0 1-1,0-1 1,0 0 0,0 0 0,0 0 0,0 0 0,0 0 0,0 0 0,0 0 0,1 0 0,-1-1 0,0 1 0,0 0 0,1-1 0,-1 1 0,1-1 0,-1 1 0,0-1 0,1 0 0,-1 0 0,1 1 0,-1-1 0,1 0 0,-1 0 0,1-1 0,-1 1 0,1 0 0,1-1 0,3 1 39,1-1 0,-1 0 0,1 0 0,-1-1 0,1 0 0,10-4 0,-9 2 97,-2-1 0,1 0 0,0 0 0,-1 0 0,0-1 0,0 1 0,-1-1 0,1-1 0,-1 1 0,-1-1 0,1 0 1,-1 0-1,0 0 0,-1-1 0,0 1 0,0-1 0,0 0 0,-1 0 0,-1 0 0,1 0 0,-1 0 0,0 0 0,-1-17 0,0 24-129,0 0-1,0 0 1,0 0 0,-1 0 0,1 0 0,0 0 0,0-1-1,-1 1 1,1 0 0,-1 0 0,1 0 0,0 1 0,-1-1-1,0 0 1,1 0 0,-1 0 0,0 0 0,1 0 0,-1 1-1,0-1 1,0 0 0,0 0 0,0 1 0,1-1 0,-1 1-1,0-1 1,0 1 0,0-1 0,0 1 0,0 0 0,0-1-1,-1 1 1,1 0 0,0 0 0,0 0 0,0 0-1,0 0 1,0 0 0,0 0 0,0 0 0,0 0 0,0 1-1,0-1 1,0 0 0,-2 1 0,0 0-3,-1 0 0,1 0-1,0 1 1,-1-1 0,1 1 0,0 0-1,0 0 1,0 0 0,0 0 0,0 0-1,0 1 1,-3 4 0,-7 28-1193,15-21 119,-1-14 1029,-1 0-1,1 0 1,0 0-1,0 0 1,0 0 0,-1 0-1,1 0 1,0-1 0,0 1-1,-1 0 1,1 0 0,0 0-1,-1-1 1,1 1-1,0 0 1,-1-1 0,1 1-1,0-1 1,-1 1 0,1-1-1,-1 1 1,1-1 0,0 0-1,6-6-932,0 0 0,-1 0 1,1 0-1,-2-1 0,1 0 0,-1 0 0,0-1 0,-1 0 0,0 1 0,0-1 1,3-16-1,0 0-1420,-1 1 0,-2-1-1,2-34 1,-6 58 1939,1-19-1653,0-6 6789,-3 21 1463,-3 27-2758,-2 13-1170,2-14-1109,0 1 0,2 0 0,0 0 0,2 0 0,0 0 0,3 23 0,-2-44-1084,0 0 0,0 0 0,0 0 0,1 0 0,-1 0 0,0 0 0,1-1 0,-1 1 0,0 0 0,1 0 0,-1 0 0,1-1 0,0 1 0,-1 0 0,1 0 0,-1-1 0,1 1 0,0 0 0,0-1 0,-1 1 0,1-1 0,0 1 0,0-1 0,0 0 0,0 1 0,-1-1 0,1 0 0,0 1 0,1-1 0,1 0 50,0 0 0,0 0 1,0 0-1,0 0 0,0-1 1,0 1-1,0-1 0,0 0 1,4-1-1,3-3 123,0 1 0,0-2 1,0 1-1,9-9 0,7-10-30,-22 19-166,1 0 0,-1 0 1,1 1-1,0 0 0,0 0 0,0 0 1,0 0-1,1 1 0,-1 0 0,1 0 0,0 1 1,9-4-1,-14 7-19,-1 0 0,1-1 0,0 1 0,-1 0 0,1-1 0,-1 1 0,1 0 0,-1 0 0,0 0 0,1-1 0,-1 1 0,0 0 0,1 0 0,-1 0 0,0 0 0,0 0 0,0 0 0,0 0 0,0-1 0,0 1 0,0 0 0,0 2-1,-1 32 459,1-27-202,0 1-171,0-1-32,0-1-1,0 1 1,1 0-1,2 13 1,-3-20-33,1-1 0,-1 1 0,0-1 1,0 0-1,0 1 0,0-1 0,0 1 0,1-1 1,-1 0-1,0 1 0,0-1 0,1 0 0,-1 1 0,0-1 1,0 0-1,1 0 0,-1 1 0,0-1 0,1 0 1,-1 0-1,1 0 0,-1 1 0,0-1 0,1 0 1,-1 0-1,0 0 0,1 0 0,-1 0 0,1 0 0,-1 0 1,0 0-1,1 0 0,-1 0 0,1 0 0,1-1 0,0 0 0,0 0-1,0 0 1,0 0 0,0-1-1,-1 1 1,1-1-1,-1 1 1,1-1 0,-1 1-1,2-4 1,71-106 0,-74 110 0,1 1 0,-1 0 0,0-1 0,0 1 0,1-1 0,-1 1 0,0-1 0,0 1 0,1 0 0,-1-1 0,1 1 0,-1 0 0,0-1 0,1 1 0,-1 0 0,1-1 0,-1 1 0,0 0 0,1 0 0,-1 0 0,1-1 0,-1 1 0,1 0 0,-1 0 0,1 0 0,-1 0 0,1 0 0,-1 0 0,1 0 0,-1 0 0,1 0 0,0 0 0,8 16 0,-2 29 0,-6-41 0,-1 2 1,1 0 0,0 0 0,0 0 0,0 0 0,1 0 0,3 6 0,-5-11-11,0-1 1,0 1-1,1-1 0,-1 1 1,0-1-1,1 1 1,-1-1-1,1 0 0,-1 1 1,1-1-1,-1 1 1,1-1-1,-1 0 0,1 1 1,-1-1-1,1 0 1,-1 0-1,1 1 0,-1-1 1,1 0-1,0 0 1,-1 0-1,1 0 1,-1 0-1,1 0 0,0 0 1,1 0-39,0-1 0,0 1 0,-1-1 0,1 0 0,0 0 0,-1 0 0,1 0 0,-1 0 0,1 0 0,-1 0 0,0-1 0,1 1 0,1-2 0,32-40-7782,-13 13-899,-1-2-6107</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18.014"/>
    </inkml:context>
    <inkml:brush xml:id="br0">
      <inkml:brushProperty name="width" value="0.025" units="cm"/>
      <inkml:brushProperty name="height" value="0.025" units="cm"/>
    </inkml:brush>
  </inkml:definitions>
  <inkml:trace contextRef="#ctx0" brushRef="#br0">87 0 19026,'0'0'13592,"-9"1"-13464,-29 1-107,36-2-24,1 1 0,0-1 1,-1 0-1,1 1 0,0-1 0,-1 0 0,1 1 0,0 0 1,0-1-1,-1 1 0,1 0 0,0 0 0,0-1 1,0 1-1,0 0 0,0 0 0,0 0 0,0 0 0,0 0 1,1 1-1,-1-1 0,0 0 0,1 0 0,-1 0 1,0 3-1,-7 32-121,8-29 102,-2 5 15,1 1 0,0-1 0,1 1 0,1-1 0,4 25 0,-5-35-59,0 0-1,0 0 1,1 0-1,-1 0 1,1-1 0,0 1-1,-1 0 1,1 0-1,0 0 1,0-1 0,0 1-1,0 0 1,0-1-1,1 1 1,-1-1 0,0 1-1,1-1 1,-1 0-1,1 0 1,0 1 0,-1-1-1,1 0 1,0 0-1,0-1 1,-1 1-1,1 0 1,0-1 0,0 1-1,0-1 1,0 1-1,0-1 1,0 0 0,0 0-1,0 0 1,0 0-1,0 0 1,0 0 0,0-1-1,0 1 1,-1 0-1,1-1 1,0 0-1,0 1 1,0-1 0,0 0-1,-1 0 1,4-2-1,0 0-481,0 0 0,0-1 0,-1 1 0,1-1 0,-1 0 0,0 0-1,5-6 1,24-37-7596,-11 8-2591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18.337"/>
    </inkml:context>
    <inkml:brush xml:id="br0">
      <inkml:brushProperty name="width" value="0.025" units="cm"/>
      <inkml:brushProperty name="height" value="0.025" units="cm"/>
    </inkml:brush>
  </inkml:definitions>
  <inkml:trace contextRef="#ctx0" brushRef="#br0">205 1 5733,'0'0'10512,"-11"4"-5548,-174 70 6551,213-68-11718,22-2-85,-43-4 206,6 0-140,0 1 0,1 1 0,-1 0 0,0 1 0,20 6-1,-31-8 227,0 0-1,1 0 0,-1 0 1,0 0-1,0 1 0,0-1 0,0 0 1,0 1-1,0 0 0,-1-1 1,1 1-1,0 0 0,-1 0 0,1 0 1,-1 0-1,0 0 0,0 0 1,0 1-1,0-1 0,0 0 0,0 1 1,-1-1-1,1 0 0,-1 1 1,1-1-1,-1 1 0,0-1 0,0 0 1,0 1-1,0-1 0,-1 1 1,1-1-1,-1 1 0,1-1 0,-1 0 1,0 1-1,0-1 0,-1 2 1,-2 6 226,-1-1 1,0 0-1,0 0 1,-1-1 0,0 1-1,-1-1 1,1-1-1,-2 1 1,1-1 0,-17 12-1,-36 18-1433,-1-13-5987,42-18-2493</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18.805"/>
    </inkml:context>
    <inkml:brush xml:id="br0">
      <inkml:brushProperty name="width" value="0.025" units="cm"/>
      <inkml:brushProperty name="height" value="0.025" units="cm"/>
    </inkml:brush>
  </inkml:definitions>
  <inkml:trace contextRef="#ctx0" brushRef="#br0">1 0 10698,'0'0'11969,"0"13"-10624,0 17-370,4 118 3465,-3-135-4211,1 0-1,0 0 0,1 0 0,1 0 1,0 0-1,0-1 0,1 0 0,1 0 1,9 15-1,-13-24-210,0 0 0,1 0-1,0-1 1,-1 1 0,1-1 0,0 0-1,0 1 1,0-1 0,1-1 0,6 4 0,8-6-4170,-22-5-1325,-20-16-299,-4 1-3038</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19.157"/>
    </inkml:context>
    <inkml:brush xml:id="br0">
      <inkml:brushProperty name="width" value="0.025" units="cm"/>
      <inkml:brushProperty name="height" value="0.025" units="cm"/>
    </inkml:brush>
  </inkml:definitions>
  <inkml:trace contextRef="#ctx0" brushRef="#br0">1 188 14542,'0'0'11627,"61"-64"-10634,-12 45-545,5-2-320,2-2-64,1 5-384,-3 1-1890,-8 3-1249,-8 5-2019,-15 7-4803</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19.908"/>
    </inkml:context>
    <inkml:brush xml:id="br0">
      <inkml:brushProperty name="width" value="0.025" units="cm"/>
      <inkml:brushProperty name="height" value="0.025" units="cm"/>
    </inkml:brush>
  </inkml:definitions>
  <inkml:trace contextRef="#ctx0" brushRef="#br0">1 324 6790,'0'0'12514,"13"6"-10945,-6-3-1353,-2-1-92,0 0 0,-1 0 1,1 0-1,0 0 0,0-1 1,0 0-1,0 0 1,0 0-1,0-1 0,1 0 1,-1 0-1,0 0 0,0 0 1,0-1-1,0 0 0,0 0 1,0 0-1,9-4 1,2-2 49,-1 0 1,0-1-1,-1-1 1,1 0-1,-2-1 1,1 0-1,-1-1 1,-1-1 0,20-23-1,-31 34-116,-1 0 1,1 0-1,0 0 0,0 0 1,-1 0-1,1-1 0,0 1 0,-1 0 1,1 0-1,-1 0 0,0-1 1,1 1-1,-1 0 0,0-1 1,0 1-1,0 0 0,0-1 0,0 1 1,0 0-1,0-1 0,0 1 1,-1 0-1,1-1 0,0 1 0,-1 0 1,1 0-1,-1-1 0,1 1 1,-1 0-1,-1-1 0,1 1-20,0 1-1,1 0 1,-1 0-1,0-1 0,0 1 1,0 0-1,0 0 1,0 0-1,0 0 1,0 1-1,0-1 0,0 0 1,0 0-1,0 0 1,0 1-1,1-1 1,-1 0-1,0 1 0,0-1 1,0 1-1,0-1 1,1 1-1,-1 0 1,0-1-1,1 1 1,-1 0-1,0-1 0,1 1 1,-1 0-1,1 0 1,-1-1-1,1 1 1,-1 0-1,1 0 0,0 0 1,-1 0-1,1 0 1,0 0-1,0 0 1,-1 1-1,-1 4-12,-1 0 0,1 0 0,-1 1 0,2-1 0,-1 1 0,1-1 0,0 1 0,0-1 0,1 1 0,0 0 1,0-1-1,2 13 0,-1-18-4,0 0 0,-1 0 0,1-1 0,0 1 0,0 0 0,0-1-1,-1 1 1,1-1 0,0 1 0,0-1 0,0 1 0,0-1 0,0 0 0,0 1 0,0-1 0,0 0 0,0 0 0,0 0 0,0 0 0,0 0 0,0 0 0,1 0 0,-1 0 0,0 0 0,0 0 0,0 0 0,0-1 0,0 1 0,0 0 0,0-1 0,-1 1 0,1-1 0,1 0 0,32-18 760,0-12-219,-29 25-549,1 0-1,-1 0 1,2 0 0,-1 1-1,0 0 1,1 0 0,0 1-1,0 0 1,1 0 0,-1 1-1,1-1 1,15-3-1,-20 8-7,0-1-1,0 1 1,-1 0-1,1 0 1,0 0 0,0 0-1,0 0 1,-1 1-1,1-1 1,-1 1-1,1-1 1,-1 1-1,0 0 1,1 0-1,-1 0 1,0 1-1,0-1 1,-1 0-1,1 1 1,0-1-1,-1 1 1,2 3-1,-1-2 76,1 0 0,-1 0 0,1-1 0,0 1 0,0-1 0,0 0-1,1 0 1,-1 0 0,1 0 0,-1 0 0,8 3 0,-8-5-47,0-1 0,0 1 0,0 0 0,0-1 0,0 0 0,0 1 0,0-1 0,0-1 0,0 1 0,0 0 0,0-1 0,0 1 0,0-1 1,0 0-1,0 0 0,4-2 0,-1-1-17,0 1 0,0-1-1,-1 0 1,1-1 0,-1 1 0,0-1 0,5-6 0,5-9-70,0-1-1,-1 0 0,10-24 1,-20 39 47,4 0-8913,6 3 4137,11-6 1190,-8-12-1740,-4-2 4962,2 2 6030,-14 23-5324,0-1 0,0 1 0,0-1-1,-1 1 1,1-1 0,-1 1-1,1 0 1,-1-1 0,1 1 0,-1 0-1,0-1 1,0 1 0,0 0 0,0-1-1,0 1 1,0 0 0,-1 0-1,1 1 1,-1 104 3465,5 208 1705,-4-390-5047,2 0-1,4 0 1,17-79 0,-21 142-458,0 1 0,1-1 0,1 1 0,5-12 0,-8 21 0,0 0 0,0-1 0,0 1 0,0 0 0,1 0 0,-1 0 0,1 0 0,-1 0 0,1 0 0,0 1 0,0-1 0,0 0 0,0 1 0,0-1 0,0 1 0,0 0 0,1 0 0,-1 0 0,0 0 0,1 0 0,-1 0 0,1 1 0,-1-1 0,5 0 0,-5 1-5,0 0 1,-1 0-1,1 0 0,0 0 0,-1 1 1,1-1-1,0 0 0,-1 1 0,1-1 1,0 1-1,-1 0 0,1-1 1,-1 1-1,1 0 0,-1 0 0,1 0 1,-1 0-1,0 0 0,1 0 1,-1 0-1,0 1 0,0-1 0,0 0 1,0 1-1,2 2 0,-2-1-1,-1 0 0,1 0 0,0 0 0,-1 0 0,0 0 0,1 0 0,-1 1 0,-1-1 0,1 0 0,0 0 0,-1 0 0,1 0 0,-1 0 0,-2 5-1,-1 1 20,0-1 0,0 0-1,0 0 1,-1-1-1,-1 1 1,1-1-1,-1 0 1,0-1 0,-1 1-1,0-1 1,0-1-1,0 1 1,0-1-1,-1 0 1,0-1-1,-13 6 1,20-10-22,1 0 1,0 0-1,-1 0 0,1 0 0,0 0 1,-1 0-1,1 0 0,0-1 0,0 1 1,-1 0-1,1 0 0,0 0 0,0 0 1,-1 0-1,1-1 0,0 1 0,0 0 1,-1 0-1,1 0 0,0-1 0,0 1 1,0 0-1,-1 0 0,1-1 0,0 1 1,0 0-1,0-1 0,0 1 0,0 0 1,0 0-1,0-1 0,0 1 0,-1 0 1,1-1-1,0 1 0,0 0 0,0-1 1,1 1-1,-1 0 0,0-1 0,0 1 1,0 0-1,0 0 0,0-1 0,0 1 1,0 0-1,0-1 0,1 1 0,-1 0 1,0 0-1,0-1 0,0 1 0,1 0 1,7-19-2179,1 9-49,1 0-1,0 1 0,0 0 0,1 0 1,0 1-1,13-7 0,16-9-6641</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20.268"/>
    </inkml:context>
    <inkml:brush xml:id="br0">
      <inkml:brushProperty name="width" value="0.025" units="cm"/>
      <inkml:brushProperty name="height" value="0.025" units="cm"/>
    </inkml:brush>
  </inkml:definitions>
  <inkml:trace contextRef="#ctx0" brushRef="#br0">110 41 12172,'0'0'14600,"-11"6"-13789,2-1-591,1 0-1,-1 0 0,1 1 0,1 0 0,-10 9 1,14-12-122,0 0 0,1 1 0,-1-1 0,1 0 0,0 1 0,0 0 1,0-1-1,0 1 0,1 0 0,0 0 0,0 0 0,0 0 0,0 0 0,0 0 1,1 0-1,0 0 0,0 0 0,0 0 0,1 5 0,-1-7-75,1 0 1,0-1-1,0 1 0,0-1 0,0 0 1,0 1-1,0-1 0,1 0 0,-1 0 1,0 0-1,1 1 0,-1-1 0,0-1 1,1 1-1,-1 0 0,1 0 0,0 0 1,-1-1-1,1 1 0,0-1 0,-1 0 1,1 1-1,0-1 0,-1 0 0,1 0 1,0 0-1,0 0 0,-1 0 0,1 0 1,0 0-1,3-2 0,2 2 132,1-1-1,-1-1 1,0 1-1,1-1 1,-1 0-1,9-4 1,-8 1-143,-1 0 1,1-1-1,-1 0 1,0 0-1,-1-1 1,1 0 0,9-14-1,-13 18-13,-1 0 0,0 0 0,0-1 0,0 1 0,0-1 0,0 0 0,-1 0 0,0 1 0,1-1 0,-1 0 1,-1 0-1,1 0 0,-1 0 0,1 0 0,-1 0 0,0 0 0,0 0 0,-1 0 0,0 0 0,-1-6 0,1 8 1,0 0 0,-1 0 0,0 0 0,1 1 0,-1-1 0,0 0 0,0 1 0,0-1 0,0 1 0,0 0 0,0 0 0,0-1 0,0 1 0,-1 1 0,1-1 0,0 0 0,-1 0 0,1 1 0,0 0 0,-5-1 0,-56-2 0,52 4 0,1-2 24,-37 4 130,45-3-186,1 0 1,0 0-1,-1 1 0,1-1 0,0 0 1,-1 1-1,1-1 0,0 1 1,0-1-1,-1 1 0,1-1 0,0 1 1,0 0-1,0 0 0,0 0 0,0 0 1,0 0-1,0 0 0,0 0 1,0 0-1,0 0 0,1 0 0,-1 0 1,0 0-1,1 1 0,-1-1 0,1 0 1,-1 2-1,5 3-4394,15-5-3602</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0:55.157"/>
    </inkml:context>
    <inkml:brush xml:id="br0">
      <inkml:brushProperty name="width" value="0.025" units="cm"/>
      <inkml:brushProperty name="height" value="0.025" units="cm"/>
    </inkml:brush>
  </inkml:definitions>
  <inkml:trace contextRef="#ctx0" brushRef="#br0">23 263 16271,'0'0'3262,"-4"11"-753,-11 32-133,15-43-2297,-1 1-1,1-1 1,0 1 0,-1-1 0,1 1 0,0-1 0,0 1-1,-1-1 1,1 1 0,0 0 0,0-1 0,0 1 0,0-1-1,0 1 1,-1-1 0,1 1 0,0 0 0,1-1 0,-1 1-1,0-1 1,0 1 0,0-1 0,0 1 0,0 0 0,0-1-1,1 1 1,-1-1 0,0 1 0,1-1 0,-1 1 0,0-1 0,1 1-1,-1-1 1,0 1 0,1-1 0,-1 0 0,1 1 0,-1-1-1,1 0 1,-1 1 0,1-1 0,-1 0 0,1 1 0,20-6 1107,-11 1-904,-1-2-1,1 1 1,-1-1 0,0-1 0,0 0 0,14-14-1,49-58 518,-50 53-549,116-147 423,-138 173-673,0 0 0,0 0 0,0 0 0,0 0 0,0 1 0,0-1 0,0 0 0,0 0 0,0 0 0,0 0 0,0 0 0,0 0 0,0 0 0,0 0 0,1 0 0,-1 0 0,0 0 0,0 0 0,0 0 0,0 0 0,0 0 0,0 0 0,0 0 0,0 0 0,0 0 0,0 0 0,0 0 0,0 0 0,0 0 0,0 0 0,0 0 0,0 0 0,1 0 0,-1 0 0,0 0 0,0 0 0,0 0 0,0 0 0,0 0 0,0 0 0,0 0 0,0 0 0,0 0 0,0 0 0,0 0 0,0 0 0,0 0 0,-2 13 0,-6 16 0,-2-5 0,-38 88 0,-41 149 0,84-235-4311,6-17 226,7-15-128,2-12-5023</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0:55.486"/>
    </inkml:context>
    <inkml:brush xml:id="br0">
      <inkml:brushProperty name="width" value="0.025" units="cm"/>
      <inkml:brushProperty name="height" value="0.025" units="cm"/>
    </inkml:brush>
  </inkml:definitions>
  <inkml:trace contextRef="#ctx0" brushRef="#br0">154 0 13164,'0'0'16880,"2"11"-16015,-2 0-728,0-1 0,0 1-1,-1-1 1,0 0 0,-1 1 0,0-1-1,-1 0 1,0 0 0,0 0 0,-1-1-1,-1 1 1,-7 13 0,-26 39-51,25-42-87,0 1 0,1 0 0,1 0 0,2 2 0,-12 35 0,20-58-78,1 1 1,0-1-1,0 0 0,0 0 1,-1 1-1,1-1 0,0 0 1,0 1-1,0-1 0,0 0 1,0 1-1,0-1 0,-1 0 1,1 0-1,0 1 0,0-1 1,0 0-1,0 1 0,0-1 1,0 0-1,0 1 0,1-1 1,-1 0-1,0 1 0,0-1 1,0 0-1,0 1 0,0-1 1,0 0-1,0 0 0,1 1 1,-1-1-1,0 0 1,0 1-1,0-1 0,1 0 1,-1 0-1,0 0 0,0 1 1,1-1-1,-1 0 0,0 0 1,1 0-1,-1 0 0,0 1 1,1-1-1,-1 0 0,0 0 1,1 0-1,13-12-7482,-1-10-708</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0:55.843"/>
    </inkml:context>
    <inkml:brush xml:id="br0">
      <inkml:brushProperty name="width" value="0.025" units="cm"/>
      <inkml:brushProperty name="height" value="0.025" units="cm"/>
    </inkml:brush>
  </inkml:definitions>
  <inkml:trace contextRef="#ctx0" brushRef="#br0">196 57 13485,'-11'1'4148,"4"-1"-3728,0 1 1,0 0 0,0 1-1,0-1 1,0 1 0,0 1-1,1-1 1,-1 1 0,1 0-1,-1 1 1,1 0 0,0 0-1,1 0 1,-1 0 0,1 1-1,0 0 1,0 0 0,0 0-1,1 1 1,-1 0 0,1 0-1,1 0 1,-1 0 0,-4 13-1,7-17-338,1-1-1,-1 1 1,0 0 0,1-1-1,-1 1 1,1 0-1,0 0 1,-1 0 0,1-1-1,0 1 1,0 0-1,0 0 1,1 0 0,-1 0-1,0-1 1,1 1-1,-1 0 1,1 0 0,-1-1-1,1 1 1,0 0-1,0-1 1,0 1 0,0-1-1,0 1 1,0-1-1,0 1 1,0-1 0,3 2-1,-1-2-7,0 0-1,0 0 1,1 0-1,-1 0 1,1-1-1,-1 1 0,1-1 1,-1 0-1,1 0 1,-1 0-1,0 0 1,1-1-1,-1 1 1,7-3-1,-2 1-21,-1-1-1,0 0 0,0 0 0,0-1 1,0 0-1,0 0 0,-1 0 1,0-1-1,0 0 0,0 0 0,0 0 1,-1-1-1,5-7 0,-6 8-30,0 0-1,-1 0 1,1 0 0,-1-1-1,-1 1 1,1-1-1,-1 0 1,0 0-1,0 0 1,-1 0 0,1 0-1,-1 0 1,-1 0-1,1-1 1,-1 1-1,-1-12 1,0 16-21,0 0 0,1-1 0,-1 1 0,0 0 0,0 0 0,0 0 0,-1 0 0,1 0 0,0 0 0,-1 0 0,1 0 0,-1 0 0,0 1 0,0-1 0,1 1 0,-1-1 0,0 1 0,0 0 0,0 0 0,-1 0 0,1 0 0,0 0 0,0 0 0,-1 0 0,1 1 0,0-1 0,0 1 0,-1 0 0,1 0 0,-1 0 0,-3 0 0,0 0 0,0 0 0,0 1 0,0 0 0,0 0 0,0 0 0,0 1 0,0 0 0,0 0 0,1 0 0,-1 1 0,-8 5 0,4 0-690,-1 0 1,1 1-1,1 0 0,-1 1 1,2 0-1,-1 0 0,-8 16 1,15-24 415,1 0 0,0 1 0,-1 0 0,1-1 0,0 1 0,0-1 0,0 1 0,1 0 0,-1 0 0,1-1 0,0 1 0,-1 0 0,1 0 0,0 0 0,1 0 0,-1-1 0,0 1 0,1 0-1,0 0 1,-1-1 0,1 1 0,0 0 0,0-1 0,1 1 0,-1-1 0,1 1 0,-1-1 0,1 0 0,0 1 0,-1-1 0,1 0 0,0 0 0,1 0 0,-1-1 0,0 1 0,0 0 0,1-1 0,-1 0 0,1 1 0,3 0 0,22 11-14172</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0:56.200"/>
    </inkml:context>
    <inkml:brush xml:id="br0">
      <inkml:brushProperty name="width" value="0.025" units="cm"/>
      <inkml:brushProperty name="height" value="0.025" units="cm"/>
    </inkml:brush>
  </inkml:definitions>
  <inkml:trace contextRef="#ctx0" brushRef="#br0">0 99 20788,'0'0'6491,"11"7"-6042,-4-2-340,0-1 1,0 0 0,0-1 0,1 0 0,-1 0 0,1 0 0,0-1-1,0 0 1,0-1 0,0 0 0,0 0 0,0-1 0,1 0 0,-1 0-1,0-1 1,0 0 0,0 0 0,12-4 0,-13 3 15,14-5 447,0 0 0,21-11 0,-38 17-517,-1-1 1,1 0-1,-1 0 1,0 0-1,1 0 1,-1 0 0,0-1-1,0 1 1,0-1-1,-1 0 1,1 0-1,-1 0 1,1 0 0,-1 0-1,0-1 1,0 1-1,-1-1 1,1 1-1,1-6 1,-3 7-56,0 1 0,0 0 0,0-1 0,-1 1 0,1-1 0,0 1 0,-1 0 0,1-1 0,-1 1 0,1 0 0,-1 0 0,0-1 0,0 1 0,1 0 0,-1 0 0,0 0 0,0 0 0,0 0 0,0 0 0,0 0 0,0 0 0,0 1 0,-1-1 0,1 0 0,0 1 0,0-1 0,-1 0 0,1 1 0,0 0 0,-1-1 0,1 1 0,0 0 0,-1 0 0,-2-1 0,-54-3 0,52 4 0,-50 6 0,54-6 0,0 1 0,-1-1 0,1 1 0,0 0 0,0 0 0,-1 0 0,1 0 0,0 0 0,0 0 0,0 1 0,0-1 0,0 1 0,1-1 0,-1 1 0,0 0 0,1-1 0,-1 1 0,1 0 0,0 0 0,-1 0 0,0 4 0,1-6-4,1 1 1,0-1-1,0 0 0,0 1 1,0-1-1,0 0 0,0 1 1,0-1-1,1 0 0,-1 1 1,0-1-1,0 0 0,0 0 0,0 1 1,0-1-1,0 0 0,1 1 1,-1-1-1,0 0 0,0 0 1,0 1-1,1-1 0,-1 0 1,0 0-1,0 1 0,1-1 1,-1 0-1,0 0 0,0 0 1,1 0-1,-1 1 0,0-1 1,1 0-1,-1 0 0,0 0 0,0 0 1,1 0-1,-1 0 0,0 0 1,1 0-1,0 0 0,18 1-2035,-15-1 784,25 0-6891</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0:58.148"/>
    </inkml:context>
    <inkml:brush xml:id="br0">
      <inkml:brushProperty name="width" value="0.025" units="cm"/>
      <inkml:brushProperty name="height" value="0.025" units="cm"/>
    </inkml:brush>
  </inkml:definitions>
  <inkml:trace contextRef="#ctx0" brushRef="#br0">3 53 13004,'-1'-2'347,"1"1"-1,-1 0 0,1-1 1,0 1-1,0-1 0,0 1 0,-1-1 1,1 1-1,1-1 0,-1 1 1,0 0-1,0-1 0,0 1 1,1-1-1,-1 1 0,1 0 1,-1-1-1,1 1 0,0 0 1,-1-1-1,1 1 0,0 0 0,0 0 1,0 0-1,0 0 0,0-1 1,0 1-1,1 0 0,2-1 14,-1 0-1,1 0 0,0 1 1,0-1-1,-1 1 0,1 0 1,0 0-1,0 0 0,0 1 1,6 0-1,4-1-3,-1 2-1,1 0 1,-1 0-1,1 2 1,-1-1 0,13 6-1,-21-7-342,0 1 0,0 1-1,0-1 1,0 0 0,-1 1 0,1 0-1,-1 0 1,0 1 0,1-1 0,-1 1-1,-1 0 1,1 0 0,-1 0-1,1 1 1,-1-1 0,-1 1 0,1 0-1,-1-1 1,1 1 0,-1 0 0,-1 0-1,1 1 1,-1-1 0,0 0-1,0 1 1,0-1 0,-1 0 0,0 1-1,0 7 1,-2 2 17,0-1-1,-1 1 1,-1-1 0,0 0-1,-1-1 1,0 1-1,-1-1 1,-1 0 0,-15 24-1,-108 127 2486,129-163-2513,0 0 1,0-1-1,1 1 1,-1 0 0,0 0-1,1-1 1,-1 1-1,1 0 1,-1 0-1,0 0 1,1 0 0,0 0-1,-1 0 1,1 0-1,0 0 1,-1 0 0,1 0-1,0 0 1,0 0-1,0 0 1,0 0 0,0 0-1,0 0 1,0 0-1,0 0 1,1 0-1,-1 0 1,0 0 0,0 0-1,1 0 1,-1 0-1,2 2 1,0-2-2,0 0 1,0-1-1,0 1 1,0 0-1,0 0 1,0-1-1,1 1 0,-1-1 1,0 0-1,0 0 1,1 0-1,-1 0 0,0 0 1,3-1-1,14-1-8,0-1 0,28-9 0,-27 6-385,49-16-3732,-65 21 3683,-1-1 1,1 0-1,0 1 1,0-1 0,-1-1-1,1 1 1,-1 0-1,0-1 1,0 0 0,0 0-1,0 0 1,0 0-1,3-5 1,-3-6-7840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0:58.664"/>
    </inkml:context>
    <inkml:brush xml:id="br0">
      <inkml:brushProperty name="width" value="0.025" units="cm"/>
      <inkml:brushProperty name="height" value="0.025" units="cm"/>
    </inkml:brush>
  </inkml:definitions>
  <inkml:trace contextRef="#ctx0" brushRef="#br0">48 12 13869,'-9'-2'4634,"-2"0"-4245,-16-3 5160,27 3-3085,18 1-1930,-7 1-339,98 2-3555,-81-1-875,1 1 0,-1 2 1,49 12-1,-75-15 4878,0 0 0,1-1-1,-1 1 1,0 0 0,0 1 0,0-1 0,0 0 0,0 1 0,0-1-1,0 1 1,0-1 0,-1 1 0,1 0 0,-1 0 0,1 0-1,-1 0 1,0 0 0,1 0 0,-1 0 0,0 0 0,0 0-1,-1 1 1,1-1 0,0 0 0,-1 1 0,0-1 0,1 0 0,-1 1-1,0-1 1,0 1 0,0-1 0,-1 5 0,3 23 4023,-1-27-4712,0-1-1,-1 1 1,1-1-1,0 1 1,0-1 0,1 1-1,-1-1 1,0 1-1,4 2 1,-3-3 47,-1 0-1,1-1 1,0 1 0,0-1-1,0 0 1,0 0 0,1 0-1,-1 0 1,0 0 0,0 0-1,1-1 1,-1 1 0,0-1-1,1 1 1,-1-1 0,0 0-1,1 0 1,-1 0-1,1 0 1,-1-1 0,0 1-1,1-1 1,-1 1 0,0-1-1,1 0 1,-1 0 0,0 0-1,0 0 1,2-1 0,11-6-2,0 0 0,-1-1 1,14-13-1,-11 10 0,-10 7 1,0 1 0,-1 0 0,1 0 0,0 0 0,15-4 0,-21 8 0,0-1 0,0 1 0,0 0 0,0 0 0,0 0 0,1 0 0,-1 0 0,0 0 0,0 0 0,0 0 0,0 0 0,1 0 0,-1 0 0,0 1 0,0-1 0,0 1 0,0-1 0,0 1 0,0-1 0,0 1 0,0-1 0,0 1 0,0 0 0,0 0 0,0-1 0,0 1 0,-1 0 0,1 0 0,0 0 0,-1 0 0,1 0 0,0 0 0,-1 0 0,1 0 0,-1 0 0,0 0 0,1 0 0,-1 1 0,0-1 0,0 0 0,1 0 0,-1 0 0,0 0 0,0 1 0,0-1 0,-1 2 0,0 41 0,0-34 0,1 1 0,0-1 0,1 1 0,1 11 0,-1-21 0,-1 0 0,0-1 0,0 1 0,0-1 0,1 1 0,-1-1 0,0 1 0,1-1 0,-1 1 0,0-1 0,1 1 0,-1-1 0,1 1 0,-1-1 0,1 0 0,-1 1 0,1-1 0,-1 0 0,1 1 0,-1-1 0,1 0 0,0 0 0,-1 1 0,1-1 0,-1 0 0,1 0 0,0 0 0,-1 0 0,1 0 0,-1 0 0,1 0 0,0 0 0,-1 0 0,1 0 0,-1 0 0,1 0 0,0 0 0,-1-1 0,1 1 0,-1 0 0,1 0 0,-1-1 0,1 1 0,-1 0 0,1-1 0,-1 1 0,1-1 0,27-19 0,-1-6 0,-19 16 0,0 1 0,1 1 0,0-1 0,0 2 0,1-1 0,0 1 0,1 1 0,0-1 0,22-8 0,-32 15 0,1 0 0,-1 0 0,0 0 0,0 0 0,0 1 0,0-1 0,0 0 0,1 0 0,-1 1 0,0-1 0,0 1 0,0-1 0,0 1 0,0-1 0,0 1 0,0 0 0,-1 0 0,1-1 0,0 1 0,0 0 0,0 0 0,-1 0 0,1 0 0,0 0 0,-1 0 0,1 0 0,-1 0 0,1 0 0,-1 0 0,0 0 0,1 0 0,-1 0 0,0 0 0,0 0 0,0 1 0,0-1 0,0 0 0,0 0 0,0 0 0,0 2 0,0 62 0,-1-46 0,4 4-1503,-3-23 1411,1 0 0,-1 0 0,0 0 1,0 0-1,1 0 0,-1 0 0,0 0 1,0 0-1,1 0 0,-1 0 0,0 0 1,0 0-1,1 0 0,-1 0 0,0 0 1,0 0-1,1 0 0,-1 0 0,0 0 1,0-1-1,0 1 0,1 0 0,-1 0 1,0 0-1,0 0 0,0 0 0,1-1 1,-1 1-1,0 0 0,0 0 0,0 0 1,0-1-1,0 1 0,1 0 0,-1 0 1,0-1-1,0 1 0,0 0 1,0 0-1,0-1 0,15-40-9713,-7 7-781</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0:59.005"/>
    </inkml:context>
    <inkml:brush xml:id="br0">
      <inkml:brushProperty name="width" value="0.025" units="cm"/>
      <inkml:brushProperty name="height" value="0.025" units="cm"/>
    </inkml:brush>
  </inkml:definitions>
  <inkml:trace contextRef="#ctx0" brushRef="#br0">0 0 13261,'0'0'7655,"62"28"-8008,-35-21-1761,0-1-2178,0-2-1921</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0:59.351"/>
    </inkml:context>
    <inkml:brush xml:id="br0">
      <inkml:brushProperty name="width" value="0.025" units="cm"/>
      <inkml:brushProperty name="height" value="0.025" units="cm"/>
    </inkml:brush>
  </inkml:definitions>
  <inkml:trace contextRef="#ctx0" brushRef="#br0">187 0 8232,'0'0'20211,"-11"8"-18663,3-2-1352,-2 1 31,1 0-1,-1 0 0,1 1 0,1 0 0,-1 1 0,2 0 0,-1 0 0,-10 18 0,18-26-244,-1 0-1,1-1 1,0 1-1,0-1 0,0 1 1,0 0-1,0-1 0,0 1 1,0 0-1,0-1 1,0 1-1,0-1 0,1 1 1,-1 0-1,0-1 0,0 1 1,0-1-1,1 1 1,-1 0-1,0-1 0,1 1 1,-1-1-1,0 1 0,1-1 1,-1 1-1,1-1 1,-1 0-1,1 1 0,-1-1 1,1 1-1,-1-1 0,1 0 1,-1 0-1,1 1 0,0-1 1,-1 0-1,1 0 1,-1 0-1,1 1 0,0-1 1,-1 0-1,1 0 0,0 0 1,-1 0-1,2 0 1,44 3-1677,-14 0 120,-30-3 1606,0 0-1,0 0 1,0 1 0,0-1-1,-1 1 1,1 0 0,0 0 0,0-1-1,-1 1 1,1 0 0,0 0 0,-1 0-1,1 1 1,-1-1 0,1 0-1,-1 1 1,0-1 0,1 1 0,-1-1-1,0 1 1,0-1 0,0 1-1,0 0 1,0 0 0,-1-1 0,1 1-1,0 0 1,-1 0 0,0 0-1,1 0 1,-1 0 0,0 0 0,0 0-1,0 0 1,0 0 0,0 0-1,0 0 1,-1-1 0,1 1 0,-1 0-1,1 0 1,-1 0 0,0 0-1,0-1 1,0 1 0,0 0 0,-2 2-1,-2 5 361,-1 0-1,0-1 0,-1 1 0,0-1 1,0 0-1,0-1 0,-13 9 0,12-9-384,0-1 0,0 0 0,0-1-1,0 0 1,-1 0 0,0-1 0,0 0-1,0-1 1,0 0 0,-1 0 0,0-1-1,-10 1 1,20-3-107,-1 0 1,0 0-1,1 0 1,-1-1-1,0 1 1,0 0-1,1 0 1,-1-1-1,0 1 1,1-1-1,-1 1 1,1-1-1,-1 1 1,0-1-1,1 1 1,-1-1-1,1 1 1,-1-1-1,1 1 1,0-1-1,-1 0 1,1 1-1,0-1 1,-1 0-1,1 0 0,0 1 1,0-1-1,0 0 1,-1 1-1,1-1 1,0 0-1,0 0 1,0 0-1,0 1 1,0-1-1,0 0 1,1 0-1,-1 1 1,0-1-1,0 0 1,1 1-1,-1-1 1,0 0-1,0 1 1,1-1-1,0-1 1,17-35-9141,1 15-1585</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0:59.688"/>
    </inkml:context>
    <inkml:brush xml:id="br0">
      <inkml:brushProperty name="width" value="0.025" units="cm"/>
      <inkml:brushProperty name="height" value="0.025" units="cm"/>
    </inkml:brush>
  </inkml:definitions>
  <inkml:trace contextRef="#ctx0" brushRef="#br0">0 0 10634,'0'0'6438</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00.528"/>
    </inkml:context>
    <inkml:brush xml:id="br0">
      <inkml:brushProperty name="width" value="0.025" units="cm"/>
      <inkml:brushProperty name="height" value="0.025" units="cm"/>
    </inkml:brush>
  </inkml:definitions>
  <inkml:trace contextRef="#ctx0" brushRef="#br0">58 160 16752,'0'0'6299,"9"2"-4713,-3 0-1428,-1 0 1,1-1 0,0 0 0,0 0 0,0 0 0,0-1-1,0 0 1,0 0 0,1-1 0,-1 0 0,-1 0-1,1 0 1,0 0 0,0-1 0,0 0 0,-1 0 0,1-1-1,-1 0 1,8-4 0,-7 2 28,-1-1-1,1 1 1,-1-1-1,-1 0 1,1 0-1,-1 0 1,0 0 0,0-1-1,0 0 1,-1 0-1,3-10 1,-5 15-97,0-1 0,-1 1 0,1 0 0,-1 0 0,0 0 0,0-1 1,0 1-1,0 0 0,0 0 0,0-1 0,-1 1 0,1 0 0,-1 0 0,1 0 0,-1 0 0,0 0 1,-1-3-1,0 3-55,0 0 1,1 1-1,-1-1 1,0 0-1,0 1 1,0 0-1,0-1 1,0 1-1,0 0 1,0 0 0,-1 0-1,1 1 1,0-1-1,0 0 1,-1 1-1,1 0 1,-1-1-1,1 1 1,0 0-1,-3 0 1,-2 1-26,1 0-1,0 0 1,-1 0-1,1 1 1,0 0 0,0 0-1,0 0 1,0 1-1,0 0 1,0 0 0,1 1-1,0 0 1,-1-1-1,1 2 1,1-1 0,-1 1-1,1-1 1,-1 1-1,1 0 1,-5 10 0,-3 4 19,1 0 0,0 0 0,2 1 0,-13 39 0,19-50-29,0-1 0,1 1 0,1-1 0,-1 1 0,2 0 0,-1 0 0,2 13 0,-1-19 0,0-1 0,1 1 0,-1-1 0,1 0 0,0 1 0,-1-1 0,1 1 0,0-1 0,1 0 0,-1 0 0,0 0 0,1 1 0,-1-1 0,1 0 0,0-1 0,-1 1 0,1 0 0,0 0 0,0-1 0,0 1 0,0-1 0,1 0 0,-1 0 0,0 0 0,0 0 0,1 0 0,-1 0 0,1 0 0,4 0 0,4 1-338,1-1-1,0 0 1,-1-1-1,1 0 1,-1 0 0,18-4-1,-20 2-331,0-1 0,0 1 1,-1-1-1,1-1 0,-1 0 0,0 0 0,0 0 1,13-11-1,9-11-7685</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00.861"/>
    </inkml:context>
    <inkml:brush xml:id="br0">
      <inkml:brushProperty name="width" value="0.025" units="cm"/>
      <inkml:brushProperty name="height" value="0.025" units="cm"/>
    </inkml:brush>
  </inkml:definitions>
  <inkml:trace contextRef="#ctx0" brushRef="#br0">144 4 18546,'0'0'5925,"-8"-1"-1328,0 0-3993,-1 0-216,0 1 0,0-1 0,0 2 0,0-1 0,-10 3-1,17-3-363,0 0-1,0 1 0,1-1 1,-1 1-1,0 0 0,0-1 0,0 1 1,1 0-1,-1 0 0,0 0 0,1 0 1,-1 1-1,1-1 0,-1 0 0,1 1 1,-1-1-1,1 1 0,0-1 0,0 1 1,0 0-1,0-1 0,0 1 0,0 0 1,0 0-1,1 0 0,-1 0 0,1-1 1,-1 1-1,1 0 0,0 0 0,0 0 1,0 3-1,1 1-23,0-1 0,0 1 0,0 0 0,1 0 0,0 0 0,1-1 0,-1 1 0,1-1 0,0 0 0,0 0 0,1 0 0,0 0 0,-1-1 0,2 1 0,-1-1 0,9 7 0,-8-7 0,0 0 0,-1 0 0,1 1 0,-1-1 0,0 1 0,-1 0 0,1 0 0,-1 1 0,0-1 0,0 0 0,-1 1 0,1 0 0,-1 0 0,0 0 0,1 7 0,-4-11-13,1 0 0,0 0 0,-1 1 0,0-1 0,1 0 1,-1 0-1,0 0 0,0 0 0,0 0 0,0 0 0,-1 0 0,1 0 0,0-1 0,-1 1 0,0 0 0,1-1 0,-1 1 1,0-1-1,1 0 0,-1 0 0,0 1 0,0-1 0,0 0 0,0-1 0,0 1 0,-1 0 0,1 0 0,0-1 0,0 0 1,-4 1-1,3 0-158,0 0-1,0-1 1,0 1 0,-1-1 0,1 0 0,0 0 0,0 0 0,-1 0 0,1 0 0,0-1 0,0 0 0,0 1 0,-1-1 0,1 0 0,0-1-1,0 1 1,0 0 0,1-1 0,-1 0 0,0 0 0,-2-2 0,-11-21-9118</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01.685"/>
    </inkml:context>
    <inkml:brush xml:id="br0">
      <inkml:brushProperty name="width" value="0.025" units="cm"/>
      <inkml:brushProperty name="height" value="0.025" units="cm"/>
    </inkml:brush>
  </inkml:definitions>
  <inkml:trace contextRef="#ctx0" brushRef="#br0">50 146 16271,'0'0'4650,"-9"-8"-1901,-24-25-400,32 32-2261,0-1 0,1 1-1,-1 0 1,0 0 0,1 0-1,-1 0 1,1-1 0,-1 1-1,1 0 1,-1 0 0,1-1-1,0 1 1,0 0 0,0-1-1,0 1 1,0 0-1,0-1 1,0 1 0,0 0-1,0 0 1,1-1 0,-1 1-1,0 0 1,1-1 0,-1 1-1,1 0 1,0 0 0,-1 0-1,1 0 1,0 0 0,0-1-1,-1 1 1,1 0 0,0 1-1,0-1 1,0 0 0,2-1-1,42-25 831,-41 25-773,6-3-23,1 1 0,-1-1 1,1 2-1,0 0 0,0 0 1,0 1-1,1 0 0,-1 1 0,0 0 1,15 1-1,-24 0-126,-1 1 1,1-1-1,-1 1 0,1-1 1,-1 1-1,0-1 0,1 1 1,-1 0-1,0 0 1,1 0-1,-1 0 0,0 0 1,0 0-1,0 0 0,0 0 1,0 0-1,0 1 0,0-1 1,0 0-1,0 1 0,-1-1 1,1 1-1,-1-1 0,1 0 1,-1 1-1,1-1 0,-1 1 1,0 0-1,0-1 0,0 1 1,0-1-1,0 1 0,0-1 1,0 1-1,0-1 0,0 1 1,-1 2-1,-1 4 40,1 1-1,-1-1 1,0 0 0,-1 0-1,-5 12 1,-10 12 57,12-22-69,1-1 1,0 1-1,0 0 1,1 0 0,-4 17-1,8-27-19,0 0 0,0 1 0,0-1 0,-1 1 1,1-1-1,0 1 0,0-1 0,0 0 0,0 1 0,1-1 0,-1 1 0,0-1 0,0 1 1,0-1-1,0 0 0,0 1 0,0-1 0,1 0 0,-1 1 0,0-1 0,0 1 0,1-1 1,-1 0-1,0 1 0,0-1 0,1 0 0,-1 0 0,0 1 0,1-1 0,-1 0 0,0 0 1,1 1-1,-1-1 0,1 0 0,-1 0 0,0 0 0,1 0 0,-1 0 0,1 1 0,-1-1 1,1 0-1,-1 0 0,0 0 0,1 0 0,0 0 0,21-5 160,5-9-155,-1-1 0,-1-1 0,-1-1 0,0-2 0,-1 0 0,-1-1 0,20-24 0,-25 28-344,-28 36-63,-8 16 467,17-32-31,0 1 0,1-1 0,-1 0 0,1 1 0,1-1 0,-1 1 1,1-1-1,-1 1 0,1 0 0,0-1 0,2 9 0,-2-12-25,1 0-1,-1 0 0,1 0 1,-1 0-1,1 0 1,-1 0-1,1-1 0,0 1 1,-1 0-1,1 0 0,0-1 1,0 1-1,0 0 1,-1-1-1,1 1 0,0-1 1,0 1-1,0-1 0,0 1 1,1 0-1,1-1 0,1 1-1,-1-1 1,0 0-1,0 0 1,0 0-1,0 0 1,0 0-1,0 0 1,6-2-1,2-2-12,0-1 0,0 1 0,0-2 0,-1 1 0,1-1 0,-1-1 0,-1 0 0,13-12 0,-9 9 0,0-1 0,1 2 0,20-12 0,-33 21 0,0-1 0,0 1 0,0 0 0,-1-1 0,1 1 0,0 0 0,0-1 0,0 1 0,0 0 0,0 0 0,0 0 0,0-1 0,0 1 0,0 0 0,0 1 0,0-1 0,-1 0 0,1 0 0,0 0 0,0 0 0,0 1 0,0-1 0,0 0 0,0 1 0,0-1 0,-1 1 0,1-1 0,0 1 0,0-1 0,-1 1 0,1 0 0,0-1 0,-1 1 0,1 0 0,0 0 0,-1-1 0,1 1 0,-1 0 0,1 0 0,-1 0 0,0 0 0,1 0 0,-1-1 0,0 1 0,0 0 0,0 0 0,1 0 0,-1 0 0,0 1 0,1 58 0,-2-43 0,0 5 0,0-16 0,0-1 0,1 1 0,0 0 0,0 0 0,0 0 0,1 0 0,0 0 0,0 0 0,0-1 0,1 1 0,3 7 0,-4-12 0,0-1 0,-1 1 0,1 0 0,0-1 0,0 1 0,0-1 0,0 1 0,1-1 0,-1 0 0,0 1 0,0-1 0,0 0 0,0 0 0,0 0 0,0 0 0,0 0 0,0 0 0,1 0 0,-1 0 0,0 0 0,0 0 0,0-1 0,0 1 0,0 0 0,0-1 0,0 1 0,0-1 0,0 1 0,0-1 0,0 0 0,0 1 0,0-1 0,0 0 0,-1 0 0,1 1 0,0-1 0,0-2 0,37-36 0,-33 33 0,19-25 0,-18 22 0,0 1 0,1 0 0,0 0 0,0 0 0,1 1 0,0 0 0,0 0 0,1 1 0,10-6 0,-18 11-4,-1 1 1,1 0-1,-1 0 0,0 0 1,1 0-1,-1 0 0,0 0 1,1 0-1,-1 0 0,0 0 0,1 0 1,-1 0-1,1 0 0,-1 0 1,0 0-1,1 0 0,-1 0 1,0 1-1,1-1 0,-1 0 1,0 0-1,1 0 0,-1 0 1,0 1-1,1-1 0,-1 0 0,0 0 1,0 1-1,1-1 0,-1 0 1,0 1-1,0-1 0,1 0 1,-1 1-1,0-1 0,0 0 1,0 1-1,0-1 0,0 0 1,0 1-1,0-1 0,1 1 1,1 26-430,-9 26-999,-1-8-5679</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02.047"/>
    </inkml:context>
    <inkml:brush xml:id="br0">
      <inkml:brushProperty name="width" value="0.025" units="cm"/>
      <inkml:brushProperty name="height" value="0.025" units="cm"/>
    </inkml:brush>
  </inkml:definitions>
  <inkml:trace contextRef="#ctx0" brushRef="#br0">0 0 18129,'0'0'8937,"49"6"-18194,-23 1 833</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02.404"/>
    </inkml:context>
    <inkml:brush xml:id="br0">
      <inkml:brushProperty name="width" value="0.025" units="cm"/>
      <inkml:brushProperty name="height" value="0.025" units="cm"/>
    </inkml:brush>
  </inkml:definitions>
  <inkml:trace contextRef="#ctx0" brushRef="#br0">151 0 15278,'0'0'13346,"-11"2"-12305,0 0-822,0 0 0,0 1 0,0 1 0,1 0 0,-16 8 0,22-10-160,0 0 0,0 0 0,0 1 0,0-1 0,1 1 0,-1 0 0,1 0 0,0 1 0,-1-1 0,2 1 0,-1-1 0,0 1 0,1 0-1,-1 0 1,1 0 0,0 0 0,1 1 0,-1-1 0,-1 8 0,3-11-77,0 0 1,1 1-1,-1-1 0,0 0 0,1 0 0,-1 1 0,1-1 0,0 0 0,-1 0 0,1 0 0,0 0 0,-1 0 0,1 0 0,0 0 0,0 0 0,0 0 0,0 0 0,0 0 0,0 0 0,0-1 0,0 1 0,1 0 0,-1-1 0,0 1 0,0-1 0,1 1 0,-1-1 1,0 0-1,0 0 0,1 1 0,-1-1 0,0 0 0,1 0 0,-1 0 0,2-1 0,63 2-1490,-51-2 935,-4 1 161,2 0 123,0 0 0,0 0 1,0 1-1,18 5 0,-30-6 317,1 0 0,-1 0 1,1 1-1,-1-1 0,1 1 0,-1-1 0,0 1 0,1-1 0,-1 1 0,0 0 0,0 0 0,1 0 0,-1 0 0,0 0 1,0 0-1,0 0 0,0 0 0,0 0 0,0 0 0,0 0 0,-1 1 0,1-1 0,0 0 0,-1 1 0,1-1 0,-1 1 1,1-1-1,-1 0 0,0 1 0,1-1 0,-1 1 0,0-1 0,0 1 0,0-1 0,0 1 0,0-1 0,-1 1 0,1-1 1,0 1-1,-1-1 0,1 1 0,-1-1 0,1 0 0,-1 1 0,0-1 0,0 0 0,-1 3 0,-3 3 197,0 0-1,-1-1 0,1 1 0,-1-1 0,-1 0 1,1-1-1,-1 1 0,0-1 0,-8 4 0,2-1 97,1-1-1,-1-1 0,-1 0 1,-22 7-1,8-9-1727,27-4 1028,-1 0 1,1 0-1,-1-1 0,1 1 0,-1 0 0,1-1 0,-1 1 1,1-1-1,-1 0 0,1 1 0,-1-1 0,1 0 0,0 0 0,-3-2 1,-9-13-10502</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03.214"/>
    </inkml:context>
    <inkml:brush xml:id="br0">
      <inkml:brushProperty name="width" value="0.025" units="cm"/>
      <inkml:brushProperty name="height" value="0.025" units="cm"/>
    </inkml:brush>
  </inkml:definitions>
  <inkml:trace contextRef="#ctx0" brushRef="#br0">0 677 10954,'0'0'14238,"15"-4"-12455,-2 0-1469,1 0 1,-1-1-1,0-1 0,-1 0 1,0 0-1,0-1 0,0-1 1,17-14-1,22-25 261,-3-1 1,66-85-1,-93 105-398,-1-1-1,-2 0 1,-1-2 0,-1 0 0,-2-1-1,20-65 1,-30 84-177,-2-1 0,0 0 0,1-26 0,-3 39 0,0 0 0,0 1 0,1-1 0,-1 1 0,0-1 0,0 0 0,0 1 0,0-1 0,0 0 0,0 1 0,-1-1 0,1 1 0,0-1 0,0 0 0,0 1 0,0-1 0,-1 1 0,1-1 0,0 1 0,-1-1 0,1 1 0,0-1 0,-1 1 0,1-1 0,-1 1 0,1-1 0,-1 1 0,1 0 0,-1-1 0,1 1 0,-1 0 0,1-1 0,-1 1 0,1 0 0,-1 0 0,1-1 0,-2 1 0,0 0 0,1 1 0,0-1 0,-1 1 0,1 0 0,-1-1 0,1 1 0,0 0 0,-1 0 0,1 0 0,0 0 0,0 0 0,0 0 0,0 0 0,0 0 0,0 0 0,-1 3 0,-16 25 0,2 0 0,1 1 0,2 1 0,-10 34 0,0-5 0,-18 41 0,-73 212 0,109-297 0,2 0 0,0 0 0,-2 25 0,5-40 0,0 0 0,0-1 0,0 1 0,0 0 0,-1 0 0,1 0 0,0-1 0,0 1 0,1 0 0,-1 0 0,0 0 0,0-1 0,0 1 0,0 0 0,1 0 0,-1-1 0,0 1 0,1 0 0,-1-1 0,0 1 0,1 0 0,-1-1 0,1 1 0,-1 0 0,1-1 0,0 1 0,-1-1 0,1 1 0,-1-1 0,1 0 0,0 1 0,0-1 0,-1 1 0,1-1 0,0 0 0,0 0 0,-1 1 0,1-1 0,0 0 0,0 0 0,-1 0 0,1 0 0,0 0 0,0 0 0,0 0 0,-1 0 0,1 0 0,0 0 0,0-1 0,-1 1 0,1 0 0,0 0 0,0-1 0,-1 1 0,1-1 0,0 1 0,-1 0 0,2-2 0,5-1 0,-1-1 0,1-1 0,-1 1 0,0-1 0,7-6 0,22-28 0,-2-2 0,-1-1 0,-2-2 0,-3 0 0,25-53 0,-43 79-49,-15 34-51,-7 23 3,12-38 102,1 1 0,0-1-1,-1 1 1,1-1 0,0 1-1,0-1 1,0 1 0,0-1-1,0 1 1,1-1 0,-1 1 0,0-1-1,1 1 1,-1-1 0,1 1-1,-1-1 1,1 1 0,0-1-1,-1 0 1,1 1 0,0-1-1,0 0 1,0 0 0,0 0-1,0 0 1,0 0 0,2 2-1,0-3 2,-1 1 0,0-1 0,1 0 0,-1 0 0,0 0 0,0 0 1,1 0-1,-1-1 0,0 1 0,1-1 0,-1 1 0,0-1 0,0 0 0,0 0 0,1 0 0,-1 0 0,0 0 0,3-3 0,4-2-6,0-1 0,-1-1 0,0 1 0,10-12 0,-12 11 0,1 1 0,0 0 0,0 0 0,1 1 0,12-9 0,-19 16 0,-1-1 0,1 1 0,-1-1 0,1 1 0,-1-1 0,1 1 0,-1 0 0,0-1 0,1 1 0,-1-1 0,0 1 0,1 0 0,-1-1 0,0 1 0,0 0 0,0 0 0,0-1 0,0 1 0,0 0 0,0-1 0,0 1 0,0 0 0,0-1 0,0 1 0,0 1 0,0-2 0,-1 15 0,-1-1 0,0 1 0,-7 22 0,6-27 0,0 1 0,0 0 0,1 0 0,1 0 0,0 0 0,0 0 0,1 0 0,2 12 0,-2-22 0,0-1 0,1 1 0,-1-1 0,0 1 0,1-1 0,-1 1 0,0-1 0,1 1 0,-1-1 0,0 0 0,1 1 0,-1-1 0,1 0 0,-1 1 0,1-1 0,-1 0 0,1 1 0,-1-1 0,1 0 0,-1 0 0,1 0 0,-1 0 0,1 1 0,0-1 0,-1 0 0,1 0 0,-1 0 0,1 0 0,-1 0 0,1 0 0,0 0 0,-1-1 0,1 1 0,-1 0 0,1 0 0,-1 0 0,1 0 0,-1-1 0,1 1 0,-1 0 0,1-1 0,-1 1 0,1 0 0,-1-1 0,1 1 0,-1 0 0,0-1 0,1 1 0,-1-1 0,1 0 0,22-21 0,-15 8 0,0 0 0,-2-1 0,0 0 0,0 0 0,-2-1 0,0 1 0,0-1 0,-2 0 0,2-26 0,-4 41-141,0 0 0,0 0 0,0 1 0,0-1 1,1 0-1,-1 1 0,0-1 0,1 0 0,-1 1 0,0-1 0,1 1 0,-1-1 0,1 0 0,-1 1 1,1-1-1,-1 1 0,1 0 0,-1-1 0,1 1 0,0-1 0,0 1 0,30-9-10493,-15 5 5112,4-4-2928</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04.006"/>
    </inkml:context>
    <inkml:brush xml:id="br0">
      <inkml:brushProperty name="width" value="0.025" units="cm"/>
      <inkml:brushProperty name="height" value="0.025" units="cm"/>
    </inkml:brush>
  </inkml:definitions>
  <inkml:trace contextRef="#ctx0" brushRef="#br0">109 0 18898,'0'0'7068,"-6"12"-5168,-12 25-1287,2 1 0,1 1-1,3 0 1,0 1-1,3 1 1,1-1-1,-4 78 1,12-115-613,0 1 0,0-1 0,0 0 0,1 0 0,-1 1 0,1-1 0,0 0 0,0 0 0,0 1 0,0-1 0,0 0 0,1 0 0,0-1 0,-1 1 0,1 0 0,0 0 0,4 3 0,-5-5 0,1 0 0,0 0 0,1 1 0,-1-1 0,0-1 0,0 1 0,0 0 0,1-1 0,-1 1 0,0-1 0,0 1 0,1-1 0,-1 0 0,0 0 0,1 0 0,-1-1 0,0 1 0,1 0 0,-1-1 0,0 1 0,0-1 0,1 0 0,-1 0 0,0 0 0,0 0 0,2-2 0,6-3 0,-1-1 0,0 0 0,-1-1 0,1 0 0,-2 0 0,1-1 0,-1 0 0,0 0 0,-1-1 0,0 0 0,-1 0 0,0 0 0,4-13 0,-25 57 0,13-27 0,-1-1 0,1 1 0,0-1 0,0 1 0,1 0 0,0 0 0,0 0 0,-1 10 0,3-16 0,0 0 0,-1 0 0,1 0 0,0 0 0,0 0 0,0 0 0,0 0 0,0 0 0,0 0 0,0 0 0,0 0 0,0 0 0,1 0 0,-1 0 0,0 0 0,1 0 0,-1 0 0,1 0 0,-1 0 0,1-1 0,-1 1 0,1 0 0,-1 0 0,1 0 0,0-1 0,0 1 0,-1 0 0,1-1 0,0 1 0,0 0 0,0-1 0,0 1 0,-1-1 0,1 1 0,0-1 0,0 0 0,0 1 0,0-1 0,0 0 0,0 0 0,0 0 0,0 0 0,0 0 0,0 0 0,0 0 0,0 0 0,0 0 0,0 0 0,0 0 0,2-1 0,3-1 0,-1 0 0,0 0 0,0-1 0,0 1 0,0-1 0,0 0 0,0-1 0,5-5 0,12-12 0,-2-2 0,0 0 0,-2-1 0,0-1 0,15-30 0,-7 5 0,35-96 0,-51 112 0,-11 25 0,-9 19 0,1 7 0,0 0 0,2 0 0,-1 0 0,2 1 0,0 0 0,2 1 0,-4 20 0,-9 135 0,17-168 0,-3 20 0,2-14 0,0 0 0,0 0 0,1 0 0,0 0 0,1 0 0,0 0 0,4 11 0,-5-22 0,0 0 0,0-1 0,0 1 0,0 0 0,0-1 0,0 1 0,1 0 0,-1-1 0,0 1 0,0 0 0,1-1 0,-1 1 0,0-1 0,1 1 0,-1-1 0,0 1 0,1 0 0,-1-1 0,1 0 0,-1 1 0,1-1 0,-1 1 0,1-1 0,-1 0 0,1 1 0,0-1 0,-1 0 0,1 1 0,-1-1 0,1 0 0,0 0 0,-1 0 0,1 0 0,0 1 0,-1-1 0,1 0 0,0 0 0,-1 0 0,1-1 0,0 1 0,-1 0 0,1 0 0,0 0 0,-1 0 0,1-1 0,0 1 0,-1 0 0,1 0 0,-1-1 0,1 1 0,0-1 0,0 0 0,1-1 0,-1 0 0,1 0 0,0 0 0,-1 0 0,0 0 0,1 0 0,-1-1 0,0 1 0,0-1 0,-1 1 0,1-1 0,1-4 0,-2-4-10,1 0 1,-1 0-1,-1 0 0,0 0 1,-1 0-1,0 0 0,0 1 1,-1-1-1,-1 1 1,0-1-1,-9-17 0,-5-1-42,0 0-1,-34-37 1,-5-9 58,57 75-4,0 0-1,0 0 1,0-1 0,0 1-1,0 0 1,0 0-1,0 0 1,0-1 0,0 1-1,0 0 1,0 0-1,0 0 1,0-1 0,0 1-1,0 0 1,0 0-1,0 0 1,0-1 0,0 1-1,0 0 1,0 0-1,0 0 1,0-1 0,0 1-1,0 0 1,0 0-1,0 0 1,0 0 0,1-1-1,-1 1 1,0 0-1,0 0 1,0 0 0,0 0-1,0 0 1,1 0-1,-1-1 1,0 1 0,0 0-1,0 0 1,1 0 0,-1 0-1,0 0 1,0 0-1,0 0 1,0 0 0,1 0-1,17-3 78,25 2 27,-37 1-101,94 4-5884,-56-3-4177,-74-8-4950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04.350"/>
    </inkml:context>
    <inkml:brush xml:id="br0">
      <inkml:brushProperty name="width" value="0.025" units="cm"/>
      <inkml:brushProperty name="height" value="0.025" units="cm"/>
    </inkml:brush>
  </inkml:definitions>
  <inkml:trace contextRef="#ctx0" brushRef="#br0">5 97 18097,'0'0'4484,"-4"-54"-2434,30 41-1505,10 3-449,2 1-384,3-2-5926</inkml:trace>
  <inkml:trace contextRef="#ctx0" brushRef="#br0" timeOffset="1">1374 438 15439</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04.941"/>
    </inkml:context>
    <inkml:brush xml:id="br0">
      <inkml:brushProperty name="width" value="0.025" units="cm"/>
      <inkml:brushProperty name="height" value="0.025" units="cm"/>
    </inkml:brush>
  </inkml:definitions>
  <inkml:trace contextRef="#ctx0" brushRef="#br0">167 174 3876,'7'-170'19688,"-10"166"-16981,-4 13-2000,-5 16-598,-12 77 404,-12 117-1,19-101 209,-15 56 1517,-11 78-958,75-428-944,-5 32-624,-21 101 30,-2 13-88,1 0-1,12-41 0,-16 70 315,-1-1 0,1 1 0,-1-1 0,1 1 0,-1-1 0,1 1 0,0 0 0,0-1 0,0 1 0,0 0 0,0 0 0,0-1 0,0 1 0,0 0-1,0 0 1,1 0 0,-1 0 0,0 1 0,3-2 0,-4 2 20,1 0 0,0 0 1,0 0-1,0 0 0,-1 0 0,1 1 0,0-1 0,0 0 0,-1 0 0,1 1 1,0-1-1,0 0 0,-1 1 0,1-1 0,0 1 0,-1-1 0,1 1 0,-1-1 0,1 1 1,-1 0-1,1-1 0,-1 1 0,1-1 0,-1 1 0,1 0 0,-1 0 0,0-1 1,1 1-1,-1 0 0,0 0 0,0-1 0,0 1 0,0 0 0,1 1 0,6 31-178,-5-22 327,0 0 0,1 0 1,1 0-1,-1-1 0,2 1 1,6 12-1,-10-21-83,1 0 0,-1 0 0,1 0 0,0 0 0,0-1 0,-1 1 0,1-1-1,0 1 1,0-1 0,1 1 0,-1-1 0,0 0 0,0 0 0,1 0 0,-1-1 0,1 1 0,-1 0 0,0-1 0,1 1 0,-1-1 0,1 0 0,-1 0 0,1 0 0,-1 0-1,1-1 1,-1 1 0,1-1 0,-1 1 0,1-1 0,-1 0 0,0 0 0,1 0 0,-1 0 0,2-2 0,7-2-45,0-2 0,-1 0 0,0 0 0,0 0-1,-1-1 1,0-1 0,0 0 0,12-17 0,-6 6-13,-1 0 0,-2 0 0,17-35 0,-22 34 4,-7 21 0,0 0 0,0 0 0,-1 0 0,1 0 0,0 0 0,0 0 0,0 0 0,0 0 0,0 0 0,0 0 0,0 0 0,-1 0 0,1 0 0,0 1 0,0-1 0,0 0 0,0 0 0,0 0 0,0 0 0,-1 0 0,1-1 0,0 1 0,0 0 0,0 0 0,0 0 0,0 0 0,0 0 0,-1 0 0,1 0 0,0 0 0,0 0 0,0 0 0,0 0 0,0 0 0,0 0 0,0 0 0,0-1 0,0 1 0,-1 0 0,1 0 0,0 0 0,0 0 0,0 0 0,0 0 0,0 0 0,0-1 0,0 1 0,0 0 0,0 0 0,-9 11 0,-3 9 0,1 0 0,0 1 0,2 0 0,0 1 0,1 0 0,2 0 0,0 1 0,1-1 0,-2 31 0,7-52 0,0 0 0,0 0 0,0 0 0,0 0 0,0 0 0,0 0 0,1 0 0,-1 0 0,0 0 0,0 0 0,1 0 0,-1 0 0,1 0 0,-1-1 0,1 1 0,-1 0 0,1 0 0,0 0 0,-1-1 0,1 1 0,0 0 0,0 0 0,0-1 0,-1 1 0,1-1 0,0 1 0,0-1 0,0 1 0,0-1 0,0 0 0,0 1 0,0-1 0,0 0 0,0 0 0,0 1 0,0-1 0,0 0 0,0 0 0,0 0 0,0 0 0,0-1 0,0 1 0,0 0 0,1-1 0,3 0 0,1 0 0,-1 0 0,0-1 0,-1 0 0,1 0 0,0 0 0,0-1 0,3-3 0,11-9 0,-1-1 0,-1 0 0,-1-2 0,-1 0 0,0-1 0,-1 0 0,-1-1 0,-1-1 0,-1 0 0,12-31 0,-31 81-147,2 1-1,1 0 1,1-1 0,0 48-1,5-49-4699,4-12-5392</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06.620"/>
    </inkml:context>
    <inkml:brush xml:id="br0">
      <inkml:brushProperty name="width" value="0.025" units="cm"/>
      <inkml:brushProperty name="height" value="0.025" units="cm"/>
    </inkml:brush>
  </inkml:definitions>
  <inkml:trace contextRef="#ctx0" brushRef="#br0">44 200 6406,'0'0'9310,"-3"-12"-6000,2 4-3291,-1-3 1246,0 0-1,0 0 1,2-1 0,0-22-1,0 30-894,1 0-1,0-1 1,0 1-1,0 0 1,1 0-1,-1 0 0,1-1 1,0 2-1,0-1 1,0 0-1,1 0 1,0 1-1,-1-1 1,1 1-1,0 0 1,1 0-1,-1 0 1,7-5-1,-4 5-344,0 0 0,0-1 1,0 2-1,0-1 0,1 1 0,-1 0 0,0 1 0,1-1 1,0 1-1,-1 0 0,1 1 0,-1 0 0,1 0 0,9 1 1,-13 0-26,1-1 0,-1 1 0,0 0 0,0 0 0,1 0 0,-1 0 0,0 1 0,0-1 0,0 1 0,-1 0 0,1 0 0,0 0 0,-1 0 0,1 0 0,-1 1 0,1-1 0,-1 1 0,0 0 1,0-1-1,-1 1 0,1 0 0,0 0 0,-1 0 0,0 0 0,1 1 0,-1-1 0,-1 0 0,1 0 0,0 6 0,0 0 0,-1 0 0,0 0 0,0 1 0,-1-1 0,0 0 0,-1 0 0,0 0 0,0 0 0,-1 0 0,0-1 0,-1 1 0,0-1 0,0 0 0,0 0 0,-9 10 0,-8 9 0,-1-1 0,-49 43 0,43-43 0,-31 36 0,58-61 0,0 0 0,0 0 0,0 0 0,1 0 0,-1 0 0,0 0 0,1 0 0,-1 0 0,1 0 0,-1 1 0,1-1 0,-1 0 0,1 0 0,0 1 0,0-1 0,0 3 0,0-4 0,0 1 0,0-1 0,1 1 0,-1 0 0,0-1 0,1 1 0,-1-1 0,0 1 0,1-1 0,-1 1 0,1-1 0,-1 0 0,1 1 0,-1-1 0,1 1 0,-1-1 0,1 0 0,-1 0 0,1 1 0,0-1 0,-1 0 0,1 0 0,0 1 0,49 0 0,-35-1 0,24-2 0,0-2 0,0-2 0,0-1 0,70-23 0,-108 29-128,1 1-1,-1-1 1,1 1-1,-1-1 1,1 1 0,-1-1-1,0 0 1,1 0-1,-1 0 1,0 1 0,1-1-1,-1-1 1,0 1 0,0 0-1,0 0 1,0 0-1,0 0 1,1-2 0,-2 2-151,0 0 0,0-1 0,0 1 0,0 0 1,0 0-1,0 0 0,0 0 0,0 0 0,0 0 1,0 0-1,0 0 0,-1 0 0,1 0 0,0 0 1,-1 0-1,1 0 0,-1 0 0,1 0 0,-1 0 1,-1 0-1,-3-6-1917,-1 1 0,-1 0 1,1 0-1,-1 0 0,-8-4 0,10 7 1036,-29-22-8305</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06.994"/>
    </inkml:context>
    <inkml:brush xml:id="br0">
      <inkml:brushProperty name="width" value="0.025" units="cm"/>
      <inkml:brushProperty name="height" value="0.025" units="cm"/>
    </inkml:brush>
  </inkml:definitions>
  <inkml:trace contextRef="#ctx0" brushRef="#br0">1 7 11403,'0'0'18641,"64"15"-17455,-11-15-706,11 0-448,1 0-705,-6-5-4580,-5-11-6822</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07.978"/>
    </inkml:context>
    <inkml:brush xml:id="br0">
      <inkml:brushProperty name="width" value="0.025" units="cm"/>
      <inkml:brushProperty name="height" value="0.025" units="cm"/>
    </inkml:brush>
  </inkml:definitions>
  <inkml:trace contextRef="#ctx0" brushRef="#br0">46 172 16848,'-7'10'4030,"4"-5"-3505,-22 36 1969,23-39-2275,1 0-1,0 1 0,0-1 0,0 1 0,0 0 0,0-1 0,0 1 0,1 0 1,-1-1-1,1 1 0,0 0 0,0-1 0,0 1 0,0 0 0,1 0 0,-1-1 1,1 4-1,0-4-164,1-1 0,-1 0 0,0 1-1,0-1 1,1 0 0,-1 0 0,1 0 0,-1 0 0,1 0 0,0 0 0,-1 0 0,1 0 0,0-1 0,-1 1 0,1-1 0,0 1 0,0-1 0,0 0 0,-1 0 0,1 0 0,0 0 0,2 0-1,44-5 500,-32-1-504,0 0-1,0-2 1,-1 0-1,0 0 0,-1-2 1,0 0-1,0 0 1,-1-1-1,0-1 0,-1 0 1,0-1-1,-1 0 1,-1-1-1,10-15 0,-18 25-34,1 0-1,-1 0 1,-1 0-1,1 0 0,-1 0 1,1-1-1,-1 1 1,0 0-1,-1-1 1,1 1-1,-1 0 0,0-1 1,0 1-1,0-1 1,-1 1-1,0-5 0,0 7-9,0-1 0,0 1-1,0 0 1,0-1 0,-1 1-1,1 0 1,-1 0-1,1 0 1,-1 0 0,0 0-1,0 0 1,0 1-1,0-1 1,0 0 0,0 1-1,0 0 1,-1-1 0,1 1-1,0 0 1,-1 0-1,1 0 1,-1 1 0,1-1-1,-1 1 1,0-1-1,-4 1 1,2-1-26,1 1 0,-1 0 0,1 0 0,-1 0 0,1 1 0,-1 0 0,1 0 0,0 0 0,-1 0 0,1 0 0,0 1 0,0 0 0,0 0 0,0 0 0,0 1 0,0-1 0,-6 7 0,4-3 4,0 0-1,1 1 1,-1 0-1,2 0 1,-1 0-1,1 1 1,0-1-1,-5 17 1,1 1 1,2 0 1,1 0-1,1 0 0,0 1 1,2 36-1,1-55 18,1 0 0,1 0 0,-1 0 0,1 0-1,0 0 1,1 0 0,0-1 0,3 10 0,-3-13 4,-1-1 1,1 0-1,-1 0 1,1 1-1,0-1 1,0 0-1,0 0 1,0-1-1,0 1 0,1 0 1,-1-1-1,0 1 1,1-1-1,-1 0 1,1 0-1,0 0 1,-1 0-1,1 0 1,0-1-1,-1 1 0,1-1 1,0 0-1,4 1 1,4-2 65,0 0 0,-1-1 0,1 0 0,-1 0 0,0-1 0,0 0 0,0-1 0,0 0-1,0-1 1,-1 0 0,0 0 0,0-1 0,0 0 0,-1-1 0,0 0 0,14-15 0,-3 2 63,-1-1-1,-1-1 1,-1 0-1,0-1 1,17-37-1,-20 25-229,-23 57 185,0-1-1,2 1 1,1 1 0,0-1 0,2 1 0,0 0-1,-2 47 1,7-69-89,0-1 0,1 1 0,-1 0 0,0-1 0,0 1 0,0-1 0,0 1 0,0-1 0,0 1 0,1-1 0,-1 1 0,0-1 0,1 1 0,-1-1 0,0 1 0,1-1 0,-1 0 0,0 1 0,1-1 0,-1 1 0,1-1 0,-1 0 0,0 1 0,1-1 0,-1 0 0,1 0 0,-1 1 0,1-1 0,-1 0 0,1 0 0,0 0 0,0 0 0,24-3 0,21-19 0,-21 2 0,-1-2 0,22-24 0,30-27 0,-76 73 0,0-1 0,1 1 0,-1-1 0,0 1 0,1 0 0,-1-1 0,1 1 0,-1 0 0,1 0 0,-1-1 0,0 1 0,1 0 0,-1 0 0,1 0 0,-1 0 0,1-1 0,-1 1 0,1 0 0,-1 0 0,1 0 0,-1 0 0,1 0 0,-1 0 0,1 0 0,-1 0 0,1 1 0,-1-1 0,1 0 0,-1 0 0,1 0 0,-1 0 0,1 1 0,-1-1 0,1 0 0,-1 0 0,1 1 0,-1-1 0,0 0 0,1 1 0,-1-1 0,0 1 0,1-1 0,-1 0 0,0 1 0,1-1 0,-1 1 0,0-1 0,0 1 0,0-1 0,0 1 0,1-1 0,-1 1 0,0-1 0,0 1 0,0-1 0,0 1 0,0-1 0,0 1 0,0-1 0,0 1 0,0-1 0,-1 1 0,2 46 0,-2-34 0,0 22 0,-1-23 0,2-1 0,-1 0 0,2 0 0,-1 1 0,1-1 0,5 20 0,-5-29 0,0 0 0,0-1 0,1 1 0,-1-1 0,0 1 0,0-1 0,1 1 0,-1-1 0,1 0 0,-1 0 0,1 0 0,0 0 0,-1 0 0,1 0 0,0 0 0,0-1 0,0 1 0,0 0 0,-1-1 0,1 0 0,0 1 0,0-1 0,0 0 0,0 0 0,0 0 0,0 0 0,0 0 0,0-1 0,0 1 0,0-1 0,0 1 0,-1-1 0,1 1 0,0-1 0,2-2 0,8-1 0,-2-1 0,1 0 0,0-1 0,12-9 0,39-34 0,26-18 0,-88 67 0,0 0 0,0 0 0,0-1 0,1 1 0,-1 0 0,0 0 0,0 0 0,0 0 0,1-1 0,-1 1 0,0 0 0,0 0 0,1 0 0,-1 0 0,0 0 0,0 0 0,1 0 0,-1 0 0,0 0 0,1 0 0,-1 0 0,0 0 0,0 0 0,1 0 0,-1 0 0,0 0 0,0 0 0,1 0 0,-1 0 0,0 0 0,0 0 0,1 0 0,-1 0 0,0 1 0,0-1 0,1 0 0,-1 0 0,0 0 0,0 1 0,0-1 0,1 0 0,-1 0 0,0 0 0,0 1 0,0-1 0,0 0 0,0 0 0,1 1 0,-1-1 0,0 1 0,-1 21 0,-12 29 0,12-48 0,-3 14-350,-4 13-1452,3-28 471,1-18-199,-4-41-10246,3 18 1788</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08.304"/>
    </inkml:context>
    <inkml:brush xml:id="br0">
      <inkml:brushProperty name="width" value="0.025" units="cm"/>
      <inkml:brushProperty name="height" value="0.025" units="cm"/>
    </inkml:brush>
  </inkml:definitions>
  <inkml:trace contextRef="#ctx0" brushRef="#br0">1 0 10762,'0'0'4901,"45"60"-7688,-17-39-3299</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08.679"/>
    </inkml:context>
    <inkml:brush xml:id="br0">
      <inkml:brushProperty name="width" value="0.025" units="cm"/>
      <inkml:brushProperty name="height" value="0.025" units="cm"/>
    </inkml:brush>
  </inkml:definitions>
  <inkml:trace contextRef="#ctx0" brushRef="#br0">69 100 7559,'0'0'22720,"8"0"-22020,-5 0-719,-1 0 1,1 0 0,-1-1 0,0 1 0,1 0-1,-1-1 1,0 0 0,1 0 0,-1 1-1,0-1 1,0-1 0,1 1 0,-1 0-1,0 0 1,0-1 0,0 1 0,-1-1 0,1 0-1,0 1 1,-1-1 0,1 0 0,-1 0-1,1 0 1,-1 0 0,0 0 0,0-1-1,0 1 1,0 0 0,0 0 0,0-1 0,-1 1-1,1-1 1,-1 1 0,0 0 0,0-1-1,1 1 1,-2-1 0,1 1 0,0-1 0,-1-2-1,0 4-53,0 0-1,0 1 1,0-1-1,0 0 1,0 0-1,0 1 1,0-1-1,0 0 1,0 1-1,0-1 1,-1 1-1,1 0 1,0-1-1,0 1 1,-1 0-1,1 0 1,0 0-1,0 0 1,-1 0-1,1 0 1,0 0-1,-2 0 1,-32 3 36,31-1 132,0-1-1,0 1 0,0 0 0,0 0 0,0 0 0,1 1 1,-1-1-1,0 1 0,1 0 0,0 0 0,0 0 0,0 0 1,-3 5-1,4-5-7,0-1 1,0 1-1,0 0 1,1-1-1,-1 1 1,1 0-1,0 0 0,0 0 1,0 0-1,0 0 1,1 1-1,-1-1 1,1 0-1,0 0 1,-1 0-1,2 1 1,-1-1-1,0 0 0,1 4 1,1-5-58,-1 0-1,1-1 1,0 1-1,-1 0 1,1 0 0,0-1-1,0 1 1,0-1-1,0 1 1,0-1 0,1 0-1,-1 0 1,0 0-1,1 0 1,-1-1 0,0 1-1,1 0 1,-1-1-1,1 0 1,-1 0 0,1 1-1,-1-2 1,4 1 0,61-3 115,-11-8-54,-40 7-91,-1 1 0,1 0 0,20 0 0,-35 3-6,0 0 0,0 0 0,0 0 0,0 0 0,0 1 0,0-1 0,0 0 0,0 1 0,0-1 0,0 0 0,0 1 0,-1-1-1,1 1 1,0 0 0,0-1 0,-1 1 0,1 0 0,0-1 0,-1 1 0,1 0 0,0 0 0,-1 0 0,1-1 0,0 3 0,7 31 30,-10 38 88,2-68-120,0 7 17,5-12 9,10-27 34,16-45 20,-21 41-52,-7 20-12,1 1-1,0-1 1,1 1 0,8-14-1,-11 21-25,0 2-1,0-1 0,0 0 1,1 0-1,-1 1 1,1-1-1,0 1 0,-1 0 1,1 0-1,0 0 0,0 0 1,1 0-1,-1 1 0,0 0 1,0-1-1,1 1 1,-1 0-1,1 0 0,4 0 1,61-7-6128,-26 1-1611</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09.067"/>
    </inkml:context>
    <inkml:brush xml:id="br0">
      <inkml:brushProperty name="width" value="0.025" units="cm"/>
      <inkml:brushProperty name="height" value="0.025" units="cm"/>
    </inkml:brush>
  </inkml:definitions>
  <inkml:trace contextRef="#ctx0" brushRef="#br0">36 36 19218,'0'0'2520,"-2"12"-1175,-13 82 1380,5 1-1,1 112 0,9-202-2654,0 0-1,1-1 1,-1 1-1,1-1 1,0 1-1,0-1 1,0 0-1,0 1 1,1-1-1,0 0 1,0 0-1,4 6 1,-5-8-49,1 0 0,-1-1 0,1 1 0,0-1-1,-1 0 1,1 1 0,0-1 0,0 0 0,0 0 0,0 0 0,0 0 0,0-1 0,0 1 0,1 0 0,-1-1 0,0 1 0,0-1 0,1 0 0,-1 0 0,0 0-1,0 0 1,0 0 0,1-1 0,-1 1 0,0-1 0,0 1 0,0-1 0,3-1 0,8-3-21,-1-1 0,1 0 0,-1-1 0,-1 0 0,1-1 0,-1-1 0,17-16 0,70-78 0,-87 90 0,24-25 0,-2-3 0,-1 0 0,-2-2 0,-3-2 0,25-50 0,-44 71 0,-8 24-1,0 0-1,0 0 1,0 0-1,0 0 1,0 0-1,-1 0 1,1 1-1,0-1 1,0 0-1,0 0 1,0 0-1,0 0 1,-1 0-1,1 0 1,0 0 0,0 0-1,0 0 1,0 0-1,0 0 1,-1-1-1,1 1 1,0 0-1,0 0 1,0 0-1,0 0 1,0 0-1,-1 0 1,1 0-1,0 0 1,0 0 0,0 0-1,0 0 1,0-1-1,0 1 1,0 0-1,0 0 1,-1 0-1,1 0 1,0 0-1,0 0 1,0-1-1,0 1 1,0 0-1,0 0 1,0 0 0,0 0-1,0 0 1,0-1-1,0 1 1,0 0-1,0 0 1,0 0-1,0 0 1,0 0-1,0-1 1,0 1-1,0 0 1,0 0-1,0 0 1,1-1 0,-10 8-1859,-6 14-3942,-2 5-3487</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09.565"/>
    </inkml:context>
    <inkml:brush xml:id="br0">
      <inkml:brushProperty name="width" value="0.025" units="cm"/>
      <inkml:brushProperty name="height" value="0.025" units="cm"/>
    </inkml:brush>
  </inkml:definitions>
  <inkml:trace contextRef="#ctx0" brushRef="#br0">170 219 19667,'0'0'7404,"1"-11"-5189,0 4-2019,1-5 154,0 0-1,-1 0 1,-1 0 0,0-1 0,-3-18 0,3 29-320,-1-1 0,1 1 1,-1-1-1,1 1 1,-1 0-1,0-1 1,0 1-1,0 0 0,0 0 1,-1 0-1,1 0 1,-1 0-1,1 0 0,-1 0 1,0 0-1,1 0 1,-1 1-1,0-1 1,0 1-1,0-1 0,0 1 1,0 0-1,-1 0 1,1 0-1,0 0 1,-1 0-1,1 1 0,0-1 1,-1 1-1,1-1 1,-1 1-1,1 0 0,-1 0 1,1 0-1,-1 0 1,1 0-1,0 1 1,-6 0-1,3 1-30,0 0 0,0 1 0,0-1 0,0 1 0,0 0 0,1 0 0,-1 0 0,1 1 0,0-1 0,0 1 0,0 0 0,0 1 0,1-1 0,-1 1 0,1-1 0,-4 10 0,4-9 0,-1 1 0,1 0 0,1 0 0,-1 0 0,1 0 0,0 0 0,1 1 0,-1-1 0,1 1 0,1-1 0,-1 1 0,1-1 0,0 1 0,1 7 0,0-12 0,0-1 0,1 1 0,-1-1 0,0 1 0,0-1 0,1 0 0,-1 0 0,0 1 0,1-1 0,-1 0 0,1 0 0,0 0 0,-1-1 0,1 1 0,0 0 0,-1-1 0,1 1 0,0-1 0,0 1 0,0-1 0,-1 0 0,1 0 0,0 0 0,0 0 0,0 0 0,3-1 0,51-5 0,-42 1 0,1 0 0,26-15 0,-33 16 0,1-1 0,0 1 0,-1 0 0,1 1 0,1 0 0,-1 0 0,0 1 0,1 0 0,-1 1 0,12-1 0,-20 2 0,0 0 0,1 1 0,-1-1 0,0 0 0,1 1 0,-1-1 0,0 1 0,0 0 0,0-1 0,1 1 0,-1 0 0,0 0 0,0-1 0,0 1 0,0 0 0,0 0 0,-1 0 0,1 0 0,0 0 0,0 0 0,-1 1 0,2 1 0,10 33 0,-1-3 0,-9-93 0,-4 37 0,-1 1 0,0-1 0,-2 1 0,-1-1 0,0 1 0,-12-26 0,16 43 0,2 5-9,0-1 1,0 1-1,0-1 1,0 1-1,0-1 1,0 1-1,0-1 1,0 1-1,0 0 1,1-1-1,-1 1 1,0-1-1,0 1 1,0-1-1,1 1 0,-1 0 1,0-1-1,0 1 1,1 0-1,-1-1 1,0 1-1,1 0 1,-1 0-1,1-1 1,-1 1-1,0 0 1,1 0-1,-1-1 0,1 1 1,-1 0-1,0 0 1,1 0-1,-1 0 1,1 0-1,-1 0 1,1 0-1,-1 0 1,1 0-1,-1 0 1,1 0-1,-1 0 1,1 0-1,31 0-1582,-21 0 127,20-2-4782,2-5-4169</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10.172"/>
    </inkml:context>
    <inkml:brush xml:id="br0">
      <inkml:brushProperty name="width" value="0.025" units="cm"/>
      <inkml:brushProperty name="height" value="0.025" units="cm"/>
    </inkml:brush>
  </inkml:definitions>
  <inkml:trace contextRef="#ctx0" brushRef="#br0">70 87 11082,'0'0'6316,"-9"7"-4074,-3 4-1504,8-7-385,0 0 0,-1 0 0,1-1-1,-1 0 1,0 0 0,1 0 0,-1 0-1,-7 2 1,11-4 747,4-3-268,182-81 3220,-184 82-4074,1 1 0,-1-1-1,0 1 1,0-1-1,0 1 1,0-1 0,1 1-1,-1-1 1,0 0 0,0 0-1,0 0 1,0 0-1,0 1 1,-1-1 0,1 0-1,0 0 1,0-1 0,0 0-1,-1 1-9,0 1-1,0-1 1,0 0-1,0 1 1,0-1-1,0 0 1,0 1 0,0-1-1,0 0 1,0 1-1,-1-1 1,1 0-1,0 1 1,0-1-1,-1 0 1,1 1-1,0-1 1,-1 1-1,1-1 1,-1 0 0,1 1-1,-1-1 1,0 0-1,-2-1 10,0 0 0,0 0 0,0 0 1,0 0-1,-1 0 0,1 1 0,-1-1 0,1 1 0,-1 0 0,1 0 0,-5 0 1,1 0 6,1 0 0,-1 1 1,1 0-1,-1 1 1,1-1-1,-10 3 1,14-3-278,0 1 1,0 0 0,-1 0 0,1 0 0,0 0-1,0 0 1,0 0 0,0 1 0,0-1-1,0 1 1,1-1 0,-4 4 0,-4 9-5634</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10.791"/>
    </inkml:context>
    <inkml:brush xml:id="br0">
      <inkml:brushProperty name="width" value="0.025" units="cm"/>
      <inkml:brushProperty name="height" value="0.025" units="cm"/>
    </inkml:brush>
  </inkml:definitions>
  <inkml:trace contextRef="#ctx0" brushRef="#br0">285 188 12364,'-10'-3'8530,"-6"-1"-7429,1 0 0,-1 1-1,1 1 1,-21-1-1,29 2-944,1 1 0,-1 1 0,0-1 0,0 1 0,1 0 0,-1 1 0,0 0 0,1 0 0,-1 0 0,1 0 0,0 1 0,0 0 0,0 1 0,-8 5 0,7-2-75,0 0 1,0 1 0,0 0 0,1 0 0,1 0 0,-1 1 0,-5 13 0,8-17-8,1 0 0,-1 1 0,2-1 0,-1 1 0,1-1 0,-1 1 0,1-1 1,1 1-1,-1 0 0,1 0 0,0-1 0,1 1 0,-1 0 0,3 8 1,-2-11-59,0-1 1,1 0 0,-1 0 0,1 0 0,0 0 0,-1 0 0,1-1 0,0 1 0,0-1 0,0 1 0,0-1 0,0 1-1,1-1 1,-1 0 0,0 0 0,0 0 0,1 0 0,-1-1 0,1 1 0,-1-1 0,1 1 0,-1-1 0,1 0 0,-1 0-1,1 0 1,-1 0 0,4-1 0,5 1 68,1-1-1,-1-1 1,0 0 0,21-6-1,-9-2 2,0-1-1,-1-1 1,0-1-1,0-1 0,-2-1 1,0 0-1,-1-2 1,0 0-1,-1-1 1,-1-1-1,-1-1 0,-1 0 1,-1-1-1,0-1 1,17-37-1,-16 17-85,-14 40 0,-1-1 0,1 1 0,0-1 0,-1 1 0,1-1 0,-1 0 0,0 1 0,0-1 0,0 1 0,0-1 0,0 0 0,-1 1 0,0-5 0,0 7 0,0 0 0,0 0 0,0 0 0,0 0 0,0 0 0,0 0 0,0 0 0,0 0 0,0 1 0,0-1 0,0 0 0,0 0 0,0 1 0,0-1 0,0 1 0,1-1 0,-1 1 0,0-1 0,0 1 0,0-1 0,1 1 0,-1 0 0,0-1 0,1 1 0,-1 0 0,0 0 0,1 0 0,-1 1 0,-7 9-11,1 1 1,0 0-1,1 1 1,1-1-1,0 1 1,0 0-1,-3 20 1,1 0-192,2 0 1,-1 34-1,5-55-470,1 1-1,0 0 0,1 0 1,4 18-1,-4-28 123,0 1 1,-1-1-1,2 0 1,-1 1-1,0-1 0,1 0 1,-1 0-1,1 0 1,0 0-1,0 0 0,0 0 1,1 0-1,-1-1 1,0 1-1,1-1 1,0 0-1,0 0 0,-1 0 1,1 0-1,6 3 1,22 1-6792</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11.134"/>
    </inkml:context>
    <inkml:brush xml:id="br0">
      <inkml:brushProperty name="width" value="0.025" units="cm"/>
      <inkml:brushProperty name="height" value="0.025" units="cm"/>
    </inkml:brush>
  </inkml:definitions>
  <inkml:trace contextRef="#ctx0" brushRef="#br0">149 69 17008,'-1'-10'2520,"1"7"-2342,-6-34 2297,6 35-2359,-1 1 0,1 0 0,-1 0 0,0 0-1,0 0 1,1 0 0,-1 0 0,0 0 0,0 0 0,0 0 0,0 0 0,0 1-1,0-1 1,0 0 0,0 1 0,0-1 0,-1 1 0,1-1 0,0 1 0,0-1-1,-1 1 1,1 0 0,0 0 0,0-1 0,-1 1 0,1 0 0,0 0-1,-1 0 1,1 1 0,0-1 0,0 0 0,-1 0 0,-1 1 0,-2 1-5,0 0 0,1 1-1,-1-1 1,1 1 0,0 0 0,0 0 0,0 0 0,0 0 0,0 1 0,1 0 0,-1-1-1,1 1 1,0 1 0,0-1 0,1 0 0,-1 1 0,-1 4 0,-3 5 86,2 0 1,-1 0 0,2 0-1,-5 25 1,7-33-78,1-1 0,1 1 0,-1 0 0,1 0 0,0 0-1,0 0 1,1 0 0,-1-1 0,4 12 0,-3-15-101,0 0 0,0 0 0,0 0 0,1 0 0,-1-1 0,1 1 0,-1-1 0,1 1-1,-1-1 1,1 1 0,0-1 0,0 0 0,0 0 0,0 0 0,0 0 0,0 0 0,0 0 0,0 0 0,0-1 0,0 1 0,0-1 0,0 0-1,1 1 1,-1-1 0,0 0 0,0 0 0,0-1 0,1 1 0,2-1 0,3 0 30,0-1 0,0-1 0,0 1-1,0-1 1,0-1 0,-1 1 0,1-1 0,-1-1 0,0 1 0,0-1 0,-1 0 0,1-1-1,-1 1 1,-1-1 0,8-10 0,0 1-718,-2 0-1,0-1 0,-1 0 1,0-1-1,12-31 1,-14 18-4497,-7 17-3778</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11.475"/>
    </inkml:context>
    <inkml:brush xml:id="br0">
      <inkml:brushProperty name="width" value="0.025" units="cm"/>
      <inkml:brushProperty name="height" value="0.025" units="cm"/>
    </inkml:brush>
  </inkml:definitions>
  <inkml:trace contextRef="#ctx0" brushRef="#br0">145 134 12139,'0'0'11611,"3"10"-11205,0 8-311,-1 1-1,-1-1 1,-1 0-1,0 0 1,-1 1-1,-1-1 1,-1 0-1,-1 0 0,-5 17 1,-62 170 2989,63-184-2634,-48 108 527,67-153-2650,-2-1-1,8-31 1,-1 6 976,-7 22 337,81-219-1656,-76 217 2743,0 1 0,2 1 0,1 0-1,1 2 1,1 0 0,24-25 0,-39 47-689,0-1 1,0 1 0,0 0 0,0 0-1,1 1 1,0-1 0,-1 1 0,1 0 0,0 0-1,1 1 1,-1-1 0,0 1 0,1 1 0,8-3-1,-13 4-33,0 0 0,0 0-1,-1 0 1,1 0 0,0 0-1,0 1 1,-1-1 0,1 0-1,0 0 1,-1 1 0,1-1-1,0 0 1,-1 1 0,1-1-1,-1 1 1,1-1 0,0 1-1,-1-1 1,1 1 0,-1-1-1,0 1 1,1-1 0,-1 1-1,1 0 1,-1-1 0,0 1-1,1 0 1,-1-1 0,0 1-1,0 0 1,0 0 0,1-1-1,-1 1 1,0 0 0,0 0-1,0-1 1,0 1 0,0 0-1,0 0 1,-1-1 0,1 1-1,0 0 1,0-1 0,0 1-1,-1 0 1,0 1 0,-15 37 293,-3-14 578,-1 0-1,-1-1 0,-1-2 1,-41 33-1,-7-1-1654,76-58-5816,0 1 3743,9-8-1335,11-12-5411</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11.836"/>
    </inkml:context>
    <inkml:brush xml:id="br0">
      <inkml:brushProperty name="width" value="0.025" units="cm"/>
      <inkml:brushProperty name="height" value="0.025" units="cm"/>
    </inkml:brush>
  </inkml:definitions>
  <inkml:trace contextRef="#ctx0" brushRef="#br0">205 70 17264,'0'0'3001,"-7"9"196,-13 19-1859,2 0-1,1 1 0,-14 33 0,11-16-327,-22 80 0,28-68-1178,1 1 0,4 1 0,2 0 0,0 63 0,11-107-139,5-21 254,9-24 296,24-81 270,-5-2 1,35-173-1,-18 61-1594,-50 215 58,-2 13 431,2 28 297,-3 46 416,-2-66 49,0 1-1,-1-1 1,-1 0-1,0 0 1,-1 0-1,0-1 1,-1 1-1,0-1 1,0 0-1,-1 0 1,-1-1-1,0 0 1,0 0-1,-1 0 1,-1-1-1,1 0 1,-1-1-1,-1 0 1,-11 8-1,6-10-878,7-9-3344,2-14-5310</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12.799"/>
    </inkml:context>
    <inkml:brush xml:id="br0">
      <inkml:brushProperty name="width" value="0.025" units="cm"/>
      <inkml:brushProperty name="height" value="0.025" units="cm"/>
    </inkml:brush>
  </inkml:definitions>
  <inkml:trace contextRef="#ctx0" brushRef="#br0">137 0 18610,'0'0'4009,"-9"7"-2360,-1 1-1425,1-1 0,1 2 0,-1-1-1,1 2 1,1-1 0,0 1 0,0 0-1,1 0 1,0 0 0,1 1 0,-5 13 0,2-3 141,1 1 0,1-1 0,1 1 0,1 1 0,1-1 0,1 1 0,2 37 0,0-57-330,0 0 1,0 0-1,0 1 0,1-1 1,0 0-1,0 0 1,0 0-1,0 0 1,0 0-1,0 0 1,1 0-1,0 0 1,-1 0-1,1-1 1,0 1-1,0-1 1,1 1-1,-1-1 1,5 4-1,-3-4 19,0 0 1,0 0-1,0 0 0,0-1 0,1 0 1,-1 0-1,0 0 0,1 0 0,-1 0 1,1-1-1,-1 0 0,9-1 0,1 0 80,0-2-1,0 0 1,-1-1-1,1 0 1,-1-1-1,0 0 0,0-1 1,15-10-1,97-78 145,-125 93-285,1 1 0,-1-1 0,1 1 1,0-1-1,-1 1 0,1 0 0,-1-1 0,1 1 0,0 0 1,-1 0-1,1-1 0,0 1 0,0 0 0,-1 0 0,1 0 1,0 0-1,-1 0 0,1 0 0,0 0 0,0 0 0,-1 0 1,1 0-1,0 1 0,-1-1 0,1 0 0,0 0 0,-1 1 1,1-1-1,0 0 0,-1 1 0,1-1 0,-1 1 0,1-1 1,-1 0-1,1 1 0,-1-1 0,1 1 0,-1 0 0,1-1 0,-1 1 1,0-1-1,1 1 0,-1 0 0,0-1 0,1 1 0,-1 0 1,0-1-1,0 1 0,0 0 0,0-1 0,0 1 0,1 0 1,-2 1-1,8 60-667,-2-16 345,-5-44 328,1 0 1,0 1-1,0-1 1,0 0-1,0 0 1,0 0-1,0 0 1,1-1-1,-1 1 1,1 0-1,-1-1 1,1 1-1,0-1 0,0 1 1,-1-1-1,1 0 1,0 1-1,0-1 1,0 0-1,3 0 1,-1 0 18,0 0 1,0 0 0,0 0-1,0-1 1,1 0 0,-1 0-1,0 0 1,0 0-1,1-1 1,3-1 0,11-3 55,-1-1 0,0-1 1,30-16-1,-38 18-111,22-13-82,29-14-364,-56 30 277,-1 0 0,1 1 0,0-1 0,0 1 1,0 0-1,0 0 0,0 1 0,0-1 0,0 1 0,7 1 0,-10 0 172,-1 0 1,0 0-1,0 1 0,1-1 0,-1 1 0,0-1 1,0 1-1,-1-1 0,1 1 0,0-1 0,0 1 1,-1 0-1,1 0 0,-1-1 0,0 1 0,1 0 1,-1 0-1,0-1 0,0 1 0,0 0 1,0 0-1,0-1 0,-1 3 0,-2 47 50,-10 34-27,5-39 270,-4 88 0,20-55-182,-5-59-352,0 0 0,-1 29 0,-2-42 267,-1-1 0,0 0 0,0 1 0,0-1 0,-1 0 0,0 0 0,0 0 0,0 0 0,-1 0 0,0 0 0,-7 9 0,3-5 230,-1 0-1,-1-1 0,-13 12 1,19-18-69,-1 0 0,1 0 0,-1-1 1,0 1-1,0-1 0,0 0 0,0 0 1,0-1-1,0 1 0,0-1 0,-1 0 0,-8 1 1,12-2-96,-1 0 1,1 0 0,-1-1-1,1 1 1,-1 0 0,1-1-1,-1 0 1,1 1 0,-1-1-1,1 0 1,0 1 0,-1-1-1,1 0 1,0 0 0,0 0-1,-1 0 1,1-1 0,0 1-1,0 0 1,0 0 0,1-1-1,-1 1 1,0 0 0,0-1-1,1 1 1,-1-1 0,1 1-1,-1-1 1,1 1 0,-1-2-1,-6-55 107,7 51-125,-2-20-87,2 1 1,1-1-1,1 1 1,1 0-1,1 0 1,2 0-1,13-40 1,-12 49-169,0 1 1,1 0-1,1 0 1,0 1-1,1 1 1,1-1-1,0 2 1,1-1 0,1 2-1,0 0 1,1 0-1,19-12 1,38-19-5215,3 2-4319</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13.716"/>
    </inkml:context>
    <inkml:brush xml:id="br0">
      <inkml:brushProperty name="width" value="0.025" units="cm"/>
      <inkml:brushProperty name="height" value="0.025" units="cm"/>
    </inkml:brush>
  </inkml:definitions>
  <inkml:trace contextRef="#ctx0" brushRef="#br0">261 217 19891,'0'-3'357,"0"0"0,0 0 0,-1 0 0,1 0 0,0 0 0,-1 0-1,0 1 1,0-1 0,0 0 0,0 0 0,0 1 0,0-1 0,-1 0 0,1 1 0,-1 0 0,0-1 0,0 1 0,-2-3 0,1 3-132,0 0 0,0 0 1,0 1-1,0-1 0,0 1 0,0-1 1,0 1-1,0 0 0,-1 1 0,1-1 0,0 0 1,0 1-1,-7 0 0,2 0-153,1 0 0,0 1 0,-1 0 0,1 1 0,0 0 0,0 0 0,0 0 0,0 1 0,1 0 0,-1 0 0,1 1 0,-1 0 0,-9 8 0,8-5-70,1 0-1,-1 1 0,2 0 1,-1 0-1,1 0 0,1 1 0,0 0 1,0 0-1,0 0 0,1 1 0,1-1 1,-1 1-1,2 0 0,-1 0 0,1 0 1,0 19-1,2-27-4,0 0 0,0 0 0,1 0 0,-1 1 0,1-1 0,-1 0 0,1 0 0,0 0 0,0 0 0,0 0 0,0 0 0,0 0 0,0-1 0,1 1 0,-1 0 0,1 0 0,-1-1 0,1 1 0,0-1 0,-1 0 0,1 1 0,0-1 0,0 0 0,0 0 0,0 0 0,0 0 0,0 0 0,0-1 0,0 1 0,0-1 0,1 1 0,-1-1 0,2 0 0,7 1 31,0 0-1,-1 0 1,1-2 0,0 1-1,19-5 1,-12 1 68,0-2 1,0 0-1,0-1 0,-1-1 1,-1-1-1,1 0 0,-1-1 1,-1-1-1,20-16 1,-13 7 50,-1 0 0,-1-1 0,-1-1 0,0 0 1,20-35-1,-38 56-147,35-67 0,-34 63 0,0 0 0,0 0 0,0 0 0,-1 0 0,1 0 0,-1-1 0,-1 1 0,1 0 0,-1-1 0,0 1 0,0-8 0,-1 12 0,1 1 0,-1 0 0,1-1 0,-1 1 0,1 0 0,-1-1 0,1 1 0,-1 0 0,0 0 0,1 0 0,-1-1 0,1 1 0,-1 0 0,0 0 0,1 0 0,-1 0 0,1 0 0,-1 0 0,0 0 0,1 0 0,-1 1 0,1-1 0,-1 0 0,0 0 0,1 0 0,-1 1 0,1-1 0,-1 0 0,1 1 0,-1-1 0,1 0 0,-1 1 0,1-1 0,-1 0 0,1 1 0,0-1 0,-1 1 0,-7 7 0,1 0 0,0 0 0,0 0 0,1 1 0,0 0 0,-7 13 0,-27 65 0,35-77 0,-27 77 0,30-81 0,0 1 0,0 0 0,1 0 0,0 0 0,1 0 0,-1 0 0,1 0 0,1 0 0,-1 0 0,4 13 0,-3-18 0,0 0 0,0 0 0,1-1 0,-1 1 0,1 0 0,-1 0 0,1-1 0,0 1 0,0-1 0,-1 0 0,1 1 0,0-1 0,0 0 0,0 0 0,1 0 0,-1 0 0,0-1 0,0 1 0,0 0 0,1-1 0,-1 0 0,0 1 0,0-1 0,1 0 0,-1 0 0,0 0 0,1-1 0,2 0 0,4 0 0,0 0 0,-1 0 0,1-1 0,0 0 0,-1-1 0,12-5 0,-4-1 0,0-1 0,-1 0 0,0-1 0,-1-1 0,0 0 0,20-24 0,-27 28 0,-1 1 0,1-1 0,-1-1 0,-1 1 0,0-1 0,0 0 0,-1-1 0,0 1 0,0-1 0,-1 1 0,-1-1 0,1 0 0,0-16 0,-3 25 0,0 1 0,0-1 0,0 1 0,0 0 0,0-1 0,0 1 0,0-1 0,0 1 0,0-1 0,0 1 0,0-1 0,-1 1 0,1-1 0,0 1 0,0 0 0,-1-1 0,1 1 0,0 0 0,-1-1 0,1 1 0,0 0 0,-1-1 0,1 1 0,0 0 0,-1-1 0,1 1 0,-1 0 0,1 0 0,0 0 0,-1-1 0,1 1 0,-1 0 0,1 0 0,-1 0 0,1 0 0,-1 0 0,1 0 0,-1 0 0,1 0 0,0 0 0,-1 0 0,1 0 0,-1 0 0,1 0 0,-1 0 0,1 0 0,-1 1 0,1-1 0,-1 0 0,1 0 0,0 0 0,-1 1 0,1-1 0,0 0 0,-1 1 0,0-1 0,-24 19 0,7 1 0,1 1 0,2 0 0,0 2 0,-18 35 0,24-41 0,1 1 0,1 0 0,0 1 0,2-1 0,0 1 0,-4 37 0,8-55 0,1 0 0,0 0 0,0 0 0,0 0 0,0 0 0,1 0 0,-1 0 0,0 0 0,0 0 0,0 0 0,1 0 0,-1 0 0,1 0 0,-1 0 0,0-1 0,1 1 0,0 0 0,-1 0 0,1 0 0,0 0 0,-1-1 0,1 1 0,0 0 0,0-1 0,-1 1 0,1-1 0,0 1 0,0-1 0,1 1 0,1 0 0,0 0 0,0 0 0,0-1 0,1 0 0,-1 0 0,0 1 0,0-2 0,0 1 0,6-1 0,2-1 0,0-1 0,0 0 0,0-1 0,18-9 0,38-33-2214,-7-11-4492,-21 9-3848</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14.057"/>
    </inkml:context>
    <inkml:brush xml:id="br0">
      <inkml:brushProperty name="width" value="0.025" units="cm"/>
      <inkml:brushProperty name="height" value="0.025" units="cm"/>
    </inkml:brush>
  </inkml:definitions>
  <inkml:trace contextRef="#ctx0" brushRef="#br0">250 0 21781,'0'0'4190,"-8"7"44,-3 3-2696,6-5-1368,0 0 1,-1 0 0,1-1 0,-1 0-1,-8 5 1,15-9-171,0-1 0,0 1 0,1 0 0,-1 0 0,0 0 0,0 0 0,0 0 0,0 0 0,0 0 0,1 0 0,-1 0 0,0 1 0,0-1 0,0 0 0,0 1 0,0-1 0,0 1 0,0-1 0,0 1 0,0 0 0,1 0 0,32 26 0,29 43 0,-61-69 0,-1 0 0,0 0 0,0 0 0,0 0 0,0 0 0,0 0 0,-1 0 0,1 0 0,0 0 0,0 1 0,-1-1 0,1 0 0,-1 1 0,1-1 0,-1 0 0,1 1 0,-1-1 0,0 1 0,0-1 0,0 1 0,0-1 0,0 1 0,0-1 0,0 0 0,0 1 0,-1-1 0,1 1 0,0-1 0,-1 0 0,1 1 0,-1-1 0,0 0 0,1 1 0,-1-1 0,0 0 0,0 0 0,0 0 0,0 0 0,0 0 0,0 0 0,0 0 0,0 0 0,0 0 0,0 0 0,-1 0 0,1-1 0,0 1 0,-1-1 0,1 1 0,0-1 0,-2 1 0,-11 4 0,1-1 0,-1-1 0,0 0 0,-17 1 0,19-3 0,-4 1-76,-70 7-2734,78-9 1705,-1 1 1,0-2-1,1 1 1,-1-1-1,1-1 0,-1 0 1,-12-4-1,2-5-17120</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14.694"/>
    </inkml:context>
    <inkml:brush xml:id="br0">
      <inkml:brushProperty name="width" value="0.025" units="cm"/>
      <inkml:brushProperty name="height" value="0.025" units="cm"/>
    </inkml:brush>
  </inkml:definitions>
  <inkml:trace contextRef="#ctx0" brushRef="#br0">0 513 10794,'0'0'13853,"14"-4"-11792,-2 1-1782,-1-1-1,0 0 1,0-1-1,0-1 1,-1 1-1,0-2 1,0 1-1,0-1 1,-1-1 0,12-12-1,145-167 1496,-137 149-1469,-1-1 0,-2-2 1,25-52-1,-39 60-305,-12 33 0,0 0-1,0 0 1,0 0 0,0 0-1,-1 0 1,1 0 0,0 0-1,0 0 1,0 0-1,0 0 1,0 0 0,-1 0-1,1 0 1,0 0 0,0 0-1,0 0 1,0 0 0,0 0-1,0 0 1,-1 0 0,1 0-1,0-1 1,0 1 0,0 0-1,0 0 1,0 0-1,0 0 1,0 0 0,0 0-1,0 0 1,-1-1 0,1 1-1,0 0 1,-10 16-196,-4 20 43,1-1 0,2 1 0,2 1 0,1 0 1,-4 44-1,0 192 2,12-253 17,2 56 292,-2-73-281,0-1 0,0 1 0,1-1-1,-1 1 1,1-1 0,0 1 0,-1-1 0,1 1 0,0-1 0,1 0 0,-1 1-1,0-1 1,0 0 0,1 0 0,0 0 0,-1 0 0,1 0 0,0 0 0,0 0-1,0-1 1,0 1 0,4 1 0,-5-2-120,0-1-1,0 0 1,0 0-1,0 0 1,1 0-1,-1 0 1,0 0-1,0 0 1,0-1-1,0 1 1,0 0-1,0 0 1,0-1-1,0 1 1,0-1-1,0 1 1,0-1-1,0 1 1,0-1-1,0 0 1,0 0-1,0 1 1,0-1-1,-1 0 1,1 0-1,0 0 1,-1 0-1,1 0 1,-1 0-1,1 0 1,-1 0-1,1 0 1,-1 0-1,1 0 1,-1 0-1,0 0 1,0 0-1,0 0 1,1 0-1,-1 0 1,0-1-1,-1 1 1,1-2-1,1-27-6098</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15.037"/>
    </inkml:context>
    <inkml:brush xml:id="br0">
      <inkml:brushProperty name="width" value="0.025" units="cm"/>
      <inkml:brushProperty name="height" value="0.025" units="cm"/>
    </inkml:brush>
  </inkml:definitions>
  <inkml:trace contextRef="#ctx0" brushRef="#br0">1 0 6342,'0'0'19026,"65"59"-18994,-23-51-64,8-4-1762,-2-4-1825,-1 0-1378,-4-2-6630</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15.394"/>
    </inkml:context>
    <inkml:brush xml:id="br0">
      <inkml:brushProperty name="width" value="0.025" units="cm"/>
      <inkml:brushProperty name="height" value="0.025" units="cm"/>
    </inkml:brush>
  </inkml:definitions>
  <inkml:trace contextRef="#ctx0" brushRef="#br0">99 1 14478,'0'0'3758,"-9"6"-1094,1 2-2317,0 0 0,0 1 1,1 0-1,0 0 1,0 1-1,1 0 0,1 0 1,-1 0-1,2 1 0,-1 0 1,2 0-1,-1 0 0,2 0 1,-3 18-1,3-19-144,0 1-1,1 0 1,1 0 0,0 0-1,1 0 1,0-1 0,2 14-1,-2-22-174,-1 0 0,1-1-1,0 1 1,-1 0 0,1 0-1,0-1 1,0 1 0,0 0 0,0-1-1,1 1 1,-1-1 0,0 1-1,1-1 1,-1 0 0,0 0-1,1 1 1,0-1 0,-1 0 0,3 1-1,-1-2 2,0 1-1,-1-1 1,1 1-1,0-1 0,0 0 1,0 0-1,0 0 1,0-1-1,0 1 1,0-1-1,0 0 0,0 1 1,-1-1-1,1 0 1,0-1-1,4-1 1,3-3 102,0-1 1,0 0 0,0-1 0,-1 0 0,0 0 0,-1-1-1,0 0 1,0 0 0,9-16 0,55-99 286,-68 117-361,7-19 404,6-10-747,-17 36 280,0 0 0,0 0-1,0 0 1,0 0 0,0 0-1,0 0 1,0 0 0,0 0-1,0 0 1,0 0 0,0 0-1,0 0 1,0 0-1,0 0 1,1 0 0,-1 0-1,0 0 1,0 0 0,0 0-1,0 0 1,0 0 0,0 0-1,0 0 1,0 0 0,0 0-1,0 0 1,0 0-1,1 0 1,-1 0 0,0 0-1,0 0 1,0 0 0,0 0-1,0 0 1,0 0 0,0 0-1,0 0 1,0 0 0,0 0-1,0 0 1,0 0 0,0-1-1,0 1 1,0 0-1,1 0 1,-1 0 0,0 0-1,0 0 1,-4 22-290,-13 45 379,10-47-102,2 1 0,0 0-1,1 0 1,2 0 0,-1 40 0,3-60-86,0 0-1,0 0 1,1 1 0,-1-1-1,0 0 1,1 0 0,0 0 0,-1 0-1,1 0 1,-1 1 0,1-1 0,0 0-1,0 0 1,0-1 0,0 1-1,0 0 1,0 0 0,0 0 0,0-1-1,0 1 1,0 0 0,0-1 0,0 1-1,0-1 1,1 1 0,-1-1 0,0 0-1,0 1 1,1-1 0,-1 0-1,0 0 1,0 0 0,1 0 0,-1 0-1,0 0 1,0 0 0,1-1 0,-1 1-1,0 0 1,0-1 0,1 1-1,-1-1 1,1 0 0,6-1-861,0-1 1,0 0-1,-1 0 0,1 0 1,12-9-1,26-26-2691,2-10 390</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15.735"/>
    </inkml:context>
    <inkml:brush xml:id="br0">
      <inkml:brushProperty name="width" value="0.025" units="cm"/>
      <inkml:brushProperty name="height" value="0.025" units="cm"/>
    </inkml:brush>
  </inkml:definitions>
  <inkml:trace contextRef="#ctx0" brushRef="#br0">169 0 10250,'0'0'6785,"-12"9"-3363,-2 3-2858,-1 0 1,2 1 0,0 1 0,0 0 0,1 1-1,1 0 1,0 1 0,2 1 0,-12 22 0,20-35-388,-18 47 1613,18-48-1708,0 1 1,0-1-1,1 1 0,-1-1 1,1 1-1,0-1 0,-1 1 1,2-1-1,-1 1 0,0-1 1,1 1-1,1 3 0,-2-6-79,1 0 1,0-1-1,0 1 0,0-1 0,-1 1 0,1-1 1,0 1-1,0-1 0,0 1 0,0-1 0,0 0 1,0 1-1,0-1 0,0 0 0,0 0 0,0 0 1,0 0-1,0 0 0,0 0 0,0 0 0,0 0 1,0 0-1,0-1 0,0 1 0,0 0 1,0-1-1,0 1 0,0 0 0,0-1 0,1 0 1,31-14-574,-15 4-212,0 2 0,1 0 0,21-6 0,-34 13 735,0 0 0,1 1 0,0-1 0,-1 1 0,1 0 1,0 1-1,0 0 0,-1 0 0,1 0 0,0 1 0,-1 0 0,1 0 0,9 4 1,-13-4 122,-1 0 0,0 0 0,1 1 0,-1-1 0,0 1 0,0 0 0,0-1 1,0 1-1,0 0 0,-1 0 0,1 0 0,-1 0 0,1 0 0,-1 1 1,1-1-1,-1 0 0,0 1 0,0-1 0,-1 1 0,1-1 0,0 1 1,-1-1-1,1 1 0,-1 0 0,0-1 0,0 1 0,0-1 0,-1 5 1,1-5 1,0 1 0,-1-1 1,1 0-1,-1 0 0,0 0 1,1 1-1,-1-1 0,0 0 1,-1 0-1,1 0 0,0 0 1,0-1-1,-1 1 1,1 0-1,-1 0 0,1-1 1,-1 1-1,0-1 0,0 1 1,0-1-1,0 0 0,0 0 1,0 0-1,0 0 1,0 0-1,0 0 0,0-1 1,-1 1-1,1-1 0,0 1 1,0-1-1,-4 0 0,5 0-256,0 0-1,0 0 0,1 0 1,-1-1-1,0 1 0,0 0 1,0-1-1,0 1 0,1 0 1,-1-1-1,0 1 0,0-1 1,1 1-1,-1-1 0,0 0 1,1 1-1,-1-1 0,0 0 0,1 1 1,-1-1-1,1 0 0,-1 0 1,1 1-1,0-1 0,-1 0 1,1 0-1,0 0 0,-1 0 1,1 0-1,0 0 0,0 1 1,0-1-1,0 0 0,0 0 1,0 0-1,0 0 0,0 0 1,0 0-1,1 0 0,-1 1 1,1-3-1,-1-1-847,0-23-6832</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16.171"/>
    </inkml:context>
    <inkml:brush xml:id="br0">
      <inkml:brushProperty name="width" value="0.025" units="cm"/>
      <inkml:brushProperty name="height" value="0.025" units="cm"/>
    </inkml:brush>
  </inkml:definitions>
  <inkml:trace contextRef="#ctx0" brushRef="#br0">168 26 9673,'0'0'11536,"-8"0"-11253,5 0-272,2 0-2,-1 0 0,0-1 0,0 1 0,1 0 0,-1 0 1,0 0-1,1 0 0,-1 0 0,0 1 0,0-1 0,1 0 0,-1 1 0,0 0 0,1-1 0,-1 1 1,1 0-1,-1 0 0,1-1 0,-1 1 0,1 0 0,0 1 0,-1-1 0,1 0 0,0 0 0,0 1 1,0-1-1,0 0 0,0 1 0,0-1 0,0 1 0,0-1 0,1 1 0,-1 0 0,1-1 0,-1 1 1,1-1-1,-1 1 0,1 0 0,0 0 0,0-1 0,0 1 0,0 0 0,0 2 0,1 13 174,0-1-1,1 1 0,0-1 1,1 1-1,1-1 0,1 0 1,0 0-1,1-1 0,1 1 1,0-1-1,1-1 0,17 24 1,-16-24-315,0 1 0,-1 0 0,0 1 1,-1-1-1,-1 2 0,4 17 0,-8-27 334,-1 0 0,0 0 0,0 0 0,-1 0 0,0 0 0,0 0 0,-1 0 0,0 0-1,0 0 1,0 0 0,-1 0 0,0-1 0,-1 1 0,1-1 0,-1 1 0,0-1 0,-7 10 0,3-7 267,1-1 1,-1 0 0,0 0 0,-1 0 0,1-1 0,-2 0 0,-9 6-1,14-10-380,-1-1-1,1 1 0,-1-1 1,1 0-1,-1-1 1,0 1-1,0-1 0,0 0 1,0 0-1,0-1 0,0 1 1,0-1-1,0 0 0,0 0 1,0-1-1,0 0 0,-6-1 1,8 1-142,0 0 1,-1-1-1,1 1 1,0-1-1,0 0 1,0 0-1,1 0 1,-1 0 0,0 0-1,1-1 1,0 1-1,-1-1 1,1 0-1,0 0 1,0 1-1,0-1 1,1 0-1,-1-1 1,1 1 0,0 0-1,0 0 1,0-1-1,0 1 1,0 0-1,1-1 1,-1 1-1,1-1 1,0 1 0,1-7-1,-1 2-416,1-1 0,0 1 0,0-1 0,1 1 0,0 0 0,0-1 0,1 1 0,0 0 0,0 1 0,1-1 0,5-8 0,10-8-1697,2 0 1,29-28-1,53-36-1052,-65 57 4007,-1-2-1,-1-1 1,39-49-1,-71 79-499,-1 0-1,0 0 0,0 0 0,0 0 1,-1-1-1,0 0 0,1 1 0,-2-1 1,1 0-1,0 0 0,-1 0 1,0 0-1,1-8 0,-2 13-245,0-1-1,0 1 1,0 0 0,-1-1 0,1 1-1,0 0 1,0-1 0,0 1 0,0 0-1,0-1 1,-1 1 0,1 0-1,0-1 1,0 1 0,-1 0 0,1-1-1,0 1 1,0 0 0,-1 0-1,1 0 1,0-1 0,-1 1 0,1 0-1,0 0 1,-1 0 0,1 0 0,0-1-1,-1 1 1,1 0 0,0 0-1,-1 0 1,1 0 0,-1 0 0,1 0-1,0 0 1,-1 0 0,1 0-1,0 0 1,-1 0 0,1 0 0,-1 0-1,1 1 1,0-1 0,-1 0 0,1 0-1,0 0 1,-1 0 0,1 1-1,-1-1 1,-18 12 26,13-5-84,1 0 1,0 0-1,0 1 1,1-1-1,0 1 1,0 0-1,1 0 1,0 1-1,-3 13 1,4-16 22,1 1 0,-1 0 0,1-1 0,1 1 0,-1 0 0,1 0 0,0-1 0,1 1 0,0 0 1,0 0-1,0-1 0,1 1 0,3 8 0,-3-12 26,0 0 1,0-1-1,0 1 1,0-1-1,0 0 1,1 1-1,-1-1 1,1 0-1,-1 0 1,1-1-1,0 1 1,0-1-1,0 1 0,0-1 1,0 0-1,0 0 1,0 0-1,0 0 1,0-1-1,0 1 1,1-1-1,-1 0 1,0 0-1,0 0 1,1 0-1,-1-1 1,0 1-1,0-1 1,0 0-1,0 0 1,5-1-1,5-3 159,1 0 1,-1-1-1,0 0 1,0-1-1,18-13 0,34-35-7,-47 39-93,-1 1 0,35-23 0,-52 38-86,0 0 1,1 0 0,-1 0-1,0 0 1,0-1 0,1 1-1,-1 0 1,0 0 0,1 0 0,-1 0-1,0 0 1,1 0 0,-1 0-1,0 0 1,0 0 0,1 0-1,-1 0 1,0 0 0,1 0-1,-1 0 1,0 0 0,1 0-1,-1 0 1,0 0 0,1 0 0,-1 0-1,0 0 1,0 1 0,1-1-1,-1 0 1,0 0 0,1 0-1,-1 1 1,0-1 0,0 0-1,0 0 1,1 1 0,3 15 305,-5 32 326,-1-33-351,2-14-240,0 0 1,0 0-1,0-1 1,0 1-1,0 0 1,0-1 0,0 1-1,1 0 1,-1-1-1,0 1 1,0 0-1,0-1 1,1 1-1,-1 0 1,0-1-1,1 1 1,-1 0-1,0-1 1,1 1-1,-1-1 1,1 1 0,-1-1-1,1 1 1,-1-1-1,1 1 1,0-1-1,-1 0 1,1 1-1,0-1 1,23-3 719,36-31-385,-43 23-332,-7 6-132,1-1 0,0 1 0,-1 1-1,2 0 1,-1 1 0,0 0 0,21-3-1,19 6-9555</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16.825"/>
    </inkml:context>
    <inkml:brush xml:id="br0">
      <inkml:brushProperty name="width" value="0.025" units="cm"/>
      <inkml:brushProperty name="height" value="0.025" units="cm"/>
    </inkml:brush>
  </inkml:definitions>
  <inkml:trace contextRef="#ctx0" brushRef="#br0">244 49 19282,'0'0'3983,"-11"-8"-1090,8 6-2684,-6-4 197,1 1 1,0 0-1,-1 0 0,0 0 1,-12-3-1,18 7-367,1 0 0,-1 1-1,1-1 1,-1 1 0,1-1 0,-1 1 0,0 0-1,1 0 1,-1 0 0,1 0 0,-1 0-1,0 1 1,1-1 0,-1 1 0,1 0 0,-1 0-1,1 0 1,-1 0 0,1 0 0,0 0-1,0 1 1,-1-1 0,1 1 0,0-1-1,0 1 1,0 0 0,1 0 0,-1 0 0,0 0-1,-1 3 1,-3 5-89,0 1 0,1-1 1,1 1-1,-1 1 0,2-1 0,0 0 0,0 1 0,1 0 1,0 0-1,1-1 0,0 1 0,1 0 0,1 0 1,2 18-1,-1-27-79,-1 1 0,1-1 0,0 0 0,0 0 1,0 0-1,1 0 0,-1-1 0,1 1 0,-1-1 0,1 1 1,0-1-1,0 0 0,4 2 0,51 26-1701,-24-12 414,-23-12 791,0 1 1,-1 1-1,1 0 1,-2 1 0,1-1-1,-1 2 1,-1-1 0,1 2-1,-2-1 1,1 1 0,10 21-1,-14-23 577,-1-1-1,0 1 0,-1 0 1,0 0-1,0 0 1,-1 0-1,1 13 0,-2-12 415,-1-1-1,1 0 0,-2 1 0,0-1 1,0 0-1,0 0 0,-8 17 0,3-13 550,0 0 0,0-1 0,-2 0 0,1 0 0,-2-1-1,1 0 1,-23 18 0,28-25-645,0 0-1,0 0 1,-1-1-1,0 1 0,0-1 1,0 0-1,0-1 1,0 1-1,0-1 1,-1 0-1,1-1 1,-1 1-1,1-1 1,-1 0-1,0 0 1,0-1-1,1 0 1,-1 0-1,0 0 1,0-1-1,1 0 1,-12-2-1,13 0-269,0 0 0,0 0 0,0 0 0,0 0 0,0-1 0,0 1 0,1-1 0,0 0 0,0 0 0,0-1 0,0 1 0,1 0 0,0-1 0,-1 0 0,2 1 0,-3-7 0,-2-8 0,1 0 0,-6-36 0,8 34-307,1-1 1,1 0-1,0 0 1,2 0-1,1 0 1,0 0-1,2 0 1,10-36-1,-9 44 2,1 0 0,0 1 0,1 0 0,0 0 0,1 0 0,1 1-1,0 0 1,1 1 0,0 0 0,0 0 0,1 1 0,1 0-1,22-14 1,1 3-4411,57-24-1,-24 16-3578</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17.171"/>
    </inkml:context>
    <inkml:brush xml:id="br0">
      <inkml:brushProperty name="width" value="0.025" units="cm"/>
      <inkml:brushProperty name="height" value="0.025" units="cm"/>
    </inkml:brush>
  </inkml:definitions>
  <inkml:trace contextRef="#ctx0" brushRef="#br0">297 9 7976,'0'0'13095,"-14"-2"-8611,3 0-4098,-1 0 0,0 0 1,0 2-1,0-1 0,0 2 0,0-1 1,0 2-1,0-1 0,0 2 1,0 0-1,1 0 0,0 1 0,-21 10 1,20-7-331,0 1-1,1 1 1,-17 16 0,24-22-64,1 0 0,0 0 0,0 1 0,1-1 0,-1 1 0,1 0 0,-1 0 0,1 0 1,0 0-1,1 0 0,-1 1 0,1-1 0,0 0 0,0 1 0,-1 5 0,3-8-22,-1-1 0,0 0 0,1 0 0,-1 0 0,1 0 0,0 0 0,-1 0 0,1 0 0,0 0 0,-1 0 0,1 0 0,0 0 0,0 0 0,0 0 0,0 0 0,0-1 0,0 1 0,0 0 0,0-1 0,0 1 0,0-1 0,0 1 0,1-1 0,-1 0 0,0 1 0,0-1 0,0 0 0,1 0 0,-1 0 0,0 0 0,3 0 0,51 0-383,-39-1 227,45-1-756,-34 1 728,-1 0-1,0 2 1,39 5 0,-64-6 255,0 0 0,0 0 1,1 0-1,-1 0 0,0 0 0,0 0 0,0 1 1,0-1-1,0 0 0,0 1 0,0-1 1,0 1-1,0-1 0,0 1 0,0-1 0,-1 1 1,1 0-1,0-1 0,0 1 0,0 0 1,-1 0-1,1 0 0,0-1 0,-1 1 0,1 0 1,-1 0-1,1 0 0,-1 0 0,1 0 1,-1 0-1,0 0 0,1 0 0,-1 0 0,0 1 1,0-1-1,0 0 0,0 0 0,0 0 1,0 0-1,0 0 0,0 0 0,-1 0 0,1 0 1,-1 2-1,0 0 99,-1 1 1,0 0-1,0-1 1,-1 0-1,1 1 1,-1-1-1,0 0 1,0 0-1,0 0 1,-5 3-1,-14 10 196,-1-2-1,-48 24 0,6-16-1604,54-19-512,1-1-1,-1-1 1,-21 1 0,7-3-11106</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17.782"/>
    </inkml:context>
    <inkml:brush xml:id="br0">
      <inkml:brushProperty name="width" value="0.025" units="cm"/>
      <inkml:brushProperty name="height" value="0.025" units="cm"/>
    </inkml:brush>
  </inkml:definitions>
  <inkml:trace contextRef="#ctx0" brushRef="#br0">47 0 11499,'0'0'12823,"-2"16"-10982,-5 43-697,-29 378 3163,35-436-4295,1 0 0,0 0 0,0 0 0,0-1-1,-1 1 1,1 0 0,0 0 0,0 0 0,0-1 0,0 1 0,1 0 0,-1 0 0,0-1 0,0 1-1,0 0 1,0 0 0,1 0 0,-1-1 0,0 1 0,1 0 0,-1-1 0,1 1 0,-1 0 0,1-1-1,-1 1 1,1 0 0,-1-1 0,1 1 0,0-1 0,-1 1 0,1-1 0,0 0 0,-1 1 0,1-1-1,0 0 1,0 1 0,-1-1 0,1 0 0,0 0 0,0 1 0,-1-1 0,1 0 0,0 0 0,0 0-1,0 0 1,-1 0 0,1 0 0,0 0 0,0-1 0,0 1 0,-1 0 0,1 0 0,0-1 0,0 1-1,-1 0 1,1-1 0,0 1 0,0-1 0,5-3 46,0 1 1,-1-1-1,1 0 0,-1 0 1,0-1-1,5-5 0,20-27-41,0-2 0,-3-1 0,33-61-1,49-140-275,-140 321-19125,12-43 8959</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18.125"/>
    </inkml:context>
    <inkml:brush xml:id="br0">
      <inkml:brushProperty name="width" value="0.025" units="cm"/>
      <inkml:brushProperty name="height" value="0.025" units="cm"/>
    </inkml:brush>
  </inkml:definitions>
  <inkml:trace contextRef="#ctx0" brushRef="#br0">38 0 11339,'0'0'6150,"-33"52"-3204,28-31-127,5-2-993,14-4-833,11-3 224,13-1-480,4-7-545,5-4-449,5 0-2209,-2 0-1794,0-12-1826,-8 1-5092</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18.606"/>
    </inkml:context>
    <inkml:brush xml:id="br0">
      <inkml:brushProperty name="width" value="0.025" units="cm"/>
      <inkml:brushProperty name="height" value="0.025" units="cm"/>
    </inkml:brush>
  </inkml:definitions>
  <inkml:trace contextRef="#ctx0" brushRef="#br0">135 117 18161,'0'0'2653,"-10"-1"65,2 1-2376,1 0 1,0 1 0,0 0-1,-1 0 1,1 1 0,0-1-1,0 2 1,-11 4 0,14-5-257,1-1 1,0 1-1,0 0 1,0 0 0,1 0-1,-1 1 1,0-1-1,1 0 1,-1 1-1,1 0 1,0 0-1,0 0 1,0 0-1,0 0 1,1 0-1,-1 0 1,1 0-1,0 1 1,0-1 0,0 1-1,0-1 1,1 1-1,-1-1 1,1 5-1,0-7-78,0-1 0,0 1 0,0 0 0,0 0 1,0-1-1,1 1 0,-1 0 0,0 0 0,1 0 0,-1-1 0,0 1 0,1 0 0,-1-1 0,1 1 0,-1 0 0,1-1 0,-1 1 0,1-1 0,-1 1 1,1-1-1,0 1 0,-1-1 0,1 1 0,0-1 0,-1 1 0,1-1 0,0 0 0,0 0 0,-1 1 0,1-1 0,0 0 0,0 0 0,0 0 0,-1 0 1,1 0-1,0 0 0,0 0 0,0 0 0,-1 0 0,1 0 0,0 0 0,0 0 0,0-1 0,1 1 0,38-14 254,-27 5-333,0 0 0,-1 0 1,0-1-1,0 0 0,-1-1 0,0-1 1,-1 0-1,-1 0 0,0-1 0,0 0 1,-1 0-1,-1-1 0,0 0 1,-1 0-1,5-19 0,-26 140-2171,8-72 1614,1 0 0,-1 51 0,7-85 583,0 0 0,-1 0 0,1 0 0,0 0 0,0 0 0,0 0 0,0 0 0,1 0 0,-1 0 0,0 0 0,0 0 0,1 0 0,-1 0 1,0 0-1,1 0 0,-1 0 0,1-1 0,-1 1 0,1 0 0,0 0 0,-1 0 0,1-1 0,0 1 0,-1 0 0,1-1 0,0 1 0,1 0 1,-1-1-41,1 1 0,-1-1 0,1 0-1,-1 0 1,1-1 0,-1 1 0,0 0 0,1 0 0,-1-1 0,1 1 0,-1-1 0,0 1 0,1-1 0,-1 0 0,0 1 0,2-2 0,6-4-486,-1 0 1,0-1-1,0 0 0,8-9 0,-2 0 12,-1 1 1,-1-2-1,0 0 0,-1 0 0,-1-1 1,0 0-1,-1-1 0,11-38 0,-34 87 5040,-4 10-3762,-9 39 358,4 1-1,3 1 1,4 1-1,3 0 1,-3 157 0,15-228-1490,-2-18 431,-2-22 462,8-15-180,2-1 1,1 1 0,3 0-1,1 0 1,3 1-1,1 1 1,2 0-1,2 1 1,32-55-1,-42 83-217,0 1-1,0 1 0,1-1 0,1 2 0,0-1 0,15-11 0,-21 18-124,0 1 0,1 0 0,0 0 0,-1 0 0,1 0 0,0 1-1,0 0 1,1 0 0,-1 0 0,0 0 0,1 1 0,-1 0 0,1 0 0,-1 1 0,1-1 0,-1 1 0,1 0 0,0 1 0,5 0 0,-11 0 35,0-1 0,1 0 0,-1 0 0,0 1 0,1-1 0,-1 0 0,0 1 0,1-1 0,-1 0 0,0 1 0,1-1 0,-1 1 0,0-1 0,0 0 0,0 1 0,0-1 0,1 1 0,-1-1 0,0 1 0,0-1 0,0 0 0,0 1 0,0-1 0,0 1 0,0-1 0,0 1 0,0-1 0,0 1 0,0-1 0,0 1 0,0-1 0,-1 0 0,1 1 0,0-1 0,0 1 0,0-1 0,-1 0 0,1 1 0,0-1 0,-1 1 0,1-1 0,-1 1-1,-11 17 342,-16 6 681,-1-1 1,0-2 0,-45 25 0,26-17-622,33-19-1435,36-23-10702,-4 1 8816,15-11-5342</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19.621"/>
    </inkml:context>
    <inkml:brush xml:id="br0">
      <inkml:brushProperty name="width" value="0.025" units="cm"/>
      <inkml:brushProperty name="height" value="0.025" units="cm"/>
    </inkml:brush>
  </inkml:definitions>
  <inkml:trace contextRef="#ctx0" brushRef="#br0">66 362 11179,'0'0'13965,"-8"11"-13853,-2 3-90,1 1 0,1 0 1,-8 18-1,14-27-68,-1 0 1,1 0 0,0 0-1,1 0 1,-1 1-1,1-1 1,0 0-1,1 1 1,0-1-1,0 1 1,0-1 0,1 0-1,0 1 1,2 7-1,-3-13-43,1 0-1,-1 0 0,1 0 0,0-1 0,-1 1 0,1 0 1,0 0-1,0 0 0,0-1 0,0 1 0,0 0 0,0-1 1,0 1-1,0-1 0,0 1 0,0-1 0,0 0 0,0 1 1,0-1-1,0 0 0,0 0 0,0 0 0,1 0 0,-1 0 1,0 0-1,0 0 0,0 0 0,0 0 0,0 0 0,0 0 1,0-1-1,1 1 0,-1-1 0,0 1 0,0-1 0,0 1 1,1-2-1,39-23-1985,-19 4-1013,0-1-1,28-39 0,-24 25 2943,26-51 0,-23 28 3449,-2-1 1,26-84 0,-44 107-562,-10 29 165,-8 24-1419,-40 85-351,5 2 0,-43 149 0,84-241-968,0-3-94,0 0 0,1 0 0,0 1 0,1-1 0,0 1 0,0-1 0,0 1 0,1 0 0,1-1-1,2 15 1,-3-22-70,0-1-1,1 1 0,-1 0 1,0 0-1,1-1 1,-1 1-1,1 0 0,-1 0 1,1-1-1,0 1 0,-1-1 1,1 1-1,0-1 0,-1 1 1,1-1-1,0 1 1,-1-1-1,1 1 0,0-1 1,0 0-1,0 1 0,0-1 1,-1 0-1,1 0 0,0 0 1,0 0-1,0 0 1,0 0-1,0 0 0,-1 0 1,1 0-1,0 0 0,0 0 1,0 0-1,0-1 0,-1 1 1,1 0-1,0 0 1,0-1-1,0 1 0,-1-1 1,1 1-1,0-1 0,-1 1 1,1-1-1,0 0 0,-1 1 1,2-2-1,2-1-67,0-1 0,0 1-1,0-1 1,0 0 0,-1 0-1,5-7 1,-3 0-81,0 0 0,-1-1 1,-1 1-1,0-1 0,0 0 0,-1 0 1,0 0-1,-1-24 0,0 28 135,-2 0-1,1 0 1,-1 0-1,0 0 1,0 0-1,-1 0 1,0 1-1,-1-1 1,0 1-1,0-1 1,0 1-1,-1 0 1,0 0-1,-8-9 1,11 14 6,0 1-1,0 0 1,0 0 0,0 0 0,0 0 0,0 0-1,0 1 1,-1-1 0,1 0 0,0 0 0,0 1-1,-1-1 1,1 1 0,-3-1 0,4 1-4,-1 0 1,1 0 0,-1 0-1,1 0 1,-1 0-1,1 0 1,-1 0 0,1 1-1,0-1 1,-1 0 0,1 0-1,0 0 1,-1 1-1,1-1 1,-1 0 0,1 0-1,0 1 1,-1-1 0,1 0-1,0 1 1,0-1-1,-1 0 1,1 1 0,0-1-1,0 1 1,0-1 0,-1 0-1,1 1 1,0 0-1,0 1-13,-1 0 0,1 1 0,0-1 0,0 0 0,0 0 0,0 0 0,1 0 1,-1 0-1,0 0 0,1 0 0,0 1 0,-1-1 0,1 0 0,0-1 0,0 1 0,0 0 0,0 0 0,2 2 0,2 1-214,0 0 1,0-1 0,0 1 0,1-1 0,0 0 0,0 0 0,0-1 0,0 0 0,0 0 0,1 0 0,-1-1-1,1 0 1,0 0 0,7 0 0,4 1-6,1-1 0,-1-1 0,1-1-1,20-2 1,-35 2 387,0 0 0,-1-1 0,1 1-1,0-1 1,0 0 0,-1 0 0,1-1 0,-1 1 0,1-1-1,-1 0 1,1 1 0,-1-2 0,0 1 0,0 0 0,0-1-1,0 1 1,0-1 0,-1 0 0,1 0 0,-1 0 0,0 0-1,0 0 1,0 0 0,0-1 0,1-4 0,-3 8-142,0 0 0,0 0-1,0 0 1,0-1 0,0 1 0,0 0 0,0 0 0,0 0 0,0 0 0,0 0 0,0 0 0,0-1 0,0 1-1,0 0 1,0 0 0,0 0 0,0 0 0,0 0 0,0 0 0,0 0 0,0-1 0,0 1 0,0 0 0,-1 0-1,1 0 1,0 0 0,0 0 0,0 0 0,0 0 0,0 0 0,0 0 0,0 0 0,-1 0 0,1 0 0,0 0-1,0 0 1,0-1 0,0 1 0,0 0 0,0 0 0,0 0 0,-1 0 0,1 0 0,0 0 0,0 0 0,0 1-1,0-1 1,0 0 0,0 0 0,-1 0 0,1 0 0,0 0 0,0 0 0,0 0 0,0 0 0,0 0 0,0 0-1,-1 0 1,-11 7 64,-11 11-67,13-8 209,0 1 0,1 0-1,1 0 1,-1 1-1,2 0 1,0 0 0,0 1-1,1 0 1,1 0-1,-7 25 1,11-37-208,1 0 1,0 0-1,0 0 0,0 0 0,0 0 1,0 0-1,0 0 0,0 0 1,0 0-1,0 0 0,0 0 1,1 0-1,-1-1 0,0 1 0,0 0 1,1 0-1,-1 0 0,1 0 1,-1 0-1,1-1 0,-1 1 0,1 0 1,0 0-1,-1-1 0,1 1 1,0 0-1,-1-1 0,2 1 0,0 0 6,0 0-1,0-1 0,0 1 1,0-1-1,0 0 0,0 1 1,0-1-1,0 0 0,0 0 1,0 0-1,0-1 0,3 0 1,3-1 21,-1 0 0,1 0 0,-1-1 1,0 0-1,0 0 0,9-6 0,-1-3-1,0 0-1,-1-1 0,0-1 0,-1-1 0,0 0 0,-2 0 0,1-1 0,16-34 0,-30 59-132,-1 1 0,1 0 0,1 0-1,-1 16 1,1-12 59,1-14 45,-1 8 6,0 1 0,1-1-1,0 0 1,0 1 0,1-1 0,2 10 0,-3-16 28,1-1 0,-1 1 1,1-1-1,0 1 0,-1-1 1,1 1-1,0-1 0,0 0 1,0 1-1,0-1 0,0 0 1,1 0-1,-1 0 0,0 0 1,0 0-1,1 0 0,-1 0 1,1-1-1,-1 1 0,1 0 1,-1-1-1,1 1 0,-1-1 1,1 1-1,-1-1 1,1 0-1,0 0 0,-1 0 1,1 0-1,-1 0 0,1 0 1,0 0-1,-1 0 0,1-1 1,-1 1-1,1 0 0,-1-1 1,1 0-1,2 0 0,3-2 7,0 0-1,1-1 1,-1 0-1,-1 0 1,1 0-1,0-1 1,-1 0 0,8-7-1,46-53 38,-50 54-78,13-16-1,-2-1 0,33-55 0,-45 67 0,-1 0 0,-1 0 0,0 0 0,-1-1 0,-1 0 0,-1 0 0,4-26 0,-8 42 0,0 0 0,1 0 0,-1 0 0,0 0 0,0-1 0,0 1 0,0 0 0,0 0 0,0 0 0,-1 0 0,1 0 0,0 0 0,-1 0 0,1 0 0,0 0 0,-1 0 0,1 0 0,-2-2 0,1 3 0,1 0 0,-1-1 0,1 1 0,-1 0 0,1 0 0,-1 0 0,1 0 0,-1 0 0,0 0 0,1 0 0,-1 0 0,1 0 0,-1 0 0,1 0 0,-1 0 0,1 1 0,-1-1 0,1 0 0,-1 0 0,1 0 0,-1 1 0,1-1 0,-1 0 0,1 1 0,-1 0 0,-29 29 0,4 7 0,2 1 0,-24 51 0,39-70 0,1-1 0,1 2 0,1-1 0,1 0 0,0 1 0,2 0 0,-2 29 0,5-46-11,0 0 0,0 0 0,1-1 0,-1 1 1,1 0-1,-1 0 0,1-1 0,0 1 0,0 0 0,1-1 0,-1 1 0,0-1 1,1 1-1,-1-1 0,1 0 0,0 0 0,0 0 0,0 0 0,0 0 0,0 0 0,0 0 1,1-1-1,-1 1 0,1-1 0,-1 1 0,1-1 0,-1 0 0,1 0 0,0 0 1,-1-1-1,1 1 0,0-1 0,0 1 0,0-1 0,-1 0 0,1 0 0,0 0 0,3-1 1,1 1-86,0 0 0,0-1 1,0 0-1,0 0 1,-1 0-1,1-1 0,0 0 1,-1-1-1,1 1 1,-1-1-1,0 0 1,0-1-1,0 0 0,0 0 1,5-5-1,-2-12-5243,-10 6-3191,-3 1-5820</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20.415"/>
    </inkml:context>
    <inkml:brush xml:id="br0">
      <inkml:brushProperty name="width" value="0.025" units="cm"/>
      <inkml:brushProperty name="height" value="0.025" units="cm"/>
    </inkml:brush>
  </inkml:definitions>
  <inkml:trace contextRef="#ctx0" brushRef="#br0">269 71 24888,'18'-64'7265,"-18"64"-7265,0-1 0,0 1 0,0 0 0,0 0 0,0 0 0,0-1 1,0 1-1,0 0 0,0 0 0,-1-1 0,1 1 0,0 0 0,0 0 0,0-1 0,0 1 0,0 0 0,0 0 0,0 0 0,0-1 0,-1 1 0,1 0 1,0 0-1,0 0 0,0 0 0,0-1 0,-1 1 0,1 0 0,0 0 0,0 0 0,0 0 0,-1 0 0,1 0 0,0 0 0,0 0 0,-1-1 0,1 1 0,0 0 1,0 0-1,-1 0 0,1 0 0,0 0 0,0 0 0,0 0 0,-1 0 0,1 0 0,0 1 0,0-1 0,-1 0 0,1 0 0,0 0 0,0 0 0,0 0 1,-1 0-1,1 0 0,0 0 0,0 1 0,0-1 0,-1 0 0,1 0 0,0 0 0,0 1 0,0-1 0,-12 7-378,-41 43 748,32-28 47,16-17-272,7-7-89,-2 2-56,0 0 0,0 0 0,0 0 0,1 0 0,-1 0 0,0 0 0,0 0 0,0 0 0,0 0 0,1-1 0,-1 1 0,0 0 0,0 0 0,0 0 0,0 0 0,1 0 0,-1 0 0,0-1 0,0 1 0,0 0 0,0 0 0,0 0 0,0-1 0,0 1 0,0 0 0,0 0 0,1 0 0,-1 0 0,0-1 0,0 1 0,0 0 0,0 0 0,0 0 0,0-1 0,0 1 0,0 0 0,0 0 0,0 0 0,-1-1 0,1 1 0,0 0 0,0 0 0,0 0 0,0-1 0,0 1 0,0 0 0,0 0 0,0 0 0,-1 0 0,1-1 0,-11 2 0,3 1 0,19-6 0,-3 3-299,0 0 0,-1 0 1,1 0-1,0 1 0,14 1 0,1 0 31,-23-1 297,1 0 0,-1 1-1,0-1 1,1 0-1,-1 1 1,0-1-1,1 0 1,-1 1-1,0-1 1,0 0 0,1 1-1,-1-1 1,0 1-1,0-1 1,1 0-1,-1 1 1,0-1-1,0 1 1,0-1 0,0 1-1,0-1 1,0 1-1,0-1 1,0 0-1,0 1 1,0-1-1,0 1 1,0-1 0,0 1-1,0-1 1,0 1-1,-1-1 1,1 0-1,0 1 1,0-1 0,0 1-1,-1-1 1,1 0-1,-1 1 1,-8 19 889,-18 12-918,21-27 0,0 1 0,0-1 0,1 2 0,0-1 0,0 1 0,1-1 0,0 1 0,0 0 0,0 1 0,1-1 0,0 1 0,1-1 0,-4 16 0,7-22 0,-1 1 0,1-1 0,-1 0 0,1 0 0,0 0 0,-1 0 0,1 0 0,0-1 0,0 1 0,-1 0 0,1 0 0,0 0 0,0-1 0,0 1 0,0 0 0,0-1 0,0 1 0,0-1 0,1 1 0,-1-1 0,0 0 0,0 1 0,0-1 0,2 0 0,41 9 0,-28-7 0,-8 2 0,-10-2 0,-25-1 0,-42-5 0,3-13-2550,2-7-4301,32 8-3447</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20.757"/>
    </inkml:context>
    <inkml:brush xml:id="br0">
      <inkml:brushProperty name="width" value="0.025" units="cm"/>
      <inkml:brushProperty name="height" value="0.025" units="cm"/>
    </inkml:brush>
  </inkml:definitions>
  <inkml:trace contextRef="#ctx0" brushRef="#br0">39 98 13581,'0'0'16463,"-39"-61"-17552,39 43-5060,3-1-7368</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21.564"/>
    </inkml:context>
    <inkml:brush xml:id="br0">
      <inkml:brushProperty name="width" value="0.025" units="cm"/>
      <inkml:brushProperty name="height" value="0.025" units="cm"/>
    </inkml:brush>
  </inkml:definitions>
  <inkml:trace contextRef="#ctx0" brushRef="#br0">70 0 22645,'-6'10'1346,"-4"6"-1020,2 0 0,0 1 0,1 0 1,0 0-1,2 1 0,0-1 0,1 1 1,-3 33-1,5-37-356,2-1 0,0 0 1,0 0-1,1 0 0,1 1 1,5 20-1,-7-32 16,1 0 0,0 0 0,0 0 0,0 0 0,1 0 0,-1 0 0,0 0 0,1 0 0,-1 0 0,1-1 0,-1 1 0,1-1 0,0 1 0,0-1 0,0 1 0,0-1 1,0 0-1,2 1 0,0-1 28,0 0 1,-1-1 0,1 1 0,0-1 0,0 0 0,0 0-1,-1 0 1,1-1 0,0 1 0,0-1 0,-1 0-1,1 0 1,0 0 0,5-4 0,4-1 271,-1-1 0,1 0-1,-1-1 1,-1 0 0,0-1 0,0-1 0,-1 0 0,0 0 0,9-12-1,75-111 2154,-82 116-2136,-11 14-297,0 1-1,1 0 1,-1 0 0,1 0 0,0 0 0,0 0-1,0 0 1,0 0 0,0 1 0,0-1 0,4-2-1,4 8-213,-5 15 107,-4-8 93,-1 0 0,0 1 0,0-1 0,-1 0 1,-1 0-1,0 0 0,0 0 0,-1 0 0,-1-1 1,0 1-1,0-1 0,-7 12 0,11-22 20,0 1 0,-1-1-1,1 0 1,0 1 0,0-1-1,-1 0 1,1 1-1,0-1 1,0 1 0,0-1-1,-1 0 1,1 1 0,0-1-1,0 1 1,0-1 0,0 0-1,0 1 1,0-1 0,0 1-1,0-1 1,0 1 0,0-1-1,0 0 1,0 1 0,0-1-1,1 1 1,-1-1 0,0 0-1,0 1 1,0-1 0,1 0-1,-1 1 1,0-1 0,0 1-1,1-1 1,-1 0 0,0 0-1,0 1 1,1-1 0,-1 0-1,0 0 1,1 1 0,-1-1-1,1 0 1,-1 0-1,0 0 1,1 1 0,-1-1-1,1 0 1,-1 0 0,35-1-1228,7-9-2980,-13 1-4151,-10 0-301</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22.080"/>
    </inkml:context>
    <inkml:brush xml:id="br0">
      <inkml:brushProperty name="width" value="0.025" units="cm"/>
      <inkml:brushProperty name="height" value="0.025" units="cm"/>
    </inkml:brush>
  </inkml:definitions>
  <inkml:trace contextRef="#ctx0" brushRef="#br0">161 88 11915,'0'0'8542,"-4"-9"-5046,3 5-3134,0 2-225,1 0-1,0 0 1,-1 0-1,0 1 1,1-1 0,-1 0-1,0 0 1,0 1-1,0-1 1,0 1 0,0-1-1,0 1 1,-1-1-1,1 1 1,0-1-1,-1 1 1,1 0 0,-1 0-1,1 0 1,-1 0-1,0 0 1,1 0 0,-1 0-1,0 1 1,0-1-1,0 1 1,1-1-1,-1 1 1,0-1 0,0 1-1,0 0 1,0 0-1,0 0 1,0 0-1,0 1 1,1-1 0,-4 1-1,-3 4-101,1 0 0,0 0 0,0 1 0,0 0-1,1 0 1,0 0 0,0 1 0,1 0 0,0 0 0,0 1-1,0-1 1,1 1 0,0 0 0,1 0 0,0 0-1,0 1 1,1-1 0,0 1 0,0-1 0,0 17 0,2-24-39,1 0 1,-1 0 0,1 0-1,-1 0 1,1 0-1,-1 0 1,1 0 0,0 0-1,0 0 1,-1 0 0,1 0-1,0 0 1,0 0-1,0 0 1,0-1 0,0 1-1,0 0 1,0-1 0,0 1-1,1-1 1,-1 1 0,0-1-1,0 0 1,0 1-1,1-1 1,-1 0 0,0 0-1,0 0 1,1 0 0,-1 0-1,0 0 1,2-1-1,44-5-71,-33 0 10,0 0 0,0 0 0,-1-1 0,0-1 0,0-1 0,-1 0 0,0 0 0,0-1 0,-1 0 0,-1-1 0,1-1 0,-2 0 0,0 0 0,0 0 0,-1-1 0,8-19 0,-10 4 346,-6 28-274,0-1 1,0 1-1,-1 0 1,1-1-1,0 1 0,0 0 1,0 0-1,0-1 1,-1 1-1,1 0 0,0 0 1,0-1-1,-1 1 1,1 0-1,0 0 1,0 0-1,-1-1 0,1 1 1,0 0-1,0 0 1,-1 0-1,1 0 0,0 0 1,-1 0-1,1 0 1,0 0-1,-1 0 1,1 0-1,0 0 0,-1 0 1,1 0-1,0 0 1,-1 0-1,1 0 0,0 0 1,-1 0-1,1 0 1,0 0-1,-1 1 1,-3 0-1,1 1 0,-1 0 0,1 1 0,-1-1 0,1 1 1,0-1-1,0 1 0,0 0 0,1 0 0,-4 4 0,-14 21 110,-30 55 0,45-74-15,1 0 1,0 0-1,0 0 1,1 1-1,0 0 1,0-1 0,1 1-1,1 0 1,-1 0-1,2 19 1,0-28-87,1 1 1,-1-1 0,1 0 0,-1-1 0,1 1 0,0 0-1,0 0 1,-1 0 0,1 0 0,0-1 0,0 1-1,0 0 1,0 0 0,0-1 0,0 1 0,0-1 0,0 1-1,0-1 1,0 0 0,0 1 0,0-1 0,1 0-1,-1 0 1,0 0 0,0 1 0,0-1 0,0-1 0,0 1-1,1 0 1,-1 0 0,0 0 0,2-1 0,40-9 437,-31 5-658,0-1 1,0 0-1,-1-1 1,1 0-1,-2-1 1,1 0-1,16-18 1,2-6-5319,-2-3-6616</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22.531"/>
    </inkml:context>
    <inkml:brush xml:id="br0">
      <inkml:brushProperty name="width" value="0.025" units="cm"/>
      <inkml:brushProperty name="height" value="0.025" units="cm"/>
    </inkml:brush>
  </inkml:definitions>
  <inkml:trace contextRef="#ctx0" brushRef="#br0">34 335 4420,'15'-10'2413,"1"-2"-1861,8-3 1179,-2 0-1,0-2 1,33-34-1,-42 27 505,-13 24-2137,0 0 0,0-1 0,0 1 0,0 0 0,0-1-1,0 1 1,0 0 0,-1 0 0,1-1 0,0 1 0,0 0 0,0-1 0,-1 1 0,1 0-1,0 0 1,0-1 0,-1 1 0,1 0 0,0 0 0,0 0 0,-1-1 0,1 1 0,0 0 0,-1 0-1,1 0 1,0 0 0,0 0 0,-1 0 0,1-1 0,0 1 0,-1 0 0,1 0 0,0 0-1,-1 0 1,1 0 0,0 0 0,-1 1 0,-3-1 160,1 1-1,-1 0 1,1-1 0,0 2-1,-1-1 1,1 0 0,0 1-1,0-1 1,0 1 0,0 0-1,0 0 1,-2 3 0,-9 8 90,0 0 0,1 1 0,0 1 0,2 0 0,0 1 0,0 0 0,1 1 0,2 0 0,-1 0 0,2 1 0,0 0 0,1 0 0,1 1 1,-2 20-1,6-37-332,1 0 0,-1 0 0,1 0 0,0 0 0,0 0 0,0 0 0,0 0 0,1 0 0,-1 0 1,1-1-1,-1 1 0,1 0 0,-1 0 0,1 0 0,0 0 0,0 0 0,0-1 0,0 1 0,0 0 1,0-1-1,1 1 0,-1-1 0,0 1 0,1-1 0,-1 0 0,1 0 0,-1 0 0,1 1 0,0-1 1,0-1-1,-1 1 0,1 0 0,0 0 0,0-1 0,0 1 0,0-1 0,0 1 0,0-1 0,0 0 0,0 0 1,0 0-1,0 0 0,0 0 0,0 0 0,0-1 0,0 1 0,-1-1 0,3 0 0,6-1 170,0-1-1,0 0 0,0 0 0,0-1 0,-1 0 1,0-1-1,0 0 0,10-7 0,9-12-37,-1-2 0,-1-2 0,-2 0 0,0-1 0,-2-1 0,-1-1-1,-2-2 1,-1 1 0,26-69 0,-44 101-148,3-7-80,0-1 1,0 1-1,0 0 0,-1-1 1,-1 0-1,1 1 1,-1-1-1,-1 0 0,1 0 1,-1 1-1,-2-16 0,1 22 48,1 0-1,-1 0 0,0 0 1,0 0-1,0 0 0,0 0 1,0 0-1,0 1 0,0-1 1,0 0-1,0 1 0,-1-1 1,1 0-1,0 1 0,0 0 1,0-1-1,-1 1 0,1 0 1,0-1-1,-1 1 0,1 0 1,0 0-1,-1 0 0,1 0 1,0 0-1,0 1 0,-1-1 1,-1 1-1,-37 10-274,21-1 399,0 1 0,0 1-1,1 1 1,1 0 0,0 2 0,1 0 0,0 1-1,1 0 1,-22 32 0,35-45-65,-1 1 0,1 0 0,-1 0-1,1 0 1,0 0 0,1 0 0,-1 1 0,1-1 0,0 0-1,0 1 1,0-1 0,0 1 0,1-1 0,0 1 0,0 0-1,0-1 1,1 8 0,2-5-33,0 1 0,0-1 0,1 0 0,0 0-1,0 0 1,0 0 0,1-1 0,0 1 0,7 5 0,-4-2-141,-1 0 1,1 0-1,-2 0 1,1 1-1,-1 0 0,-1 1 1,0-1-1,-1 1 1,0 0-1,3 18 0,-3-7-2737,-2 1 0,1 34-1,-3-35-5165</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23.513"/>
    </inkml:context>
    <inkml:brush xml:id="br0">
      <inkml:brushProperty name="width" value="0.025" units="cm"/>
      <inkml:brushProperty name="height" value="0.025" units="cm"/>
    </inkml:brush>
  </inkml:definitions>
  <inkml:trace contextRef="#ctx0" brushRef="#br0">155 27 15919,'0'-1'282,"0"0"0,0 0 0,1 0 1,-1 0-1,0 0 0,0 0 0,0 0 0,0 0 0,-1 1 0,1-1 1,0 0-1,0 0 0,0 0 0,-1 0 0,1 0 0,-1 0 0,1 1 1,0-1-1,-1 0 0,1 0 0,-1 1 0,0-1 0,1 0 0,-1 1 1,0-1-1,1 0 0,-1 1 0,0-1 0,1 1 0,-1-1 0,0 1 0,0-1 1,0 1-1,-1-1 0,0 2-153,-1-1 1,1 0-1,0 1 0,-1-1 1,1 1-1,0 0 0,-1 0 1,1 0-1,0 0 0,0 0 1,0 1-1,0-1 0,-3 2 1,-6 6 21,0 0 0,0 1 1,1 0-1,1 1 0,-15 19 1,21-25-56,-1 0 0,1 0 1,0 0-1,0 1 1,1-1-1,0 1 0,0-1 1,0 1-1,0 0 1,1 0-1,0 0 0,0 0 1,1 0-1,0 0 0,0 0 1,1 6-1,-1-11-98,1 1 0,0-1 0,0 0 0,-1 0 0,1 0 0,0 0-1,0 0 1,1 0 0,-1 0 0,0 0 0,0 0 0,0 0 0,1-1 0,-1 1 0,0 0-1,0-1 1,1 1 0,-1-1 0,1 0 0,-1 1 0,0-1 0,1 0 0,-1 0 0,1 0 0,-1 0-1,3 0 1,40-3-451,-43 3 440,12-3-569,1 0 0,-1 0 0,0-1 0,17-8-1,49-30-5934,-28 10-935</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23.840"/>
    </inkml:context>
    <inkml:brush xml:id="br0">
      <inkml:brushProperty name="width" value="0.025" units="cm"/>
      <inkml:brushProperty name="height" value="0.025" units="cm"/>
    </inkml:brush>
  </inkml:definitions>
  <inkml:trace contextRef="#ctx0" brushRef="#br0">89 0 13036,'0'0'3716,"-8"10"-2173,2-3-1391,-6 6 565,1 0-1,0 0 1,2 1 0,-1 1-1,-11 24 1,32-43-731,5-8 103,5-12-222,-17 18 20,1 0 0,-1 1 0,1-1 0,1 1 1,-1 0-1,1 1 0,9-7 0,-14 13 304,0 0 0,0 0 1,-1 0-1,1 0 0,-1 0 0,1 1 1,-1-1-1,0 0 0,1 0 0,-1 0 1,-1 1-1,1-1 0,0 3 0,-1-2 68,-1 42 1494,0-32-1545,2-1 0,-1 1-1,1 0 1,4 24 0,-4-36-236,1 0 1,-1 0-1,1 0 1,-1 0-1,1 0 0,-1 0 1,1 0-1,-1 0 1,1 0-1,0 0 0,-1-1 1,1 1-1,0 0 1,0 0-1,0-1 0,0 1 1,0-1-1,0 1 1,0-1-1,0 1 0,0-1 1,0 1-1,0-1 1,0 0-1,0 0 0,0 1 1,1-1-1,0 0-244,0 0-1,-1 0 0,1 0 1,0 0-1,0 0 0,-1-1 1,1 1-1,0 0 0,-1-1 1,1 1-1,-1-1 0,1 0 1,0 0-1,-1 1 1,1-1-1,2-2 0,9-16-5337</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24.321"/>
    </inkml:context>
    <inkml:brush xml:id="br0">
      <inkml:brushProperty name="width" value="0.025" units="cm"/>
      <inkml:brushProperty name="height" value="0.025" units="cm"/>
    </inkml:brush>
  </inkml:definitions>
  <inkml:trace contextRef="#ctx0" brushRef="#br0">11 138 16976,'0'0'14713,"-3"-6"-13795,-5-19-758,46 9-176,3-22-53,-38 34 50,1 0-1,-1 0 1,1 0 0,0 0 0,1 1-1,-1-1 1,0 1 0,1 0-1,0 0 1,0 1 0,0 0-1,0-1 1,0 2 0,0-1-1,0 0 1,1 1 0,10-1 0,70 1 3,-86 1 16,1 1 1,0 0 0,0 0 0,-1-1 0,1 1 0,-1 0 0,1 0-1,-1 0 1,1 0 0,-1 0 0,1 0 0,-1 0 0,0 0 0,0 0-1,1 0 1,-1 0 0,0 0 0,0 0 0,0 0 0,0 0 0,0 0-1,0 0 1,-1 0 0,1 2 0,-4 30 148,-34 129 162,18-90-453,-11 92 0,33-177-1035,0-4-1729,-1 0 1,0 1-1,-1-1 0,-3-17 1,-7-4-5194</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24.695"/>
    </inkml:context>
    <inkml:brush xml:id="br0">
      <inkml:brushProperty name="width" value="0.025" units="cm"/>
      <inkml:brushProperty name="height" value="0.025" units="cm"/>
    </inkml:brush>
  </inkml:definitions>
  <inkml:trace contextRef="#ctx0" brushRef="#br0">0 37 15022,'0'0'13005,"71"17"-12109,-34-17-703,3 0-161,6-6-1186,6-2-2369,-3-5-1345,4 0 2978,-4-1-5830</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25.050"/>
    </inkml:context>
    <inkml:brush xml:id="br0">
      <inkml:brushProperty name="width" value="0.025" units="cm"/>
      <inkml:brushProperty name="height" value="0.025" units="cm"/>
    </inkml:brush>
  </inkml:definitions>
  <inkml:trace contextRef="#ctx0" brushRef="#br0">246 20 12940,'0'0'14772,"-11"-2"-13753,9 1-996,-1 0 0,0 0 1,-1 0-1,1 0 1,-1 1 0,1-1-1,-1 1 1,0 0-1,1 0 1,-1 0-1,1 0 1,-1 1-1,1 0 1,-1-1 0,1 1-1,-1 0 1,1 1-1,0-1 1,-1 1-1,1-1 1,0 1 0,0 0-1,0 0 1,0 0-1,1 1 1,-5 4-1,-12 13 48,1 1 1,1 1-1,1 0 0,-14 28 0,23-38 5,1 1 0,0 0 0,1 0 0,1 1 0,0-1 0,1 1 0,0 0 0,1 0 0,0 26 0,2-37-68,0-1 0,0 0 0,0 0 0,0 1 0,0-1 0,1 0 0,-1 0 0,1 0 0,0 0 0,-1 0 0,1 0 0,0 0 0,0 0 0,1 0 0,-1 0 0,0 0 0,0 0 0,1-1 0,-1 1 0,1 0 0,0-1 0,0 0 0,-1 1 0,1-1 0,0 0 0,0 0 0,0 0 0,0 0 0,0 0 0,0 0 0,0-1 0,1 1 0,-1-1 0,0 1 0,0-1 0,0 0 0,1 0 0,-1 0 0,0 0 0,0 0 0,1-1 0,-1 1 0,4-2 0,2 0 134,0 0 1,1 0-1,-1-1 0,-1 0 0,1-1 1,0 1-1,-1-2 0,0 1 0,0-1 0,11-9 1,-7 2-123,-1-1 1,-1 0-1,0 0 1,0-1-1,-2 0 0,1 0 1,-2-1-1,0 0 1,-1 0-1,0-1 1,-1 1-1,-1-1 1,-1 0-1,0 0 1,-1 0-1,0 0 1,-4-30-1,3 44-118,0 0 0,-1 0 1,1 0-1,0 0 0,-1 0 0,0 0 0,1 0 1,-1 0-1,0 0 0,0 0 0,0 0 0,0 0 1,-1 0-1,1 1 0,0-1 0,-1 1 0,1-1 0,-1 1 1,0-1-1,1 1 0,-1 0 0,0 0 0,0 0 1,0 0-1,0 0 0,0 0 0,-2 0 0,2 0-174,-1 1 0,0 0 0,1 0-1,-1 0 1,0 0 0,1 1 0,-1-1-1,0 1 1,1-1 0,-1 1 0,1 0-1,-1 0 1,1 0 0,-1 1 0,1-1-1,0 0 1,-1 1 0,1 0 0,0-1-1,-3 4 1,-12 12-6582</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25.505"/>
    </inkml:context>
    <inkml:brush xml:id="br0">
      <inkml:brushProperty name="width" value="0.025" units="cm"/>
      <inkml:brushProperty name="height" value="0.025" units="cm"/>
    </inkml:brush>
  </inkml:definitions>
  <inkml:trace contextRef="#ctx0" brushRef="#br0">0 262 13773,'0'0'12470,"13"-4"-10409,21-6-1505,0-3 0,-1 0 1,44-26-1,-52 25-749,-2-1 0,0-1 0,0-2 0,-2 0 1,28-29-1,-28 20-292,-20 26 474,0 0-1,0 0 1,-1 1-1,1-1 1,0-1 0,0 1-1,-1 0 1,1 0-1,-1 0 1,1 0-1,-1 0 1,1-1-1,-1 1 1,0 0-1,0 0 1,1-1-1,-1 1 1,0 0-1,0 0 1,0-1 0,-1-1-1,0 3-7,-1 1 1,0-1-1,1 1 0,-1-1 1,1 1-1,-1 0 0,1 0 1,0-1-1,-1 1 0,1 0 1,0 0-1,0 1 0,0-1 1,-1 0-1,1 0 0,0 0 0,0 1 1,1-1-1,-2 3 0,-12 17 93,2 0 0,1 1 0,0 1 0,2-1 0,1 2 0,0-1-1,2 1 1,-6 41 0,-7 202 992,19-265-1056,-1 80 610,2-36 95,-3 0 0,-12 86 0,14-131-715,-1 0 0,1 0 0,0 0 0,0 1 0,0-1 0,-1 0 0,1 0 0,-1 0 0,1 0 0,-1 0 0,1 0 0,-1 0 0,0 0 0,1 0 0,-1 0 0,0 0 0,0 0 0,0 0 0,1 0 0,-1-1 0,0 1 0,0 0 0,0-1 0,0 1 0,-1-1 0,1 1 0,0-1 0,0 0 0,0 1 0,-2-1 0,1 0 0,-1 0 0,0-1 0,0 1 0,1-1 0,-1 0 0,0 0 0,1 0 0,-1 0 0,1-1 0,-1 1 0,1-1 0,-4-2 0,-5-5 0,0-1 0,0 0 0,-18-23 0,22 24 0,-1 0 0,1-1 0,1 0 0,0 0 0,0-1 0,1 0 0,0 0 0,1 0 0,0 0 0,1-1 0,1 1 0,-1-1 0,0-20 0,3 29-180,1 0 0,-1 0-1,1 0 1,0 1 0,0-1 0,0 0 0,0 0-1,1 1 1,-1-1 0,1 1 0,-1-1-1,1 1 1,0 0 0,0 0 0,0-1 0,0 1-1,0 1 1,6-5 0,51-25-6967,-44 25 5199,28-13-7218</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25.842"/>
    </inkml:context>
    <inkml:brush xml:id="br0">
      <inkml:brushProperty name="width" value="0.025" units="cm"/>
      <inkml:brushProperty name="height" value="0.025" units="cm"/>
    </inkml:brush>
  </inkml:definitions>
  <inkml:trace contextRef="#ctx0" brushRef="#br0">137 86 17905,'0'0'12278,"-8"-5"-11835,6 3-440,0 1 1,0 0-1,0-1 0,0 1 0,0 0 0,-1 0 0,1 1 1,0-1-1,-1 0 0,1 1 0,0 0 0,-1-1 0,1 1 1,-1 0-1,-3 0 0,3 2-9,0-1 1,0 1-1,0-1 1,0 1-1,0 0 1,1 0-1,-1 0 1,1 0-1,-1 1 1,1-1-1,0 1 1,0 0-1,0-1 1,-3 7-1,-1-1 40,0 0 1,1 1-1,0 0 0,0 0 0,1 0 0,0 1 0,1-1 1,0 1-1,-3 18 0,6-28-26,0 1-1,0-1 1,0 1 0,0-1-1,0 0 1,0 1-1,0-1 1,0 1 0,0-1-1,0 1 1,0-1 0,1 0-1,-1 1 1,0-1 0,0 1-1,0-1 1,1 0 0,-1 1-1,0-1 1,0 0-1,1 1 1,-1-1 0,0 0-1,1 1 1,-1-1 0,0 0-1,1 0 1,-1 1 0,1-1-1,-1 0 1,0 0 0,1 0-1,-1 0 1,1 0-1,-1 1 1,0-1 0,1 0-1,22-5 185,18-17 68,-24 8-292,0-1 0,-1-1 0,0 0 0,-1-1 0,-1-1 0,-1 0 0,-1-1 0,0 0 0,13-30 0,-28 74-3011,1 0 0,1 33 0,1-50 1986,0-5 695,0-2 74,0 1 1,-1-1-1,1 1 0,0-1 0,1 1 0,-1-1 0,0 1 1,0 0-1,0-1 0,1 1 0,-1-1 0,1 0 1,-1 1-1,1-1 0,0 1 0,0-1 0,-1 0 0,1 0 1,0 1-1,2 0 0,11 3-5125</inkml:trace>
</inkml:ink>
</file>

<file path=ppt/ink/ink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26.715"/>
    </inkml:context>
    <inkml:brush xml:id="br0">
      <inkml:brushProperty name="width" value="0.025" units="cm"/>
      <inkml:brushProperty name="height" value="0.025" units="cm"/>
    </inkml:brush>
  </inkml:definitions>
  <inkml:trace contextRef="#ctx0" brushRef="#br0">70 151 3395,'1'-14'7575,"-1"14"-7482,5-40 2735,-1-43 1,-8 70-1577,-5 22-652,-5 22 57,-1 19-54,7-29 629,1 1 1,1 0-1,0 0 1,2 0-1,1 1 0,-1 41 1,5-63-1211,-1-1 0,1 1 0,-1 0 0,1 0-1,-1 0 1,1 0 0,0-1 0,-1 1 0,1 0 0,0-1 0,0 1 0,-1 0 0,1-1 0,0 1-1,0-1 1,0 1 0,0-1 0,0 0 0,0 1 0,0-1 0,0 0 0,0 0 0,0 0 0,0 1-1,0-1 1,0 0 0,0 0 0,0-1 0,0 1 0,0 0 0,0 0 0,0 0 0,0-1 0,0 1-1,-1 0 1,1-1 0,1 0 0,41-14 171,-4-9-827,-27 16 393,0 0-1,0 1 1,1 0-1,0 1 0,0 1 1,0 0-1,1 1 1,25-6-1,-38 11 253,0-1-1,0 1 1,0-1 0,0 0-1,0 1 1,0-1-1,-1 1 1,1 0 0,0-1-1,0 1 1,-1 0 0,1-1-1,0 1 1,-1 0 0,1 0-1,-1 0 1,1 0 0,-1-1-1,1 1 1,-1 0 0,0 0-1,1 0 1,-1 0 0,0 0-1,0 0 1,0 0 0,1 0-1,-1 0 1,0 0 0,-1 0-1,1 0 1,0 1-1,0 45 1019,-1-35-1005,-7 42 610,4-37 3366,7-41-4339,0 0 1,2 0-1,1 0 0,12-31 1,-11 33-1979,-7 22 2280,0-1 0,0 1 0,1 0 0,-1 0 0,0-1 0,0 1-1,0 0 1,0 0 0,1 0 0,-1-1 0,0 1 0,0 0 0,1 0-1,-1 0 1,0 0 0,0 0 0,1 0 0,-1-1 0,0 1 0,0 0-1,1 0 1,-1 0 0,0 0 0,0 0 0,1 0 0,-1 0-1,0 0 1,0 0 0,1 0 0,-1 0 0,0 0 0,1 0 0,-1 0-1,0 1 1,0-1 0,1 0 0,-1 0 0,0 0 0,0 0 0,0 0-1,1 1 1,-1-1 0,0 0 0,0 0 0,0 0 0,1 1-1,-1-1 1,0 0 0,0 0 0,0 0 0,0 1 0,1-1 0,15 18 142,-7-8-174,-4-6 123,1 0 0,1 0 0,-1-1-1,0 0 1,1 0 0,0 0 0,0-1 0,0 0 0,0 0 0,0-1 0,0 0-1,0 0 1,0-1 0,0 1 0,1-2 0,-1 1 0,0-1 0,0 0-1,10-3 1,-7 1 166,0 0-1,-1 0 0,1-1 1,-1 0-1,0-1 0,0 0 1,0 0-1,-1-1 0,0 0 1,0 0-1,-1-1 0,1 0 1,7-10-1,-11 11-110,0 1-1,0-1 1,0 0 0,0 0-1,-1-1 1,0 1-1,-1-1 1,1 1 0,-1-1-1,0 0 1,-1 0 0,0 0-1,0 0 1,0 0 0,-1 0-1,-1-14 1,1 21-109,0-1 0,-1 1 0,1 0 0,0-1 0,0 1 0,-1-1 0,1 1 0,0-1 0,-1 1 0,1 0 0,0-1 0,-1 1 0,1 0 0,-1 0 0,1-1 0,-1 1 0,1 0 0,-1 0 0,1-1 0,0 1 0,-1 0 0,1 0 0,-1 0 0,1 0 0,-1 0 0,1 0 0,-1 0 0,1 0 0,-1 0 0,1 0 0,-1 0 0,1 0 0,-1 0 0,1 0 0,-1 0 0,1 1 0,-1-1 0,0 0 0,-19 12 0,11-1 0,1 1 0,0 0 0,1 0 0,0 1 0,1 0 0,0 0 0,1 0 0,0 1 0,1-1 0,1 1 0,0 0 0,0 15 0,2-28 0,1 1 0,0-1 0,0 1 0,0-1 0,0 1 0,0-1 0,0 1 0,0-1 0,0 1 0,0-1 0,1 0 0,-1 1 0,1-1 0,-1 1 0,1-1 0,0 0 0,-1 1 0,1-1 0,0 0 0,0 0 0,0 0 0,0 0 0,0 1 0,0-1 0,1 1 0,1-1 0,-1 0 0,0-1 0,1 1 0,-1 0 0,0-1 0,1 1 0,-1-1 0,1 0 0,-1 0 0,1 0 0,-1 0 0,1 0 0,3-2 0,5 0 0,-1-1 0,0 0 0,0-1 0,0 0 0,0-1 0,9-5 0,2-6 0,-17 12 0,0 0 0,1 1 0,-1-1 0,1 1 0,0 0 0,0 0 0,0 1 0,0-1 0,0 1 0,1 0 0,-1 1 0,7-2 0,-11 6 0,0 0 0,0 0 0,0 0 0,-1 0 0,1 1 0,-1-1 0,0 0 0,0 0 0,0 0 0,-1 6 0,1-2 0,-3 30 0,2-28 0,0 1 0,0-1 0,1 1 0,0 0 0,1-1 0,2 14 0,-2-22 0,-1 0 0,1-1 0,0 1 0,-1 0 0,1-1 0,0 1 0,0-1 0,0 1 0,-1-1 0,1 1 0,0-1 0,0 0 0,0 1 0,0-1 0,0 0 0,0 0 0,0 0 0,0 1 0,0-1 0,0 0 0,0 0 0,0-1 0,-1 1 0,1 0 0,0 0 0,0 0 0,0-1 0,0 1 0,0 0 0,0-1 0,0 1 0,0-1 0,-1 1 0,1-1 0,0 1 0,1-2 0,34-19 0,-35 20 0,66-47 0,-20 13 0,55-30 0,-101 64 0,0 0 0,0 1 0,0-1 0,0 0 0,0 1 0,0-1 0,0 1 0,0-1 0,0 1 0,0 0 0,0 0 0,1-1 0,-1 1 0,0 0 0,0 0 0,0 0 0,0 0 0,1 0 0,-1 0 0,0 1 0,0-1 0,0 0 0,0 1 0,0-1 0,2 1 0,-2 0 0,0 0 0,0 1 0,-1-1 0,1 0 0,0 1 0,-1-1 0,1 0 0,-1 1 0,1-1 0,-1 1 0,0-1 0,1 0 0,-1 1 0,0-1 0,0 1 0,0-1 0,0 3 0,-2 11 0,0 1 0,-1 0 0,-5 16 0,5-18 0,0-4 0,0 2 0,0 1 0,1-1 0,0 1 0,1 0 0,1 13 0,0-26 1,0 1 1,0-1-1,1 0 0,-1 1 1,0-1-1,0 0 1,1 1-1,-1-1 0,1 0 1,-1 1-1,0-1 0,1 0 1,-1 1-1,1-1 0,-1 0 1,0 0-1,1 0 1,-1 1-1,1-1 0,-1 0 1,1 0-1,-1 0 0,1 0 1,-1 0-1,1 0 0,-1 0 1,1 0-1,-1 0 1,1 0-1,-1 0 0,1 0 1,-1 0-1,0-1 0,1 1 1,-1 0-1,1 0 0,-1 0 1,1-1-1,-1 1 1,0 0-1,1-1 0,-1 1 1,0 0-1,1-1 0,-1 1 1,1-1-1,21-14-321,-9 2-2166,0-1 0,21-31 0,1-5-5078</inkml:trace>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27.041"/>
    </inkml:context>
    <inkml:brush xml:id="br0">
      <inkml:brushProperty name="width" value="0.025" units="cm"/>
      <inkml:brushProperty name="height" value="0.025" units="cm"/>
    </inkml:brush>
  </inkml:definitions>
  <inkml:trace contextRef="#ctx0" brushRef="#br0">87 0 12460,'0'0'12492,"-25"52"-8809,10-19-512,1 2-2210,6 1-961,4-2 0,4 1 0,0-8-128,0-4-7079,6-1-14670</inkml:trace>
  <inkml:trace contextRef="#ctx0" brushRef="#br0" timeOffset="1">0 830 25272,'0'0'4068,"32"-49"-26297</inkml:trace>
</inkml:ink>
</file>

<file path=ppt/ink/ink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30.672"/>
    </inkml:context>
    <inkml:brush xml:id="br0">
      <inkml:brushProperty name="width" value="0.025" units="cm"/>
      <inkml:brushProperty name="height" value="0.025" units="cm"/>
    </inkml:brush>
  </inkml:definitions>
  <inkml:trace contextRef="#ctx0" brushRef="#br0">98 0 20371,'-6'14'-90,"-12"31"362,2-1 0,2 2 0,2 0 1,2 1-1,2 0 0,-3 80 0,10-92-118,0-11 601,3 47-1,-2-66-601,1 0 0,0 0-1,0-1 1,0 1 0,0 0-1,1-1 1,-1 1-1,1 0 1,1-1 0,-1 0-1,0 0 1,1 1 0,0-1-1,0-1 1,5 6 0,-6-7-33,1-1 0,-1 0 0,1 1 0,-1-1 0,1 0 1,-1 0-1,1 0 0,0-1 0,-1 1 0,1 0 1,0-1-1,0 0 0,-1 0 0,1 0 0,0 0 1,0 0-1,-1-1 0,1 1 0,0-1 0,0 1 1,-1-1-1,1 0 0,-1 0 0,1 0 0,-1-1 1,1 1-1,-1-1 0,0 1 0,1-1 0,2-3 0,8-6 33,-1-1 0,0 0 0,18-23 0,-25 28-108,26-37 304,-20 27-154,0 1 0,19-19 1,-29 70-271,-2-12 203,0-14-119,1 0 0,0 1 1,1-1-1,0 1 1,0-1-1,3 11 0,-3-18 15,0 0 0,0 0 0,0 1-1,1-1 1,-1 0 0,0 0 0,1 0 0,-1-1 0,1 1-1,0 0 1,0-1 0,-1 1 0,1-1 0,0 1-1,0-1 1,0 0 0,1 0 0,-1 0 0,0 0-1,0 0 1,1 0 0,-1-1 0,0 1 0,1-1-1,-1 1 1,0-1 0,1 0 0,-1 0 0,3 0-1,2-1-5,0 1 0,-1-1-1,1 0 1,-1-1 0,1 0-1,-1 0 1,0 0 0,0 0-1,0-1 1,0 0 0,9-7-1,4-4 15,-1 0 0,17-19-1,21-17-12,-55 50-18,0-1-1,-1 0 1,1 1 0,0-1 0,-1 1-1,1 0 1,0-1 0,0 1-1,0-1 1,-1 1 0,1 0 0,0 0-1,0-1 1,0 1 0,0 0-1,-1 0 1,1 0 0,0 0 0,0 0-1,0 0 1,0 0 0,0 0-1,-1 1 1,1-1 0,0 0-1,0 0 1,0 1 0,-1-1 0,1 0-1,1 1 1,-1 1 1,1-1-1,-1 1 1,0 0 0,0-1-1,1 1 1,-1 0 0,0 0 0,-1 0-1,1 0 1,0 0 0,0-1-1,0 4 1,0 2-26,0-1-1,0 0 1,0 0-1,-1 1 1,0-1-1,0 0 1,-1 1-1,-1 8 1,-6 11-3285,6-16 89,-3 6-5033</inkml:trace>
</inkml:ink>
</file>

<file path=ppt/ink/ink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31.022"/>
    </inkml:context>
    <inkml:brush xml:id="br0">
      <inkml:brushProperty name="width" value="0.025" units="cm"/>
      <inkml:brushProperty name="height" value="0.025" units="cm"/>
    </inkml:brush>
  </inkml:definitions>
  <inkml:trace contextRef="#ctx0" brushRef="#br0">95 0 23318,'0'0'5851,"8"3"-4025,2 0-1604,0 1 1,0 1-1,-1 0 0,1 0 1,10 8-1,-16-10-194,0 0-1,0 1 0,0-1 1,-1 1-1,1 0 0,-1 0 1,0 0-1,0 0 0,0 1 1,0-1-1,-1 1 1,0-1-1,0 1 0,0 0 1,1 6-1,-2-1-27,0 1 0,0 0 0,-1 0 0,-1 0 0,0 0 0,0 0 0,-1 0 0,-1-1 0,0 1 0,0-1 0,-1 1 0,0-1 0,-1 0 0,-6 9 0,-11 17 0,-2-2 0,-39 44 0,8-11 0,52-63 0,1-1 0,-1 1 0,1-1 0,-1 1 0,1 0 0,0 0 0,1 0 0,-2 5 0,8 2 0,17-6 0,20-7 92,67-12 1,-64 7-557,51-2 1,-81 8-5148,-6-3-8343</inkml:trace>
</inkml:ink>
</file>

<file path=ppt/ink/ink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31.394"/>
    </inkml:context>
    <inkml:brush xml:id="br0">
      <inkml:brushProperty name="width" value="0.025" units="cm"/>
      <inkml:brushProperty name="height" value="0.025" units="cm"/>
    </inkml:brush>
  </inkml:definitions>
  <inkml:trace contextRef="#ctx0" brushRef="#br0">10 19 21781,'0'0'10089,"71"12"-9192,-30-12-897,5 0 0,1-7 0,-5-2 0,-4 1-929,-16 3-2242,-13 3-2979</inkml:trace>
  <inkml:trace contextRef="#ctx0" brushRef="#br0" timeOffset="1">1 253 1153,'0'0'16816,"48"1"-16271,-13-1 2209,10 0-1345,5-10-1312,-1-4-2083,0-3-3940</inkml:trace>
</inkml:ink>
</file>

<file path=ppt/ink/ink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31.737"/>
    </inkml:context>
    <inkml:brush xml:id="br0">
      <inkml:brushProperty name="width" value="0.025" units="cm"/>
      <inkml:brushProperty name="height" value="0.025" units="cm"/>
    </inkml:brush>
  </inkml:definitions>
  <inkml:trace contextRef="#ctx0" brushRef="#br0">331 83 10474,'0'0'10960,"-11"-7"-10176,5 4-722,4 1-60,-1 0 0,1 0-1,-1 0 1,1 1 0,-1-1 0,1 1-1,-1 0 1,0 0 0,0 0 0,0 0-1,1 0 1,-1 0 0,0 1 0,0 0-1,0-1 1,0 1 0,0 0 0,0 0-1,0 1 1,0-1 0,0 1-1,0-1 1,0 1 0,0 0 0,1 0-1,-1 0 1,0 1 0,1-1 0,-1 1-1,1-1 1,-4 4 0,-22 19 732,1 1 1,2 2-1,-36 48 0,50-61-418,1 0-1,1 1 0,1 1 1,0-1-1,1 1 0,0 1 1,1-1-1,1 1 1,-5 31-1,10-46-291,0-1 1,0 1-1,-1-1 1,1 1 0,1 0-1,-1-1 1,0 1-1,0-1 1,0 1-1,1-1 1,-1 1-1,1-1 1,-1 1-1,1-1 1,0 1-1,0-1 1,0 1-1,-1-1 1,1 0-1,0 0 1,0 0 0,1 1-1,-1-1 1,1 1-1,1-1 60,-1 0 1,1 0-1,0 0 0,0 0 1,-1 0-1,1 0 0,0-1 1,0 1-1,0-1 0,0 0 1,-1 0-1,6 0 0,1-2 158,1 1 0,0-1 0,-1 0 1,0-1-1,1 0 0,-1-1 0,10-5 0,-4 0-195,0-1 0,-1 0 0,0-2-1,-1 1 1,-1-1 0,0-1 0,0-1 0,-1 1 0,-1-2-1,11-19 1,-14 23-35,-2-1 0,1 0 0,-1 0 0,-1-1 0,0 0 0,-1 1 0,-1-1 0,0 0-1,0-1 1,-1 1 0,-1 0 0,0 0 0,-1 0 0,-3-19 0,2 26 2,-1 0 0,1 0 0,-1 0 0,0 1 1,0-1-1,-6-6 0,9 11-28,-1 0 0,0-1-1,1 1 1,-1 0 0,0 0 0,0 0 0,0 0 0,0 0 0,0 0 0,0 0 0,0 0-1,0 0 1,0 0 0,0 1 0,0-1 0,-1 0 0,1 1 0,0-1 0,-1 1 0,1-1-1,0 1 1,-1 0 0,1-1 0,0 1 0,-1 0 0,1 0 0,-1 0 0,1 0 0,0 0 0,-1 1-1,1-1 1,-1 0 0,1 1 0,-2 0 0,2 1-692,-1 1 0,1 0 0,0 0 0,-1 0 0,2 0 1,-1 0-1,0 0 0,0 0 0,1 0 0,0 1 0,0-1 0,0 0 0,0 6 0,0 0-1935,0 19-5292</inkml:trace>
</inkml:ink>
</file>

<file path=ppt/ink/ink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32.112"/>
    </inkml:context>
    <inkml:brush xml:id="br0">
      <inkml:brushProperty name="width" value="0.025" units="cm"/>
      <inkml:brushProperty name="height" value="0.025" units="cm"/>
    </inkml:brush>
  </inkml:definitions>
  <inkml:trace contextRef="#ctx0" brushRef="#br0">63 1 4420,'0'0'18738,"3"49"-16240,-10-21 417,-5 7-1281,-1 1-481,0 0-353,2 0-543,4-6-225,5-7-64,2-9-1634,0-10-3042</inkml:trace>
</inkml:ink>
</file>

<file path=ppt/ink/ink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32.458"/>
    </inkml:context>
    <inkml:brush xml:id="br0">
      <inkml:brushProperty name="width" value="0.025" units="cm"/>
      <inkml:brushProperty name="height" value="0.025" units="cm"/>
    </inkml:brush>
  </inkml:definitions>
  <inkml:trace contextRef="#ctx0" brushRef="#br0">300 16 17489,'0'0'9838,"-10"-4"-7793,5 2-1964,0 0 0,0 0 0,0 1 0,0-1 0,-1 1 0,1 0 0,0 1 0,0 0 0,-1-1 0,1 1 0,0 1 0,-1-1 0,1 1 0,0 0 0,0 0 0,0 1 0,0 0 0,0-1 0,0 2 0,0-1 0,0 1 0,-7 5 0,-3 3 18,0 1 0,1 0 1,1 1-1,0 0 0,1 2 0,1-1 1,-16 26-1,20-29-42,1 0 0,1 0-1,0 0 1,0 1 0,1-1 0,1 1-1,0 0 1,0 0 0,2 1 0,-1-1-1,1 0 1,2 17 0,-1-25-57,1-1 0,1 1 0,-1 0 0,0-1 0,1 1 0,0-1 0,0 0 0,0 1 0,0-1 0,0 0 0,1 0 0,-1-1 0,1 1 0,0 0 0,0-1 0,0 0 0,0 1 0,0-1 0,1 0 0,-1-1 0,1 1 0,-1-1 0,1 1 0,-1-1 0,1 0 0,0 0 0,5 0 0,1 1 0,0-1 0,0 1 0,1-2 0,-1 1 0,0-2 0,1 1 0,-1-1 0,0-1 0,14-3 0,-22 4 0,0 1 0,0-1 0,0 0 0,0 1 0,0-1 0,0 0 0,0 0 0,0-1 0,0 1 0,-1 0 0,1 0 0,-1-1 0,1 1 0,-1-1 0,1 0 0,-1 1 0,0-1 0,0 0 0,0 0 0,0 0 0,0 0 0,0 0 0,0 0 0,0 0 0,-1 0 0,1 0 0,-1 0 0,0 0 0,0-4 0,0 3 0,0 0 0,-1 0 0,0 1 0,0-1 0,0 0 0,0 1 0,0-1 0,0 1 0,-1-1 0,1 1 0,-1-1 0,0 1 0,0 0 0,0 0 0,0 0 0,0 0 0,0 0 0,0 0 0,-1 1 0,1-1 0,-4-1 0,-95-32-80,101 29-4315,11-2 1923,11-3-660,40-21-8714,-25 11 1068</inkml:trace>
</inkml:ink>
</file>

<file path=ppt/ink/ink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32.801"/>
    </inkml:context>
    <inkml:brush xml:id="br0">
      <inkml:brushProperty name="width" value="0.025" units="cm"/>
      <inkml:brushProperty name="height" value="0.025" units="cm"/>
    </inkml:brush>
  </inkml:definitions>
  <inkml:trace contextRef="#ctx0" brushRef="#br0">88 117 9513,'6'-11'6411,"-1"4"-5253,20-40 2189,-17 8 2943,-8 38-6220,0 1-1,0-1 1,0 0 0,0 1 0,-1-1 0,1 1 0,0-1 0,0 1 0,0-1 0,-1 1-1,1 0 1,0-1 0,-1 1 0,1-1 0,0 1 0,-1-1 0,1 1 0,-1 0 0,1-1 0,-1 1-1,1 0 1,0 0 0,-1-1 0,1 1 0,-1 0 0,1 0 0,-1-1 0,1 1 0,-1 0-1,0 0 1,1 0 0,-1 0 0,1 0 0,-1 0 0,1 0 0,-1 0 0,1 0 0,-1 0-1,1 0 1,-1 0 0,1 1 0,-1-1 0,1 0 0,-1 0 0,1 1 0,-1-1 0,1 0 0,-1 0-1,1 1 1,-1-1 0,1 0 0,0 1 0,-1-1 0,0 1 0,-27 19-7,17-9 165,0 1 0,1 0-1,1 1 1,-9 15 0,15-24-166,0 1 1,1 0 0,-1 0-1,1 1 1,0-1 0,1 0-1,-1 1 1,1-1 0,0 1-1,1-1 1,-1 1-1,1 0 1,0-1 0,0 1-1,1 5 1,0-9-63,0-1 0,0 1 0,0 0 0,0-1 0,0 1 0,0-1 0,1 1 0,-1-1 0,0 1 0,1-1 0,-1 0 0,1 0 0,-1 0 0,1 0 0,0 0 0,-1 0 0,1 0 0,0 0 0,0-1 0,0 1 0,-1-1 0,1 1 0,0-1 0,0 0 0,0 0 0,0 0 0,0 0 0,0 0 0,0 0 0,-1 0 0,1-1 0,0 1 0,0-1 0,0 1 0,2-2 0,3 0 0,1 0 0,0 0 0,-1-1 0,0 0 0,1 0 0,-1-1 0,8-6 0,-6 2 0,0 0 0,0-1 0,-1 0 0,0-1 0,0 1 0,-1-2 0,-1 1 0,9-19 0,-23 49 0,2-1 0,0 1 0,1 0 0,1 0 0,1 1 0,0-1 0,2 1 0,0 0 0,4 27 0,-2-41 0,2 0 0,-1-1 0,1 1 0,0-1 0,0 0 0,0 0 0,1 0 0,0 0 0,1-1 0,-1 1 0,1-1 0,0 0 0,0 0 0,0-1 0,1 0 0,9 7 0,22 18 0,-36-28 0,-1-1 0,1 1 0,0 0 0,-1-1 0,1 1 0,0 0 0,-1-1 0,1 1 0,-1 0 0,1 0 0,-1-1 0,1 1 0,-1 0 0,1 0 0,-1 0 0,0 0 0,1-1 0,-1 1 0,0 0 0,0 0 0,0 0 0,0 0 0,0 0 0,0 0 0,0 0 0,0 0 0,0 0 0,0 0 0,0 0 0,-1-1 0,1 1 0,0 0 0,-1 1 0,-1 0 0,0 0 0,0 0 0,0-1 0,0 1 0,0-1 0,-1 1 0,1-1 0,0 0 0,-1 1 0,1-1 0,-5 1 0,-11 3 0,0-1 0,-27 3 0,42-7 0,-14 2-506,-1 0 0,1-2 0,-33-2 0,41 0-471,0 0 1,0 0-1,0 0 0,0-1 0,-10-5 0,9 3-12566</inkml:trace>
</inkml:ink>
</file>

<file path=ppt/ink/ink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33.159"/>
    </inkml:context>
    <inkml:brush xml:id="br0">
      <inkml:brushProperty name="width" value="0.025" units="cm"/>
      <inkml:brushProperty name="height" value="0.025" units="cm"/>
    </inkml:brush>
  </inkml:definitions>
  <inkml:trace contextRef="#ctx0" brushRef="#br0">1 253 15727,'0'0'8050,"10"2"-5776,25 2-1319,0-1-1,0-2 0,0-1 1,60-8-1,153-36 471,-136 22-975,99-17-1109,318-56 1762,-352 68-3913,0 5-3537,-134 17-6011</inkml:trace>
</inkml:ink>
</file>

<file path=ppt/ink/ink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19.213"/>
    </inkml:context>
    <inkml:brush xml:id="br0">
      <inkml:brushProperty name="width" value="0.025" units="cm"/>
      <inkml:brushProperty name="height" value="0.025" units="cm"/>
    </inkml:brush>
  </inkml:definitions>
  <inkml:trace contextRef="#ctx0" brushRef="#br0">175 77 5317,'0'0'18946,"1"9"-17126,-2 0-1365,0-5-346,1-1 0,-1 0 0,1 1 0,0-1 0,0 0 0,1 1 0,-1-1 0,1 0 0,-1 0 0,1 1 0,0-1 0,0 0 0,2 4 0,-2-7-101,-1 1-1,0-1 1,0 1 0,1-1-1,-1 1 1,0-1 0,1 0 0,-1 1-1,1-1 1,-1 0 0,0 1-1,1-1 1,-1 0 0,1 1-1,-1-1 1,1 0 0,-1 0 0,1 0-1,-1 1 1,1-1 0,-1 0-1,1 0 1,-1 0 0,1 0 0,-1 0-1,1 0 1,-1 0 0,1 0-1,-1 0 1,1 0 0,0-1 0,17-11 266,8-21 176,-14 13-280,-1 1-53,-10 20-134,-1 0 0,1-1 0,-1 1 0,1 0 0,-1 0 0,0 0 0,1 0 0,-1-1 0,0 1 0,1 0 0,-1 0 0,0 0 0,0 0 0,0 0 0,0 0 0,0 0 0,0 0 0,0-1 0,0 1 0,0 0 0,-1 0 0,1 0 0,0 0 0,-1 1 0,-1 21-35,-22 250-673,15-206 642,-3 0 0,-22 67 1,27-110 320,-2-1-1,0-1 1,-1 0 0,-1 0 0,-1-1 0,-1-1 0,0 0 0,-29 31-1,41-49-230,0 0-1,0-1 0,0 1 0,-1-1 1,1 1-1,-1-1 0,1 0 0,-1 0 1,1 0-1,-1 1 0,0-1 0,0-1 1,1 1-1,-1 0 0,0 0 0,0-1 1,0 1-1,0-1 0,0 1 0,0-1 1,0 0-1,0 0 0,0 0 0,-2 0 1,2-2-25,1 1 1,0 0 0,0-1 0,0 1 0,0-1 0,0 1 0,0-1 0,0 1-1,0-1 1,0 0 0,1 1 0,-1-1 0,1 0 0,-1 0 0,1 1 0,0-1-1,-1 0 1,1 0 0,0 0 0,1-2 0,-1-12-106,1 0 1,0 1-1,1-1 0,9-29 1,7-3 37,3 0 1,1 2 0,3 0-1,1 2 1,50-62 0,183-187-1663,-254 287 1627,-2 4 87,-1 1-1,0-1 1,0 0 0,0-1 0,0 1-1,-1 0 1,1-1 0,0 1-1,-1 0 1,0-1 0,1 0-1,-1 1 1,0-1 0,1-4 0,-5 6-12,0 0 1,0 1 0,0-1-1,1 1 1,-1 0-1,0 0 1,0 0 0,0 0-1,1 1 1,-1-1 0,0 1-1,-5 1 1,-2 4 82,1 0 1,-1 1-1,1 0 0,1 0 1,-1 1-1,1 0 0,0 1 1,1-1-1,0 1 0,1 1 0,0-1 1,0 1-1,1 1 0,0-1 1,1 0-1,-6 21 0,10-30-36,0 0 0,0 0 0,-1 1-1,1-1 1,0 0 0,0 0 0,0 1-1,0-1 1,0 0 0,1 0 0,-1 1-1,0-1 1,1 0 0,-1 0 0,0 0-1,1 0 1,0 1 0,-1-1 0,1 0-1,0 0 1,-1 0 0,1 0 0,0 0-1,0 0 1,0-1 0,1 2 0,0-1 6,1 0 0,-1 0 0,1 0 0,-1 0 1,1 0-1,-1-1 0,1 0 0,-1 1 0,1-1 1,0 0-1,-1 0 0,4-1 0,5 0 49,1-1 0,-1-1 0,0 0 1,0-1-1,11-5 0,0-1 0,0-2 0,0-1 0,-2-1-1,0-1 1,21-19 0,-32 26 33,-1 0 0,1-1 0,-1 0 0,-1 0 0,0-1 0,0 0 0,-1-1 0,-1 1 0,1-1 0,-2 0 0,0 0 0,5-20 0,-11 39-158,-1 1 0,0-1 1,-1 0-1,-6 12 1,-6 13-124,13-26 198,-5 9 126,2 0-1,0 0 1,1 0-1,1 1 0,0-1 1,-2 28-1,6-43-108,0-1 1,1 1-1,-1-1 0,0 0 0,1 1 0,-1-1 1,1 0-1,-1 1 0,0-1 0,1 0 0,-1 0 1,1 1-1,-1-1 0,1 0 0,-1 0 0,1 0 1,-1 0-1,1 1 0,-1-1 0,1 0 1,-1 0-1,1 0 0,-1 0 0,1 0 0,-1 0 1,1-1-1,-1 1 0,1 0 0,-1 0 0,1 0 1,-1 0-1,1-1 0,-1 1 0,1 0 0,-1 0 1,1-1-1,-1 1 0,0 0 0,1-1 0,0 1 1,21-12 819,0-7-620,-2 0 0,0-1 1,-1-1-1,-1-1 0,29-47 1,-23 34-130,-26 84-1462,-1-31 1374,-3 23-11,1 1 0,1 44 0,4-85 22,0 0-1,1 0 1,-1 0 0,0 0 0,0 0-1,1 0 1,-1 0 0,1 0-1,-1 0 1,1 0 0,-1 0 0,1 0-1,-1-1 1,1 1 0,0 0-1,-1 0 1,1-1 0,0 1 0,0 0-1,0-1 1,-1 1 0,1-1-1,0 1 1,0-1 0,0 1 0,0-1-1,0 0 1,0 0 0,0 1-1,0-1 1,0 0 0,0 0 0,0 0-1,0 0 1,0 0 0,0 0-1,0 0 1,0 0 0,0-1 0,0 1-1,0 0 1,1-1 0,4 0 107,-1 0 0,0-1 1,1 0-1,-1 0 0,0 0 1,9-6-1,10-9-29,0-1 1,40-42 0,-56 52-87,-1 0 0,0-1 0,0 1 0,-1-2 0,0 1 0,0 0 0,-1-1 1,-1 0-1,1-1 0,-2 1 0,4-14 0,-7 22-10,0 0 0,0 0 0,-1-1 0,1 1 0,0 0 0,-1 0 0,0 0 0,1 0 0,-1 0 0,0 0 0,0 0 0,0 0 0,0 0 0,-1 0 0,1 1 0,0-1 0,-1 0 0,1 1 0,-1-1 0,0 1 0,1-1 0,-1 1 0,0 0 0,0 0 0,0 0 0,0 0 0,0 0 0,0 0 0,0 1 0,0-1 0,0 1 0,0-1 0,-1 1 0,1 0 0,0 0 0,0 0 0,0 0 0,0 0 0,-1 0 0,1 1 0,0-1 0,0 1 0,0-1 0,0 1 0,0 0 0,0 0 0,0 0 0,-4 2 0,6-2-97,-1-1 0,0 1 0,0-1 0,1 1-1,-1 0 1,0 0 0,1-1 0,-1 1 0,1 0 0,-1 0 0,1 0 0,-1 0 0,1 0-1,0-1 1,-1 1 0,1 0 0,0 0 0,0 0 0,-1 0 0,1 0 0,0 0 0,0 0-1,0 0 1,0 0 0,1 0 0,-1 0 0,0 0 0,0 0 0,0 0 0,1 0 0,-1 0-1,1 0 1,0 1 0,0 0-254,0-1-1,0 1 1,0 0-1,0-1 1,0 1-1,0 0 1,1-1-1,-1 0 1,0 1-1,1-1 1,-1 0-1,1 0 1,0 1-1,0-1 1,3 1-1,15 2-5168,6-3-2231</inkml:trace>
</inkml:ink>
</file>

<file path=ppt/ink/ink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19.585"/>
    </inkml:context>
    <inkml:brush xml:id="br0">
      <inkml:brushProperty name="width" value="0.025" units="cm"/>
      <inkml:brushProperty name="height" value="0.025" units="cm"/>
    </inkml:brush>
  </inkml:definitions>
  <inkml:trace contextRef="#ctx0" brushRef="#br0">180 21 10410,'-8'-1'2109,"1"1"0,-1-1 1,1 1-1,-1 0 0,-10 2 0,11-1-1217,1 1-1,-1 0 0,1 0 1,0 0-1,-11 6 0,11-5-837,1 0-1,0 1 0,0-1 0,0 1 1,1 0-1,-1 1 0,1-1 1,0 1-1,1 0 0,-1 0 0,1 0 1,0 0-1,0 1 0,0-1 1,1 1-1,-1 0 0,2 0 0,-1 0 1,1 0-1,-1 0 0,2 0 1,-1 0-1,1 11 0,0-16-53,0 0 1,0 0-1,0 0 0,0 0 1,0 0-1,1 0 0,-1 1 0,0-1 1,1-1-1,-1 1 0,1 0 0,-1 0 1,1 0-1,-1 0 0,1 0 1,-1 0-1,1 0 0,0-1 0,0 1 1,-1 0-1,1 0 0,0-1 1,0 1-1,0-1 0,0 1 0,0-1 1,0 1-1,2 0 0,0-1 23,1 1 0,-1 0-1,1-1 1,0 0 0,-1 0 0,1 0-1,-1 0 1,8-2 0,0 0 41,-1-1 0,1 0 0,-1-1 1,0 0-1,12-7 0,-2-3 43,0 0 0,28-27 0,-41 35-178,-1-1-1,0 1 1,0-1-1,-1 0 1,0-1 0,0 1-1,0-1 1,-1 0-1,-1 0 1,5-12 0,-10 14-1083,-6 11 646,-8 12-158,-11 42-2497,26-56 2740,-1 0 1,1 1-1,0-1 1,0 1-1,1-1 1,-1 1-1,1-1 0,0 1 1,0 0-1,0-1 1,0 1-1,1-1 1,-1 1-1,1-1 1,2 6-1,10-1-3832,12-6-2081</inkml:trace>
</inkml:ink>
</file>

<file path=ppt/ink/ink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20.004"/>
    </inkml:context>
    <inkml:brush xml:id="br0">
      <inkml:brushProperty name="width" value="0.025" units="cm"/>
      <inkml:brushProperty name="height" value="0.025" units="cm"/>
    </inkml:brush>
  </inkml:definitions>
  <inkml:trace contextRef="#ctx0" brushRef="#br0">93 357 4773,'-9'9'7516,"-1"1"-6544,-35 41 2315,41-46-2926,1-1 1,0 1 0,0 0 0,1 0 0,-1 0-1,1 1 1,0-1 0,0 0 0,1 1 0,0 0-1,-1 5 1,2-10-305,0 0-1,0 0 0,0 0 1,0 0-1,0 0 1,0 0-1,0 0 0,0 0 1,0 0-1,1 0 1,-1 0-1,0-1 1,1 1-1,-1 0 0,1 0 1,-1 0-1,1 0 1,-1-1-1,1 1 0,0 0 1,-1 0-1,1-1 1,0 1-1,0 0 1,-1-1-1,1 1 0,0-1 1,0 1-1,0-1 1,1 1-1,1 0 48,0-1 0,0 1-1,0-1 1,1 0 0,-1 0 0,0 0-1,0 0 1,0 0 0,6-2 0,2-1 161,-1 0-1,1 0 1,0-1 0,17-10 0,-3-2 46,-1-2 0,-1 0 0,-1-1 0,-1-2 1,-1 0-1,0-1 0,23-34 0,-32 39-118,0-1-1,-1 0 1,0 0-1,-2-1 1,0 0-1,-1-1 0,-1 1 1,-1-1-1,-1-1 1,0 1-1,0-25 1,-3 43-234,-1-1 1,0 1-1,0 0 1,0 0-1,0 0 1,-1 0-1,1 0 1,0 0 0,-1 0-1,1 1 1,-1-1-1,0 0 1,0 0-1,0 0 1,0 0-1,0 1 1,0-1-1,0 0 1,0 1-1,-3-3 1,2 3 14,0 0 0,1 0 0,-1 1-1,0-1 1,0 1 0,0 0 0,1-1 0,-1 1 0,0 0 0,0 0 0,0 0 0,1 0 0,-1 0 0,0 1 0,0-1 0,0 0 0,1 1 0,-3 0 0,-7 4 0,0 0 0,0 1 0,1 0 0,0 0 1,-15 13-1,-3 2 261,1 2 0,1 1-1,2 1 1,0 0 0,1 2 0,-23 38 0,45-63-230,0 0 0,-1 0 0,1 0 1,1 0-1,-1 0 0,0 0 0,0 0 0,1 0 0,-1 0 0,1 0 1,0 0-1,0 1 0,0-1 0,0 0 0,0 4 0,1-5-1,-1 1-1,1-1 1,-1 0 0,1 0-1,0 0 1,0 0-1,-1 0 1,1 0 0,0 0-1,0-1 1,0 1-1,0 0 1,0 0 0,0-1-1,0 1 1,0 0-1,0-1 1,0 1-1,0-1 1,2 1 0,7 1 33,0-1 0,0 0 0,0 0 0,0-1 0,16-1 0,-10 0 47,63-5-346,-40 3 86,48 1 1,-85 2 173,0 0 0,0 0 1,0 0-1,0 0 0,0 1 1,0-1-1,0 1 0,0-1 1,-1 1-1,1 0 0,0 0 1,0 0-1,0 0 0,-1 0 1,1 0-1,0 1 0,-1-1 1,1 0-1,-1 1 0,0-1 1,1 1-1,-1 0 0,0-1 1,0 1-1,0 0 0,0 0 1,0-1-1,-1 1 0,1 0 1,0 0-1,-1 0 0,0 0 1,1 0-1,-1 0 0,0 0 1,0 0-1,0 3 0,-1 4-14,0 1 0,0-1 0,-1 0 0,0 0 0,0 0-1,-7 16 1,24-29-12193,3-12 1239</inkml:trace>
</inkml:ink>
</file>

<file path=ppt/ink/ink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20.363"/>
    </inkml:context>
    <inkml:brush xml:id="br0">
      <inkml:brushProperty name="width" value="0.025" units="cm"/>
      <inkml:brushProperty name="height" value="0.025" units="cm"/>
    </inkml:brush>
  </inkml:definitions>
  <inkml:trace contextRef="#ctx0" brushRef="#br0">126 0 21652,'0'0'5494,"-9"2"-4218,-1 1-968,-1 0 0,1 1 1,0 0-1,1 0 1,-10 6-1,16-8-267,-1 0-1,1 0 1,0 0 0,0 0-1,0 0 1,1 1-1,-1-1 1,0 1 0,1 0-1,0 0 1,0 0-1,0 0 1,0 0 0,0 0-1,0 1 1,1-1-1,0 0 1,-1 1 0,1-1-1,1 1 1,-2 5-1,3-7-71,-1-1-1,1 1 1,-1-1-1,1 0 0,0 1 1,-1-1-1,1 0 0,0 1 1,0-1-1,0 0 1,0 0-1,0 0 0,1 0 1,-1 0-1,0 0 0,0 0 1,1 0-1,-1-1 1,0 1-1,1 0 0,-1-1 1,1 1-1,-1-1 0,1 0 1,-1 1-1,1-1 1,-1 0-1,3 0 0,55 6-1059,-46-6 558,9 1 21,33 2 201,-52-3 301,-1 1 1,1-1-1,0 1 1,-1-1-1,1 1 0,-1 0 1,1 0-1,-1 0 1,0 0-1,0 1 0,1-1 1,-1 0-1,0 1 1,0 0-1,3 3 0,-4-4 69,-1 1-1,1-1 0,0 1 0,-1 0 0,0-1 0,1 1 0,-1 0 0,0-1 0,0 1 0,0 0 0,0-1 0,0 1 0,0 0 0,-1-1 0,1 1 1,-1-1-1,1 1 0,-1 0 0,1-1 0,-1 1 0,0-1 0,0 1 0,0-1 0,1 0 0,-1 1 0,-1-1 0,1 0 0,0 0 0,0 1 0,-2 0 1,-43 35 2068,42-34-1960,-6 5 244,-25 16 280,33-23-751,1 0 0,-1 0 1,1 0-1,-1 0 0,0 0 0,1-1 1,-1 1-1,0-1 0,0 1 0,1-1 1,-1 0-1,0 0 0,0 0 1,0 1-1,1-2 0,-1 1 0,-3 0 1,3-18-8184,2 1 828</inkml:trace>
</inkml:ink>
</file>

<file path=ppt/ink/ink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20.799"/>
    </inkml:context>
    <inkml:brush xml:id="br0">
      <inkml:brushProperty name="width" value="0.025" units="cm"/>
      <inkml:brushProperty name="height" value="0.025" units="cm"/>
    </inkml:brush>
  </inkml:definitions>
  <inkml:trace contextRef="#ctx0" brushRef="#br0">50 90 14350,'0'0'9876,"9"-6"-8013,-6 5-1662,42-26 1315,-43 26-1422,0 0 0,0 0 1,0-1-1,-1 1 1,1-1-1,0 1 0,-1-1 1,1 0-1,-1 0 1,1 0-1,-1 1 0,0-1 1,0 0-1,0-1 1,0 1-1,0 0 0,0 0 1,-1 0-1,1 0 1,-1-1-1,0 1 0,1 0 1,-1-3-1,-1 4-80,0 0 0,0 1-1,0-1 1,0 0 0,0 1 0,0-1 0,0 0-1,0 1 1,0 0 0,0-1 0,0 1 0,0 0-1,0-1 1,0 1 0,-1 0 0,1 0 0,0 0-1,0 0 1,0 0 0,0 0 0,0 0 0,-1 0-1,1 1 1,0-1 0,0 0 0,-2 1-1,-32 9 80,31-8-87,-1 1 1,1-1-1,0 1 1,-1 0-1,1 0 1,1 0-1,-1 0 1,0 1-1,1-1 1,0 1-1,0 0 1,0 0-1,0 0 1,0 1-1,1-1 1,0 1-1,0-1 1,0 1-1,1 0 1,-1 0-1,1-1 1,0 7-1,1-10-7,0-1 0,0 1 1,0 0-1,0 0 0,0 0 0,1 0 0,-1-1 0,0 1 1,1 0-1,-1 0 0,1 0 0,-1-1 0,1 1 0,-1 0 1,1-1-1,-1 1 0,1-1 0,0 1 0,-1 0 1,1-1-1,0 1 0,0-1 0,-1 0 0,1 1 0,1 0 1,31 5 82,33-9 108,-37-3-189,52-17 0,-60 15-13,0 2-1,1 0 1,0 1 0,37-2 0,-58 7 6,0 0 0,0 0-1,0 0 1,1 0 0,-1 1-1,0-1 1,0 0-1,0 1 1,0-1 0,0 1-1,0 0 1,0-1 0,0 1-1,0 0 1,0-1 0,0 1-1,0 0 1,0 0 0,0 0-1,-1 0 1,1 0 0,0 0-1,-1 0 1,1 0 0,-1 0-1,1 0 1,-1 0 0,0 0-1,1 1 1,-1-1 0,0 0-1,0 0 1,1 0 0,-1 1-1,0-1 1,-1 0 0,1 0-1,0 0 1,0 2 0,-12 67 642,5-30 326,7-39-956,0-1 0,0 1 0,0 0 0,0 0-1,0 0 1,0 0 0,0 0 0,1-1-1,-1 1 1,0 0 0,1 0 0,-1 0-1,0-1 1,1 1 0,-1 0 0,1 0-1,0-1 1,-1 1 0,1 0 0,-1-1-1,1 1 1,0-1 0,-1 1 0,1-1-1,0 1 1,0-1 0,0 0 0,-1 1-1,1-1 1,0 0 0,1 1 0,2 0 16,0-1 0,0 0 0,0 0 0,0 0 0,0 0 0,-1 0 0,8-2 0,6-2 39,0-1 1,24-11-1,61-36-966,-60 30-143,80-32 1,-138 70-5386,-1-11-1975</inkml:trace>
</inkml:ink>
</file>

<file path=ppt/ink/ink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21.518"/>
    </inkml:context>
    <inkml:brush xml:id="br0">
      <inkml:brushProperty name="width" value="0.025" units="cm"/>
      <inkml:brushProperty name="height" value="0.025" units="cm"/>
    </inkml:brush>
  </inkml:definitions>
  <inkml:trace contextRef="#ctx0" brushRef="#br0">1 54 11050,'0'0'21397,"11"8"-21259,-3-3-95,-5-2-37,-1-1-1,1 0 1,0 0 0,0 0 0,0 0 0,0 0-1,1-1 1,-1 1 0,0-1 0,1 0 0,-1 0-1,1 0 1,-1-1 0,1 1 0,-1-1 0,1 1-1,0-1 1,-1-1 0,1 1 0,-1 0 0,1-1-1,0 0 1,3-1 0,14-9-6,0-1 0,32-23 0,-19 10 0,-33 25 0,-1-1 0,0 1 0,0 0 0,1 0 0,-1 0 1,0-1-1,1 1 0,-1 0 0,0 0 0,1 0 0,-1 0 0,0-1 0,1 1 0,-1 0 0,0 0 0,1 0 1,-1 0-1,1 0 0,-1 0 0,0 0 0,1 0 0,-1 0 0,0 0 0,1 0 0,-1 0 0,1 1 0,-1-1 1,0 0-1,1 0 0,-1 0 0,0 0 0,1 1 0,-1-1 0,0 0 0,0 0 0,1 0 0,-1 1 0,0-1 1,0 0-1,1 1 0,4 22-2,-8 43-92,1-44-44,4-22-117,0 0 0,0 0-1,0 0 1,0-1-1,1 1 1,-1-1 0,0 1-1,0-1 1,0 0-1,0 0 1,-1 0-1,3-1 1,38-37-7683,-20 13 1457</inkml:trace>
</inkml:ink>
</file>

<file path=ppt/ink/ink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22.278"/>
    </inkml:context>
    <inkml:brush xml:id="br0">
      <inkml:brushProperty name="width" value="0.025" units="cm"/>
      <inkml:brushProperty name="height" value="0.025" units="cm"/>
    </inkml:brush>
  </inkml:definitions>
  <inkml:trace contextRef="#ctx0" brushRef="#br0">126 125 12844,'-8'10'3764,"-100"122"5669,99-114-7274,9-17-2125,0-1-1,0 0 1,0 0 0,1 1 0,-1-1 0,0 0 0,0 0-1,0 0 1,1 1 0,-1-1 0,0 0 0,0 0 0,1 0-1,-1 0 1,0 1 0,0-1 0,1 0 0,-1 0 0,0 0 0,0 0-1,1 0 1,-1 0 0,0 0 0,1 0 0,-1 0 0,0 0-1,1 0 1,-1 0 0,0 0 0,0 0 0,1 0 0,-1 0-1,0 0 1,1 0 0,-1-1 0,34-13 1014,-2-10-837,-1 0 0,-1-3-1,27-29 1,-31 30-72,-26 26-144,0 0-1,0-1 0,0 1 0,1 0 1,-1 0-1,0 0 0,0 0 1,0-1-1,1 1 0,-1 0 0,0 0 1,0 0-1,0 0 0,1 0 0,-1-1 1,0 1-1,0 0 0,1 0 0,-1 0 1,0 0-1,0 0 0,1 0 0,-1 0 1,0 0-1,1 0 0,-1 0 1,0 0-1,0 0 0,1 0 0,-1 0 1,0 0-1,0 1 0,1-1 0,-1 0 1,0 0-1,0 0 0,0 0 0,1 0 1,-1 1-1,0-1 0,0 0 0,0 0 1,1 0-1,-1 0 0,0 1 1,0-1-1,0 0 0,0 0 0,0 1 1,1-1-1,-1 0 0,0 0 0,0 1 1,0-1-1,0 0 0,0 0 0,0 1 1,0-1-1,0 0 0,0 0 1,0 1-1,0-1 0,0 0 0,0 0 1,0 1-1,0-1 0,0 0 0,-1 1 1,2 33 108,1 4 376,-2-38-455,1 1-1,0 0 0,0-1 1,0 1-1,0-1 0,1 1 1,-1-1-1,0 0 0,0 0 1,0 1-1,0-1 1,0 0-1,0 0 0,0 0 1,1 0-1,-1 0 0,0 0 1,0-1-1,0 1 0,0 0 1,0 0-1,0-1 0,0 1 1,0-1-1,0 1 0,0-1 1,1 0-1,28-16 455,7-8-478,-23 14 0,0 0 0,2 1 0,-1 0 0,1 2 0,0 0 0,1 0 0,30-8 0,-46 16 0,0 0 0,-1 1 0,1-1 0,-1 1 0,1-1 0,-1 1 0,1-1 0,-1 1 0,1-1 0,-1 1 0,1-1 0,-1 1 0,0 0 0,1-1 0,-1 1 0,0-1 0,0 1 0,1 0 0,-1-1 0,0 1 0,0 0 0,0 0 0,0-1 0,0 1 0,0 0 0,0-1 0,0 1 0,0 0 0,0-1 0,0 1 0,0 0 0,-1-1 0,1 1 0,0 0 0,-1 1 0,-7 28 0,7-26 0,-1 0 0,1-1 0,0 1 0,0 0 0,0 0 0,1-1 0,-1 1 0,1 7 0,0-11 0,0 1 0,0-1 0,0 1 0,0-1 0,0 1 0,0-1 0,1 1 0,-1-1 0,0 1 0,0-1 0,1 1 0,-1-1 0,0 1 0,1-1 0,-1 0 0,0 1 0,1-1 0,-1 1 0,1-1 0,-1 0 0,0 1 0,1-1 0,-1 0 0,2 1 0,20-4 0,-2-7 0,-1 0 0,0-1 0,-1 0 0,27-23 0,38-24 0,-83 58 0,1 1 0,-1-1 0,0 0 0,1 1 0,-1-1 0,0 0 0,1 1 0,-1-1 0,0 1 0,1-1 0,-1 0 0,0 1 0,0-1 0,0 1 0,0-1 0,1 1 0,-1-1 0,0 1 0,0-1 0,0 1 0,0-1 0,0 1 0,0-1 0,0 1 0,0-1 0,0 1 0,0-1 0,0 1 0,-1-1 0,1 1 0,0 0 0,-3 10 0,0-1 0,-1 1 0,-8 17 0,8-21 0,0 1 0,0 0 0,1 1 0,1-1 0,-1 0 0,1 1 0,-1 15 0,4-24 0,0 0 0,1 0 0,-1 0 0,0 0 0,1 0 0,-1 0 0,0 0 0,1-1 0,-1 1 0,0 0 0,1-1 0,-1 1 0,0-1 0,0 1 0,0-1 0,2-1 0,25-19 0,0-1 0,-2-1 0,-1-1 0,-1-2 0,35-47 0,-64 104 0,0-19 0,1 0 0,0 1 0,1 0 0,0 0 0,1 0 0,-1 17 0,4-30-63,-1 1 1,1 0-1,-1-1 0,0 0 1,1 1-1,-1-1 1,1 1-1,-1-1 0,1 1 1,-1-1-1,1 0 0,-1 0 1,1 1-1,0-1 0,-1 0 1,1 0-1,-1 1 0,1-1 1,0 0-1,-1 0 1,1 0-1,0 0 0,-1 0 1,1 0-1,0 0 0,-1 0 1,1 0-1,-1 0 0,1-1 1,0 1-1,0 0 0,24-6-4488,-6-10-2116,2-7-3460</inkml:trace>
</inkml:ink>
</file>

<file path=ppt/ink/ink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22.604"/>
    </inkml:context>
    <inkml:brush xml:id="br0">
      <inkml:brushProperty name="width" value="0.025" units="cm"/>
      <inkml:brushProperty name="height" value="0.025" units="cm"/>
    </inkml:brush>
  </inkml:definitions>
  <inkml:trace contextRef="#ctx0" brushRef="#br0">1 0 22005,'0'0'10378</inkml:trace>
</inkml:ink>
</file>

<file path=ppt/ink/ink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23.256"/>
    </inkml:context>
    <inkml:brush xml:id="br0">
      <inkml:brushProperty name="width" value="0.025" units="cm"/>
      <inkml:brushProperty name="height" value="0.025" units="cm"/>
    </inkml:brush>
  </inkml:definitions>
  <inkml:trace contextRef="#ctx0" brushRef="#br0">42 1 17489,'0'0'11039,"-5"8"-10991,-22 46 15,25-50-44,0 0-1,1 0 1,0 0-1,0 0 0,0 0 1,0 0-1,1 1 1,0-1-1,0 0 1,0 0-1,0 0 0,0 1 1,1-1-1,0 0 1,1 5-1,-1-8-6,0 0 0,0-1 0,0 1 0,0 0 0,0-1-1,0 1 1,0-1 0,0 1 0,0-1 0,0 1 0,0-1 0,0 0 0,0 0 0,1 1 0,-1-1-1,0 0 1,0 0 0,0 0 0,0 0 0,0 0 0,2-1 0,25-4 271,-18 1-218,-1-1 0,0 0 0,0 0 1,-1-1-1,0 0 0,0-1 0,12-12 0,22-17 108,-41 37-186,0 0 1,-1 0-1,1 1 1,-1-1-1,1 0 1,-1 0-1,1 1 1,-1-1-1,0 0 1,0 0-1,0 1 1,1-1-1,-1 0 1,0 1-1,-1-1 1,1 2-1,0-2 17,-1 19 69,3 27-493,-2-46 383,0 0-1,1-1 0,-1 1 0,1-1 1,-1 1-1,0-1 0,1 1 0,-1-1 1,1 1-1,0-1 0,-1 1 1,1-1-1,-1 0 0,1 1 0,0-1 1,-1 0-1,1 1 0,0-1 0,-1 0 1,1 0-1,0 0 0,-1 0 0,1 0 1,0 0-1,-1 0 0,1 0 1,0 0-1,0 0 0,-1 0 0,1 0 1,0 0-1,-1 0 0,1-1 0,0 1 1,-1 0-1,1 0 0,-1-1 0,1 1 1,0-1-1,0 0 0,26-15-972,19-32-3892,-6-3-3494,-25 28 1905</inkml:trace>
</inkml:ink>
</file>

<file path=ppt/ink/ink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23.728"/>
    </inkml:context>
    <inkml:brush xml:id="br0">
      <inkml:brushProperty name="width" value="0.025" units="cm"/>
      <inkml:brushProperty name="height" value="0.025" units="cm"/>
    </inkml:brush>
  </inkml:definitions>
  <inkml:trace contextRef="#ctx0" brushRef="#br0">74 310 7591,'0'0'5280,"-4"11"-1570,-65 132 4634,116-196-3984,-3 6-4439,-37 39 50,7-8-118,0 0-1,-1-1 1,19-32-1,-32 48 47,-10 42-337,5-27 509,2 0 1,0 0-1,0 1 1,0 28 0,3-43-46,0 1 0,0-1 0,0 1 1,0 0-1,0-1 0,0 1 1,0 0-1,0-1 0,0 1 1,0 0-1,0-1 0,1 1 1,-1-1-1,0 1 0,0 0 1,1-1-1,-1 1 0,0-1 0,1 1 1,-1-1-1,1 1 0,-1-1 1,1 1-1,-1-1 0,1 1 1,-1-1-1,1 0 0,-1 1 1,1-1-1,-1 0 0,1 0 1,0 1-1,-1-1 0,2 0 0,26-6 1270,23-26 475,-9 0-1717,-2-1-1,-2-3 0,-1 0 1,-1-3-1,-3-1 1,38-58-1,-67 91-53,0-1 0,0 1 0,-1-1 0,0 1 0,2-11 0,-5 18 0,0 0-1,0-1 1,0 1-1,0 0 1,0 0-1,0 0 1,0 0-1,1-1 1,-1 1-1,0 0 1,0 0-1,0 0 1,0-1-1,0 1 1,0 0-1,0 0 1,0 0-1,0-1 1,0 1-1,0 0 1,0 0-1,-1 0 1,1 0-1,0-1 1,0 1-1,0 0 1,0 0-1,0 0 1,0-1-1,0 1 1,0 0-1,0 0 1,-1 0-1,1 0 1,0 0-1,0-1 1,0 1-1,0 0 1,-1 0-1,1 0 1,0 0-1,0 0 1,0 0 0,0 0-1,-1 0 1,1 0-1,0 0 1,0 0-1,0 0 1,-1 0-1,1 0 1,-11 5-130,-11 15 74,1 1-1,1 1 1,1 0-1,-17 29 1,-1-3 157,23-30-64,-74 104 168,81-110-194,0 0-1,1 0 1,0 0-1,1 1 0,0 0 1,1 0-1,1 0 1,-4 24-1,7-35-9,0 1 0,0-1 0,0 0 0,1 0 0,-1 1 0,1-1-1,-1 0 1,1 0 0,0 0 0,0 0 0,0 1 0,0-1 0,0 0 0,0-1 0,0 1 0,1 0 0,-1 0 0,1 0 0,-1-1-1,1 1 1,0-1 0,0 1 0,-1-1 0,1 0 0,0 0 0,0 0 0,0 0 0,1 0 0,-1 0 0,0 0 0,0-1-1,0 1 1,1-1 0,3 1 0,11 1-24,-1-1 1,1-1-1,30-2 0,-28 1-51,35-6-1399,-2-10-4224,-3-5-3111</inkml:trace>
</inkml:ink>
</file>

<file path=ppt/ink/ink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15.849"/>
    </inkml:context>
    <inkml:brush xml:id="br0">
      <inkml:brushProperty name="width" value="0.025" units="cm"/>
      <inkml:brushProperty name="height" value="0.025" units="cm"/>
    </inkml:brush>
  </inkml:definitions>
  <inkml:trace contextRef="#ctx0" brushRef="#br0">0 424 9737,'1'-35'9743,"-1"41"-4824,0 13-4825,0-17-86,0-1 0,-1 1 1,1-1-1,0 1 0,0-1 1,0 1-1,1-1 0,-1 1 1,0-1-1,0 0 1,1 1-1,-1-1 0,1 1 1,0-1-1,-1 0 0,1 1 1,0-1-1,0 0 1,-1 0-1,1 0 0,0 1 1,0-1-1,0 0 0,0 0 1,1-1-1,-1 1 1,0 0-1,0 0 0,1 0 1,1 0-1,0-1 16,-1 0 0,1 0 0,-1 0 1,1 0-1,0-1 0,-1 1 0,1-1 0,-1 0 0,1 1 0,-1-1 1,0 0-1,1-1 0,-1 1 0,0 0 0,0-1 0,0 1 0,3-3 1,26-24 319,48-53 1,-57 57-308,-22 23-44,0 1 1,0-1 0,1 1-1,-1-1 1,0 0 0,1 1-1,-1-1 1,0 1 0,1-1-1,-1 1 1,1-1 0,-1 1-1,1 0 1,-1-1 0,1 1-1,-1-1 1,1 1 0,-1 0-1,1 0 1,-1-1 0,1 1-1,0 0 1,-1 0 0,1 0-1,-1-1 1,1 1 0,0 0-1,-1 0 1,1 0 0,0 0 0,-1 0-1,1 0 1,-1 0 0,1 1-1,0-1 1,-1 0 0,1 0-1,0 0 1,-1 1 0,1-1-1,-1 0 1,1 0 0,-1 1-1,1-1 1,-1 1 0,1-1-1,-1 0 1,1 1 0,-1-1-1,1 1 1,-1-1 0,0 1-1,1-1 1,-1 1 0,0 0-1,0-1 1,1 1 0,-1-1 0,0 1-1,0 0 1,0-1 0,0 1-1,0 0 1,1-1 0,-1 1-1,0-1 1,-1 2 0,5 61-248,-4-41 377,0-21-109,1 14-20,1 0-1,0-1 0,7 24 1,-8-35 29,0-1 0,0 0 0,0 1 1,0-1-1,0 0 0,0 0 1,1 0-1,-1 0 0,1 0 1,-1 0-1,1 0 0,0-1 1,3 3-1,-4-3 26,1-1 1,-1 1-1,0-1 1,1 1-1,-1-1 1,0 0-1,1 0 1,-1 0-1,1 0 1,-1 0-1,1 0 0,-1 0 1,0 0-1,1-1 1,-1 1-1,0 0 1,1-1-1,-1 0 1,0 1-1,1-1 1,-1 1-1,0-1 1,0 0-1,0 0 1,1 0-1,0-1 1,4-4 161,-1 0 0,1 0 1,-1-1-1,0 0 1,0 0-1,-1 0 1,0-1-1,-1 1 0,1-1 1,-1 0-1,-1 0 1,4-15-1,3-7 41,-10 44-361,1-1 1,1 1 0,1 0 0,0 0-1,0-1 1,5 14 0,-7-25 108,0-1 0,0 1 0,1-1 0,-1 1 0,0-1 0,1 1 0,-1-1 1,1 0-1,0 1 0,-1-1 0,1 1 0,0-1 0,0 0 0,-1 0 0,1 0 0,0 1 1,1-1-1,-1 0 0,0 0 0,0 0 0,0-1 0,0 1 0,1 0 0,-1 0 0,0-1 1,1 1-1,-1-1 0,1 1 0,-1-1 0,1 1 0,-1-1 0,1 0 0,-1 0 0,1 0 1,-1 0-1,1 0 0,-1 0 0,1 0 0,-1 0 0,1 0 0,-1-1 0,0 1 0,1-1 1,-1 1-1,1-1 0,-1 0 0,0 1 0,1-1 0,-1 0 0,0 0 0,0 0 0,2-2 1,5-3 35,0-1 1,0 0-1,-1 0 1,0-1-1,0 0 1,7-12-1,33-62-1057,-22 25-3947,-26 58 4846,1 1 1,-1-1 0,1 0 0,-1 0-1,1 1 1,-1-1 0,1 0 0,0 1 0,-1-1-1,1 1 1,0-1 0,0 0 0,0 1 0,0-1-1,0 0 1,1 1 0,-1-1 0,0 0-1,1 1 1,-1-1 0,1 0 0,-1 1 0,1-1-1,-1 0 1,1 0 0,0 0 0,0 1-1,-1-1 1,1 0 0,0 0 0,0 0 0,0 0-1,0-1 1,0 1 0,2 1 0,-1-1 124,0-1 0,1 1 1,-1-1-1,0 0 0,0 1 1,1-1-1,-1 0 1,0 0-1,0-1 0,0 1 1,1 0-1,-1-1 0,0 1 1,0-1-1,0 0 0,0 0 1,0 1-1,0-1 0,0-1 1,0 1-1,0 0 1,3-3-1,15-15 318,-2 0-1,0-1 1,-1 0 0,-1-2 0,-1 0-1,-1-1 1,0 0 0,-2-1 0,-1 0-1,-1-1 1,10-41 0,-16 45-143,-9 26-202,-11 33 57,-2 12-148,-31 98 1966,45-130-1601,0 0 0,1 0 0,1 1 0,0-1 0,2 0 0,2 24 0,-2-41-242,0 1 1,0-1-1,1 0 1,-1 0-1,1 1 1,-1-1-1,1 0 1,-1 0-1,1 0 1,0 1-1,0-1 1,-1 0-1,1 0 1,0 0-1,0 0 1,0-1-1,0 1 1,0 0-1,0 0 1,0 0-1,1-1 1,-1 1-1,0-1 1,0 1-1,1-1 1,-1 1-1,0-1 1,0 0-1,1 0 1,-1 1-1,0-1 1,1 0-1,-1 0 1,0 0-1,1-1 1,-1 1-1,0 0 1,1 0-1,-1-1 1,0 1-1,1-1 1,-1 1-1,0-1 1,0 1-1,0-1 1,0 0-1,0 0 1,0 1 0,0-1-1,0 0 1,0 0-1,0 0 1,0 0-1,0 0 1,0 0-1,-1-1 1,1 1-1,0 0 1,-1 0-1,1 0 1,-1-1-1,0 1 1,1-2-1,1-1-245,-1 1 0,0-1 0,0 0 0,0 1 0,-1-1 0,1 0 0,-1 0 0,0 1 0,0-1 0,0 0 1,-1 0-1,1 1 0,-1-1 0,0 0 0,0 1 0,0-1 0,0 0 0,-1 1 0,0 0 0,1-1 0,-1 1 0,0 0 0,-4-4 0,-3-2-338,0 1-1,0 0 1,-1 1-1,0 0 1,-19-10 0,-23-16 6228,90 33-2955,-22-1-2412,49 1 221,34 1-504,-35-5-7917,-58 3 2939</inkml:trace>
</inkml:ink>
</file>

<file path=ppt/ink/ink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16.207"/>
    </inkml:context>
    <inkml:brush xml:id="br0">
      <inkml:brushProperty name="width" value="0.025" units="cm"/>
      <inkml:brushProperty name="height" value="0.025" units="cm"/>
    </inkml:brush>
  </inkml:definitions>
  <inkml:trace contextRef="#ctx0" brushRef="#br0">0 15 18193,'0'0'4997,"82"-14"-10570,-40 25-2467</inkml:trace>
</inkml:ink>
</file>

<file path=ppt/ink/ink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16.550"/>
    </inkml:context>
    <inkml:brush xml:id="br0">
      <inkml:brushProperty name="width" value="0.025" units="cm"/>
      <inkml:brushProperty name="height" value="0.025" units="cm"/>
    </inkml:brush>
  </inkml:definitions>
  <inkml:trace contextRef="#ctx0" brushRef="#br0">145 109 16367,'-1'-8'5035,"1"6"-4872,-6-47 3825,6 49-3919,0-1-1,0 0 0,-1 0 1,1 0-1,0 0 0,0 1 1,-1-1-1,1 0 0,0 0 1,-1 0-1,1 1 0,-1-1 1,1 0-1,-1 0 0,1 1 1,-1-1-1,0 1 0,1-1 1,-1 0-1,0 1 0,1-1 1,-1 1-1,0 0 0,0-1 1,1 1-1,-1 0 0,0-1 1,0 1-1,0 0 0,0 0 1,0 0-1,1-1 1,-1 1-1,0 0 0,0 0 1,0 0-1,0 1 0,0-1 1,0 0-1,1 0 0,-1 0 1,0 1-1,0-1 0,0 0 1,1 1-1,-1-1 0,0 1 1,0-1-1,1 1 0,-1-1 1,0 1-1,1-1 0,-1 1 1,0 0-1,1-1 0,-1 1 1,1 0-1,-1 0 0,-9 9-58,1 0 0,0 1-1,1 0 1,0 1-1,-11 23 1,15-28-48,0 0 0,1 0 0,0 1-1,1-1 1,0 1 0,0 0 0,0 0 0,1-1-1,0 1 1,1 0 0,1 16 0,-1-23-4,1 1 0,0-1 1,-1 1-1,1-1 0,0 1 0,0-1 0,0 0 0,0 0 1,1 1-1,-1-1 0,0 0 0,0 0 0,1 0 1,-1 0-1,0 0 0,1-1 0,-1 1 0,1 0 1,0-1-1,-1 1 0,1-1 0,-1 1 0,4-1 0,45 7-296,-35-6 303,-4 0-2,1 0 0,-1 1 1,0 1-1,1 0 1,-1 0-1,11 7 0,-19-9 69,-1 0-1,0 0 1,0 0-1,1 1 0,-1-1 1,0 1-1,-1 0 1,1-1-1,0 1 1,0 0-1,-1 0 0,1 0 1,-1 0-1,0 1 1,0-1-1,1 0 0,-1 0 1,-1 1-1,1-1 1,0 1-1,0-1 1,-1 1-1,0-1 0,1 1 1,-1-1-1,0 1 1,0-1-1,-1 1 1,1-1-1,0 1 0,-1-1 1,1 1-1,-1-1 1,-2 4-1,0 1 158,-1 0 0,0 0-1,0-1 1,0 0 0,-1 0 0,0 0-1,0 0 1,-1-1 0,0 0 0,0 0-1,-12 7 1,13-8-204,0-1 0,0 0 0,0 0 1,0 0-1,-1-1 0,1 0 0,-1 0 0,0 0 0,1-1 1,-1 0-1,0 0 0,0 0 0,0-1 0,0 0 0,0 0 1,-6-1-1,10 0-249,-1 1 1,1-1 0,0 0-1,0-1 1,0 1 0,0 0 0,1-1-1,-1 1 1,0-1 0,0 1-1,1-1 1,-1 0 0,1 1-1,-1-1 1,1 0 0,0 0 0,0 0-1,-1-3 1,-12-41-7611,12 40 6460,-9-45-11564</inkml:trace>
  <inkml:trace contextRef="#ctx0" brushRef="#br0" timeOffset="1">41 1 15567,'0'0'2914,"58"9"-2241,-28 8-577,1 0-224,2-1-1890,0-3-4516</inkml:trace>
</inkml:ink>
</file>

<file path=ppt/ink/ink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16.878"/>
    </inkml:context>
    <inkml:brush xml:id="br0">
      <inkml:brushProperty name="width" value="0.025" units="cm"/>
      <inkml:brushProperty name="height" value="0.025" units="cm"/>
    </inkml:brush>
  </inkml:definitions>
  <inkml:trace contextRef="#ctx0" brushRef="#br0">35 0 16335,'0'0'2755,"-24"87"1057,17-42-1570,4-6-1025,3-6-705,3-10-544,14-10-160,0-10-897,1-3-961,-1-8-1313,-6-18-3203</inkml:trace>
</inkml:ink>
</file>

<file path=ppt/ink/ink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17.253"/>
    </inkml:context>
    <inkml:brush xml:id="br0">
      <inkml:brushProperty name="width" value="0.025" units="cm"/>
      <inkml:brushProperty name="height" value="0.025" units="cm"/>
    </inkml:brush>
  </inkml:definitions>
  <inkml:trace contextRef="#ctx0" brushRef="#br0">1 1 23574,'0'0'7330,"8"9"-7207,46 67 37,-52-74-289,1-1-1,-1 0 1,1 0 0,-1 0 0,1-1 0,-1 1-1,1-1 1,-1 1 0,1-1 0,0 0 0,-1 0-1,1 0 1,4-1 0,11 2-352,-9 1 348,0 0 0,-1 0 0,1 1 0,-1 1 0,1 0 0,-1 0 0,0 0 0,-1 1 0,1 0 0,-1 0 0,0 1 1,0 0-1,-1 0 0,7 9 0,-10-12 213,0 0 0,-1 1 0,1-1 0,-1 1 1,0-1-1,0 1 0,-1 0 0,1 0 0,-1 0 0,1 0 1,-1 0-1,-1 0 0,1 0 0,0 1 0,-1-1 0,0 0 0,0 0 1,0 1-1,-1-1 0,1 0 0,-1 0 0,0 0 0,0 0 1,-1 0-1,1 0 0,-1 0 0,0 0 0,0 0 0,0-1 1,0 1-1,-6 5 0,-3 4 414,0-1 1,-1 0-1,-25 18 1,32-26-394,-1 0 1,1 0 0,-1-1-1,0 0 1,0 0 0,0-1-1,0 1 1,-1-1-1,1-1 1,-1 1 0,1-1-1,-11 0 1,16-1-105,0 0 0,0 0 0,0 0 1,1 0-1,-1-1 0,0 1 0,0 0 0,0-1 0,0 1 0,1 0 0,-1-1 1,0 1-1,1-1 0,-1 1 0,0-1 0,1 0 0,-1 1 0,0-1 1,1 0-1,-1 1 0,1-1 0,0 0 0,-1 1 0,1-1 0,-1 0 0,1-1 1,-4-31-332,4 27 107,0 0 0,1 1-1,0-1 1,0 0 0,1 0 0,0 1 0,0-1 0,5-9-1,-2 9-1763,1 0 0,-1 0 0,2 0-1,-1 0 1,11-6 0,17-10-9807</inkml:trace>
</inkml:ink>
</file>

<file path=ppt/ink/ink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17.593"/>
    </inkml:context>
    <inkml:brush xml:id="br0">
      <inkml:brushProperty name="width" value="0.025" units="cm"/>
      <inkml:brushProperty name="height" value="0.025" units="cm"/>
    </inkml:brush>
  </inkml:definitions>
  <inkml:trace contextRef="#ctx0" brushRef="#br0">211 1 21332,'0'0'8488,"-57"63"-8103,29-22 351,-2 4-287,0 0-65,7-2-192,5-6-192,6-5-32,6-9-288,3-5-481,2-5 32,1-8-864,-2-5-1474,2-17-7591</inkml:trace>
</inkml:ink>
</file>

<file path=ppt/ink/ink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17.951"/>
    </inkml:context>
    <inkml:brush xml:id="br0">
      <inkml:brushProperty name="width" value="0.025" units="cm"/>
      <inkml:brushProperty name="height" value="0.025" units="cm"/>
    </inkml:brush>
  </inkml:definitions>
  <inkml:trace contextRef="#ctx0" brushRef="#br0">100 45 18193,'-9'5'1938,"3"-1"-1577,-1 0 0,1 1 0,0-1-1,0 1 1,0 1 0,1-1 0,0 1 0,0 0-1,0 0 1,1 0 0,0 0 0,0 1 0,0 0 0,1 0-1,0 0 1,0 0 0,1 1 0,0-1 0,1 0 0,-1 1-1,0 11 1,2-16-319,0-1 0,0 1 0,1 0 0,-1-1 0,0 1 0,1-1 0,0 1 0,-1 0 0,1-1 0,0 0 0,0 1 0,0-1 0,1 1 0,-1-1 0,1 0 0,-1 0 0,1 0 0,0 0 0,0 0 0,0 0 0,0 0 0,0-1 0,0 1 0,0-1 0,0 1 0,1-1 0,3 1 0,-1 0 96,0-1 0,0 0-1,0 0 1,0 0-1,0-1 1,0 0 0,0 0-1,0 0 1,0-1 0,0 0-1,0 0 1,0 0-1,0 0 1,6-3 0,-3 0-98,-1 0 0,0-1 1,1 0-1,-2 0 1,1 0-1,0-1 1,-1 0-1,0-1 0,-1 1 1,1-1-1,-1 0 1,-1 0-1,1-1 0,-1 1 1,0-1-1,-1 0 1,0 0-1,0 0 1,-1-1-1,0 1 0,0-1 1,-1 1-1,0-1 1,-1 1-1,0-1 1,0 0-1,-2-9 0,2 15-126,-1 1 0,1 0 0,-1 0 0,1 0 0,-1 0-1,0-1 1,0 1 0,0 0 0,0 0 0,0 1-1,0-1 1,-1 0 0,1 0 0,0 1 0,-1-1 0,0 0-1,1 1 1,-1 0 0,0-1 0,0 1 0,0 0 0,0 0-1,0 0 1,0 0 0,0 0 0,0 0 0,0 1 0,0-1-1,0 1 1,-1 0 0,1-1 0,0 1 0,0 0 0,-1 0-1,1 0 1,0 1 0,-3 0 0,0 0-148,1 0 0,-1 0 0,1 1 1,-1 0-1,1 0 0,-1 0 0,1 0 0,0 1 0,0 0 1,0 0-1,1 0 0,-1 0 0,1 0 0,-1 1 0,1 0 1,-3 5-1,0 1-276,1 0 0,0 1 0,1 0 0,1-1-1,-1 2 1,2-1 0,0 0 0,0 0 0,0 15 0,2-17-478,0-1-1,0 0 1,1 0-1,0 0 1,1 1-1,0-1 1,0 0-1,4 9 1,15 17-9951</inkml:trace>
  <inkml:trace contextRef="#ctx0" brushRef="#br0" timeOffset="1">456 378 15663,'0'0'8109,"-8"8"-6940,2-4-819,1-1 61,0 1-1,0-1 1,0 1 0,0 1 0,1-1 0,-1 0-1,1 1 1,0 0 0,0 0 0,1 0 0,-6 12 0,12-17-330,-1 0 0,1 1 1,-1-1-1,1 0 1,-1 0-1,1-1 0,-1 1 1,1-1-1,-1 1 1,0-1-1,3-1 1,5-2 12,-1-1 0,0-1 1,0 0-1,-1 0 1,0-1-1,0 0 1,13-14-1,-16 16-62,0-1 0,-1 0 0,1 0 0,-1 0-1,-1 0 1,1-1 0,-1 1 0,0-1-1,-1 0 1,1 0 0,-1 0 0,1-8 0,-3 14-22,0 0 0,0-1 0,0 1 0,0 0 0,0-1 0,0 1 0,0 0 0,0-1 0,-1 1 0,1 0 0,-1-1 0,1 1 0,-1 0 0,1-1 0,-1 1 0,1 0 0,-1 0 1,0 0-1,0 0 0,0 0 0,0 0 0,0 0 0,0 0 0,0 0 0,0 0 0,0 0 0,0 1 0,0-1 0,0 0 0,-1 1 0,1-1 0,0 1 0,-1-1 0,1 1 0,0 0 0,-1-1 0,1 1 1,0 0-1,-1 0 0,1 0 0,0 0 0,-3 1 0,0-1-19,0 1 1,0-1 0,0 1-1,0 0 1,0 0 0,1 0-1,-1 1 1,0 0-1,1-1 1,-1 1 0,1 1-1,0-1 1,-6 5 0,5-3-158,1 0 1,1-1-1,-1 1 1,1 1-1,-1-1 1,1 0-1,0 1 1,1-1-1,-1 1 1,0 5 0,-1 28-6092,5-26-91</inkml:trace>
</inkml:ink>
</file>

<file path=ppt/ink/ink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5:57.138"/>
    </inkml:context>
    <inkml:brush xml:id="br0">
      <inkml:brushProperty name="width" value="0.025" units="cm"/>
      <inkml:brushProperty name="height" value="0.025" units="cm"/>
    </inkml:brush>
  </inkml:definitions>
  <inkml:trace contextRef="#ctx0" brushRef="#br0">17 285 17489,'0'0'7970,"-5"-10"-6967,3 7-970,0-1 0,1 0 0,-1 0 0,1 0-1,0 0 1,0 0 0,1-1 0,-1 1 0,1 0 0,0 0-1,0 0 1,0-1 0,0 1 0,1 0 0,0 0 0,0 0-1,0 0 1,0 0 0,0 0 0,1 0 0,0 0-1,0 1 1,0-1 0,0 0 0,1 1 0,5-7 0,4-8 226,35-45 282,-44 60-543,0 0 0,-1 0 0,1 0 0,0 1 0,0-1 0,1 1 0,-1 0 0,0 0 0,1 0 0,0 0 0,-1 0 0,1 1 0,0 0 0,0 0 0,6-1 0,-8 2-12,0 0 0,1 1-1,-1-1 1,0 1 0,0-1 0,0 1-1,0 0 1,0 0 0,0 0-1,0 0 1,0 0 0,-1 1 0,1-1-1,0 0 1,-1 1 0,1 0-1,1 1 1,27 38 48,-8-12 56,-18-25-88,0-1 0,0 1 0,1-1 1,-1 0-1,1 0 0,0 0 0,0 0 1,0-1-1,0 0 0,1 0 0,-1-1 0,1 1 1,-1-1-1,1 0 0,-1-1 0,1 1 0,-1-1 1,1 0-1,0-1 0,-1 1 0,1-1 1,-1 0-1,1 0 0,-1-1 0,1 0 0,-1 0 1,8-4-1,-8 4 37,0-1 0,0 0 0,0 0 0,0-1 0,0 0 0,-1 1 0,1-2 0,-1 1 0,0 0 0,-1-1 0,1 0 0,-1 0 0,0 0 0,0 0 0,0 0 0,-1-1 0,0 1 0,0-1 0,0 1 0,0-1 0,-1 0 0,0 0 0,-1 0 0,1 0 1,-1 0-1,-1-6 0,1 11-102,0 0 0,0 0 1,0 0-1,-1 0 1,1 0-1,-1 0 1,1 0-1,0 0 0,-1 0 1,0 0-1,1 0 1,-1 0-1,0 1 1,1-1-1,-1 0 0,0 0 1,0 1-1,0-1 1,0 0-1,0 1 0,0-1 1,1 1-1,-1-1 1,-1 1-1,1-1 1,0 1-1,0 0 0,0-1 1,0 1-1,-1 0 1,0 0-425,1 0 0,-1 0-1,1 0 1,-1 0 0,1 0 0,-1 0 0,1 1 0,-1-1 0,1 1 0,-1-1 0,1 1 0,0-1 0,-1 1 0,-1 1-1,-9 10-6841</inkml:trace>
</inkml:ink>
</file>

<file path=ppt/ink/ink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5:57.483"/>
    </inkml:context>
    <inkml:brush xml:id="br0">
      <inkml:brushProperty name="width" value="0.025" units="cm"/>
      <inkml:brushProperty name="height" value="0.025" units="cm"/>
    </inkml:brush>
  </inkml:definitions>
  <inkml:trace contextRef="#ctx0" brushRef="#br0">0 289 17104,'0'0'1559,"1"-11"-102,0 0-931,1 1 0,0 0 0,0 0 0,1 0 0,0 0 0,1 0 0,7-14 0,-7 19-273,-1-1-1,0 1 1,1 0-1,0 0 1,1 0-1,-1 0 1,1 1-1,-1 0 1,1 0-1,1 0 1,-1 0-1,0 1 1,1 0-1,0 0 1,12-4-1,-8 5-210,0 1-1,0 0 1,0 0 0,0 1-1,0 0 1,0 1-1,0 0 1,13 4 0,-10-3 6,1 0 0,0-1 0,15 0 0,-24-1-1,-1-1-1,1 1 1,-1-1 0,0 0 0,0-1 0,1 1 0,-1-1 0,0 1-1,0-1 1,0 0 0,-1-1 0,1 1 0,6-6 0,47-54 678,-33 33-1226,-23 28-1613</inkml:trace>
</inkml:ink>
</file>

<file path=ppt/ink/ink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00.718"/>
    </inkml:context>
    <inkml:brush xml:id="br0">
      <inkml:brushProperty name="width" value="0.025" units="cm"/>
      <inkml:brushProperty name="height" value="0.025" units="cm"/>
    </inkml:brush>
  </inkml:definitions>
  <inkml:trace contextRef="#ctx0" brushRef="#br0">1 0 13741,'4'1'5573,"3"18"-4868,1 9 192,2 9-353,2 7-352,1 2-224,1 0-1057,-2-8-672,-2-5-257,1-12-1634,-8-12-2145</inkml:trace>
</inkml:ink>
</file>

<file path=ppt/ink/ink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01.135"/>
    </inkml:context>
    <inkml:brush xml:id="br0">
      <inkml:brushProperty name="width" value="0.025" units="cm"/>
      <inkml:brushProperty name="height" value="0.025" units="cm"/>
    </inkml:brush>
  </inkml:definitions>
  <inkml:trace contextRef="#ctx0" brushRef="#br0">1 121 8776,'0'0'18039,"7"-9"-16646,4-3-975,1 0 0,-1 1 0,2 0-1,21-14 1,-26 19-359,0 1-1,1 1 1,0-1-1,0 1 1,0 1 0,0 0-1,0 0 1,1 1-1,0 0 1,16-1-1,-22 3-67,0 0 0,1 0 0,-1 1 0,0 0 0,1 0 0,-1 0 0,0 0-1,0 0 1,0 1 0,0 0 0,0 0 0,0 0 0,0 0 0,0 1 0,-1-1 0,4 4 0,-2 0-11,0-1 0,0 1 1,-1 0-1,0 0 1,0 1-1,0-1 0,-1 1 1,5 13-1,-2-2 3,-2 1 1,0 0-1,-1 0 0,0 1 0,-2-1 1,-1 31-1,-1-46 57,1-1 1,0 1-1,-1-1 1,0 1-1,0-1 1,0 1-1,0-1 1,-1 0-1,1 0 0,-1 1 1,0-1-1,0 0 1,0-1-1,0 1 1,-1 0-1,1-1 1,-1 1-1,1-1 1,-1 0-1,0 1 0,0-1 1,0-1-1,0 1 1,0 0-1,-1-1 1,1 0-1,0 1 1,-6 0-1,-8 1 138,0 0 0,0 0-1,-1-2 1,-25-1 0,31 0-169,11 0-47,0 0 0,0 0 0,0 0 0,1 0 0,-1 0 0,0 0 0,0 1 0,0-1 0,0 0 0,0 1 0,0-1 0,0 0 0,0 1 0,1-1 0,-1 1 0,0-1 0,0 1 0,0-1 0,1 1 0,-1 0 0,0-1 0,1 1 0,-1 0 0,1 0 0,-1 0 0,0 1 0,1-1-200,0-1-1,0 1 1,-1 0-1,1 0 0,0 0 1,0-1-1,0 1 1,1 0-1,-1 0 1,0 0-1,0-1 1,0 1-1,1 0 1,-1 0-1,0-1 0,1 1 1,-1 0-1,0 0 1,1-1-1,-1 1 1,1 0-1,-1-1 1,1 1-1,0-1 1,-1 1-1,1-1 0,-1 1 1,1-1-1,0 1 1,0-1-1,-1 0 1,1 1-1,0-1 1,0 0-1,-1 1 1,1-1-1,0 0 0,0 0 1,0 0-1,-1 0 1,1 0-1,0 0 1,0 0-1,1 0 1,17-1-5213,3-5-2503</inkml:trace>
</inkml:ink>
</file>

<file path=ppt/ink/ink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01.509"/>
    </inkml:context>
    <inkml:brush xml:id="br0">
      <inkml:brushProperty name="width" value="0.025" units="cm"/>
      <inkml:brushProperty name="height" value="0.025" units="cm"/>
    </inkml:brush>
  </inkml:definitions>
  <inkml:trace contextRef="#ctx0" brushRef="#br0">7 1 14894,'0'0'12204,"5"71"-12140,-10-40 32,0-3 0,4-5-64,1-9-96,0-10-513,11-4-1633,4-7-993,0-15-1057,0-9-3940</inkml:trace>
</inkml:ink>
</file>

<file path=ppt/ink/ink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01.851"/>
    </inkml:context>
    <inkml:brush xml:id="br0">
      <inkml:brushProperty name="width" value="0.025" units="cm"/>
      <inkml:brushProperty name="height" value="0.025" units="cm"/>
    </inkml:brush>
  </inkml:definitions>
  <inkml:trace contextRef="#ctx0" brushRef="#br0">22 365 15182,'0'0'2451,"2"9"-583,5 26 118,-7-34-1897,1 0-1,-1 0 1,1 0-1,0 0 1,-1 0-1,1 0 1,0-1-1,0 1 1,0 0-1,-1 0 1,1-1 0,0 1-1,0 0 1,0-1-1,0 1 1,0-1-1,0 1 1,0-1-1,1 0 1,-1 1 0,0-1-1,0 0 1,0 0-1,0 0 1,0 0-1,0 0 1,1 0-1,-1 0 1,0 0-1,0 0 1,0 0 0,0-1-1,0 1 1,0 0-1,0-1 1,0 1-1,0-1 1,0 1-1,0-1 1,2-1 0,35-24 2553,-27 15-2181,0 0 0,-1-1 0,-1-1 0,0 0 0,-1 0 1,7-15-1,-11 21-387,0-1 0,-1 0 0,0 1 0,-1-1 0,0-1 0,0 1 0,-1 0 0,0 0 1,0-1-1,-1 1 0,0 0 0,-1-1 0,-1-7 0,2 15-74,0 1 0,0-1 0,0 1 0,0 0 0,0-1 0,0 1 0,0-1 0,0 1 0,0 0 0,-1-1 0,1 1 0,0-1 0,0 1 0,0 0 0,-1-1 0,1 1 0,0 0 0,-1-1 0,1 1 0,0 0 0,-1 0 0,1-1 0,0 1 0,-1 0 0,1 0 0,0 0 0,-1-1 0,1 1 0,-1 0 0,1 0 0,0 0 0,-1 0 0,1 0 0,-1 0 0,-15 8-157,-9 21-81,14-9 228,0 2 0,2 0 0,0 0 0,1 0 0,2 1-1,0 0 1,1 0 0,-2 44 0,7-65 6,0 0 0,-1 0 0,1 0 0,1 0 0,-1 0 0,0 0 0,0 0-1,1-1 1,-1 1 0,1 0 0,0 0 0,-1 0 0,1 0 0,0-1 0,0 1 0,0 0 0,0-1-1,3 3 1,-3-3 8,0 0 0,0-1 0,1 1 0,-1 0-1,0-1 1,1 1 0,-1-1 0,1 0 0,-1 1 0,0-1-1,1 0 1,-1 0 0,1 0 0,-1 0 0,0 0-1,1 0 1,-1-1 0,1 1 0,1-1 0,3-1-61,0 0 0,-1-1 1,0 1-1,1-1 0,-1-1 1,0 1-1,0-1 1,-1 1-1,1-2 0,5-5 1,-4 3-667,-2 0 0,1 0 0,-1 0 0,0-1 0,5-12 0,-5 9-1868,-1 0 0,0 0 0,2-20 0,-4-18-13590</inkml:trace>
  <inkml:trace contextRef="#ctx0" brushRef="#br0" timeOffset="1">1 1 21236,'0'0'3972</inkml:trace>
</inkml:ink>
</file>

<file path=ppt/ink/ink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02.270"/>
    </inkml:context>
    <inkml:brush xml:id="br0">
      <inkml:brushProperty name="width" value="0.025" units="cm"/>
      <inkml:brushProperty name="height" value="0.025" units="cm"/>
    </inkml:brush>
  </inkml:definitions>
  <inkml:trace contextRef="#ctx0" brushRef="#br0">0 0 11755,'0'0'14125,"39"57"-14028,-31-43-706,-1-5-2754,0-5-2339</inkml:trace>
</inkml:ink>
</file>

<file path=ppt/ink/ink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02.627"/>
    </inkml:context>
    <inkml:brush xml:id="br0">
      <inkml:brushProperty name="width" value="0.025" units="cm"/>
      <inkml:brushProperty name="height" value="0.025" units="cm"/>
    </inkml:brush>
  </inkml:definitions>
  <inkml:trace contextRef="#ctx0" brushRef="#br0">51 0 17905,'0'0'5573,"-50"55"-5445,50-38-160,6-4-256,17-4-1730,5-6-1633,8-3-1090,3 0-864</inkml:trace>
</inkml:ink>
</file>

<file path=ppt/ink/ink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02.986"/>
    </inkml:context>
    <inkml:brush xml:id="br0">
      <inkml:brushProperty name="width" value="0.025" units="cm"/>
      <inkml:brushProperty name="height" value="0.025" units="cm"/>
    </inkml:brush>
  </inkml:definitions>
  <inkml:trace contextRef="#ctx0" brushRef="#br0">72 1 3844,'0'0'15913,"-4"10"-13521,0 1-1790,-1-2-276,1-1 0,0 1 1,1 0-1,0 1 0,0-1 1,1 1-1,1-1 0,-1 1 1,1 12-1,2-21-329,0 0 1,-1 0 0,1 0-1,0-1 1,0 1-1,0 0 1,1 0-1,-1-1 1,0 1-1,0 0 1,0-1-1,0 0 1,1 1-1,-1-1 1,0 1-1,0-1 1,1 0-1,-1 0 1,0 0-1,0 0 1,1 0 0,-1 0-1,0 0 1,1 0-1,1-1 1,36-5 98,-34 4-100,0 0 0,0 1 0,0-1 0,0 1 1,0 1-1,1-1 0,-1 1 0,10 0 0,-13 1-8,-1 0 0,1-1 0,-1 1 0,0 0 0,1 0 0,-1 0 1,0 0-1,1 0 0,-1 0 0,0 0 0,0 1 0,0-1 0,0 0 0,0 1 0,0-1 0,-1 1 0,1-1 0,0 1 1,-1-1-1,1 1 0,-1-1 0,0 1 0,1 0 0,-1-1 0,0 1 0,0-1 0,0 1 0,0 0 0,0-1 0,0 1 1,-1 2-1,1 2 118,0 1 0,-1-1 0,0 0 0,0 1 0,-1-1 0,0 0 0,0 0 0,0 0 0,-1 0 0,1 0 0,-1 0 0,-1-1 0,1 1 0,-1-1 0,0 0 0,0 0 0,-1 0 0,1-1 0,-1 1 0,0-1 0,-1-1 0,1 1 0,0-1 0,-1 1 0,0-1 0,0-1 0,0 1 0,0-1 0,0 0 0,0-1 0,-1 0 0,1 0 0,-1 0 0,1 0 0,-11-2 1,15 1-225,1 0 0,0 0 0,-1-1 0,1 1 0,0-1 0,0 1 0,-1-1 0,1 0 0,0 0 0,0 1 0,0-1 0,0 0 0,0 0 0,0 0 0,0 0 0,0 0 0,0 0 0,0 0 0,1-1 0,-1 1 0,0 0 0,1 0 0,-1-1 0,1 1 0,-1 0 0,1-1 0,-1-1 0,1-39-7522,6 13 668</inkml:trace>
</inkml:ink>
</file>

<file path=ppt/ink/ink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03.343"/>
    </inkml:context>
    <inkml:brush xml:id="br0">
      <inkml:brushProperty name="width" value="0.025" units="cm"/>
      <inkml:brushProperty name="height" value="0.025" units="cm"/>
    </inkml:brush>
  </inkml:definitions>
  <inkml:trace contextRef="#ctx0" brushRef="#br0">114 1 20628,'0'0'8872,"-2"14"-8632,-3 24-276,1 2-1,2-1 1,2 0 0,1 0-1,11 62 1,-7-76-1109,1 0-1,1 0 1,12 27 0,-22-72-5416,-2-5 5157,-2 10 1278,0 0 0,-2 1-1,-11-17 1,-35-38 3934,17 24 1468,37 44-5181,1 1 0,-1-1 0,1 0 0,-1 1 0,1-1 0,-1 0 0,1 1 0,0-1 0,-1 0 0,1 0 0,0 1 0,-1-1 0,1 0 0,0 0 0,0 0 0,0 1 0,0-1 0,0 0 0,0 0 0,0 0 0,0 1 0,0-1 0,0 0 0,0 0 0,1 0 0,-1 1 0,0-1 0,1 0 0,-1 0 0,0 1 0,1-1 0,-1 0 0,1 1 0,-1-1 0,1 0 1,-1 1-1,1-1 0,-1 1 0,1-1 0,0 1 0,-1-1 0,1 1 0,0-1 0,0 1 0,-1 0 0,1-1 0,1 1 0,48-14-823,-35 10 979,68-23-4591,-38 6-2381</inkml:trace>
</inkml:ink>
</file>

<file path=ppt/ink/ink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04.759"/>
    </inkml:context>
    <inkml:brush xml:id="br0">
      <inkml:brushProperty name="width" value="0.025" units="cm"/>
      <inkml:brushProperty name="height" value="0.025" units="cm"/>
    </inkml:brush>
  </inkml:definitions>
  <inkml:trace contextRef="#ctx0" brushRef="#br0">143 113 8936,'0'0'9999,"-1"-8"-8712,0 1-780,0 0 0,0 0 0,1 0 0,0 0 1,1 1-1,0-1 0,0 0 0,0 0 0,0 0 0,1 1 0,5-11 1,-7 17-418,0 0 0,0-1 0,1 1 0,-1 0 1,0 0-1,0-1 0,1 1 0,-1 0 0,0-1 1,0 1-1,0 0 0,0-1 0,1 1 1,-1 0-1,0-1 0,0 1 0,0 0 0,0-1 1,0 1-1,0-1 0,0 1 0,0 0 0,0-1 1,0 1-1,0 0 0,0-1 0,0 1 1,0 0-1,-1-1 0,1 1 0,0 0 0,0-1 1,0 1-1,0 0 0,-1-1 0,1 0 0,-14 7 623,-16 17-968,15-6 230,0 1 1,2 0-1,-21 35 0,29-45-106,1 1-1,-1 1 0,1-1 0,1 1 1,0-1-1,1 1 0,-1 0 0,2 0 1,-1 0-1,1 18 0,2-26 57,-1 0 1,1-1-1,0 1 1,0-1-1,-1 1 0,1-1 1,0 1-1,0-1 1,1 1-1,-1-1 0,0 0 1,0 0-1,1 0 1,-1 0-1,0 0 0,1 0 1,-1 0-1,1 0 1,0 0-1,-1 0 0,1-1 1,-1 1-1,1-1 1,0 1-1,0-1 0,-1 0 1,1 0-1,0 0 1,0 0-1,2 0 0,65-2-534,-58 1 670,10-1-45,-12 1-50,0 0 0,-1 1 0,1 0 0,-1 0 1,13 2-1,-20-2 52,-1 1 0,1-1 1,0 0-1,0 1 0,-1-1 1,1 0-1,0 1 1,0-1-1,-1 1 0,1-1 1,-1 1-1,1 0 0,0-1 1,-1 1-1,1 0 0,-1-1 1,1 1-1,-1 0 0,0 0 1,1-1-1,-1 1 0,0 0 1,1 0-1,-1 0 0,0-1 1,0 1-1,0 0 0,0 0 1,0 0-1,0 0 0,0 0 1,0-1-1,0 1 0,0 0 1,0 0-1,-1 0 0,1 0 1,0-1-1,-1 1 0,1 0 1,0 0-1,-2 0 0,1 3 204,-1-1-1,1 1 1,-1-1-1,0 0 0,-1 0 1,1 0-1,0 0 1,-4 3-1,-11 4 348,0 0 0,-1-2 1,0 0-1,0-1 0,0 0 0,-35 6 0,29-9-4001,10-2-4140,35-3 2527,4-3-2242</inkml:trace>
</inkml:ink>
</file>

<file path=ppt/ink/ink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06.286"/>
    </inkml:context>
    <inkml:brush xml:id="br0">
      <inkml:brushProperty name="width" value="0.025" units="cm"/>
      <inkml:brushProperty name="height" value="0.025" units="cm"/>
    </inkml:brush>
  </inkml:definitions>
  <inkml:trace contextRef="#ctx0" brushRef="#br0">1 496 15663,'1'22'4174,"0"-20"-4096,0 1 0,0-1 0,0 0 0,1 0-1,-1 0 1,1 0 0,0 0 0,-1 0-1,1-1 1,0 1 0,0-1 0,0 1 0,0-1-1,0 0 1,0 1 0,1-1 0,-1 0 0,0 0-1,1-1 1,-1 1 0,0 0 0,1-1-1,-1 0 1,1 1 0,-1-1 0,1 0 0,-1 0-1,1 0 1,-1-1 0,1 1 0,2-1-1,4 0 97,-1-1 0,0 0-1,0 0 1,0 0 0,0-1-1,0 0 1,0 0 0,8-6-1,-5 1 172,-1 0-1,0-1 1,0 0-1,-1 0 0,15-20 1,-21 24-187,0 1-1,0 0 1,0-1 0,-1 0 0,0 0-1,1 0 1,-2 0 0,1 0 0,-1 0-1,1 0 1,-1 0 0,-1-1 0,1 1-1,-1 0 1,0-1 0,0 1 0,-1-7-1,0 10-145,1 1 0,-1-1 0,0 1-1,1 0 1,-1-1 0,0 1 0,0 0-1,0-1 1,0 1 0,0 0 0,0 0-1,0 0 1,0 0 0,-1 0 0,1 0-1,0 0 1,-1 0 0,1 1 0,-1-1 0,1 0-1,-1 1 1,1-1 0,-1 1 0,1 0-1,-1-1 1,1 1 0,-1 0 0,1 0-1,-1 0 1,1 0 0,-1 0 0,0 0-1,1 1 1,-1-1 0,1 1 0,-2 0 0,-3 0-51,1 0 0,0 1 0,0 0 1,0 0-1,0 0 0,0 0 0,0 1 1,1 0-1,-8 6 0,2 1 6,1 1-1,0 1 0,0 0 0,1 0 1,1 0-1,-9 22 0,11-25 26,2 0 0,-1 1 0,1-1 0,1 1 0,-1 0-1,2 0 1,-1 0 0,2 1 0,-1-1 0,2 12 0,-1-21 3,0 0 0,0-1 0,1 1-1,-1-1 1,0 1 0,1-1 0,-1 1 0,0-1 0,1 1 0,-1-1 0,1 0 0,-1 1 0,0-1 0,1 1 0,-1-1 0,1 0 0,-1 1 0,1-1 0,0 0 0,-1 0 0,1 0 0,-1 1 0,1-1 0,-1 0 0,1 0 0,0 0 0,-1 0-1,1 0 1,-1 0 0,1 0 0,0 0 0,-1 0 0,1 0 0,-1 0 0,1 0 0,-1-1 0,2 1 0,23-10 53,-13 1 39,-1-1 1,1-1 0,-1 0 0,-1 0 0,0-1 0,-1 0 0,8-14 0,28-35 164,-44 61-257,-1-1-1,0 1 1,0-1-1,1 0 1,-1 1 0,0-1-1,1 1 1,-1-1-1,1 1 1,-1-1 0,1 1-1,-1 0 1,1-1-1,-1 1 1,1-1 0,-1 1-1,1 0 1,-1-1-1,1 1 1,0 0-1,-1 0 1,1 0 0,0-1-1,-1 1 1,1 0-1,-1 0 1,1 0 0,0 0-1,-1 0 1,1 0-1,0 0 1,-1 0 0,1 0-1,0 1 1,-1-1-1,1 0 1,-1 0-1,1 1 1,0-1 0,-1 0-1,1 1 1,-1-1-1,1 0 1,-1 1 0,1-1-1,-1 1 1,1-1-1,-1 1 1,1-1 0,-1 1-1,0-1 1,1 1-1,-1-1 1,0 1 0,0-1-1,1 1 1,-1 0-1,0-1 1,0 1-1,0 0 1,0-1 0,1 2-1,7 49-462,-8-42 428,3 23 24,-3-20 22,1 0 1,0 0-1,1 0 0,0 0 1,1 0-1,0-1 1,1 1-1,1-1 1,5 13-1,-9-23-10,0 1-1,0-1 0,0 1 0,0-1 1,1 0-1,-1 1 0,0-1 1,0 0-1,1 0 0,-1 0 0,1 0 1,-1 0-1,1 0 0,-1 0 1,1 0-1,0-1 0,0 1 0,-1-1 1,1 1-1,0-1 0,0 0 1,3 1-1,-2-2 24,-1 1-1,1-1 1,0 0 0,0 0-1,0 0 1,-1 0 0,1 0 0,-1-1-1,1 1 1,-1-1 0,1 0-1,3-3 1,4-5 223,0-1 0,-1 0 0,0 0 0,10-18 1,1-6 92,-1-2 1,-2 0 0,-1-2 0,18-71 0,-15 29 271,10-113 0,-26 151-1242,-24 147 512,15-81 135,0 1 0,1 0 0,2 1 0,0-1 0,2 1 0,0 0 0,5 32 0,-3-53-11,0 1 1,0 0-1,1-1 0,0 1 1,0-1-1,0 1 1,0-1-1,1 0 0,0 0 1,0 0-1,0 0 0,0-1 1,5 5-1,52 34 31,-17-14-361,-81-60-686,-33-39-1,7 8 1094,54 54-27,7 6 23,-1 0-1,0 0 1,1 0 0,-1-1 0,1 1-1,0-1 1,0 1 0,1-1 0,-1 0-1,1 0 1,0-1 0,0 1 0,-2-5-1,5 7-72,0 1-1,0 0 1,1 0-1,-1 0 1,0 0 0,1 0-1,-1 0 1,1 1-1,-1-1 1,1 0-1,-1 1 1,1-1-1,-1 1 1,1 0-1,-1-1 1,1 1-1,0 0 1,-1 0 0,1 0-1,0 0 1,-1 0-1,3 1 1,2-2 2,55-1-54,17-2-509,-32-7-4514,-36 4-1081,-9-2-3945</inkml:trace>
</inkml:ink>
</file>

<file path=ppt/ink/ink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06.642"/>
    </inkml:context>
    <inkml:brush xml:id="br0">
      <inkml:brushProperty name="width" value="0.025" units="cm"/>
      <inkml:brushProperty name="height" value="0.025" units="cm"/>
    </inkml:brush>
  </inkml:definitions>
  <inkml:trace contextRef="#ctx0" brushRef="#br0">0 1 22806,'0'0'5285</inkml:trace>
</inkml:ink>
</file>

<file path=ppt/ink/ink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08.169"/>
    </inkml:context>
    <inkml:brush xml:id="br0">
      <inkml:brushProperty name="width" value="0.025" units="cm"/>
      <inkml:brushProperty name="height" value="0.025" units="cm"/>
    </inkml:brush>
  </inkml:definitions>
  <inkml:trace contextRef="#ctx0" brushRef="#br0">0 124 10858,'0'-3'649,"1"0"0,-1 0 0,1-1 0,0 1 0,-1 0 0,1 0 1,1 0-1,-1 0 0,0 0 0,1 0 0,-1 0 0,1 1 0,0-1 0,0 0 0,4-3 0,0 1-246,0-1 0,0 1 0,0 0 0,1 1 0,0 0 0,8-4 0,0 1-185,0 1 0,0 1 1,1 0-1,-1 1 0,30-3 0,-40 6-185,1 1-1,0-1 1,0 1 0,-1 1-1,1-1 1,0 1-1,-1 0 1,1 0 0,10 4-1,-14-4-46,0 1 0,1 0 0,-1-1-1,0 1 1,0 0 0,0 0 0,0 0 0,-1 0 0,1 0 0,0 1-1,-1-1 1,0 0 0,1 1 0,-1-1 0,0 1 0,0-1-1,-1 1 1,1 0 0,0-1 0,-1 1 0,0 0 0,1 4-1,-1 3-49,1 1-1,-2-1 0,1 1 1,-1 0-1,-1-1 0,0 0 1,-1 1-1,0-1 0,0 0 1,-9 17-1,-4 4 183,-41 55-1,6-10 338,50-74-421,0-1 0,0 0 1,0 1-1,0-1 0,0 1 0,1 0 0,-1-1 1,1 1-1,-1-1 0,1 1 0,-1 0 0,1 0 1,0-1-1,0 1 0,0 0 0,0-1 0,0 3 1,1-3-31,-1 0 1,0-1 0,1 1-1,0-1 1,-1 1 0,1 0-1,-1-1 1,1 0 0,-1 1-1,1-1 1,0 1 0,-1-1 0,1 0-1,0 1 1,0-1 0,-1 0-1,1 0 1,0 0 0,0 1-1,-1-1 1,1 0 0,0 0-1,0 0 1,-1 0 0,1 0 0,1-1-1,6 0 6,1 0 0,-1-1-1,1 0 1,-1-1 0,11-5 0,68-34-1153,-4-8-3672,-27 14-1511</inkml:trace>
</inkml:ink>
</file>

<file path=ppt/ink/ink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08.510"/>
    </inkml:context>
    <inkml:brush xml:id="br0">
      <inkml:brushProperty name="width" value="0.025" units="cm"/>
      <inkml:brushProperty name="height" value="0.025" units="cm"/>
    </inkml:brush>
  </inkml:definitions>
  <inkml:trace contextRef="#ctx0" brushRef="#br0">96 0 19571,'0'0'2087,"-9"6"-272,3-3-1709,1 0 0,0 1 0,-1 0 1,1 1-1,1-1 0,-1 1 0,1 0 0,0 0 0,0 0 1,0 0-1,0 1 0,1 0 0,0-1 0,1 1 0,-1 0 1,1 1-1,-3 11 0,2-4-25,0 0 0,0 0 1,2 0-1,-1 0 0,2 0 0,0 0 0,3 21 1,-2-32-77,-1 1-1,1 0 1,0-1 0,0 1 0,0-1 0,1 0 0,-1 1 0,1-1 0,0 0 0,0 0 0,0 0 0,0 0 0,1 0-1,-1-1 1,1 1 0,0-1 0,-1 1 0,1-1 0,0 0 0,0 0 0,1-1 0,-1 1 0,0 0 0,1-1 0,-1 0-1,0 0 1,1 0 0,0 0 0,-1-1 0,1 1 0,-1-1 0,1 0 0,4 0 0,-4 0 41,0-1 0,0 0 1,0 0-1,-1 0 0,1 0 0,0-1 0,-1 1 1,1-1-1,-1 0 0,1 0 0,-1-1 1,0 1-1,0 0 0,0-1 0,0 0 1,-1 0-1,1 0 0,-1 0 0,1 0 1,-1 0-1,0-1 0,0 1 0,-1-1 0,1 1 1,-1-1-1,0 0 0,2-6 0,2-7 442,-1 0-1,-1 0 1,-1 0-1,1-35 0,-2 50-450,-1-1 0,0 1 0,-1 0 0,1-1 0,0 1 0,-1 0 0,1-1 0,-1 1 0,0 0 0,1 0 0,-1-1 0,0 1-1,0 0 1,-1 0 0,1 0 0,0 0 0,-1 1 0,1-1 0,-1 0 0,0 1 0,1-1 0,-1 0 0,0 1 0,-3-2 0,0 1-85,1 0 1,-2 1-1,1-1 1,0 1-1,0 0 1,0 0-1,0 1 1,-1-1-1,-9 2 1,14-1-59,0 0 1,0 0 0,0 0 0,0 0-1,0 0 1,0 1 0,0-1 0,0 0-1,1 1 1,-1-1 0,0 0 0,0 1-1,0-1 1,0 1 0,0 0-1,1-1 1,-1 1 0,0 0 0,0-1-1,1 1 1,-1 0 0,1 0 0,-2 1-1,-2 16-9630,4-11 939</inkml:trace>
</inkml:ink>
</file>

<file path=ppt/ink/ink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09.129"/>
    </inkml:context>
    <inkml:brush xml:id="br0">
      <inkml:brushProperty name="width" value="0.025" units="cm"/>
      <inkml:brushProperty name="height" value="0.025" units="cm"/>
    </inkml:brush>
  </inkml:definitions>
  <inkml:trace contextRef="#ctx0" brushRef="#br0">20 659 14510,'0'0'14670,"-5"-9"-13736,5 9-921,-2-3 26,0 0 0,0 0 0,1 0-1,0 0 1,-1 0 0,1 0 0,0 0-1,0 0 1,1 0 0,-1-1 0,1 1-1,-1 0 1,1 0 0,0-1 0,0 1-1,1 0 1,-1-1 0,1 1 0,-1 0-1,1 0 1,0 0 0,0 0 0,0-1-1,4-4 1,52-96 270,4-6 372,88-220 0,-139 308-681,-8 47 0,-2-18 0,-2 163 0,1 115 0,2-280-24,-1 0 0,1 1 0,0-1 0,0 0 0,0 0 0,1 0 1,0 0-1,0 0 0,0 0 0,1-1 0,-1 1 0,1-1 0,5 6 0,-7-8-10,1-1 0,-1 0 0,1 1-1,-1-1 1,1 0 0,-1 0 0,1 0 0,0-1 0,-1 1 0,1 0-1,0-1 1,0 1 0,-1-1 0,1 1 0,0-1 0,0 0 0,0 0-1,0 1 1,-1-1 0,1-1 0,0 1 0,0 0 0,0 0 0,0-1-1,-1 1 1,1-1 0,0 0 0,0 1 0,-1-1 0,1 0 0,0 0-1,-1 0 1,1 0 0,-1 0 0,1 0 0,-1-1 0,0 1-1,0 0 1,1-1 0,1-2 0,1-2-911,1 0 0,-1 1 0,0-2 0,-1 1 1,1 0-1,-1-1 0,0 1 0,2-10 0,6-30-6785</inkml:trace>
</inkml:ink>
</file>

<file path=ppt/ink/ink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09.543"/>
    </inkml:context>
    <inkml:brush xml:id="br0">
      <inkml:brushProperty name="width" value="0.025" units="cm"/>
      <inkml:brushProperty name="height" value="0.025" units="cm"/>
    </inkml:brush>
  </inkml:definitions>
  <inkml:trace contextRef="#ctx0" brushRef="#br0">1 253 9993,'0'0'19619,"4"-9"-19229,1 0-182,0 1 0,0 0-1,1 0 1,0 0 0,1 0 0,11-10 0,59-46 443,-6 3-537,-20 10-60,-50 51-64,-1 0-1,0 0 1,1 1 0,-1-1 0,0 0-1,1 0 1,-1 1 0,0-1-1,0 0 1,1 1 0,-1-1 0,0 0-1,0 1 1,0-1 0,1 0 0,-1 1-1,0-1 1,0 0 0,0 1 0,0-1-1,0 1 1,0-1 0,0 0 0,0 1-1,0-1 1,0 0 0,0 1-1,0-1 1,0 1 0,0-1 0,0 0-1,0 1 1,0-1 0,0 0 0,-1 1-1,1-1 1,0 0 0,-1 1-1,-5 47-243,-3-1 0,-20 59-1,1 0 276,14-47 58,2 0 0,3 1 0,-2 98-1,11-157-85,0 1 0,0 0 0,0-1-1,0 1 1,0 0 0,1-1-1,-1 1 1,1-1 0,-1 1-1,1-1 1,0 1 0,0-1 0,-1 1-1,1-1 1,0 0 0,0 1-1,0-1 1,1 0 0,-1 0-1,0 0 1,0 0 0,1 0 0,-1 0-1,0 0 1,1 0 0,1 1-1,-2-2-51,0 0-1,0 0 0,0 0 0,0 0 0,0 0 0,1 0 0,-1 0 1,0 0-1,0-1 0,0 1 0,0 0 0,0 0 0,0-1 0,0 1 1,0-1-1,0 1 0,0-1 0,0 0 0,0 1 0,0-1 0,0 0 0,-1 1 1,1-1-1,0 0 0,0 0 0,-1 0 0,1 0 0,-1 0 0,1 0 1,-1 0-1,1 0 0,-1 0 0,1 0 0,-1 0 0,0 0 0,0 0 1,1-2-1,1-7-1552,-1-1-1,1 1 1,-2-1 0,1 1 0,-2-1 0,1 1-1,-1-1 1,-5-15 0,-9-21-10389</inkml:trace>
</inkml:ink>
</file>

<file path=ppt/ink/ink1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09.873"/>
    </inkml:context>
    <inkml:brush xml:id="br0">
      <inkml:brushProperty name="width" value="0.025" units="cm"/>
      <inkml:brushProperty name="height" value="0.025" units="cm"/>
    </inkml:brush>
  </inkml:definitions>
  <inkml:trace contextRef="#ctx0" brushRef="#br0">0 70 12139,'0'0'15599,"72"1"-14029,-38-16-834,4 1-575,-5 0-386,-7 2-2593,-10-3-4613</inkml:trace>
</inkml:ink>
</file>

<file path=ppt/ink/ink1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11.473"/>
    </inkml:context>
    <inkml:brush xml:id="br0">
      <inkml:brushProperty name="width" value="0.025" units="cm"/>
      <inkml:brushProperty name="height" value="0.025" units="cm"/>
    </inkml:brush>
  </inkml:definitions>
  <inkml:trace contextRef="#ctx0" brushRef="#br0">239 97 11275,'2'-8'1609,"0"-1"-1,0 1 1,-1-1 0,0 0 0,0 0 0,-1 0 0,-1-13 0,0 21-1500,0 0 1,1 0 0,-1 0 0,0 0 0,0 0-1,0 0 1,1 0 0,-1 1 0,0-1 0,0 0-1,0 1 1,0-1 0,0 1 0,-1-1 0,1 1-1,0-1 1,0 1 0,0 0 0,0 0 0,0-1-1,-1 1 1,1 0 0,0 0 0,0 0 0,0 0 0,0 0-1,-1 1 1,1-1 0,0 0 0,0 1 0,0-1-1,-2 1 1,-38 14-18,25-2-46,0 1 0,1 0 0,1 2 0,1-1 0,0 2 0,1 0 0,1 0 0,0 1 0,1 0 0,1 1 0,1 0 0,-10 35 0,17-51-36,1 0 0,-1 0 0,0 0 1,1 0-1,0 0 0,-1 0 0,1 1 0,0-1 0,1 0 0,0 5 1,-1-7-9,0-1 1,1 1 0,-1-1 0,0 1-1,0 0 1,1-1 0,-1 1 0,1-1-1,-1 1 1,0-1 0,1 1 0,-1-1-1,1 1 1,-1-1 0,1 0 0,-1 1-1,1-1 1,0 0 0,-1 1 0,1-1 0,-1 0-1,1 0 1,0 0 0,-1 1 0,1-1-1,0 0 1,-1 0 0,1 0 0,0 0-1,0 0 1,3-1 25,1-1-1,-1 1 0,0-1 1,0 1-1,0-1 1,0-1-1,-1 1 1,1 0-1,0-1 1,-1 0-1,0 0 1,0 0-1,4-4 1,12-15 90,0 0 1,30-50 0,-42 62-79,-1-1-1,-1 0 1,0-1 0,0 1-1,-1-1 1,-1 0 0,0 0-1,0 0 1,1-22 0,-21 66-590,5-2 492,-14 58 1,23-77 91,1 0 0,0 1 0,1-1 0,0 1 0,1-1 1,0 1-1,1-1 0,4 21 0,-1-24-8,1 0 0,-1-1 0,2 1 1,-1-1-1,1 0 0,0 0 0,0-1 1,1 0-1,0 0 0,14 9 0,24 24 65,-41-34-62,0-1-1,-1 1 1,1-1 0,-1 1-1,0 0 1,-1 1 0,1-1-1,-1 0 1,0 1 0,0-1-1,0 7 1,-1-10 43,-1 0 0,0 0 0,0 0 0,0 0 0,0 0 0,0 0 0,0 0 1,-1 0-1,1 0 0,-1 0 0,1 0 0,-1 0 0,0 0 0,0 0 0,0-1 0,0 1 0,0 0 0,0-1 0,0 1 0,0 0 1,-1-1-1,1 0 0,-1 1 0,1-1 0,-1 0 0,1 0 0,-1 0 0,0 0 0,0 0 0,0 0 0,1 0 0,-1 0 0,0-1 1,-2 1-1,-9 2-57,1 0 0,-1-1 0,1-1 1,-1 0-1,0 0 0,-23-3 0,29 1-16,-1 0-1,0 0 0,1-1 1,-1 0-1,1-1 1,-1 1-1,1-1 0,0-1 1,0 0-1,0 1 0,1-2 1,-7-5-1,12 10-1,1 0 0,0 0 0,0 0 0,0 0 0,-1 0 0,1-1 0,0 1 0,0 0 0,0 0 0,0 0 0,0 0 0,0-1 0,-1 1 0,1 0 0,0 0 0,0 0 0,0-1 0,0 1 0,0 0 0,0 0 0,0 0 0,0-1 0,0 1 0,0 0 0,0 0 0,0 0 0,0-1 0,0 1 0,0 0 0,0 0 0,0 0 0,0-1 0,0 1 0,0 0 0,1 0 0,-1 0 0,0-1 0,0 1 0,0 0 0,0 0 0,0 0 0,0 0 0,1-1 0,-1 1 0,0 0 0,0 0 0,0 0 0,1 0 0,-1 0 0,0 0 0,0 0 0,0 0 0,0-1 0,1 1 0,-1 0 0,0 0 0,0 0 0,1 0 0,-1 0 0,0 0 1,0 0-1,0 0 0,1 0 0,-1 0 0,0 0 0,0 0 0,0 1 0,1-1 0,-1 0 0,17-1-1092,-16 1 792,46 0-8500,-21 0 988</inkml:trace>
</inkml:ink>
</file>

<file path=ppt/ink/ink1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11.938"/>
    </inkml:context>
    <inkml:brush xml:id="br0">
      <inkml:brushProperty name="width" value="0.025" units="cm"/>
      <inkml:brushProperty name="height" value="0.025" units="cm"/>
    </inkml:brush>
  </inkml:definitions>
  <inkml:trace contextRef="#ctx0" brushRef="#br0">7 181 20083,'0'0'9043,"-2"-10"-8690,1 5-328,0 2-17,1 1 0,-1-1 1,0 0-1,1 1 0,0-1 0,0 0 1,0 0-1,0 1 0,0-1 0,1 0 1,-1 0-1,1 1 0,-1-1 1,1 1-1,0-1 0,0 0 0,0 1 1,1-1-1,-1 1 0,1 0 0,-1 0 1,1-1-1,0 1 0,0 0 1,4-3-1,0-1-14,73-53 74,-72 55-106,-1 0 0,1 0-1,0 0 1,1 1 0,-1 0 0,0 1 0,1 0 0,0 0-1,-1 0 1,11 0 0,-16 3 17,-1-1 0,1 0-1,-1 1 1,0-1 0,1 1 0,-1-1 0,0 1-1,0 0 1,1 0 0,-1 0 0,0 0 0,0-1-1,0 1 1,0 1 0,0-1 0,0 0 0,0 0-1,0 0 1,0 0 0,-1 1 0,1-1 0,-1 0-1,1 1 1,0-1 0,-1 0 0,0 1-1,1-1 1,-1 4 0,7 50-90,-7-44 84,4 114 61,-4-74 183,3-1-1,12 79 1,-14-126-235,-1-1 0,1 1 0,0 0 0,0-1 1,0 1-1,0-1 0,0 1 0,1-1 0,2 4 1,6 3-4503,-10-16-6493</inkml:trace>
</inkml:ink>
</file>

<file path=ppt/ink/ink1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12.309"/>
    </inkml:context>
    <inkml:brush xml:id="br0">
      <inkml:brushProperty name="width" value="0.025" units="cm"/>
      <inkml:brushProperty name="height" value="0.025" units="cm"/>
    </inkml:brush>
  </inkml:definitions>
  <inkml:trace contextRef="#ctx0" brushRef="#br0">1 116 17553,'0'0'9705,"74"-53"-9673,-35 42-192,0-1-2467,-3-1-1120,0 1-1827,-6-3-6149</inkml:trace>
</inkml:ink>
</file>

<file path=ppt/ink/ink1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12.895"/>
    </inkml:context>
    <inkml:brush xml:id="br0">
      <inkml:brushProperty name="width" value="0.025" units="cm"/>
      <inkml:brushProperty name="height" value="0.025" units="cm"/>
    </inkml:brush>
  </inkml:definitions>
  <inkml:trace contextRef="#ctx0" brushRef="#br0">155 35 16592,'0'0'5349,"-9"-3"-2707,7 2-2592,-42-11 1822,42 12-1826,1-1 0,-1 1 0,0 0-1,1 0 1,-1 0 0,1-1 0,-1 2 0,1-1-1,-1 0 1,0 0 0,1 0 0,-1 1 0,1-1-1,-1 1 1,1-1 0,-1 1 0,1 0 0,0-1-1,-1 1 1,1 0 0,0 0 0,-1 0 0,1 0-1,0 0 1,0 0 0,0 0 0,0 1 0,0-1-1,0 0 1,-1 3 0,9-13 1240,-9 5-677,-13 8-134,12-2-439,0-1-1,1 1 0,-1-1 0,0 1 1,1 0-1,-1 0 0,1 0 0,0 1 0,0-1 1,0 1-1,0-1 0,0 1 0,0-1 1,1 1-1,-1 0 0,1 0 0,0 0 1,0 0-1,0 0 0,0 0 0,0 4 1,-1 3-26,1 1 0,1-1 1,-1 1-1,4 20 1,-3-30-10,0 0 1,0 1 0,0-1-1,1 0 1,-1 1 0,0-1-1,1 0 1,-1 0-1,1 1 1,0-1 0,-1 0-1,1 0 1,0 0 0,0 0-1,0 0 1,0 0-1,0 0 1,0 0 0,0 0-1,0-1 1,0 1 0,0 0-1,3 1 1,-1-1 15,0 0 0,0-1 0,0 1 0,1-1 0,-1 1 0,0-1 0,1 0 0,-1 0 0,6-1 0,-1 0 34,-1 0-1,1-1 1,0 0-1,-1-1 1,1 0-1,-1 0 1,12-7 0,-11 5 5,0-1 0,0 0 0,0-1 0,-1 0 0,0 0 0,-1-1 0,1 0 0,-1 0 0,-1 0 0,0-1 0,0 0 0,0 0 0,-1 0 0,-1-1 0,0 1 1,0-1-1,2-15 0,-5 25-60,0 1 0,0-1 0,0 0 0,0 0 1,0 0-1,-1 0 0,1 0 0,0 0 0,0 0 1,0 1-1,0-1 0,-1 0 0,1 0 0,0 0 1,0 0-1,0 0 0,0 0 0,-1 0 1,1 0-1,0 0 0,0 0 0,0 0 0,-1 0 1,1 0-1,0 0 0,0 0 0,0 0 0,-1 0 1,1 0-1,0 0 0,0 0 0,0-1 0,0 1 1,-1 0-1,1 0 0,0 0 0,0 0 0,0 0 1,0 0-1,0-1 0,-1 1 0,1 0 0,0 0 1,0 0-1,0 0 0,0-1 0,0 1 0,0 0 1,0 0-1,0 0 0,0 0 0,0-1 0,0 1 1,-1 0-1,1 0 0,0 0 0,0-1 0,0 1 1,0 0-1,1 0 0,-1-1 0,-9 12-150,1 1 128,1 0 1,1 0-1,0 0 1,1 1-1,0 0 1,1 1-1,1-1 1,0 0-1,0 1 0,1 0 1,1 0-1,1 0 1,1 18-1,0-28 16,0 0 0,0 0 0,0 0 0,1 0-1,-1 0 1,1 0 0,0-1 0,1 1 0,-1-1 0,0 1-1,1-1 1,0 0 0,0 0 0,5 4 0,55 39-22,-21-18 56,-37-23-28,1 0-1,-1 0 1,1 1-1,-2 0 0,1 0 1,-1 0-1,0 1 1,7 13-1,-10-17 33,0-1 0,0 0 0,0 1 0,-1-1 0,1 1 0,-1-1 0,1 1 0,-1-1 0,0 1 0,0-1 0,0 1 0,0-1 0,0 1 0,-1-1 0,1 1 0,-1-1 0,0 1 0,1-1 1,-1 0-1,0 1 0,-1-1 0,1 0 0,0 0 0,-1 0 0,1 0 0,-1 0 0,1 0 0,-1 0 0,0 0 0,-3 2 0,-5 2-22,0-1 0,0 0 1,-1-1-1,1 1 0,-1-2 1,0 0-1,-1 0 0,1-1 1,0 0-1,-1-1 0,1-1 1,-1 0-1,1 0 0,0-1 1,-13-2-1,22 2-152,0 1 1,0-1-1,-1 0 1,1 1-1,0-1 1,0 0-1,0-1 1,0 1-1,0 0 1,1 0-1,-1-1 0,0 1 1,0-1-1,1 1 1,-1-1-1,1 0 1,-2-2-1,1 1-652,1-1 0,0 1 0,0 0 0,-1 0 0,2-1 0,-1 1 0,0-1 0,1 1 0,0-1 1,-1-4-1,1-16-14967</inkml:trace>
</inkml:ink>
</file>

<file path=ppt/ink/ink1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13.826"/>
    </inkml:context>
    <inkml:brush xml:id="br0">
      <inkml:brushProperty name="width" value="0.025" units="cm"/>
      <inkml:brushProperty name="height" value="0.025" units="cm"/>
    </inkml:brush>
  </inkml:definitions>
  <inkml:trace contextRef="#ctx0" brushRef="#br0">201 17 4805,'0'0'21775,"-10"-4"-20713,6 1-986,2 2-51,1 0-1,-1 0 1,0 0 0,0 0-1,0 0 1,0 0 0,0 1-1,0-1 1,0 0 0,0 1 0,0 0-1,0-1 1,0 1 0,-1 0-1,1 0 1,0 0 0,0 1-1,0-1 1,0 0 0,0 1-1,0-1 1,0 1 0,0 0-1,0 0 1,0-1 0,0 1-1,0 1 1,1-1 0,-1 0-1,0 0 1,1 1 0,-1-1-1,1 1 1,-3 2 0,-10 13 51,1 0 0,1 1 1,1 0-1,0 1 1,2 0-1,0 0 0,1 1 1,1 0-1,1 1 1,0-1-1,2 1 0,-3 27 1,7-46-99,0 0 1,0 0-1,0-1 1,0 1-1,0 0 1,0 0-1,1 0 1,-1 0-1,0 0 1,1-1-1,0 1 1,-1 0-1,1 0 1,0-1-1,0 1 1,0 0-1,0-1 1,0 1-1,0-1 1,1 1-1,-1-1 1,0 0-1,3 2 1,-1-1-80,0-1-1,0 0 1,0 0 0,0 0-1,0-1 1,0 1 0,0 0 0,0-1-1,0 0 1,1 0 0,-1 0 0,6-1-1,3-1-419,1-1-1,-1 0 1,-1-1-1,1 0 1,0-1 0,13-8-1,34-26-4250,-2-5-2569</inkml:trace>
</inkml:ink>
</file>

<file path=ppt/ink/ink1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14.184"/>
    </inkml:context>
    <inkml:brush xml:id="br0">
      <inkml:brushProperty name="width" value="0.025" units="cm"/>
      <inkml:brushProperty name="height" value="0.025" units="cm"/>
    </inkml:brush>
  </inkml:definitions>
  <inkml:trace contextRef="#ctx0" brushRef="#br0">164 0 12204,'0'0'4062,"-11"11"-1809,-10 9-869,2 0 1,-31 43-1,42-52-771,0 1 0,1-1 0,0 1 0,1 1-1,1-1 1,0 1 0,0 0 0,2 0 0,-4 20 0,6-33-596,1 1 0,0 0 0,0-1 1,0 1-1,0 0 0,0 0 0,0-1 1,0 1-1,0 0 0,0 0 0,0-1 1,0 1-1,0 0 0,0 0 0,1-1 1,-1 1-1,0 0 0,1-1 0,-1 1 1,0 0-1,1-1 0,-1 1 0,1 0 1,-1-1-1,1 1 0,-1-1 0,1 1 1,-1-1-1,1 1 0,0-1 0,-1 1 1,1-1-1,0 0 0,-1 1 0,2-1 0,0 0 21,1 0-1,-1 0 0,1 0 1,-1-1-1,0 1 0,1-1 1,-1 1-1,0-1 0,1 0 0,-1 0 1,3-2-1,7-3 131,-1-1 0,0 0 0,13-12 0,-4-1-79,0 0 1,-2-1-1,-1-1 1,0-1-1,-2 0 0,0-1 1,11-27-1,-31 95-318,4-40 245,-9 31 21,1 0 0,2 0 1,-4 69-1,10-102-158,1 0 0,0 0 0,0 0 0,1 0 0,-1 0 0,0 0 0,1 0 0,-1-1 0,1 1 1,0 0-1,-1 0 0,3 3 0,-2-4-166,0-1 0,-1 1 1,1 0-1,0-1 1,0 1-1,0 0 1,0-1-1,0 0 0,0 1 1,0-1-1,0 1 1,0-1-1,0 0 0,1 0 1,-1 0-1,0 0 1,0 0-1,0 0 0,0 0 1,0 0-1,0 0 1,0 0-1,2-1 1,17-4-7434</inkml:trace>
</inkml:ink>
</file>

<file path=ppt/ink/ink1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25.691"/>
    </inkml:context>
    <inkml:brush xml:id="br0">
      <inkml:brushProperty name="width" value="0.025" units="cm"/>
      <inkml:brushProperty name="height" value="0.025" units="cm"/>
    </inkml:brush>
  </inkml:definitions>
  <inkml:trace contextRef="#ctx0" brushRef="#br0">31 206 15246,'0'0'9684,"-5"9"-9305,1-1-240,0 1-1,1-1 0,-1 1 0,2 0 1,-1 1-1,1-1 0,0 11 0,1-17-113,1-1 0,-1 1 0,1 0-1,0-1 1,0 1 0,0 0 0,0-1-1,1 1 1,-1-1 0,1 1 0,0-1-1,-1 1 1,1-1 0,0 1-1,0-1 1,1 0 0,-1 1 0,0-1-1,1 0 1,0 0 0,-1 0 0,1 0-1,0 0 1,0 0 0,0-1 0,0 1-1,0-1 1,0 1 0,1-1-1,-1 0 1,0 0 0,1 0 0,-1 0-1,1 0 1,3 0 0,2 0 46,-1-1-1,1 0 1,-1-1 0,1 0-1,-1 0 1,1-1 0,-1 0-1,0 0 1,0 0 0,1-1-1,-2 0 1,1-1 0,0 0-1,-1 0 1,0 0 0,0-1-1,0 1 1,9-11 0,-3 4 11,-1-1 0,-1 0 1,0 0-1,-1-1 1,0 0-1,0-1 0,11-29 1,-14 21 17,-3 11-140,-3 24-410,-2 24 229,0-17 137,2 0 0,2 37 0,-1-53 92,-1 1 0,1-1 0,0 0-1,0 1 1,0-1 0,1 0 0,0 0-1,0 0 1,0 0 0,0 0-1,0 0 1,1-1 0,0 1 0,0-1-1,0 1 1,0-1 0,0 0 0,5 3-1,-6-5 24,-1 0-1,1 0 0,-1 0 1,1 0-1,0-1 0,-1 1 1,1-1-1,0 1 0,0-1 1,0 1-1,-1-1 0,1 0 1,0 0-1,0 0 0,0 0 0,0 0 1,-1 0-1,1-1 0,0 1 1,0 0-1,0-1 0,2-1 1,-1 0 99,1 0 0,-1 0 0,0-1 0,0 1 0,0-1 0,0 0 0,-1 0 0,1 0 0,-1 0 0,3-4 0,3-8 382,0 0-1,-1 0 1,9-30 0,-7 13-512,-2-1 0,-1-1 0,-2 1 0,-1-1 0,-1-37 0,-5 54-217,-4 19-343,-5 27-1033,9 59-6215,3-62 4037,0 1-2043</inkml:trace>
</inkml:ink>
</file>

<file path=ppt/ink/ink1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26.531"/>
    </inkml:context>
    <inkml:brush xml:id="br0">
      <inkml:brushProperty name="width" value="0.025" units="cm"/>
      <inkml:brushProperty name="height" value="0.025" units="cm"/>
    </inkml:brush>
  </inkml:definitions>
  <inkml:trace contextRef="#ctx0" brushRef="#br0">1 530 12844,'0'0'14152,"9"-5"-12839,8-6-956,-1 0-1,-1-1 0,26-25 0,-35 30-246,0 0 1,0 0-1,-1 0 1,1-1 0,4-11-1,-8 15-14,-1 1 0,1 0 0,-1-1 0,0 1 0,0 0 1,-1-1-1,1 1 0,-1-1 0,0 0 0,0 1 0,0-1 0,0 1 0,0-1 0,-2-6 0,1 9-89,1 0 1,-1 0-1,1 0 0,-1 0 1,0 0-1,1 0 0,-1 0 1,0 0-1,0 1 0,0-1 1,0 0-1,0 0 0,1 1 1,-1-1-1,0 1 0,0-1 0,0 1 1,-1-1-1,1 1 0,0-1 1,0 1-1,0 0 0,0 0 1,0 0-1,0 0 0,-1-1 1,1 1-1,0 1 0,0-1 1,0 0-1,0 0 0,0 0 0,0 1 1,-1-1-1,1 0 0,0 1 1,0-1-1,-1 2 0,-2-1-32,1 0-1,-1 1 1,1 0 0,-1 0-1,1 0 1,0 0-1,0 0 1,0 1-1,0-1 1,-3 4-1,0 4-1,0 0-1,1 1 0,0-1 0,0 1 0,1 0 0,1 0 1,0 0-1,0 1 0,1-1 0,1 1 0,0-1 0,0 1 1,2 21-1,0-31 23,-1-1 1,0 0 0,1 1-1,-1-1 1,1 1-1,-1-1 1,1 0-1,0 1 1,0-1 0,-1 0-1,1 1 1,0-1-1,0 0 1,0 0 0,0 0-1,1 0 1,-1 0-1,0 0 1,0 0 0,1-1-1,-1 1 1,0 0-1,1-1 1,-1 1 0,0-1-1,1 1 1,-1-1-1,1 0 1,-1 1 0,1-1-1,-1 0 1,1 0-1,-1 0 1,1 0-1,-1-1 1,1 1 0,-1 0-1,3-1 1,1 0 23,1 0 0,0-1 0,-1 1 0,1-1 0,-1-1 0,0 1 1,0-1-1,10-5 0,2-8 34,1-1 1,-2 0-1,0-1 1,-1-1-1,-1 0 0,19-35 1,55-133 15,-84 179-68,1-5-56,1 1 0,-2-1 0,0 0 0,0 0 0,-1 0 0,2-24-1,-20 49-424,6 2 415,1 0-1,0 1 0,1 1 1,0-1-1,-6 26 1,-18 87 122,30-122-57,-4 18 92,1 1 0,2 0 0,0 45 0,2-69-89,0 1 0,-1-1 0,1 1 0,0-1 0,1 1 0,-1-1 0,0 1-1,0-1 1,1 1 0,-1-1 0,0 0 0,1 1 0,0-1 0,-1 0 0,1 1 0,0-1 0,-1 0 0,1 0 0,0 1 0,0-1-1,0 0 1,0 0 0,0 0 0,1 0 0,-1 0 0,0-1 0,0 1 0,1 0 0,-1 0 0,0-1 0,1 1 0,-1-1 0,0 1-1,1-1 1,-1 0 0,1 1 0,-1-1 0,1 0 0,-1 0 0,1 0 0,2-1 0,0 0 77,1 0 1,-1 0-1,0 0 1,0-1-1,1 0 1,-1 0-1,0 0 1,-1 0-1,1-1 1,0 1-1,-1-1 1,7-7-1,16-20 1,-2-2-1,-1-1 1,-1-1 0,21-46-1,55-150 51,-88 203-131,-7 17 0,-5 18 0,-12 32-11,2 2 1,2-1-1,2 2 0,1-1 1,3 1-1,1 0 0,2 0 1,6 49-1,-6-91 12,1 0 0,0 0 1,0-1-1,0 1 0,0 0 0,0 0 1,0-1-1,0 1 0,0 0 1,0 0-1,1 0 0,-1-1 0,0 1 1,0 0-1,1-1 0,-1 1 0,0 0 1,1-1-1,-1 1 0,1 0 0,-1-1 1,1 1-1,-1-1 0,1 1 1,-1-1-1,1 1 0,-1-1 0,1 1 1,0-1-1,-1 1 0,1-1 0,0 0 1,-1 1-1,1-1 0,0 0 0,0 0 1,0 1-1,1-2 1,-1 0 0,-1 0 0,1 0 0,0 0 0,0 0 0,0 0 1,0 0-1,-1 0 0,1 0 0,0 0 0,-1 0 0,1 0 0,-1 0 0,1-1 0,-1 1 0,0 0 0,0 0 1,1-1-1,-1 1 0,0 0 0,0-1 0,0-1 0,0-10-2,0 0 0,0 0 0,-1 0 0,-1 0 0,0 0 0,-1 1 0,-6-17 0,6 21 0,0 0 0,-1 1 0,0 0 0,-1-1 0,1 1 0,-1 1 0,-1-1 0,1 1 0,-1 0 0,0 0 0,-1 1 0,-11-8 0,80 20-641,5 4-3500,-21-8-3676,-20-3 365</inkml:trace>
</inkml:ink>
</file>

<file path=ppt/ink/ink1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27.951"/>
    </inkml:context>
    <inkml:brush xml:id="br0">
      <inkml:brushProperty name="width" value="0.025" units="cm"/>
      <inkml:brushProperty name="height" value="0.025" units="cm"/>
    </inkml:brush>
  </inkml:definitions>
  <inkml:trace contextRef="#ctx0" brushRef="#br0">30 394 18193,'0'0'8024,"-4"9"-7389,-1 3-338,0 1-1,1 0 1,1 0-1,0 0 1,1 0 0,0 0-1,1 1 1,1 25-1,0-38-288,0 0 0,0-1 0,0 1 0,0 0 1,0 0-1,1-1 0,-1 1 0,0 0 0,1-1 0,-1 1 0,0 0 0,1-1 0,-1 1 0,1 0 0,-1-1 0,1 1 0,-1-1 0,1 1 0,-1-1 0,1 1 0,0-1 0,-1 0 0,1 1 0,0-1 1,-1 1-1,1-1 0,0 0 0,-1 0 0,3 1 0,24-6 310,21-24 110,-35 17-428,0-1-1,-1 0 1,-1-1 0,18-26 0,-24 31-125,0 1 1,0-1-1,-1 1 0,-1-1 1,0 0-1,0-1 0,0 1 1,-1 0-1,-1-1 1,1-13-1,-2 23 116,0 0 1,0-1 0,0 1-1,0 0 1,0 0-1,0 0 1,0 0 0,0-1-1,0 1 1,0 0-1,0 0 1,0 0 0,-1 0-1,1 0 1,0 0-1,0-1 1,0 1 0,0 0-1,0 0 1,0 0-1,0 0 1,-1 0 0,1 0-1,0 0 1,0 0-1,0 0 1,0 0 0,-1 0-1,1 0 1,0 0-1,0 0 1,0 0 0,0 0-1,0 0 1,-1 0-1,1 0 1,0 0 0,0 0-1,0 0 1,0 0-1,-1 0 1,1 0 0,0 0-1,0 0 1,0 0-1,0 0 1,0 0 0,-1 0-1,1 0 1,0 0-1,0 1 1,0-1-1,0 0 1,0 0 0,0 0-1,0 0 1,0 0-1,-1 0 1,1 1 0,0-1-1,0 0 1,0 0-1,0 0 1,0 0 0,0 1-1,0-1 1,0 0-1,-9 11-257,3 3 417,-1 1 1,2-1 0,0 1-1,1 1 1,1-1-1,0 1 1,1-1 0,1 1-1,1 31 1,0-47-138,0 1 1,0 0-1,1-1 0,-1 1 1,0-1-1,0 1 0,1-1 0,-1 1 1,0-1-1,1 1 0,-1-1 1,0 1-1,1-1 0,-1 1 1,1-1-1,-1 1 0,1-1 1,-1 0-1,1 1 0,-1-1 1,1 0-1,-1 1 0,1-1 1,0 0-1,-1 0 0,1 0 1,-1 0-1,1 0 0,0 1 1,-1-1-1,1 0 0,0 0 1,-1 0-1,1-1 0,-1 1 1,1 0-1,0 0 0,-1 0 1,1 0-1,-1-1 0,1 1 1,1-1-1,26-12 753,-18 1-831,1 1 0,-1-1 1,-1-1-1,-1 0 1,1 0-1,-2-1 0,0 0 1,-1 0-1,0-1 1,5-20-1,-17 51-197,2-3 279,-1 0 1,1 0-1,1 0 0,0 1 0,1-1 0,1 1 0,0-1 0,1 1 0,2 22 0,-2-35-5,0 0-1,0 0 1,0 0-1,1-1 1,-1 1 0,0 0-1,1 0 1,-1 0-1,0 0 1,1 0-1,-1 0 1,1-1 0,0 1-1,-1 0 1,1 0-1,-1-1 1,1 1-1,0 0 1,0-1-1,0 1 1,-1-1 0,1 1-1,0-1 1,0 1-1,0-1 1,0 1-1,0-1 1,0 0 0,0 0-1,0 0 1,0 1-1,-1-1 1,1 0-1,0 0 1,0 0 0,0 0-1,0 0 1,0-1-1,0 1 1,0 0-1,0 0 1,0-1 0,0 1-1,0 0 1,0-1-1,0 1 1,-1-1-1,1 1 1,0-1 0,0 0-1,0 0 1,4-2 86,0-1 1,-1 0-1,1 0 1,-1 0 0,0 0-1,7-9 1,-4 0-144,1 0-1,-1 0 1,-1 0 0,-1-1 0,0 0 0,0 0 0,-2 0-1,1 0 1,-2-1 0,1-15 0,-19 54-559,13-17 668,0 1-1,1-1 1,0 1 0,1 0 0,0-1 0,-1 15-1,3-21-61,0 0-1,-1 0 0,1 0 1,0-1-1,0 1 0,0 0 1,0-1-1,0 1 0,0-1 1,0 1-1,0-1 0,0 0 1,0 1-1,0-1 0,0 0 1,0 0-1,0 1 0,0-1 1,0 0-1,1 0 0,-1 0 1,0 0-1,0-1 0,0 1 1,0 0-1,0 0 0,0-1 1,0 1-1,0-1 0,1 0 1,39-9-76,-34 8-87,0 0-1,-1 0 1,1 0-1,0 1 1,0 0-1,1 0 1,-1 1-1,0-1 1,8 2-1,-13 0 152,1 0-1,-1 0 0,0-1 1,0 2-1,-1-1 1,1 0-1,0 0 0,0 0 1,0 1-1,-1-1 1,1 1-1,-1 0 1,1-1-1,-1 1 0,0 0 1,1 0-1,-1 0 1,0-1-1,0 1 0,-1 1 1,1-1-1,0 0 1,-1 0-1,1 0 0,-1 0 1,1 0-1,-1 1 1,0-1-1,0 0 0,0 0 1,0 0-1,-1 4 1,1 41 1583,0-46-1253,0-11 410,18-147-1115,-18 149 45,0-1 1,0 1 0,1-1-1,0 1 1,1 0 0,0 0-1,0 0 1,1 0 0,0 0-1,0 0 1,1 0 0,0 1-1,0 0 1,1 0-1,0 0 1,0 0 0,0 1-1,1 0 1,0 0 0,8-6-1,0 0-869,1-1-1,-2 0 0,22-27 0,-31 33 1371,0 1 0,0 0-1,-1-1 1,0 0 0,0 0-1,0 0 1,-1 0 0,0 0-1,-1-1 1,0 1 0,0 0-1,0-12 1,-1 18-116,0 1-1,0 0 1,0 0 0,0-1 0,0 1-1,-1 0 1,1 0 0,0 0-1,0-1 1,0 1 0,-1 0-1,1 0 1,0 0 0,0-1-1,-1 1 1,1 0 0,0 0-1,0 0 1,-1 0 0,1 0-1,0 0 1,-1 0 0,1-1-1,0 1 1,0 0 0,-1 0-1,1 0 1,0 0 0,-1 0-1,1 0 1,0 0 0,0 1 0,-1-1-1,1 0 1,0 0 0,0 0-1,-1 0 1,1 0 0,0 0-1,-1 0 1,1 1 0,0-1-1,-14 8 313,8-1-183,0 1-1,1 0 0,1 0 1,-1 0-1,1 0 0,1 1 1,-1 0-1,1 0 0,-1 10 0,-15 90 2111,17-93-1941,1-10-261,-3 14 171,2-1 1,0 1-1,1-1 0,1 1 1,1 0-1,4 27 1,-5-48-253,0 1-1,0-1 1,0 0 0,1 1 0,-1-1 0,0 0 0,0 1 0,1-1 0,-1 1 0,0-1 0,1 0 0,-1 1 0,0-1 0,1 1 0,-1-1 0,1 1 0,-1 0 0,1-1 0,-1 1 0,1-1 0,-1 1 0,1 0 0,-1-1 0,1 1 0,0 0 0,-1 0 0,1-1 0,0 1 0,-1 0 0,1 0 0,-1 0 0,1 0 0,0 0 0,-1 0 0,1 0-1,0 0 1,-1 0 0,1 0 0,0 0 0,-1 0 0,1 1 0,0-1 0,-1 0 0,1 0 0,-1 1 0,1-1 0,0 0 0,-1 1 0,1-1 0,-1 1 0,1-1 0,-1 0 0,0 1 0,1-1 0,-1 1 0,1-1 0,-1 1 0,0 0 0,1-1 0,-1 1 0,0-1 0,0 1 0,1 0 0,-1 0 0,-1-9-9,0 0 0,-1-1 0,0 1 0,0 0 1,-1 0-1,0 0 0,0 0 0,-1 0 1,0 1-1,0 0 0,-1 0 0,0 0 0,0 0 1,-1 1-1,0-1 0,0 2 0,0-1 0,-1 1 1,1 0-1,-1 0 0,-8-4 0,15 9 536,84 2 216,-1 1-4352,-101-8-2497,-15-11 2339,15 7 2114,7 5 1412,-71-36-102,76 37 364,0 0 1,0-1-1,1 0 1,-1 0 0,1-1-1,0 1 1,0-1 0,0-1-1,1 1 1,-6-9 0,10 14-5,0 0 0,0-1 1,-1 1-1,1 0 0,0 0 0,0 0 1,0 0-1,0-1 0,0 1 1,0 0-1,0 0 0,0 0 0,0-1 1,0 1-1,-1 0 0,1 0 1,0 0-1,0-1 0,0 1 0,0 0 1,0 0-1,0 0 0,0-1 1,1 1-1,-1 0 0,0 0 0,0 0 1,0-1-1,0 1 0,0 0 1,0 0-1,0 0 0,0 0 0,0-1 1,1 1-1,-1 0 0,0 0 0,0 0 1,0 0-1,0 0 0,0-1 1,1 1-1,-1 0 0,0 0 0,0 0 1,1 0-1,12 1-44,16 10-1230,0 3-1665,5-1-2365</inkml:trace>
</inkml:ink>
</file>

<file path=ppt/ink/ink1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28.294"/>
    </inkml:context>
    <inkml:brush xml:id="br0">
      <inkml:brushProperty name="width" value="0.025" units="cm"/>
      <inkml:brushProperty name="height" value="0.025" units="cm"/>
    </inkml:brush>
  </inkml:definitions>
  <inkml:trace contextRef="#ctx0" brushRef="#br0">77 27 6662,'9'0'2005,"26"0"4327,-34 0-6024,-1 1 1,1-1-1,-1 0 1,1 0 0,-1 0-1,1 0 1,0 0-1,-1-1 1,1 1-1,-1 0 1,1 0 0,-1 0-1,1 0 1,-1 0-1,1-1 1,-1 1 0,1 0-1,-1-1 1,1 1-1,-1 0 1,1-1-1,-1 1 1,0 0 0,1-1-1,-1 1 1,0-1-1,1 1 1,-1-1 0,0 1-1,1-1 1,-1 1-1,0-1 1,0 1 0,0-1-1,0 1 1,1-1-1,-1 1 1,0-1-1,0 1 1,0-1 0,0 0-1,0 1 1,0-2-1,-1 1-157,0 0-1,0 1 1,0-1-1,0 0 1,0 0 0,0 0-1,0 1 1,0-1-1,0 0 1,0 1-1,0-1 1,-1 1-1,1 0 1,0-1-1,0 1 1,0 0-1,-1 0 1,1-1-1,0 1 1,-3 0-1,-31 0-348,28 0 353,2 0-164,-1 0 0,1 1 0,-1 0-1,1 0 1,0 0 0,-8 3 0,11-4-93,1 1 1,0-1-1,-1 1 0,1-1 0,0 1 1,0 0-1,0 0 0,0-1 0,0 1 0,0 0 1,0 0-1,0 0 0,0 0 0,0 0 1,0 0-1,0 0 0,1 0 0,-1 0 1,0 1-1,1-1 0,-1 0 0,1 0 1,0 1-1,-1-1 0,1 0 0,0 1 1,0-1-1,0 0 0,-1 1 0,2-1 1,-1 0-1,0 2 0,1-2 6,-1 0 0,1 0 1,0 0-1,-1 0 0,1-1 0,0 1 0,0 0 1,0 0-1,0-1 0,0 1 0,0-1 0,0 1 1,0-1-1,0 1 0,0-1 0,0 0 0,0 0 1,0 1-1,0-1 0,0 0 0,0 0 0,1 0 1,-1 0-1,1 0 0,36 0-738,-28-1 364,29 0-552,-26-1 929,0 2 0,0 0 0,0 0 0,1 1 0,14 4-1,-28-5 115,1 0 0,0 0 0,0 0 0,-1 0 0,1 0-1,0 1 1,-1-1 0,1 0 0,0 1 0,-1-1 0,1 0-1,0 1 1,-1-1 0,1 1 0,-1-1 0,1 1-1,-1-1 1,1 1 0,-1-1 0,1 1 0,-1 0 0,0-1-1,1 1 1,-1 0 0,0-1 0,1 1 0,-1 0 0,0-1-1,0 2 1,-10 18 1274,-31 14 810,39-32-2078,-7 4 210,-2 3-7,-1-1 0,0 0 0,0-1 0,-1 0 0,0-1 0,-24 8 0,37-14-299,0 0-1,-1 0 1,1 0-1,0 0 0,0 1 1,0-1-1,-1 0 1,1 0-1,0 0 1,0 0-1,-1 0 0,1 0 1,0 0-1,0 0 1,0 0-1,-1 0 0,1 0 1,0 0-1,0 0 1,-1 0-1,1 0 1,0 0-1,0-1 0,0 1 1,-1 0-1,1 0 1,0 0-1,0 0 0,0 0 1,-1 0-1,1-1 1,0 1-1,0 0 1,0 0-1,0 0 0,-1-1 1,1 1-1,0 0 1,0 0-1,0 0 0,0-1 1,0 1-1,0 0 1,0 0-1,0 0 1,0-1-1,0 1 0,0 0 1,0 0-1,0-1 1,0 1-1,0 0 0,0-1 1,6-12-4571,12-8-3170</inkml:trace>
</inkml:ink>
</file>

<file path=ppt/ink/ink1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28.756"/>
    </inkml:context>
    <inkml:brush xml:id="br0">
      <inkml:brushProperty name="width" value="0.025" units="cm"/>
      <inkml:brushProperty name="height" value="0.025" units="cm"/>
    </inkml:brush>
  </inkml:definitions>
  <inkml:trace contextRef="#ctx0" brushRef="#br0">92 340 17681,'0'0'3128,"-11"10"-2327,7-6-928,-7 5 477,0 1-1,1 0 0,-13 19 0,21-26-192,-1 0 0,1 0-1,0 1 1,0-1-1,0 0 1,0 1-1,1 0 1,0-1-1,0 1 1,0 0-1,0 0 1,0 0-1,1 0 1,-1 0-1,1 0 1,0 0-1,0-1 1,1 1-1,-1 0 1,1 0-1,2 6 1,-2-9-136,0 1 1,0-1-1,1 1 1,-1-1-1,1 0 1,-1 0-1,1 1 1,-1-1-1,1 0 1,0 0-1,-1-1 1,1 1-1,0 0 1,0-1-1,0 1 1,-1-1-1,1 1 1,0-1-1,0 0 1,0 0-1,0 0 1,0 0-1,0 0 1,3-1-1,1 1 72,0-1-1,1 0 1,-1 0-1,0 0 1,0-1-1,10-4 1,-6 0-20,1 0 0,-1-1 0,-1-1 0,1 1 0,-1-2 0,-1 1 0,1-1 1,-2 0-1,1-1 0,-1 0 0,0 0 0,-1 0 0,-1-1 0,1 0 0,-2 0 1,5-15-1,-2 3 127,-1-1 0,-1 0 1,-2-1-1,0 1 0,-1-1 0,-2 1 1,-2-27-1,1 44-182,0-1 0,0 0-1,-1 1 1,0-1 0,-1 1 0,0 0 0,0-1-1,0 1 1,-1 1 0,-7-11 0,10 15-32,-1 0 0,1 0 0,-1 1 0,1-1 1,-1 0-1,0 1 0,0-1 0,0 1 0,0-1 0,0 1 0,0 0 1,0 0-1,-1 0 0,1 0 0,0 0 0,0 1 0,-1-1 0,1 1 0,-1-1 1,1 1-1,0 0 0,-1 0 0,1 0 0,-1 0 0,1 0 0,0 1 1,-1-1-1,1 1 0,0 0 0,-1-1 0,1 1 0,0 0 0,0 0 1,0 1-1,0-1 0,0 0 0,-4 4 0,-4 4 45,1 1-1,0 0 0,0 1 1,1-1-1,1 2 1,0-1-1,0 1 1,1 0-1,1 1 1,0-1-1,0 1 1,2 0-1,-1 0 1,2 0-1,0 1 0,-1 18 1,3-30-29,0 1 1,1 0-1,-1 0 1,1 0 0,-1-1-1,1 1 1,0 0-1,0-1 1,0 1-1,1-1 1,-1 1-1,1-1 1,-1 1-1,1-1 1,0 0-1,0 0 1,-1 0-1,2 0 1,-1 0-1,0 0 1,0-1-1,1 1 1,-1-1-1,0 1 1,1-1 0,0 0-1,-1 0 1,1 0-1,0 0 1,-1-1-1,1 1 1,5 0-1,11 1-30,1 0 0,0-1 0,35-4 0,-17 2-568,-35 0 581,1 1 0,-1 0 1,1 0-1,0 0 0,-1 0 0,1 1 0,0 0 0,-1 0 0,1 0 0,-1 0 0,1 0 0,-1 0 0,0 1 0,0 0 1,1 0-1,-1 0 0,0 0 0,-1 0 0,1 0 0,0 1 0,-1 0 0,1-1 0,-1 1 0,0 0 0,0 0 0,0 0 0,0 0 1,0 1-1,-1-1 0,1 0 0,-1 1 0,0-1 0,0 1 0,-1-1 0,1 1 0,-1 0 0,1-1 0,-1 8 0,0-8 181,6 33-1572,4-26-3305,9-12-4237,-4-8-3213</inkml:trace>
</inkml:ink>
</file>

<file path=ppt/ink/ink1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29.610"/>
    </inkml:context>
    <inkml:brush xml:id="br0">
      <inkml:brushProperty name="width" value="0.025" units="cm"/>
      <inkml:brushProperty name="height" value="0.025" units="cm"/>
    </inkml:brush>
  </inkml:definitions>
  <inkml:trace contextRef="#ctx0" brushRef="#br0">130 358 16143,'0'0'4436,"-9"2"-1318,3-2-2929,1 2 1,-1-1-1,0 1 1,1-1-1,0 2 0,-1-1 1,1 1-1,0-1 1,0 1-1,0 1 0,1-1 1,-1 1-1,1-1 1,0 1-1,0 1 0,0-1 1,0 1-1,1-1 1,0 1-1,0 0 0,0 0 1,-4 9-1,5-8-40,0-1-1,0 0 1,0 1-1,1-1 1,-1 1-1,1-1 1,1 1-1,-1 0 1,1-1 0,0 1-1,1 6 1,-1-11-139,0 1 0,1 0 0,0-1 1,-1 1-1,1 0 0,0-1 0,0 1 1,0-1-1,0 0 0,0 1 0,0-1 1,1 0-1,-1 1 0,0-1 0,1 0 1,-1 0-1,0 0 0,1 0 1,0 0-1,-1-1 0,1 1 0,-1 0 1,1-1-1,0 1 0,-1-1 0,1 1 1,0-1-1,0 0 0,-1 0 0,1 0 1,0 0-1,0 0 0,0 0 0,-1-1 1,1 1-1,3-1 0,0-1 26,0 1 0,0-1-1,-1 0 1,1 0 0,0-1 0,-1 1-1,1-1 1,-1 0 0,0 0-1,0-1 1,0 1 0,0-1 0,-1 0-1,5-6 1,40-63-225,-35 51 57,-7 13-220,0-1 0,0 0 0,-1 0 0,0 0 0,-1-1 0,0 0 0,-1 0 1,0 0-1,2-18 0,-6 33 442,0-1 1,0 0-1,0 1 1,-1-1 0,1 0-1,-1 0 1,0 0-1,-3 4 1,-3 7 226,3-6-87,1 0 0,1 0 0,-1 0 0,1 0 0,1 1 0,-1-1 0,1 1-1,1 0 1,0 0 0,0-1 0,1 17 0,1-24-201,-1 0-1,1 0 0,-1-1 0,1 1 0,0 0 0,-1-1 0,1 1 0,0 0 0,0-1 0,-1 1 0,1-1 0,0 1 1,0-1-1,0 0 0,0 1 0,0-1 0,0 0 0,0 0 0,-1 0 0,1 1 0,0-1 0,0 0 0,0 0 1,0 0-1,0 0 0,0-1 0,0 1 0,0 0 0,0 0 0,0-1 0,0 1 0,0 0 0,-1-1 0,1 1 0,0-1 1,0 1-1,0-1 0,-1 1 0,2-2 0,36-21 722,-12 0-711,-2-1-1,0-1 0,35-50 1,-49 61-414,-1-1 1,0 0 0,-1 0 0,-1-1 0,0 0 0,-1 0 0,-1-1 0,0 0 0,3-24 0,-11 35 40,-5 15 138,-7 19 43,5 0 260,1 0 0,2 0 1,0 1-1,2 0 0,1 0 1,2 1-1,1-1 0,3 44 1,-2-71-114,0 1 0,0-1 1,1 1-1,-1-1 0,1 0 1,-1 1-1,1-1 0,0 0 1,-1 1-1,1-1 0,1 0 1,-1 0-1,0 0 0,0 0 1,1 0-1,3 3 0,-4-4 27,0 0-1,0 0 1,1-1-1,-1 1 1,0-1-1,1 1 0,-1-1 1,1 1-1,-1-1 1,1 0-1,-1 0 0,1 0 1,-1 0-1,0 0 1,1 0-1,-1 0 1,1 0-1,-1-1 0,1 1 1,1-1-1,3-2 91,0 1-1,-1-1 1,1 0-1,-1-1 1,1 1-1,-1-1 1,0 0-1,-1-1 1,1 1-1,6-10 1,11-16-7,-2-2 0,-1-1 0,-1 0 0,-2-1 0,-2-1 1,-1 0-1,-2-1 0,-1 0 0,8-61 0,-16 72 35,-5 37-120,-5 40-134,7-22 117,2 1 1,1-1 0,1 0 0,2 1 0,10 34 0,-10-47 1,1-1 0,1 1 0,0-1 1,1-1-1,1 0 0,0 0 0,2 0 0,-1-1 0,26 25 0,-18-27 64,-14-11-82,-12-7-120,-50-24-2071,37 20 2143,0-1-1,1-1 1,0-1-1,1-1 1,1 0-1,-34-32 1,51 44 92,-1 0 0,1-1 0,0 1 0,-1-1 0,1 1 0,0-1 0,0 1 0,0-1 0,0 0 0,0 1 0,0-1 0,1 0 0,-1 0 0,0 0 0,1 0 0,0 1 0,-1-1 0,1 0 0,0 0 0,0 0 0,0 0 0,0 0 0,0 0 0,1 0 0,-1 0 0,0 0 0,1 0 1,0 1-1,-1-1 0,1 0 0,0 0 0,0 0 0,0 1 0,0-1 0,0 1 0,0-1 0,0 1 0,4-3 0,3-3 156,1 1 0,0 0 0,0 1 0,1 0-1,18-6 1,-19 7-166,66-27-145,-8 5-2001,87-48-1,-70 23-6115</inkml:trace>
</inkml:ink>
</file>

<file path=ppt/ink/ink1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07.506"/>
    </inkml:context>
    <inkml:brush xml:id="br0">
      <inkml:brushProperty name="width" value="0.025" units="cm"/>
      <inkml:brushProperty name="height" value="0.025" units="cm"/>
    </inkml:brush>
  </inkml:definitions>
  <inkml:trace contextRef="#ctx0" brushRef="#br0">1575 0 11627,'0'0'5418,"3"10"-4435,10 19-403,0 0 1,2-1 0,1 0 0,32 41-1,-18-27-438,30 56 0,-40-56 2,-2 1-1,-2 1 1,-1 1 0,-3 0 0,-1 1 0,7 73 0,-14-53 170,-2 0 1,-4-1-1,-2 1 1,-14 71-1,-4-29 440,-60 178-1,-65 85 56,109-289-752,-3-1-1,-4-3 1,-4-2-1,-2-1 1,-4-3 0,-3-3-1,-3-2 1,-3-3-1,-82 64 1,-275 169 59,68-54-104,327-223-29,1 1 0,0 1-1,2 1 1,1 0 0,0 2 0,2 1 0,1 1-1,-22 40 1,41-67-65,0 1 0,0-1 0,1 0 0,-1 1 0,0-1 0,-1 0-1,1 1 1,0-1 0,0 0 0,0 1 0,0-1 0,0 0 0,0 1 0,0-1 0,0 0-1,-1 1 1,1-1 0,0 0 0,0 0 0,0 1 0,-1-1 0,1 0 0,0 0 0,0 1-1,-1-1 1,1 0 0,0 0 0,0 0 0,-1 1 0,1-1 0,0 0 0,-1 0-1,1 0 1,0 0 0,-1 0 0,1 0 0,0 0 0,-1 0 0,1 0 0,0 0 0,-1 0-1,1 0 1,-1 0 0,4-18-8305,6-5-3475</inkml:trace>
</inkml:ink>
</file>

<file path=ppt/ink/ink1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07.952"/>
    </inkml:context>
    <inkml:brush xml:id="br0">
      <inkml:brushProperty name="width" value="0.025" units="cm"/>
      <inkml:brushProperty name="height" value="0.025" units="cm"/>
    </inkml:brush>
  </inkml:definitions>
  <inkml:trace contextRef="#ctx0" brushRef="#br0">359 1 10346,'0'0'11045,"-3"14"-10063,-4 8-851,-1 1-1,0-1 1,-2 0-1,0 0 1,-19 26-1,-83 115 849,50-76 163,51-71-968,-51 80 958,56-85-934,1 1 1,-1-1 0,2 1-1,0 0 1,0 0-1,-3 22 1,7-32-186,-1-1 0,1 1 1,0-1-1,0 0 0,0 1 0,1-1 0,-1 0 0,0 1 0,0-1 1,1 0-1,-1 1 0,1-1 0,-1 0 0,1 1 0,-1-1 0,1 0 1,0 0-1,0 0 0,-1 0 0,1 0 0,0 0 0,0 0 0,0 0 1,0 0-1,0 0 0,3 1 0,-1 0 24,1-1 1,0 1-1,0-1 1,0 0-1,0 0 1,0 0-1,0-1 0,0 0 1,6 0-1,10-1 216,1-1 0,-1 0 0,20-7-1,58-19 1028,145-63 0,-115 40-850,-21 13-469,92-38-954,-173 63-1040,0 0-1,40-30 1,-10-8-5505</inkml:trace>
</inkml:ink>
</file>

<file path=ppt/ink/ink1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08.544"/>
    </inkml:context>
    <inkml:brush xml:id="br0">
      <inkml:brushProperty name="width" value="0.025" units="cm"/>
      <inkml:brushProperty name="height" value="0.025" units="cm"/>
    </inkml:brush>
  </inkml:definitions>
  <inkml:trace contextRef="#ctx0" brushRef="#br0">70 488 9257,'0'0'2578,"-9"6"289,-44 31 1516,46-30-1256,12-8 211,15-10-1096,29-32-1636,-2-2 1,-1-3-1,-3-1 1,-2-2-1,-3-2 1,-2-1 0,55-111-1,-91 164-610,0 0 1,1 0-1,-1 0 0,0 0 0,0 1 1,1-1-1,-1 0 0,0 0 0,1 1 0,-1-1 1,1 0-1,-1 1 0,1-1 0,-1 0 0,1 1 1,-1-1-1,1 1 0,0-1 0,-1 1 1,1-1-1,0 1 0,-1-1 0,1 1 0,0 0 1,0-1-1,-1 1 0,1 0 0,0-1 1,0 1-1,0 0 0,0 0 0,-1 0 0,1 0 1,0 0-1,0 0 0,0 0 0,0 0 0,-1 0 1,1 1-1,0-1 0,0 0 0,0 0 1,-1 1-1,1-1 0,1 1 0,28 34-562,-17-18 639,12 11 10,1-2 1,2 0-1,0-2 1,36 23-1,51 25-548,-35-27-3019,25 15-7739,-53-29-5711</inkml:trace>
</inkml:ink>
</file>

<file path=ppt/ink/ink1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09.388"/>
    </inkml:context>
    <inkml:brush xml:id="br0">
      <inkml:brushProperty name="width" value="0.025" units="cm"/>
      <inkml:brushProperty name="height" value="0.025" units="cm"/>
    </inkml:brush>
  </inkml:definitions>
  <inkml:trace contextRef="#ctx0" brushRef="#br0">37 0 19090,'0'0'2242,"6"71"-1121,-7-26-192,-8 11-545,-2 1-191,-1 1-97,6-6-993,5-10-1698,-1-10-2818,1-9-6534</inkml:trace>
</inkml:ink>
</file>

<file path=ppt/ink/ink1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09.762"/>
    </inkml:context>
    <inkml:brush xml:id="br0">
      <inkml:brushProperty name="width" value="0.025" units="cm"/>
      <inkml:brushProperty name="height" value="0.025" units="cm"/>
    </inkml:brush>
  </inkml:definitions>
  <inkml:trace contextRef="#ctx0" brushRef="#br0">1 104 16720,'0'0'934,"5"-11"582,-3 5-1279,0 2-92,-1 0 0,1 0 0,0 0 0,0 0 0,0 0 1,1 0-1,0 1 0,-1-1 0,1 1 0,0 0 0,0 0 0,1 0 0,-1 0 0,1 0 1,-1 1-1,1 0 0,0 0 0,0 0 0,5-2 0,12-2 65,0 1 1,1 1-1,-1 1 0,1 1 0,-1 1 1,1 0-1,0 2 0,-1 1 1,1 0-1,-1 2 0,1 0 0,-1 2 1,29 11-1,-40-13-180,0 0-1,0 1 1,0 0 0,-1 0 0,1 1-1,-1 1 1,-1-1 0,1 1 0,-1 1-1,-1 0 1,1 0 0,-1 0 0,-1 1-1,1 0 1,-2 0 0,1 1-1,-1 0 1,-1 0 0,0 0 0,0 0-1,-1 1 1,0-1 0,-1 1 0,0 0-1,0 0 1,-2 0 0,1 0 0,-2 12-1,0-12 148,-2-1 0,1 0-1,-1 0 1,0 0 0,-1 0 0,0 0-1,-1 0 1,0-1 0,-1 0-1,0 0 1,0-1 0,0 1-1,-1-1 1,-1-1 0,1 1 0,-1-1-1,-1-1 1,1 1 0,-10 4-1,4-2 64,0-1 0,0 0 0,0-2 0,-1 1-1,0-2 1,0 0 0,-1-1 0,0 0 0,1-1 0,-1-1-1,0 0 1,-16-1 0,26-2-473,1 0 1,-1-1-1,1 1 1,0-1-1,0 0 1,0 0-1,0-1 1,0 0-1,0 1 1,1-2-1,0 1 1,-1 0-1,1-1 1,0 0-1,0 0 1,1 0-1,-1 0 0,1-1 1,0 1-1,0-1 1,1 0-1,-1 0 1,1 0-1,0 0 1,-1-8-1,1 9-87,0 0-1,1-1 1,0 1-1,0-1 0,1 0 1,-1 1-1,1-1 1,0 1-1,0-1 1,0 1-1,1-1 1,0 0-1,0 1 0,0-1 1,0 1-1,1 0 1,-1-1-1,1 1 1,0 0-1,1 0 1,-1 0-1,1 0 0,-1 1 1,1-1-1,0 1 1,1-1-1,-1 1 1,1 0-1,-1 0 0,6-3 1,25-8-8553</inkml:trace>
</inkml:ink>
</file>

<file path=ppt/ink/ink1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10.087"/>
    </inkml:context>
    <inkml:brush xml:id="br0">
      <inkml:brushProperty name="width" value="0.025" units="cm"/>
      <inkml:brushProperty name="height" value="0.025" units="cm"/>
    </inkml:brush>
  </inkml:definitions>
  <inkml:trace contextRef="#ctx0" brushRef="#br0">0 74 21781,'0'0'10244,"2"7"-10212,5 39-272,-7-46 198,1 1 1,-1-1-1,0 1 1,1-1-1,-1 1 0,1-1 1,-1 1-1,1-1 1,-1 1-1,1-1 1,-1 0-1,1 1 0,0-1 1,-1 0-1,1 1 1,-1-1-1,1 0 1,0 0-1,-1 0 1,1 0-1,0 1 0,-1-1 1,1 0-1,0 0 1,-1 0-1,1 0 1,0 0-1,-1-1 1,1 1-1,-1 0 0,1 0 1,0 0-1,-1-1 1,1 1-1,0 0 1,-1 0-1,1-1 1,27-12-2277,-21 5 348,0 0 1,-1 0 0,0-1 0,0 0-1,-1-1 1,0 1 0,0-1 0,4-16-1,-2 4-4062</inkml:trace>
</inkml:ink>
</file>

<file path=ppt/ink/ink1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10.439"/>
    </inkml:context>
    <inkml:brush xml:id="br0">
      <inkml:brushProperty name="width" value="0.025" units="cm"/>
      <inkml:brushProperty name="height" value="0.025" units="cm"/>
    </inkml:brush>
  </inkml:definitions>
  <inkml:trace contextRef="#ctx0" brushRef="#br0">5 376 4516,'0'0'6524,"0"6"-3967,-2 21 1945,1-19-3653,0 0 0,0 0 0,1 0 0,1 0 0,0 9 0,0-15-718,-1 0-1,0-1 1,1 1-1,0-1 1,-1 1-1,1 0 1,0-1-1,0 0 1,0 1-1,-1-1 1,2 1-1,-1-1 1,0 0-1,0 0 1,0 1-1,1-1 1,-1 0-1,0 0 1,1 0-1,-1-1 1,1 1-1,-1 0 1,1-1-1,-1 1 1,1 0-1,0-1 1,-1 0-1,1 1 1,2-1-1,9 1 260,-1-1-1,1 0 1,-1-1-1,1-1 0,-1 0 1,0 0-1,1-1 1,-1-1-1,16-7 0,-14 5-356,-1 0-1,0-1 0,0 0 0,0-1 1,-1-1-1,0 0 0,-1-1 0,0 0 1,0 0-1,-1-1 0,-1-1 0,15-22 1,-22 30-45,0 0 1,0-1-1,0 1 1,-1-1-1,0 1 1,0-1-1,0 1 1,0-6-1,-1 9-1,0 1 0,0-1 0,0 0-1,0 1 1,0-1 0,0 0 0,0 1-1,-1-1 1,1 0 0,0 1 0,0-1-1,0 0 1,-1 1 0,1-1 0,-1 0-1,1 1 1,0-1 0,-1 1 0,1-1-1,-1 1 1,1-1 0,-1 1 0,0-1-1,0 1-10,0-1-1,-1 1 0,1 0 0,0 0 1,0 0-1,0 0 0,-1 0 0,1 0 1,0 0-1,0 0 0,-1 1 0,1-1 1,0 0-1,0 1 0,0-1 0,0 1 1,0-1-1,-2 2 0,-4 3 23,0 0 1,0 0-1,1 1 0,0-1 0,0 2 0,0-1 0,1 1 0,0-1 1,-7 14-1,4-6 174,0 0 1,2 0-1,0 1 0,-7 22 1,11-31-118,1-1 1,0 1 0,0-1 0,0 1 0,1 0-1,0-1 1,0 1 0,0-1 0,1 1 0,-1 0-1,1-1 1,1 1 0,-1-1 0,3 6-1,-2-7-30,0-1-1,1 0 0,-1-1 0,0 1 0,1 0 1,0-1-1,-1 0 0,1 1 0,0-1 0,0 0 1,1 0-1,-1-1 0,0 1 0,0-1 0,1 1 1,-1-1-1,1 0 0,0 0 0,-1-1 0,1 1 1,-1-1-1,6 0 0,-3 1-285,0-1-1,0 0 1,0 0 0,-1 0-1,1-1 1,0 1 0,0-2-1,0 1 1,-1 0 0,11-5-1,-13 4-70,0 0-1,0 0 1,0-1-1,0 1 1,-1-1-1,1 0 1,-1 1-1,1-1 1,-1 0-1,0-1 1,0 1-1,0 0 0,-1 0 1,1-1-1,-1 1 1,1-1-1,-1 0 1,0-4-1,7-32-7834</inkml:trace>
  <inkml:trace contextRef="#ctx0" brushRef="#br0" timeOffset="1">176 0 20820,'0'0'5509</inkml:trace>
</inkml:ink>
</file>

<file path=ppt/ink/ink1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10.784"/>
    </inkml:context>
    <inkml:brush xml:id="br0">
      <inkml:brushProperty name="width" value="0.025" units="cm"/>
      <inkml:brushProperty name="height" value="0.025" units="cm"/>
    </inkml:brush>
  </inkml:definitions>
  <inkml:trace contextRef="#ctx0" brushRef="#br0">1 0 4869,'0'0'-3139</inkml:trace>
</inkml:ink>
</file>

<file path=ppt/ink/ink1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11.205"/>
    </inkml:context>
    <inkml:brush xml:id="br0">
      <inkml:brushProperty name="width" value="0.025" units="cm"/>
      <inkml:brushProperty name="height" value="0.025" units="cm"/>
    </inkml:brush>
  </inkml:definitions>
  <inkml:trace contextRef="#ctx0" brushRef="#br0">77 131 4324,'3'-10'5408,"1"-2"-3305,7-20 1165,-8 4 3415,-4 32-6418,0 0 1,0 0-1,-1 0 0,1 0 1,-1-1-1,0 1 1,-4 6-1,-4 9-215,-4 12-4,2 0 0,2 1 0,0 1 0,3 0 0,0 0 0,2 1 0,-1 64 0,6-96-28,0 0 1,0 0-1,0 0 1,0 1-1,0-1 1,0 0-1,1 0 1,-1 0-1,1 1 0,0-1 1,-1 0-1,1 0 1,0 0-1,0 0 1,0 0-1,1-1 1,-1 1-1,0 0 0,1 0 1,-1-1-1,1 1 1,-1-1-1,1 1 1,0-1-1,0 0 0,0 1 1,-1-1-1,1 0 1,0 0-1,1-1 1,-1 1-1,0 0 1,0-1-1,0 1 0,0-1 1,0 0-1,1 1 1,-1-1-1,0 0 1,0 0-1,3-1 1,4 0 174,-1-1 1,0 0-1,-1-1 1,1 0 0,0 0-1,-1 0 1,1-1-1,-1 0 1,0-1 0,7-5-1,19-18 439,-1-1 0,-1-1-1,41-54 1,-58 66-360,-1 0 0,-1-1 0,0-1 0,-2 0 0,0 0 0,-1-1 0,-2-1 0,9-33 0,-15 54-276,-1 0-1,0 0 0,1 0 0,-1 0 0,0 0 1,1 0-1,-1 0 0,0 0 0,0 0 1,0 0-1,0 0 0,0 0 0,0 0 0,0 0 1,0 0-1,0 0 0,-1 0 0,1 0 0,0 0 1,-1 0-1,1 0 0,-1 0 0,1 0 0,-1 0 1,1 0-1,-1 0 0,0 0 0,0-1 0,-1 3-26,1-1 0,0 1 0,-1 0 0,1-1 0,0 1 0,0 0 0,-1 0 0,1 0 0,0 0 0,0 0 0,0 0 0,0 0 0,0 0 0,0 0 0,1 1 0,-1-1 0,0 0 0,1 1 0,-1-1 0,0 3 0,-9 18 17,0 0-1,2 1 0,1 0 1,-6 30-1,11-40 23,-1 1 0,2-1 0,0 1 0,1-1-1,0 1 1,1 0 0,0-1 0,1 0 0,5 16 0,-6-26 11,0 1 1,0-1-1,0 0 1,1 0-1,0 0 0,-1 0 1,1-1-1,0 1 1,1 0-1,-1-1 1,0 1-1,1-1 1,-1 0-1,1 0 0,0 0 1,-1 0-1,1 0 1,0-1-1,0 1 1,1-1-1,-1 0 1,0 1-1,0-2 0,1 1 1,-1 0-1,0-1 1,1 1-1,-1-1 1,0 0-1,1 0 1,-1-1-1,1 1 0,-1-1 1,4 0-1,2-1 37,0-1-1,0 0 1,-1 0-1,1 0 0,-1-1 1,0-1-1,0 1 0,0-1 1,0-1-1,-1 0 1,10-9-1,-5 2-55,-1-1 0,-1 0 0,0-1 0,-1 0 0,-1-1 0,0 1 0,-1-1 0,-1-1 0,0 0 0,-2 1 0,0-2 0,0 1 0,-2 0 0,0-1 0,-1 1 0,-1-1 0,-2-25 0,2 42-43,0 0-1,0 0 1,0 0 0,0 0-1,0 0 1,0 0-1,0 0 1,0 0 0,0 0-1,-1 0 1,1 0 0,0 0-1,-1 0 1,1 0 0,-1 0-1,1 0 1,-1 0 0,1 0-1,-1 1 1,0-1-1,1 0 1,-1 0 0,0 1-1,0-1 1,1 0 0,-1 1-1,0-1 1,0 1 0,0-1-1,0 1 1,0-1 0,0 1-1,0 0 1,0-1-1,0 1 1,0 0 0,0 0-1,-1 0 1,0 1-138,1-1 1,-1 1-1,1 0 1,-1 0-1,1 0 0,-1 1 1,1-1-1,0 0 1,0 0-1,-1 1 1,1-1-1,0 1 0,0-1 1,1 1-1,-1-1 1,0 1-1,0 0 0,1-1 1,-1 1-1,1 0 1,-1 2-1,-4 26-5152,2 1-1991</inkml:trace>
</inkml:ink>
</file>

<file path=ppt/ink/ink1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11.936"/>
    </inkml:context>
    <inkml:brush xml:id="br0">
      <inkml:brushProperty name="width" value="0.025" units="cm"/>
      <inkml:brushProperty name="height" value="0.025" units="cm"/>
    </inkml:brush>
  </inkml:definitions>
  <inkml:trace contextRef="#ctx0" brushRef="#br0">0 562 15951,'0'0'3967,"11"-7"415,2-4-3328,1 1-1,-2-2 0,0 0 0,21-26 1,-27 31-808,-1-1 0,0 0 0,0 0 0,0 0 1,-1-1-1,-1 0 0,1 1 0,-1-1 0,-1 0 0,0-1 1,0 1-1,0-14 0,-2 23-247,0-1 0,0 0 0,0 1 0,0-1 0,0 0 0,0 0 1,0 1-1,0-1 0,0 0 0,0 1 0,-1-1 0,1 0 0,0 1 0,-1-1 0,1 1 0,0-1 0,-1 0 0,1 1 1,-1-1-1,1 1 0,-1-1 0,1 1 0,-1-1 0,1 1 0,-1 0 0,0-1 0,1 1 0,-1 0 0,1-1 0,-1 1 1,0 0-1,1 0 0,-1-1 0,0 1 0,0 0 0,1 0 0,-1 0 0,0 0 0,1 0 0,-1 0 0,0 0 0,1 0 1,-1 0-1,0 0 0,0 1 0,1-1 0,-2 1 0,-1 0-9,0 0 0,0 0 0,0 0 0,0 1 0,0-1 0,0 1 0,0 0 0,1 0 0,-6 4 0,1 2 1,0 1 1,0 0-1,1 1 1,1-1-1,-1 1 1,2 0 0,-1 0-1,1 1 1,1-1-1,0 1 1,0 0-1,1 0 1,1 0-1,-1 0 1,2 0-1,0 15 1,1-23 10,0 0 1,-1 0-1,1 0 1,1-1-1,-1 1 0,0 0 1,1-1-1,-1 1 1,1 0-1,0-1 1,0 0-1,0 1 1,0-1-1,0 0 1,0 0-1,1 0 1,-1-1-1,1 1 0,-1 0 1,1-1-1,-1 0 1,1 1-1,0-1 1,0 0-1,0-1 1,0 1-1,0 0 1,0-1-1,0 0 1,0 1-1,4-2 0,4 2 13,0-1 0,1-1 0,-1 1 0,0-2 0,0 0 0,0 0-1,13-6 1,-5 1 5,-1-2-1,-1 0 1,1-1-1,-1-1 1,-1 0-1,0-2 0,17-16 1,-22 18-90,-1 0 0,0 0 0,0-1 0,-1 0 0,-1 0 0,0-1 0,-1 0 0,0-1 0,-1 0 0,5-17 0,-10 30 13,-1 0-1,1 0 0,-1-1 1,0 1-1,1 0 1,-1 0-1,0-1 0,0 1 1,1 0-1,-1-1 1,0 1-1,0 0 0,-1-1 1,1 1-1,0 0 1,0-1-1,-1 1 0,1 0 1,-1-2-1,0 3 27,0 0 0,0 0 0,1 0 1,-1 0-1,0 0 0,0 0 0,1 0 0,-1 0 0,0 0 0,1 0 0,-1 1 0,0-1 0,0 0 0,1 0 0,-1 1 1,0-1-1,1 1 0,-1-1 0,1 0 0,-1 1 0,1-1 0,-1 1 0,0 0 0,-37 41-285,28-29 544,0 1-1,1 0 1,0 1 0,2-1-1,0 2 1,0-1 0,1 1-1,1 0 1,1 0-1,-5 30 1,9-45-221,0 0 0,0 0 1,0 0-1,0 0 0,0 0 0,0 0 0,1 0 1,-1 0-1,0 0 0,0 0 0,1 0 1,-1 0-1,1 0 0,-1-1 0,0 1 0,1 0 1,0 0-1,-1 0 0,1-1 0,-1 1 1,1 0-1,0 0 0,0-1 0,-1 1 0,1-1 1,0 1-1,0-1 0,0 1 0,0-1 1,0 1-1,-1-1 0,1 0 0,0 0 0,0 1 1,0-1-1,0 0 0,0 0 0,0 0 0,0 0 1,0 0-1,0 0 0,0 0 0,0 0 1,0-1-1,0 1 0,0 0 0,0-1 0,1 1 1,4-2 0,1 0 0,-1 0 0,0-1 0,0 0 1,0 0-1,7-5 0,18-15-8,-1-2 0,0-1 0,-2-2 0,-2 0 0,37-51 0,-27 28 0,-3-2 0,47-99 0,-51 73 0,-81 170 0,25-40 0,2 2 0,-21 65 0,36-86 0,1 0 0,2 1 0,1 0 0,2 0 0,0 42 0,7-45 0,0-26 0,-1-18 0,-2-13-123,-2 0 0,-1 0 1,-1 0-1,-1 0 0,-1 1 0,-2 0 1,0 0-1,-19-37 0,27 62 134,0 0 1,0 1-1,-1-1 1,1 0-1,0 0 0,0 1 1,0-1-1,0 0 1,0 0-1,0 1 1,1-1-1,-1 0 0,0 1 1,0-1-1,0 0 1,1 0-1,-1 1 1,0-1-1,1 1 0,-1-1 1,0 0-1,1 1 1,-1-1-1,1 1 0,-1-1 1,1 1-1,-1-1 1,1 1-1,0-1 1,-1 1-1,1-1 0,0 1 1,-1 0-1,1-1 1,0 1-1,-1 0 0,1 0 1,0 0-1,-1 0 1,1-1-1,0 1 1,0 0-1,-1 0 0,1 0 1,0 0-1,0 0 1,0 1-1,51-1 479,-36 1-423,50 0-598,18 0-4346,-49-2-5250</inkml:trace>
</inkml:ink>
</file>

<file path=ppt/ink/ink1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12.777"/>
    </inkml:context>
    <inkml:brush xml:id="br0">
      <inkml:brushProperty name="width" value="0.025" units="cm"/>
      <inkml:brushProperty name="height" value="0.025" units="cm"/>
    </inkml:brush>
  </inkml:definitions>
  <inkml:trace contextRef="#ctx0" brushRef="#br0">167 0 14830,'4'6'4173,"-9"19"-1678,-50 97 2472,-17 43-2898,64-140-1825,0 0 1,1 0 0,2 1-1,1-1 1,-3 52 0,7-75-327,0 1 1,0-1-1,0 1 0,1-1 1,-1 1-1,1-1 1,-1 0-1,1 1 1,0-1-1,0 0 0,0 1 1,0-1-1,0 0 1,0 0-1,0 0 0,1 0 1,-1 0-1,1 0 1,0 0-1,3 2 1,-3-2-423,1-1-1,-1 0 1,1 0 0,0 1 0,-1-2 0,1 1 0,0 0 0,0 0 0,0-1 0,0 0 0,4 1 0,16-1-5433</inkml:trace>
</inkml:ink>
</file>

<file path=ppt/ink/ink1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14.433"/>
    </inkml:context>
    <inkml:brush xml:id="br0">
      <inkml:brushProperty name="width" value="0.025" units="cm"/>
      <inkml:brushProperty name="height" value="0.025" units="cm"/>
    </inkml:brush>
  </inkml:definitions>
  <inkml:trace contextRef="#ctx0" brushRef="#br0">1 66 17072,'0'-3'292,"0"1"0,1-1-1,-1 1 1,1-1 0,0 1 0,0-1-1,0 1 1,0 0 0,0-1-1,1 1 1,-1 0 0,1 0 0,-1 0-1,1 0 1,0 0 0,0 0 0,-1 1-1,1-1 1,1 1 0,-1-1-1,2-1 1,0 1-171,1-1 0,-1 1-1,1 0 1,0 0 0,-1 1 0,1-1-1,0 1 1,0 0 0,0 0-1,7 0 1,-12 1-129,1 0-1,0 1 0,-1-1 1,1 0-1,0 0 1,0 0-1,-1 1 0,1-1 1,0 0-1,-1 1 1,1-1-1,0 0 0,-1 1 1,1-1-1,-1 1 1,1-1-1,-1 1 0,1-1 1,-1 1-1,1 0 1,-1-1-1,1 1 0,-1-1 1,0 1-1,1 0 1,-1 0-1,0-1 0,1 2 1,2 31-96,-13 30 212,-4-23 10,10-31-87,1 0 1,-1 0-1,1 1 1,1 0-1,0-1 1,0 1-1,1 0 1,0 0-1,1 0 1,1 11-1,0-20 2,-1 0 0,1-1 1,0 1-1,-1 0 0,1 0 0,0-1 0,0 1 1,-1-1-1,1 1 0,0 0 0,0-1 0,0 1 0,0-1 1,0 0-1,0 1 0,0-1 0,0 0 0,0 0 1,0 0-1,0 1 0,0-1 0,0 0 0,0 0 1,0-1-1,0 1 0,0 0 0,0 0 0,2-1 1,31-7 914,-17 0-813,1-1 0,-1-1 0,-1 0-1,0-1 1,-1 0 0,0-2 0,0 0 0,-2 0-1,1-2 1,-2 1 0,21-32 0,-49 115-967,14-62 912,1 0 0,0 0 0,1 1 0,0-1 0,0 1 0,1-1 0,-1 0 0,2 1 0,-1-1 0,3 8 0,-3-13-26,0-1 0,0 1 1,-1 0-1,1-1 1,1 1-1,-1-1 0,0 0 1,0 1-1,0-1 0,1 0 1,-1 0-1,1 1 0,-1-1 1,1 0-1,-1 0 0,1-1 1,0 1-1,-1 0 1,1-1-1,0 1 0,0-1 1,-1 1-1,1-1 0,0 0 1,0 0-1,0 1 0,-1-1 1,1-1-1,0 1 1,0 0-1,0 0 0,0-1 1,-1 1-1,1-1 0,0 1 1,-1-1-1,1 0 0,0 0 1,-1 0-1,4-2 1,0-1 119,1 1 1,-1-1 0,0-1 0,0 1 0,0-1 0,-1 0 0,0 0 0,0-1 0,0 1 0,3-7 0,-1 0-175,-1-1 0,0 0 0,-1 0 0,-1 0 0,0 0 0,-1-1 0,0 1 0,-1-1 0,-1 1 0,0-1 0,-2-14 0,2 27-5,0-1 0,-1 1-1,1-1 1,0 1 0,-1-1 0,1 1 0,-1 0-1,0-1 1,1 1 0,-1 0 0,0 0 0,0 0-1,0-1 1,0 1 0,0 0 0,0 0 0,0 0 0,0 0-1,0 1 1,0-1 0,-1 0 0,1 0 0,0 1-1,-1-1 1,1 1 0,0-1 0,-1 1 0,1-1-1,-1 1 1,1 0 0,-1 0 0,1 0 0,0 0-1,-1 0 1,1 0 0,-2 0 0,2 0-98,1 1-1,-1-1 1,1 0 0,-1 0 0,1 0 0,-1 1-1,1-1 1,-1 0 0,1 1 0,0-1-1,-1 1 1,1-1 0,0 0 0,-1 1 0,1-1-1,0 1 1,-1-1 0,1 1 0,0-1 0,0 1-1,-1-1 1,1 1 0,0-1 0,0 1-1,0-1 1,0 1 0,0-1 0,0 1 0,0-1-1,0 1 1,0-1 0,0 1 0,0-1 0,0 1-1,0-1 1,1 1 0,-1-1 0,0 1-1,0-1 1,0 1 0,1 0 0,13 21-5641,10-13-27,9-3-2402</inkml:trace>
</inkml:ink>
</file>

<file path=ppt/ink/ink1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14.773"/>
    </inkml:context>
    <inkml:brush xml:id="br0">
      <inkml:brushProperty name="width" value="0.025" units="cm"/>
      <inkml:brushProperty name="height" value="0.025" units="cm"/>
    </inkml:brush>
  </inkml:definitions>
  <inkml:trace contextRef="#ctx0" brushRef="#br0">166 23 15727,'0'0'3513,"-9"0"-593,2 1-2628,0 0 1,0 0 0,0 1 0,0 0 0,1 0-1,-1 1 1,1 0 0,-1 0 0,1 0 0,0 1 0,0 0-1,0 0 1,1 1 0,0-1 0,-1 1 0,1 0-1,1 1 1,-1-1 0,-4 9 0,5-10-116,1 1 0,-1 0 0,1 0 0,0 1 0,1-1 0,-1 0 0,1 1 0,0 0 0,0 0 0,1-1 0,0 1 0,-1 10 0,2-15-166,0 0 0,1 0-1,-1 0 1,1 0 0,-1 0 0,1 0 0,-1 0 0,1 0 0,-1 0 0,1 0 0,0 0 0,0 0 0,-1 0 0,1 0 0,0-1 0,0 1-1,0 0 1,0-1 0,0 1 0,0 0 0,0-1 0,0 1 0,0-1 0,0 0 0,0 1 0,0-1 0,0 0 0,0 0 0,1 0 0,-1 0-1,0 0 1,0 0 0,0 0 0,0 0 0,0 0 0,1 0 0,-1 0 0,2-1 0,4 0 41,0 0-1,0-1 1,0 1 0,0-1 0,10-4-1,-3-2 9,1 0 0,-2-1 0,1 0 0,-1-2 0,-1 1 0,0-1-1,0-1 1,-1 0 0,-1-1 0,0 0 0,-1 0 0,0-1 0,14-30 0,-51 91-691,-8 16 149,34-59 223,0 0 0,1 0 0,0 0 0,0 0 0,0 0 0,0 0 1,1 0-1,-1 1 0,1-1 0,0 0 0,0 0 0,1 1 0,-1-1 0,3 6 0,-3-9 9,1 0-1,0 0 1,0-1 0,-1 1 0,1 0-1,0 0 1,0 0 0,0 0 0,0-1-1,0 1 1,0 0 0,1-1 0,-1 1-1,0-1 1,0 0 0,0 1 0,0-1-1,1 0 1,-1 0 0,0 1 0,0-1-1,1 0 1,-1 0 0,0 0 0,2-1-1,32-3-3914,-1-10-3666</inkml:trace>
</inkml:ink>
</file>

<file path=ppt/ink/ink1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15.145"/>
    </inkml:context>
    <inkml:brush xml:id="br0">
      <inkml:brushProperty name="width" value="0.025" units="cm"/>
      <inkml:brushProperty name="height" value="0.025" units="cm"/>
    </inkml:brush>
  </inkml:definitions>
  <inkml:trace contextRef="#ctx0" brushRef="#br0">97 244 8808,'0'0'7207,"-10"8"-3929,8-6-3126,-11 9 665,1 1 1,0 0-1,-10 14 1,19-23-639,1 1 0,-1-1 1,1 0-1,0 1 0,0-1 1,0 1-1,0 0 0,1 0 1,-1-1-1,1 1 0,0 0 1,0 0-1,1 0 0,-1 1 1,1-1-1,0 0 0,0 0 1,0 0-1,0 0 0,1 0 1,1 7-1,0-10-153,-1 1 0,1 0 1,-1-1-1,1 1 0,-1 0 0,1-1 1,0 0-1,0 1 0,-1-1 0,1 0 0,0 0 1,0 0-1,0 0 0,0-1 0,1 1 1,-1 0-1,0-1 0,0 0 0,0 1 1,0-1-1,1 0 0,-1 0 0,0 0 1,4-1-1,2 1 85,0-1 0,0 0 1,0 0-1,0-1 0,13-5 1,-6 0 46,0-1-1,0-1 1,-1 0 0,0-1 0,-1-1-1,0 0 1,-1-1 0,0 0 0,15-21 0,-12 14-84,-1-1 0,-1-1 0,-1 0 1,-1 0-1,16-47 0,-27 67-72,15-55-32,-14 52-50,0 0-1,-1 0 0,1 0 0,-1 0 0,0 0 0,0 0 0,0 0 0,-1 0 0,0 0 1,0 0-1,-1-5 0,1 8 58,0 0 0,1 0 0,-1 0 0,0 0 0,0 1 0,0-1 0,0 0-1,1 0 1,-1 1 0,0-1 0,0 1 0,0-1 0,0 1 0,-1-1 0,1 1 0,0 0 0,0-1 0,0 1 0,0 0 0,0 0 0,0 0 0,0 0 0,-1 0 0,1 0 0,0 0 0,0 0 0,0 0 0,0 1 0,0-1 0,0 0 0,0 1 0,-1-1 0,1 1 0,0-1 0,-1 2 0,-36 22-130,6 5 713,-49 56 1,70-71-121,0-1-1,1 1 1,1 1 0,0 0-1,1 0 1,1 1 0,-8 22 0,14-37-437,0 1 0,1-1 0,-1 1 1,1 0-1,-1-1 0,1 1 0,0 0 0,-1-1 1,1 1-1,0 0 0,0-1 0,0 1 1,1 0-1,-1 0 0,0-1 0,0 1 1,1 0-1,-1-1 0,1 1 0,0-1 1,-1 1-1,1-1 0,0 1 0,0-1 0,0 1 1,0-1-1,0 0 0,0 1 0,1-1 1,-1 0-1,0 0 0,0 0 0,1 0 1,-1 0-1,1 0 0,-1-1 0,1 1 1,1 0-1,6 1-6,0 0-1,-1-1 1,1-1 0,0 1-1,0-1 1,10-2 0,-6 1 1,103-15-7363,-41 4 2633,-34-4-3916,-40 16 8184,17-9-5937</inkml:trace>
</inkml:ink>
</file>

<file path=ppt/ink/ink1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15.486"/>
    </inkml:context>
    <inkml:brush xml:id="br0">
      <inkml:brushProperty name="width" value="0.025" units="cm"/>
      <inkml:brushProperty name="height" value="0.025" units="cm"/>
    </inkml:brush>
  </inkml:definitions>
  <inkml:trace contextRef="#ctx0" brushRef="#br0">145 0 1345,'0'0'10907,"-9"3"-7432,-6 2-1995,0 1 0,0 0 0,-21 13-1,33-17-1291,-1 0 0,1 0-1,-1 0 1,1 0-1,0 0 1,0 1-1,0-1 1,0 1-1,0 0 1,1 0-1,-1 0 1,1 0-1,0 1 1,0-1 0,0 1-1,0-1 1,1 1-1,-1-1 1,1 1-1,0 0 1,0 0-1,0 0 1,0 4-1,2-6-175,0-1-1,-1 1 1,1-1-1,0 0 0,0 1 1,0-1-1,0 0 1,0 0-1,0 0 1,0 0-1,1 0 0,-1 0 1,0 0-1,1 0 1,-1 0-1,0-1 0,1 1 1,-1 0-1,4 0 1,37 11 16,-32-9-103,76 19-1346,66 21 2586,-152-43-1141,0 0 1,0 0 0,0 0 0,0 1-1,-1-1 1,1 0 0,0 0-1,0 0 1,0 0 0,0 0 0,0 0-1,0 0 1,0 0 0,0 0-1,0 1 1,0-1 0,0 0 0,0 0-1,0 0 1,0 0 0,0 0-1,0 0 1,0 0 0,0 1 0,0-1-1,0 0 1,0 0 0,0 0-1,0 0 1,0 0 0,0 0 0,0 0-1,0 1 1,0-1 0,0 0-1,0 0 1,0 0 0,0 0 0,0 0-1,0 0 1,0 0 0,0 0-1,0 0 1,1 1 0,-1-1-1,0 0 1,0 0 0,0 0 0,0 0-1,0 0 1,0 0 0,0 0-1,0 0 1,1 0 0,-1 0 0,0 0-1,0 0 1,0 0 0,0 0-1,0 0 1,0 0 0,0 0 0,1 0-1,-1 0 1,0 0 0,0 0-1,0 0 1,-14 4 935,-22 0-72,4-3-669,14 0-178,0-1 1,0 0-1,-20-4 1,38 5-119,-1-1-1,0 0 1,0 0 0,0-1 0,1 1 0,-1 0 0,0 0-1,0 0 1,1 0 0,-1-1 0,0 1 0,0 0-1,1-1 1,-1 1 0,0 0 0,1-1 0,-1 1 0,0-1-1,1 1 1,-1-1 0,1 1 0,-1-1 0,1 0 0,-1 1-1,1-1 1,-1 0 0,1 1 0,0-1 0,-1 0 0,1 0-1,0 1 1,-1-1 0,1 0 0,0 0 0,0 1 0,0-1-1,0 0 1,0 0 0,0 0 0,0 1 0,0-1 0,0 0-1,0 0 1,1 0 0,-1 1 0,0-1 0,0 0 0,1 0-1,-1 1 1,0-1 0,1 0 0,-1 1 0,1-1 0,-1 0-1,1 1 1,-1-1 0,1 1 0,0-1 0,-1 1 0,2-1-1,42-39-5439,-38 36 4878,78-65-8271,-36 22 3118</inkml:trace>
</inkml:ink>
</file>

<file path=ppt/ink/ink1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15.860"/>
    </inkml:context>
    <inkml:brush xml:id="br0">
      <inkml:brushProperty name="width" value="0.025" units="cm"/>
      <inkml:brushProperty name="height" value="0.025" units="cm"/>
    </inkml:brush>
  </inkml:definitions>
  <inkml:trace contextRef="#ctx0" brushRef="#br0">204 43 10122,'0'0'6422,"2"-8"-2483,7-23-1189,-10 27-835,-4 8-1341,-6 8-191,-1 8 23,1 1 1,0-1 0,2 2-1,1-1 1,0 1 0,2 1-1,0-1 1,-3 38 0,2 19-826,3 88 0,4-157 164,-1-15-257,1-1 0,-1 1 0,0-1 0,-1 1 0,1 0 0,-4-8 0,-31-59-409,11 27 867,19 31 29,0 0-1,1 0 0,0 0 1,1 0-1,-3-21 0,6 32 74,1 0 0,0 0 0,0 0 0,0 0 0,0 0 0,0 0-1,1 0 1,-1 0 0,1 0 0,0 1 0,-1-1 0,1 0 0,1 0-1,-1 0 1,0 1 0,1-1 0,-1 1 0,1-1 0,0 1 0,0 0-1,0-1 1,0 1 0,0 0 0,1 0 0,-1 1 0,0-1 0,1 0 0,0 1-1,-1-1 1,1 1 0,0 0 0,5-1 0,5-2 167,0 2 0,0 0 0,0 1 0,20 0 1,28-4-1217,-43-2-1805,-11-2-2305,-6-6-5091</inkml:trace>
</inkml:ink>
</file>

<file path=ppt/ink/ink1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16.203"/>
    </inkml:context>
    <inkml:brush xml:id="br0">
      <inkml:brushProperty name="width" value="0.025" units="cm"/>
      <inkml:brushProperty name="height" value="0.025" units="cm"/>
    </inkml:brush>
  </inkml:definitions>
  <inkml:trace contextRef="#ctx0" brushRef="#br0">1 44 20275,'0'0'5157,"49"-40"-4388,7 37-225,13 3-223,3 0-289,1 0-3107,-1 4-5445</inkml:trace>
</inkml:ink>
</file>

<file path=ppt/ink/ink1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17.504"/>
    </inkml:context>
    <inkml:brush xml:id="br0">
      <inkml:brushProperty name="width" value="0.025" units="cm"/>
      <inkml:brushProperty name="height" value="0.025" units="cm"/>
    </inkml:brush>
  </inkml:definitions>
  <inkml:trace contextRef="#ctx0" brushRef="#br0">1 407 17713,'0'0'6929,"10"-9"-5872,-2 2-861,0 0-1,1 0 1,0 1-1,0 0 1,0 1 0,1 0-1,0 0 1,0 1-1,0 1 1,0-1 0,0 2-1,1-1 1,18-1 0,-28 4-198,0 0 1,0 0-1,0 0 0,0 1 1,0-1-1,1 0 1,-1 0-1,0 1 1,0-1-1,0 0 1,0 1-1,0-1 1,0 1-1,0-1 1,0 1-1,-1 0 1,1-1-1,0 1 0,0 0 1,0 0-1,-1 0 1,1-1-1,0 1 1,-1 0-1,1 0 1,-1 0-1,1 0 1,0 2-1,0 0 9,0 1 0,-1 0-1,1-1 1,-1 1 0,0 0-1,0-1 1,0 1 0,-1 7-1,-2 5 46,-1-1 1,-1 1-1,-6 16 0,1-8-3,0-3-37,1 0 0,1 1 0,1 1 0,1-1 0,1 1 0,-5 46 0,10-68-16,0 0 0,0 1 0,0-1 0,0 0 0,0 1-1,0-1 1,0 0 0,1 1 0,-1-1 0,0 0 0,1 0 0,-1 1 0,1-1-1,-1 0 1,1 0 0,0 0 0,-1 0 0,1 0 0,0 0 0,0 0 0,0 0-1,0 0 1,0 0 0,0 0 0,0 0 0,0-1 0,0 1 0,0 0-1,2 0 1,0 0 5,1-1 0,-1 0 0,0 1 0,0-1-1,1-1 1,-1 1 0,0 0 0,0-1 0,0 0-1,1 1 1,4-3 0,7-4 49,0 1 0,-1-2 0,28-18 0,-11 2-12,-1-1 0,-1-1 0,-1-2 0,-1-1 0,-2-1 0,-1-1 0,26-44 0,-46 69-12,-1 0 1,0 1-1,0-1 0,0 0 0,-1-1 1,0 1-1,0 0 0,0-1 0,-1 1 1,0-1-1,0 1 0,-1-14 1,0 20-27,0-1-1,-1 1 1,1 0 0,0-1 0,0 1 0,-1-1 0,1 1 0,0 0 0,-1-1 0,1 1 0,0 0 0,-1-1 0,1 1 0,0 0 0,-1 0 0,1-1 0,-1 1-1,1 0 1,-1 0 0,1 0 0,0 0 0,-1-1 0,1 1 0,-1 0 0,1 0 0,-1 0 0,1 0 0,-1 0 0,1 0 0,-1 0 0,1 0 0,-1 1 0,1-1-1,0 0 1,-1 0 0,1 0 0,-1 0 0,1 0 0,-1 1 0,1-1 0,0 0 0,-1 1 0,1-1 0,0 0 0,-1 0 0,1 1 0,0-1 0,-1 0 0,1 1-1,0-1 1,0 1 0,-1-1 0,1 1 0,-20 18-103,12-5 82,0 1 0,1-1 0,1 1 0,0 0 0,-5 23 1,9-29 22,0 1 0,0-1 0,1 1 0,0-1 0,0 0 1,1 1-1,1-1 0,0 1 0,0-1 0,4 16 0,-4-23 39,0 0-1,0 0 1,0 0-1,0 0 0,0-1 1,0 1-1,0 0 1,1-1-1,-1 1 0,1-1 1,-1 0-1,1 1 1,-1-1-1,1 0 0,0 0 1,0 0-1,0 0 1,-1 0-1,1 0 0,0-1 1,0 1-1,0-1 0,0 1 1,0-1-1,0 0 1,0 1-1,0-1 0,1 0 1,-1-1-1,0 1 1,0 0-1,0-1 0,0 1 1,0-1-1,2 0 1,4-2 192,-1 1 0,0-1 0,0 0 1,0-1-1,0 0 0,0 0 1,11-9-1,-3-1-210,-2 0 0,0 0 0,-1-1-1,0-1 1,-1 0 0,12-23 0,-18 30-25,-1 0 0,0 0 0,0 0-1,-1-1 1,0 1 0,-1-1 0,0 1 0,-1-1 0,0 0 0,0 0 0,-1 0-1,0 0 1,-1 1 0,-2-14 0,3 22 2,0 0 0,0 1 0,0-1 0,-1 1 0,1-1 0,0 1 0,0-1 0,-1 0 0,1 1 0,0-1 0,-1 1 0,1-1 0,0 1 0,-1-1 0,1 1 0,-1 0 0,1-1 0,0 1 0,-1-1 0,1 1 0,-1 0 0,0 0 0,1-1 0,-1 1 0,1 0 0,-1 0 0,1-1 0,-1 1 0,0 0 0,1 0 0,-1 0 0,1 0 0,-1 0 0,0 0 0,1 0 0,-1 0 0,1 0 0,-1 0 0,0 0 0,1 1 0,-1-1 0,1 0 0,-1 0 0,1 0 0,-1 1 0,0-1 0,1 0 0,-1 1 0,1-1 0,0 1 0,-1-1 0,1 0 0,-1 1 0,1-1 0,0 1 0,-1-1 0,1 1 0,-1 0 0,-23 29 0,18-17 0,0 0 0,0 0 0,1 1 0,1 0 0,0 0 0,1 0 0,1 0 0,0 0 0,0 24 0,2-36 0,0-1 0,1 0 0,-1 0 0,0 0 0,0 0 0,1 1 0,-1-1 0,1 0 0,-1 0 0,1 0 0,-1 0 0,1 0 0,0 0 0,-1 0 0,1 0 0,0 0 0,0 0 0,0-1 0,0 1 0,0 0 0,0-1 0,0 1 0,0 0 0,0-1 0,0 1 0,0-1 0,0 1 0,0-1 0,1 0 0,-1 0 0,0 1 0,0-1 0,0 0 0,1 0 0,-1 0 0,0 0 0,0 0 0,0 0 0,1-1 0,-1 1 0,0 0 0,0-1 0,0 1 0,2-1 0,3-1 0,1 0 0,-1 0 0,0-1 0,0 0 0,0 0 0,0 0 0,5-5 0,1-1 0,-1-1 0,0-1 0,-1 0 0,-1 0 0,0-1 0,0 0 0,-1-1 0,10-20 0,-19 40-111,0-1 0,1 0 1,-1 0-1,2 0 0,-1 1 0,1 5 0,1 13-170,-7 61 521,5-86-235,0 1 0,0-1 0,0 1 0,0-1 0,0 1 0,0-1 0,1 1 0,-1-1 0,0 1 0,0-1 0,0 1 0,1-1 0,-1 0-1,0 1 1,1-1 0,-1 1 0,0-1 0,1 0 0,-1 1 0,1-1 0,-1 0 0,1 1 0,-1-1 0,0 0 0,1 0 0,-1 0 0,1 1 0,-1-1 0,1 0 0,-1 0 0,1 0-1,0 0 1,24-4 107,19-16-424,-39 16 231,3-1-364,-1 0-1,1-1 0,-1 0 1,0-1-1,0 0 0,-1 0 0,11-14 1,-17 21 377,0 0 0,0 0 0,0 1 0,0-1 0,-1 0 1,1 0-1,0 1 0,0-1 0,0 0 0,0 1 0,0-1 0,0 0 1,0 1-1,0-1 0,0 0 0,0 0 0,0 1 0,0-1 0,0 0 1,1 1-1,-1-1 0,0 0 0,0 0 0,0 1 0,0-1 0,0 0 1,1 0-1,-1 1 0,0-1 0,0 0 0,0 0 0,1 0 0,-1 1 1,0-1-1,0 0 0,1 0 0,-1 1 0,17 3-682,22-7 651,-28-1 112,0-1 0,0-1 0,0 1 0,-1-2 0,1 1 0,-2-1 0,1-1 0,8-8 0,68-75-210,-82 87 160,18-21 100,-2-1 1,23-38-1,-36 52 150,0 0-1,-1 0 1,-1-1-1,0 0 1,-1 0 0,0 0-1,-1 0 1,2-19-1,-5 32-212,0-1-1,1 1 0,-1-1 1,0 1-1,0-1 0,0 1 0,0-1 1,0 1-1,0-1 0,0 1 1,0-1-1,0 1 0,0-1 0,0 1 1,0-1-1,0 1 0,-1-1 1,1 1-1,0-1 0,0 1 0,0 0 1,-1-1-1,1 1 0,0-1 1,-1 1-1,1 0 0,0-1 0,-1 1 1,1 0-1,-1-1 0,-12 9-161,-10 22 79,-7 27 416,-44 116 0,63-141 124,2 0-1,1 1 1,1-1 0,2 2 0,-1 50-1,6-83-450,0 1 0,0 0-1,0-1 1,0 1-1,0 0 1,1-1 0,-1 1-1,0-1 1,1 1-1,-1-1 1,1 1 0,0-1-1,1 3 1,-2-4 0,0 1 1,1-1 0,-1 0-1,0 0 1,1 1-1,-1-1 1,1 0 0,-1 0-1,0 0 1,1 0-1,-1 1 1,0-1 0,1 0-1,-1 0 1,1 0-1,-1 0 1,1 0-1,-1 0 1,0 0 0,1 0-1,-1 0 1,1 0-1,-1 0 1,0 0 0,1-1-1,-1 1 1,1 0-1,-1 0 1,0 0 0,1-1-1,0 1 1,1-2 17,0 1 1,0-1-1,0 0 1,-1 0-1,1 0 1,0 0-1,-1 0 1,1 0-1,-1-1 1,0 1-1,0 0 1,0-1-1,0 1 0,1-4 1,1-7-107,0 1-1,-1-1 1,-1 1-1,0-1 1,0 0 0,-1 1-1,-1-1 1,0 0-1,-1 1 1,-1-1 0,0 1-1,0 0 1,-1-1-1,-1 2 1,0-1 0,0 0-1,-1 1 1,-1 0-1,0 1 1,0-1 0,-1 1-1,-11-10 1,55 20 2068,-6 0-1834,19 0 470,-35 2-4856,-1 0-4120,-26-5 1339</inkml:trace>
</inkml:ink>
</file>

<file path=ppt/ink/ink1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17.876"/>
    </inkml:context>
    <inkml:brush xml:id="br0">
      <inkml:brushProperty name="width" value="0.025" units="cm"/>
      <inkml:brushProperty name="height" value="0.025" units="cm"/>
    </inkml:brush>
  </inkml:definitions>
  <inkml:trace contextRef="#ctx0" brushRef="#br0">41 39 12075,'-21'-9'2947,"7"0"-448,8 0-1186,6 2-641,3 3-543,18 3-129,5 1 32,6 0-1730,7 2-4132</inkml:trace>
</inkml:ink>
</file>

<file path=ppt/ink/ink1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18.204"/>
    </inkml:context>
    <inkml:brush xml:id="br0">
      <inkml:brushProperty name="width" value="0.025" units="cm"/>
      <inkml:brushProperty name="height" value="0.025" units="cm"/>
    </inkml:brush>
  </inkml:definitions>
  <inkml:trace contextRef="#ctx0" brushRef="#br0">180 1 21973,'-8'1'2434,"-14"2"-524,8-2-1251,-1 0 0,1 1 0,0 1-1,0 0 1,1 1 0,-1 1-1,-22 10 1,35-14-702,0-1 0,0 0 0,0 1 0,1-1 0,-1 0 0,0 1 0,0-1 0,1 1 0,-1-1 0,0 1 0,1-1 0,-1 1 0,1 0 0,-1-1 0,1 1 0,-1 0 0,1-1 0,-1 1 0,1 0-1,-1 0 1,1 0 0,0-1 0,0 1 0,-1 0 0,1 0 0,0 0 0,0 0 0,0-1 0,0 1 0,0 0 0,0 0 0,0 0 0,0 0 0,0 0 0,1-1 0,-1 1 0,0 0 0,0 0 0,1 0 0,-1-1 0,1 1 0,-1 0 0,0 0 0,1-1 0,-1 1 0,1 0 0,0-1-1,-1 1 1,1-1 0,0 1 0,-1-1 0,1 1 0,0-1 0,-1 1 0,1-1 0,0 1 0,0-1 0,0 0 0,-1 0 0,3 1 0,5 2-290,0 0-1,0 0 1,0-1 0,14 2-1,23-1-699,-34-3 826,0 0-1,0 1 1,0 0 0,0 0-1,0 1 1,0 1-1,-1 0 1,1 1 0,17 8-1,-27-11 247,0-1-1,0 1 1,-1-1-1,1 1 1,0 0-1,-1 0 1,1-1-1,0 1 1,-1 0 0,1 0-1,-1 0 1,1 0-1,-1 0 1,0-1-1,1 1 1,-1 0-1,0 0 1,0 0-1,0 0 1,1 0-1,-1 0 1,0 0-1,0 0 1,-1 0-1,1 0 1,0 0 0,0 0-1,0 0 1,-1 0-1,1 0 1,0 0-1,-1 0 1,1 0-1,-1 0 1,1-1-1,-1 1 1,1 0-1,-1 0 1,0-1-1,1 1 1,-1 0-1,0 0 1,0-1 0,1 1-1,-1-1 1,0 1-1,-1 0 1,-46 29 1344,42-27-1584,0 0 147,-1 1-184,0 0 0,0-1-1,0 0 1,0 0 0,-9 2-1,9-5-3038,6-7-2142</inkml:trace>
</inkml:ink>
</file>

<file path=ppt/ink/ink1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18.579"/>
    </inkml:context>
    <inkml:brush xml:id="br0">
      <inkml:brushProperty name="width" value="0.025" units="cm"/>
      <inkml:brushProperty name="height" value="0.025" units="cm"/>
    </inkml:brush>
  </inkml:definitions>
  <inkml:trace contextRef="#ctx0" brushRef="#br0">74 399 10794,'0'0'1239,"-9"12"-11,3-4-968,-1 0 223,0-1 1,1 2 0,0-1 0,1 1 0,0 0-1,0 0 1,1 0 0,0 0 0,-4 17 0,8-25-437,-1 0 0,1 0 0,0 0 1,0 0-1,0 0 0,0 0 0,0 0 0,0 0 1,0 0-1,0 0 0,1 0 0,-1 0 0,0 0 1,1 0-1,-1 0 0,0 0 0,1 0 0,-1 0 1,1 0-1,-1 0 0,1 0 0,0-1 0,-1 1 1,1 0-1,0 0 0,1 0 0,0 0-8,0 0-1,0-1 0,0 1 1,0-1-1,0 1 0,0-1 1,0 0-1,0 0 0,0 0 1,0 0-1,0 0 0,-1 0 1,4-1-1,3-1 153,-1 0 0,1-1 1,-1 1-1,1-2 0,-1 1 0,8-6 0,7-6 243,-2-1 0,0-1 0,-1-1 0,-1-1 0,-1-1 0,-1 0 0,0-1 0,-1-1 0,-2 0 0,0-1 0,-2 0 0,0-1 0,-1 0 0,-2-1 1,0 0-1,-2 0 0,-1-1 0,-1 0 0,1-30 0,-5 53-450,0 0 0,0 0 0,0 0 1,0 1-1,-1-1 0,1 0 0,-1 0 0,0 0 1,0 0-1,0 1 0,0-1 0,0 0 1,-1 1-1,1-1 0,-1 1 0,1-1 1,-4-1-1,4 3-3,-1 0 1,0 0-1,1 0 1,-1 0-1,0 1 0,0-1 1,0 1-1,0-1 1,0 1-1,0 0 1,0 0-1,0-1 0,1 2 1,-1-1-1,0 0 1,0 0-1,0 0 1,0 1-1,0-1 1,0 1-1,0 0 0,1 0 1,-1-1-1,0 1 1,0 0-1,1 0 1,-1 1-1,-1 0 0,-12 9 31,0 1-1,0 1 0,1 0 0,1 0 0,0 1 1,-10 17-1,-7 10 604,-26 48-1,48-74-354,1-1-1,0 1 0,-6 24 1,11-35-229,1 0 0,1 0-1,-1 0 1,1 0 0,-1 0 0,1 0 0,0 0 0,2 8 0,-2-10-24,1-1 1,-1 0-1,1 1 1,-1-1-1,1 0 0,-1 1 1,1-1-1,0 0 0,0 0 1,0 1-1,0-1 1,0 0-1,0 0 0,0 0 1,0 0-1,0 0 0,0-1 1,1 1-1,-1 0 1,0 0-1,1-1 0,-1 1 1,0-1-1,3 1 0,9 1-112,0 0 0,0-1-1,0 0 1,1-1-1,-1-1 1,0 0 0,0-1-1,16-4 1,33-3-5099,-52 8 2557,-1 0 1,1 2 0,0-1 0,13 3 0,-1 5-7198</inkml:trace>
</inkml:ink>
</file>

<file path=ppt/ink/ink1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19.564"/>
    </inkml:context>
    <inkml:brush xml:id="br0">
      <inkml:brushProperty name="width" value="0.025" units="cm"/>
      <inkml:brushProperty name="height" value="0.025" units="cm"/>
    </inkml:brush>
  </inkml:definitions>
  <inkml:trace contextRef="#ctx0" brushRef="#br0">144 426 13229,'-10'-1'4596,"4"0"-4112,-3-1 395,1 1-1,-1 0 1,0 1-1,1 0 1,-17 2-1,22-1-771,0-1 0,1 1 0,-1 0-1,0 0 1,0 0 0,1 0 0,-1 1-1,1-1 1,-1 1 0,1 0 0,0-1-1,0 1 1,0 0 0,0 0-1,0 0 1,0 1 0,0-1 0,0 0-1,1 1 1,0-1 0,-1 1 0,1-1-1,0 1 1,-2 5 0,2-5-71,0-1 1,1 0-1,-1 0 0,0 1 1,1-1-1,-1 0 1,1 1-1,0-1 1,0 0-1,0 1 0,0-1 1,0 1-1,0-1 1,0 0-1,1 1 0,0-1 1,-1 0-1,1 1 1,0-1-1,0 0 1,0 0-1,0 0 0,0 0 1,1 0-1,-1 0 1,1 0-1,-1 0 0,1 0 1,0-1-1,0 1 1,-1-1-1,1 1 0,0-1 1,1 0-1,-1 0 1,0 0-1,0 0 1,0 0-1,1 0 0,-1 0 1,4 0-1,1 0 80,0-1-1,0 1 0,0-1 1,0 0-1,0-1 0,0 0 1,0 0-1,0-1 0,-1 1 1,1-1-1,0-1 0,-1 1 1,11-7-1,-4 1-91,1 0 0,-2-1 0,1 0 0,-1-1 0,-1 0 0,0-1 0,0-1 0,-1 0 0,-1 0 0,0-1 0,9-15 0,-39 47-589,18-16 558,-44 64 5,44-61 94,0 0 0,-1 0 0,2 0 0,-1 1 1,1-1-1,0 1 0,0-1 0,1 1 0,-1 11 0,2-17-79,0-1 0,1 1-1,-1-1 1,0 1 0,1-1-1,-1 1 1,0-1-1,1 1 1,-1-1 0,0 0-1,1 1 1,-1-1 0,1 1-1,-1-1 1,1 0-1,-1 0 1,1 1 0,-1-1-1,1 0 1,-1 0-1,1 1 1,-1-1 0,1 0-1,-1 0 1,1 0 0,0 0-1,-1 0 1,1 0-1,-1 0 1,1 0 0,-1 0-1,1 0 1,-1 0 0,1-1-1,0 1 1,-1 0-1,1 0 1,-1 0 0,1-1-1,25-7 402,-4-6-414,-1 0 0,-1-1 0,0-2 0,-1 0 0,-1 0 0,0-2 0,-2 0 0,0-1 0,24-41 0,-40 61-1,7-10-229,0-1-1,-1 0 0,0 0 1,-1 0-1,0 0 0,-1-1 0,-1 0 1,4-19-1,-10 28-385,-3 9 244,-24 30 755,2 1 0,1 1 0,3 1 0,1 1 0,1 1-1,-19 54 1,19-15 53,21-74-426,0 0 0,0 0 1,1 0-1,-1 0 1,1 0-1,1 0 1,-1 0-1,1 0 0,0 0 1,0 0-1,3 6 1,-3-11-15,0 1 0,-1-1 1,1 0-1,0 0 0,0 1 1,1-1-1,-1 0 0,0 0 1,0 0-1,0 0 0,1 0 1,-1 0-1,1-1 0,-1 1 1,0 0-1,1-1 0,-1 1 1,1-1-1,0 1 0,-1-1 0,1 0 1,-1 0-1,1 0 0,-1 0 1,1 0-1,0 0 0,-1 0 1,1 0-1,-1 0 0,1-1 1,-1 1-1,4-2 0,0 1 17,0-1 0,-1 0-1,1 0 1,0-1 0,-1 0-1,1 1 1,-1-1 0,0-1-1,4-3 1,33-40 111,-3-3-1,-1-1 0,55-105 1,-36 58 242,117-193-489,-207 340 236,2 3-1,3 0 1,1 2 0,3 0 0,3 2-1,2 1 1,-21 99 0,36-77-113,5-79 0,0 1 0,0-1 0,-1 1 0,1-1 0,0 0 0,1 1 0,-1-1 0,0 1 0,0-1 0,0 0 0,0 1 0,0-1 0,0 1 0,0-1 0,1 0 0,-1 1 0,0-1 0,0 0 0,0 1 0,1-1 0,-1 0 0,0 1 0,1-1 0,-1 0 0,0 0 0,1 1 0,-1-1 0,0 0 0,1 0 0,-1 0 0,0 1 0,1-1 0,-1 0 0,1 0 0,-1 0 0,0 0 0,1 0 0,-1 0 0,1 0 0,-1 0 0,0 0 0,1 0 0,0 0 0,0 0 0,0 0 0,0-1 0,0 1 0,-1 0 0,1-1 0,0 1 0,0-1 0,0 1 0,0-1 0,0 1 0,-1-1 0,1 0 0,0 0 0,-1 1 0,1-1 0,0 0 0,-1 0 0,2-1 0,1-7 0,0 0 0,0 0 0,-1-1 0,0 1 0,-1-1 0,0 1 0,0-1 0,-2-15 0,-1-3 0,-8-47 0,-13-16 0,59 112 0,-29-16 0,0-1 0,1-1 0,0 1 0,0-1 0,0-1 0,0 1 0,0-1 0,0-1 0,0 1 0,1-1 0,-1-1 0,1 0 0,12-1 0,-9-1 0,0 0 0,-1-1 0,1 0 0,-1-1 0,1-1 0,-1 0 0,-1 0 0,19-12 0,-11 4 0,-1-1 0,0 0 0,-1-1 0,-1-1 0,0 0 0,-1-2 0,0 1 0,-2-2 0,20-37 0,-19 18 0,-13 37 0,1 1 0,-1-1 0,0 1 0,0-1 0,0 1 0,0-1 0,1 1 0,-1-1 0,0 1 0,0-1 0,0 1 0,0-1 0,0 1 0,0-1 0,0 1 0,0-1 0,-1 1 0,1-1 0,0 1 0,0-1 0,0 1 0,0-1 0,-1 1 0,1-1 0,0 1 0,-1 0 0,1-1 0,0 1 0,-1-1 0,1 1 0,0 0 0,-1-1 0,1 1 0,-1 0 0,1 0 0,0-1 0,-1 1 0,1 0 0,-1 0 0,1-1 0,-1 1 0,1 0 0,-1 0 0,1 0 0,-1 0 0,1 0 0,-1 0 0,1 0 0,-1 0 0,1 0 0,-1 0 0,1 0 0,-1 0 0,1 0 0,-1 1 0,1-1 0,-1 0 0,1 0 0,-1 0 0,1 1 0,-1-1 0,1 0 0,-1 1 0,1-1 0,0 0 0,-1 1 0,-7 4 0,1-1 0,0 1 0,0 1 0,1-1 0,-1 1 0,1 0 0,-10 14 0,-38 57 0,45-64 0,-4 9 0,0 0 0,-15 35 0,24-47 0,1 0 0,-1 0 0,2 1 0,-1-1 0,2 1 0,-1 0 0,1-1 0,1 19 0,1-27 0,-1 0 0,1 0 0,-1 0 0,1-1 0,0 1 0,0 0 0,0 0 0,0-1 0,0 1 0,1 0 0,-1-1 0,0 1 0,1-1 0,-1 0 0,1 1 0,-1-1 0,1 0 0,0 0 0,-1 0 0,1 0 0,0 0 0,0-1 0,0 1 0,0 0 0,0-1 0,0 0 0,0 1 0,0-1 0,0 0 0,0 0 0,0 0 0,0 0 0,0 0 0,0 0 0,2-1 0,5 0 0,0 0 0,1 0 0,-1-1 0,0 0 0,0-1 0,13-5 0,-1-3 0,1-2 0,37-27 0,-49 32 0,-1 0 0,1-1 0,-2 0 0,1 0 0,-1-1 0,0 0 0,9-16 0,-17 26 0,-1 0 0,1 0 0,0 0 0,0 0 0,0 0 0,0 0 0,0 0 0,0 0 0,0-1 0,-1 1 0,1 0 0,0 0 0,0 0 0,0 0 0,0 0 0,0 0 0,0 0 0,0 0 0,0 0 0,0 0 0,-1 0 0,1-1 0,0 1 0,0 0 0,0 0 0,0 0 0,0 0 0,0 0 0,0 0 0,0-1 0,0 1 0,0 0 0,0 0 0,0 0 0,0 0 0,0 0 0,0 0 0,0 0 0,0-1 0,0 1 0,0 0 0,0 0 0,0 0 0,0 0 0,0 0 0,0 0 0,0-1 0,1 1 0,-1 0 0,0 0 0,-8 6 0,-2 7 0,0 0 0,1 0 0,0 1 0,1 0 0,1 1 0,-7 18 0,10-22 0,1-1 0,0 1 0,0 0 0,1 0 0,0 0 0,1 0 0,0 0 0,1 0 0,0 0 0,2 13 0,-1-22-13,-1-1-1,0 1 1,1-1 0,-1 0 0,1 1-1,-1-1 1,1 0 0,-1 1-1,1-1 1,0 0 0,0 0 0,0 1-1,0-1 1,0 0 0,0 0-1,0 0 1,0 0 0,0 0 0,0 0-1,1-1 1,-1 1 0,0 0-1,1-1 1,-1 1 0,0-1 0,1 1-1,-1-1 1,1 1 0,-1-1-1,1 0 1,-1 0 0,1 0 0,-1 0-1,1 0 1,-1 0 0,0 0-1,1 0 1,-1-1 0,1 1 0,-1-1-1,1 1 1,1-2 0,2 1-259,0-2 0,1 1 1,-1 0-1,0-1 0,0 0 0,-1 0 1,1-1-1,-1 1 0,7-8 1,-3 1-1984,0-1 0,-1 0 1,0 0-1,-1-1 1,6-13-1,6-25-8667</inkml:trace>
</inkml:ink>
</file>

<file path=ppt/ink/ink1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19.920"/>
    </inkml:context>
    <inkml:brush xml:id="br0">
      <inkml:brushProperty name="width" value="0.025" units="cm"/>
      <inkml:brushProperty name="height" value="0.025" units="cm"/>
    </inkml:brush>
  </inkml:definitions>
  <inkml:trace contextRef="#ctx0" brushRef="#br0">15 143 9513,'0'-52'7655,"-1"11"-1121,-3 13-1185,3 11-2274,-2 12-2434,2 5-641,-1 5 0,2 9-1409,0-1-4261,-3-4-8519</inkml:trace>
</inkml:ink>
</file>

<file path=ppt/ink/ink1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20.403"/>
    </inkml:context>
    <inkml:brush xml:id="br0">
      <inkml:brushProperty name="width" value="0.025" units="cm"/>
      <inkml:brushProperty name="height" value="0.025" units="cm"/>
    </inkml:brush>
  </inkml:definitions>
  <inkml:trace contextRef="#ctx0" brushRef="#br0">215 491 9993,'0'0'19763,"-9"-7"-18717,6 4-1004,0 0 0,-1 0-1,1 0 1,-1 1 0,0 0 0,1-1-1,-1 1 1,0 0 0,-1 1-1,1-1 1,0 1 0,0 0-1,-1 0 1,1 0 0,0 1-1,-1-1 1,1 1 0,-1 0-1,1 1 1,-1-1 0,1 1-1,0-1 1,-1 1 0,1 1-1,0-1 1,0 1 0,-1-1-1,1 1 1,1 0 0,-8 5-1,5-3-49,1 1-1,-1-1 0,1 1 1,0 0-1,0 1 0,0-1 0,1 1 1,-1 0-1,2 0 0,-1 0 1,1 1-1,0 0 0,0-1 0,0 1 1,1 0-1,0 0 0,1 0 1,-2 9-1,3-15 6,0 1 1,0-1-1,0 1 1,1-1-1,-1 0 1,0 1-1,0-1 1,1 1-1,-1-1 1,1 0-1,-1 1 1,1-1-1,-1 0 1,1 0-1,0 1 1,0-1-1,0 0 1,0 0-1,0 0 1,0 0 0,0 0-1,0 0 1,1 0-1,1 1-7,0 0 0,1-1 1,-1 1-1,0-1 0,1 0 0,-1 0 0,0-1 1,1 1-1,4 0 0,6-1-25,0-1 1,-1 1-1,1-2 1,18-4-1,-9-1 28,1 0-1,-2-2 1,1-1-1,-1 0 1,-1-2 0,0 0-1,-1-2 1,21-17-1,-14 9 27,0-2 0,-2-1-1,-1-2 1,40-57 0,-49 62 129,-1-2 1,-1 0 0,16-45 0,-25 56-94,0 0-1,0 0 1,-1-1 0,-1 0-1,0 1 1,-1-1 0,-1 0 0,0 0-1,-3-16 1,4 28-62,-1 0 1,-1 1-1,1-1 1,0 0-1,0 0 0,-1 1 1,1-1-1,-1 0 1,1 1-1,-1-1 0,0 1 1,0-1-1,0 0 1,0 1-1,0 0 0,0-1 1,0 1-1,0 0 1,0-1-1,-1 1 0,1 0 1,-1 0-1,1 0 1,-1 0-1,1 0 1,-1 0-1,1 1 0,-1-1 1,0 0-1,1 1 1,-1 0-1,0-1 0,0 1 1,1 0-1,-1 0 1,0 0-1,0 0 0,1 0 1,-1 0-1,0 0 1,0 0-1,1 1 0,-1-1 1,0 1-1,1 0 1,-1-1-1,0 1 0,1 0 1,-1 0-1,-1 1 1,-7 4-56,-1 0 1,1 1 0,0 0-1,0 1 1,-15 15-1,-2 4 156,2 2 0,0 1 0,2 0 0,2 2-1,1 0 1,-24 53 0,43-83-91,-1 0 0,1 0 0,0 1 0,0-1 0,1 0 0,-1 1 0,1-1 0,-1 1 0,1-1 0,-1 1 0,1-1 0,0 1 0,0-1 0,1 1 0,-1-1 0,0 1 0,1-1 0,0 0 0,1 5 0,0-6-4,0 1 1,0-1-1,0 1 0,0-1 1,1 0-1,-1 0 1,0 0-1,1 0 0,-1 0 1,1 0-1,-1-1 0,1 0 1,-1 1-1,1-1 1,-1 0-1,1 0 0,0 0 1,3-1-1,14 0 1,1-2 0,0 0 0,-1-1 0,20-7 0,-24 5 0,0 2 0,0 0 0,1 1 0,-1 1 0,1 0 0,-1 1 0,26 2 0,-40 0 0,1-1 0,-1 1 0,0 0 0,1 0 0,-1 0 0,0 0 0,0 1 0,0-1 0,0 1 0,0-1 0,0 1 0,0 0 0,0-1 0,-1 1 0,1 0 0,-1 0 0,0 0 0,1 1 0,-1-1 0,0 0 0,0 0 0,0 1 0,0-1 0,-1 1 0,1-1 0,-1 0 0,1 1 0,-1-1 0,0 1 0,0-1 0,0 1 0,0-1 0,-1 3 0,0 8 0,0-1 0,0 1 0,-2-1 0,1 0 0,-7 15 0,-2 7-557,-4 14-2729,-6-8-4423</inkml:trace>
</inkml:ink>
</file>

<file path=ppt/ink/ink1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21.245"/>
    </inkml:context>
    <inkml:brush xml:id="br0">
      <inkml:brushProperty name="width" value="0.025" units="cm"/>
      <inkml:brushProperty name="height" value="0.025" units="cm"/>
    </inkml:brush>
  </inkml:definitions>
  <inkml:trace contextRef="#ctx0" brushRef="#br0">1 54 11979,'0'0'18770,"12"-1"-18108,-6 0-589,2 0-2,1 1-1,-1-1 0,0 2 0,1-1 1,10 3-1,-16-3-67,-1 0-1,0 1 1,1 0 0,-1 0-1,0-1 1,0 1 0,1 1 0,-1-1-1,0 0 1,0 0 0,0 1 0,0-1-1,-1 1 1,1 0 0,0-1-1,-1 1 1,1 0 0,-1 0 0,1 0-1,-1 0 1,0 1 0,0-1 0,0 0-1,0 0 1,0 1 0,-1-1 0,2 5-1,-2 3-122,0 0 0,0 0 0,-1 0-1,0 0 1,0 0 0,-1 0 0,-1 0-1,0-1 1,0 1 0,-1-1 0,0 1 0,-10 15-1,7-12-95,1 0 0,0 0-1,1 1 1,1-1-1,-4 19 1,7-32 208,1 1 1,0-1-1,0 1 0,0-1 1,0 1-1,0-1 0,0 1 1,0-1-1,0 1 0,0-1 1,0 0-1,0 1 0,0-1 1,0 1-1,0-1 0,0 1 1,1-1-1,-1 1 0,0-1 1,0 1-1,0-1 0,1 0 1,-1 1-1,0-1 0,1 0 1,-1 1-1,0-1 0,1 1 1,-1-1-1,0 0 0,1 0 1,-1 1-1,0-1 1,1 0-1,-1 0 0,1 1 1,20-5-92,20-18 161,0-8 41,62-57 0,-90 74-80,0 0-1,0-1 0,-2-1 0,0 0 0,0 0 1,-1-1-1,13-31 0,-19 22 60,-4 24-83,0 1 0,-1-1 0,1 1 0,0-1 0,0 1 0,0-1 0,-1 1 0,1-1 0,0 1 0,0-1 0,-1 1 0,1-1 0,0 1 0,-1 0 0,1-1 0,-1 1 0,1 0 0,-1-1 0,1 1 0,0 0 0,-1-1 0,1 1 0,-1 0 0,1 0 0,-2-1 0,0 1-8,1 0 1,-1 1-1,0-1 1,0 0-1,0 1 1,0-1-1,0 1 1,0-1-1,1 1 1,-1 0-1,0 0 1,1 0-1,-1 0 1,0 0-1,1 0 1,-1 0-1,1 0 1,0 1-1,-1-1 1,0 2-1,-7 8 56,0-1 0,1 2-1,0-1 1,1 1 0,1 0-1,0 0 1,0 1 0,1 0 0,1 0-1,0 0 1,-4 25 0,8-36-17,0-1 1,0 0-1,-1 1 1,1-1-1,0 1 1,0-1-1,0 0 1,1 1-1,-1-1 1,0 1-1,0-1 1,1 0-1,-1 1 1,1-1-1,-1 0 1,1 0-1,0 1 1,-1-1-1,1 0 1,0 0-1,0 0 1,0 0-1,0 0 1,0 0-1,0 0 1,0 0-1,0 0 1,0 0-1,0-1 0,1 1 1,-1 0-1,0-1 1,0 1-1,1-1 1,-1 1-1,0-1 1,1 0-1,-1 0 1,1 1-1,-1-1 1,0 0-1,1 0 1,-1 0-1,1-1 1,-1 1-1,0 0 1,3-1-1,4-1 116,0 0-1,-1 0 0,1-1 1,0 0-1,-1 0 0,1-1 1,6-5-1,8-5-43,-2-2 0,0 0-1,32-35 1,-44 42-92,0 0 0,-1 0 0,0 0 1,0-1-1,-1-1 0,-1 1 0,0-1 0,0 1 0,-1-1 0,5-20 0,-10 28-18,-2 8-13,-8 19-45,-12 36-37,15-35-14,2 0 0,0 1-1,1 0 1,-1 41-1,6-66-33,0 1-1,0-1 0,0 1 1,0 0-1,0-1 1,0 1-1,0 0 0,1-1 1,-1 1-1,1-1 0,-1 1 1,1-1-1,0 1 1,-1-1-1,1 1 0,0-1 1,0 0-1,0 0 0,0 1 1,0-1-1,1 0 1,-1 0-1,0 0 0,0 0 1,1 0-1,-1 0 0,0 0 1,1-1-1,1 2 1,1-2-501,-1 1 1,1-1 0,0 1 0,-1-1-1,1 0 1,0 0 0,-1-1 0,1 1-1,0-1 1,-1 0 0,1 0-1,-1 0 1,4-2 0,31-17-7095</inkml:trace>
</inkml:ink>
</file>

<file path=ppt/ink/ink1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21.587"/>
    </inkml:context>
    <inkml:brush xml:id="br0">
      <inkml:brushProperty name="width" value="0.025" units="cm"/>
      <inkml:brushProperty name="height" value="0.025" units="cm"/>
    </inkml:brush>
  </inkml:definitions>
  <inkml:trace contextRef="#ctx0" brushRef="#br0">172 0 13164,'0'0'7175,"-9"0"-4351,5 0-2643,-1 1 1,0-1-1,1 1 0,0 0 0,-1 0 1,1 0-1,-1 1 0,1-1 0,0 1 0,0 0 1,-7 5-1,-1 2 155,1 0 0,0 1-1,-11 13 1,13-14-38,4-5-26,1 0-1,0 0 0,0 1 0,1-1 1,-1 1-1,1 0 0,0 0 1,0 1-1,-3 6 0,8-11-237,0 0-1,0 0 1,0-1-1,0 1 1,0-1 0,0 1-1,0-1 1,1 1-1,-1-1 1,0 0 0,0 0-1,0 0 1,0 0-1,4-1 1,-4 1-9,46-2-481,-32 1 118,0 0 0,0 1 0,0 0 0,0 1 0,0 1-1,0 1 1,15 4 0,-30-7 345,0 1 1,0-1-1,0 0 0,0 0 0,0 0 0,0 1 0,-1-1 0,1 0 0,0 1 0,0-1 1,0 1-1,0-1 0,-1 1 0,1 0 0,0-1 0,-1 1 0,1 0 0,0-1 1,-1 1-1,1 0 0,-1 0 0,1 0 0,-1-1 0,1 1 0,-1 0 0,0 0 1,1 0-1,-1 0 0,0 0 0,0 0 0,0 0 0,0 0 0,1 0 0,-1 0 0,0 0 1,-1-1-1,1 1 0,0 0 0,0 0 0,0 0 0,-1 0 0,1 0 0,0 0 1,-1 0-1,1 0 0,-1-1 0,1 1 0,-1 0 0,1 0 0,-1 0 0,1-1 1,-1 1-1,0 0 0,0-1 0,1 1 0,-1-1 0,0 1 0,-1 0 0,-5 4 252,0 1-1,0-2 0,-1 1 1,1-1-1,-9 4 0,14-8-259,-13 7-151,0-1 1,0 0-1,-1-2 0,1 1 1,-1-2-1,-18 2 1,35-15-9930,9-2 5300,13-7-5538</inkml:trace>
</inkml:ink>
</file>

<file path=ppt/ink/ink1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22.269"/>
    </inkml:context>
    <inkml:brush xml:id="br0">
      <inkml:brushProperty name="width" value="0.025" units="cm"/>
      <inkml:brushProperty name="height" value="0.025" units="cm"/>
    </inkml:brush>
  </inkml:definitions>
  <inkml:trace contextRef="#ctx0" brushRef="#br0">207 44 12011,'0'0'11473,"-12"-1"-10304,6 1-1083,2 0-53,-1-1 0,0 1-1,1 0 1,-1 0 0,0 1 0,1 0 0,-1 0 0,1 0-1,-1 0 1,1 0 0,-1 1 0,1 0 0,0 0 0,0 0-1,0 1 1,0-1 0,0 1 0,-6 5 0,-4 8 334,-1 0 0,-22 35 1,32-43-171,1 0 0,0 0 1,0 1-1,0-1 0,1 1 1,0 0-1,1 0 0,0 0 0,-1 13 1,3-21-188,0 1 0,0-1 1,0 0-1,0 1 0,0-1 1,1 1-1,-1-1 0,0 0 1,1 1-1,-1-1 0,1 0 1,-1 1-1,1-1 0,0 0 1,-1 0-1,1 0 0,0 1 1,0-1-1,0 0 1,0 0-1,0 0 0,0 0 1,2 1-1,0-1 10,0 1 0,0-1 1,0 0-1,0 0 0,0 0 1,0 0-1,0-1 0,0 1 0,0-1 1,5 0-1,1 0 26,0 0 0,0-1-1,0 0 1,-1-1 0,1 0 0,0 0 0,8-5 0,-1-1 19,-1 0 1,0-2-1,0 0 1,-1 0-1,-1-2 1,0 0-1,0 0 1,12-17-1,-17 21-29,-2-1 0,1 0 0,-1 0-1,-1 0 1,1-1 0,-2 1 0,1-1 0,-1-1-1,-1 1 1,0 0 0,-1-1 0,1 0 0,-2 0-1,1-13 1,-2 24-43,0-1 0,0 1-1,0 0 1,0 0 0,0-1 0,0 1 0,-1 0-1,1-1 1,0 1 0,0 0 0,0 0-1,0-1 1,-1 1 0,1 0 0,0 0 0,0 0-1,0-1 1,-1 1 0,1 0 0,0 0-1,0 0 1,-1 0 0,1-1 0,0 1 0,0 0-1,-1 0 1,1 0 0,0 0 0,-1 0 0,1 0-1,0 0 1,0 0 0,-1 0 0,1 0-1,0 0 1,-1 0 0,1 0 0,0 0 0,-1 0-1,1 0 1,0 0 0,0 0 0,-1 0-1,1 0 1,0 1 0,0-1 0,-1 0 0,1 0-1,0 0 1,0 0 0,-1 1 0,1-1-1,0 0 1,0 0 0,0 1 0,-1-1 0,1 0-1,0 0 1,0 1 0,-16 14-120,-5 12 228,-23 42 0,38-59 149,1-1 1,0 0-1,1 1 1,0 0-1,1 0 0,0 0 1,1 1-1,0-1 1,-1 11-1,3-20-244,1-1 0,-1 1 0,0 0 0,1-1-1,-1 1 1,1 0 0,-1-1 0,1 1 0,-1-1 0,1 1 0,-1-1 0,1 1-1,-1-1 1,1 0 0,-1 1 0,1-1 0,0 1 0,-1-1 0,1 0-1,0 0 1,-1 1 0,1-1 0,0 0 0,0 0 0,-1 0 0,1 0-1,0 0 1,-1 0 0,1 0 0,0 0 0,0 0 0,1-1 0,27-2 19,-4-7-25,0-1 0,-1 0 0,0-2 0,-1-1 0,-1-1 0,30-25 0,-6 6 0,-29 21 0,-12 9 0,0 0 0,0 0 0,0 1 0,1 0 0,-1 0 0,9-4 0,-13 7 0,-1 1 0,1-1 0,-1 0 0,0 0 0,1 1 0,-1-1 0,1 0 0,-1 1 0,0-1 0,1 0 0,-1 1 0,0-1 0,1 0 0,-1 1 0,0-1 0,0 1 0,0-1 0,1 0 0,-1 1 0,0-1 0,0 1 0,0-1 0,0 1 0,0-1 0,0 1 0,0-1 0,0 1 0,0-1 0,0 1 0,0-1 0,0 0 0,0 1 0,0-1 0,0 1 0,0-1 0,0 1 0,-1-1 0,1 1 0,0-1 0,0 0 0,-1 1 0,1-1 0,0 1 0,-1-1 0,-7 25 0,-10 13 0,11-25 0,1 0 0,1 0 0,-6 21 0,11-34 0,0 0 0,0 1 0,0-1 0,0 1 0,0-1 0,0 1 0,0-1 0,1 0 0,-1 1 0,0-1 0,0 1 0,1-1 0,-1 0 0,0 1 0,1-1 0,-1 0 0,0 1 0,1-1 0,-1 0 0,0 0 0,1 1 0,-1-1 0,0 0 0,1 0 0,-1 0 0,1 0 0,-1 1 0,1-1 0,-1 0 0,0 0 0,1 0 0,-1 0 0,1 0 0,-1 0 0,1 0 0,-1 0 0,1 0 0,-1 0 0,0 0 0,1-1 0,-1 1 0,1 0 0,-1 0 0,1 0 0,-1 0 0,0-1 0,1 1 0,0-1 0,23-7 0,45-32 0,-53 29 0,0 1 0,1 1 0,22-10 0,-39 19 0,1 0 0,-1 0 0,0 0 0,1-1 0,-1 1 0,0 0 0,1 0 0,-1 0 0,0 0 0,1 0 0,-1 0 0,1 0 0,-1 0 0,0 0 0,1 0 0,-1 0 0,1 0 0,-1 0 0,0 0 0,1 0 0,-1 0 0,0 1 0,1-1 0,-1 0 0,0 0 0,1 0 0,-1 0 0,0 1 0,1-1 0,-1 0 0,0 0 0,1 1 0,-1-1 0,0 0 0,1 1 0,-1 17 0,-14 30 0,9-33 0,5-14 0,-1 1 0,0 0 0,1 0 0,-1-1 0,1 1 0,0 0 0,-1 0 0,1 0 0,0-1 0,0 1 0,0 0 0,1 0 0,-1 0 0,0-1 0,0 1 0,1 0 0,0 0 0,-1-1 0,1 1 0,1 2 0,-1-4 0,1 1 0,0-1 0,-1 0 0,1 0 0,0 1 0,-1-1 0,1 0 0,0-1 0,-1 1 0,1 0 0,0 0 0,-1-1 0,1 1 0,-1-1 0,1 1 0,-1-1 0,1 0 0,-1 1 0,1-1 0,-1 0 0,1 0 0,-1 0 0,2-2 0,207-132 0,-210 135-54,0-1 1,0 1-1,0 0 1,0 0-1,1-1 1,-1 1-1,0 0 0,0 0 1,0 0-1,1-1 1,-1 1-1,0 0 1,0 0-1,0 0 0,1-1 1,-1 1-1,0 0 1,0 0-1,1 0 1,-1 0-1,0 0 0,1 0 1,-1 0-1,0-1 1,1 1-1,-1 0 0,0 0 1,0 0-1,1 0 1,-1 0-1,0 0 1,1 1-1,-1-1 0,0 0 1,0 0-1,1 0 1,-1 0-1,0 0 1,1 0-1,-1 0 0,0 1 1,0-1-1,1 0 1,-1 0-1,0 0 1,0 1-1,0-1 0,1 0 1,-1 0-1,0 0 1,0 1-1,0-1 1,0 0-1,1 1 0,-1-1 1,0 0-1,0 0 1,0 1-1,0-1 1,0 0-1,0 1 0,0-1 1,0 0-1,0 0 1,0 1-1,0-1 1,0 0-1,0 1 0,0-1 1,-7 21-6692,1-9-313</inkml:trace>
</inkml:ink>
</file>

<file path=ppt/ink/ink1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22.798"/>
    </inkml:context>
    <inkml:brush xml:id="br0">
      <inkml:brushProperty name="width" value="0.025" units="cm"/>
      <inkml:brushProperty name="height" value="0.025" units="cm"/>
    </inkml:brush>
  </inkml:definitions>
  <inkml:trace contextRef="#ctx0" brushRef="#br0">54 6 17040,'0'0'10325,"-5"10"-10032,0 2-201,-4 7 510,1 1 0,0-1 0,2 1 0,-6 27 0,12-46-587,0-1-1,0 1 1,0-1 0,0 1-1,0-1 1,0 1 0,0-1 0,0 0-1,0 1 1,0-1 0,0 1-1,0-1 1,0 1 0,0-1 0,1 0-1,-1 1 1,0-1 0,0 1-1,0-1 1,1 0 0,-1 1 0,0-1-1,0 0 1,1 1 0,-1-1-1,0 0 1,1 1 0,-1-1 0,0 0-1,1 0 1,-1 1 0,1-1-1,-1 0 1,0 0 0,1 0 0,19-2 651,18-18 145,119-99-811,-156 118 0,-1 1 0,0 0 0,0-1 0,1 1 0,-1 0 0,0-1 0,0 1 0,1 0 0,-1 0 0,0 0 0,1-1 0,-1 1 0,1 0 0,-1 0 0,0 0 0,1 0 0,-1 0 0,0-1 0,1 1 0,-1 0 0,1 0 0,-1 0 0,0 0 0,1 0 0,-1 0 0,1 0 0,-1 1 0,0-1 0,1 0 0,-1 0 0,1 0 0,-1 0 0,0 0 0,1 1 0,0 14 0,-14 26 0,11-37 0,2-3 0,-1 0 0,1-1 0,-1 1 0,1 0 0,0 0 0,-1 0 0,1 0 0,0 0 0,0 0 0,-1 0 0,1 0 0,0 0 0,0 0 0,0 0 0,0 0 0,1 0 0,-1 0 0,0 0 0,0 0 0,0 0 0,1-1 0,-1 1 0,1 0 0,-1 0 0,0 0 0,1 0 0,0 0 0,-1-1 0,2 2 0,0-1 0,-1-1 0,1 1 0,0-1 0,-1 0 0,1 0 0,0 1 0,0-1 0,-1-1 0,1 1 0,0 0 0,0 0 0,-1-1 0,1 1 0,0-1 0,2 0 0,15-7 0,-1 0 0,23-14 0,-27 14 0,18-11 0,-23 13 0,-1 1 0,1 0 0,0 0 0,0 0 0,1 1 0,-1 1 0,1-1 0,19-2 0,-29 6 0,1 1 0,-1-1 0,1 1 0,-1-1 0,1 1 0,-1-1 0,1 1 0,-1-1 0,0 1 0,1-1 0,-1 1 0,0 0 0,0-1 0,1 1 0,-1 0 0,0-1 0,0 1 0,0 0 0,0-1 0,0 1 0,0 0 0,0 0 0,0-1 0,0 1 0,0 0 0,0-1 0,0 2 0,-3 22 0,-24 45 0,21-58 0,1 1 0,0 0 0,1 1 0,-6 23 0,10-36 0,0 1 0,0-1 0,0 1 0,0-1 0,1 0 0,-1 1 0,0-1 0,0 0 0,0 1 0,0-1 0,1 0 0,-1 1 0,0-1 0,0 0 0,0 1 0,1-1 0,-1 0 0,0 1 0,1-1 0,-1 0 0,0 0 0,1 0 0,-1 1 0,0-1 0,1 0 0,-1 0 0,0 0 0,1 0 0,-1 0 0,1 0 0,-1 1 0,0-1 0,1 0 0,-1 0 0,0 0 0,1 0 0,-1 0 0,1 0 0,-1-1 0,0 1 0,1 0 0,-1 0 0,0 0 0,1 0 0,-1 0 0,1-1 0,-1 1 0,0 0 0,1-1 0,16-5 0,-9 2-206,-2 0 0,1-1 0,0 0 0,-1 0 0,11-12 0,22-35-4985,-18 17-4365</inkml:trace>
</inkml:ink>
</file>

<file path=ppt/ink/ink1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23.398"/>
    </inkml:context>
    <inkml:brush xml:id="br0">
      <inkml:brushProperty name="width" value="0.025" units="cm"/>
      <inkml:brushProperty name="height" value="0.025" units="cm"/>
    </inkml:brush>
  </inkml:definitions>
  <inkml:trace contextRef="#ctx0" brushRef="#br0">68 181 25048,'0'0'6950,"10"-7"-6202,23-16-727,-18 15-21,0-1 0,-1-1 0,0-1 0,0 0 0,-2-1 0,1 0 0,16-22 0,-28 32 0,0 1 0,0-1 0,0 0 0,0 0 0,0 0 0,-1 0 0,1 0 0,-1 0 0,0-1 0,1 1 0,-1-3 0,0 4 0,0 1 0,0-1 0,-1 0 0,1 0 0,0 1 0,0-1 0,0 0 0,-1 1 0,1-1 0,-1 0 0,1 1 0,0-1 0,-1 1 0,1-1 0,-1 0 0,1 1 0,-1-1 0,1 1 0,-1-1 0,0 1 0,1 0 0,-2-1 0,0 0 0,0 1 0,-1-1 0,1 1 0,0 0 0,0 0 0,-1 0 0,1 0 0,0 0 0,0 1 0,-1-1 0,1 0 0,0 1 0,0 0 0,0 0 0,0 0 0,0 0 0,0 0 0,0 0 0,0 0 0,-2 2 0,-16 13 0,1 1 0,0 1 0,2 0 0,0 2 0,1 0 0,1 0 0,1 2 0,0 0 0,-9 24 0,21-43 0,0 0 0,0 0 0,1 1 0,0-1 0,-1 1 0,1-1 0,1 0 0,-1 1 0,0 0 0,1-1 0,0 1 0,0-1 0,0 1 0,1 6 0,0-8 0,0 0 0,0-1 0,1 1 0,-1-1 0,0 1 0,1-1 0,-1 0 0,1 0 0,0 0 0,-1 1 0,1-2 0,0 1 0,0 0 0,0 0 0,0 0 0,0-1 0,0 1 0,-1-1 0,1 0 0,0 1 0,0-1 0,1 0 0,-1 0 0,0 0 0,0-1 0,2 1 0,9-1 0,0-1 0,0 0 0,0 0 0,-1-1 0,1-1 0,-1 0 0,0-1 0,0 0 0,18-12 0,12-9 0,45-36 0,-62 43 0,21-19 0,-29 23 0,1 0 0,19-11 0,-36 26 0,-1 1 0,0-1 0,1 0 0,-1 1 0,0-1 0,1 0 0,-1 1 0,0-1 0,0 1 0,0-1 0,1 0 0,-1 1 0,0-1 0,0 1 0,0-1 0,0 1 0,0-1 0,0 0 0,0 1 0,1-1 0,-1 1 0,-1-1 0,1 1 0,0-1 0,0 1 0,0-1 0,0 1 0,0-1 0,0 0 0,0 1 0,-1-1 0,1 1 0,0-1 0,0 0 0,-1 1 0,-7 20 0,0 0 0,-15 24 0,16-32 0,0 0 0,0 0 0,1 1 0,1-1 0,0 1 0,1 0 0,1 1 0,-3 24 0,6-38 0,0-1 0,1 1 0,-1 0 0,0 0 0,1 0 0,-1-1 0,0 1 0,1 0 0,-1 0 0,1-1 0,0 1 0,-1 0 0,1-1 0,-1 1 0,1-1 0,0 1 0,0-1 0,-1 1 0,1-1 0,0 1 0,0-1 0,-1 0 0,1 1 0,0-1 0,0 0 0,0 0 0,0 0 0,0 0 0,-1 0 0,1 0 0,0 0 0,0 0 0,0 0 0,0 0 0,0 0 0,-1 0 0,1 0 0,1-1 0,38-9 0,-7-6 0,-1-2 0,-1-1 0,56-45 0,19-12 0,-73 59 0,-32 17 0,0 0 0,-1 0 0,1 0 0,-1 0 0,1 0 0,-1 0 0,1 0 0,0 0 0,-1 0 0,1 0 0,-1 0 0,1 0 0,0 0 0,-1 1 0,1-1 0,-1 0 0,1 0 0,-1 1 0,1-1 0,-1 0 0,1 1 0,-1-1 0,1 0 0,-1 1 0,0-1 0,1 1 0,-1-1 0,0 1 0,1-1 0,-1 1 0,0-1 0,1 1 0,-1-1 0,0 1 0,0-1 0,0 1 0,1 0 0,-1-1 0,0 1 0,0-1 0,0 1 0,0-1 0,0 1 0,0 0 0,0-1 0,0 1 0,-1-1 0,1 1 0,0 0 0,0-1 0,-1 1 0,-1 11 47,0 0 0,-1-1 0,0 1 0,-1-1 0,-6 12 0,6-13-249,0 1 0,0-1 0,1 1 0,0-1 0,1 1 0,-2 14 0,5-16-7143</inkml:trace>
</inkml:ink>
</file>

<file path=ppt/ink/ink1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23.733"/>
    </inkml:context>
    <inkml:brush xml:id="br0">
      <inkml:brushProperty name="width" value="0.025" units="cm"/>
      <inkml:brushProperty name="height" value="0.025" units="cm"/>
    </inkml:brush>
  </inkml:definitions>
  <inkml:trace contextRef="#ctx0" brushRef="#br0">57 1 26201,'0'0'6342,"7"67"-6118,-7-8-224,-2 10 0,-4 8 0,-2 5 0,1 0 0,-6-5-1666,0-4-4323,-2-1-6823</inkml:trace>
</inkml:ink>
</file>

<file path=ppt/ink/ink1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24.075"/>
    </inkml:context>
    <inkml:brush xml:id="br0">
      <inkml:brushProperty name="width" value="0.025" units="cm"/>
      <inkml:brushProperty name="height" value="0.025" units="cm"/>
    </inkml:brush>
  </inkml:definitions>
  <inkml:trace contextRef="#ctx0" brushRef="#br0">1 119 18417,'0'0'7367,"44"-68"-5861,-26 48-1602,-8 4-4901,1 1-13260</inkml:trace>
</inkml:ink>
</file>

<file path=ppt/ink/ink1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45.390"/>
    </inkml:context>
    <inkml:brush xml:id="br0">
      <inkml:brushProperty name="width" value="0.025" units="cm"/>
      <inkml:brushProperty name="height" value="0.025" units="cm"/>
    </inkml:brush>
  </inkml:definitions>
  <inkml:trace contextRef="#ctx0" brushRef="#br0">1664 193 13004,'-7'-9'956,"-6"-4"-529,0-1-1,-1 2 1,-1 0 0,0 1-1,-1 0 1,0 1 0,0 1 0,-1 1-1,0 0 1,0 1 0,-1 1 0,0 0-1,-28-4 1,2 2-161,0 2 0,0 2-1,0 2 1,-86 8 0,81 0-276,1 3 1,1 2-1,0 2 1,1 2-1,-72 33 1,43-11-1,2 3 1,-99 74-1,119-76 245,1 3-1,3 2 0,-74 83 1,106-106-160,2 0 0,0 1 0,1 0-1,1 1 1,1 1 0,1 0 0,0 1 0,3 0 0,0 0 0,1 1 0,1 0 0,-4 37 0,10-46-44,0 0 0,1-1 0,0 1 0,1-1 1,1 0-1,1 1 0,0-1 0,1 0 1,11 24-1,-5-17-5,1-1 1,1-1-1,1 0 1,1-1-1,31 31 1,-15-22-71,0-1 1,2-2-1,1-1 1,0-2-1,2-1 0,1-2 1,44 17-1,-35-21 61,1-1 0,0-2 0,1-3 0,1-2-1,-1-2 1,1-2 0,0-2 0,0-2 0,-1-2 0,56-11 0,-24-2 55,0-3 0,-2-4 1,0-3-1,-2-4 0,89-47 1,-116 51 47,-1-2 1,-1-2-1,-1-2 1,-2-2 0,-2-2-1,-1-2 1,59-70 0,-82 85 54,-2-1-1,0-1 1,-2-1 0,0 0 0,-2 0 0,17-55 0,-23 58-30,-1 0 0,-1-1 0,-2 0 0,0 1 1,-1-1-1,-2 0 0,0 0 0,-1 0 0,-8-32 0,3 31-71,0 1-1,-2 0 1,-1 0 0,0 1-1,-2 0 1,-1 1-1,0 0 1,-2 1-1,0 1 1,-2 0 0,0 1-1,-1 1 1,-1 1-1,0 0 1,-1 1 0,-1 2-1,-1 0 1,-26-13-1,21 14-266,0 1-1,0 2 0,-1 0 0,-1 2 1,1 2-1,-51-7 0,51 11-602,1 2 0,-1 0 0,1 1 0,0 2 0,-1 1 0,1 1 0,-37 12 0,-29 18-5903</inkml:trace>
</inkml:ink>
</file>

<file path=ppt/ink/ink1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46.239"/>
    </inkml:context>
    <inkml:brush xml:id="br0">
      <inkml:brushProperty name="width" value="0.025" units="cm"/>
      <inkml:brushProperty name="height" value="0.025" units="cm"/>
    </inkml:brush>
  </inkml:definitions>
  <inkml:trace contextRef="#ctx0" brushRef="#br0">137 89 10666,'0'0'2637,"8"-9"241,-4 3-2145,24-32 2159,-27 36-2304,1-1 1,-1 0-1,0 0 0,0 0 0,0 0 0,0-1 1,-1 1-1,1 0 0,-1-3 0,-1 5-429,-1 0-1,0 1 1,0 0 0,0-1-1,0 1 1,0 0-1,0 0 1,0 0 0,0 1-1,0-1 1,0 0-1,1 1 1,-1-1-1,0 1 1,0-1 0,-2 2-1,-8 5-81,0 1-1,0 0 1,0 1 0,1 0-1,1 0 1,0 1 0,0 1-1,0 0 1,2 0 0,-1 1-1,2 0 1,-1 0 0,-8 22-1,15-32-71,0-1 0,1 1 0,-1 0 0,1 0 0,-1 0 0,1 0 0,-1 0 0,1-1 0,0 1 0,0 0 0,0 0 0,0 0 1,0 0-1,1 0 0,-1 0 0,1 0 0,-1 0 0,1-1 0,-1 1 0,1 0 0,0 0 0,0-1 0,0 1 0,2 2 0,-1-3-86,0 0 1,0 1-1,0-1 0,0 0 1,1 0-1,-1 0 0,0-1 1,1 1-1,-1 0 1,1-1-1,-1 1 0,1-1 1,-1 0-1,1 0 1,-1 0-1,3-1 0,8 0-831,-1-1-1,1-1 0,-1 0 0,0-1 1,0 0-1,16-8 0,27-20-5071,-1-5-3769</inkml:trace>
</inkml:ink>
</file>

<file path=ppt/ink/ink1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46.568"/>
    </inkml:context>
    <inkml:brush xml:id="br0">
      <inkml:brushProperty name="width" value="0.025" units="cm"/>
      <inkml:brushProperty name="height" value="0.025" units="cm"/>
    </inkml:brush>
  </inkml:definitions>
  <inkml:trace contextRef="#ctx0" brushRef="#br0">114 1 12716,'0'0'6710,"-10"10"-4601,-6 6-1218,0 2 0,-16 21-1,27-32-714,1 0 0,-1 0 0,1 0 0,1 1 0,-1-1 0,1 1 0,1 0 0,-1 0-1,1 0 1,1 0 0,-2 14 0,3-22-168,0 1 0,0 0 0,0-1 0,0 1 0,0-1 0,0 1 1,0 0-1,1-1 0,-1 1 0,0-1 0,0 1 0,1 0 0,-1-1 0,0 1 0,0-1 0,1 1 0,-1-1 0,1 1 0,-1-1 0,1 1 0,-1-1 0,0 0 0,1 1 0,-1-1 0,1 0 0,0 1 0,-1-1 0,1 0 1,-1 0-1,1 1 0,0-1 0,25-1 304,20-19 239,-36 13-433,-2 0 0,1-1 0,-1-1 0,0 0 0,-1 0-1,1 0 1,-2-1 0,0 0 0,0 0 0,-1 0 0,0-1 0,4-12-1,-22 59 693,7-21-765,0 0 0,1 1 0,1 0 0,0 0 0,1 0 0,1 1 0,-1 20 0,4-35-57,-1-1 0,0 1 1,1 0-1,-1-1 1,1 1-1,0 0 1,-1-1-1,1 1 1,0 0-1,0-1 1,0 1-1,0-1 1,0 0-1,0 1 1,1-1-1,-1 0 1,0 0-1,1 0 1,-1 0-1,1 0 1,-1 0-1,1 0 1,-1 0-1,1 0 1,0-1-1,-1 1 1,1-1-1,0 1 1,0-1-1,-1 0 1,1 0-1,0 0 1,0 0-1,0 0 0,-1 0 1,4-1-1,2 1-640,0-1-1,0 0 1,0 0-1,0-1 1,0 0-1,-1 0 0,1 0 1,9-6-1,19-17-7333</inkml:trace>
</inkml:ink>
</file>

<file path=ppt/ink/ink1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47.346"/>
    </inkml:context>
    <inkml:brush xml:id="br0">
      <inkml:brushProperty name="width" value="0.025" units="cm"/>
      <inkml:brushProperty name="height" value="0.025" units="cm"/>
    </inkml:brush>
  </inkml:definitions>
  <inkml:trace contextRef="#ctx0" brushRef="#br0">242 57 9033,'0'0'6683,"2"-9"-2978,2-26-411,-4 34-3212,0 1 1,0-1-1,0 1 1,-1-1-1,1 1 1,0-1-1,0 1 1,0-1-1,0 1 1,-1-1-1,1 1 1,0-1-1,0 1 1,-1-1-1,1 1 0,0 0 1,-1-1-1,1 1 1,0-1-1,-1 1 1,1 0-1,-1 0 1,1-1-1,-1 1 1,1 0-1,0 0 1,-1-1-1,1 1 1,-1 0-1,1 0 1,-1 0-1,1 0 1,-1 0-1,1 0 1,-1 0-1,1 0 1,-1 0-1,1 0 0,-1 0 1,1 0-1,-1 0 1,1 0-1,-1 0 1,1 0-1,-1 1 1,1-1-1,-1 0 1,1 0-1,-1 1 1,1-1-1,-1 0 1,0 1-1,-23 13 479,2 9-532,1 1-1,1 1 1,1 1-1,1 0 1,1 2-1,2 0 1,1 0-1,-15 42 1,28-67-26,-5 11 58,1 1 0,1 0 0,-5 24 0,8-37-49,1 0 1,-1 0 0,1 0 0,0 0 0,0 0-1,-1 1 1,1-1 0,0 0 0,1 0 0,-1 0-1,0 0 1,1 0 0,-1 0 0,1 0 0,-1 0-1,1 0 1,0 0 0,0-1 0,0 1 0,0 0-1,0 0 1,1-1 0,-1 1 0,0 0 0,1-1 0,-1 0-1,1 1 1,-1-1 0,1 0 0,0 0 0,0 0-1,-1 0 1,1 0 0,0 0 0,0 0 0,3 0-1,3 0 183,0 0-1,0-1 0,0 0 0,0-1 0,0 0 0,0 0 0,0-1 0,0 0 1,-1 0-1,13-6 0,-17 7-137,-1 1 0,1-2 1,-1 1-1,1 0 1,-1 0-1,0-1 0,0 1 1,1-1-1,-1 0 0,0 0 1,0 0-1,-1 0 0,1 0 1,0 0-1,-1 0 0,1-1 1,-1 1-1,1 0 0,-1-1 1,0 1-1,0-1 0,-1 0 1,1 1-1,0-1 1,-1 0-1,1 1 0,-1-1 1,0 0-1,0 0 0,0 1 1,-1-1-1,1 0 0,0 1 1,-2-6-1,0 6-57,1 0 0,-1 0 0,1 1 0,-1-1 0,0 0 0,0 1 0,0-1 0,0 1 0,0 0 0,0 0 0,0-1 0,0 1 0,0 1 0,0-1 0,-1 0 0,1 0 0,0 1 0,-1-1 0,1 1 0,-1 0 0,1 0 0,-3 0 0,-2-1 0,-1 1 0,1 0 0,-1 0 0,1 1 0,-1 0 0,-7 2 0,13-2-118,0-1 0,0 1 1,1 0-1,-1 0 0,0 0 0,0 0 0,0 0 1,1 1-1,-1-1 0,1 0 0,-1 1 1,1-1-1,-1 1 0,1-1 0,0 1 0,0 0 1,-2 2-1,3-2-171,-1 0 0,1 0 0,-1 0 1,1 0-1,0 1 0,-1-1 0,1 0 0,0 0 0,0 0 1,1 0-1,-1 0 0,0 0 0,1 1 0,0-1 1,-1 0-1,1 0 0,0 0 0,0 0 0,0-1 1,0 1-1,0 0 0,0 0 0,1-1 0,-1 1 0,0 0 1,1-1-1,0 1 0,-1-1 0,1 0 0,0 0 1,0 0-1,-1 0 0,1 0 0,0 0 0,0 0 1,0 0-1,4 0 0,24 3-6026</inkml:trace>
</inkml:ink>
</file>

<file path=ppt/ink/ink1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47.684"/>
    </inkml:context>
    <inkml:brush xml:id="br0">
      <inkml:brushProperty name="width" value="0.025" units="cm"/>
      <inkml:brushProperty name="height" value="0.025" units="cm"/>
    </inkml:brush>
  </inkml:definitions>
  <inkml:trace contextRef="#ctx0" brushRef="#br0">57 0 12396,'0'0'8904,"-28"71"-6021,16-42-1538,1 1-448,6-2-32,5-4-577,0-7-288,6-11-737,10-6-2017,8 0-1378,0-18-2659</inkml:trace>
</inkml:ink>
</file>

<file path=ppt/ink/ink1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48.029"/>
    </inkml:context>
    <inkml:brush xml:id="br0">
      <inkml:brushProperty name="width" value="0.025" units="cm"/>
      <inkml:brushProperty name="height" value="0.025" units="cm"/>
    </inkml:brush>
  </inkml:definitions>
  <inkml:trace contextRef="#ctx0" brushRef="#br0">194 1 18161,'0'0'2878,"-11"1"-578,-3 2-1787,0 0-1,1 1 1,-1 1-1,1 1 1,-20 10-1,27-13-385,0 0-1,0 0 0,1 0 0,-1 1 1,1 0-1,0 0 0,0 1 0,1-1 0,-1 1 1,1 0-1,0 0 0,0 1 0,0-1 1,1 1-1,0 0 0,-4 10 0,7-15-123,1 0-1,-1-1 0,0 1 1,1 0-1,-1 0 0,1 0 1,-1-1-1,1 1 0,-1 0 1,1-1-1,0 1 0,-1-1 1,1 1-1,0-1 0,-1 1 1,1-1-1,0 1 0,0-1 1,-1 1-1,1-1 0,0 0 1,0 0-1,0 1 0,0-1 1,-1 0-1,1 0 0,0 0 0,0 0 1,0 0-1,0 0 0,0 0 1,-1 0-1,1 0 0,2-1 1,36-2 166,-30 0-153,0 0 0,0-1-1,0 0 1,0-1 0,-1 1-1,1-2 1,-1 1 0,0-1-1,-1 0 1,0-1 0,0 0-1,0 0 1,-1-1-1,11-15 1,-20 32-102,2-1-1,-1 0 1,1 1-1,0 16 1,0-1 80,-3 5 604,2 56 0,2-77-469,1 1 1,0 0-1,1 0 0,0-1 0,0 1 0,1-1 0,0 0 0,0 0 0,1 0 0,8 13 0,-11-20-114,-1 0-1,1 0 1,0 0-1,-1 0 0,1 0 1,-1 0-1,1 0 1,-1 1-1,1-1 1,-1 0-1,0 0 1,0 1-1,1-1 1,-1 0-1,0 0 1,0 1-1,0-1 0,-1 0 1,1 0-1,0 1 1,0-1-1,-1 0 1,1 0-1,0 0 1,-1 1-1,1-1 1,-1 0-1,0 0 0,1 0 1,-1 0-1,0 0 1,0 0-1,0 0 1,1 0-1,-1 0 1,0-1-1,0 1 1,0 0-1,-1-1 0,1 1 1,0 0-1,0-1 1,0 1-1,0-1 1,0 0-1,-1 1 1,1-1-1,-2 0 1,-9 4 188,0 0 1,-1-1 0,-20 2 0,27-5-185,2 1-19,-6 1 0,-1-1 0,1 0 0,0 0 0,-1-1 0,1 0 0,0-1 0,-14-3 0,23 4-9,0 0 0,1 0 0,-1-1 1,0 1-1,1 0 0,-1 0 0,1-1 0,-1 1 0,0-1 1,1 1-1,-1-1 0,1 1 0,-1 0 0,1-1 0,0 0 1,-1 1-1,1-1 0,-1 1 0,1-1 0,0 1 0,0-1 1,-1 0-1,1 1 0,0-1 0,0 0 0,0 1 0,-1-1 1,1 0-1,0 1 0,0-2 0,13-18-843,27-10-2773,-8 13-2504,5-2-1761</inkml:trace>
</inkml:ink>
</file>

<file path=ppt/ink/ink1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48.374"/>
    </inkml:context>
    <inkml:brush xml:id="br0">
      <inkml:brushProperty name="width" value="0.025" units="cm"/>
      <inkml:brushProperty name="height" value="0.025" units="cm"/>
    </inkml:brush>
  </inkml:definitions>
  <inkml:trace contextRef="#ctx0" brushRef="#br0">206 0 22005,'0'0'8007,"-42"57"-7206,18-26 128,-5 7-32,4-4-769,-1 0-128,5-6 0,4-4 0,7-7-192,2-8-1250,5-6-768,3-13-6534,0-14-3588</inkml:trace>
</inkml:ink>
</file>

<file path=ppt/ink/ink1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48.702"/>
    </inkml:context>
    <inkml:brush xml:id="br0">
      <inkml:brushProperty name="width" value="0.025" units="cm"/>
      <inkml:brushProperty name="height" value="0.025" units="cm"/>
    </inkml:brush>
  </inkml:definitions>
  <inkml:trace contextRef="#ctx0" brushRef="#br0">94 0 19987,'-9'5'2157,"8"-5"-2129,-8 5 838,0 1 0,0 0-1,0 0 1,-11 11 0,18-15-646,-1 0 0,1 1 0,0 0 0,-1-1 0,1 1 0,1 0 0,-1 0 0,0 0 0,1 1 0,-1-1 0,1 0 0,0 1 0,0-1 0,0 0 0,1 1 1,-1-1-1,1 1 0,0-1 0,0 1 0,0-1 0,1 5 0,0-6-194,0 0 1,0 1-1,1-1 1,-1 0-1,0 0 0,1 0 1,0 0-1,-1 0 1,1 0-1,0-1 1,0 1-1,0-1 1,0 1-1,0-1 1,1 1-1,-1-1 1,0 0-1,1 0 1,-1 0-1,1-1 1,-1 1-1,1 0 1,-1-1-1,1 0 0,-1 0 1,4 0-1,2 1 13,0 0 0,0-1 0,0 0 0,0 0-1,0-1 1,0 0 0,13-4 0,-17 3-11,1 0 0,0-1 0,-1 1 0,1-1 0,-1 0 0,0 0 0,0-1 0,6-6 0,-8 8-22,0 0 0,-1 1 0,0-1 1,1 0-1,-1 0 0,0 0 0,0 0 0,0 0 0,0 0 1,0 0-1,-1 0 0,1 0 0,0 0 0,-1-1 0,0 1 1,1 0-1,-1 0 0,0-1 0,0 1 0,-1 0 0,1 0 1,0-1-1,-1-1 0,0 3-11,0 0 0,1 0 0,-1 0 0,0 0 0,1 1 0,-1-1 0,0 0 0,0 1-1,0-1 1,0 1 0,0-1 0,0 1 0,0-1 0,0 1 0,0 0 0,0-1 0,0 1 0,0 0 0,0 0 0,0 0 0,0 0 0,0 0 0,0 0 0,0 0-1,0 0 1,0 0 0,0 0 0,-1 1 0,-1-1-62,0 1-1,0-1 1,0 1-1,0 0 1,0 0-1,0 0 0,0 1 1,1-1-1,-4 3 1,2 0-400,-1 1 0,2 0-1,-1-1 1,0 1 0,1 1 0,0-1 0,0 0-1,1 1 1,-1 0 0,1-1 0,0 1 0,1 0 0,-2 11-1,1-2-1982,1 1 0,0-1 0,1 0 0,3 24 0,4-5-5387</inkml:trace>
</inkml:ink>
</file>

<file path=ppt/ink/ink1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49.043"/>
    </inkml:context>
    <inkml:brush xml:id="br0">
      <inkml:brushProperty name="width" value="0.025" units="cm"/>
      <inkml:brushProperty name="height" value="0.025" units="cm"/>
    </inkml:brush>
  </inkml:definitions>
  <inkml:trace contextRef="#ctx0" brushRef="#br0">154 1 23510,'0'0'3881,"-12"1"-934,3 1-2752,0 0 0,0 0 0,1 1 0,-1 0 0,1 0 0,0 1 0,0 0 0,-13 10 0,16-12-163,1 2 0,0-1 0,1 0 0,-1 1 1,1-1-1,-1 1 0,1 0 0,0 0 0,0 1 0,1-1 0,-1 0 0,1 1 0,0 0 0,1-1 0,-1 1 1,1 0-1,-1 0 0,2 0 0,-1 0 0,0 6 0,1-10-32,0 1 0,0-1 0,0 0 0,0 0 0,1 0 0,-1 0 0,0 0 0,1 0 0,-1 0 0,1 0 0,-1 0 0,1 0 0,-1 0 0,1-1 0,-1 1 0,1 0 0,0 0 0,0 0 0,-1-1 0,1 1 0,0 0 0,0-1 0,0 1 0,0-1 0,0 1 0,1 0 0,2 0 0,-1 0 0,1 0 0,-1 0 0,1 0 0,-1-1 0,1 0 0,0 0 0,4 0 0,-1 0 0,0-1 0,0 0 0,0 0 0,0-1 0,0 0 0,-1 0 0,1 0 0,8-5 0,-10 3 0,0 0 0,0-1 0,-1 1 0,1-1 0,-1 0 0,0 0 0,6-10 0,-8 12 0,-1 0 0,1 0 0,-1 1 0,0-1 0,0-1 0,0 1 0,0 0 0,-1 0 0,1 0 0,-1 0 0,0 0 0,0-1 0,0 1 0,0 0 0,0 0 0,-1 0 0,-1-6 0,1 7-198,-1 0 0,1 1-1,0-1 1,0 1 0,-1-1 0,1 1 0,-1 0 0,0 0-1,1 0 1,-1-1 0,0 1 0,0 1 0,1-1 0,-1 0-1,0 0 1,0 1 0,0-1 0,0 1 0,0 0-1,-4-1 1,-5-1-2393,0-3-6191</inkml:trace>
</inkml:ink>
</file>

<file path=ppt/ink/ink1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46.275"/>
    </inkml:context>
    <inkml:brush xml:id="br0">
      <inkml:brushProperty name="width" value="0.025" units="cm"/>
      <inkml:brushProperty name="height" value="0.025" units="cm"/>
    </inkml:brush>
  </inkml:definitions>
  <inkml:trace contextRef="#ctx0" brushRef="#br0">734 91 12812,'-9'-5'230,"-5"-3"192,-2 1 1,1 1 0,-1 0 0,1 1-1,-1 1 1,-1 0 0,-28-2 0,35 5-266,-1 1 1,1 0 0,-1 0 0,0 1 0,1 0 0,0 1-1,-1 0 1,1 1 0,0 0 0,0 1 0,0 0 0,1 0-1,-1 1 1,-12 9 0,-2 7-77,1 0 0,1 1 1,1 1-1,1 1 0,1 1 0,2 0 0,-20 37 0,0 10 16,-44 123 1,55-122 28,4 2 1,-21 120 0,37-149 12,1 0-1,3-1 1,1 1-1,3 0 1,12 79-1,-11-107-127,1 0-1,1 0 1,1 0-1,0-1 1,1 0-1,1 0 1,0-1-1,2 0 1,0-1-1,0 0 1,1 0-1,1-1 1,1 0-1,0-2 1,0 1-1,2-1 1,-1-1-1,1-1 1,1 0-1,0-1 1,0 0-1,1-1 1,0-1-1,0-1 1,1-1-1,0 0 1,0-1-1,29 2 1,5-3 136,-1-3 0,1-3 1,-1-1-1,0-3 1,0-2-1,67-21 1,16-14 254,138-66 0,-146 54-304,177-106 0,-260 135-55,-1-2 0,-2-2 0,-1-1 0,-2-2 0,-1-2 0,-1-1-1,42-62 1,-63 78 164,-1-1-1,-1 0 1,-1-1-1,-1 0 0,-2 0 1,0-1-1,-1-1 1,-1 1-1,-2-1 1,0 0-1,0-45 0,-5 49-10,0-1-1,-2 1 0,0-1 0,-1 1 1,-2 0-1,0 1 0,-1-1 0,-1 1 0,-1 0 1,0 1-1,-2 0 0,0 1 0,-27-33 1,21 31-129,-1 1 0,-2 1-1,1 1 1,-2 1 0,0 1 0,-1 0 0,-46-21 0,35 21-7,-1 3-1,0 0 0,0 2 1,-2 2-1,-48-6 0,37 10-294,-1 2 1,0 2-1,0 2 0,1 2 0,-1 2 0,1 2 0,0 3 0,1 1 0,-47 19 0,54-14-1424,1 1 0,1 2 0,-53 38 1,3 8-4188</inkml:trace>
</inkml:ink>
</file>

<file path=ppt/ink/ink1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22.037"/>
    </inkml:context>
    <inkml:brush xml:id="br0">
      <inkml:brushProperty name="width" value="0.025" units="cm"/>
      <inkml:brushProperty name="height" value="0.025" units="cm"/>
    </inkml:brush>
  </inkml:definitions>
  <inkml:trace contextRef="#ctx0" brushRef="#br0">1 788 10218,'0'0'5829,"9"1"-4927,15 0-501,0-1 0,-1-1 0,1-1 1,38-8-1,104-33-37,-113 28-283,652-202 364,-338 98-90,-188 63-308,527-148 734,-668 196-596,68-18-206,-98 24 211,-1-1 1,0 0-1,0 0 1,0-1-1,0 0 1,-1 0 0,0 0-1,1-1 1,-1 0-1,-1 0 1,6-6-1,-10 10-137,0 0 0,0 0-1,-1 0 1,1 0 0,0 0 0,-1 0-1,1 0 1,-1 0 0,1 0 0,-1 0 0,1-1-1,-1 1 1,0 0 0,0 0 0,1 0-1,-1 0 1,0-1 0,0 1 0,0-2-1,-1 3-33,1-1 0,-1 0 0,1 1 0,-1-1 0,1 0 0,-1 1 1,1-1-1,-1 1 0,1-1 0,-1 0 0,0 1 0,1 0 0,-1-1 0,0 1 0,0-1 0,1 1 0,-1 0 0,0-1 0,0 1 0,0 0 0,0 0 0,-54-2-1206,40 3 83,-19-1-3764,3 2-4373</inkml:trace>
</inkml:ink>
</file>

<file path=ppt/ink/ink1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22.936"/>
    </inkml:context>
    <inkml:brush xml:id="br0">
      <inkml:brushProperty name="width" value="0.025" units="cm"/>
      <inkml:brushProperty name="height" value="0.025" units="cm"/>
    </inkml:brush>
  </inkml:definitions>
  <inkml:trace contextRef="#ctx0" brushRef="#br0">0 1734 9961,'0'0'5088,"9"-7"-3679,62-47-59,3 2 0,154-77 0,-112 65-1230,688-443-217,-31-48-655,-351 231 1654,-415 318-929,16-16 24,-23 14-1036,-16 3-1522,-17 4-3632</inkml:trace>
</inkml:ink>
</file>

<file path=ppt/ink/ink1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30.226"/>
    </inkml:context>
    <inkml:brush xml:id="br0">
      <inkml:brushProperty name="width" value="0.025" units="cm"/>
      <inkml:brushProperty name="height" value="0.025" units="cm"/>
    </inkml:brush>
  </inkml:definitions>
  <inkml:trace contextRef="#ctx0" brushRef="#br0">1 137 10922,'4'-9'1901,"0"1"-1712,0 0 0,1 0 0,0 0 1,0 1-1,1 0 0,0 0 0,0 0 0,0 1 0,1 0 1,0 0-1,0 0 0,1 1 0,0 0 0,0 0 0,16-6 1,-12 7-24,1 0 0,-1 1 1,1 1-1,0 0 0,0 0 0,-1 2 1,1-1-1,0 2 0,0-1 1,0 2-1,0 0 0,-1 0 0,1 1 1,-1 1-1,0 0 0,0 1 1,16 8-1,-16-6-141,-1 1 0,0 0 0,-1 1-1,1 0 1,-1 0 0,-1 1 0,0 0 0,-1 1 0,0 0 0,0 1 0,-1-1 0,-1 1 0,0 1 0,0-1-1,-1 1 1,4 18 0,2 18 18,-2 0-1,-2 1 0,1 80 0,-17 153 254,-26 127 1399,-9 275-769,45-667-1002,0-1 0,0 1 1,2-1-1,0 0 0,1 0 0,1 0 0,1 0 1,8 18-1,-12-30-40,0-1 1,1 1-1,-1-1 0,1 0 1,0 0-1,0 0 1,0 0-1,0 0 0,1-1 1,0 0-1,-1 1 1,1-1-1,1-1 0,-1 1 1,0 0-1,0-1 1,1 0-1,0 0 0,-1-1 1,1 1-1,0-1 1,0 0-1,0 0 0,-1 0 1,1-1-1,0 0 1,0 0-1,0 0 0,0 0 1,0-1-1,0 0 1,0 0-1,5-2 0,-2-1 33,0 0-1,0 0 0,0-1 0,-1 0 1,0-1-1,0 1 0,-1-1 0,1-1 1,-1 1-1,-1-1 0,1 0 1,-1 0-1,0-1 0,-1 1 0,7-17 1,-39 121 5028,22-62-4713,0 1 1,2 0-1,2 0 0,5 68 1,-3-99-229,1 0-1,0 0 1,0 0 0,1 0 0,-1 0 0,1 0 0,0 0 0,0-1 0,1 1 0,-1-1-1,1 1 1,0-1 0,1 0 0,4 5 0,2 0-231,1-1 0,0 0 0,0-1-1,12 7 1,-15-11-226,0 1 0,0 1 0,0-1 0,-1 1 0,0 1 0,0 0 0,0 0 0,-1 0 0,0 0 0,0 1-1,0 0 1,-1 0 0,8 15 0,2 24 621,-2 1-1,-2 0 0,-2 0 1,4 59-1,-5-40 411,-2-16 1196,1 90 1,-8-120-683,-1 0 0,0 0-1,-2 0 1,0 0 0,-1-1 0,-1 1 0,-13 26 0,0-7-202,-2-2 1,-48 67-1,58-90-759,0 0 1,-1-1-1,0 0 0,-1-1 0,0-1 0,-1 0 0,0-1 0,-1 0 0,-31 14 0,38-21-284,0 0 0,0-1 1,0 0-1,0-1 0,0 0 0,0 0 1,-1 0-1,1-1 0,0-1 0,-15-2 1,12 1-564,0-1 1,0 0-1,0-1 1,1-1-1,0 0 1,0 0-1,-12-9 1,-20-17-8793</inkml:trace>
</inkml:ink>
</file>

<file path=ppt/ink/ink1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30.568"/>
    </inkml:context>
    <inkml:brush xml:id="br0">
      <inkml:brushProperty name="width" value="0.025" units="cm"/>
      <inkml:brushProperty name="height" value="0.025" units="cm"/>
    </inkml:brush>
  </inkml:definitions>
  <inkml:trace contextRef="#ctx0" brushRef="#br0">0 0 15503</inkml:trace>
</inkml:ink>
</file>

<file path=ppt/ink/ink1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31.098"/>
    </inkml:context>
    <inkml:brush xml:id="br0">
      <inkml:brushProperty name="width" value="0.025" units="cm"/>
      <inkml:brushProperty name="height" value="0.025" units="cm"/>
    </inkml:brush>
  </inkml:definitions>
  <inkml:trace contextRef="#ctx0" brushRef="#br0">27 828 15567,'-4'9'2733,"-2"3"-1736,4-7-410,-1 1 1,1-1-1,-1 1 0,2-1 1,-1 1-1,-1 11 1,3-17-538,0 0 0,0 0 0,0 0 0,0 0 0,1 0 0,-1 0 0,0-1 0,0 1 0,0 0 0,0 0 0,1 0 0,-1 0 0,0 0 0,0 0 0,0 0 1,1 0-1,-1 0 0,0 0 0,0 0 0,0 0 0,1 0 0,-1 0 0,0 0 0,0 0 0,0 0 0,1 1 0,-1-1 0,0 0 0,0 0 0,0 0 0,1 0 0,-1 0 0,0 0 0,0 0 0,0 1 0,0-1 0,0 0 0,1 0 1,-1 0-1,0 0 0,0 1 0,0-1 0,0 0 0,0 0 0,0 0 0,0 1 0,0-1 0,0 0 0,0 0 0,0 0 0,0 1 0,0-1 0,0 0 0,0 0 0,0 0 0,0 1 0,0-1 0,15-16 709,-15 16-715,30-45 875,-2-2-1,-2 0 1,-2-2 0,26-75 0,-35 86-671,127-361 495,-100 277-675,-33 106-68,-5 28 0,-3 40 0,-1-43 0,-3 604-219,2-597-4787,-3-23-5037,-3-9 4099,0 5 6881,-25-23-541,-5 3 4954,5 4 1748,31 26-6944,0 0 1,1 1 0,-1-1-1,0 0 1,1 0-1,-1 0 1,1 1-1,-1-1 1,1 0-1,-1 0 1,1 0-1,0 0 1,-1 0-1,1 0 1,0 0-1,0 0 1,0 0-1,0 0 1,0 0-1,0 0 1,0 0 0,0 0-1,0 0 1,0 0-1,0 0 1,1 0-1,-1 0 1,0 0-1,1 0 1,-1 0-1,1 0 1,-1 1-1,1-1 1,-1 0-1,1 0 1,0 0-1,-1 1 1,2-2-1,37-30-1192,-24 21 1052,30-37-4636,-8-7-4614,-12 7-2632</inkml:trace>
</inkml:ink>
</file>

<file path=ppt/ink/ink1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31.472"/>
    </inkml:context>
    <inkml:brush xml:id="br0">
      <inkml:brushProperty name="width" value="0.025" units="cm"/>
      <inkml:brushProperty name="height" value="0.025" units="cm"/>
    </inkml:brush>
  </inkml:definitions>
  <inkml:trace contextRef="#ctx0" brushRef="#br0">35 0 20275,'-1'11'2402,"-12"102"1670,-7 130 889,20-238-4951,-1-1 1,2 0-1,-1 0 0,0 1 1,1-1-1,0 0 1,0 0-1,0 0 0,1 0 1,-1 0-1,1 0 0,0 0 1,0-1-1,0 1 0,0 0 1,6 5-1,-5-7-20,-1-1 0,1 1-1,-1-1 1,1 1 0,0-1 0,-1 0-1,1 0 1,0-1 0,0 1-1,0 0 1,0-1 0,-1 0 0,1 0-1,0 0 1,0 0 0,0 0 0,0 0-1,0-1 1,0 1 0,0-1 0,0 0-1,-1 0 1,1 0 0,0 0 0,4-3-1,1-1-33,-1 0 1,1 0-1,-1-1 0,0 0 0,0 0 0,0-1 1,-1 0-1,9-13 0,-7 10-74,1 0 1,-1 0-1,16-12 0,-24 22 109,1-1 0,0 0 0,0 0 0,-1 1 0,1-1 0,0 1 0,0-1 0,0 0 0,0 1 0,0 0 0,0-1 0,0 1 0,0 0-1,0-1 1,0 1 0,0 0 0,0 0 0,0 0 0,1 0 0,-1 0 0,0 0 0,0 0 0,0 0 0,0 0 0,0 1 0,0-1 0,0 0 0,0 1 0,0-1-1,0 1 1,0-1 0,0 1 0,0-1 0,-1 1 0,1 0 0,0-1 0,0 1 0,0 0 0,-1 0 0,1 0 0,0-1 0,-1 1 0,1 0 0,-1 0-1,1 0 1,-1 0 0,1 0 0,-1 0 0,0 0 0,0 0 0,1 0 0,-1 0 0,0 0 0,0 2 0,3 9 18,-1 0 1,-1 0-1,1 20 0,-2-27 57,2 13 149,-2 0 0,-1 0-1,0-1 1,-1 1 0,-8 32-1,9-45-172,-1-1-1,1 1 1,-1-1-1,0 1 1,-1-1-1,1 0 1,-1 0-1,0 0 1,0 0-1,0 0 0,-1-1 1,1 0-1,-1 1 1,0-1-1,1 0 1,-2-1-1,1 1 1,0-1-1,0 0 1,-1 0-1,1 0 1,-1 0-1,0-1 1,1 0-1,-1 0 1,-9 1-1,6-2-39,0 0-1,0-1 1,0 1 0,0-1-1,0-1 1,0 0 0,0 0 0,1 0-1,-1-1 1,-9-5 0,15 7-28,-1 0-1,1 0 1,-1-1 0,1 1 0,-1-1 0,1 1 0,0-1 0,0 0 0,0 0-1,0 0 1,0 0 0,0 0 0,0-1 0,1 1 0,-1-1 0,1 1 0,0-1-1,0 1 1,0-1 0,0 0 0,0 1 0,0-1 0,1 0 0,-1 0 0,1 0-1,0 1 1,0-1 0,0 0 0,0 0 0,1 0 0,-1 0 0,2-4 0,-1 5-369,0 0 1,1 0-1,-1 0 0,0 0 1,1 0-1,-1 1 1,1-1-1,0 1 1,-1-1-1,1 1 1,0 0-1,0 0 1,0-1-1,0 1 1,0 1-1,0-1 1,0 0-1,3 0 1,49-12-6388,-36 10 3624,24-7-4828</inkml:trace>
</inkml:ink>
</file>

<file path=ppt/ink/ink1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31.940"/>
    </inkml:context>
    <inkml:brush xml:id="br0">
      <inkml:brushProperty name="width" value="0.025" units="cm"/>
      <inkml:brushProperty name="height" value="0.025" units="cm"/>
    </inkml:brush>
  </inkml:definitions>
  <inkml:trace contextRef="#ctx0" brushRef="#br0">72 113 9865,'-16'-84'7678,"13"55"1332,15 407-5551,-5-297-2540,4-1-1,35 134 0,-41-195-918,7 24 0,-17-45 0,-11-27 0,2 3 0,-54-111 0,59 115 0,1 0 0,1 0 0,1 0 0,-5-34 0,10 55 0,1 0 0,0 1 0,0-1 0,0 0 0,-1 0 0,1 1 0,0-1 0,0 0 0,0 0 0,0 1 0,0-1 0,0 0 0,1 0 0,-1 1 0,0-1 0,0 0 0,0 1 0,1-1 0,-1 0 0,0 0 0,1 1 0,-1-1 0,1 1 0,-1-1 0,1 0 0,-1 1 0,1-1 0,-1 1 0,1-1 0,-1 1 0,1-1 0,0 1 0,-1 0 0,1-1 0,0 1 0,-1 0 0,1 0 0,0-1 0,0 1 0,-1 0 0,1 0 0,0 0 0,-1 0 0,1 0 0,0 0 0,0 0 0,-1 0 0,1 0 0,0 0 0,1 0 0,46 18 0,-25-9 0,-15-6-293,-1-1 0,1-1-1,0 1 1,0-1 0,0-1 0,0 1-1,0-1 1,0-1 0,0 0 0,0 0-1,0 0 1,0-1 0,8-3 0,-12 3 22,0 0-1,-1 0 1,1 0 0,0 0 0,-1-1-1,0 0 1,1 0 0,-1 0 0,0 0-1,-1 0 1,1 0 0,0-1 0,-1 1 0,0-1-1,0 0 1,0 0 0,0 0 0,-1 0-1,1 0 1,-1 0 0,0 0 0,-1 0-1,1-1 1,-1 1 0,1-7 0,-1-9-6605</inkml:trace>
</inkml:ink>
</file>

<file path=ppt/ink/ink1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32.314"/>
    </inkml:context>
    <inkml:brush xml:id="br0">
      <inkml:brushProperty name="width" value="0.025" units="cm"/>
      <inkml:brushProperty name="height" value="0.025" units="cm"/>
    </inkml:brush>
  </inkml:definitions>
  <inkml:trace contextRef="#ctx0" brushRef="#br0">22 0 22966,'0'0'6566,"-3"8"-6294,-2 9-132,1-1 0,1 1 0,0-1 0,1 1 0,1 0 0,1 0-1,0 0 1,1 0 0,4 17 0,5 29 252,21 69 1,-27-119-648,1 1 1,0-1-1,1 0 0,13 24 1,-17-35-54,0 0-1,-1 1 1,1-1 0,0 0-1,0 0 1,0 0 0,0 0 0,0-1-1,0 1 1,1-1 0,-1 1-1,0-1 1,1 0 0,2 2 0,-3-3-80,0 0 1,-1 0-1,1 0 1,0 0-1,-1 0 0,1-1 1,0 1-1,0 0 1,-1-1-1,1 1 1,0-1-1,-1 0 1,1 1-1,-1-1 1,1 0-1,-1 0 1,1 0-1,-1 0 1,0 0-1,1 0 1,-1-1-1,0 1 1,0 0-1,0-1 1,1-1-1,15-19-5890</inkml:trace>
</inkml:ink>
</file>

<file path=ppt/ink/ink1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32.642"/>
    </inkml:context>
    <inkml:brush xml:id="br0">
      <inkml:brushProperty name="width" value="0.025" units="cm"/>
      <inkml:brushProperty name="height" value="0.025" units="cm"/>
    </inkml:brush>
  </inkml:definitions>
  <inkml:trace contextRef="#ctx0" brushRef="#br0">75 23 11050,'0'0'8654,"-9"4"-5654,5-2-2849,1 0 0,-1 0 0,0 0 0,1 0 0,-1 1 0,1-1 0,0 1 0,0 0 0,0 0 0,0 0 0,0 0 0,0 1 0,1-1 0,0 1 0,0 0 0,0-1 0,0 1 0,0 0 0,1 0 0,0 0 0,0 0-1,0 0 1,0 1 0,0 3 0,-1 7 362,1 0-1,0 0 0,1 16 0,0-28-427,1 0-1,-1-1 1,0 1-1,1 0 0,0-1 1,0 1-1,0-1 0,0 1 1,0-1-1,0 1 0,3 2 1,-4-4-45,1 0 1,0 0-1,0-1 0,0 1 1,0-1-1,0 1 1,0 0-1,0-1 0,0 0 1,0 1-1,0-1 1,0 1-1,0-1 1,0 0-1,0 0 0,0 0 1,0 0-1,0 0 1,0 0-1,0 0 0,1 0 1,-1 0-1,0 0 1,0-1-1,0 1 1,0 0-1,0-1 0,2 0 1,1-2 40,1 0 0,0 0 0,0-1 1,-1 0-1,0 0 0,0 0 0,0 0 0,0-1 1,-1 1-1,0-1 0,1 0 0,-2 0 1,3-6-1,31-71 836,-36 80-916,15-41-1,-3 8 0,-16 75 0,1-8 0,0 50 0,3-81-8,0-1 0,0 1 0,0 0 0,-1-1 0,1 1 0,0 0 0,0 0 0,0-1 0,0 1 0,0 0 0,0 0 0,1-1 1,-1 1-1,0 0 0,0-1 0,0 1 0,1 0 0,-1 0 0,0-1 0,1 1 0,-1-1 0,0 1 0,1 0 0,-1-1 0,1 1 0,-1-1 0,1 1 0,-1-1 0,1 1 0,0-1 0,-1 1 0,1-1 0,-1 0 0,1 1 0,0-1 0,0 0 0,-1 0 0,1 1 1,0-1-1,-1 0 0,1 0 0,0 0 0,0 0 0,-1 0 0,1 0 0,0 0 0,0 0 0,-1 0 0,1 0 0,0 0 0,-1-1 0,1 1 0,0 0 0,-1-1 0,2 0 0,2-1-178,0 0-1,0 0 1,-1 0-1,1-1 1,-1 0-1,1 0 0,-1 0 1,3-5-1,40-63-9705,-21 26 289</inkml:trace>
</inkml:ink>
</file>

<file path=ppt/ink/ink1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33.324"/>
    </inkml:context>
    <inkml:brush xml:id="br0">
      <inkml:brushProperty name="width" value="0.025" units="cm"/>
      <inkml:brushProperty name="height" value="0.025" units="cm"/>
    </inkml:brush>
  </inkml:definitions>
  <inkml:trace contextRef="#ctx0" brushRef="#br0">54 452 18321,'-7'10'3134,"1"-2"-2197,1-3-519,1 0 1,0-1-1,0 1 0,1 1 1,0-1-1,0 0 1,0 1-1,0 0 0,1-1 1,0 1-1,-2 11 1,26-23-179,-11-2-285,0 0-1,-1-1 1,0 0 0,0 0 0,-1-1-1,0-1 1,0 1 0,11-22 0,-10 15-23,-1 0 1,0 0 0,-2-1-1,0 0 1,7-33-1,-8 18 245,-2 1 0,1-34-1,-5 51-31,0 0 0,-1 1-1,-1-1 1,0 0 0,-1 1-1,-7-24 1,9 36-95,1 0-1,-1 0 0,0 0 1,1 0-1,-1 0 0,0 0 0,0 0 1,0 0-1,-1 1 0,1-1 1,0 1-1,-1-1 0,1 1 1,-1-1-1,1 1 0,-1 0 1,1-1-1,-1 1 0,0 0 1,0 0-1,0 0 0,0 1 1,0-1-1,0 0 0,-2 0 1,1 1-22,0 1 1,1 0-1,-1-1 1,0 1-1,0 0 1,1 0-1,-1 0 1,1 1-1,-1-1 1,1 1-1,0-1 1,-1 1-1,1 0 1,0 0 0,-3 4-1,-7 7 114,1 1 1,1 0-1,1 1 0,-13 25 1,15-26 122,2-1 0,0 1 1,-4 16-1,8 7-1,1-36-266,0 1-1,1-1 1,-1 0 0,1 0 0,-1 0 0,1 0-1,-1 0 1,1 0 0,-1 0 0,1 0 0,0 0-1,-1 0 1,1 0 0,0 0 0,0-1 0,0 1 0,0 0-1,0 0 1,0-1 0,0 1 0,0-1 0,0 1-1,0-1 1,2 1 0,6 1 12,0-1-1,0 0 1,0-1 0,0 0 0,1 0-1,-1-1 1,0 0 0,0-1 0,0 0-1,0 0 1,9-4 0,-6 2-87,1 0 0,-1 1 1,1 1-1,19-1 0,-30 3 68,0 0 0,0 0 1,0 0-1,0 0 0,0 1 0,0-1 0,0 1 1,0-1-1,0 1 0,0 0 0,0 0 0,0 0 0,0 0 1,-1 0-1,1 0 0,0 0 0,-1 0 0,1 1 0,-1-1 1,1 1-1,0 1 0,1 2 14,0 0 0,0 1 0,-1-1 1,0 1-1,2 10 0,-3-13 20,-1 0 1,1 0-1,-1 0 0,1 0 1,0 0-1,0 0 1,0 0-1,1-1 0,-1 1 1,1 0-1,-1-1 0,1 1 1,0-1-1,0 1 1,0-1-1,0 0 0,1 0 1,-1 0-1,0 0 0,1 0 1,5 2-1,-6-3-11,0-1-1,0 0 1,0 0 0,0 1-1,0-1 1,-1-1 0,1 1-1,0 0 1,0 0-1,0-1 1,0 1 0,0-1-1,0 0 1,0 1 0,-1-1-1,1 0 1,0 0-1,0 0 1,-1 0 0,1-1-1,1-1 1,31-35 207,-27 29-208,157-208-2116,-164 222 2229,0 0 0,1 0 0,-1 0 0,1 0 0,0 0 0,1 0 0,-1 0 0,1-1 0,4 9 0,6-6-92,0 0 0,1 0 0,20 6 0,-20-8-103,0 1 0,0 0 0,-1 0 0,13 10 0,-10-4 15,-1 0-1,0 1 0,-1 1 0,0 1 0,-1 0 1,0 0-1,-2 1 0,0 0 0,-1 1 0,0 0 1,-1 1-1,-1 0 0,-1 0 0,-1 0 0,0 1 1,-1 0-1,-1 0 0,0 34 0,-3-47 104,0-1 0,-1 0 0,1 0 0,-1 0 0,-1-1 0,1 1 0,-1 0 0,1 0 0,-1-1 1,-1 1-1,1-1 0,-1 1 0,0-1 0,0 0 0,0 0 0,0 0 0,-1-1 0,1 1 0,-1-1 0,0 0 0,-6 4 0,4-3 23,-1 0 1,0-1-1,0 1 0,-1-2 1,1 1-1,-1-1 1,0 0-1,1 0 1,-1-1-1,0 0 1,0-1-1,0 0 1,-9 0-1,13-1-72,0 0 0,-1 0 0,1-1 0,0 1 0,0-1 0,0 0 0,0 0 0,1 0 0,-1-1 0,0 1 0,1-1 0,0 0 0,0 0 0,0 0 0,0-1 0,0 1 0,0 0 0,1-1 0,0 0 0,0 0 0,0 0 0,0 0 0,0 0 0,1 0 0,0 0 0,-1-5 0,-3-9 0,1-1 0,1 0 0,1 0 0,0-31 0,2 40 0,1-1 0,0 1 0,0 0 0,1 0 0,0 0 0,1 0 0,0 0 0,1 1 0,0-1 0,1 1 0,5-10 0,3 1 0,0 1 0,2-1 0,0 2 0,18-16 0,-23 23 1,33-35-2215,-18 9-4515,-8 2-12356</inkml:trace>
</inkml:ink>
</file>

<file path=ppt/ink/ink1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41.570"/>
    </inkml:context>
    <inkml:brush xml:id="br0">
      <inkml:brushProperty name="width" value="0.025" units="cm"/>
      <inkml:brushProperty name="height" value="0.025" units="cm"/>
    </inkml:brush>
  </inkml:definitions>
  <inkml:trace contextRef="#ctx0" brushRef="#br0">1350 21 14894,'0'0'9470,"-12"-4"-7719,8 2-1579,-3-1-52,1 1 1,-1-1-1,1 2 1,-1-1-1,1 1 0,-1 0 1,0 0-1,0 0 1,0 1-1,1 0 1,-1 1-1,0 0 1,-11 2-1,-31 13-19,0 2 0,-60 31 0,-90 60-103,144-77 37,-104 63-42,5 7 0,-183 159 0,311-238-526,-18 16-1984,14-22-2553,21-16 1173,0-5-1163</inkml:trace>
</inkml:ink>
</file>

<file path=ppt/ink/ink1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41.943"/>
    </inkml:context>
    <inkml:brush xml:id="br0">
      <inkml:brushProperty name="width" value="0.025" units="cm"/>
      <inkml:brushProperty name="height" value="0.025" units="cm"/>
    </inkml:brush>
  </inkml:definitions>
  <inkml:trace contextRef="#ctx0" brushRef="#br0">765 0 16784,'-12'6'342,"-22"12"348,1 2 0,1 1 1,1 1-1,-46 44 1,-116 127 3210,163-160-3605,22-25-211,-54 55 1124,3 4-1,-87 125 1,138-179-1052,1 1 1,-1 0 0,2 0-1,-7 21 1,12-33-138,0 1-1,0-1 1,1 1-1,-1-1 1,1 1-1,-1-1 1,1 1-1,0-1 1,0 1-1,0 0 1,0-1-1,0 1 1,1-1-1,-1 1 1,1-1-1,0 1 1,0-1-1,0 1 1,0-1-1,0 0 1,0 1-1,0-1 1,1 0-1,-1 0 1,1 0 0,0 0-1,0 0 1,0 0-1,0-1 1,0 1-1,0 0 1,0-1-1,4 2 1,7 2 96,1-1 1,-1-1-1,1 0 1,0-1-1,0 0 1,0-1 0,0-1-1,0 0 1,28-4-1,3-4 188,82-23-1,514-221-753,-498 189-1524,-47 21-2366,-16 4-2605</inkml:trace>
</inkml:ink>
</file>

<file path=ppt/ink/ink1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43.423"/>
    </inkml:context>
    <inkml:brush xml:id="br0">
      <inkml:brushProperty name="width" value="0.025" units="cm"/>
      <inkml:brushProperty name="height" value="0.025" units="cm"/>
    </inkml:brush>
  </inkml:definitions>
  <inkml:trace contextRef="#ctx0" brushRef="#br0">129 203 17008,'5'-10'1351,"30"-72"2391,-32 72-2840,1 0-1,-2 0 1,1-1-1,-2 0 1,1 1-1,-1-1 1,-1-16-1,0 27-870,0-1-1,0 1 1,0-1 0,0 1-1,0 0 1,0-1 0,0 1-1,-1-1 1,1 1 0,0 0-1,0-1 1,0 1 0,0 0-1,-1-1 1,1 1 0,0 0-1,0-1 1,-1 1 0,1 0-1,0-1 1,-1 1 0,1 0-1,0 0 1,-1-1 0,1 1-1,0 0 1,-1 0 0,1 0-1,-1-1 1,1 1 0,0 0-1,-1 0 1,1 0 0,-1 0-1,1 0 1,0 0 0,-1 0-1,1 0 1,-1 0 0,1 0-1,-1 0 1,1 0 0,0 0-1,-1 0 1,1 0-1,-1 1 1,1-1 0,0 0-1,-1 0 1,1 0 0,0 1-1,-1-1 1,1 0 0,0 0-1,-1 1 1,-20 18 254,-1 12-78,2 1 1,1 1-1,1 0 1,2 1-1,1 1 1,-13 53-1,26-83-207,0 1 0,1-1 0,0 0 0,0 1 0,0-1 0,1 1 0,0 0 0,0-1 0,0 1 0,3 9 0,-3-14 0,1 1 0,-1-1 0,1 0 0,-1 0 0,1 0 0,0 0 0,-1 0 0,1 0 0,0 0 0,0 0 0,0 0 0,0-1 0,0 1 0,0 0 0,0 0 0,0-1 0,0 1 0,0-1 0,2 2 0,0-2 0,0 1 0,0-1 0,0 0 0,0 1 0,0-1 0,0-1 0,0 1 0,0 0 0,0-1 0,0 1 0,4-2 0,11-5 0,-1-1 0,0 0 0,0-2 0,-1 0 0,0 0 0,0-2 0,-2 0 0,1 0 0,-1-1 0,-1-1 0,-1-1 0,0 0 0,0 0 0,-2-1 0,0 0 0,12-27 0,-9-12 0,-15 54 0,-4 9 0,-4 13 0,3-2 0,2 1 0,0 0 0,1 1 0,1-1 0,1 1 0,0-1 0,3 28 0,-1-46-60,0 0 1,0-1-1,0 1 0,0 0 1,1-1-1,-1 1 0,0 0 1,1-1-1,-1 1 1,1-1-1,0 1 0,-1-1 1,1 1-1,0-1 0,0 1 1,0-1-1,0 0 0,0 1 1,0-1-1,0 0 0,1 0 1,-1 0-1,0 0 0,1 0 1,-1 0-1,1 0 0,-1 0 1,1-1-1,-1 1 1,1-1-1,-1 1 0,1-1 1,0 1-1,-1-1 0,1 0 1,0 0-1,-1 0 0,1 0 1,0 0-1,-1 0 0,1 0 1,0-1-1,-1 1 0,1 0 1,0-1-1,-1 0 1,1 1-1,2-2 0,3-1-556,0 0-1,-1 0 0,1-1 1,-1 0-1,0 0 1,0 0-1,0-1 1,0 0-1,-1 0 0,6-7 1,19-33-8577</inkml:trace>
</inkml:ink>
</file>

<file path=ppt/ink/ink1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43.753"/>
    </inkml:context>
    <inkml:brush xml:id="br0">
      <inkml:brushProperty name="width" value="0.025" units="cm"/>
      <inkml:brushProperty name="height" value="0.025" units="cm"/>
    </inkml:brush>
  </inkml:definitions>
  <inkml:trace contextRef="#ctx0" brushRef="#br0">87 1 20147,'0'0'3459,"-7"11"-827,-1 1-1984,-37 63 3083,41-66-3492,0-1 0,0 1 0,1-1 0,0 1-1,1 0 1,-1 0 0,2 0 0,-1 12 0,2-20-239,0 0 0,0 1 0,0-1 0,1 1 0,-1-1 0,1 0 0,-1 1 0,1-1 0,0 0 0,-1 1 0,1-1 0,0 0 0,0 0 0,0 0 0,0 0 0,0 0 0,0 0 0,0 0 0,0 0 0,1 0 0,-1 0 0,0 0 0,0-1 0,1 1 0,-1-1 0,0 1 0,1-1 0,-1 1 0,1-1 0,-1 0 0,3 1 0,60 2 0,-30-3 0,-28 2 0,0-1 0,0 1 0,-1 0 0,1 0 0,-1 1 0,0 0 0,0-1 0,1 2 0,-2-1 0,1 1 0,0-1 0,-1 1 0,0 1 0,0-1 0,0 0 0,0 1 0,-1 0 0,0 0 0,0 0 0,0 0 0,0 1 0,-1-1 0,3 9 0,-2-3 0,1 1 0,-2-1 0,0 1 0,0 0 0,-1 0 0,0-1 0,-1 1 0,0 0 0,-1 0 0,0 0 0,-4 12 0,4-21 0,0 1 0,0 0 0,-1 0 0,0-1 0,1 1 0,-1-1 0,-1 1 0,1-1 0,0 0 0,-1 0 0,0 0 0,1 0 0,-1-1 0,0 1 0,-1-1 0,1 1 0,0-1 0,-1 0 0,1 0 0,-1-1 0,0 1 0,1-1 0,-1 0 0,0 0 0,0 0 0,0 0 0,0-1 0,0 1 0,0-1 0,0 0 0,0 0 0,0-1 0,0 1 0,1-1 0,-1 0 0,0 0 0,0 0 0,0 0 0,1-1 0,-1 0 0,0 0 0,1 0 0,0 0 0,-4-3 0,-1-3-593,1 0-1,0 0 1,1-1 0,0 0-1,0 0 1,-6-17 0,9 21 64,1 0 0,1 0 0,-1 0 0,1 0 1,0 0-1,0 0 0,0 0 0,1 0 0,0 0 1,0 0-1,0 0 0,0-1 0,1 1 0,0 0 1,0 0-1,3-7 0,11-10-10703</inkml:trace>
</inkml:ink>
</file>

<file path=ppt/ink/ink1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44.217"/>
    </inkml:context>
    <inkml:brush xml:id="br0">
      <inkml:brushProperty name="width" value="0.025" units="cm"/>
      <inkml:brushProperty name="height" value="0.025" units="cm"/>
    </inkml:brush>
  </inkml:definitions>
  <inkml:trace contextRef="#ctx0" brushRef="#br0">0 231 19955,'0'0'3908,"9"-3"175,2-2-3533,1 0-1,-1 0 0,0-1 0,-1-1 0,13-9 1,-19 14-470,0-1 0,0-1 0,0 1 1,-1 0-1,1-1 0,-1 0 1,0 0-1,0 0 0,0 0 0,0 0 1,-1-1-1,0 1 0,0-1 1,0 0-1,-1 1 0,1-1 0,-1 0 1,1-6-1,-2 10-80,-1 0 0,1 1 0,0-1 0,0 0 0,-1 1 0,1-1 0,0 0 0,-1 1 0,1-1 0,-1 0 0,1 1 0,-1-1 0,1 1 0,-1-1 0,1 1 0,-1-1 0,1 1 0,-1-1 0,0 1 0,1 0 0,-1-1 0,0 1 0,1 0 0,-1 0 0,0-1 0,1 1 0,-1 0 0,0 0 0,0 0 0,1 0 0,-1 0 0,0 0 0,0 0 0,1 0 0,-1 0 0,0 0 0,0 0 0,-1 1 0,-31 9 0,26-6 0,2 0 0,-1 0 0,0 0 0,1 1 0,0 0 0,0 0 0,1 0 0,-1 0 0,1 1 0,0 0 0,0 0 0,1 0 0,0 0 0,0 1 0,1-1 0,-1 1 0,1 0 0,1 0 0,-1-1 0,1 1 0,0 0 0,1 0 0,0 8 0,0-14 0,0 0 0,1 1 0,-1-1 0,1 0 0,-1 1 0,1-1 0,-1 0 0,1 0 0,0 0 0,-1 1 0,1-1 0,0 0 0,0 0 0,0 0 0,0 0 0,0 0 0,0 0 0,0-1 0,0 1 0,1 0 0,1 1 0,35 7 0,41-13 0,-77 4 0,30-4 0,29-4 0,63 0 0,-123 8 0,0-1 0,0 1 0,0-1 0,-1 1 0,1-1 0,0 1 0,0-1 0,-1 1 0,1-1 0,-1 0 0,1 1 0,-1-1 0,1 0 0,-1 0 0,1 0 0,-1 1 0,1-1 0,-1 0 0,0 0 0,0 0 0,1 0 0,-1 1 0,0-1 0,0 0 0,0 0 0,0 0 0,0 0 0,0 0 0,0 0 0,0 0 0,0 0 0,-1 1 0,1-2 0,-6-39 0,5 38 0,-9-37 0,6 27 0,1 0 0,0 0 0,-1-26 0,5 38 0,1-1 0,0 1 0,0 0 0,0 0 0,0 0 0,0 1 0,0-1 0,0 0 0,0 1 0,0-1 0,0 1 0,0 0 0,0-1 0,1 1 0,-1 0 0,0 1 0,3-1 0,0 0 0,105-11-865,-38-9-3833,-15-6-8765</inkml:trace>
</inkml:ink>
</file>

<file path=ppt/ink/ink1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45.232"/>
    </inkml:context>
    <inkml:brush xml:id="br0">
      <inkml:brushProperty name="width" value="0.025" units="cm"/>
      <inkml:brushProperty name="height" value="0.025" units="cm"/>
    </inkml:brush>
  </inkml:definitions>
  <inkml:trace contextRef="#ctx0" brushRef="#br0">175 260 14798,'0'0'9113,"-8"-6"-6065,3 3-2844,1 0 0,-1 0-1,0 1 1,1-1 0,-1 1 0,0 0 0,-1 0 0,1 0-1,-7 0 1,9 1-180,0 1-1,0 0 1,0 1 0,-1-1-1,1 0 1,0 1-1,0 0 1,0 0-1,0 0 1,0 0 0,0 0-1,0 0 1,1 1-1,-1-1 1,0 1-1,1 0 1,-1 0 0,1 0-1,0 0 1,-1 0-1,-2 5 1,-1 0-22,1 1 0,0 1 0,0-1 0,0 1 0,1-1 0,-4 13 0,7-18 15,0 0-1,-1 1 1,2-1 0,-1 1 0,0-1 0,0 0 0,1 1 0,0-1 0,0 1 0,0-1-1,0 1 1,0-1 0,1 1 0,0-1 0,0 1 0,-1-1 0,2 1 0,-1-1 0,0 0-1,4 5 1,-3-6 6,0 0-1,0-1 0,1 0 0,-1 1 1,0-1-1,1 0 0,0 0 1,-1 0-1,1 0 0,-1 0 0,1-1 1,0 0-1,-1 1 0,1-1 1,0 0-1,0 0 0,-1 0 0,1 0 1,0-1-1,0 1 0,-1-1 1,1 0-1,-1 0 0,1 0 0,3-1 1,5-3 168,0 0 1,0 0 0,-1-1-1,16-11 1,-1-2-27,-1-2 0,-1 0 0,-1-2 0,36-48 0,-47 55-113,0 0 0,-1 0 0,-1-1 0,-1 0 0,0-1 0,-1 0 0,-1 0 0,0 0 0,3-26 0,-11 24-52,1 20 0,1 0 0,0 0 0,-1-1 0,1 1 0,0 0 0,-1 0 0,1 0 0,0 0 0,-1 0 0,1 0 0,0 0 0,-1 0 0,1 0 0,0 0 0,-1 0 0,1 0 0,0 0 0,-1 0 0,1 0 0,0 0 0,-1 0 0,1 0 0,0 1 0,-1-1 0,1 0 0,0 0 0,-1 0 0,1 0 0,0 1 0,0-1 0,-1 1 0,-24 29 0,7 3 0,2 0 0,-20 60 0,31-77 0,0-1 0,2 1 0,0 0 0,1 0 0,0 1 0,1-1 0,1 0 0,3 28 0,-2-42 0,0 0 0,-1 0 0,1 0 0,0 0 0,0 0 0,0-1 0,0 1 0,1 0 0,-1-1 0,0 1 0,1-1 0,-1 1 0,1-1 0,0 0 0,-1 1 0,1-1 0,0 0 0,0 0 0,0 0 0,0-1 0,0 1 0,0 0 0,0-1 0,0 1 0,0-1 0,0 0 0,0 1 0,0-1 0,0 0 0,0 0 0,0 0 0,3-1 0,1 0 0,0 1 0,0-1 0,0 0 0,0 0 0,0-1 0,0 0 0,0 0 0,0 0 0,-1-1 0,6-3 0,24-30-2754,-27 24 78,0-1 0,-1 0 0,6-16 0,3-16-9522</inkml:trace>
</inkml:ink>
</file>

<file path=ppt/ink/ink1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45.576"/>
    </inkml:context>
    <inkml:brush xml:id="br0">
      <inkml:brushProperty name="width" value="0.025" units="cm"/>
      <inkml:brushProperty name="height" value="0.025" units="cm"/>
    </inkml:brush>
  </inkml:definitions>
  <inkml:trace contextRef="#ctx0" brushRef="#br0">62 0 17777,'-5'9'4110,"0"-1"-3229,-3 4 369,1 0 0,1 1 0,-1 0 0,2 0-1,0 0 1,1 1 0,-6 26 0,11-39-1260,-1-1 1,0 1-1,0-1 0,1 1 1,-1-1-1,0 1 0,1-1 1,-1 1-1,0-1 1,1 0-1,-1 1 0,1-1 1,-1 0-1,1 1 0,-1-1 1,1 0-1,-1 0 0,1 1 1,-1-1-1,1 0 1,-1 0-1,1 0 0,0 0 1,-1 0-1,1 0 0,-1 0 1,1 0-1,-1 0 0,1 0 1,-1 0-1,1 0 0,0 0 1,-1 0-1,1 0 1,-1-1-1,1 1 0,-1 0 1,1 0-1,0-1 0,1 0-21,0 1-1,0-1 1,-1 1-1,1-1 1,0 0-1,-1 0 1,1 0-1,0 0 1,-1 0-1,1 0 1,-1 0-1,2-2 1,3-21 483,-6 26-164,0 8-233,0 3-55,0-4 0,0-1 0,0 1 0,0 0 0,1-1 0,1 1 0,3 14 0,-4-21 0,1 0 0,-1 1 0,0-1 0,1 0 0,-1 0 0,1 0 0,0 0 0,0 0 0,-1-1 0,1 1 0,0-1 0,1 1 0,-1-1 0,0 1 0,0-1 0,1 0 0,-1 0 0,0 0 0,1 0 0,-1-1 0,1 1 0,-1-1 0,1 1 0,-1-1 0,1 0 0,-1 0 0,5-1 0,-2 1-217,1 0 0,-1-1-1,0 0 1,0 0 0,0 0 0,0-1 0,0 1-1,-1-1 1,1 0 0,0-1 0,-1 1 0,1-1 0,-1 0-1,0 0 1,0 0 0,0-1 0,-1 1 0,5-5-1,-3 1-566,1-1 0,-1 1 0,-1-1 0,0 0-1,0 0 1,0 0 0,-1-1 0,0 1 0,3-15-1,-1-3-7649</inkml:trace>
</inkml:ink>
</file>

<file path=ppt/ink/ink1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45.905"/>
    </inkml:context>
    <inkml:brush xml:id="br0">
      <inkml:brushProperty name="width" value="0.025" units="cm"/>
      <inkml:brushProperty name="height" value="0.025" units="cm"/>
    </inkml:brush>
  </inkml:definitions>
  <inkml:trace contextRef="#ctx0" brushRef="#br0">128 25 9993,'0'0'22059,"-9"-6"-21387,6 5-662,2-1-9,-1 0 0,0 1 0,1-1-1,-1 1 1,0 0 0,0 0 0,0 0 0,0 0 0,0 0-1,-1 0 1,1 0 0,0 1 0,0-1 0,0 1-1,-1-1 1,1 1 0,0 0 0,0 0 0,-1 0 0,1 0-1,0 0 1,-1 1 0,1-1 0,0 1 0,0 0 0,0-1-1,0 1 1,-1 0 0,1 0 0,0 0 0,0 0-1,1 1 1,-1-1 0,0 1 0,0-1 0,1 1 0,-1-1-1,1 1 1,-3 3 0,0 0-1,0 0 0,0 1 0,1-1 0,0 1 0,0 0 0,0 0 0,1 0 0,-1 0 0,0 7 0,2-12 0,1 1 0,0 0 0,-1-1 0,1 1 0,0-1 0,0 1 0,0-1 0,0 1 0,1 0 0,-1-1 0,0 1 0,1-1 0,-1 1 0,1-1 0,-1 1 0,1-1 0,0 0 0,0 1 0,-1-1 0,1 0 0,0 1 0,0-1 0,0 0 0,0 0 0,1 0 0,-1 0 0,0 0 0,0 0 0,1 0 0,-1 0 0,0 0 0,1-1 0,-1 1 0,1-1 0,-1 1 0,1-1 0,-1 1 0,1-1 0,0 0 0,-1 0 0,3 0 0,32 3-33,58-4 0,-58-1 2,51 5 0,-86-3 32,1 0 0,-1 0 0,1 0 0,-1 0 0,0 0 0,1 1 0,-1-1 0,0 0-1,1 1 1,-1 0 0,0-1 0,1 1 0,-1 0 0,0-1 0,0 1 0,0 0 0,0 0 0,0 0 0,0 0 0,1 1 0,-1-1 1,-1 0 0,0 0 0,0 0 0,1 0 0,-1 0 0,0 1 1,0-1-1,0 0 0,0 0 0,0 0 0,-1 0 0,1 0 0,0 0 0,0 0 0,-1 0 0,1 0 1,-1 0-1,1 0 0,-1-1 0,0 3 0,-3 2 6,0 0 0,0 0 0,0 0 0,-1-1 0,1 1 0,-1-1 0,-6 4 0,-17 9-30,-54 27 0,69-39-391,0 0 0,0 0 0,0-1 0,0-1 1,0 0-1,-1-1 0,-15 0 0,17-2-9276</inkml:trace>
</inkml:ink>
</file>

<file path=ppt/ink/ink1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46.527"/>
    </inkml:context>
    <inkml:brush xml:id="br0">
      <inkml:brushProperty name="width" value="0.025" units="cm"/>
      <inkml:brushProperty name="height" value="0.025" units="cm"/>
    </inkml:brush>
  </inkml:definitions>
  <inkml:trace contextRef="#ctx0" brushRef="#br0">0 1 10954,'0'0'12492,"10"79"-8456,-5-34-1281,0 6-705,-2 4-1570,0 2-480,0-3 0,1-8 0,5-5 0,0-8 0,4-9 0,-5-8-192,-3-5-1986,-5-9-449,-2-2-2081,-22-6-1730,-4-16-6246</inkml:trace>
</inkml:ink>
</file>

<file path=ppt/ink/ink1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46.915"/>
    </inkml:context>
    <inkml:brush xml:id="br0">
      <inkml:brushProperty name="width" value="0.025" units="cm"/>
      <inkml:brushProperty name="height" value="0.025" units="cm"/>
    </inkml:brush>
  </inkml:definitions>
  <inkml:trace contextRef="#ctx0" brushRef="#br0">3 232 11211,'0'0'15214,"-3"-55"-13773,39 45 97,13-4-129,15-4-224,11-2-416,6-1-769,2-2 0,3 2 0,-8 3-1986,-13 0-2434,-15 4-3652</inkml:trace>
</inkml:ink>
</file>

<file path=ppt/ink/ink1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47.430"/>
    </inkml:context>
    <inkml:brush xml:id="br0">
      <inkml:brushProperty name="width" value="0.025" units="cm"/>
      <inkml:brushProperty name="height" value="0.025" units="cm"/>
    </inkml:brush>
  </inkml:definitions>
  <inkml:trace contextRef="#ctx0" brushRef="#br0">0 267 18578,'10'-1'3021,"3"-1"-2437,1 0 0,-1-2 0,1 1 0,-1-2 0,-1 0 1,1 0-1,-1-2 0,0 1 0,0-1 0,21-18 0,-24 19-288,-1-1 1,0 0-1,-1 0 1,0-1-1,0 0 1,0 0-1,-1-1 0,0 1 1,-1-2-1,0 1 1,0 0-1,-1-1 1,0 0-1,-1 0 1,4-19-1,-6 27-296,-1 1 0,0-1 0,0 1 0,0-1 0,0 0 0,0 1 0,0-1 0,0 1 0,0-1 0,0 0 0,-1 1 0,1-1 0,-1 1 0,1-1 0,-1 1 0,0-1 0,0 1 0,1 0 0,-1-1 0,0 1 0,-2-2 0,2 2 0,0 1 0,-1-1 0,1 1 0,0-1 0,-1 1 0,1-1 0,-1 1 0,1 0 0,0 0 0,-1 0 0,1 0 0,-1 0 0,1 0 0,0 0 0,-1 0 0,1 0 0,-1 1 0,1-1 0,-2 1 0,-2 1 0,0 0 0,0 0 0,0 1 0,0 0 0,1 0 0,-1 0 0,1 0 0,0 1 0,0-1 0,0 1 0,-4 5 0,-2 7 0,0 1 0,1 0 0,1 0 0,-9 25 0,14-32 0,0 0 0,1 0 0,0 0 0,0 0 0,1 0 0,1 0 0,-1 0 0,2 0 0,-1 0 0,3 11 0,-3-20 0,1 1 0,0 0 0,0-1 0,0 1 0,0 0 0,0-1 0,0 1 0,0-1 0,0 0 0,1 1 0,-1-1 0,1 0 0,-1 0 0,1 0 0,-1 0 0,1 0 0,-1 0 0,1 0 0,0 0 0,0-1 0,-1 1 0,1-1 0,0 1 0,0-1 0,0 0 0,0 0 0,-1 0 0,1 0 0,0 0 0,3 0 0,3-1 0,0 0 0,0 0 0,0 0 0,0-1 0,-1 0 0,10-4 0,1-3 0,-1 0 0,0-1 0,0-1 0,28-25 0,57-63 0,-49 46 0,-37 43 0,-8 14 0,-2 32 0,-2 5 0,-3-40 0,-1 0 0,0 0 0,0 1 0,1-1 0,-1 0 0,1 0 0,-1 0 0,1 0 0,-1 1 0,1-1 0,0 0 0,0 0 0,-1 0 0,1 0 0,0-1 0,0 1 0,0 0 0,0 0 0,0 0 0,0-1 0,0 1 0,0-1 0,2 2 0,1-2 0,1 1 0,-1-1 0,0 1 0,1-1 0,-1 0 0,0-1 0,1 1 0,-1-1 0,0 0 0,1 0 0,-1 0 0,0-1 0,0 1 0,7-4 0,55-41 0,-57 38 0,0 1 0,1 0 0,0 0 0,1 1 0,19-9 0,-29 15 0,0 0 0,-1 0 0,1 0 0,0 1 0,0-1 0,-1 0 0,1 0 0,0 0 0,0 0 0,-1 1 0,1-1 0,0 0 0,-1 1 0,1-1 0,-1 0 0,1 1 0,0-1 0,-1 1 0,1-1 0,-1 1 0,1-1 0,-1 1 0,1 0 0,-1-1 0,0 1 0,1 0 0,-1-1 0,0 1 0,1 0 0,-1-1 0,0 1 0,0 0 0,1-1 0,-1 1 0,0 0 0,0 0 0,0-1 0,0 2 0,5 46 0,-1-13 0,-4-34 0,0 1 0,1-1 0,-1 0 0,1 0 0,-1 0 0,1 1 0,0-1 0,-1 0 0,1 0 0,0 0 0,0 0 0,0 0 0,0 0 0,-1 0 0,1-1 0,0 1 0,1 0 0,-1 0 0,0-1 0,0 1 0,0-1 0,0 1 0,1-1 0,-1 1 0,1-1 0,1 0 0,0 0 0,-1 0 0,1 0 0,-1 0 0,1-1 0,-1 1 0,1-1 0,-1 0 0,0 0 0,1 0 0,3-2 0,6-4 0,-1-1 0,-1 0 0,17-15 0,8-15 0,-25 26 0,0 1 0,0 1 0,1 0 0,22-16 0,-33 26 1,0 0-1,1 0 1,-1 0 0,0 0 0,0 0-1,1 0 1,-1 0 0,0 0-1,1 0 1,-1 0 0,0 0-1,0 0 1,1 0 0,-1 0 0,0 0-1,0 1 1,1-1 0,-1 0-1,0 0 1,0 0 0,1 0 0,-1 0-1,0 1 1,0-1 0,0 0-1,1 0 1,-1 0 0,0 1 0,0-1-1,0 0 1,0 0 0,1 1-1,-1-1 1,0 0 0,0 0-1,0 1 1,0-1 0,0 0 0,0 1-1,7 20 28,-6-18-51,-1 1-1,1-1 1,0 0 0,0 0-1,0 0 1,1 0 0,-1 0-1,1 0 1,-1 0 0,1-1-1,4 5 1,5-4-2273,3-3-4921</inkml:trace>
</inkml:ink>
</file>

<file path=ppt/ink/ink1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48.097"/>
    </inkml:context>
    <inkml:brush xml:id="br0">
      <inkml:brushProperty name="width" value="0.025" units="cm"/>
      <inkml:brushProperty name="height" value="0.025" units="cm"/>
    </inkml:brush>
  </inkml:definitions>
  <inkml:trace contextRef="#ctx0" brushRef="#br0">1 46 21941,'0'10'1430,"14"204"4806,2 94-3546,-16-36-2220,0-272-470,0 0 0,0 0 0,0 0 0,0 0 0,0 0 0,0 0 0,0 1 0,0-1 0,0 0 0,0 0 0,0 0 0,0 0 0,0 0 0,0 0 0,0 0 0,0 1 0,0-1 0,0 0 0,0 0 0,0 0 0,0 0 0,0 0 0,0 0 0,0 0 0,0 1 0,0-1 0,0 0 0,0 0 0,0 0 0,1 0 0,-1 0 0,0 0 0,0 0 0,0 0 0,0 0 0,0 0 0,0 0 0,0 0 0,0 0 0,1 1 0,-1-1 0,0 0 0,0 0 0,0 0 0,0 0 0,0 0 0,0 0 0,1 0 0,-1 0 0,0 0 0,0 0 0,0 0 0,0 0 0,0 0 0,0-1 0,0 1 0,1 0 0,-1 0 0,0 0 0,0 0 0,0 0 0,0 0 0,0 0 0,0 0 0,0 0 0,10-11 0,7-17 0,7-34 0,-1 0 0,13-71 0,19-136 0,-21 91 0,-32 166-12,0 0-62,1 1 0,0-1 1,7-17-1,-9 27 60,0 0 1,0 0-1,0 0 0,0 0 1,0 0-1,0 0 0,1 1 1,-1-1-1,0 1 0,1-1 1,0 1-1,-1-1 0,1 1 1,0 0-1,0-1 0,0 1 1,-1 0-1,1 0 1,0 1-1,1-1 0,-1 0 1,0 1-1,0-1 0,0 1 1,3-1-1,-4 2 8,0-1 1,0 0-1,0 1 1,0-1-1,0 1 1,0-1-1,0 1 1,0-1-1,0 1 0,0 0 1,0-1-1,0 1 1,-1 0-1,1 0 1,0 0-1,-1-1 0,1 1 1,0 0-1,-1 0 1,1 0-1,-1 0 1,1 0-1,-1 0 0,0 0 1,1 0-1,-1 0 1,0 1-1,0-1 1,0 0-1,0 0 0,0 0 1,0 0-1,0 0 1,0 0-1,0 0 1,-1 2-1,1 2 113,-1 1 1,0-1-1,0 1 0,0-1 0,-1 0 0,-3 10 1,-2-6-63,0 1 1,-1-1 0,0 0 0,-1-1 0,0 0 0,0 0 0,-13 8 0,7-7-4860,6-6-5190,24-3 806</inkml:trace>
</inkml:ink>
</file>

<file path=ppt/ink/ink1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48.489"/>
    </inkml:context>
    <inkml:brush xml:id="br0">
      <inkml:brushProperty name="width" value="0.025" units="cm"/>
      <inkml:brushProperty name="height" value="0.025" units="cm"/>
    </inkml:brush>
  </inkml:definitions>
  <inkml:trace contextRef="#ctx0" brushRef="#br0">164 72 15727,'0'0'4196,"-9"-6"-812,-1-1-2629,2 0 147,-1 0-1,0 1 0,0 1 1,-15-8-1,22 12-847,0 0-1,0 1 1,0-1-1,0 0 1,-1 1 0,1-1-1,0 1 1,0 0 0,0 0-1,0-1 1,0 2-1,-1-1 1,1 0 0,0 0-1,0 1 1,0-1 0,0 1-1,0-1 1,0 1-1,0 0 1,0 0 0,0 0-1,0 0 1,0 0 0,1 0-1,-1 1 1,0-1-1,1 1 1,-1-1 0,-2 4-1,1 0 142,0 0 0,0 0 0,1 1 0,0-1 1,0 1-1,0-1 0,0 1 0,1 0 0,0 0 0,1 0 0,-1 0 0,1 9 0,0-14-195,1-1 0,-1 1 0,0-1 0,1 0 0,-1 1 0,1-1 0,-1 0 0,1 1 0,-1-1 0,0 0 0,1 0 0,-1 0 0,1 1 0,-1-1 0,1 0 0,-1 0 0,1 0 0,-1 0 0,1 0 0,0 0 0,-1 0 0,1 0 0,-1 0 0,1 0 0,-1 0 0,1 0 0,-1 0 0,1 0 0,-1-1 0,1 1 0,-1 0 0,1 0 0,-1-1 0,1 1 0,17-7 0,-15 4-252,-1-1-1,0 1 1,0 0-1,0-1 1,0 1-1,0-1 1,-1 1 0,0-1-1,0 0 1,0 0-1,0 0 1,0 0-1,-1 1 1,0-1 0,0 0-1,0 0 1,0 0-1,0 0 1,-1 0-1,-1-4 1,0-24-2892</inkml:trace>
</inkml:ink>
</file>

<file path=ppt/ink/ink1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49.317"/>
    </inkml:context>
    <inkml:brush xml:id="br0">
      <inkml:brushProperty name="width" value="0.025" units="cm"/>
      <inkml:brushProperty name="height" value="0.025" units="cm"/>
    </inkml:brush>
  </inkml:definitions>
  <inkml:trace contextRef="#ctx0" brushRef="#br0">207 342 13132,'0'0'5184,"1"-9"-1677,3-29-309,-4 36-3017,0 1 1,-1-1-1,1 1 0,0-1 0,-1 1 1,1-1-1,-1 1 0,0 0 0,1-1 1,-1 1-1,0 0 0,0 0 1,0-1-1,0 1 0,0 0 0,0 0 1,0 0-1,0 0 0,0 0 0,-1 0 1,1 1-1,0-1 0,-1 0 1,1 1-1,0-1 0,-1 1 0,1-1 1,-1 1-1,-2-1 0,-44-3 1590,45 4-1624,-3 0-131,1 1 1,0-1-1,0 1 0,0 1 0,0-1 0,0 1 0,0 0 0,0 0 1,1 0-1,-1 0 0,1 1 0,-1 0 0,1 0 0,0 0 1,0 1-1,1-1 0,-1 1 0,-4 6 0,3-4-35,1 0 0,0 0 0,0 0 0,1 1 0,-1 0 0,1 0 0,1 0-1,-1 0 1,1 0 0,1 0 0,-1 0 0,0 11 0,2-17 17,0 0 0,0 1 0,0-1-1,1 0 1,-1 1 0,0-1 0,0 0 0,1 0 0,-1 1 0,0-1-1,1 0 1,-1 0 0,1 0 0,0 1 0,-1-1 0,1 0 0,0 0-1,0 0 1,0 0 0,0 0 0,0 0 0,0-1 0,0 1 0,0 0-1,0 0 1,0-1 0,0 1 0,0-1 0,0 1 0,1-1-1,-1 1 1,0-1 0,0 0 0,1 1 0,-1-1 0,0 0 0,1 0-1,-1 0 1,0 0 0,1 0 0,-1-1 0,2 1 0,4-1 29,0 0 1,0-1 0,0 1-1,0-1 1,0-1 0,12-5-1,-1-3-10,0-1 0,0 0 0,-2-1-1,0-1 1,0 0 0,-1-2 0,-1 1 0,16-23-1,-12 12 0,-1-1 0,-1 0 0,-2-1-1,22-58 1,-20 17-16,-16 59 0,-3 11 0,-3 9 0,-5 18 0,1 0 0,1 1 0,1 0 0,2 1 0,1 0 0,2 0 0,0 0 0,2 0 0,4 44 0,-3-71 0,1-1 0,-1 0 0,0 1 0,1-1 0,-1 0 0,1 1 0,0-1 0,0 0 0,0 0 0,0 0 0,0 0 0,0 0 0,0 0 0,1 0 0,-1 0 0,1 0 0,-1-1 0,3 3 0,-2-3 0,0 0 0,-1-1 0,1 1 0,0 0 0,0-1 0,0 0 0,-1 1 0,1-1 0,0 0 0,0 0 0,0 0 0,0 0 0,-1 0 0,1 0 0,0 0 0,0-1 0,0 1 0,2-2 0,1 0 0,1 0 0,0-1 0,-1 0 0,1-1 0,-1 1 0,0-1 0,0 0 0,-1 0 0,1 0 0,-1-1 0,0 0 0,5-5 0,-2-3 0,0 0 0,-1 0 0,-1-1 0,0 1 0,-1-1 0,0-1 0,-1 1 0,0 0 0,-1-1 0,-1 1 0,-1-27 0,0 40 0,0-1 0,0 0 0,0 1 0,0-1 0,0 0 0,-1 1 0,1-1 0,-1 1 0,1-1 0,-1 1 0,1-1 0,-1 1 0,0-1 0,0 1 0,-1-3 0,1 4 0,1 0 0,-1-1 0,1 1 0,-1 0 0,0 0 0,1-1 0,-1 1 0,1 0 0,-1 0 0,0 0 0,1 0 0,-1 0 0,0-1 0,1 1 0,-1 1 0,0-1 0,1 0 0,-1 0 0,1 0 0,-1 0 0,0 0 0,1 0 0,-1 1 0,1-1 0,-2 1 0,-2 1 0,1 0 0,0 1 0,0-1 0,0 1 0,0 0 0,0 0 0,1 0 0,-1 0 0,1 1 0,-3 4 0,-2 5 0,0-1 0,2 1 0,-1 1 0,2-1 0,0 1 0,0 0 0,1 0 0,1 0 0,-1 28 0,3-41 2,0 0 0,0 0 0,1 0 0,-1 0 0,0 0 0,0 0 0,1 0 0,-1-1 0,1 1 0,-1 0 0,1 0 0,-1 0 0,1-1 0,-1 1 0,1 0 0,-1-1 0,1 1 0,0 0 0,-1-1 0,1 1 0,0-1 0,0 1 0,0-1 0,-1 1 0,3-1 0,28 4 50,-21-5-156,0-1 0,0 1 0,0-2 0,12-4 0,-2-2-2065,0-2 0,-1 0 0,30-23 1,9-10-5557</inkml:trace>
</inkml:ink>
</file>

<file path=ppt/ink/ink1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49.658"/>
    </inkml:context>
    <inkml:brush xml:id="br0">
      <inkml:brushProperty name="width" value="0.025" units="cm"/>
      <inkml:brushProperty name="height" value="0.025" units="cm"/>
    </inkml:brush>
  </inkml:definitions>
  <inkml:trace contextRef="#ctx0" brushRef="#br0">152 0 15855,'0'0'13399,"-11"6"-10842,-7 4-2260,0 1 0,-23 18 0,35-25-292,0 0 0,1 1 0,0 0 0,0 0 0,0 1 0,0-1 0,1 1 0,0 0 0,0 0 0,0 1 0,1-1 0,-4 12 0,7-17-5,0-1 0,1 1 0,-1 0 0,0-1 0,1 1 0,-1 0 0,1-1 0,-1 1 0,0-1 0,1 1 0,0 0 0,-1-1 0,1 1 0,-1-1 0,1 0 0,-1 1 0,1-1 0,0 1 0,0-1 0,-1 0 0,1 0 0,0 1 0,-1-1 0,1 0 0,0 0 0,0 0 0,-1 0 0,1 0 0,0 0 0,0 0 0,-1 0 0,1 0 0,0 0 0,1 0 0,37-1 0,-31 1 0,16-1 0,-6-1 0,0 2 0,0 0 0,0 1 0,28 5 0,-44-6 0,0 0 0,0 1 0,1-1 0,-1 1 0,0 0 0,0-1 0,0 1 0,0 0 0,0 0 0,0 1 0,0-1 0,0 0 0,0 1 0,0-1 0,0 1 0,-1-1 0,1 1 0,-1 0 0,0 0 0,1 0 0,-1 0 0,0 0 0,0 0 0,0 0 0,0 0 0,0 0 0,-1 0 0,1 1 0,-1-1 0,1 0 0,-1 0 0,0 1 0,0-1 0,0 0 0,0 1 0,0-1 0,0 0 0,-1 0 0,1 1 0,-1-1 0,0 0 0,1 0 0,-3 4 0,1-1 21,-1-1 0,0 1 0,0-1 0,0 1 1,0-1-1,-1 0 0,1 0 0,-1-1 0,0 1 0,0-1 0,-1 0 0,1 0 0,-1 0 0,1 0 1,-9 2-1,5-1-232,-1 0 0,0-1 0,0 0 0,-1-1-1,1 0 1,0 0 0,-18 0 0,2-3-6542</inkml:trace>
</inkml:ink>
</file>

<file path=ppt/ink/ink1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50.579"/>
    </inkml:context>
    <inkml:brush xml:id="br0">
      <inkml:brushProperty name="width" value="0.025" units="cm"/>
      <inkml:brushProperty name="height" value="0.025" units="cm"/>
    </inkml:brush>
  </inkml:definitions>
  <inkml:trace contextRef="#ctx0" brushRef="#br0">26 280 19410,'0'0'1842,"-5"-11"251,1 3-1614,2 4-364,0 0-1,0 0 0,0 0 1,0 0-1,1 0 0,-1 0 1,1 0-1,0-1 0,1 1 1,-1 0-1,1-1 1,-1 1-1,1-1 0,1 1 1,-1 0-1,2-8 0,3 2 49,-1 1-1,2 0 1,-1 0-1,1 0 1,1 1-1,0 0 0,0 0 1,0 1-1,1 0 1,12-9-1,-1 3-125,-1 0-1,2 1 0,38-16 1,-51 25-25,0 0 1,0 1-1,0 0 1,0 0-1,1 1 1,-1 0-1,11-1 1,-16 2-14,0 0-1,-1 0 1,1 1 0,0-1-1,0 0 1,-1 1 0,1-1-1,0 1 1,-1 0 0,1-1-1,-1 1 1,1 0 0,-1 0-1,1 0 1,-1 0 0,1 0-1,-1 0 1,0 0 0,1 1-1,-1-1 1,0 0 0,0 1-1,0-1 1,0 1 0,0-1-1,-1 1 1,1 0 0,0-1-1,-1 1 1,1 0 0,-1-1-1,0 1 1,1 0 0,-1 3-1,0 19 221,0 1 0,-2-1 1,-1 0-1,0 0 0,-2 0 0,-1 0 0,-12 31 0,10-31-177,0-1-1,2 1 1,1 0 0,1 1-1,1-1 1,0 49 0,3-72-29,0 0-1,1 1 1,-1-1 0,0 0 0,1 0 0,-1 0-1,1 1 1,-1-1 0,1 0 0,0 0-1,0 0 1,-1 0 0,1 0 0,0 0 0,0 0-1,0 0 1,0 0 0,0-1 0,0 1-1,0 0 1,0 0 0,1-1 0,-1 1 0,0-1-1,0 1 1,0-1 0,1 0 0,-1 1-1,0-1 1,1 0 0,-1 0 0,0 0 0,1 0-1,-1 0 1,0 0 0,0 0 0,1-1 0,-1 1-1,2-1 1,4 0 59,0-1 0,0 1 0,-1-1 0,1-1-1,0 0 1,8-4 0,2-4-75,-1-1-1,0-1 0,-1 0 1,0-1-1,-1-1 1,0 0-1,-2-1 1,1 0-1,-2-1 1,-1 0-1,0-1 0,-1 0 1,0 0-1,-2-1 1,0 0-1,-2-1 1,7-32-1,-15 45-376,-6 16 138,-7 18 149,10-10 227,1-1 1,0 1 0,1 0-1,1 0 1,0 1 0,1-1-1,1 1 1,2 27 0,-1-43-120,1-1 0,-1 0 0,0 0 1,0 0-1,0 0 0,1 0 1,-1 0-1,0 0 0,1 0 1,-1 0-1,1 0 0,-1 0 1,1 0-1,0 0 0,-1 0 1,1 0-1,0 0 0,0 0 0,0-1 1,-1 1-1,1 0 0,0-1 1,0 1-1,0-1 0,0 1 1,2 0-1,-1-1 24,0 1-1,1-1 1,-1 0 0,0 0 0,1 0-1,-1 0 1,0 0 0,1-1 0,-1 1-1,0-1 1,1 0 0,1 0-1,4-3 49,0 1-1,-1-1 1,1 0-1,-1-1 0,0 1 1,8-8-1,5-11-86,-1 0 0,0-1 0,-2-1 0,-1 0 0,0-2 0,-2 0 0,-2 0 0,12-36 0,-24 118 0,-2-41-355,1 1 1,0-1-1,1 0 1,0 0-1,5 26 1,-4-37 254,0-1 0,-1 0 0,1 1 0,0-1 0,0 1 0,0-1 0,1 0 0,-1 0 0,0 0 0,1 0 0,0 0 0,-1 0 1,1 0-1,0 0 0,0-1 0,0 1 0,0-1 0,0 1 0,0-1 0,1 0 0,-1 0 0,0 0 0,1 0 0,-1 0 0,1 0 0,-1-1 0,1 1 1,-1-1-1,1 0 0,-1 0 0,1 1 0,-1-2 0,1 1 0,-1 0 0,1-1 0,-1 1 0,1-1 0,-1 1 0,1-1 0,3-2 0,1 0-1330,0 0 0,0 0 0,0-1 0,0 0 0,0-1 0,-1 1 0,0-1 0,10-10 0,17-21-12242</inkml:trace>
</inkml:ink>
</file>

<file path=ppt/ink/ink2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50.935"/>
    </inkml:context>
    <inkml:brush xml:id="br0">
      <inkml:brushProperty name="width" value="0.025" units="cm"/>
      <inkml:brushProperty name="height" value="0.025" units="cm"/>
    </inkml:brush>
  </inkml:definitions>
  <inkml:trace contextRef="#ctx0" brushRef="#br0">129 1 16239,'0'0'7709,"-10"1"-5339,4 0-2231,0 0 0,-1 1 0,1 0-1,0 0 1,1 1 0,-1 0 0,0 0 0,1 0-1,-1 0 1,1 1 0,0 0 0,0 0 0,0 1-1,1-1 1,0 1 0,0 0 0,0 0 0,0 0-1,1 1 1,0 0 0,0-1 0,0 1 0,1 0-1,-4 12 1,6-17-163,0-1-1,0 1 0,0-1 1,0 1-1,0 0 0,0-1 1,0 1-1,0-1 0,1 1 1,-1 0-1,0-1 1,0 1-1,0-1 0,1 1 1,-1-1-1,0 1 0,1-1 1,-1 1-1,0-1 1,1 1-1,-1-1 0,1 1 1,-1-1-1,1 1 0,-1-1 1,1 0-1,-1 1 0,1-1 1,24 7-916,40-7-1695,-45-1 1148,35-1-620,5 1 1623,-3 4 3438,-57-3-2842,1 0 0,-1 0 1,1 0-1,-1 1 0,1-1 0,-1 0 0,0 0 1,1 0-1,-1 0 0,0 1 0,1-1 0,-1 0 1,0 0-1,1 1 0,-1-1 0,0 0 0,1 1 0,-1-1 1,0 0-1,0 1 0,0-1 0,1 0 0,-1 1 1,0-1-1,0 1 0,0-1 0,0 0 0,0 1 1,1-1-1,-1 1 0,0-1 0,0 0 0,0 1 1,0-1-1,0 1 0,0-1 0,-1 1 0,1-1 0,0 0 1,0 1-1,0-1 0,0 1 0,0-1 0,-1 0 1,1 1-1,0-1 0,0 0 0,0 1 0,-1-1 1,1 0-1,0 1 0,-1-1 0,1 0 0,-1 1 1,-15 18 1782,-3-1-1840,-2-1-1,0-1 0,-1-1 0,0-1 1,-35 16-1,45-27-67,10-5-161,5-4-1454,5-3-910,1 0-1,0 0 1,0 1 0,20-13-1,-10 7-859,23-17-5570</inkml:trace>
</inkml:ink>
</file>

<file path=ppt/ink/ink2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51.574"/>
    </inkml:context>
    <inkml:brush xml:id="br0">
      <inkml:brushProperty name="width" value="0.025" units="cm"/>
      <inkml:brushProperty name="height" value="0.025" units="cm"/>
    </inkml:brush>
  </inkml:definitions>
  <inkml:trace contextRef="#ctx0" brushRef="#br0">128 153 13164,'0'0'5915,"3"-9"-672,8-30-1432,-11 39-3753,0-1 0,0 0 1,0 1-1,0-1 0,0 0 0,0 1 0,0-1 0,0 0 0,0 1 0,0-1 0,0 0 0,0 1 0,-1-1 1,1 1-1,0-1 0,0 0 0,-1 1 0,1-1 0,0 1 0,-1-1 0,1 1 0,-1-1 0,1 1 0,-1-1 1,1 1-1,-1-1 0,1 1 0,-1 0 0,1-1 0,-1 1 0,1 0 0,-1-1 0,0 1 0,1 0 1,-1 0-1,0 0 0,1-1 0,-1 1 0,0 0 0,1 0 0,-1 0 0,1 0 0,-1 0 0,0 0 0,1 0 1,-1 1-1,0-1 0,1 0 0,-1 0 0,0 0 0,1 1 0,-1-1 0,1 0 0,-1 1 0,0-1 0,-35 16-38,28-9-26,0 1 0,1-1 0,0 2 1,0-1-1,1 1 0,0-1 0,1 2 1,-6 11-1,8-15 5,0 0 0,1 0 0,0 1 1,0-1-1,0 0 0,1 1 0,0 0 0,1-1 1,-1 1-1,1 0 0,0-1 0,1 1 0,0-1 0,2 11 1,-2-14-5,1-1 1,-1 1 0,1-1-1,0 1 1,-1-1 0,1 0-1,0 0 1,1 0 0,-1 0 0,0 0-1,0 0 1,1 0 0,-1-1-1,1 1 1,0-1 0,-1 0-1,1 0 1,0 0 0,0 0-1,0 0 1,0-1 0,0 1-1,0-1 1,-1 0 0,1 0 0,0 0-1,0 0 1,4-1 0,-1 1 7,0-1 1,1 1-1,-1-2 0,0 1 1,0 0-1,0-1 1,0 0-1,0-1 1,-1 1-1,1-1 1,-1 0-1,9-7 1,-1-4 30,0-1 1,-1 0-1,-1-1 0,-1-1 1,-1 0-1,0 0 1,-1 0-1,0-1 1,-2-1-1,6-21 1,-18 67 308,2 0 0,-1 37 1,5-63-341,-1-1 0,1 1 0,0 0 0,1-1 0,-1 1 0,0 0 0,0-1 0,0 1 0,0-1 0,0 1 0,1 0 0,-1-1 0,0 1 0,0-1 0,1 1 0,-1 0 0,1-1 0,-1 1 0,0-1 0,1 1 0,-1-1 0,1 0 0,-1 1 0,1-1 0,-1 1 0,1-1 0,-1 0 0,1 1 0,0-1 0,-1 0 0,2 0 0,23-2 21,23-21-48,19-33 24,-49 40 0,0 1 0,0 1 0,1 0 0,26-13 0,-45 26 0,1 1 0,-1 0 0,1-1 0,0 1 0,-1 0 0,1-1 0,-1 1 0,1 0 0,0 0 0,-1-1 0,1 1 0,0 0 0,-1 0 0,1 0 0,0 0 0,-1 0 0,1 0 0,0 0 0,0 0 0,-1 0 0,1 0 0,0 1 0,-1-1 0,1 0 0,-1 0 0,1 1 0,0-1 0,-1 0 0,1 1 0,-1-1 0,1 0 0,0 1 0,-1-1 0,1 1 0,-1-1 0,0 1 0,1-1 0,-1 1 0,1-1 0,-1 1 0,1 0 0,4 36 0,1 5 0,-6-41 0,0 1 0,1-1 0,-1 0 0,1 0 0,-1 0 0,1 0 0,-1 0 0,1 0 0,0 0 0,-1 0 0,1-1 0,0 1 0,0 0 0,0 0 0,-1 0 0,1-1 0,0 1 0,0 0 0,0-1 0,0 1 0,0-1 0,0 0 0,1 1 0,-1-1 0,0 0 0,0 1 0,0-1 0,2 0 0,0 0 0,1 0 0,-1 0 0,1-1 0,-1 0 0,1 1 0,-1-1 0,0 0 0,1-1 0,-1 1 0,0 0 0,0-1 0,0 0 0,0 0 0,4-3 0,36-39 0,-39 38 0,0 0 0,1 1 0,0-1 0,0 1 0,1 0 0,-1 1 0,1-1 0,0 1 0,0 0 0,11-4 0,-17 8 0,1 0 0,-1 0 0,1 0 0,-1 0 0,0 0 0,1 0 0,-1 0 0,1 0 0,-1 0 0,0 1 0,1-1 0,-1 0 0,0 0 0,1 0 0,-1 1 0,0-1 0,1 0 0,-1 0 0,0 1 0,1-1 0,-1 0 0,0 1 0,0-1 0,0 0 0,1 1 0,-1-1 0,0 0 0,0 1 0,0-1 0,0 1 0,0-1 0,0 0 0,1 1 0,-1-1 0,0 1 0,0-1 0,0 1 0,3 27 0,3 6 0,-5-33 0,1 0 0,-1 0 0,0 0 0,0 0 0,0-1 0,1 1 0,-1 0 0,0-1 0,1 1 0,-1 0 0,0-1 0,1 0 0,-1 1 0,1-1 0,-1 0 0,1 0 0,-1 0 0,1 0 0,-1 0 0,1 0 0,-1 0 0,1 0 0,-1-1 0,1 1 0,-1 0 0,0-1 0,1 1 0,-1-1 0,0 0 0,1 1 0,-1-1 0,2-2 0,45-32 0,-39 28 0,15-13 0,-15 12 0,0-1 0,0 2 0,1 0 0,1 0 0,-1 0 0,1 1 0,18-7 0,-28 13-6,-1 0-1,1 0 1,0 0-1,-1 0 1,1-1-1,0 1 1,-1 0-1,1 0 1,0 1 0,-1-1-1,1 0 1,0 0-1,-1 0 1,1 0-1,0 1 1,-1-1 0,1 0-1,-1 0 1,1 1-1,0-1 1,-1 1-1,1-1 1,-1 0-1,1 1 1,-1-1 0,1 1-1,-1-1 1,0 1-1,1 0 1,-1-1-1,1 1 1,-1-1-1,0 1 1,0 0 0,1-1-1,-1 1 1,0 1-1,3 25-2363,-3-24 1835,0 2-6501</inkml:trace>
</inkml:ink>
</file>

<file path=ppt/ink/ink2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52.319"/>
    </inkml:context>
    <inkml:brush xml:id="br0">
      <inkml:brushProperty name="width" value="0.025" units="cm"/>
      <inkml:brushProperty name="height" value="0.025" units="cm"/>
    </inkml:brush>
  </inkml:definitions>
  <inkml:trace contextRef="#ctx0" brushRef="#br0">3 39 20692,'0'0'1857,"0"9"466,-1 7-1256,0-6-555,1-1-1,0 1 1,0-1 0,1 1 0,0-1 0,3 11 0,-4-19-471,1 1-1,-1 0 0,1 0 0,0 0 0,0-1 1,0 1-1,0 0 0,0-1 0,0 1 0,1-1 1,-1 1-1,0-1 0,1 0 0,-1 0 1,1 1-1,0-1 0,-1 0 0,1 0 0,0-1 1,-1 1-1,1 0 0,0 0 0,0-1 1,0 1-1,0-1 0,0 0 0,0 1 0,0-1 1,-1 0-1,1 0 0,0 0 0,0-1 0,0 1 1,0 0-1,0-1 0,0 1 0,0-1 1,3-1-1,8-3 104,-1-1 0,1-1 1,-1 0-1,0 0 1,-1-1-1,0-1 0,0 1 1,17-21-1,-15 16-107,1 1 0,0 0 0,1 1 0,25-16 0,-38 26-35,-1 0 0,1 1 0,-1-1 0,1 0 1,-1 0-1,1 1 0,0-1 0,-1 1 0,1-1 0,0 1 1,0 0-1,-1 0 0,1 0 0,0 0 0,0 0 0,-1 0 1,1 0-1,0 0 0,-1 1 0,1-1 0,0 1 0,-1-1 0,1 1 1,0 0-1,-1 0 0,1 0 0,-1-1 0,1 1 0,-1 1 1,0-1-1,1 0 0,-1 0 0,0 0 0,0 1 0,0-1 1,0 1-1,0-1 0,0 1 0,0-1 0,-1 1 0,2 3 1,2 7 15,0 1 0,-1 0 0,0 0 0,0 22 0,1-6-7,6 2-11,-10-31 0,1 1 0,-1-1 0,0 1 0,1-1 0,-1 1 0,1-1 0,-1 1 0,1-1 0,-1 1 0,1-1 0,-1 1 0,1-1 0,-1 0 0,1 1 0,0-1 0,-1 0 0,1 0 0,0 1 0,-1-1 0,1 0 0,-1 0 0,1 0 0,0 0 0,0 0 0,2-1 0,0 0 0,0-1 0,0 1 0,-1-1 0,1 0 0,-1 0 0,0 0 0,1 0 0,-1 0 0,0 0 0,0-1 0,0 1 0,0 0 0,-1-1 0,2-3 0,16-24 0,-14 20 0,1 0 0,-1 1 0,2 0 0,-1 0 0,1 0 0,0 1 0,1 0 0,0 1 0,16-13 0,-23 20 0,0 0 0,0 0 0,0-1 0,0 1 0,0 0 0,0 0 0,0 0 0,0 0 0,0 0 0,0 0 0,0 0 0,0 0 0,0 1 0,0-1 0,0 0 0,0 1 0,0-1 0,0 1 0,0-1 0,0 1 0,-1-1 0,1 1 0,0-1 0,0 1 0,0 0 0,-1-1 0,1 1 0,0 0 0,-1 0 0,1 0 0,-1 0 0,1-1 0,-1 1 0,1 0 0,-1 0 0,0 0 0,1 0 0,-1 0 0,0 1 0,13 48 0,-12-40 0,1-3 12,7 29 60,-9-36-79,0 0 0,1 1 0,-1-1 0,0 1 0,0-1-1,1 1 1,-1-1 0,0 1 0,1-1 0,-1 0 0,0 1-1,1-1 1,-1 0 0,1 1 0,-1-1 0,0 0 0,1 0 0,-1 1-1,1-1 1,-1 0 0,1 0 0,-1 0 0,1 1 0,-1-1-1,1 0 1,-1 0 0,1 0 0,-1 0 0,1 0 0,-1 0-1,1 0 1,-1 0 0,1 0 0,-1-1 0,1 1 0,-1 0-1,1 0 1,-1 0 0,1-1 0,-1 1 0,1 0 0,-1 0 0,1-1-1,-1 1 1,0 0 0,1-1 0,-1 1 0,1 0 0,-1-1-1,0 1 1,0-1 0,1 1 0,-1-1 0,0 1 0,0-1-1,1 1 1,-1 0 0,0-1 0,0 1 0,0-2 0,25-46-7734,-10 13 139</inkml:trace>
</inkml:ink>
</file>

<file path=ppt/ink/ink2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52.798"/>
    </inkml:context>
    <inkml:brush xml:id="br0">
      <inkml:brushProperty name="width" value="0.025" units="cm"/>
      <inkml:brushProperty name="height" value="0.025" units="cm"/>
    </inkml:brush>
  </inkml:definitions>
  <inkml:trace contextRef="#ctx0" brushRef="#br0">28 139 18289,'0'0'7463,"4"8"-4783,-3-6-2624,19 29 1948,-19-31-1942,0 1-1,0 0 1,0 0 0,0-1-1,0 1 1,0 0 0,0-1 0,1 0-1,-1 1 1,0-1 0,0 1-1,0-1 1,1 0 0,-1 0 0,0 0-1,0 0 1,1 0 0,-1 0-1,0 0 1,0 0 0,1 0 0,-1-1-1,0 1 1,0 0 0,0-1-1,0 1 1,1-1 0,-1 1 0,0-1-1,0 0 1,0 0 0,0 1 0,0-1-1,0 0 1,1-2 0,1 0-59,0 0 0,0 0 0,0-1 0,-1 1 0,1-1 0,-1 0 0,0 0 0,0 0 0,0 0 0,-1 0 0,1 0 0,-1 0 0,0 0 0,0-1 0,-1 1 0,1 0 0,-1-1 0,0 1 0,0-1 0,0 1 0,-2-8 0,1 9-3,1 1 0,-1-1-1,0 1 1,0-1 0,0 1-1,0 0 1,0-1 0,-1 1-1,1 0 1,-1 0-1,0 0 1,1 0 0,-1 0-1,0 0 1,0 1 0,0-1-1,0 1 1,-1-1 0,1 1-1,0 0 1,0-1 0,-1 1-1,1 1 1,-1-1 0,1 0-1,-1 0 1,1 1 0,-1 0-1,0-1 1,1 1-1,-1 0 1,0 0 0,1 0-1,-1 1 1,1-1 0,-1 1-1,-2 0 1,2 1 0,0-1 0,0 1 0,1-1 0,-1 1 0,1 0 0,-1 0 0,1 1 0,0-1 0,-1 0 0,1 1 0,0-1 0,1 1 0,-1 0 0,0-1 0,1 1 0,0 0 0,-1 0 0,1 0 0,0 0 0,1 0 0,-1 0 0,0 1 0,1-1 0,0 5 0,-2 0 0,1 0 0,1 1 0,0-1 0,0 0 0,0 1 0,1-1 0,0 0 0,4 13 0,-4-18 0,0-1 0,1 1 0,-1-1 0,0 1 0,1-1 0,0 1 0,-1-1 0,1 0 0,0 0 0,0 0 0,1 0 0,-1 0 0,0 0 0,0-1 0,1 1 0,-1-1 0,1 1 0,0-1 0,3 1 0,0 0 0,-1-1 0,1-1 0,-1 1 0,1-1 0,-1 0 0,1 0 0,-1 0 0,1-1 0,8-2 0,2-1 0,0-2 0,0 1 0,-1-2 0,1 0 0,24-17 0,136-110 0,-176 134 0,0-1 0,1 1 0,-1-1 0,0 1 0,1 0 0,-1-1 0,1 1 0,-1 0 0,0 0 0,1-1 0,-1 1 0,1 0 0,-1 0 0,1-1 0,-1 1 0,1 0 0,-1 0 0,1 0 0,-1 0 0,1 0 0,-1 0 0,1 0 0,-1 0 0,1 0 0,-1 0 0,1 0 0,-1 0 0,1 0 0,-1 0 0,0 1 0,1-1 0,-1 0 0,1 0 0,-1 0 0,1 1 0,-1-1 0,1 0 0,-1 1 0,0-1 0,1 0 0,-1 1 0,0-1 0,1 0 0,-1 1 0,0-1 0,0 1 0,1-1 0,-1 0 0,0 1 0,0-1 0,1 2 0,1 36 0,-2-1 0,0-36 0,0 0 0,0 0 0,1 0 0,-1-1 0,0 1 0,0 0 0,0 0 0,1 0 0,-1 0 0,0 0 0,1 0 0,-1 0 0,1-1 0,-1 1 0,1 0 0,-1 0 0,1-1 0,0 1 0,-1 0 0,1-1 0,0 1 0,0 0 0,-1-1 0,3 1 0,0 0 0,0-1 0,1 1 0,-1-1 0,0 0 0,1 0 0,-1-1 0,1 1 0,-1-1 0,0 1 0,0-1 0,1 0 0,-1 0 0,0 0 0,0-1 0,0 1 0,5-4 0,47-38 0,-28 21 0,-15 13 0,-5 2 0,0 1 0,0 1 0,1-1 0,0 1 0,0 1 0,1-1 0,-1 2 0,1-1 0,0 1 0,0 0 0,0 1 0,10-2 0,-18 5-224,0 0 0,-1 0 0,1 0 0,0 0 0,0 0 0,0 0 0,-1 0 0,1 0 0,-1 1 0,1-1 0,-1 0 0,1 0 1,-1 1-1,0-1 0,1 0 0,-1 0 0,0 1 0,0-1 0,0 0 0,0 1 0,0-1 0,0 0 0,-1 1 0,1-1 0,-1 2 0,1 4-2516,0 1-7851</inkml:trace>
</inkml:ink>
</file>

<file path=ppt/ink/ink2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53.566"/>
    </inkml:context>
    <inkml:brush xml:id="br0">
      <inkml:brushProperty name="width" value="0.025" units="cm"/>
      <inkml:brushProperty name="height" value="0.025" units="cm"/>
    </inkml:brush>
  </inkml:definitions>
  <inkml:trace contextRef="#ctx0" brushRef="#br0">35 156 6278,'0'0'20574,"-7"11"-18818,3-6-1674,1 0 0,0 1-1,0 0 1,0-1 0,1 1-1,0 0 1,0 0 0,0 1-1,1-1 1,0 0 0,0 1 0,0-1-1,1 0 1,0 1 0,0-1-1,1 1 1,0-1 0,0 0-1,3 8 1,-2-7-65,1 0-1,0-1 1,0 1 0,1-1-1,0 0 1,0 0 0,1 0-1,-1-1 1,1 0-1,0 1 1,1-2 0,-1 1-1,1 0 1,0-1 0,9 5-1,-10-7 41,-1 0-1,1-1 0,0 1 1,0-1-1,0 1 0,0-2 0,0 1 1,0 0-1,0-1 0,0 0 1,0 0-1,0-1 0,0 1 1,0-1-1,0 0 0,-1 0 0,1-1 1,0 1-1,0-1 0,-1 0 1,1-1-1,-1 1 0,5-4 0,2-2-15,0-1 0,-1 0-1,0-1 1,0 0 0,-1 0 0,0-1-1,-1 0 1,0-1 0,-1 0-1,0 0 1,-1-1 0,-1 1-1,0-1 1,0-1 0,-1 1-1,-1 0 1,0-1 0,-1 0-1,-1 0 1,0-25 0,-1 38-52,0 1 0,0 0 0,0-1 0,0 1 0,1 0 0,-1 0 0,0-1 0,0 1 0,-1 0 0,1-1 0,0 1 0,0 0 0,0-1 0,0 1 0,0 0 1,0-1-1,0 1 0,0 0 0,-1 0 0,1-1 0,0 1 0,0 0 0,0 0 0,-1-1 0,1 1 0,0 0 0,0 0 0,-1 0 0,1-1 0,0 1 0,0 0 0,-1 0 0,1 0 1,0 0-1,-1 0 0,1-1 0,0 1 0,0 0 0,-1 0 0,1 0 0,0 0 0,-1 0 0,1 0 0,0 0 0,-1 0 0,1 0 0,0 0 0,-1 0 0,1 1 0,0-1 1,-1 0-1,1 0 0,0 0 0,0 0 0,-1 0 0,1 1 0,0-1 0,0 0 0,-1 0 0,1 0 0,0 1 0,0-1 0,-1 0 0,1 0 0,0 1 0,0-1 0,-15 21-355,9 3 358,0 0 0,1 0 0,1 1 0,2 0 0,0 0 0,2 0 0,3 32 0,-3-54 32,0 0 0,1 0 0,-1 0 0,1 0 0,0 0 0,-1 0 0,1 0 0,1 0 0,-1 0 0,0 0 0,1-1 0,-1 1 0,1 0 0,0-1 0,0 1 0,0-1 0,0 0 0,0 0 0,0 0 0,1 0 0,-1 0 0,1 0 0,-1-1 0,1 1 0,0-1 0,0 1 0,4 0 0,-3-1 1,0-1 0,0 0 0,0 0-1,0 0 1,0 0 0,-1 0 0,1-1-1,0 0 1,0 0 0,0 0 0,-1 0 0,1-1-1,-1 1 1,1-1 0,-1 0 0,1 0-1,-1 0 1,0 0 0,0-1 0,0 1-1,4-5 1,2-4-25,0 0 0,-1-1 0,-1 0 0,1 0 0,-2 0 0,0-1 0,0 0 0,-1-1 0,-1 1 0,0-1 0,3-21 0,-5 23 0,0 0 0,-1 0 0,-1 0 0,0 0 0,0-1 0,-1 1 0,-1 0 0,0 0 0,-1 0 0,0 1 0,0-1 0,-2 0 0,-8-17 0,12 27 0,0 0 0,0 0 0,0 0 0,0 0 0,0 0 0,-1 0 0,1 1 0,-1-1 0,1 1 0,-1-1 0,1 1 0,-1-1 0,0 1 0,0 0 0,1 0 0,-1 0 0,0 0 0,0 0 0,0 0 0,0 1 0,0-1 0,-1 0 0,1 1 0,0 0 0,-4-1 0,4 2 0,0 0 0,0 0 0,1 0 0,-1 1 0,0-1 0,1 0 0,-1 1 0,1-1 0,-1 1 0,1-1 0,0 1 0,0 0 0,-1-1 0,1 1 0,0 0 0,1 0 0,-1 0 0,0 0 0,1 0 0,-1 0 0,1 0 0,-1 0 0,1 0 0,0 0 0,0 0 0,0 3 0,-1-3-150,0 1-1,1 0 1,0 0-1,-1 0 1,1 0-1,0 0 1,1 0-1,-1 0 1,0 0-1,1 0 1,-1-1-1,1 1 1,0 0-1,0 0 1,0-1-1,1 1 1,-1 0-1,1-1 1,-1 1-1,1-1 1,0 0-1,0 1 1,0-1-1,0 0 1,0 0-1,0 0 1,1-1-1,-1 1 1,0-1-1,1 1 1,0-1-1,-1 0 1,1 1-1,0-2 1,0 1-1,-1 0 1,1 0-1,0-1 1,0 0-1,0 1 1,5-1-1,29 1-5443,2-1-2029</inkml:trace>
</inkml:ink>
</file>

<file path=ppt/ink/ink2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53.938"/>
    </inkml:context>
    <inkml:brush xml:id="br0">
      <inkml:brushProperty name="width" value="0.025" units="cm"/>
      <inkml:brushProperty name="height" value="0.025" units="cm"/>
    </inkml:brush>
  </inkml:definitions>
  <inkml:trace contextRef="#ctx0" brushRef="#br0">119 54 9801,'0'0'22363,"-11"-4"-21808,5 1-525,4 2-30,0-1 1,1 1-1,-1 0 1,0 0-1,1 1 1,-1-1-1,0 0 1,0 1 0,0-1-1,0 1 1,0-1-1,0 1 1,0 0-1,0 0 1,0 0-1,0 0 1,0 0-1,0 0 1,0 1-1,0-1 1,1 1-1,-1-1 1,0 1-1,0 0 1,0-1-1,0 1 1,1 0-1,-1 0 1,0 1-1,1-1 1,-1 0-1,1 0 1,-1 1-1,-1 2 1,-3 6-1,0 2 0,1-1 0,-8 21 0,12-27 0,-1 0 0,1 0 0,0 0 0,0 0 0,1 0 0,0 0 0,-1 1 0,2-1 0,-1 0 0,1 0 0,2 10 0,-3-14 0,1 0 0,0 0 0,-1 0 0,1 0 0,0 0 0,0 0 0,0 0 0,0 0 0,0 0 0,0 0 0,0 0 0,0-1 0,1 1 0,-1-1 0,0 1 0,0-1 0,1 1 0,-1-1 0,0 1 0,0-1 0,1 0 0,-1 0 0,0 0 0,1 0 0,-1 0 0,0 0 0,1 0 0,-1 0 0,0-1 0,1 1 0,-1 0 0,0-1 0,0 1 0,1-1 0,-1 1 0,0-1 0,0 0 0,1 0 0,4-2 0,0 0 0,-1 0 0,0 0 0,1 0 0,-1-1 0,0 0 0,4-5 0,1-3 0,-1-1 0,0 0 0,-1-1 0,0 1 0,-1-2 0,-1 1 0,0-1 0,-1 0 0,6-30 0,-24 108 0,7-41 0,1-1 0,1 1 0,1 0 0,1 0 0,1 0 0,2 32 0,-1-53-50,1 0-1,-1 0 1,0 0 0,0 1-1,0-1 1,1 0 0,-1 0-1,1 0 1,-1 0 0,1 0-1,-1 0 1,1 0 0,-1 0-1,1 0 1,0 0 0,0 0-1,-1-1 1,1 1 0,0 0-1,0 0 1,0-1 0,0 1-1,0 0 1,0-1 0,0 1-1,0-1 1,0 1 0,0-1-1,0 0 1,1 0 0,-1 1-1,0-1 1,0 0 0,0 0-1,0 0 1,0 0 0,1 0-1,-1 0 1,0 0 0,0-1-1,0 1 1,0 0 0,0-1-1,0 1 1,0-1 0,1 1-1,-1-1 1,1-1 0,5-1-678,0-1 1,-1 0-1,1 0 0,-1 0 1,0-1-1,6-6 1,18-24-6117,1-7-3448</inkml:trace>
</inkml:ink>
</file>

<file path=ppt/ink/ink2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54.343"/>
    </inkml:context>
    <inkml:brush xml:id="br0">
      <inkml:brushProperty name="width" value="0.025" units="cm"/>
      <inkml:brushProperty name="height" value="0.025" units="cm"/>
    </inkml:brush>
  </inkml:definitions>
  <inkml:trace contextRef="#ctx0" brushRef="#br0">139 306 14958,'0'0'8883,"-12"9"-6806,-2 3-1594,1 0 1,0 0 0,-21 29-1,27-33-339,1 1 0,0 0 0,1 1 0,0-1 0,1 1 0,-1 0 0,2 0 0,0 0 0,-4 18 0,7-26-158,-1 1 1,1 0 0,0 0 0,0 0-1,-1 0 1,2 0 0,-1 0-1,0-1 1,1 1 0,-1 0 0,1 0-1,0 0 1,0-1 0,0 1 0,0 0-1,0-1 1,1 1 0,-1-1-1,1 1 1,2 2 0,-1-3-38,0-1 1,-1 0-1,1 1 1,0-1-1,-1 0 1,1 0-1,0-1 1,0 1-1,0 0 1,0-1-1,0 0 1,0 0-1,0 0 0,0 0 1,0 0-1,0-1 1,0 1-1,-1-1 1,1 0-1,4-1 1,1-1 58,-1 0 1,0-1 0,0 1-1,0-1 1,-1-1 0,1 1-1,-1-1 1,0 0 0,-1-1-1,1 0 1,-1 0-1,0 0 1,7-11 0,1-3 237,-1-1 0,-1 0 0,10-31 0,-4 8 783,18-86 1,-31 108-755,0-1 0,-2 1 1,-1-1-1,0 0 0,-5-43 0,4 65-275,0 0 0,0 0 0,0 0 0,0 0 0,0 0 0,0 0 0,0 0 0,-1 0 0,1 0 0,0 0 0,0 0 0,-1 0 0,1 1 0,-1-1 0,1 0 0,-1 0 0,1 0 0,-1 0 0,1 1 0,-1-1 0,0 0 0,1 1 0,-1-1 0,0 0 0,0 1 0,1-1 0,-1 1 0,0-1 0,0 1 0,0-1 0,0 1 0,0 0 0,0 0 0,0-1 0,0 1 0,0 0 0,0 0 0,1 0 0,-1 0 0,0 0 0,0 0 0,0 0 0,0 0 0,0 0 0,0 1 0,0-1 0,0 0 0,0 1 0,0-1 0,0 0 0,0 1 0,1-1 0,-2 1 0,-3 3 0,0-1 0,1 0 0,-1 1 0,1 0 0,0 0 0,0 0 0,-5 8 0,-12 18 0,2 1 0,-25 58 0,35-70 0,2 1 0,0 0 0,2 1 0,0 0 0,1-1 0,-1 26 0,5-44-1,0-1 1,0 1-1,0 0 0,0 0 1,1 0-1,-1 0 1,0 0-1,1 0 0,0 0 1,-1 0-1,1 0 0,0-1 1,0 1-1,0 0 1,0-1-1,0 1 0,0-1 1,1 1-1,-1-1 0,2 2 1,1 0-6,-1-1 0,0 0 0,1 0 0,-1-1 0,1 1 0,0-1 0,0 0 0,-1 0 1,9 1-1,8 0-87,0-2 1,0 0-1,27-4 1,-25 3-91,6-2 362,-15 1-1089,0 1 1,1 0-1,-1 1 0,0 1 0,23 3 1,-33-3 774,-1 0 0,1 0 0,0 0 1,-1 0-1,1 0 0,-1 1 0,1-1 0,-1 1 1,0-1-1,1 1 0,-1 0 0,0 0 0,0 0 1,0 0-1,-1 1 0,1-1 0,0 0 0,-1 1 1,0-1-1,1 1 0,-1-1 0,0 1 0,0 0 1,-1-1-1,1 1 0,0 0 0,-1 0 0,0 0 1,0-1-1,1 1 0,-2 5 0,1-2 314,-4 37 545,3-41-1370,12-25-2995,-1-6-662,2-6-1174</inkml:trace>
</inkml:ink>
</file>

<file path=ppt/ink/ink2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54.931"/>
    </inkml:context>
    <inkml:brush xml:id="br0">
      <inkml:brushProperty name="width" value="0.025" units="cm"/>
      <inkml:brushProperty name="height" value="0.025" units="cm"/>
    </inkml:brush>
  </inkml:definitions>
  <inkml:trace contextRef="#ctx0" brushRef="#br0">111 32 15983,'0'0'13602,"-10"12"-13132,0-1-527,-45 55 801,50-60-648,1 0 0,0 0 0,0 0 1,1 1-1,0-1 0,0 1 1,1 0-1,-1-1 0,2 1 0,-3 11 1,4-16-133,1 0 1,0 0-1,-1 0 0,1 0 1,0 0-1,0 0 0,0 0 1,0 0-1,0-1 1,0 1-1,0 0 0,1-1 1,-1 1-1,1-1 1,-1 1-1,1-1 0,-1 0 1,1 1-1,0-1 1,0 0-1,0 0 0,0-1 1,-1 1-1,4 1 1,56 18-2505,-48-17 1646,30 8-1469,-27-8 1871,-1 1-1,1 0 1,-1 1 0,-1 1-1,26 13 1,-39-19 606,0 0 1,-1 1-1,1-1 0,0 0 1,-1 1-1,1-1 1,0 1-1,-1-1 1,1 1-1,0-1 0,-1 1 1,1 0-1,-1-1 1,1 1-1,-1 0 1,0-1-1,1 1 1,-1 0-1,0-1 0,1 1 1,-1 0-1,0 0 1,0-1-1,1 1 1,-1 0-1,0 0 1,0 0-1,0-1 0,0 2 1,-1 0 102,0-1-1,0 0 1,0 0-1,0 0 1,1 0 0,-1 0-1,-1-1 1,1 1 0,0 0-1,0 0 1,0-1 0,0 1-1,0-1 1,-1 1 0,-1 0-1,-51 10 3262,48-10-3466,1-1 0,-1 0 0,1 0-1,-1 0 1,1-1 0,0 1 0,-1-1 0,1-1-1,0 1 1,-1-1 0,1 0 0,-9-5-1,12 6-221,0-1 0,0 0 0,0 0 0,0 0 1,1 0-1,-1-1 0,1 1 0,0 0 0,-1-1 0,1 1 0,0-1 0,0 1 0,1-1 0,-1 1 0,0-1 0,1 0 0,0 1 0,-1-1 0,1 0 0,0 1 0,0-1 0,1 0 0,-1 1 0,1-1 0,-1 1 0,1-1 0,0 0 0,2-4 0,3-4-1109,0-1-1,2 1 1,-1 1-1,1-1 1,0 2-1,1-1 1,1 1-1,-1 0 1,16-10-1,-4 1 785,0 0 1444,36-35 4124,-54 50-4252,0-1 1,-1 1 0,1-1 0,-1 0 0,1 1 0,-1-1 0,0 0 0,-1 0 0,1-1-1,-1 1 1,0 0 0,0 0 0,0-1 0,0-4 0,-1 9-755,0-1-1,0 1 1,0 0 0,0 0-1,0-1 1,0 1 0,0 0 0,0 0-1,0 0 1,0-1 0,0 1-1,0 0 1,0 0 0,0 0 0,0-1-1,0 1 1,0 0 0,0 0-1,0 0 1,-1-1 0,1 1 0,0 0-1,0 0 1,0 0 0,0 0-1,-1-1 1,1 1 0,0 0 0,0 0-1,0 0 1,-1 0 0,1 0-1,0 0 1,0 0 0,0 0 0,-1 0-1,1-1 1,0 1 0,0 0-1,-1 0 1,1 0 0,0 0 0,-1 0-1,-12 6 132,-9 12-397,18-12 232,0 0-1,0 1 0,1-1 0,0 1 1,0-1-1,0 1 0,1 0 1,0 0-1,1 0 0,-1 0 0,1 1 1,0-1-1,1 0 0,0 1 1,0-1-1,1 0 0,1 9 0,-1-14 15,1 0-1,-1 0 0,0-1 1,1 1-1,-1 0 0,1-1 1,-1 1-1,1-1 0,0 0 1,0 0-1,0 1 0,-1-1 1,1 0-1,0-1 0,0 1 1,1 0-1,-1 0 0,0-1 1,0 0-1,0 1 0,0-1 0,0 0 1,1 0-1,-1 0 0,0 0 1,0 0-1,4-1 0,2 0 8,-1 0 0,1-1-1,-1 0 1,1 0-1,-1 0 1,11-6 0,10-9-245,-1-1 0,-1-1 0,45-43 0,-56 53-2051,-3 9-5624,-10 0 5869,10 0-5981</inkml:trace>
</inkml:ink>
</file>

<file path=ppt/ink/ink2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55.320"/>
    </inkml:context>
    <inkml:brush xml:id="br0">
      <inkml:brushProperty name="width" value="0.025" units="cm"/>
      <inkml:brushProperty name="height" value="0.025" units="cm"/>
    </inkml:brush>
  </inkml:definitions>
  <inkml:trace contextRef="#ctx0" brushRef="#br0">84 7 16816,'0'0'6662,"-55"-6"-6149,44 16-417,2 0-96,4 3 32,2-1-96,3-2-353,0 1 129,5 0-128,11-3-257,7-1-736,3-1-641,2 1-1057,5 0-1890,-1 2-2434</inkml:trace>
  <inkml:trace contextRef="#ctx0" brushRef="#br0" timeOffset="1">227 163 8168,'0'0'12652,"10"60"-7688,-15-39-1216,-9-1-1250,-4-2-1761,-1-5-737,-4-5 0,0-5 0,1-3 0,1-2-4516,1-12-11051</inkml:trace>
</inkml:ink>
</file>

<file path=ppt/ink/ink2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55.962"/>
    </inkml:context>
    <inkml:brush xml:id="br0">
      <inkml:brushProperty name="width" value="0.025" units="cm"/>
      <inkml:brushProperty name="height" value="0.025" units="cm"/>
    </inkml:brush>
  </inkml:definitions>
  <inkml:trace contextRef="#ctx0" brushRef="#br0">2 1 14253,'0'0'5793,"-1"9"-2767,1 31-2183,1-1 0,2 1 0,1 0 0,3-1 0,1 0 0,1 0 0,3-1-1,27 62 1,-36-93-761,0-1 0,0 0-1,1 0 1,0 0 0,0 0-1,1 0 1,-1-1 0,1 0-1,1 0 1,-1 0 0,1-1-1,10 7 1,-12-9-42,-1 0 0,1-1-1,0 0 1,0 1 0,0-2 0,0 1-1,0 0 1,0-1 0,0 0-1,0 0 1,0 0 0,1 0 0,-1 0-1,0-1 1,0 0 0,0 0 0,-1 0-1,1 0 1,0-1 0,0 0 0,-1 0-1,1 0 1,0 0 0,3-3 0,3-2-32,-1-1 0,1-1 0,-1 1 0,-1-1 0,0-1 0,0 1 0,9-16 1,36-79-16,-28 52 2,-24 98 5,1-22 0,-1 20 0,2 1 0,9 43 0,-12-87-14,0-1 0,0 1 1,0 0-1,0 0 0,1-1 0,-1 1 1,0 0-1,0 0 0,0-1 0,1 1 0,-1 0 1,0-1-1,1 1 0,-1 0 0,0-1 1,1 1-1,-1-1 0,1 1 0,-1 0 1,1-1-1,-1 1 0,1-1 0,0 1 0,-1-1 1,1 0-1,0 1 0,-1-1 0,1 0 1,0 1-1,-1-1 0,2 0 0,0 0-68,-1 0-1,1-1 0,-1 1 1,0-1-1,1 0 0,-1 1 1,1-1-1,-1 0 1,0 0-1,0 0 0,0 0 1,1 0-1,-1 0 0,1-2 1,31-44-4297,-8 5-3212,2-6-4928</inkml:trace>
</inkml:ink>
</file>

<file path=ppt/ink/ink2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56.558"/>
    </inkml:context>
    <inkml:brush xml:id="br0">
      <inkml:brushProperty name="width" value="0.025" units="cm"/>
      <inkml:brushProperty name="height" value="0.025" units="cm"/>
    </inkml:brush>
  </inkml:definitions>
  <inkml:trace contextRef="#ctx0" brushRef="#br0">109 463 16496,'-6'8'3112,"-18"28"1492,-36 40 1,59-75-4527,1 0 0,-1-1 0,1 1 0,-1 0 0,1 0 0,-1-1 1,1 1-1,-1 0 0,0-1 0,1 1 0,-1-1 0,0 1 0,0-1 0,1 1 1,-1-1-1,0 1 0,0-1 0,0 0 0,0 0 0,0 1 0,1-1 0,-1 0 1,-1 0-1,3-17 611,16-29-974,-13 39 114,-1 1 1,1 0-1,0 0 0,1 1 1,-1-1-1,11-9 0,-14 14 100,1 0 0,-1 0 0,0 1 1,0-1-1,1 0 0,-1 0 0,0 1 0,1-1 0,-1 1 0,0-1 0,1 1 0,-1-1 1,1 1-1,-1 0 0,1 0 0,-1 0 0,1 0 0,-1 0 0,1 0 0,-1 0 0,1 0 1,-1 1-1,1-1 0,-1 1 0,0-1 0,1 1 0,-1-1 0,0 1 0,1 0 0,-1 0 1,0-1-1,0 1 0,0 0 0,1 0 0,-1 0 0,0 0 0,0 1 0,0-1 1,1 2-1,31 51-150,-28-44 138,1 1 0,0-1 1,0-1-1,1 1 0,1-1 0,13 14 0,-19-22 135,0 0 0,-1 1 0,1-1 0,0 0 0,0 0 0,0 0 0,0 0 0,0 0 0,1 0 0,-1-1 0,0 1 0,0-1 0,0 1 0,1-1 0,-1 0 0,0 0 0,0 0 0,1 0 0,-1-1 0,0 1 0,0 0 0,0-1 0,1 0 0,-1 1 0,0-1 0,0 0 0,0 0 0,0 0 0,0 0 0,0-1 0,-1 1 0,1 0 1,0-1-1,0 1 0,-1-1 0,1 0 0,-1 0 0,0 1 0,0-1 0,3-4 0,5-8 536,-1-1 0,0 0 0,-1 0 0,6-19 0,-10 27-654,14-49 280,-2-1-1,-3 0 1,-2-1-1,-3 0 1,-3-1-1,-2-71 1,-5 97-214,2 33 0,1 0 0,0 0 0,0 0 0,-1 0 0,1 0 0,0 0 0,-1 0 0,1 0 0,0 0 0,0 1 0,-1-1 0,1 0 0,0 0 0,0 0 0,-1 0 0,1 0 0,0 0 0,0 1 0,-1-1 0,1 0 0,0 0 0,0 0 0,0 1 0,-1-1 0,1 0 0,0 0 0,0 1 0,0-1 0,0 0 0,0 0 0,0 1 0,0-1 0,-1 0 0,1 1 0,0-1 0,0 0 0,0 0 0,0 1 0,0-1 0,0 0 0,0 0 0,0 1 0,1-1 0,-1 1 0,-11 62 0,10-45 0,-2 48 0,5 71 0,0-118 0,0 0 0,1-1 0,1 1 0,1-1 0,0 0 0,1 0 0,1 0 0,16 27 0,-21-40 0,2 0 0,-1 0 0,0-1 0,1 1 0,0-1 0,0 0 0,0 0 0,1 0 0,-1-1 0,1 1 0,0-1 0,0 0 0,0-1 0,0 1 0,0-1 0,1 0 0,-1 0 0,1 0 0,-1-1 0,1 0 0,10 1 0,-15-2-3,-1 0 0,1 0 0,-1 0 0,1 0-1,0 0 1,-1 0 0,1 0 0,-1 0 0,1-1 0,-1 1 0,1 0 0,0 0 0,-1 0-1,1-1 1,-1 1 0,1 0 0,-1-1 0,1 1 0,-1 0 0,1-1 0,-1 1 0,1-1 0,-1 1-1,0 0 1,1-1 0,-1 1 0,0-1 0,1 1 0,-1-1 0,0 1 0,0-1 0,1 0-1,-1 1 1,0-2 0,-7-22-286,3 18 140,0-1 0,-1 1 0,0 0 0,0 1 0,-6-7 0,-10-2-137,0 1 1,-1 1-1,-47-19 0,-30-16 2379,98 47-2082,-1-1-1,1 1 0,0-1 1,0 0-1,0 0 0,0 1 1,0-1-1,0 0 1,0 0-1,0 0 0,0 0 1,1 0-1,-1 0 0,0 0 1,0-1-1,1 1 0,-1 0 1,1 0-1,-1 0 0,1-2 1,0 2-6,0 0 0,0 0 0,0 0 0,1 0 0,-1 0 0,0 0 1,1 0-1,-1 0 0,1 0 0,-1 0 0,1 0 0,-1 0 0,1 0 0,0 0 1,-1 1-1,1-1 0,0 0 0,0 0 0,1 0 0,6-4 0,1 0 0,0 0-1,0 1 1,12-5 0,-11 6-7,28-13-21,100-44-4465,-74 23-5126</inkml:trace>
</inkml:ink>
</file>

<file path=ppt/ink/ink2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57.441"/>
    </inkml:context>
    <inkml:brush xml:id="br0">
      <inkml:brushProperty name="width" value="0.025" units="cm"/>
      <inkml:brushProperty name="height" value="0.025" units="cm"/>
    </inkml:brush>
  </inkml:definitions>
  <inkml:trace contextRef="#ctx0" brushRef="#br0">164 118 5926,'0'-4'1571,"0"0"1,0 1 0,-1-1-1,1 0 1,-1 0 0,0 0 0,-1 1-1,-1-5 1,2 6-797,0-1 0,-1 1 0,1-1 1,-1 1-1,0 0 0,0 0 0,1-1 0,-2 1 0,-2-2 0,3 2-479,0 1-1,0 0 0,-1 0 0,1 0 0,0 0 1,-1 0-1,1 0 0,0 0 0,-1 1 0,1-1 1,-1 1-1,-4 0 0,4 0-271,-1 0 0,1 1 1,0 0-1,0 0 0,-1 0 1,1 0-1,0 0 0,0 0 0,0 1 1,0 0-1,1-1 0,-1 1 0,0 0 1,1 0-1,-1 1 0,1-1 1,0 0-1,-3 4 0,-1 3-37,1-1 0,0 2 0,0-1 1,1 1-1,0-1 0,1 1 0,0 0 0,0 0 0,1 1 0,1-1 0,-1 0 1,2 1-1,-1-1 0,2 1 0,-1-1 0,3 13 0,-3-21 13,1-1-1,-1 1 1,0 0 0,1-1-1,-1 1 1,1 0 0,-1-1-1,1 1 1,0-1 0,0 1-1,0-1 1,0 1 0,0-1-1,0 0 1,0 1 0,0-1-1,0 0 1,1 0 0,-1 0-1,0 0 1,1 0 0,-1 0-1,1 0 1,-1-1 0,1 1-1,0 0 1,-1-1 0,1 1-1,0-1 1,-1 0 0,1 1-1,0-1 1,-1 0-1,1 0 1,0 0 0,0 0-1,-1-1 1,1 1 0,2-1-1,2 0 32,-1-1 0,1 0 0,-1 0 0,0-1 0,0 1 0,0-1-1,-1 0 1,1-1 0,-1 1 0,8-8 0,3-5 14,-1 0 0,0-1 0,-2-1 0,0 0-1,-1 0 1,-1-1 0,0 0 0,-2-1 0,0 0 0,-1-1 0,6-32 0,-20 157-1788,7-93 1448,0-1 0,0 0 0,1 0 0,1 0 0,0 0-1,0 0 1,0 0 0,9 18 0,-11-27 93,1 0 0,0 1 1,0-1-1,0 1 0,0-1 0,0 0 0,0 0 0,0 0 0,0 1 1,1-1-1,-1 0 0,0 0 0,1-1 0,-1 1 0,0 0 0,1 0 0,-1-1 1,1 1-1,-1-1 0,1 1 0,0-1 0,-1 0 0,1 1 0,0-1 1,-1 0-1,1 0 0,-1 0 0,1 0 0,0-1 0,-1 1 0,1 0 1,-1-1-1,1 1 0,-1-1 0,1 1 0,-1-1 0,1 0 0,-1 0 0,1 1 1,-1-1-1,0 0 0,1 0 0,0-2 0,6-3-976,-2-1 1,1 0-1,-1 0 1,0 0-1,0-1 0,4-9 1,16-29-6318</inkml:trace>
</inkml:ink>
</file>

<file path=ppt/ink/ink2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57.814"/>
    </inkml:context>
    <inkml:brush xml:id="br0">
      <inkml:brushProperty name="width" value="0.025" units="cm"/>
      <inkml:brushProperty name="height" value="0.025" units="cm"/>
    </inkml:brush>
  </inkml:definitions>
  <inkml:trace contextRef="#ctx0" brushRef="#br0">65 99 10378,'-1'-13'6080,"-7"-45"-2268,7 56-3610,1 0 0,0 0 0,-1 0 0,1 1 0,0-1 0,-1 0 0,0 1 0,0-1 0,1 0 0,-1 1 0,0-1 0,0 1 0,0-1 0,-3-1 0,4 2-141,-1 1 0,1 0 0,-1 0 1,1 0-1,-1 0 0,1 0 0,-1 0 0,1 0 0,-1 0 0,1 0 0,0 1 0,-1-1 0,1 0 0,-1 0 1,1 0-1,-1 0 0,1 1 0,-1-1 0,1 0 0,0 1 0,-1-1 0,1 0 0,0 0 0,-1 1 0,1-1 1,0 1-1,-1-1 0,1 0 0,0 1 0,0-1 0,-1 2 0,-2 3 123,0 0 0,1 0 0,0 1 0,0-1 0,0 1 0,-1 6-1,-3 34 311,2 0 0,1 0 0,7 73 0,-4-116-447,0 0 0,0 0 1,0-1-1,1 1 0,-1 0 1,1 0-1,0-1 1,0 1-1,0 0 0,0-1 1,0 1-1,1-1 0,-1 1 1,1-1-1,0 0 0,0 0 1,-1 1-1,1-1 0,0 0 1,1-1-1,-1 1 1,0 0-1,1-1 0,-1 1 1,1-1-1,-1 0 0,1 0 1,3 1-1,-2-1 5,0-1 0,0 0 0,0 0 0,0 0 0,0 0 0,0-1 0,0 0 0,0 0 0,0 0 0,-1 0 0,1-1 0,0 1 0,0-1 0,-1 0 0,1 0 0,-1 0 0,0-1 0,0 1 0,4-4 0,27-30 46,16-16-94,-47 50-18,0-1-1,0 1 1,0-1-1,0 1 0,1 0 1,-1 0-1,1 1 1,-1-1-1,1 1 1,0-1-1,0 1 0,-1 1 1,8-2-1,-9 3 47,-1-1-1,0 1 1,1 0 0,-1 0-1,0-1 1,0 1 0,0 0-1,0 0 1,0 0 0,0 0-1,0 1 1,0-1 0,0 0-1,0 0 1,0 0-1,-1 1 1,1-1 0,-1 1-1,1-1 1,-1 0 0,1 1-1,-1-1 1,0 1 0,0-1-1,0 1 1,0-1 0,0 1-1,0-1 1,0 0-1,0 3 1,0 4 128,0-1-1,-1 1 1,0-1-1,0 0 1,-2 10-1,0-11-162,0 0 0,0-1 0,-1 1-1,1-1 1,-1 1 0,0-1 0,0 0 0,-1-1 0,0 1-1,0-1 1,0 0 0,0 0 0,-1 0 0,1-1 0,-1 0-1,0 0 1,0 0 0,0-1 0,0 0 0,0 0 0,-1-1-1,1 1 1,-1-1 0,1-1 0,-1 1 0,-11-2 0,2-7-1651,9-8-3504,3-6-3448</inkml:trace>
</inkml:ink>
</file>

<file path=ppt/ink/ink2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58.408"/>
    </inkml:context>
    <inkml:brush xml:id="br0">
      <inkml:brushProperty name="width" value="0.025" units="cm"/>
      <inkml:brushProperty name="height" value="0.025" units="cm"/>
    </inkml:brush>
  </inkml:definitions>
  <inkml:trace contextRef="#ctx0" brushRef="#br0">203 125 23158,'-5'-8'3630,"0"-1"-2974,0 0-1,-1 1 1,-1 0 0,1 0 0,-15-12-1,19 18-596,0 1-1,0-1 1,0 1-1,0 0 0,0-1 1,0 1-1,0 0 1,-1 0-1,1 0 1,0 1-1,-1-1 0,1 0 1,-1 1-1,1 0 1,-1 0-1,1-1 1,-1 1-1,1 1 0,-1-1 1,1 0-1,-1 1 1,1-1-1,0 1 0,-1 0 1,1-1-1,0 1 1,-1 0-1,1 1 1,0-1-1,0 0 0,0 1 1,0-1-1,0 1 1,-2 2-1,-3 2-58,1 1 0,0-1 0,1 1 0,-1 1 0,1-1 0,1 1 0,-1 0 0,2 0 0,-1 0 0,1 0 0,0 1 0,0-1 0,1 1 0,1 0 0,-1 0 0,1 0 0,1 0 0,0 15 0,1-22 0,-1 1 0,1-1 0,0 1 0,0-1 0,0 1 0,0-1 0,0 0 0,1 1 0,-1-1 0,1 0 0,0 0 0,-1 0 0,1 0 0,0-1 0,0 1 0,0 0 0,0-1 0,0 1 0,1-1 0,3 2 0,57 21 0,-39-16 0,-9-3-422,-2 1 0,1 0 0,-1 1 0,1 0 1,-2 1-1,1 1 0,16 15 0,-23-19 215,-1 2 1,0-1-1,0 0 1,0 1 0,-1 0-1,1 0 1,-2 0-1,1 1 1,-1-1-1,0 1 1,-1 0-1,0 0 1,0 0 0,-1 0-1,1 12 1,-1-4 628,-1 0-1,0 1 1,-2-1 0,0 1 0,0-1 0,-2 0 0,-5 18 0,5-24-168,0-1 0,0 1 0,-1-1 0,0 0 0,-1 0 0,0-1 0,0 0 1,-1 0-1,0 0 0,0-1 0,-1 0 0,-12 9 0,18-13-254,-1-2 0,0 1 0,1 0 0,-1-1 0,0 1 0,0-1 0,0 0 0,0 0 0,0 0 0,0 0 0,-1 0 0,1-1 0,0 1 0,0-1 0,-1 0 0,-4-1 0,6 1 0,-1-1 0,1 0 0,0 0 0,-1 0 0,1 0 0,0 0 0,0-1 0,0 1 0,0-1 0,0 1 0,0-1 0,0 0 0,1 0 0,-1 1 0,1-1 0,-1-1 0,0-1 0,-3-5 0,1 0 0,1 0 0,-1-1 0,2 1 0,-1-1 0,1 0 0,1 0 0,0 0 0,0-13 0,1 3 0,2 1 0,0 0 0,1 0 0,1 0 0,1 0 0,0 0 0,1 1 0,16-31 0,7-4 0,52-72 0,-47 77 0,46-90 0,-77 131 0,0 1 0,0-1 0,-1 0 0,0 1 0,0-1 0,-1 0 0,0 0 0,1-12 0,-2 18 0,0 1 0,0 0 0,0-1 0,-1 1 0,1 0 0,0-1 0,0 1 0,0 0 0,0-1 0,0 1 0,-1 0 0,1 0 0,0-1 0,0 1 0,0 0 0,-1 0 0,1-1 0,0 1 0,0 0 0,-1 0 0,1 0 0,0-1 0,-1 1 0,1 0 0,0 0 0,-1 0 0,1 0 0,0 0 0,-1 0 0,1 0 0,0 0 0,-1 0 0,1-1 0,0 2 0,-1-1 0,1 0 0,0 0 0,-1 0 0,1 0 0,0 0 0,-1 0 0,1 0 0,0 0 0,-1 0 0,1 1 0,0-1 0,-1 0 0,1 0 0,0 0 0,0 1 0,-1-1 0,1 0 0,-18 12 0,11-3 0,0 0 0,1 1 0,0-1 0,0 1 0,1 0 0,0 1 0,1-1 0,1 1 0,-1 0 0,2 0 0,-1 0 0,2 1 0,-1-1 0,2 0 0,-1 1 0,1-1 0,4 23 0,-3-32-119,0 1 0,0 0 0,0-1 0,0 1 0,0-1 0,1 0 0,-1 1 0,1-1 0,-1 0 0,1 0 0,0 0 0,0 0 0,0 0 0,0 0 0,1-1 0,-1 1 1,0-1-1,1 1 0,-1-1 0,5 2 0,-2-2-570,0 1 0,-1-1 1,1 0-1,0 0 0,0-1 1,-1 0-1,1 1 0,0-2 1,0 1-1,0 0 0,7-3 1,26-12-14430</inkml:trace>
</inkml:ink>
</file>

<file path=ppt/ink/ink2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59.043"/>
    </inkml:context>
    <inkml:brush xml:id="br0">
      <inkml:brushProperty name="width" value="0.025" units="cm"/>
      <inkml:brushProperty name="height" value="0.025" units="cm"/>
    </inkml:brush>
  </inkml:definitions>
  <inkml:trace contextRef="#ctx0" brushRef="#br0">1 138 18321,'0'0'11638,"8"6"-10843,6 6-501,-1 0 0,0 1-1,17 22 1,-29-34-285,-1 1 0,1-1 0,0 0 1,0 1-1,1-1 0,-1 0 0,0 1 0,0-1 0,1 0 1,-1 0-1,0 0 0,1 0 0,-1 0 0,1-1 0,-1 1 1,1 0-1,0-1 0,-1 1 0,1-1 0,0 1 1,-1-1-1,1 0 0,0 0 0,0 0 0,-1 0 0,1 0 1,0 0-1,-1 0 0,1-1 0,0 1 0,-1-1 0,1 1 1,0-1-1,-1 1 0,1-1 0,-1 0 0,3-1 0,4-4 61,0-1-1,0 0 1,-1 0-1,0-1 1,8-12-1,7-5 4,-21 23-73,7-6 0,0 1 0,0-1 0,1 1 0,10-6 0,-18 12 0,0 0 0,0 0 0,0 0 0,0 1 0,0-1 0,0 1 0,0-1 0,0 1 0,1-1 0,-1 1 0,0-1 0,1 1 0,-1 0 0,0 0 0,0 0 0,1 0 0,-1 0 0,0 0 0,1 0 0,-1 0 0,0 0 0,0 1 0,1-1 0,-1 0 0,0 1 0,0-1 0,1 1 0,-1-1 0,0 1 0,0 0 0,0 0 0,0-1 0,0 1 0,0 0 0,0 0 0,0 0 0,0 0 0,-1 0 0,1 0 0,0 0 0,-1 0 0,1 1 0,0-1 0,-1 0 0,1 2 0,3 10 0,0 0 0,-1 1 0,1 19 0,4 14 0,11-108-945,2-5-5041,2 0-3771,-4 21-813</inkml:trace>
</inkml:ink>
</file>

<file path=ppt/ink/ink2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59.612"/>
    </inkml:context>
    <inkml:brush xml:id="br0">
      <inkml:brushProperty name="width" value="0.025" units="cm"/>
      <inkml:brushProperty name="height" value="0.025" units="cm"/>
    </inkml:brush>
  </inkml:definitions>
  <inkml:trace contextRef="#ctx0" brushRef="#br0">89 208 14670,'-5'11'3988,"-76"148"7751,81-159-11728,0 0 0,0 0 0,0 0 0,0 1 0,-1-1 0,1 0 0,0 0-1,0 0 1,0 0 0,0 0 0,-1 1 0,1-1 0,0 0 0,0 0 0,0 0 0,0 0 0,0 1 0,0-1 0,-1 0 0,1 0 0,0 0 0,0 1 0,0-1 0,0 0 0,0 0 0,0 0 0,0 1 0,0-1 0,0 0 0,0 0 0,0 1 0,0-1 0,0 0 0,0 0 0,0 0-1,0 1 1,0-1 0,1 0 0,-1 0 0,0 0 0,0 1 0,0-1 0,0 0 0,0 0 0,0 0 0,1 0 0,-1 1 0,0-1 0,0 0 0,0 0 0,0 0 0,1 0 0,-1 0 0,0 0 0,0 0 0,0 1 0,1-1 0,-1 0 0,0 0 0,0 0 0,0 0 0,1 0 0,-1 0-1,0 0 1,21-10 766,21-22 104,-10 5-903,-9 6-46,37-24 0,-53 40 65,-1 1 0,1 1 0,0-1 0,0 1 0,0 0 0,1 0-1,-1 1 1,1 0 0,-1 1 0,16-2 0,-21 4 9,0 0 1,0-1-1,-1 1 1,1 0-1,0 0 1,-1 0-1,1 1 0,-1-1 1,1 0-1,-1 1 1,0-1-1,1 0 1,-1 1-1,0 0 1,0-1-1,0 1 1,0 0-1,0-1 0,0 1 1,-1 0-1,1 0 1,-1 0-1,1 0 1,-1 0-1,0 0 1,0-1-1,1 5 1,2 6 4,-3-11-11,0-1 0,0 1 0,1-1 0,-1 0 0,0 1 0,1-1 0,-1 0 0,1 1 0,-1-1 0,0 0 0,1 1 0,-1-1 0,1 0 0,-1 0 0,1 0 0,-1 1 0,0-1 0,1 0 0,-1 0 0,1 0 0,-1 0 0,1 0 0,-1 0 0,1 0 0,-1 0 0,1 0 0,-1 0 0,1 0 0,-1 0 0,1 0 0,-1-1 0,1 1 0,-1 0 0,1 0 0,-1 0 0,0-1 0,1 1 0,-1 0 0,1-1 0,-1 1 0,0 0 0,1-1 0,-1 1 0,0 0 0,1-1 0,-1 1 0,1-1 0,22-21 0,-21 19 0,22-23 0,2 2 0,0 0 0,48-31 0,-74 55 0,1-1 0,-1 1 0,1-1 0,0 1 0,-1 0 0,1 0 0,0-1 0,-1 1 0,1 0 0,0 0 0,-1 0 0,1 0 0,0 0 0,-1 0 0,1 0 0,0 0 0,-1 0 0,1 0 0,0 0 0,0 0 0,-1 0 0,1 0 0,0 1 0,-1-1 0,1 0 0,-1 0 0,1 1 0,0-1 0,-1 1 0,1-1 0,-1 0 0,1 1 0,-1-1 0,1 1 0,-1-1 0,1 1 0,-1 0 0,0-1 0,1 1 0,-1-1 0,0 1 0,1 0 0,-1-1 0,0 1 0,0 0 0,0-1 0,1 1 0,-1 0 0,0-1 0,0 1 0,0 0 0,0 0 0,0-1 0,0 1 0,-1 1 0,1 56 0,-1-39 0,1-19 0,0 1 0,0-1 0,0 0 0,0 0 0,1 1 0,-1-1 0,0 0 0,0 0 0,1 0 0,-1 1 0,0-1 0,0 0 0,1 0 0,-1 0 0,0 1 0,1-1 0,-1 0 0,0 0 0,1 0 0,-1 0 0,0 0 0,1 0 0,-1 0 0,0 0 0,0 0 0,1 0 0,-1 0 0,0 0 0,1 0 0,-1 0 0,0 0 0,1 0 0,-1 0 0,0 0 0,1-1 0,-1 1 0,0 0 0,0 0 0,1 0 0,-1 0 0,0-1 0,0 1 0,1 0 0,-1 0 0,0-1 0,0 1 0,1 0 0,-1 0 0,0-1 0,0 1 0,0 0 0,0-1 0,17-13 0,16-23 0,-22 23 0,0 1 0,1 1 0,0 0 0,0 0 0,1 2 0,1-1 0,26-14 0,-39 25 0,0-1 0,-1 1 0,1 0 0,0-1 0,-1 1 0,1 0 0,0 0 0,0-1 0,-1 1 0,1 0 0,0 0 0,0 0 0,0 0 0,-1 0 0,1 0 0,0 0 0,0 1 0,-1-1 0,1 0 0,0 0 0,0 1 0,-1-1 0,1 0 0,0 1 0,-1-1 0,1 0 0,0 1 0,-1-1 0,1 1 0,-1-1 0,1 1 0,-1 0 0,1-1 0,-1 1 0,1-1 0,-1 1 0,1 0 0,-1-1 0,0 1 0,1 0 0,-1 0 0,0-1 0,0 1 0,0 0 0,1 1 0,1 49 0,1-13 0,-3-38 1,0 1-1,1 0 1,-1 0-1,1-1 1,-1 1-1,1 0 1,0-1 0,-1 1-1,1 0 1,0-1-1,-1 1 1,1-1-1,0 1 1,-1-1-1,1 0 1,0 1 0,0-1-1,0 0 1,0 1-1,-1-1 1,1 0-1,0 0 1,0 0 0,0 0-1,0 0 1,0 0-1,-1 0 1,1 0-1,0 0 1,0 0-1,0 0 1,0-1 0,0 1-1,-1 0 1,1 0-1,0-1 1,0 1-1,0-1 1,-1 1 0,1-1-1,0 1 1,-1-1-1,1 1 1,1-2-1,30-26-126,5-18-2094,-5-3-4609,-11 9-1029</inkml:trace>
</inkml:ink>
</file>

<file path=ppt/ink/ink2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59.984"/>
    </inkml:context>
    <inkml:brush xml:id="br0">
      <inkml:brushProperty name="width" value="0.025" units="cm"/>
      <inkml:brushProperty name="height" value="0.025" units="cm"/>
    </inkml:brush>
  </inkml:definitions>
  <inkml:trace contextRef="#ctx0" brushRef="#br0">11 91 6790,'0'0'11713,"-1"10"-6615,-3 21-3081,-1 14 3354,5-45-5355,0 0 1,0 1-1,-1-1 0,1 0 0,0 0 0,0 1 0,0-1 0,0 0 0,0 0 0,0 0 0,0 1 0,0-1 1,0 0-1,1 0 0,-1 1 0,0-1 0,0 0 0,0 0 0,0 0 0,0 1 0,0-1 0,0 0 1,0 0-1,1 0 0,-1 0 0,0 1 0,0-1 0,0 0 0,0 0 0,1 0 0,-1 0 0,0 0 0,0 1 1,0-1-1,1 0 0,-1 0 0,0 0 0,0 0 0,0 0 0,1 0 0,-1 0 0,0 0 0,0 0 1,0 0-1,1 0 0,-1 0 0,0 0 0,0 0 0,1 0 0,16-7 537,13-15-133,-7 0-420,-19 16 0,1 1 0,0 0 0,0 0 0,0 0 0,0 1 0,1 0 0,0 0 0,0 0 0,0 1 0,1 0 0,-1 0 0,1 0 0,-1 1 0,14-3 0,-19 5 0,0 1 0,0-1 0,0 1 0,0-1 0,0 1 0,0 0 0,0-1 0,-1 1 0,1 0 0,0 0 0,0 0 0,-1-1 0,1 1 0,0 0 0,-1 0 0,1 0 0,-1 0 0,1 0 0,-1 0 0,0 0 0,1 0 0,-1 0 0,0 1 0,0-1 0,1 2 0,5 37 0,-5-28 0,-1-9 0,1 0 0,-1-1 0,1 1 0,0 0 0,0-1 0,0 1 0,0-1 0,0 1 0,0-1 0,1 1 0,3 3 0,-5-5 0,1 0 0,0 0 0,0 0 0,0-1 0,0 1 0,0-1 0,1 1 0,-1 0 0,0-1 0,0 0 0,0 1 0,0-1 0,0 0 0,1 0 0,-1 1 0,0-1 0,0 0 0,0 0 0,3-1 0,1 0 0,0-1 0,0 1 0,0-1 0,0-1 0,-1 1 0,1-1 0,-1 0 0,1 0 0,-1 0 0,0 0 0,4-5 0,72-79-537,-23 21 76,-57 66 446,0 0 1,1 0 0,-1 0 0,0-1 0,0 1-1,0 0 1,0 0 0,0 0 0,1-1-1,-1 1 1,0 0 0,0 0 0,0 0-1,0 0 1,1 0 0,-1 0 0,0-1-1,0 1 1,0 0 0,1 0 0,-1 0-1,0 0 1,0 0 0,1 0 0,-1 0-1,0 0 1,0 0 0,0 0 0,1 0-1,-1 0 1,0 0 0,0 0 0,1 0 0,-1 0-1,0 0 1,0 0 0,1 0 0,-1 1-1,0-1 1,0 0 0,0 0 0,0 0-1,1 0 1,-1 0 0,3 15 85,-5 31-1103,0-28-2123,2-18 2988,0 0 0,0 1 0,0-1 0,0 0 1,0 0-1,0 0 0,0 1 0,0-1 0,0 0 0,0 0 0,0 1 0,0-1 0,0 0 0,1 0 0,-1 0 0,0 1 0,0-1 0,0 0 0,0 0 0,0 0 0,0 1 0,1-1 0,-1 0 1,0 0-1,0 0 0,0 0 0,0 0 0,1 1 0,-1-1 0,0 0 0,0 0 0,0 0 0,1 0 0,-1 0 0,0 0 0,0 0 0,0 0 0,1 0 0,-1 0 0,0 0 0,0 0 0,1 0 1,-1 0-1,0 0 0,0 0 0,0 0 0,1 0 0,-1 0 0,0 0 0,0 0 0,1 0 0,0-1-894,11 0-7561</inkml:trace>
</inkml:ink>
</file>

<file path=ppt/ink/ink2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3:00.533"/>
    </inkml:context>
    <inkml:brush xml:id="br0">
      <inkml:brushProperty name="width" value="0.025" units="cm"/>
      <inkml:brushProperty name="height" value="0.025" units="cm"/>
    </inkml:brush>
  </inkml:definitions>
  <inkml:trace contextRef="#ctx0" brushRef="#br0">14 86 15919,'0'0'16090,"0"5"-15540,1 2-613,-1-7 54,-1-1 1,1 1-1,0 0 0,0 0 0,-1 0 0,1-1 1,0 1-1,-1 0 0,1 0 0,0 0 0,-1 0 1,1 0-1,0-1 0,-1 1 0,1 0 0,0 0 1,-1 0-1,1 0 0,0 0 0,-1 0 0,1 0 1,0 0-1,-1 0 0,1 0 0,0 0 0,-1 0 1,1 1-1,0-1 0,-1 0 0,1 0 0,0 0 0,-1 0 1,1 1-1,0-1 0,0 0 0,-1 0 0,1 0 1,0 1-1,0-1 0,-1 0 0,1 0 0,0 1 1,0-1-1,0 0 0,0 1 0,-1-1 0,1 0 1,0 1-1,0-1 0,0 0 0,0 1 0,0-1 1,0 0-1,0 1 0,0-1 0,0 0 0,0 1 1,0-1-1,0 0 0,0 1 0,0-1 0,4 23-535,-2-18 532,0-1-1,0 1 1,0-1 0,1 0 0,-1 1 0,1-1 0,0-1 0,0 1 0,1 0 0,-1-1-1,1 1 1,0-1 0,0 0 0,0-1 0,0 1 0,0-1 0,1 1 0,-1-1 0,1 0-1,-1-1 1,1 1 0,0-1 0,0 0 0,-1 0 0,9 0 0,-5-1 34,0-1 1,0 0-1,-1 0 0,1-1 1,-1 0-1,1 0 0,-1-1 1,0 0-1,0 0 0,0-1 1,0 1-1,-1-1 0,1-1 1,-1 0-1,10-9 0,46-55 650,-58 63-613,0 0-1,0 0 1,0 0 0,0 0 0,-1-1 0,0 0 0,-1 0-1,1 1 1,-1-2 0,1-9 0,-11 21-59,-3 9 0,4-1 0,0 0 0,1 1 0,0 0 0,1 0 0,0 1 0,1-1 0,1 1 0,0 0 0,1 0 0,-1 18 0,3-31 0,0-1 0,0 1 0,0 0 0,0-1 0,0 1 0,0-1 0,0 1 0,0-1 0,1 1 0,-1 0 0,0-1 0,0 1 0,0-1 0,1 1 0,-1-1 0,0 1 0,1-1 0,-1 1 0,0-1 0,1 0 0,-1 1 0,0-1 0,1 1 0,-1-1 0,1 0 0,-1 1 0,1-1 0,-1 0 0,1 0 0,-1 1 0,1-1 0,0 0 0,21-3 0,20-21 0,12-19 0,-38 29 0,0 1 0,0 0 0,2 1 0,-1 1 0,1 1 0,37-16 0,-54 26 0,0-1 0,1 1 0,-1-1 0,1 1 0,-1-1 0,1 1 0,-1 0 0,1 0 0,-1 0 0,1 0 0,-1 0 0,1 0 0,-1 0 0,1 0 0,-1 1 0,0-1 0,1 0 0,-1 1 0,1-1 0,-1 1 0,0 0 0,1-1 0,-1 1 0,0 0 0,0 0 0,0 0 0,1 0 0,-1 0 0,0 0 0,0 0 0,0 0 0,-1 1 0,1-1 0,0 0 0,0 0 0,-1 1 0,1-1 0,0 2 0,1 6 0,0 0 0,-1 0 0,0 0 0,-1 0 0,0 14 0,0 10 0,7 2-942,3-15-2467,6-6-5276</inkml:trace>
</inkml:ink>
</file>

<file path=ppt/ink/ink2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3:08.328"/>
    </inkml:context>
    <inkml:brush xml:id="br0">
      <inkml:brushProperty name="width" value="0.025" units="cm"/>
      <inkml:brushProperty name="height" value="0.025" units="cm"/>
    </inkml:brush>
  </inkml:definitions>
  <inkml:trace contextRef="#ctx0" brushRef="#br0">0 74 10698,'0'0'8862,"1"-10"-5024,-2-5-2793,4-34 3729,8 107-1224,-8-28-3550,-1-2 0,1 0 0,1-1 0,2 1 0,1-1 0,1 0 0,14 33 0,-22-59 0,1 0 0,-1 1 0,1-1 0,-1 0 0,1 0 0,-1 0 0,1 0 0,0 0 0,-1 0 0,1 0 0,0 0 0,0 0 0,0 0 0,0 0 0,0-1 0,0 1 0,0 0 0,0-1 0,0 1 0,0-1 0,0 1 0,0-1 0,1 1 0,-1-1 0,0 0 0,0 1 0,0-1 0,1 0 0,-1 0 0,2 0 0,0-1 0,-1-1 0,0 1 0,0 0 0,0-1 0,0 1 0,0-1 0,0 0 0,0 0 0,0 0 0,-1 0 0,1 0 0,-1 0 0,3-4 0,4-11 0,0 0 0,10-33 0,-17 46 0,14-32 0,-14 35 0,-1 1 0,0-1 0,1 1 0,-1-1 0,1 1 0,-1-1 0,1 1 0,-1-1 0,1 1 0,-1 0 0,1-1 0,-1 1 0,1 0 0,-1-1 0,1 1 0,0 0 0,-1 0 0,1 0 0,-1-1 0,1 1 0,0 0 0,-1 0 0,1 0 0,0 0 0,-1 0 0,1 0 0,0 0 0,-1 1 0,1-1 0,-1 0 0,1 0 0,0 0 0,-1 1 0,1-1 0,-1 0 0,1 0 0,-1 1 0,1-1 0,-1 1 0,1-1 0,-1 0 0,1 1 0,-1-1 0,1 1 0,-1-1 0,0 1 0,1-1 0,-1 1 0,0 0 0,1-1 0,-1 1 0,0-1 0,0 2 0,1 0 0,0 0 0,0-1 0,0 1 0,0 0 0,1 0 0,-1-1 0,0 1 0,1-1 0,-1 0 0,1 1 0,-1-1 0,1 0 0,-1 0 0,1 0 0,0 0 0,0 0 0,0 0 0,0 0 0,-1-1 0,1 1 0,0 0 0,0-1 0,0 0 0,0 0 0,0 1 0,0-1 0,0 0 0,0-1 0,0 1 0,0 0 0,0-1 0,0 1 0,0-1 0,0 1 0,0-1 0,3-1 0,3-4 0,1-1 0,-2 0 0,1 0 0,-1 0 0,0-1 0,7-10 0,20-20 0,-34 37 0,1 0 0,0 0 0,0 1 0,0-1 0,0 0 0,1 0 0,-1 1 0,0-1 0,0 1 0,0-1 0,1 1 0,-1-1 0,0 1 0,0 0 0,1 0 0,-1 0 0,0-1 0,0 1 0,1 0 0,-1 1 0,0-1 0,1 0 0,-1 0 0,0 0 0,0 1 0,1-1 0,-1 1 0,0-1 0,0 1 0,0-1 0,0 1 0,1 0 0,-1 0 0,0-1 0,0 1 0,-1 0 0,1 0 0,0 0 0,0 0 0,0 0 0,0 0 0,-1 0 0,1 0 0,-1 1 0,1-1 0,-1 0 0,1 2 0,4 8 0,0 1 0,-1 0 0,4 25 0,-4-22 0,-2-7 22,7 23 55,-9-30-99,1 0-1,-1 0 0,1 0 0,-1 0 0,1 0 0,-1 0 0,1 0 0,0 0 0,-1 0 1,1 0-1,0-1 0,0 1 0,-1 0 0,1-1 0,0 1 0,0 0 0,0-1 0,0 1 0,0-1 1,0 1-1,0-1 0,2 1 0,-2-1-211,-1-1 1,1 1-1,-1 0 1,1-1-1,-1 1 1,1 0-1,-1-1 0,1 1 1,-1-1-1,0 1 1,1-1-1,-1 1 1,0-1-1,1 1 0,-1-1 1,0 1-1,1-1 1,-1 1-1,0-1 1,0 0-1,0 1 1,0-1-1,0 1 0,0-1 1,1 0-1,-1 1 1,0-1-1,-1 1 1,1-2-1,1-25-5617,-1 22 3777,0-31-8159</inkml:trace>
</inkml:ink>
</file>

<file path=ppt/ink/ink2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3:08.657"/>
    </inkml:context>
    <inkml:brush xml:id="br0">
      <inkml:brushProperty name="width" value="0.025" units="cm"/>
      <inkml:brushProperty name="height" value="0.025" units="cm"/>
    </inkml:brush>
  </inkml:definitions>
  <inkml:trace contextRef="#ctx0" brushRef="#br0">0 0 11563,'0'0'16175</inkml:trace>
</inkml:ink>
</file>

<file path=ppt/ink/ink2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3:09.371"/>
    </inkml:context>
    <inkml:brush xml:id="br0">
      <inkml:brushProperty name="width" value="0.025" units="cm"/>
      <inkml:brushProperty name="height" value="0.025" units="cm"/>
    </inkml:brush>
  </inkml:definitions>
  <inkml:trace contextRef="#ctx0" brushRef="#br0">77 173 21781,'0'0'5770,"-9"5"-5230,4-1-527,0 0 0,0 0 0,0 0 0,0 1 0,1 0 0,0 0 0,0 0 0,0 0 0,0 1 0,1-1 0,0 1 1,0 0-1,1 0 0,-1 0 0,1 0 0,1 0 0,-1 1 0,1-1 0,-1 12 0,2-13 6,1 36-31,-1-40 12,0 0-1,0 0 1,1 0 0,-1 0-1,0-1 1,1 1 0,-1 0 0,1 0-1,-1-1 1,1 1 0,-1 0-1,1-1 1,-1 1 0,1-1 0,0 1-1,-1 0 1,1-1 0,0 0 0,0 1-1,-1-1 1,1 1 0,0-1-1,0 0 1,0 1 0,-1-1 0,1 0-1,0 0 1,0 0 0,0 0-1,0 0 1,-1 0 0,1 0 0,0 0-1,0 0 1,0 0 0,0 0-1,0 0 1,-1-1 0,1 1 0,0 0-1,0-1 1,1 0 0,4-2 38,1-1 0,-1 1 1,0-1-1,0-1 0,0 1 0,0-1 1,-1 0-1,0-1 0,0 1 0,0-1 0,-1 0 1,1 0-1,4-10 0,3-7 31,-1 0 0,13-38 0,-14 34 322,-2-1-1,-1 0 1,-1 0 0,2-32 0,-8 69-427,5 111-81,-4-106 118,2 1-1,-1-1 1,2 0-1,0 0 0,1 0 1,8 17-1,-12-28 4,0-1 1,0 1-1,0-1 0,1 0 0,-1 0 0,0 0 0,1 0 1,0 0-1,-1 0 0,1 0 0,0 0 0,0-1 0,0 1 0,0-1 1,0 1-1,1-1 0,-1 0 0,0 0 0,1 0 0,-1 0 1,0 0-1,1-1 0,-1 1 0,1-1 0,0 1 0,-1-1 1,1 0-1,-1 0 0,1 0 0,-1 0 0,1-1 0,-1 1 1,1-1-1,-1 1 0,1-1 0,-1 0 0,4-2 0,0 0 32,0-1-1,0 1 1,0-2-1,-1 1 1,0 0-1,0-1 1,0 0-1,0-1 1,-1 1-1,0-1 1,0 1-1,6-12 0,-6 5 9,0-1-1,0 1 0,-1-1 1,-1 1-1,0-1 0,0 0 1,-2 0-1,0-14 0,-5 10-37,-7 20-57,10-2 41,-1 1 1,1 1 0,0-1-1,0 0 1,0 0 0,0 1-1,0-1 1,1 1 0,-3 4-1,-3 11 20,1 0 0,1 1 0,0 0 0,2 0 0,0 0 0,1 0 0,1 28 0,1-46-2,-1 1-1,1-1 1,0 1-1,1-1 0,-1 1 1,0-1-1,0 1 1,1-1-1,-1 0 0,0 1 1,1-1-1,0 1 1,-1-1-1,1 0 0,0 0 1,0 1-1,-1-1 1,1 0-1,0 0 0,0 0 1,0 0-1,1 0 1,-1 0-1,2 1 0,-1-1 14,0-1 0,1 1 0,-1-1 0,0 1 0,0-1-1,1 0 1,-1 0 0,0 0 0,0 0 0,1 0 0,-1-1 0,0 1 0,0-1-1,3 0 1,4-2 40,0-1 0,-1 0 0,0 0 0,0 0-1,0-1 1,13-11 0,24-32-61,-35 35 0,1 1 0,1 0 0,21-17 0,-33 29 0,0-1 0,1 1 0,-1 0 0,0 0 0,1-1 0,-1 1 0,0 0 0,1 0 0,-1 0 0,1-1 0,-1 1 0,0 0 0,1 0 0,-1 0 0,1 0 0,-1 0 0,1 0 0,-1 0 0,0 0 0,1 0 0,-1 0 0,1 0 0,-1 0 0,0 0 0,1 1 0,-1-1 0,1 0 0,-1 0 0,0 0 0,1 0 0,-1 1 0,1-1 0,-1 0 0,0 0 0,1 1 0,-1-1 0,0 0 0,0 1 0,1-1 0,-1 0 0,0 1 0,0-1 0,1 1 0,-1-1 0,0 0 0,0 1 0,0-1 0,0 1 0,0-1 0,0 0 0,1 2 0,4 34 0,-5-33 0,0 1 0,0 0 0,1-1 0,-1 1 0,1 0 0,0-1 0,0 1 0,2 4 0,-2-8 0,0 1 0,0-1 0,0 1 0,-1-1 0,1 1 0,0-1 0,0 0 0,0 0 0,0 1 0,0-1 0,0 0 0,-1 0 0,1 0 0,0 0 0,0 0 0,0 0 0,0 0 0,0 0 0,0-1 0,0 1 0,0 0 0,0 0 0,-1-1 0,1 1 0,0 0 0,0-1 0,0 1 0,-1-1 0,1 0 0,0 1 0,0-1 0,-1 1 0,1-1 0,0-1 0,28-29 0,-22 23 0,5-6 0,24-24 0,-34 35 0,0 1 0,1 1 0,-1-1 0,1 0 0,-1 1 0,1-1 0,0 1 0,0 0 0,-1 0 0,1 0 0,0 0 0,0 0 0,6 0 0,-8 1 3,0 0-1,-1 0 1,1 0-1,0 0 1,0 0-1,-1 1 1,1-1-1,0 0 1,-1 0-1,1 1 1,0-1-1,-1 0 1,1 1-1,0-1 1,-1 1 0,1-1-1,-1 0 1,1 1-1,-1 0 1,1-1-1,-1 1 1,1-1-1,-1 1 1,0 0-1,1-1 1,-1 1-1,0-1 1,1 1 0,-1 0-1,0 1 1,3 28 64,-3-27-99,0-1 0,-1 0 0,1 0 0,0 0 0,0 0 1,0 1-1,1-1 0,-1 0 0,0 0 0,1 0 0,0 0 0,-1 0 0,1 0 1,0 0-1,0 0 0,0 0 0,0 0 0,0 0 0,1 0 0,-1-1 1,0 1-1,3 1 0,5-3-3903,0-7-4579</inkml:trace>
</inkml:ink>
</file>

<file path=ppt/ink/ink2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3:10.103"/>
    </inkml:context>
    <inkml:brush xml:id="br0">
      <inkml:brushProperty name="width" value="0.025" units="cm"/>
      <inkml:brushProperty name="height" value="0.025" units="cm"/>
    </inkml:brush>
  </inkml:definitions>
  <inkml:trace contextRef="#ctx0" brushRef="#br0">9 1 13645,'0'0'9145,"0"10"-6786,-8 275 2980,7-282-5331,1 1 0,1-1 0,-1 0 1,0 0-1,1 1 0,-1-1 0,1 0 1,0 0-1,0 0 0,1 0 1,-1 0-1,0 0 0,1 0 0,0 0 1,0 0-1,0-1 0,0 1 1,0-1-1,0 1 0,1-1 0,-1 0 1,1 0-1,-1 0 0,1 0 1,3 1-1,-2-2 21,0 1-1,0-1 1,0-1 0,0 1 0,1-1-1,-1 1 1,0-1 0,0 0-1,0-1 1,0 1 0,1-1 0,-1 0-1,0 0 1,0 0 0,0 0 0,0-1-1,-1 0 1,1 0 0,5-3 0,2-2 64,-1 0 0,0-1 0,0 0 1,-1-1-1,0 0 0,0-1 0,9-14 1,-13 17-45,0 0 1,0 0-1,-1-1 1,0 0-1,-1 0 1,0 0-1,0 0 1,-1 0-1,0-1 1,0 1-1,1-16 1,-23 79-440,-3 50 316,21-93 85,0 1-1,1 0 1,1 0-1,0-1 1,1 1-1,4 18 1,-5-29-4,0-1-1,1 1 1,-1-1 0,1 1-1,-1-1 1,1 1 0,0-1-1,0 1 1,0-1 0,0 0 0,0 1-1,0-1 1,0 0 0,0 0-1,0 0 1,0 0 0,1 0 0,-1 0-1,0 0 1,1 0 0,-1 0-1,1-1 1,-1 1 0,1 0-1,-1-1 1,1 0 0,-1 1 0,1-1-1,0 0 1,-1 0 0,1 0-1,0 0 1,-1 0 0,1 0-1,-1 0 1,1 0 0,0-1 0,-1 1-1,1-1 1,-1 1 0,4-2-1,2-1 27,-1 0-1,1 0 0,0-1 0,-1 0 0,0 0 1,0 0-1,10-10 0,-6 4-33,-1-1-1,0 0 1,-1-1 0,0 0-1,0 0 1,-2-1 0,1 0-1,-2 0 1,0-1 0,0 1-1,-1-1 1,-1 0 0,0 0-1,-1 0 1,0-27 0,-4 31-746,-4 17-334,-3 16-444,9-20 1135,-3 31-2442,6-16-3913,7-15 67</inkml:trace>
</inkml:ink>
</file>

<file path=ppt/ink/ink2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3:10.582"/>
    </inkml:context>
    <inkml:brush xml:id="br0">
      <inkml:brushProperty name="width" value="0.025" units="cm"/>
      <inkml:brushProperty name="height" value="0.025" units="cm"/>
    </inkml:brush>
  </inkml:definitions>
  <inkml:trace contextRef="#ctx0" brushRef="#br0">47 0 13837,'0'0'9967,"-7"16"-9700,5-11-249,-4 8 18,0 0 0,2 0-1,-1 0 1,2 0 0,0 1 0,0-1-1,-1 24 1,2 49 1114,1 107 2325,2-165-3149,2-1 1,1 1-1,1-1 0,16 48 1,3-31-327,-24-43 8,1 0-1,-1-1 1,1 1-1,-1 0 1,0-1-1,1 1 0,-1-1 1,1 1-1,0-1 1,-1 1-1,1-1 1,-1 1-1,1-1 1,0 1-1,-1-1 1,1 0-1,0 1 1,0-1-1,-1 0 1,1 0-1,0 1 0,0-1 1,-1 0-1,1 0 1,0 0-1,0 0 1,0 0-1,-1 0 1,1 0-1,0 0 1,0-1-1,-1 1 1,1 0-1,0 0 0,0-1 1,-1 1-1,1 0 1,0-1-1,-1 1 1,1-1-1,0 1 1,-1-1-1,1 1 1,-1-1-1,1 1 1,-1-1-1,1 1 1,-1-1-1,1 0 0,-1 1 1,0-1-1,1 0 1,-1 0-1,0 1 1,1-1-1,-1 0 1,0 0-1,0 1 1,0-2-1,8-19 110,-2-1 0,0 0 0,-2 0 0,0 0 0,0-23 0,-3 25-127,1-1 1,1 1-1,1 0 1,1 0-1,1 0 1,14-33-1,-4 33-78,-15 20 77,-1 0 0,1 0-1,-1-1 1,1 1 0,-1 0 0,1 0 0,-1 0-1,1 0 1,-1 0 0,1 0 0,-1 0-1,1 0 1,-1 0 0,1 0 0,-1 0 0,1 0-1,0 0 1,-1 0 0,1 0 0,-1 0 0,1 1-1,-1-1 1,1 0 0,-1 0 0,1 1-1,1 1-13,-1-1-1,0 1 0,1 0 1,-1 0-1,0 0 0,0 0 1,0 0-1,0 0 0,0 0 0,-1 0 1,1 0-1,0 0 0,-1 0 1,0 0-1,1 0 0,-1 4 1,0 11 95,0-1 1,-1 1 0,-1-1 0,0 1 0,-1-1 0,-1 0 0,-1 0-1,0 0 1,-1-1 0,-10 20 0,16-35-62,0 0-1,0 0 1,-1 0 0,1 0-1,0 0 1,0 0 0,0 0-1,0 0 1,0 0 0,0 0 0,0 0-1,0 1 1,0-1 0,0 0-1,-1 0 1,1 0 0,0 0-1,0 0 1,0 0 0,0 1-1,0-1 1,0 0 0,0 0-1,0 0 1,0 0 0,0 0 0,0 0-1,0 1 1,0-1 0,0 0-1,0 0 1,0 0 0,0 0-1,0 0 1,0 0 0,0 1-1,0-1 1,1 0 0,-1 0-1,0 0 1,0 0 0,0 0 0,0 0-1,0 0 1,0 0 0,0 1-1,0-1 1,0 0 0,1 0-1,-1 0 1,0 0 0,0 0-1,0 0 1,0 0 0,0 0-1,0 0 1,0 0 0,1 0 0,-1 0-1,0 0 1,0 0 0,0 0-1,0 0 1,0 0 0,0 0-1,1 0 1,-1 0 0,14-7 152,15-13-118,-8 1-499,-1 0-1,0-2 0,-2 0 1,-1-1-1,28-45 1,-31 42-2379,-2-1 1,-1 1-1,10-38 1,0-8-7074</inkml:trace>
</inkml:ink>
</file>

<file path=ppt/ink/ink2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3:11.019"/>
    </inkml:context>
    <inkml:brush xml:id="br0">
      <inkml:brushProperty name="width" value="0.025" units="cm"/>
      <inkml:brushProperty name="height" value="0.025" units="cm"/>
    </inkml:brush>
  </inkml:definitions>
  <inkml:trace contextRef="#ctx0" brushRef="#br0">61 0 16528,'-4'10'3357,"-8"30"-1616,1-1 0,2 2-1,-7 77 1,8 136-50,8-248-1679,4 53 20,-4-57-34,0 0-1,0 0 0,1 0 0,-1 0 1,1 0-1,-1-1 0,1 1 1,0 0-1,-1 0 0,1-1 0,0 1 1,0 0-1,0-1 0,1 1 0,-1-1 1,0 0-1,1 1 0,-1-1 0,1 0 1,-1 0-1,1 0 0,-1 0 1,1 0-1,0 0 0,3 1 0,-4-2 20,1 0 1,0-1-1,0 1 0,-1-1 0,1 1 0,-1-1 0,1 0 0,0 1 0,-1-1 0,1 0 0,-1 0 1,0 0-1,1 0 0,-1-1 0,0 1 0,0 0 0,1 0 0,-1-1 0,0 1 0,0-1 0,0 1 1,-1-1-1,1 1 0,0-1 0,-1 0 0,1 1 0,0-3 0,18-55 67,-17 50-102,7-37-111,5-69 1,-11 81 1266,-5 49-1061,0-1 1,1 1-1,1 0 1,0-1-1,4 26 1,-3-38-43,-1 0 0,0 0 1,1 1-1,-1-1 0,1 0 1,0 0-1,-1 0 0,1 0 1,0 0-1,0 0 1,1 0-1,-1 0 0,0 0 1,1 0-1,-1-1 0,1 1 1,-1-1-1,1 1 0,0-1 1,0 1-1,-1-1 0,1 0 1,0 0-1,0 0 0,1 0 1,-1 0-1,0 0 1,0-1-1,0 1 0,0-1 1,1 0-1,-1 1 0,0-1 1,0 0-1,1 0 0,-1 0 1,0-1-1,0 1 0,0 0 1,1-1-1,-1 0 1,0 1-1,0-1 0,0 0 1,0 0-1,0 0 0,2-2 1,7-3 29,-1 0 0,0-1 0,0 0 0,0-1 0,-1 0 1,12-13-1,-14 12-42,1 2 1,0-1-1,0 1 1,1 0-1,0 0 1,0 1-1,0 1 1,14-7-1,-22 12-23,0 0 0,0-1 0,1 1 0,-1 0 0,0 0 0,0 0 0,0 0 0,0 0 0,1 0 0,-1 0 0,0 1 0,0-1 0,0 0 0,0 1 0,0-1 0,1 1 0,-1-1 0,0 1 0,0-1 0,0 1 0,0 0 0,0-1 0,-1 1 0,1 0 0,0 0 0,0 0 0,0 0 0,-1-1 0,1 1 0,0 0 0,-1 1 0,1-1 0,-1 0 0,1 0 0,-1 0 0,0 0 0,1 0 0,-1 0 0,0 0 0,0 1 0,0-1 0,0 2 0,2 12 0,0 0 0,-2 28 0,1-11 0,-1-30 2,0-1 0,0 1 0,0 0 0,0-1 0,0 1 0,1 0 0,-1-1 1,1 1-1,-1-1 0,1 1 0,-1 0 0,1-1 0,0 1 0,0-1 0,0 0 0,0 1 0,0-1 0,0 0 0,0 1 0,0-1 0,0 0 0,1 0 1,-1 0-1,1 0 0,-1 0 0,0-1 0,1 1 0,-1 0 0,1 0 0,2 0 0,-1-1-18,0-1 0,-1 1 0,1-1 0,-1 1 0,1-1 0,-1 0 0,1 0 0,-1 0 0,0 0 0,1 0 0,-1-1 0,0 1 0,0-1 0,0 1 0,0-1 0,0 0 0,0 0 0,-1 1 0,4-6 0,9-15-2525,-3-2-5296</inkml:trace>
</inkml:ink>
</file>

<file path=ppt/ink/ink2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3:11.915"/>
    </inkml:context>
    <inkml:brush xml:id="br0">
      <inkml:brushProperty name="width" value="0.025" units="cm"/>
      <inkml:brushProperty name="height" value="0.025" units="cm"/>
    </inkml:brush>
  </inkml:definitions>
  <inkml:trace contextRef="#ctx0" brushRef="#br0">1 694 12812,'0'0'5451,"8"-11"-2996,39-57-733,-3-1-1,-3-3 0,-4-1 0,-2-2 1,-4-1-1,25-93 0,-48 133-1721,-10 196 0,3-81 0,-3-19-78,0-41-19,1 1 0,1-1-1,0 1 1,2 0 0,0-1 0,10 38 0,-12-55 38,1-1-1,-1 1 1,1-1 0,0 0-1,0 1 1,0-1 0,0 0-1,0 1 1,0-1-1,0 0 1,0 0 0,0 0-1,1 0 1,-1 0 0,0 0-1,1 0 1,-1 0 0,1-1-1,-1 1 1,1 0 0,-1-1-1,1 1 1,-1-1 0,1 0-1,-1 1 1,1-1 0,0 0-1,-1 0 1,1 0 0,0 0-1,-1-1 1,1 1 0,-1 0-1,1-1 1,-1 1-1,1-1 1,2 0 0,2-2-405,1 0 1,-1 0-1,0-1 1,-1 1-1,1-1 1,-1-1-1,9-7 1,2-6-1679,-1 0 0,-1 0 1,0-2-1,17-32 0,-18 25 915,-2 0 0,0 0-1,10-42 1,-15 41 2077,5-48 0,-10 51 2602,-2-51-1,-5 57-1048,-4 17-312,8 3-1939,0 1-1,0 0 1,0 0 0,0-1 0,0 1 0,1 0 0,-1 1-1,1-1 1,-1 0 0,1 0 0,-2 4 0,-15 39 401,3 1 1,1 0 0,2 1-1,3 1 1,1 0 0,-2 89-1,10-129-462,0-1 0,0 0 0,1 1 0,-1-1-1,2 0 1,-1 0 0,1 0 0,0 0 0,0 0 0,1 0-1,5 10 1,-6-15-37,0 1 1,0-1-1,0 0 0,0 0 0,0 0 0,1 0 1,-1 0-1,0 0 0,1-1 0,0 1 1,-1-1-1,1 1 0,0-1 0,0 0 0,-1 0 1,1-1-1,0 1 0,0 0 0,0-1 1,0 0-1,0 0 0,0 0 0,0 0 0,0 0 1,0 0-1,0-1 0,0 0 0,0 1 0,0-1 1,5-3-1,-1 1-17,0 0 1,-1-1-1,1 0 1,-1 0-1,0-1 1,0 0-1,0 0 1,0 0-1,-1-1 0,0 1 1,0-1-1,-1-1 1,0 1-1,0-1 1,3-6-1,1-3-8,-1 0 0,0 0 1,-2 0-1,0-1 0,5-28 0,-7 20-29,0 0 0,-2-1 0,-2-33 0,0 51 0,1 0 0,-1 1 0,-1-1 0,0 0 0,0 0 0,0 1 0,-1-1 0,0 1 0,-1 0 0,1 0 0,-1 0 0,-1 0 0,1 1 0,-9-10 0,11 14-12,0 1 0,0-1-1,0 0 1,0 1 0,0-1 0,0 1 0,0 0 0,0 0-1,-1 0 1,1 0 0,0 0 0,-1 0 0,1 1 0,-5-2-1,5 2-17,0 1 0,1-1 0,-1 0 0,1 0 0,-1 1 0,1-1-1,0 1 1,-1-1 0,1 1 0,-1 0 0,1-1 0,0 1 0,0 0-1,-1 0 1,1 0 0,0 0 0,0 0 0,-2 2 0,1 1-160,-1 0 0,0 1 0,1-1 0,0 1 0,0 0 0,0-1 0,0 1 0,1 0 0,0 0 0,0 0 0,0 0 1,1 9-1,0-10-485,-1 1-475,1 0-1,0 0 1,1-1 0,-1 1 0,1 0 0,0 0 0,1 4 0,10 9-6602</inkml:trace>
</inkml:ink>
</file>

<file path=ppt/ink/ink2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3:12.289"/>
    </inkml:context>
    <inkml:brush xml:id="br0">
      <inkml:brushProperty name="width" value="0.025" units="cm"/>
      <inkml:brushProperty name="height" value="0.025" units="cm"/>
    </inkml:brush>
  </inkml:definitions>
  <inkml:trace contextRef="#ctx0" brushRef="#br0">1 248 2915,'0'0'29340,"55"-53"-28828,-33 32-512,6-2 0,6-3 0,2-3-448,2-3-3108,0 1-4131,-2-1-12524</inkml:trace>
</inkml:ink>
</file>

<file path=ppt/ink/ink2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3:12.632"/>
    </inkml:context>
    <inkml:brush xml:id="br0">
      <inkml:brushProperty name="width" value="0.025" units="cm"/>
      <inkml:brushProperty name="height" value="0.025" units="cm"/>
    </inkml:brush>
  </inkml:definitions>
  <inkml:trace contextRef="#ctx0" brushRef="#br0">2 0 24311,'0'0'7879,"-1"50"-7398,1-16-385,6 6-96,2 2 0,1 1 0,3 0 0,1-3 0,-4-4-1345,2-10-2595,-4-10-2338,4-14-2114</inkml:trace>
</inkml:ink>
</file>

<file path=ppt/ink/ink2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3:12.991"/>
    </inkml:context>
    <inkml:brush xml:id="br0">
      <inkml:brushProperty name="width" value="0.025" units="cm"/>
      <inkml:brushProperty name="height" value="0.025" units="cm"/>
    </inkml:brush>
  </inkml:definitions>
  <inkml:trace contextRef="#ctx0" brushRef="#br0">39 149 19378,'0'0'5488,"-5"10"-3940,4-7-1477,-5 9 70,0 1 0,1 0 0,1 0-1,-4 18 1,7-28-128,0 0-1,1-1 1,-1 1-1,1 0 1,-1 0 0,1 0-1,0-1 1,0 1-1,1 0 1,-1 0 0,1-1-1,-1 1 1,1 0-1,0 0 1,0-1 0,0 1-1,0-1 1,0 1-1,1-1 1,-1 1 0,1-1-1,0 0 1,-1 0-1,1 0 1,0 0 0,0 0-1,0 0 1,1 0-1,-1-1 1,0 1 0,1-1-1,3 2 1,6 1 158,1-1 0,0-1 0,21 2 0,41 8 45,-72-11-186,1 0 0,0 1 0,-1-1-1,1 1 1,-1 0 0,1 0 0,-1 0 0,0 0-1,0 0 1,0 1 0,0-1 0,0 1 0,-1 0-1,1 0 1,2 4 0,-3-3 42,-1-1-1,0 0 0,0 0 1,-1 0-1,1 1 1,-1-1-1,1 0 1,-1 1-1,0-1 1,-1 1-1,1-1 0,0 0 1,-1 1-1,0-1 1,0 0-1,0 0 1,0 0-1,0 0 1,-1 1-1,1-1 0,-1-1 1,0 1-1,0 0 1,0 0-1,0-1 1,0 1-1,-3 1 1,-6 8 285,-1 0-1,0-2 1,0 1 0,-17 9 0,23-16-744,0 0 0,0-1 0,0 0 0,-1 0 0,1-1 0,-1 1 0,-11 1 0,17-4 86,-1 1 1,0-1-1,0 0 0,0 0 1,0 0-1,0 0 1,0 0-1,0 0 1,1-1-1,-1 1 0,0-1 1,0 1-1,0-1 1,1 0-1,-1 0 1,0 0-1,1 0 1,-1 0-1,1 0 0,-1 0 1,1 0-1,-1 0 1,1-1-1,0 1 1,0-1-1,-1 1 0,1-1 1,0 1-1,1-1 1,-1 0-1,0 1 1,-1-4-1,-8-27-17209</inkml:trace>
  <inkml:trace contextRef="#ctx0" brushRef="#br0" timeOffset="1.05">79 104 20467,'0'0'3588,"60"-19"-449,-18 8-1249,3 1-994,7 0-671,-3-4-289,2-3-3620,-2-5-8423</inkml:trace>
</inkml:ink>
</file>

<file path=ppt/ink/ink2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3:13.555"/>
    </inkml:context>
    <inkml:brush xml:id="br0">
      <inkml:brushProperty name="width" value="0.025" units="cm"/>
      <inkml:brushProperty name="height" value="0.025" units="cm"/>
    </inkml:brush>
  </inkml:definitions>
  <inkml:trace contextRef="#ctx0" brushRef="#br0">1 448 21428,'0'0'881,"14"-10"-150,28-21 453,-2-1-1,57-60 0,-96 92-1173,99-121 912,-89 107-877,-2 0-1,0-1 1,0-1 0,-1 1-1,-1-1 1,9-33-1,-15 29 22,-2 20-73,1 0 0,0 0 0,0-1 0,0 1 1,-1 0-1,1 0 0,0 0 0,0-1 0,0 1 0,-1 0 0,1 0 0,0 0 0,0 0 1,-1 0-1,1 0 0,0 0 0,0 0 0,-1 0 0,1 0 0,0 0 0,-1 0 1,1 0-1,0 0 0,0 0 0,-1 0 0,1 0 0,0 0 0,0 0 0,-1 0 1,1 0-1,0 0 0,0 0 0,-1 0 0,1 1 0,0-1 0,0 0 0,-1 0 1,-1 2-34,0 0 0,0 0 0,0-1 1,0 1-1,0 1 0,0-1 0,0 0 1,1 0-1,-1 1 0,1-1 0,-2 4 1,-4 14 7,1 0 1,1 1 0,1-1-1,1 1 1,1 0 0,1 0-1,0 0 1,2 0 0,0 0-1,2-1 1,9 41 0,0-13 113,3-1 0,2-1 0,45 88 0,64 68 451,-124-200-488,-1-1-1,0 1 0,0 0 1,1 0-1,-2 0 0,1 0 1,0 0-1,0 0 0,-1 1 1,1-1-1,-1 0 0,1 0 1,-1 0-1,0 1 0,0-1 0,0 0 1,0 0-1,0 0 0,-1 1 1,0 3-1,0-5 39,0 0 0,-1 1 0,1-1 0,0 0 1,0 0-1,-1 0 0,1 0 0,0 0 0,-1 0 0,1 0 0,-1-1 0,1 1 0,-1 0 1,0-1-1,1 0 0,-1 1 0,1-1 0,-1 0 0,0 1 0,-3-1 0,-3 0 139,0-1 1,0 1-1,0-2 0,0 1 0,0-1 0,0 0 0,0 0 1,1-1-1,-1 0 0,-7-5 0,-4-4-210,1-2-1,1 0 1,0-1 0,1-1-1,1 0 1,-18-25-1,24 29-48,0 0 0,2 0 0,-1-1 0,2 0 0,-1 0 0,2-1 0,0 1 0,0-1 0,2 0 0,-5-27 0,8 38-205,0 1 0,0-1 0,0 0 0,1 1 0,-1-1 0,0 0 0,1 1 0,0-1 0,0 1 0,0-1 0,0 1 0,0-1 0,0 1 0,1 0 0,-1-1 0,1 1 0,2-3 0,2 0-1032,-1 0 0,1 1 0,0-1 0,0 2 0,10-6 0,30-13-7060</inkml:trace>
</inkml:ink>
</file>

<file path=ppt/ink/ink2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3:13.881"/>
    </inkml:context>
    <inkml:brush xml:id="br0">
      <inkml:brushProperty name="width" value="0.025" units="cm"/>
      <inkml:brushProperty name="height" value="0.025" units="cm"/>
    </inkml:brush>
  </inkml:definitions>
  <inkml:trace contextRef="#ctx0" brushRef="#br0">180 69 21332,'-9'0'3459,"2"-1"-3250,2 0-12,-1 0 0,0 1 0,0 0 1,1 0-1,-1 0 0,0 0 1,0 1-1,0 0 0,1 0 0,-1 1 1,1-1-1,-1 1 0,1 1 1,-1-1-1,1 1 0,0 0 0,0 0 1,0 0-1,1 0 0,-1 1 0,-5 6 1,5-2-88,0 1 1,0-1 0,0 1-1,1 0 1,-5 19 0,8-25-99,0 1 1,0 0 0,0 0-1,0 0 1,0-1 0,1 1-1,0 0 1,0 0-1,0 0 1,0 0 0,1 0-1,-1 0 1,1 0 0,0-1-1,0 1 1,1 0 0,2 5-1,-3-7-2,1-1-1,-1 0 0,1 0 1,-1 0-1,1 0 1,0 0-1,0 0 0,-1 0 1,1 0-1,0-1 1,0 1-1,0-1 0,0 1 1,0-1-1,-1 0 1,1 1-1,0-1 0,0 0 1,0 0-1,0-1 0,0 1 1,0 0-1,0-1 1,0 1-1,3-2 0,1 0 44,0 0 0,0-1 0,0 0 0,0 0 0,-1 0-1,9-6 1,-4 1 18,-1-1 0,-1 0 1,0 0-1,0 0 0,-1-1 0,0 0 0,10-20 0,-4 0-1224,15-49 1,-16 44-1996,-12 45-1866,4 16 4129,-2-13-87,-1-6-95,1 0 0,-1 1 1,1-1-1,1 0 0,4 10 0,7 0-3166</inkml:trace>
</inkml:ink>
</file>

<file path=ppt/ink/ink2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3:14.752"/>
    </inkml:context>
    <inkml:brush xml:id="br0">
      <inkml:brushProperty name="width" value="0.025" units="cm"/>
      <inkml:brushProperty name="height" value="0.025" units="cm"/>
    </inkml:brush>
  </inkml:definitions>
  <inkml:trace contextRef="#ctx0" brushRef="#br0">69 123 1185,'-3'-9'11462,"2"5"-10174,1 2-1124,0 0 0,0 0-1,0 0 1,-1 0-1,1 0 1,-1 0-1,1 0 1,-1 0-1,0 0 1,0 1 0,0-1-1,0 0 1,0 0-1,0 1 1,0-1-1,-1 1 1,1-1-1,-1 1 1,1-1 0,-1 1-1,1 0 1,-1 0-1,0 0 1,0 0-1,-2-1 1,3 2-82,0 0 1,0 0-1,0 1 0,0-1 1,0 1-1,0-1 1,0 1-1,0-1 0,0 1 1,0-1-1,1 1 1,-1 0-1,0-1 0,0 1 1,1 0-1,-1 0 1,0-1-1,1 1 0,-1 0 1,1 0-1,-1 0 1,1 0-1,-1 0 0,1 0 1,0 0-1,-1 0 1,1 0-1,0 0 0,0 0 1,0 1-1,-6 40 785,6-32-621,-6 44 1101,3 1 0,6 101 1,-3-153-1261,0-1 0,0 1 0,1 0 0,-1 0 0,1 0 0,0-1 1,-1 1-1,1 0 0,0-1 0,1 1 0,-1-1 0,0 1 0,1-1 1,-1 0-1,1 1 0,0-1 0,0 0 0,0 0 0,0 0 0,0 0 1,0-1-1,1 1 0,-1-1 0,0 1 0,1-1 0,0 0 1,4 2-1,-3-3-58,0 1-1,-1-1 1,1-1 0,0 1 0,0 0 0,0-1-1,0 0 1,0 0 0,-1 0 0,1 0 0,0-1-1,-1 0 1,0 1 0,1-1 0,-1 0 0,0-1-1,0 1 1,0-1 0,4-3 0,125-144-2389,-131 150 2372,-1-1-1,0 0 1,1 1-1,-1-1 0,0 1 1,1-1-1,-1 1 1,0-1-1,1 1 1,-1-1-1,1 1 1,-1 0-1,1-1 1,-1 1-1,1-1 1,0 1-1,-1 0 1,1 0-1,-1-1 0,1 1 1,0 0-1,-1 0 1,1 0-1,-1 0 1,1 0-1,0 0 1,-1 0-1,1 0 1,0 0-1,-1 0 1,1 0-1,0 0 1,-1 0-1,1 0 0,-1 1 1,1-1-1,0 0 1,-1 0-1,1 1 1,-1-1-1,1 0 1,-1 1-1,1-1 1,-1 1-1,1-1 1,-1 0-1,1 1 1,-1-1-1,0 1 0,1 0 1,-1-1-1,0 1 1,1-1-1,-1 1 1,0-1-1,0 1 1,1 0-1,-1-1 1,0 1-1,0 0 1,0-1-1,0 1 1,0 0-1,0-1 0,0 2 1,0 54 1088,-1-42-1142,1-5 164,0 36 24,3-26 2698,17-66-2482,-4 8-1408,23-41 1,-39 79 1018,1 1 0,-1 0 0,1-1 0,-1 1 0,0 0 0,1-1 0,-1 1 0,1 0 1,-1 0-1,1 0 0,-1-1 0,1 1 0,-1 0 0,1 0 0,-1 0 0,1 0 0,-1 0 0,1 0 0,-1 0 0,1 0 1,-1 0-1,1 0 0,-1 0 0,1 0 0,-1 0 0,1 1 0,-1-1 0,0 0 0,1 0 0,-1 0 0,1 1 0,-1-1 1,1 0-1,-1 1 0,0-1 0,1 1 0,21 16 86,-11-8-51,-6-7 37,-1 1 1,1-1-1,-1 0 1,1 0-1,0 0 1,-1-1-1,1 1 1,0-1-1,0-1 0,0 1 1,0-1-1,0 1 1,0-1-1,0-1 1,0 1-1,0-1 1,0 0-1,0 0 0,0 0 1,0-1-1,0 0 1,-1 0-1,1 0 1,-1 0-1,1-1 1,-1 1-1,0-1 1,5-5-1,-3 2 117,0-1-1,0 0 1,-1 0-1,1 0 1,-2-1-1,1 1 1,-1-1-1,0-1 1,-1 1-1,0 0 1,0-1-1,-1 0 1,0 1-1,0-1 1,0-12-1,-1 10-189,0-47 162,-1 57-156,-1-1 0,1 0 0,0 1-1,0-1 1,-1 1 0,1-1 0,-1 1 0,1-1 0,-1 1-1,1 0 1,-1-1 0,0 1 0,0 0 0,0-1-1,0 1 1,0 0 0,0 0 0,0 0 0,0 0-1,0 0 1,0 0 0,-1 0 0,1 0 0,0 0 0,-1 1-1,1-1 1,-1 1 0,1-1 0,-1 1 0,-1-1-1,1 1-16,0 1 0,0-1 0,0 1-1,1-1 1,-1 1 0,0 0 0,1 0-1,-1 0 1,1 0 0,-1 0-1,1 0 1,-1 0 0,1 0 0,0 0-1,-1 1 1,1-1 0,0 1-1,0-1 1,0 1 0,0-1 0,0 1-1,1 0 1,-1-1 0,0 1 0,1 0-1,-1 0 1,0 1 0,-12 53 7,11-45 53,0 0 0,1 0 0,0 0 1,1 0-1,1 0 0,-1 1 0,4 14 0,-3-23-1,0-1 0,-1 0-1,1 0 1,0 0-1,0 0 1,0 0-1,0 0 1,1 0-1,-1-1 1,0 1 0,1 0-1,-1-1 1,1 1-1,0-1 1,0 1-1,-1-1 1,4 2-1,-2-2 6,0 0 0,0 0 0,1-1-1,-1 1 1,0-1 0,0 0 0,0 0 0,1 0-1,-1 0 1,0 0 0,0-1 0,0 1 0,0-1-1,1 0 1,4-3 0,2 0 15,-1 0 0,0-1 0,0 0 0,-1-1 0,1 0 0,14-14 0,46-52-26,-30 29 23,-18 19 4,21-18 67,-42 42-106,0 0-1,1 0 1,-1 0 0,0 0-1,0 0 1,0 0-1,0-1 1,1 1-1,-1 0 1,0 0 0,0 0-1,0 0 1,0 0-1,1 0 1,-1 0-1,0 0 1,0 0 0,0 0-1,1 0 1,-1 0-1,0 0 1,0 1-1,0-1 1,0 0 0,1 0-1,-1 0 1,0 0-1,0 0 1,0 0-1,0 0 1,1 0 0,-1 1-1,0-1 1,0 0-1,0 0 1,0 0-1,0 0 1,0 0-1,0 1 1,1-1 0,-1 0-1,0 0 1,0 0-1,0 0 1,0 1-1,0-1 1,3 16 101,-2 23 66,-2-33-157,1 0-12,1-1 0,-1 0 0,1 1 0,-1-1 0,2 0 0,-1 1 0,0-1 0,1 0 0,5 9 0,-7-12 0,1-1 0,0 0 0,0 0 0,-1 0 0,1-1 0,0 1 0,0 0 0,0 0 0,0 0 0,0-1 0,0 1 0,0 0 0,0-1 0,0 1 0,1-1 0,-1 1 0,0-1 0,0 0 0,2 1 0,-1-1 0,0 0 0,0-1 0,0 1 0,0 0 0,0-1 0,0 1 0,0-1 0,0 0 0,0 0 0,0 0 0,0 0 0,0 0 0,-1 0 0,1 0 0,2-2 0,9-9 0,0 0 0,-1-1 0,0-1 0,15-22 0,-17 20 0,2 2 0,0-1 0,22-20 0,-34 35 0,0 0 0,0-1 0,1 1 0,-1 0 0,0 0 0,0-1 0,1 1 0,-1 0 0,0-1 0,1 1 0,-1 0 0,1 0 0,-1 0 0,0 0 0,1-1 0,-1 1 0,1 0 0,-1 0 0,0 0 0,1 0 0,-1 0 0,1 0 0,-1 0 0,0 0 0,1 0 0,-1 0 0,1 0 0,-1 0 0,1 0 0,-1 0 0,0 1 0,1-1 0,-1 0 0,0 0 0,1 0 0,-1 1 0,1-1 0,-1 0 0,0 0 0,0 1 0,1-1 0,-1 0 0,0 1 0,1-1 0,-1 0 0,0 1 0,0-1 0,0 0 0,1 1 0,-1-1 0,0 1 0,0-1 0,0 0 0,0 1 0,0-1 0,0 1 0,0-1 0,0 0 0,0 1 0,0-1 0,0 1 0,1 33 0,-1-28 0,0 27 0,-2-19 0,2 1 0,0-1 0,1 1 0,0-1 0,1 1 0,1-1 0,6 21 0,-9-34 1,0-1 1,1 1-1,-1 0 1,0 0-1,1 0 1,-1 0-1,1-1 1,-1 1-1,1 0 1,0-1-1,-1 1 1,1 0-1,0-1 1,-1 1-1,1-1 1,0 1-1,0-1 1,-1 1-1,1-1 1,0 1-1,0-1 1,0 0-1,0 1 1,0-1-1,-1 0 0,1 0 1,0 0-1,0 0 1,0 0-1,0 0 1,0 0-1,0 0 1,0 0-1,0 0 1,0 0-1,-1-1 1,1 1-1,0 0 1,0-1-1,0 1 1,0-1-1,-1 1 1,1-1-1,0 1 1,0-1-1,-1 1 1,1-1-1,0 0 1,-1 1-1,1-1 1,-1 0-1,1 1 0,-1-1 1,1-1-1,31-43-856,-24 29-1705,-1 0 0,0-1 1,7-28-1,1-18-6734</inkml:trace>
</inkml:ink>
</file>

<file path=ppt/ink/ink2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3:15.108"/>
    </inkml:context>
    <inkml:brush xml:id="br0">
      <inkml:brushProperty name="width" value="0.025" units="cm"/>
      <inkml:brushProperty name="height" value="0.025" units="cm"/>
    </inkml:brush>
  </inkml:definitions>
  <inkml:trace contextRef="#ctx0" brushRef="#br0">5 0 20916,'0'0'11851,"-3"64"-11851,2-35 0,1 2 0,0 2 0,0 1 0,1 3 0,2-1-1986,-3 1-4932,0-2-6375</inkml:trace>
  <inkml:trace contextRef="#ctx0" brushRef="#br0" timeOffset="1">120 690 10570,'0'0'22197,"39"-45"-45419</inkml:trace>
</inkml:ink>
</file>

<file path=ppt/ink/ink2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55.709"/>
    </inkml:context>
    <inkml:brush xml:id="br0">
      <inkml:brushProperty name="width" value="0.025" units="cm"/>
      <inkml:brushProperty name="height" value="0.025" units="cm"/>
    </inkml:brush>
  </inkml:definitions>
  <inkml:trace contextRef="#ctx0" brushRef="#br0">6668 675 8072,'-147'-82'6567,"0"5"-5230,58 35-1523,-132-44 0,35 32-36,-296-45 0,-203 15-1676,494 63 1203,-31-4-813,-592-57 1093,-1 59 5114,622 36-4463,2 7 0,0 9 0,3 8 0,0 9 1,3 8-1,3 7 0,-220 108 0,317-129-44,2 5 0,2 3 0,2 4 0,3 3 0,-126 117 0,168-137-183,1 0 0,2 2 0,1 2-1,2 0 1,2 2 0,2 1 0,1 1 0,3 1 0,1 1 0,3 0 0,1 2-1,2-1 1,-7 55 0,14-36-77,3 0 0,2 1 0,3 0 0,3-1 0,3 0 0,3 0 0,2-1 0,4 0 0,2-1 0,3-2 0,2 0 0,54 96 0,-28-74 107,4-1 1,2-3-1,5-3 0,2-2 0,4-4 0,3-2 0,151 113 0,-44-60 62,5-7 0,247 111 0,420 123-46,-413-199 37,7-19 0,5-19 0,702 80 0,468-85-77,-632-54 306,-779-38-256,397 22-23,-5-48-384,-480-1 342,166-39-1,-206 31 42,-1-3 1,146-66-1,-193 74 18,0-1-1,-2-1 1,0-1 0,-1-2-1,-1-1 1,-1-1 0,-1-1-1,36-46 1,-43 46 230,-2-1 0,-1 0-1,-1-2 1,-1 1 0,-1-1 0,-2-1 0,-1 0 0,-1-1-1,-1 0 1,5-44 0,-7 14-78,-3 0 0,-2 0 1,-3 0-1,-2 0 0,-3 1 0,-15-59 0,2 41-152,-3 1-1,-3 1 1,-4 2-1,-40-71 1,3 30-97,-5 3 0,-5 3 0,-4 3 0,-5 4 0,-121-108 0,59 77 16,-6 7 1,-5 7-1,-183-101 1,-558-226 171,-162 67-1214,332 193-3904,342 104-387</inkml:trace>
</inkml:ink>
</file>

<file path=ppt/ink/ink2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56.803"/>
    </inkml:context>
    <inkml:brush xml:id="br0">
      <inkml:brushProperty name="width" value="0.025" units="cm"/>
      <inkml:brushProperty name="height" value="0.025" units="cm"/>
    </inkml:brush>
  </inkml:definitions>
  <inkml:trace contextRef="#ctx0" brushRef="#br0">1297 0 14221,'-146'16'-142,"-202"49"-1,301-53 286,2 2 1,0 3-1,0 1 0,2 2 0,1 2 0,0 1 1,2 3-1,-55 44 0,54-34 251,2 2 1,2 2-1,1 1 1,2 1-1,-39 66 0,59-84-312,1 1-1,0 0 0,2 0 0,1 2 0,1-1 1,1 1-1,2 0 0,0 1 0,2 0 0,1 0 1,1 0-1,3 35 0,2-45-79,0 0 0,1 0 0,1 0-1,1-1 1,1 0 0,0 0 0,1 0 0,1-1 0,0-1 0,1 1 0,1-1-1,0-1 1,1 0 0,1-1 0,0 0 0,1-1 0,0 0 0,17 10 0,5 1 71,1-1 1,1-2-1,1-1 0,0-3 1,2-1-1,71 17 1,-58-20-18,0-2 0,1-3 0,0-2 0,0-3 0,0-2 0,1-2 0,-1-3 0,-1-2 0,1-2 0,-1-3 0,-1-3 0,0-1 1,54-26-1,-31 3 393,-1-3 1,-2-3 0,-2-4 0,-2-2 0,-3-4 0,-2-2 0,-2-3 0,-4-3 0,-2-2-1,72-109 1,-103 135-275,40-81 0,-57 101-133,-1 0-1,-1-1 1,0 1-1,-1-1 1,-2 0-1,3-36 1,-5 49-36,-1 0 0,-1 0-1,1 0 1,-1 0 0,0 0 0,-1 0 0,1 0-1,-1 1 1,-1-1 0,1 0 0,-1 1 0,0 0 0,-1 0-1,0 0 1,0 0 0,-6-7 0,2 6 2,1 0 1,-1 1-1,0 0 1,-1 0-1,1 1 1,-1 0-1,0 0 1,-1 1-1,1 0 1,-13-2-1,-17-3 11,0 3 0,0 1 1,-1 2-1,-64 2 0,34 5-679,0 2 0,0 3 0,-113 31 0,58-3-1596,-124 57-1,205-77-2260</inkml:trace>
</inkml:ink>
</file>

<file path=ppt/ink/ink2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57.596"/>
    </inkml:context>
    <inkml:brush xml:id="br0">
      <inkml:brushProperty name="width" value="0.025" units="cm"/>
      <inkml:brushProperty name="height" value="0.025" units="cm"/>
    </inkml:brush>
  </inkml:definitions>
  <inkml:trace contextRef="#ctx0" brushRef="#br0">1416 86 6566,'0'0'2370,"-8"-10"118,1 1-1914,5 4-426,-1 1 1,0 0 0,1 0-1,-2 0 1,1 1 0,0-1-1,-1 1 1,0 0 0,1 0-1,-1 0 1,-1 0 0,1 1-1,0-1 1,0 1 0,-9-2-1,-18-1-112,1 1 0,-1 2 0,0 1 0,0 1 0,0 2 0,0 1 1,-34 8-1,-310 70 223,322-65-47,1 2 0,0 3 0,1 2-1,-91 55 1,116-59-201,1 2 1,0 0-1,2 1 0,1 1 1,0 1-1,2 2 0,1 0 1,1 0-1,1 2 0,-24 54 1,27-48 82,1 0 0,2 1 1,1 0-1,2 1 0,2 0 1,1 0-1,2 0 0,1 1 0,4 46 1,0-62-35,1 0 0,1-1 0,1 0 0,1 1 0,0-2 1,2 1-1,0-1 0,1 0 0,1-1 0,1 0 0,0 0 0,2-1 0,0-1 0,21 21 1,-11-16 11,1 0 0,1-2 1,0-1-1,2-1 1,0-2-1,1 0 0,1-2 1,58 19-1,-23-14 215,2-3 0,0-2-1,114 5 1,-78-15-94,178-18-1,-204 5-118,1-3 0,-2-3 0,0-4 0,-1-3 0,78-35-1,-106 37 139,-1-3 0,0-1 0,-2-2-1,-2-2 1,0-2 0,-2-1 0,-1-2 0,57-69-1,-57 56-6,-3-3 0,-2-1-1,47-101 1,-62 112-148,-3 0 0,-1 0 0,-2-2 0,-2 0 0,-2 0 0,4-50-1,-11 79-33,-1 0 0,0 1 0,0-1 0,-2 0 0,1 0 0,-2 0 0,0 1 0,0-1 0,-1 1 0,-8-16 0,8 19-1,-2 1 0,1 0 0,-1 0 0,0 0 0,-1 1 0,0 0 0,0 0 0,0 1 0,-1 0 0,0 0 0,0 1-1,0 0 1,-1 0 0,-11-4 0,-4 0-48,-1 1-1,0 1 1,0 1-1,-1 1 1,1 1-1,-1 2 1,-35 0 0,-15 5-872,-96 16 0,-41 20-2417,-14 8-2418</inkml:trace>
</inkml:ink>
</file>

<file path=ppt/ink/ink2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4:23.503"/>
    </inkml:context>
    <inkml:brush xml:id="br0">
      <inkml:brushProperty name="width" value="0.025" units="cm"/>
      <inkml:brushProperty name="height" value="0.025" units="cm"/>
    </inkml:brush>
  </inkml:definitions>
  <inkml:trace contextRef="#ctx0" brushRef="#br0">0 144 15951,'0'0'8253,"11"0"-7174,321-29 2710,30-2-2774,732 5-228,-21 0-586,-951 19-201,-221 2-80,-1084-15-329,-1 45 49,1164-24 355,-30 1-41,47-2 39,1 0 0,-1 1 0,1-1 0,-1 1 0,1 0 0,-1-1 0,1 1 0,-1 0 0,1 1 0,0-1 0,-1 0 0,1 1 0,-4 2-1,6-3 2,0-1 0,0 0 0,0 0 0,-1 1-1,1-1 1,0 0 0,0 1 0,0-1-1,0 0 1,0 1 0,0-1 0,0 0 0,0 1-1,0-1 1,0 0 0,0 1 0,0-1-1,0 0 1,0 1 0,0-1 0,0 0-1,0 1 1,0-1 0,1 0 0,-1 1 0,0-1-1,0 0 1,0 0 0,0 1 0,1-1-1,-1 0 1,0 0 0,0 1 0,1-1 0,-1 0-1,0 0 1,0 1 0,1-1 0,-1 0-1,0 0 1,1 0 0,-1 0 0,0 0 0,1 0-1,-1 1 1,20 6-97,31 3 116,1-3 1,0-1 0,98-4-1,-92-1-30,591 2-1142,327-6-4718,-860 2 4374,224-32 1,-300 23 1566,-40 10-56,0 0 0,1 1 1,-1-1-1,0 0 0,0 0 1,1 0-1,-1 0 0,0 0 1,0 0-1,1 0 0,-1 0 1,0 0-1,0 0 0,1-1 1,-1 1-1,0 0 0,0 0 1,1 0-1,-1 0 0,0 0 1,0 0-1,1 0 0,-1-1 1,0 1-1,0 0 0,0 0 1,1 0-1,-1-1 0,0 1 1,0 0-1,0 0 0,0 0 1,0-1-1,1 1 0,-1 0 1,0 0-1,0-1 0,0 1 1,0 0-1,0 0 0,0-1 1,0 1-1,0 0 0,0-1 1,0 1-1,0 0 0,0 0 1,0-1-1,0 1 0,0 0 1,0 0-1,0-1 0,0 1 1,-1 0-1,1 0 0,0-1 1,0 1-1,0 0 0,0 0 1,0 0-1,-1-1 0,1 1 1,0 0-1,0 0 0,-1-1 1,-22-6 791,-76-6 125,-1 5 0,-164 6 0,135 3-358,-2011 112 4953,2113-109-6659,45-7-3850,45-11-3403</inkml:trace>
</inkml:ink>
</file>

<file path=ppt/ink/ink2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3:05.004"/>
    </inkml:context>
    <inkml:brush xml:id="br0">
      <inkml:brushProperty name="width" value="0.025" units="cm"/>
      <inkml:brushProperty name="height" value="0.025" units="cm"/>
    </inkml:brush>
  </inkml:definitions>
  <inkml:trace contextRef="#ctx0" brushRef="#br0">174 89 5349,'1'-7'801,"-1"-3"576,0 4-864,-1-4-481,-20-2-353,-14-1-1248,-14-1-193,-19-3-512</inkml:trace>
</inkml:ink>
</file>

<file path=ppt/ink/ink2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5:10.417"/>
    </inkml:context>
    <inkml:brush xml:id="br0">
      <inkml:brushProperty name="width" value="0.025" units="cm"/>
      <inkml:brushProperty name="height" value="0.025" units="cm"/>
    </inkml:brush>
  </inkml:definitions>
  <inkml:trace contextRef="#ctx0" brushRef="#br0">2813 813 8648,'51'-262'1497,"-46"224"-944,-2 0-1,-1-1 1,-2 0 0,-10-70-1,8 95-395,-1 1-1,-1 0 1,0 1 0,-1-1-1,0 1 1,-1-1-1,0 2 1,-1-1 0,0 1-1,-1 0 1,0 0-1,-1 1 1,0 0 0,-1 1-1,0 0 1,0 0-1,-1 1 1,0 0 0,0 1-1,-16-7 1,2 3-70,-1 1 1,-1 1 0,1 2 0,-1 0 0,0 2-1,-1 1 1,1 1 0,-54 2 0,28 4-122,0 2 1,0 3-1,1 2 1,-94 31-1,-193 100 74,192-68 376,3 6 1,4 6-1,-231 184 1,288-198-143,4 3 1,3 4-1,3 3 1,4 4-1,4 2 1,-93 164-1,106-151-256,5 3 1,5 1-1,4 2 0,-28 129 0,49-154-21,3 0 0,4 1 0,3 1 0,4-1 0,4 0 0,15 118-1,-5-141-20,2 0-1,3-1 0,2-1 0,3 0 0,2-2 0,3 0 0,2-2 0,2-1 0,3-1 0,60 73 0,-51-76-122,2-2-1,2-2 0,1-2 1,3-2-1,1-3 0,2-1 1,1-3-1,1-2 0,114 44 0,-100-51 129,1-3-1,0-3 0,2-4 0,0-2 0,0-4 1,1-3-1,0-2 0,121-13 0,-139 2 54,1-1 0,-2-3 0,0-3 0,-1-1 0,0-3 0,-1-3 0,-2-1 0,0-3 0,-2-2 0,0-2 0,81-68 0,-69 41 131,-3-3 1,-2-2-1,-3-3 1,-3-2-1,-3-2 0,54-108 1,-30 32 40,-7-4 1,61-212 0,-79 193-86,-6-2 0,-8-1 0,-7-1 0,-8-2 0,-7-204 0,-11 306 117,-3 1 1,-3-1 0,-4 2 0,-2-1-1,-29-83 1,32 123-152,-2 1-1,-1 0 1,-2 1-1,-1 1 1,-35-46 0,36 55-87,0 2 0,-1 0 0,-1 1 0,0 1 1,-2 1-1,1 0 0,-2 1 0,-39-17 1,30 18-178,0 2 1,-1 2 0,0 0 0,0 2 0,-1 2 0,0 1 0,0 1 0,0 1 0,0 2 0,-58 10 0,28 0-503,0 4-1,1 2 1,1 2 0,-88 43-1,28-2-2872,-200 137-1,117-49-3040</inkml:trace>
</inkml:ink>
</file>

<file path=ppt/ink/ink2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36.423"/>
    </inkml:context>
    <inkml:brush xml:id="br0">
      <inkml:brushProperty name="width" value="0.025" units="cm"/>
      <inkml:brushProperty name="height" value="0.025" units="cm"/>
    </inkml:brush>
  </inkml:definitions>
  <inkml:trace contextRef="#ctx0" brushRef="#br0">144 0 7495,'0'0'6497,"0"8"-4298,-14 202 3098,-42 116-2294,19-125-1101,35-189-1805,-12 62 357,4 0-1,3 1 1,3 100-1,5-166-443,1 1 0,0-1 0,0 1 0,1-1-1,0 0 1,0 0 0,10 16 0,-12-22-190,1 0 0,0-1 0,0 1 0,0-1 0,0 1 0,1-1 0,-1 0 0,0 0 0,1 0 0,0 0 0,5 3 0,-6-4-168,0-1-1,0 1 1,0-1-1,0 1 0,0-1 1,0 0-1,0 0 1,0 0-1,1 0 1,-1 0-1,0 0 0,0-1 1,0 1-1,0-1 1,0 1-1,0-1 1,0 0-1,0 0 0,0 1 1,1-3-1,29-27-11219</inkml:trace>
</inkml:ink>
</file>

<file path=ppt/ink/ink2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37.284"/>
    </inkml:context>
    <inkml:brush xml:id="br0">
      <inkml:brushProperty name="width" value="0.025" units="cm"/>
      <inkml:brushProperty name="height" value="0.025" units="cm"/>
    </inkml:brush>
  </inkml:definitions>
  <inkml:trace contextRef="#ctx0" brushRef="#br0">77 1 4132,'0'0'17734,"3"10"-16608,5 30-199,-2 0 0,-2 0-1,-2 1 1,-4 68-1,-28 174-352,25-244-512,-13 91-59,-3 13-100,-3 172-1,24-307-441,1 22 152,4-20-1857,4-9-3474,9-14-8851</inkml:trace>
</inkml:ink>
</file>

<file path=ppt/ink/ink2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37.822"/>
    </inkml:context>
    <inkml:brush xml:id="br0">
      <inkml:brushProperty name="width" value="0.025" units="cm"/>
      <inkml:brushProperty name="height" value="0.025" units="cm"/>
    </inkml:brush>
  </inkml:definitions>
  <inkml:trace contextRef="#ctx0" brushRef="#br0">64 296 7015,'0'0'3101,"-10"5"-533,-27 19-235,36-23-2209,0 0 0,0 0 1,0-1-1,0 1 0,0 0 0,0 0 1,0 0-1,0 0 0,0 0 0,0 0 1,0 0-1,1 1 0,-1-1 0,0 0 1,1 0-1,-1 1 0,1-1 1,-1 0-1,1 1 0,0-1 0,0 0 1,-1 1-1,1-1 0,0 0 0,0 1 1,0-1-1,1 1 0,-1-1 0,0 0 1,0 1-1,1-1 0,-1 0 0,1 0 1,-1 1-1,1-1 0,0 0 0,-1 0 1,1 0-1,0 1 0,0-1 0,0 0 1,0 0-1,1 1 0,2 2 96,0-1 0,0 1 0,1-1 0,-1 0 0,1 0 0,0 0 0,0 0 0,6 1 0,5 1-49,0-2 0,1 0 1,-1-1-1,0-1 0,1 0 1,-1-1-1,1-1 0,-1 0 0,1-2 1,-1 0-1,0 0 0,19-8 0,22-10-173,-1-2 0,53-31-1,-45 22 229,-40 20-203,356-159 65,-327 152-54,0 2 0,1 2 0,1 3 0,0 2 0,81-4 0,-123 13 27,0 1 1,0 1-1,-1 0 0,1 0 1,0 2-1,-1-1 1,1 2-1,-1 0 0,0 0 1,12 7-1,-14-6 23,-1 2 0,0-1 0,0 1 0,0 0-1,-1 1 1,-1 0 0,1 0 0,-1 1 0,0 0 0,-1 0 0,10 19-1,25 65 476,-31-67-58,1 0 1,1-1 0,26 41 0,-34-60-347,2 1 0,-1 0 1,1-1-1,0 0 0,1-1 0,-1 1 1,1-1-1,0 0 0,0-1 1,1 0-1,-1 0 0,1-1 0,0 1 1,0-2-1,0 1 0,13 1 0,-3-1-27,0-1 1,0-1-1,0 0 0,0-2 0,0 0 0,0-1 0,0-1 0,0-1 0,29-9 0,-34 8-652,0-1 0,0 0 0,0-1 0,-1-1-1,15-10 1,-17 9-1330,0 1-1,-1-1 1,0-1-1,-1 0 0,0 0 1,9-14-1,-5 0-8651</inkml:trace>
</inkml:ink>
</file>

<file path=ppt/ink/ink2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38.196"/>
    </inkml:context>
    <inkml:brush xml:id="br0">
      <inkml:brushProperty name="width" value="0.025" units="cm"/>
      <inkml:brushProperty name="height" value="0.025" units="cm"/>
    </inkml:brush>
  </inkml:definitions>
  <inkml:trace contextRef="#ctx0" brushRef="#br0">0 338 13869,'0'0'4580,"11"-4"-3779,142-63 546,-91 37-1297,110-37 0,-121 53 805,1 2 0,1 2 0,60-2 0,-91 10-689,0 1 1,0 2 0,0 0-1,0 2 1,0 0 0,0 1-1,-1 1 1,1 1 0,-1 1-1,24 13 1,-31-12-165,-1 1 0,0 0 1,-1 1-1,0 0 0,-1 1 1,16 21-1,17 15 99,-38-43 172,-1 0 0,1-1 0,0 1 0,0-1 0,0 0 0,1-1 0,-1 0 0,1 0 0,-1 0 0,1-1 0,0 1 0,-1-2 0,1 1 0,0-1 0,0 0 0,12-2 0,13-1 209,-1-3-1,36-9 0,-62 13-501,65-16 179,0 2-1,2 3 1,137-6 0,-207 19-159,19 0 0,1-1 0,30-4 0,-44 3 0,0 0 0,-1-1 0,1 1 0,0-1 0,-1-1 0,0 0 0,0 0 0,0 0 0,9-8 0,-4 2-484,-1-1-1,0 0 1,-1 0 0,15-22 0,11-26-5871,-4-4-8956</inkml:trace>
</inkml:ink>
</file>

<file path=ppt/ink/ink2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39.269"/>
    </inkml:context>
    <inkml:brush xml:id="br0">
      <inkml:brushProperty name="width" value="0.025" units="cm"/>
      <inkml:brushProperty name="height" value="0.025" units="cm"/>
    </inkml:brush>
  </inkml:definitions>
  <inkml:trace contextRef="#ctx0" brushRef="#br0">287 153 10730,'7'-10'3593,"-3"6"-3032,31-46 3501,-33 47-3668,0-1 0,-1 1 1,1 0-1,-1-1 1,1 1-1,-1-1 1,0 1-1,0-1 0,-1 1 1,1-1-1,-1 0 1,0 1-1,0-1 1,0 0-1,0 1 1,-2-8-1,1 9-249,-1 0 0,1 1 0,-1-1 0,1 1 0,-1-1 0,0 1 0,1 0 0,-1-1-1,0 1 1,0 0 0,0 0 0,0 1 0,0-1 0,0 0 0,0 0 0,0 1 0,0 0 0,0-1 0,0 1 0,0 0 0,-1 0 0,1 0 0,0 0 0,0 0 0,0 1 0,-3 0 0,-4-1-37,0 2 0,1-1 1,-1 1-1,0 1 1,-11 4-1,5 1 6,1 1 0,0 0-1,1 1 1,0 0 0,1 1-1,0 1 1,0 0 0,1 0-1,1 1 1,0 1 0,-9 16-1,9-12 19,0 1 0,1-1 0,1 2 0,0-1 0,2 1 0,0 0 0,1 0 0,-3 33 0,8-47-132,-1 1 0,1-1 0,0 0 0,0 0 0,1 1 0,0-1 0,0 0 0,1 0 0,3 9 0,-4-12 0,0-1 0,1 0 0,0 1 0,-1-1 0,1 0 0,0 0 0,0 0 0,0 0 0,0-1 0,1 1 0,-1-1 0,0 1 0,1-1 0,-1 0 0,1 1 0,0-1 0,-1-1 0,1 1 0,0 0 0,-1-1 0,1 1 0,0-1 0,3 0 0,5 1 0,0-1 0,1-1 0,-1 0 0,0 0 0,0-1 0,0-1 0,-1 0 0,1 0 0,16-8 0,-21 8 0,1 0 0,-1-1 0,1 0 0,-1 0 0,0 0 0,-1-1 0,1 0 0,-1 0 0,0 0 0,0-1 0,0 1 0,-1-1 0,0 0 0,0-1 0,5-10 0,-5-7 0,-4 23 0,-1 1 0,1 0 0,0 0 0,0-1 0,0 1 0,0 0 0,0-1 0,-1 1 0,1 0 0,0 0 0,0-1 0,0 1 0,-1 0 0,1 0 0,0 0 0,0-1 0,-1 1 0,1 0 0,0 0 0,0 0 0,-1 0 0,1-1 0,0 1 0,-1 0 0,1 0 0,0 0 0,-1 0 0,1 0 0,0 0 0,0 0 0,-1 0 0,1 0 0,0 0 0,-1 0 0,1 0 0,-1 0 0,-1 1 0,0 0 0,1 0 0,-1 0 0,0 0 0,0 0 0,1 1 0,-1-1 0,1 0 0,-1 1 0,1-1 0,-1 1 0,1-1 0,0 1 0,0 0 0,0 0 0,0 0 0,-2 3 0,3-4 0,-1 0 0,0 0 0,1 0 0,-1 0 0,1 0 0,0 0 0,-1 0 0,1 1 0,0-1 0,0 0 0,-1 0 0,1 0 0,0 0 0,0 0 0,0 1 0,0-1 0,1 0 0,-1 0 0,0 0 0,0 0 0,1 0 0,-1 0 0,1 0 0,0 2 0,0-3 0,0 1 0,0-1 0,0 1 0,0-1 0,0 0 0,0 1 0,0-1 0,0 0 0,0 0 0,1 0 0,-1 0 0,0 0 0,0 0 0,0 0 0,0 0 0,0-1 0,0 1 0,0 0 0,2-1 0,6-3 0,0 1 0,0-1 0,-1-1 0,12-7 0,3-8 0,-19 16 0,0 0 0,1 0 0,0 0 0,0 1 0,0-1 0,0 1 0,9-4 0,-13 8 0,-1 0 0,1-1 0,-1 1 0,1 0 0,-1 0 0,0-1 0,1 1 0,-1 0 0,0 0 0,0 0 0,1 0 0,-1-1 0,0 1 0,0 0 0,0 0 0,0 0 0,0 0 0,0 0 0,0 0 0,0-1 0,-1 1 0,1 0 0,-1 1 0,-3 26 0,-14 33 0,12-48 0,2 0 0,0 0 0,1 0 0,0 1 0,1 0 0,-1 17 0,3-30-12,0 0 0,0-1 0,0 1 0,1 0 1,-1 0-1,0 0 0,1 0 0,-1 0 0,0-1 0,1 1 0,-1 0 0,1 0 0,-1-1 1,1 1-1,0 0 0,-1-1 0,1 1 0,0 0 0,-1-1 0,1 1 0,0-1 0,0 1 1,0-1-1,-1 0 0,1 1 0,0-1 0,0 0 0,0 1 0,0-1 0,0 0 0,0 0 1,0 0-1,-1 0 0,1 0 0,0 0 0,0 0 0,0 0 0,0 0 0,0-1 0,0 1 1,0 0-1,0 0 0,1-1 0,3-1-392,0 1-1,0-1 1,0 0 0,0 0 0,0 0 0,8-6-1,17-19-6497,-1-5-4752</inkml:trace>
</inkml:ink>
</file>

<file path=ppt/ink/ink2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39.892"/>
    </inkml:context>
    <inkml:brush xml:id="br0">
      <inkml:brushProperty name="width" value="0.025" units="cm"/>
      <inkml:brushProperty name="height" value="0.025" units="cm"/>
    </inkml:brush>
  </inkml:definitions>
  <inkml:trace contextRef="#ctx0" brushRef="#br0">48 0 14029,'0'0'15396,"2"15"-13714,-1-11-1560,1 8 68,0 1 0,-1-1 1,0 0-1,-1 1 0,0-1 0,-1 1 1,-4 19-1,-9 25-175,4-21-15,1 0 0,2 1 1,-3 65-1,10-101-189,0 1 0,0-1-1,0 0 1,0 1 0,0-1 0,1 0-1,-1 0 1,0 1 0,1-1 0,-1 0 0,1 0-1,-1 0 1,1 1 0,0-1 0,0 0-1,-1 0 1,1 0 0,0 0 0,0 0-1,0 0 1,0-1 0,0 1 0,0 0 0,0 0-1,0-1 1,1 1 0,-1-1 0,0 1-1,0-1 1,1 1 0,-1-1 0,0 0 0,0 1-1,1-1 1,-1 0 0,0 0 0,1 0-1,-1 0 1,0 0 0,1 0 0,1-1-1,3 0-1360,1 0-1,-1 0 0,0-1 0,0 0 0,0 0 0,0 0 0,9-6 0,14-9-8875</inkml:trace>
</inkml:ink>
</file>

<file path=ppt/ink/ink2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40.252"/>
    </inkml:context>
    <inkml:brush xml:id="br0">
      <inkml:brushProperty name="width" value="0.025" units="cm"/>
      <inkml:brushProperty name="height" value="0.025" units="cm"/>
    </inkml:brush>
  </inkml:definitions>
  <inkml:trace contextRef="#ctx0" brushRef="#br0">149 13 13869,'0'0'13928,"-10"-2"-11707,6 1-2144,0 0 0,-1 0-1,1 0 1,0 1 0,0 0 0,0 0 0,0 0 0,-1 0 0,1 1 0,0-1 0,0 1 0,0 0 0,0 0-1,0 1 1,0-1 0,0 1 0,0 0 0,1 0 0,-1 0 0,1 1 0,-1-1 0,1 1 0,0 0-1,0 0 1,0 0 0,0 0 0,1 0 0,-1 0 0,1 1 0,0 0 0,-3 6 0,1-3-60,1 0 0,0 0-1,1 0 1,-1 0 0,1 1 0,1-1 0,-1 1 0,1 8 0,1-15-13,-1 1-1,1 0 1,0 0 0,0 0-1,0 0 1,1 0 0,-1-1-1,0 1 1,1 0 0,-1 0-1,1 0 1,-1-1 0,1 1-1,0 0 1,0-1 0,0 1-1,0-1 1,0 1 0,0-1-1,0 1 1,1-1 0,-1 0 0,0 1-1,1-1 1,-1 0 0,1 0-1,-1 0 1,1 0 0,0 0-1,-1-1 1,1 1 0,0 0-1,0-1 1,-1 0 0,1 1-1,4-1 1,1 0-4,0 0 0,0 0 0,1-1 0,-1-1 0,0 1 0,0-1 0,0 0 0,0-1 0,-1 1 0,1-1 0,-1-1 0,1 1 0,-1-1 0,0 0 0,0-1 0,7-7 0,-9 8 0,1 0 0,-1 0 0,0 0 0,-1-1 0,1 0 0,-1 1 0,0-1 0,0-1 0,0 1 0,-1 0 0,0-1 0,0 1 0,0-1 0,-1 1 0,0-1 0,0 0 0,0 0 0,-1 0 0,0 1 0,0-1 0,-1-7 0,0 12-32,1-1 1,-1 1-1,0 0 1,0 0-1,0 0 1,0-1-1,0 1 1,0 0-1,-1 0 1,1 0-1,0 1 0,0-1 1,-1 0-1,1 0 1,0 1-1,-1-1 1,1 1-1,-1-1 1,1 1-1,-1 0 1,1-1-1,-1 1 1,1 0-1,-1 0 0,1 0 1,-1 0-1,1 0 1,-1 0-1,-1 1 1,2-1-57,0 0 0,0 0 0,0 0 1,1 0-1,-1 0 0,0 0 0,0 0 0,0 0 1,0 0-1,0 1 0,0-1 0,0 0 1,1 1-1,-1-1 0,0 0 0,0 1 0,0-1 1,1 1-1,-1-1 0,0 1 0,1 0 1,-1-1-1,0 1 0,1 0 0,-1-1 0,1 1 1,-1 0-1,1 0 0,-1 0 0,1-1 0,0 1 1,-1 0-1,1 0 0,0 0 0,0 0 1,0 0-1,-1 0 0,1-1 0,0 1 0,0 0 1,0 0-1,1 0 0,-1 0 0,0 0 0,0 0 1,0 0-1,1-1 0,-1 2 0,7 6-8085</inkml:trace>
</inkml:ink>
</file>

<file path=ppt/ink/ink2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40.640"/>
    </inkml:context>
    <inkml:brush xml:id="br0">
      <inkml:brushProperty name="width" value="0.025" units="cm"/>
      <inkml:brushProperty name="height" value="0.025" units="cm"/>
    </inkml:brush>
  </inkml:definitions>
  <inkml:trace contextRef="#ctx0" brushRef="#br0">68 0 10954,'0'0'14334,"-2"14"-12957,-14 65 670,5-29-20,-9 97 1,20-146-2028,0 1 0,0-1 0,0 0 0,0 0 0,0 0 0,1 0 0,-1 1 0,0-1 0,1 0 0,-1 0 0,1 0 0,-1 0 0,1 0 0,-1 0 0,1 0 0,0 0 0,0 0 0,-1 0 0,1 0 0,0 0 0,0-1 0,0 1 0,0 0 0,0-1 0,0 1 0,0 0 0,0-1 0,0 1 0,0-1 0,1 0 0,-1 1 0,0-1 0,0 0 0,0 0 0,0 1 0,1-1 0,-1 0 0,0 0 0,0-1 0,0 1 0,3 0 0,8-2 0,0 0 0,0 0 0,18-7 0,-1 1 0,-26 7 0,-1 0 0,1 1 0,0 0 0,-1-1 0,1 1 0,0 0 0,0 0 0,-1 0 0,1 1 0,0-1 0,-1 1 0,1-1 0,0 1 0,-1 0 0,1 0 0,-1 0 0,1 0 0,-1 1 0,1-1 0,-1 1 0,0-1 0,0 1 0,3 3 0,-4-2 0,1-1 0,-1 1 0,0 0 0,0 0 0,0 0 0,-1 0 0,1 0 0,-1 0 0,1 0 0,-1 0 0,0 1 0,0-1 0,-1 0 0,1 0 0,-1 0 0,1 0 0,-1 0 0,0 0 0,0 0 0,0 0 0,-3 4 0,1-1 0,-1 1 0,0-1 0,-1 0 0,1 0 0,-1-1 0,0 1 0,0-1 0,-1 0 0,0-1 0,0 1 0,0-1 0,-11 6 0,12-7 0,0-1 0,0 1 0,-1-1 0,1 0 0,0 0 0,-1-1 0,1 0 0,-1 0 0,0 0 0,1-1 0,-1 1 0,0-1 0,1-1 0,-1 1 0,1-1 0,-1 0 0,-7-2 0,11 2-88,1 1 0,-1-1 1,0 0-1,1 1 0,-1-1 0,1 0 1,-1 0-1,1 0 0,0 0 0,-1-1 1,1 1-1,0 0 0,0-1 0,0 1 0,0 0 1,0-1-1,0 1 0,0-1 0,0 0 1,1 1-1,-1-1 0,0 0 0,1 1 0,0-1 1,-1 0-1,1 0 0,0 1 0,0-1 1,0-2-1,0 1-240,1 1-1,0-1 1,-1 1 0,1-1 0,0 1-1,0 0 1,1-1 0,-1 1 0,0 0-1,1 0 1,-1 0 0,1 0 0,0 0-1,0 0 1,0 0 0,0 0 0,0 1-1,0-1 1,3-1 0,21-10-8443</inkml:trace>
</inkml:ink>
</file>

<file path=ppt/ink/ink2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42.384"/>
    </inkml:context>
    <inkml:brush xml:id="br0">
      <inkml:brushProperty name="width" value="0.025" units="cm"/>
      <inkml:brushProperty name="height" value="0.025" units="cm"/>
    </inkml:brush>
  </inkml:definitions>
  <inkml:trace contextRef="#ctx0" brushRef="#br0">108 275 8904,'0'-2'681,"0"0"-1,1 0 0,-1 0 0,0 1 0,0-1 0,0 0 0,0 0 1,0 0-1,0 0 0,-1 1 0,1-1 0,0 0 0,-2-3 0,1 5-431,1-1-1,0 1 0,-1-1 0,1 1 0,-1-1 0,1 1 0,0 0 0,-1-1 0,1 1 0,-1 0 0,0-1 0,1 1 0,-1 0 0,1 0 0,-1 0 0,1-1 1,-1 1-1,1 0 0,-1 0 0,0 0 0,1 0 0,-1 0 0,1 0 0,-1 0 0,0 0 0,1 0 0,-2 1 0,-19 9 3588,0 9-3646,16-14-64,1 1-1,-1-1 1,1 1-1,0 0 1,0 0-1,1 1 1,0-1-1,0 1 1,0-1-1,1 1 0,0 0 1,0 0-1,1 0 1,0 0-1,0 12 1,1-18-120,0 0 0,1-1 0,-1 1 0,0 0 0,1-1 0,-1 1 1,1-1-1,-1 1 0,1-1 0,-1 1 0,1-1 0,-1 1 0,1-1 0,0 0 1,-1 1-1,1-1 0,0 0 0,-1 1 0,1-1 0,0 0 0,-1 0 0,1 1 0,0-1 1,-1 0-1,1 0 0,0 0 0,0 0 0,-1 0 0,1 0 0,0 0 0,-1-1 1,1 1-1,1 0 0,25-7 336,-15-1-254,0-1 0,0-1 0,-1 1 0,0-2 0,-1 0 0,0 0 0,-1 0 0,16-27 0,-14 23-69,-11 15-19,0-1 0,0 1 0,0 0 0,0 0 0,0 0 0,0 0 0,0 0 0,0 0 0,0 0 0,0 0 0,0 0 0,1 0 0,-1 0 0,0 0 0,0 0 0,0 0 0,0 0 0,0 0 0,0 0 0,0 0 0,0 0 0,0 0 0,1 0 0,-1 0 0,0 0 0,0 0 0,0 0 0,0 0 0,0 0 0,0 0 0,0 0 0,0 0 0,1 0 0,-1 0 0,0 0 0,0 0 0,0 0 0,0 0 0,0 0 0,0 0 0,0 0 0,0 0 0,0 0 0,0 0 0,0 1 0,0-1 0,0 0 0,1 0 0,-1 0 0,0 0 0,0 0 0,0 0 0,0 0 0,0 0 0,0 0 0,0 1 0,0-1 0,0 0 0,0 0 0,0 0 0,0 0 0,0 0 0,0 0 0,0 0 0,0 0 0,0 1 0,0-1 0,0 0 0,-1 0 0,3 15 0,-1 23 0,-1-35 0,0 5 0,0-1 0,0 0 0,0 0 0,0 0 0,1 0 0,1 0 0,1 8 0,-3-14 0,1 0 0,-1 0 0,1-1 0,-1 1 0,1 0 0,-1 0 0,1 0 0,-1 0 0,1-1 0,0 1 0,-1 0 0,1-1 0,0 1 0,0 0 0,-1-1 0,1 1 0,0-1 0,0 1 0,0-1 0,0 0 0,1 1 0,0-1 0,0 0 0,0 0 0,-1 0 0,1 0 0,0-1 0,0 1 0,0 0 0,0-1 0,0 0 0,-1 1 0,1-1 0,0 0 0,0 0 0,-1 0 0,3-1 0,7-6 0,-1-1 0,0 0 0,-1 0 0,0-1 0,0 0 0,-1-1 0,0 1 0,-1-2 0,7-13 0,0-3 0,0-2 0,15-51 0,-25 67 0,0 2 0,0 0 0,-1 0 0,0 0 0,-1 0 0,0 0 0,-1 0 0,0-20 0,-2 32 0,-1 0 0,1 1 0,0-1 0,0 1 0,0-1 0,0 1 0,0-1 0,0 1 0,0 0 0,0-1 0,1 1 0,-1 0 0,0 0 0,0 0 0,0 0 0,1 0 0,-2 1 0,-9 18 0,1 0 0,1 1 0,0-1 0,2 2 0,0-1 0,2 1 0,0 0 0,2 0 0,0 1 0,1-1 0,2 0 0,2 30 0,-2-51 0,0 1 0,0 0 0,0 0 0,0-1 0,0 1 0,0 0 0,1-1 0,-1 1 0,1 0 0,0-1 0,-1 1 0,1 0 0,0-1 0,0 1 0,0-1 0,0 0 0,0 1 0,0-1 0,0 0 0,0 0 0,1 1 0,-1-1 0,0 0 0,1 0 0,-1 0 0,1-1 0,-1 1 0,1 0 0,0 0 0,-1-1 0,1 1 0,0-1 0,-1 0 0,1 1 0,0-1 0,-1 0 0,1 0 0,0 0 0,0 0 0,-1 0 0,1-1 0,0 1 0,-1 0 0,1-1 0,3-1 0,1 0 0,0-1 0,0 1 0,0-1 0,0-1 0,-1 1 0,1-1 0,-1 0 0,0 0 0,0-1 0,8-8 0,20-38 0,-32 125 0,-1-72 0,-1 0 0,1 0 0,0 0 0,0-1 0,0 1 0,1 0 0,-1 0 0,0 0 0,1 0 0,-1 0 0,1 0 0,-1-1 0,1 1 0,0 0 0,0 0 0,0-1 0,0 1 0,0-1 0,0 1 0,1-1 0,1 3 0,0-3 0,-1 0 0,1 0 0,0-1 0,-1 1 0,1 0 0,0-1 0,0 0 0,0 1 0,-1-1 0,1-1 0,0 1 0,0 0 0,0-1 0,5-1 0,-1 1 0,0-1 0,0-1 0,0 1 0,0-1 0,-1-1 0,1 1 0,-1-1 0,0 0 0,0-1 0,10-9 0,3-4 0,27-38 0,-7 8 0,-39 69 0,-7 14 0,2-18 0,1-1 0,2 2 0,-1-1 0,1 27 0,2-44 1,0 1 1,0-1-1,0 1 1,0-1-1,1 1 1,-1 0-1,0-1 1,0 1-1,0-1 1,1 1-1,-1-1 1,0 1-1,0-1 1,1 0-1,-1 1 1,0-1-1,1 1 1,-1-1-1,1 0 1,-1 1-1,1-1 1,-1 0-1,0 1 1,1-1-1,-1 0 1,1 0-1,-1 1 1,1-1-1,-1 0 1,1 0-1,0 0 1,-1 0-1,1 0 1,-1 0-1,1 0 1,-1 0-1,1 0 1,-1 0-1,1 0 1,-1 0-1,1 0 1,0 0-1,-1 0 1,1 0-1,-1-1 1,1 1-1,-1 0 1,1 0-1,-1-1 1,0 1-1,1 0 1,-1-1-1,1 1 1,-1-1-1,0 1 1,1 0-1,-1-1 1,1 0-1,26-24-441,-24 17-720,0 0 0,0 0 0,0 0 0,-1 0 0,-1 0 0,2-17 0,-1-26-7568</inkml:trace>
</inkml:ink>
</file>

<file path=ppt/ink/ink2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42.726"/>
    </inkml:context>
    <inkml:brush xml:id="br0">
      <inkml:brushProperty name="width" value="0.025" units="cm"/>
      <inkml:brushProperty name="height" value="0.025" units="cm"/>
    </inkml:brush>
  </inkml:definitions>
  <inkml:trace contextRef="#ctx0" brushRef="#br0">0 0 17072,'0'0'7271,"64"19"-8328,-25-14-3748,4 3-5220</inkml:trace>
</inkml:ink>
</file>

<file path=ppt/ink/ink2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43.210"/>
    </inkml:context>
    <inkml:brush xml:id="br0">
      <inkml:brushProperty name="width" value="0.025" units="cm"/>
      <inkml:brushProperty name="height" value="0.025" units="cm"/>
    </inkml:brush>
  </inkml:definitions>
  <inkml:trace contextRef="#ctx0" brushRef="#br0">179 1 14670,'0'0'6283,"-10"2"-1041,-20 4-3133,-1-1-621,1 2-1,-43 14 1,73-21-1488,0 1 0,0-1 1,0 0-1,-1 0 0,1 0 0,0 0 0,0 0 1,-1 0-1,1 0 0,0 0 0,0 0 0,0 1 0,-1-1 1,1 0-1,0 0 0,0 0 0,0 0 0,0 0 1,-1 1-1,1-1 0,0 0 0,0 0 0,0 1 1,0-1-1,0 0 0,0 0 0,-1 0 0,1 1 0,0-1 1,0 0-1,0 0 0,0 1 0,0-1 0,0 0 1,0 0-1,0 1 0,0-1 0,0 0 0,0 0 1,0 0-1,1 1 0,-1-1 0,11 9 8,15 2-88,50 2-679,-63-12 694,-1 0 0,0 1-1,0 0 1,0 1 0,0 0-1,-1 1 1,20 9 0,-29-12 83,0 1 1,-1-1-1,1 0 1,-1 1-1,0 0 0,1-1 1,-1 1-1,0 0 1,0 0-1,0 0 1,0-1-1,0 1 1,-1 0-1,1 0 1,-1 0-1,1 0 1,-1 0-1,0 1 1,1-1-1,-1 0 0,0 0 1,0 0-1,-1 0 1,1 0-1,0 0 1,-1 0-1,1 0 1,-1 0-1,0 0 1,1 0-1,-1 0 1,0 0-1,0 0 0,0 0 1,-3 2-1,0 3 58,0-1 0,-1 0-1,1 0 1,-1 0-1,0-1 1,-1 1 0,1-1-1,-12 8 1,35-37-76,10 2-394,1 1 1,1 1-1,1 1 1,0 2-1,2 1 1,59-20-1,-80 34 561,0 1-1,0 0 0,0 1 0,0 0 1,0 1-1,-1 0 0,1 1 0,0 0 1,14 5-1,41 6-142,-15-13-959,-40-1 695,1 1 0,-1 0 1,1 1-1,22 5 0,-32-5 233,0 0 0,0 0 0,0 0 0,1 1 0,-2-1 0,1 1 0,0 0 0,0 0 0,0 0 0,-1 0 0,1 0 0,-1 0 0,0 1 0,0 0 0,0-1 0,0 1 0,0 0 0,0 0 0,-1 0 0,0 0 0,1 0 0,0 5 0,8 33 248,-3 0 0,-2 1 1,-1-1-1,-3 79 0,-1-118-183,-1 1 0,1 0 0,0-1 0,-1 1 0,1 0 0,-1-1 0,0 1 0,0-1 0,0 1 0,0-1 1,-1 1-1,1-1 0,-1 0 0,1 0 0,-1 0 0,0 0 0,0 0 0,-3 3 0,4-4-27,0 0 0,-1-1 0,1 1 0,-1 0 0,1-1 0,-1 1 0,1-1 0,-1 0 0,1 1 0,-1-1 0,1 0 0,-1 0 0,0 0 0,1 0 0,-1 0 0,1 0 0,-1-1 0,1 1 0,-1 0 0,1-1 0,-1 1 0,1-1 0,-1 0 0,1 1 0,0-1 0,-1 0 0,1 0 0,0 0 0,0 0 0,-1 0 0,1 0 0,0 0 0,-1-2 0,-15-15-31,1 0 0,-16-25 0,28 38 0,1 0 0,0-1 0,0 1 0,0-1 0,0 0 0,1 0 0,0 0 0,0 0 0,1-1 0,0 1 0,0 0 0,0-1 0,1-11 0,1 15 0,0 0 0,0 0 0,0 0 0,0 0 0,1 1 0,-1-1 0,1 0 0,0 0 0,0 1 0,0 0 0,0-1 0,0 1 0,1 0 0,-1 0 0,1 0 0,-1 0 0,6-3 0,55-25 0,-50 24 0,45-17-854,-36 16-532,0-1-1,0-1 1,-1-1-1,-1-1 1,0-1-1,35-27 1,-31 11-7241</inkml:trace>
</inkml:ink>
</file>

<file path=ppt/ink/ink2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44.114"/>
    </inkml:context>
    <inkml:brush xml:id="br0">
      <inkml:brushProperty name="width" value="0.025" units="cm"/>
      <inkml:brushProperty name="height" value="0.025" units="cm"/>
    </inkml:brush>
  </inkml:definitions>
  <inkml:trace contextRef="#ctx0" brushRef="#br0">9 1 19378,'0'0'4981,"-1"10"-3710,-3 20 95,1-1 1,3 58-1,0-85-1356,0-1 1,0 1-1,0 0 0,0-1 0,1 1 0,-1-1 0,1 1 0,-1-1 0,1 1 0,-1-1 0,1 1 0,0-1 0,0 1 0,0-1 0,0 0 0,0 1 0,0-1 0,0 0 0,0 0 0,0 0 0,0 0 0,1 0 0,-1 0 0,2 1 0,0-2 55,-1 1 0,1-1-1,-1 0 1,1 1 0,-1-1 0,1-1 0,-1 1 0,1 0-1,-1 0 1,1-1 0,-1 0 0,1 1 0,-1-1-1,3-1 1,11-6 363,-1 0 0,-1-1 0,24-18 0,-27 19-464,2-2 97,49-31-1,-59 40-77,0-1-1,0 1 1,0-1 0,0 1 0,1 0-1,-1 0 1,0 0 0,0 1-1,1-1 1,-1 1 0,0 0-1,1 0 1,-1 0 0,1 0-1,-1 0 1,0 1 0,0-1-1,4 2 1,-5 0 21,-1-1 0,1 0 1,-1 1-1,1-1 0,-1 1 0,0 0 1,0-1-1,0 1 0,0 0 0,0 0 1,0-1-1,0 1 0,0 0 0,-1 0 0,1 0 1,-1 0-1,1 0 0,-1 0 0,0 4 1,1 47 228,-2-39-204,4 5-29,3-16 0,13-22 0,-10 8 0,1 0 0,2-4 0,1 0 0,20-16 0,-30 28 0,1 0 0,0 0 0,0 1 0,0-1 0,0 1 0,0 0 0,1 0 0,-1 0 0,1 1 0,-1-1 0,1 1 0,0 0 0,-1 1 0,1-1 0,4 1 0,-7 0 0,-1 1 0,1 0 0,-1-1 0,1 1 0,-1 0 0,0 0 0,0 0 0,1 0 0,-1 0 0,0 0 0,0 0 0,0 0 0,0 0 0,0 1 0,0-1 0,0 0 0,-1 1 0,1-1 0,0 1 0,-1-1 0,1 1 0,-1-1 0,0 1 0,1-1 0,-1 1 0,0-1 0,0 1 0,0 0 0,0 1 0,1 60 0,-2-49 0,1 44-1324,-7-72-7821,0-11 2798</inkml:trace>
</inkml:ink>
</file>

<file path=ppt/ink/ink2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44.486"/>
    </inkml:context>
    <inkml:brush xml:id="br0">
      <inkml:brushProperty name="width" value="0.025" units="cm"/>
      <inkml:brushProperty name="height" value="0.025" units="cm"/>
    </inkml:brush>
  </inkml:definitions>
  <inkml:trace contextRef="#ctx0" brushRef="#br0">1 1 19282,'0'0'3748,"79"24"-4421,-34-14-3235,6-4-6726</inkml:trace>
</inkml:ink>
</file>

<file path=ppt/ink/ink2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44.828"/>
    </inkml:context>
    <inkml:brush xml:id="br0">
      <inkml:brushProperty name="width" value="0.025" units="cm"/>
      <inkml:brushProperty name="height" value="0.025" units="cm"/>
    </inkml:brush>
  </inkml:definitions>
  <inkml:trace contextRef="#ctx0" brushRef="#br0">244 0 15855,'0'0'5077,"-9"6"-75,-13 8-3636,-1-2 1,0-1 0,-1 0-1,-45 12 1,82-23-1634,-1 0 0,0 2 0,22 4 0,2-1-293,-28-4 441,0 0-1,-1 0 1,1 1 0,0 0 0,-1 0 0,0 1 0,13 5 0,-19-7 117,0 0 0,0 0 1,1 0-1,-1 0 1,0 0-1,0 0 1,0 0-1,0 1 1,0-1-1,0 0 0,-1 0 1,1 1-1,0-1 1,0 1-1,-1-1 1,1 0-1,-1 1 1,1 1-1,-1 0 62,0 0-1,-1-1 0,1 1 1,0 0-1,-1-1 1,1 1-1,-1-1 1,0 1-1,0-1 1,0 1-1,0-1 1,-1 1-1,1-1 1,-2 3-1,-6 6 78,0 1-1,-1-2 0,0 1 1,-1-1-1,0-1 1,0 0-1,-18 11 1,20-14-80,-1 0 0,0-1 0,0-1 0,0 1 0,-1-1 0,1-1 0,-1 0 0,0-1 0,0 0 0,-13 1 0,23-3-88,0 0 1,-1 0-1,1 0 0,0 0 1,0 0-1,-1-1 0,1 1 0,0 0 1,0-1-1,0 1 0,0-1 1,-1 1-1,1-1 0,0 0 1,0 1-1,0-1 0,0 0 0,0 0 1,0 0-1,1 0 0,-1 0 1,0 0-1,0 0 0,1 0 1,-1 0-1,0 0 0,1 0 0,-1 0 1,1-1-1,-1 1 0,1 0 1,0 0-1,0 0 0,-1-1 1,1 1-1,0 0 0,0 0 1,0-1-1,0 1 0,1 0 0,-1-1 1,0 1-1,0 0 0,1 0 1,-1 0-1,1-1 0,0 0 1,2-8-854,0 0 0,1 0 0,0 1-1,8-14 1,15-20-5874,5-5-1666</inkml:trace>
</inkml:ink>
</file>

<file path=ppt/ink/ink2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45.171"/>
    </inkml:context>
    <inkml:brush xml:id="br0">
      <inkml:brushProperty name="width" value="0.025" units="cm"/>
      <inkml:brushProperty name="height" value="0.025" units="cm"/>
    </inkml:brush>
  </inkml:definitions>
  <inkml:trace contextRef="#ctx0" brushRef="#br0">28 1 14990,'0'0'4036,"1"10"-256,-1 14-2301,-1 1 1,-1 0 0,-8 37 0,4-32-133,2 0 1,-1 56-1,5-84-1346,0-1 0,0 0-1,0 0 1,0 0 0,1 0 0,-1 1 0,0-1 0,1 0-1,-1 0 1,1 0 0,-1 0 0,1 0 0,0 0 0,-1 0-1,1 0 1,0 0 0,0 0 0,-1-1 0,1 1-1,0 0 1,0 0 0,0-1 0,0 1 0,0-1 0,0 1-1,0-1 1,0 1 0,1-1 0,-1 1 0,0-1 0,0 0-1,0 0 1,0 0 0,1 0 0,-1 0 0,0 0-1,0 0 1,0 0 0,0 0 0,1 0 0,-1 0 0,0-1-1,0 1 1,0-1 0,1 0 0,9-2-31,0 0-1,0-2 1,16-7 0,-20 8-42,1 0-155,1-1-1,-1 1 1,1 1 0,0 0-1,1 0 1,-1 1-1,0 0 1,1 0-1,13 0 1,-22 2 227,0 0 0,0 1 0,-1-1 0,1 0 1,0 0-1,0 0 0,-1 1 0,1-1 0,0 0 0,-1 1 0,1-1 0,0 0 0,-1 1 1,1-1-1,0 1 0,-1-1 0,1 1 0,-1-1 0,1 1 0,-1 0 0,1-1 0,-1 1 1,0 0-1,1-1 0,-1 1 0,0 0 0,1-1 0,-1 2 0,1 28 1004,-3-22-730,0 1 1,0-1 0,-1 0 0,-6 15 0,8-21-271,-7 13 10,-1-1 0,-1 0 0,-12 14 0,20-25-15,-1-1 1,1 1-1,0-1 1,-1 1-1,0-1 1,0 0-1,1 0 1,-1 0-1,0-1 1,-1 1-1,1-1 1,0 1-1,0-1 1,-1 0-1,1 0 1,0-1-1,-1 1 1,1-1-1,-1 1 1,1-1-1,-1 0 0,-3-1 1,5 0-24,1 0 0,-1 0 0,1 0 0,-1 0 0,0 0 0,1 0 0,0 0 1,-1-1-1,1 1 0,0-1 0,0 1 0,0-1 0,-1 1 0,2-1 0,-1 0 0,0 1 0,0-1 0,0 0 0,1 0 0,-1 1 0,1-1 1,0 0-1,-1 0 0,1 0 0,0 0 0,0-2 0,1-56-3084,-1 57 2677,6-25-7000,6 3-3054</inkml:trace>
</inkml:ink>
</file>

<file path=ppt/ink/ink2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45.530"/>
    </inkml:context>
    <inkml:brush xml:id="br0">
      <inkml:brushProperty name="width" value="0.025" units="cm"/>
      <inkml:brushProperty name="height" value="0.025" units="cm"/>
    </inkml:brush>
  </inkml:definitions>
  <inkml:trace contextRef="#ctx0" brushRef="#br0">1 93 13997,'0'0'5643,"9"-2"-662,67-24 165,-72 24-4979,1 1-1,-1-1 1,0 0 0,0-1-1,1 1 1,-1-1 0,-1 0-1,1 0 1,0 0 0,-1 0-1,0-1 1,1 0 0,-1 1-1,-1-1 1,1 0 0,0 0-1,1-5 1,-4 8-167,-1 1 0,1 0 0,0-1 0,-1 1 0,1 0 0,-1-1 0,1 1 0,0 0 0,-1-1 0,1 1 0,-1 0 0,1 0 0,-1-1 0,1 1 0,-1 0 0,1 0 0,-1 0 0,1 0 0,-1 0 0,1 0 0,-1 0 0,1 0 0,-1 0 0,1 0 0,-1 0 0,1 0 0,-1 0 0,0 0 0,1 0 0,-1 0 0,1 1 0,0-1 0,-2 0 0,-21 6 0,15-1 0,0 1 0,0 0 0,0 0 0,1 1 0,0 0 0,0 0 0,0 0 0,1 1 0,0 0 0,1 1 0,0-1 0,0 1 0,1 0 0,0 0 0,1 0 0,0 1 0,0-1 0,1 1 0,0 0 0,0-1 0,2 1 0,-1 0 0,1 11 0,0-19-27,0 0 0,1 0 0,-1 1 0,0-1 0,1 0 0,0 0 0,-1 0 0,1 0 0,0 0 0,0 0 0,0 0 0,0 0 0,0 0 0,1 0 0,-1-1 0,0 1 0,1 0 0,-1-1 0,1 1 0,0-1 0,0 0 0,2 2 0,0-1-120,0-1-1,0 1 0,0-1 0,0 0 1,1 0-1,-1 0 0,0-1 0,1 0 0,-1 1 1,8-2-1,0 0-458,0-1 0,-1-1 0,1 1 0,-1-2 0,0 0-1,0 0 1,19-10 0,15-19-7044,-2-5-7201</inkml:trace>
</inkml:ink>
</file>

<file path=ppt/ink/ink2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45.869"/>
    </inkml:context>
    <inkml:brush xml:id="br0">
      <inkml:brushProperty name="width" value="0.025" units="cm"/>
      <inkml:brushProperty name="height" value="0.025" units="cm"/>
    </inkml:brush>
  </inkml:definitions>
  <inkml:trace contextRef="#ctx0" brushRef="#br0">147 0 18578,'-11'7'3699,"-5"4"-2392,0-3-93,1 1-1,1 1 1,0 1-1,0 0 0,1 0 1,-19 23-1,32-34-1217,0 1 0,0-1-1,-1 0 1,1 0-1,0 1 1,0-1 0,0 0-1,0 1 1,0-1 0,0 0-1,0 0 1,0 1 0,0-1-1,0 0 1,0 1-1,0-1 1,0 0 0,0 1-1,0-1 1,0 0 0,0 0-1,0 1 1,0-1-1,1 0 1,-1 1 0,0-1-1,0 0 1,0 0 0,1 1-1,-1-1 1,0 0 0,0 0-1,0 0 1,1 1-1,-1-1 1,0 0 0,0 0-1,1 0 1,17 7-307,25 0-494,-40-7 693,49 2-743,-36-2 474,0 1-1,0 0 0,19 5 1,-34-6 420,0 0 1,0 1 0,0-1-1,0 1 1,0-1-1,0 1 1,0-1-1,0 1 1,0 0 0,0-1-1,0 1 1,-1 0-1,1 0 1,0 0-1,0-1 1,-1 1 0,1 0-1,-1 0 1,1 0-1,-1 0 1,1 0-1,-1 0 1,1 0 0,-1 0-1,0 0 1,0 1-1,1-1 1,-1 0 0,0 0-1,0 0 1,0 0-1,0 0 1,0 0-1,-1 1 1,1-1 0,0 0-1,0 0 1,-1 0-1,1 0 1,-1 0-1,1 0 1,-1 0 0,1 0-1,-2 1 1,-1 5 375,-1 0 0,0-1 0,0 0 0,-1 0 0,-6 8-1,4-6-333,-53 49 85,56-54-170,0 0 0,0 1 0,0-1 1,-1-1-1,1 1 0,-1-1 0,0 0 1,0 0-1,0 0 0,0-1 0,0 1 1,-9 0-1,13-2-16,1 0 1,-1 0-1,0 0 0,0 0 1,0-1-1,1 1 0,-1 0 1,0 0-1,0-1 0,0 1 0,1-1 1,-1 1-1,0 0 0,1-1 1,-1 1-1,0-1 0,1 0 1,-1 1-1,1-1 0,-1 1 1,1-1-1,-1 0 0,1 0 1,-1 1-1,1-1 0,0 0 1,-1 0-1,1 1 0,0-1 0,0 0 1,-1 0-1,1 0 0,0 0 1,0 1-1,0-1 0,0 0 1,0 0-1,0 0 0,0 0 1,1 1-1,-1-1 0,0 0 1,1-1-1,-1-1-353,1-1 0,0 0 0,0 1 0,1-1 0,-1 1 0,1-1 0,-1 1 0,5-6 0,2 1-2867,-1 1 0,1 0-1,18-12 1,6-1-5328</inkml:trace>
  <inkml:trace contextRef="#ctx0" brushRef="#br0" timeOffset="1">330 116 13549,'0'0'17825,"0"9"-16720,1 29-833,-1-37-271,0 1-1,1-1 1,-1 1 0,1-1-1,-1 1 1,1-1 0,-1 1-1,1-1 1,0 0 0,0 1-1,0-1 1,-1 0 0,1 0 0,1 1-1,-1-1 1,0 0 0,0 0-1,0 0 1,0-1 0,1 1-1,-1 0 1,1 0 0,-1-1-1,0 1 1,1 0 0,-1-1-1,1 0 1,2 1 0,45 1-4,-37-3 2,74-10-93,-69 8 32,1 0-1,0 1 1,0 0 0,24 2-1,-39 1 48,-1-1-1,1 1 1,-1 0-1,1-1 1,-1 1-1,1 0 1,-1 0-1,0 0 1,0 1-1,0-1 1,1 1-1,-1-1 1,0 1-1,-1 0 1,1-1 0,0 1-1,-1 0 1,1 0-1,-1 0 1,1 0-1,-1 1 1,0-1-1,0 0 1,1 3-1,17 24-72,-17-28-62,-1 0 0,1 0 0,0 0 0,0 0 0,-1 0 0,1 0 0,0-1 0,0 1 0,0-1 0,0 1 0,0-1 0,0 0 0,0 1 0,0-1-1,0 0 1,0-1 0,0 1 0,0 0 0,0 0 0,0-1 0,0 1 0,0-1 0,0 0 0,0 0 0,-1 1 0,1-1 0,0 0 0,1-2 0,52-35-6476,-49 33 5432,27-22-4492</inkml:trace>
</inkml:ink>
</file>

<file path=ppt/ink/ink2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46.414"/>
    </inkml:context>
    <inkml:brush xml:id="br0">
      <inkml:brushProperty name="width" value="0.025" units="cm"/>
      <inkml:brushProperty name="height" value="0.025" units="cm"/>
    </inkml:brush>
  </inkml:definitions>
  <inkml:trace contextRef="#ctx0" brushRef="#br0">39 105 14574,'0'0'9790,"-6"8"-8588,-1 1-909,4-6-204,1 0-1,-1 0 0,1 0 1,0 0-1,0 0 0,0 1 1,0-1-1,1 1 0,-1-1 0,-1 7 1,3-10-88,0 1 0,0-1 0,-1 0 1,1 1-1,0-1 0,0 0 0,0 1 1,0-1-1,0 0 0,0 1 0,0-1 1,0 0-1,0 1 0,0-1 0,0 0 1,0 1-1,0-1 0,0 0 0,0 1 1,0-1-1,0 0 0,1 1 0,-1-1 1,0 0-1,0 1 0,0-1 0,1 0 1,-1 0-1,0 1 0,0-1 0,0 0 1,1 0-1,-1 1 0,0-1 0,1 0 1,-1 0-1,1 1 0,14-4-233,16-16-379,-18 7 344,-1-1 0,-1 0 1,1 0-1,-2-1 0,0-1 0,-1 0 0,0 0 0,10-28 0,-26 66 1068,1 1 0,1 1-1,1-1 1,1 1 0,1 0 0,1 25-1,1-48-770,0 0-1,0 0 1,0 0-1,1 0 1,-1 0-1,0-1 1,1 1-1,-1 0 1,1 0-1,0 0 1,0 0-1,0-1 1,0 1-1,0 0 1,0-1-1,0 1 1,0-1-1,1 1 1,-1-1-1,0 0 1,1 1-1,-1-1 1,1 0-1,0 0 1,-1 0-1,1 0 1,0 0-1,0-1 1,-1 1-1,1-1 1,0 1-1,0-1 1,0 1-1,0-1 1,0 0-1,0 0 1,0 0-1,0 0 1,2 0-1,1-1 25,0 0-1,0 0 0,-1 0 1,1-1-1,0 1 0,0-1 1,-1 0-1,1-1 1,-1 1-1,0-1 0,0 0 1,0 0-1,0 0 0,4-5 1,-1 1-47,-1 0 1,0 0 0,0-1-1,0 0 1,-1 0-1,-1-1 1,1 1-1,-1-1 1,-1 0-1,0 0 1,3-12 0,-6 21 7,0 0 0,0-1 0,0 1 0,0 0 0,0 0-1,0-1 1,0 1 0,0 0 0,0 0 0,0-1 0,0 1 0,0 0 0,0 0 0,0-1 0,0 1 0,-1 0 0,1 0 0,0-1 0,0 1 0,0 0 0,0 0 0,0 0 0,-1-1 0,1 1 0,0 0 0,0 0 0,0 0 0,-1 0 0,1-1 0,0 1 0,0 0 0,0 0 0,-1 0 0,1 0 0,0 0 0,0 0 0,-1 0 0,1 0 0,0 0 0,0 0 0,-1 0 0,1 0 0,0 0 0,0 0 0,-1 0 0,1 0 0,0 0-1,0 0 1,-1 0 0,1 0 0,0 0 0,0 0 0,-1 0 0,1 0 0,0 0 0,0 1 0,-1-1 0,1 0 0,0 0 0,0 0 0,0 0 0,0 1 0,-1-1 0,1 0 0,0 0 0,0 1 0,-15 11 87,10-6-74,1 1 1,0-1-1,0 1 1,0 0 0,1 0-1,-3 9 1,5-13-19,-1 1 0,1 0 0,0 0 0,0-1 1,1 1-1,-1 0 0,1 0 0,0 0 0,0 0 0,0-1 0,1 1 1,-1 0-1,1 0 0,1 5 0,0-8-10,-1 1 0,0-1 0,0 0 0,1 0 0,-1 0 0,1 0 0,-1 0 0,1 0 0,-1 0 0,1 0 0,0-1 0,-1 1 0,1-1 0,0 1 0,0-1 0,-1 0 0,1 1 0,0-1 0,0 0 0,-1 0 0,1 0 0,0-1 0,0 1 0,0 0 0,2-1 0,43-12 0,-35 8 0,-3 0 0,1 1 0,1 0 0,18-4 0,-27 7 0,1 1 0,-1-1 0,1 1 0,-1 0 0,1 0 0,-1 0 0,1 0 0,-1 1 0,1-1 0,-1 1 0,1-1 0,-1 1 0,1 0 0,-1 0 0,0 0 0,1 0 0,-1 1 0,0-1 0,0 1 0,4 3 0,-6-5 0,0 0 0,1 1 0,-1-1 0,0 0 0,0 0 0,1 1 0,-1-1 0,0 0 0,1 1 0,-1-1 0,0 0 0,1 0 0,-1 0 0,0 1 0,1-1 0,-1 0 0,0 0 0,1 0 0,-1 0 0,1 0 0,-1 0 0,0 0 0,1 0 0,-1 0 0,1 0 0,-1 0 0,0 0 0,1 0 0,-1 0 0,0 0 0,1 0 0,-1 0 0,1 0 0,4-14 0,-4-30 0,-2 35 0,1 7-182,0-1 0,0 1 1,0 0-1,0-1 0,0 1 0,0-1 0,1 1 1,-1 0-1,1-1 0,0 1 0,0 0 0,-1 0 1,1-1-1,1 1 0,-1 0 0,2-3 0,1 3-751,0-1 0,-1 1 0,1 0 0,0 1 0,0-1 0,0 1 0,0 0 0,7-2 0,-9 3 580,27-8-13494</inkml:trace>
</inkml:ink>
</file>

<file path=ppt/ink/ink2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47.254"/>
    </inkml:context>
    <inkml:brush xml:id="br0">
      <inkml:brushProperty name="width" value="0.025" units="cm"/>
      <inkml:brushProperty name="height" value="0.025" units="cm"/>
    </inkml:brush>
  </inkml:definitions>
  <inkml:trace contextRef="#ctx0" brushRef="#br0">52 172 17072,'0'0'164,"0"0"0,-1 0-1,1 0 1,0 0 0,-1-1 0,1 1 0,0 0-1,-1 0 1,1 0 0,0 0 0,-1 0-1,1 0 1,0 0 0,0-1 0,-1 1 0,1 0-1,0 0 1,0 0 0,-1-1 0,1 1-1,0 0 1,0 0 0,0-1 0,-1 1 0,1 0-1,0 0 1,0-1 0,0 1 0,0 0-1,0-1 1,0 1 0,-1 0 0,1-1-1,0 1 1,0-1 0,3-16 1540,10-14-1376,10 0 158,-18 25-260,0-1 0,0 1 1,0-1-1,-1 0 0,0 0 1,0 0-1,-1 0 0,0-1 1,5-15-1,-24 28 778,6 3-888,0 1 0,1 0 0,0 1 0,0 0 0,1 1 1,1-1-1,-1 1 0,2 1 0,0 0 0,0 0 1,1 0-1,0 0 0,1 1 0,1 0 0,0-1 1,-2 16-1,6-28-93,0 1 1,-1 0-1,1 0 0,0 0 1,0-1-1,0 1 0,-1 0 1,1-1-1,0 1 1,0 0-1,0-1 0,0 1 1,0-1-1,0 0 1,0 1-1,0-1 0,0 0 1,0 0-1,0 1 0,1-1 1,-1 0-1,0 0 1,0 0-1,0 0 0,0-1 1,0 1-1,0 0 1,2-1-1,39-3-177,-40 3 110,55-9-3405,-19 1-2588,-22 5 1937,23-4-9230</inkml:trace>
</inkml:ink>
</file>

<file path=ppt/ink/ink2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47.794"/>
    </inkml:context>
    <inkml:brush xml:id="br0">
      <inkml:brushProperty name="width" value="0.025" units="cm"/>
      <inkml:brushProperty name="height" value="0.025" units="cm"/>
    </inkml:brush>
  </inkml:definitions>
  <inkml:trace contextRef="#ctx0" brushRef="#br0">136 1 19763,'0'0'3267,"-11"12"-171,-2 4-2338,0 1 0,1 0 0,0 1 0,2 0 0,0 1 0,-13 35 0,16-32-591,0 0 0,2 1 0,0-1 0,2 1 0,0 1-1,1-1 1,2 26 0,0-48-167,0 0 0,1 0 0,-1 1 0,0-1 0,0 0 0,0 0 0,1 0 0,-1 0 0,1 0 0,-1 1 0,1-1 0,-1 0 0,1 0 0,-1 0 0,1 0 0,0-1 0,0 1 0,0 0 0,-1 0 0,1 0 0,0 0 0,0-1 0,0 1 0,0 0 0,2 0 0,0 0 0,-1-1 0,0 0 0,1 1 0,-1-1 0,1 0 0,-1 0 0,1 0 0,-1-1 0,0 1 0,1 0 0,4-2 0,2-2 0,0 1 0,-1-1 0,1 0 0,-1-1 0,12-8 0,-8 3 0,-9 6 0,0 1 0,1 0 0,-1 0 0,1 0 0,-1 1 0,1-1 0,0 1 0,0 0 0,0 0 0,0 0 0,1 0 0,-1 1 0,0 0 0,9-2 0,-11 6 0,0 1 0,0-1 0,0 0 0,-1 1 0,1-1 0,-1 1 0,0-1 0,0 1 0,0 0 0,-1 0 0,1-1 0,-1 1 0,0 6 0,1 1 0,0-3 0,0 0 0,1 0 0,0-1 0,0 1 0,1 0 0,0-1 0,6 13 0,-8-19 0,0 1 0,0-1 0,1 0 0,-1 0 0,0 0 0,0 0 0,1 0 0,-1 0 0,1 0 0,-1 0 0,1 0 0,-1 0 0,1-1 0,-1 1 0,1-1 0,2 1 0,0-1 0,-1 0 0,0 0 0,0 0 0,1 0 0,-1-1 0,0 0 0,0 0 0,0 1 0,0-2 0,0 1 0,5-3 0,-2 1 0,9-4 0,0 0 0,29-9 0,-40 15 0,0-1 0,1 2 0,-1-1 0,0 0 0,0 1 0,1 0 0,-1 0 0,0 0 0,1 1 0,-1-1 0,0 1 0,0 0 0,0 0 0,1 1 0,-1-1 0,5 4 0,-8-5-182,0 1-1,0 0 1,0 0 0,0-1 0,1 1-1,-1-1 1,0 1 0,0-1-1,1 0 1,-1 1 0,0-1-1,0 0 1,1 0 0,-1 0 0,0 0-1,1 0 1,-1 0 0,0 0-1,1 0 1,-1 0 0,0-1-1,0 1 1,1 0 0,-1-1 0,0 0-1,0 1 1,0-1 0,0 1-1,0-1 1,0 0 0,2-1-1,0-1-1081,-1-1-1,0 1 0,1-1 0,-1 1 1,0-1-1,-1 0 0,1 0 0,1-8 1,6-16-12173</inkml:trace>
</inkml:ink>
</file>

<file path=ppt/ink/ink2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48.120"/>
    </inkml:context>
    <inkml:brush xml:id="br0">
      <inkml:brushProperty name="width" value="0.025" units="cm"/>
      <inkml:brushProperty name="height" value="0.025" units="cm"/>
    </inkml:brush>
  </inkml:definitions>
  <inkml:trace contextRef="#ctx0" brushRef="#br0">0 23 17809,'0'0'10826,"61"-23"-36578</inkml:trace>
</inkml:ink>
</file>

<file path=ppt/ink/ink2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48.479"/>
    </inkml:context>
    <inkml:brush xml:id="br0">
      <inkml:brushProperty name="width" value="0.025" units="cm"/>
      <inkml:brushProperty name="height" value="0.025" units="cm"/>
    </inkml:brush>
  </inkml:definitions>
  <inkml:trace contextRef="#ctx0" brushRef="#br0">26 0 14574,'0'0'13271,"3"9"-11712,-3-8-1538,2 3 142,0 1 1,0-1-1,-1 1 1,1-1-1,-1 1 0,0 0 1,-1 0-1,1-1 1,-1 1-1,0 0 1,0 0-1,-1 0 0,1-1 1,-1 1-1,0 0 1,0-1-1,-2 6 1,-5 6 3,4-9-145,0-1-1,1 1 0,0 0 0,1-1 0,0 1 0,0 0 0,0 1 1,1-1-1,0 0 0,0 11 0,1-17-21,1 0 0,0 0 0,-1 0 0,1 0 0,0 0 0,0 0 0,0 0 0,0-1 0,0 1 0,0 0 0,0 0 0,0-1 0,0 1 0,0-1 0,0 1 0,0-1 0,1 1 0,-1-1 0,0 0 0,0 0 0,1 1 0,-1-1 0,0 0 0,0 0 0,0 0 0,1 0 0,-1-1 0,0 1 0,0 0 0,1 0 0,-1-1 0,0 1 0,2-2 0,43-13 0,-32 5 0,-1-1 0,0-1 0,0 0 0,-1 0 0,-1-1 0,0-1 0,-1 0 0,17-31 0,-35 86 0,5-30 0,0 1 0,0-1 0,1 1 0,1-1 0,0 1 0,1 0 0,0 11 0,0-20 0,1-1 0,-1 0 0,1 0 0,-1 0 0,1 1 0,-1-1 0,1 0 0,0 0 0,0 0 0,0 0 0,0 0 0,1 0 0,-1 0 0,0-1 0,1 1 0,0 0 0,-1-1 0,1 1 0,0-1 0,-1 0 0,1 1 0,0-1 0,0 0 0,0 0 0,0 0 0,0 0 0,1-1 0,-1 1 0,0-1 0,0 1 0,0-1 0,1 0 0,-1 1 0,0-1 0,0 0 0,1-1 0,-1 1 0,0 0 0,0-1 0,0 1 0,1-1 0,3-1 0,2-1 0,0 0 0,0-1 0,-1 0 0,1 0 0,-1-1 0,0 0 0,0 0 0,0 0 0,-1-1 0,0 0 0,7-9 0,2-2 0,-1-1 0,-1-1 0,12-21 0,-31 74-1914,4 11-4788,2-34-5374</inkml:trace>
</inkml:ink>
</file>

<file path=ppt/ink/ink2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49.662"/>
    </inkml:context>
    <inkml:brush xml:id="br0">
      <inkml:brushProperty name="width" value="0.025" units="cm"/>
      <inkml:brushProperty name="height" value="0.025" units="cm"/>
    </inkml:brush>
  </inkml:definitions>
  <inkml:trace contextRef="#ctx0" brushRef="#br0">69 0 10730,'-1'22'13336,"-4"10"-6846,-3 16-4651,-5 29-3354,4-30 3343,9-45-1826,-13 67 27,-6 137-1,19-206-28,0 1 0,0-1 0,0 1 0,0-1 0,0 1 0,0-1 0,0 1 0,1-1 0,-1 1 0,0-1 0,0 1 0,1-1 0,-1 1 0,0-1 0,1 1 0,-1-1 0,0 0 0,1 1 0,-1-1 0,0 0 0,1 1 0,-1-1 0,1 0 0,-1 1 0,1-1 0,-1 0 0,1 0 0,-1 0 0,1 1 0,-1-1 0,1 0 0,-1 0 0,1 0 0,-1 0 0,1 0 0,0 0 0,-1 0 0,1 0 0,-1 0 0,1 0 0,-1 0 0,1-1 0,-1 1 0,1 0 0,-1 0 0,1 0 0,-1-1 0,1 1 0,-1 0 0,1-1 0,-1 1 0,0 0 0,1-1 0,0 0 0,27-18 0,-1-9 0,29-26 0,-54 52 0,1-1 0,0 1 0,0 0 0,0 0 0,0 0 0,1 1 0,-1-1 0,0 1 0,1 0 0,-1 0 0,1 0 0,-1 0 0,1 0 0,-1 1 0,1 0 0,4 0 0,-7 0 0,0 1 0,0 0 0,0 0 0,0 0 0,0 0 0,0 0 0,0 0 0,0 0 0,0 0 0,0 0 0,-1 0 0,1 0 0,-1 1 0,1-1 0,-1 0 0,1 1 0,-1-1 0,1 0 0,-1 1 0,0-1 0,0 0 0,0 1 0,0-1 0,0 2 0,1 43 0,-1-38 0,3-128 0,-3 119 0,0 1 0,0-1 0,0 1 0,0 0 0,0-1 0,1 1 0,-1 0 0,0-1 0,0 1 0,1 0 0,-1-1 0,0 1 0,0 0 0,1 0 0,-1-1 0,0 1 0,1 0 0,-1 0 0,0 0 0,1-1 0,-1 1 0,0 0 0,1 0 0,-1 0 0,1 0 0,-1 0 0,0 0 0,1 0 0,-1 0 0,1 0 0,-1 0 0,0 0 0,1 0 0,-1 0 0,0 0 0,1 0 0,-1 0 0,1 0 0,-1 0 0,0 0 0,1 1 0,-1-1 0,0 0 0,1 1 0,20 7 0,-19-7 0,5 1 0,-1 0 0,0 0 0,1-1 0,-1 0 0,1 0 0,-1 0 0,1-1 0,-1 0 0,1 0 0,-1-1 0,1 0 0,-1 0 0,1 0 0,-1-1 0,0 0 0,11-5 0,-12 4 0,-1 1 0,0-1 0,0 0 0,0 0 0,-1 0 0,1 0 0,-1-1 0,1 0 0,-1 1 0,0-1 0,-1 0 0,1-1 0,-1 1 0,0 0 0,0-1 0,0 1 0,0-1 0,-1 0 0,0 0 0,0 1 0,0-1 0,0 0 0,-1-5 0,-6 15 0,-3 11 0,1 5 0,1 0 0,1 1 0,1-1 0,1 1 0,1 1 0,1-1 0,1 0 0,2 36 0,0-55-89,0-1 1,0 1-1,0-1 1,0 1-1,0-1 1,0 1-1,1-1 0,-1 0 1,1 0-1,-1 0 1,1 0-1,0 0 0,0 0 1,0 0-1,4 2 1,-5-3-37,-1 0 1,1-1-1,0 1 0,-1-1 1,1 0-1,0 1 1,0-1-1,0 1 1,0-1-1,-1 0 1,1 0-1,0 1 1,0-1-1,0 0 1,0 0-1,0 0 0,0 0 1,0 0-1,0 0 1,0 0-1,-1 0 1,1-1-1,0 1 1,0 0-1,0-1 1,0 1-1,0 0 0,-1-1 1,1 1-1,0-1 1,0 1-1,-1-1 1,1 1-1,0-1 1,-1 0-1,1 1 1,0-1-1,-1 0 0,1 1 1,-1-1-1,1 0 1,-1 0-1,0 0 1,1 0-1,-1 1 1,1-3-1,4-21-10861</inkml:trace>
</inkml:ink>
</file>

<file path=ppt/ink/ink2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50.113"/>
    </inkml:context>
    <inkml:brush xml:id="br0">
      <inkml:brushProperty name="width" value="0.025" units="cm"/>
      <inkml:brushProperty name="height" value="0.025" units="cm"/>
    </inkml:brush>
  </inkml:definitions>
  <inkml:trace contextRef="#ctx0" brushRef="#br0">108 1 6822,'0'0'24920,"-46"66"-24183,28-15-449,-3 9-288,6 4 0,8 2 0,7-4 0,0-5 0,13-14-1025,12-19-4388,1-16-5413</inkml:trace>
</inkml:ink>
</file>

<file path=ppt/ink/ink2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51.278"/>
    </inkml:context>
    <inkml:brush xml:id="br0">
      <inkml:brushProperty name="width" value="0.025" units="cm"/>
      <inkml:brushProperty name="height" value="0.025" units="cm"/>
    </inkml:brush>
  </inkml:definitions>
  <inkml:trace contextRef="#ctx0" brushRef="#br0">98 1 19827,'0'0'2797,"-6"9"-464,-2 3-1819,1 1 0,0-1-1,1 1 1,1 0 0,0 1 0,1-1 0,-4 23 0,-4 78 952,8-61-958,-19 88 0,23-140-407,-1-10-413,0 0 0,1 1-1,0-1 1,0 0 0,1 0 0,0 0-1,3-12 1,3-23-558,-7-53 907,-4 103 471,0 9-530,2-3 132,2 0 0,0-1-1,0 1 1,1 0 0,1 0 0,0-1 0,0 1 0,1-1-1,6 13 1,-8-20-27,1-1 0,0 0 0,0 1 0,0-1 0,1 0 0,-1 0 1,1-1-1,0 1 0,-1 0 0,1-1 0,0 0 0,1 1 0,-1-1 0,0-1 0,1 1 0,-1 0 0,1-1 0,-1 0 0,1 1 0,0-1 0,-1-1 0,1 1 0,0-1 0,0 1 0,0-1 0,-1 0 0,1 0 0,0-1 0,0 1 0,0-1 0,-1 0 0,6-2 0,-3 2-73,1-2-1,-1 1 1,0-1 0,0 0-1,0 0 1,0 0-1,-1-1 1,1 0 0,-1 0-1,0-1 1,0 0-1,-1 1 1,1-1 0,-1-1-1,4-5 1,-3 4-13,-1-1 1,0 1-1,0-1 0,-1 0 1,1 0-1,-2 0 1,1 0-1,-1 0 1,-1-1-1,1 1 1,-1-12-1,-1 20 3,1-1 0,-1 0 0,0 1 0,0-1 0,0 0 0,0 1 0,0-1 0,0 1 0,0-1 0,-1 0 0,1 1 0,0-1 0,0 1 0,0-1 0,-1 0 0,1 1 0,0-1 0,0 1 0,-1-1 0,1 1 0,-1-1 0,1 1 0,0-1 0,-1 1 0,1 0 0,-1-1 0,1 1 0,-1 0 0,1-1 0,-1 1 0,1 0 0,-1-1 0,0 1 0,1 0 0,-1 0 0,1 0 0,-1 0 0,0-1 0,1 1 0,-1 0 0,1 0 0,-1 0 0,0 0 0,1 0 0,-2 1 0,0-1 0,1 1 0,-1-1 0,0 1 0,0 0 0,1 0 0,-1 0 0,0 0 0,1 0 0,-1 0 0,1 0 0,-1 1 0,1-1 0,0 0 0,-2 3 0,-4 6 0,1 1 0,1 0 0,0 0 0,1 1 0,0-1 0,0 1 0,2 0 0,-1 0 0,1 0 0,1 0 0,0 0 0,1 15 0,0-26 0,0-1 0,1 1 0,-1-1 0,0 1 0,0 0 0,0-1 0,1 1 0,-1-1 0,0 1 0,0-1 0,1 1 0,-1-1 0,1 1 0,-1-1 0,0 0 0,1 1 0,-1-1 0,1 1 0,-1-1 0,1 0 0,-1 1 0,1-1 0,-1 0 0,1 0 0,-1 1 0,1-1 0,0 0 0,-1 0 0,1 0 0,0 0 0,25-3 0,20-16 0,10-20 0,28-16 0,-76 51 0,0 0 0,0 0 0,0 1 0,0 0 0,0 1 0,0 0 0,1 0 0,15-1 0,-22 3 0,-1 0 0,1 0 0,0 1 0,-1-1 0,1 1 0,-1-1 0,1 1 0,-1 0 0,1-1 0,-1 1 0,1 0 0,-1 0 0,1 0 0,-1 0 0,0 0 0,0 1 0,0-1 0,1 0 0,-1 1 0,0-1 0,-1 0 0,1 1 0,0-1 0,0 1 0,-1-1 0,1 1 0,-1 0 0,1-1 0,-1 1 0,1 0 0,-1-1 0,0 3 0,3 63 0,-3-54 0,3 64 0,-3-77-74,0 1 1,0-1-1,1 0 1,-1 1-1,0-1 1,0 0-1,0 0 1,0 0-1,1 1 1,-1-1-1,0 0 1,0 0-1,1 0 1,-1 1-1,0-1 0,0 0 1,1 0-1,-1 0 1,0 0-1,0 0 1,1 1-1,-1-1 1,0 0-1,1 0 1,-1 0-1,0 0 1,0 0-1,1 0 0,-1 0 1,0 0-1,1 0 1,-1 0-1,0 0 1,1-1-1,3-2-6491</inkml:trace>
</inkml:ink>
</file>

<file path=ppt/ink/ink2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52.433"/>
    </inkml:context>
    <inkml:brush xml:id="br0">
      <inkml:brushProperty name="width" value="0.025" units="cm"/>
      <inkml:brushProperty name="height" value="0.025" units="cm"/>
    </inkml:brush>
  </inkml:definitions>
  <inkml:trace contextRef="#ctx0" brushRef="#br0">12 103 14734,'-1'0'224,"1"0"1,-1 0-1,1 0 1,-1 0-1,1 0 1,0 0-1,-1 0 1,1 0-1,-1 0 1,1 0-1,-1 0 1,1 0-1,0 0 0,-1-1 1,1 1-1,0 0 1,-1 0-1,1-1 1,0 1-1,-1 0 1,1 0-1,0-1 1,-1 1-1,1 0 1,0-1-1,-1 1 1,1 0-1,0-1 0,0 1 1,-1-1-1,4-14 2810,16-14-1105,-10 22-1445,1 0 0,-1 0 0,1 1 0,16-7 0,-21 11-394,-1 0-1,1 0 0,0 0 1,0 1-1,0 0 0,0 0 1,1 0-1,-1 1 0,0 0 1,0 0-1,0 0 0,8 2 1,-11-2-86,0 1 1,-1 0-1,1 0 1,-1 0-1,1 0 1,-1 0-1,1 0 1,-1 1-1,0-1 1,1 0-1,-1 1 1,0-1-1,0 1 1,0-1-1,0 1 1,0 0-1,-1-1 1,1 1-1,0 0 1,-1-1-1,1 1 1,-1 0-1,0 0 1,1 0-1,-1 0 1,0 3-1,-2 54 139,2-55-119,-2 6 9,0-1 0,-1 1 0,0-1 0,-7 14 0,7-17-12,0 1 0,1-1 0,-1 1 0,1 0-1,0 0 1,1-1 0,0 1 0,0 0 0,0 15 0,1-22-11,1 1 0,-1-1 0,1 1 0,0-1 0,-1 1 0,1 0 0,-1-1 0,1 0 0,0 1 0,-1-1-1,1 1 1,0-1 0,0 0 0,-1 0 0,1 1 0,0-1 0,0 0 0,-1 0 0,1 0 0,0 0 0,0 0 0,0 0 0,-1 0 0,1 0 0,0 0 0,0 0 0,-1 0 0,1-1 0,0 1 0,0 0 0,1-1 0,26-8 450,-13 1-379,0-1 1,0 0-1,-1-1 0,-1 0 1,1-1-1,-2-1 0,0 0 0,0-1 1,-1 0-1,0-1 0,-2 0 1,11-19-1,-18 30-79,-1 0 1,0 0-1,0 0 1,0 0-1,0-1 1,-1 1-1,1 0 1,-1-1-1,1 1 1,-1 0-1,-1-1 1,1 1-1,0 0 1,-1-1 0,-1-5-1,1 8-2,1 0 0,-1 0-1,0 0 1,1 0 0,-1 0 0,0 0 0,0 0-1,0 0 1,0 0 0,0 0 0,0 0 0,0 1 0,0-1-1,-1 0 1,1 1 0,0-1 0,0 1 0,-1-1-1,1 1 1,0 0 0,0-1 0,-1 1 0,1 0-1,0 0 1,-1 0 0,1 0 0,0 0 0,-1 0-1,1 1 1,0-1 0,-1 0 0,1 0 0,0 1 0,0-1-1,-1 1 1,1 0 0,0-1 0,0 1 0,0 0-1,0-1 1,-2 2 0,1 0 1,0-1 0,0 0 0,0 1-1,0-1 1,0 1 0,0 0 0,0 0 0,1 0 0,-1 0 0,1 0 0,-1 0-1,1 0 1,0 0 0,-1 0 0,1 1 0,0-1 0,1 1 0,-1-1-1,-1 5 1,2-6-3,0 1 0,0-1 0,0 0-1,0 1 1,1-1 0,-1 0 0,0 1 0,1-1-1,-1 0 1,0 0 0,1 1 0,-1-1-1,1 0 1,0 0 0,-1 0 0,1 1 0,0-1-1,0 0 1,0 0 0,0 0 0,0 0-1,0-1 1,0 1 0,0 0 0,0 0 0,0-1-1,1 1 1,-1 0 0,0-1 0,0 1-1,1-1 1,-1 0 0,0 1 0,1-1 0,-1 0-1,0 0 1,1 0 0,0 0 0,12 1-973,0 0 1,0-1 0,20-3-1,-20 1-1423,0-1-1,-1 0 0,1-1 1,-1-1-1,25-11 0,-7-1-4482</inkml:trace>
</inkml:ink>
</file>

<file path=ppt/ink/ink2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52.804"/>
    </inkml:context>
    <inkml:brush xml:id="br0">
      <inkml:brushProperty name="width" value="0.025" units="cm"/>
      <inkml:brushProperty name="height" value="0.025" units="cm"/>
    </inkml:brush>
  </inkml:definitions>
  <inkml:trace contextRef="#ctx0" brushRef="#br0">96 1 9545,'0'0'9059,"-7"11"-5722,-10 15-1859,0-3 683,2 1 0,1 1 0,-11 27-1,25-52-2148,0 1-1,0-1 1,-1 0 0,1 1-1,0-1 1,0 0-1,0 1 1,0-1-1,0 0 1,0 1-1,0-1 1,0 0 0,0 1-1,1-1 1,-1 0-1,0 1 1,0-1-1,0 0 1,0 1-1,0-1 1,0 0-1,1 1 1,-1-1 0,0 0-1,0 0 1,1 1-1,-1-1 1,0 0-1,0 0 1,1 0-1,-1 1 1,0-1 0,0 0-1,1 0 1,-1 0-1,0 0 1,1 0-1,-1 1 1,0-1-1,1 0 1,-1 0 0,0 0-1,1 0 1,-1 0-1,0 0 1,1 0-1,-1 0 1,0 0-1,1 0 1,-1 0 0,0 0-1,1-1 1,-1 1-1,0 0 1,1 0-1,-1 0 1,0 0-1,1-1 1,-1 1-1,1 0 1,9-5-12,1 0 0,0 0 0,-1-1 0,0 0 0,-1-1 0,1 0 0,13-14 0,-15 13 0,0 1 0,0 0 0,0 1 0,1 0 0,0 0 0,0 1 0,0 0 0,1 0 0,0 1 0,16-4 0,-26 8 0,1 0 0,0 0 0,0 0 0,-1 0 0,1 0 0,0 0 0,0 0 0,-1 0 0,1 0 0,0 0 0,0 0 0,-1 1 0,1-1 0,0 0 0,0 0 0,-1 1 0,1-1 0,0 1 0,-1-1 0,1 1 0,-1-1 0,1 1 0,-1-1 0,1 1 0,-1-1 0,1 1 0,-1 0 0,1-1 0,-1 1 0,1 0 0,-1-1 0,0 1 0,0 0 0,1-1 0,-1 1 0,0 0 0,0 0 0,0 0 0,1 38 0,-1-15 0,0-24 0,1 1 0,-1-1 0,0 1 0,1-1 0,-1 1 0,1-1 0,-1 1 0,1-1 0,-1 1 0,1-1 0,-1 0 0,1 1 0,-1-1 0,1 0 0,-1 0 0,1 1 0,0-1 0,-1 0 0,1 0 0,0 0 0,-1 0 0,1 0 0,-1 0 0,1 0 0,0 0 0,-1 0 0,1 0 0,0 0 0,-1 0 0,1 0 0,-1 0 0,1-1 0,0 1 0,-1 0 0,1 0 0,-1-1 0,1 1 0,-1-1 0,2 0 0,22-12 0,-16 8 0,-1-1 0,1 1 0,0 1 0,0-1 0,0 1 0,10-3 0,-17 7 0,1-1 0,0 1 0,-1 0 0,1-1 0,-1 1 0,1 0 0,-1 0 0,1 0 0,0 0 0,-1 0 0,1 1 0,-1-1 0,1 0 0,-1 1 0,1-1 0,-1 1 0,1 0 0,-1-1 0,1 1 0,-1 0 0,0 0 0,1 0 0,-1 0 0,0 0 0,0 0 0,0 0 0,0 0 0,0 0 0,0 1 0,0-1 0,0 0 0,0 1 0,0-1 0,-1 1 0,1-1 0,-1 1 0,1-1 0,-1 1 0,1-1 0,-1 1 0,0 2 0,3 9-33,-2-7-132,0 0 0,0 0 0,1 0 1,-1 0-1,6 10 0,-6-15 64,0 0-1,0 0 0,-1 0 1,1 0-1,0 0 1,0 0-1,0 0 1,0 0-1,0 0 1,0-1-1,0 1 1,0 0-1,0-1 1,0 1-1,1-1 1,-1 1-1,0-1 1,0 1-1,1-1 1,-1 0-1,0 0 1,0 0-1,1 0 1,-1 0-1,0 0 1,1 0-1,-1 0 1,0 0-1,0-1 1,1 1-1,-1 0 1,0-1-1,0 1 1,2-2-1,17-9-7783</inkml:trace>
</inkml:ink>
</file>

<file path=ppt/ink/ink2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53.428"/>
    </inkml:context>
    <inkml:brush xml:id="br0">
      <inkml:brushProperty name="width" value="0.025" units="cm"/>
      <inkml:brushProperty name="height" value="0.025" units="cm"/>
    </inkml:brush>
  </inkml:definitions>
  <inkml:trace contextRef="#ctx0" brushRef="#br0">148 123 8232,'0'0'5381,"2"-11"-1383,-1 7-3395,12-42 2592,-13 43-2603,1 0 0,0-1 1,-1 1-1,0 0 0,1 0 0,-1 0 0,-1-1 0,1 1 0,0 0 0,-1 0 0,1 0 0,-1 0 0,0 0 0,-2-4 0,2 6-549,1 0-1,-1 0 1,0 0 0,0 1 0,0-1-1,0 0 1,0 0 0,0 1-1,0-1 1,-1 1 0,1-1-1,0 1 1,0-1 0,0 1 0,-1 0-1,1 0 1,0-1 0,0 1-1,0 0 1,-1 0 0,1 0 0,0 0-1,0 1 1,-1-1 0,1 0-1,0 0 1,0 1 0,0-1 0,-1 1-1,1-1 1,0 1 0,0-1-1,0 1 1,0 0 0,0 0-1,0-1 1,0 1 0,0 0 0,0 0-1,-1 2 1,-4 2 102,1 1 0,-1 0 1,1 1-1,-8 13 0,1 1-145,1 1 0,0 0 0,2 1 0,1 1 0,0-1 0,2 1 0,1 0 0,-3 30 0,8-51 0,0-1 0,0 0 0,0 0 0,0 1 0,0-1 0,0 0 0,1 0 0,-1 1 0,1-1 0,-1 0 0,1 0 0,0 0 0,0 0 0,0 0 0,0 0 0,0 0 0,1 0 0,-1 0 0,0 0 0,1-1 0,0 1 0,2 2 0,0-2 0,-1-1 0,0 1 0,1-1 0,-1 0 0,1 0 0,-1 0 0,1 0 0,0-1 0,-1 1 0,1-1 0,0 0 0,6-1 0,6-1 0,-1-1 0,0 0 0,0-1 0,0-1 0,24-12 0,-20 8-978,0-2-1,0 0 1,20-18 0,-27 19-667,0-1 0,0 0 0,-2-1 0,1 0-1,9-15 1,4-17-13238</inkml:trace>
</inkml:ink>
</file>

<file path=ppt/ink/ink2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54.033"/>
    </inkml:context>
    <inkml:brush xml:id="br0">
      <inkml:brushProperty name="width" value="0.025" units="cm"/>
      <inkml:brushProperty name="height" value="0.025" units="cm"/>
    </inkml:brush>
  </inkml:definitions>
  <inkml:trace contextRef="#ctx0" brushRef="#br0">125 0 18834,'0'0'3390,"-9"14"218,-10 16-2168,2 2 1,-19 43-1,27-54-1005,2 1 1,0-1 0,1 1 0,1 1-1,-4 39 1,9-58-436,-1 0 0,1 1 0,0-1 0,0 1 0,1-1 0,0 0 0,-1 0 0,1 1 0,1-1 0,-1 0 0,4 7 0,-4-9 0,1 0 0,0-1 0,0 1 0,-1-1 0,1 1 0,0-1 0,0 0 0,1 0 0,-1 0 0,0 0 0,0 0 0,0-1 0,1 1 0,-1-1 0,0 1 0,1-1 0,-1 0 0,0 0 0,1 0 0,-1 0 0,0 0 0,1 0 0,2-1 0,0 0 0,0 0 0,0 0 0,0-1 0,0 1 0,-1-1 0,1 0 0,0 0 0,-1-1 0,1 0 0,-1 1 0,6-7 0,43-43 0,-7 4 0,-45 48 0,-1 0 0,0 0 0,0 0 0,0-1 0,1 1 0,-1 0 0,0 0 0,0 0 0,1 0 0,-1 0 0,0 0 0,0-1 0,1 1 0,-1 0 0,0 0 0,1 0 0,-1 0 0,0 0 0,0 0 0,1 0 0,-1 0 0,0 0 0,1 0 0,-1 0 0,0 0 0,0 1 0,1-1 0,-1 0 0,0 0 0,0 0 0,1 0 0,-1 0 0,0 0 0,0 1 0,1-1 0,-1 0 0,0 0 0,0 0 0,0 1 0,1-1 0,-1 0 0,0 0 0,0 1 0,0-1 0,0 0 0,0 0 0,0 1 0,1-1 0,-1 0 0,0 0 0,0 1 0,0-1 0,0 0 0,0 1 0,0-1 0,2 30 0,-7 31 0,4-60 0,1-1 0,0 1 0,0-1 0,0 1 0,0-1 0,-1 1 0,1-1 0,0 1 0,0-1 0,0 1 0,0-1 0,0 1 0,0-1 0,0 1 0,1-1 0,-1 1 0,0-1 0,0 1 0,0-1 0,0 1 0,1-1 0,-1 1 0,0-1 0,0 0 0,1 1 0,-1-1 0,0 1 0,1-1 0,-1 0 0,0 1 0,1-1 0,-1 0 0,2 1 0,16-6 0,22-24 0,-37 26 0,16-14 0,-16 13 0,0 1 0,1-1 0,0 1 0,-1-1 0,1 1 0,1 1 0,-1-1 0,0 0 0,1 1 0,-1 0 0,1 0 0,7-2 0,-10 8 0,-1 0 0,0 0 0,1 0 0,-1 1 0,-1-1 0,1 0 0,-1 1 0,1-1 0,-1 1 0,-1 5 0,1 0 0,1 10 0,-1-12 0,0 0 0,0 0 0,1 0 0,0 0 0,0 0 0,1 0 0,0-1 0,1 1 0,3 8 0,-5-15 0,0 0 0,-1-1 0,1 1 0,0 0 0,0-1 0,0 1 0,0-1 0,0 1 0,0-1 0,0 1 0,0-1 0,0 0 0,0 1 0,0-1 0,0 0 0,0 0 0,1 0 0,-1 0 0,0 0 0,0 0 0,0 0 0,0 0 0,0 0 0,0-1 0,0 1 0,0 0 0,0-1 0,0 1 0,0-1 0,0 1 0,0-1 0,0 1 0,0-1 0,0 0 0,0 1 0,0-2 0,38-33 0,-32 28 0,4-3 0,-7 4 0,1 1 0,0 0 0,0 1 0,1-1 0,-1 1 0,1 0 0,0 0 0,0 1 0,0 0 0,1 0 0,-1 0 0,7-1 0,-12 4 0,0 0 0,0 1 0,-1-1 0,1 1 0,0 0 0,0-1 0,-1 1 0,1 0 0,0-1 0,-1 1 0,1 0 0,-1 0 0,1-1 0,-1 1 0,1 0 0,-1 0 0,0 0 0,1 0 0,-1 0 0,0-1 0,0 1 0,0 0 0,0 0 0,0 0 0,1 0 0,-2 0 0,1 1 0,2 34 0,-2-31 0,0-4-17,0 0 0,0 1 0,0-1 0,0 0 0,0 0 0,0 1 0,0-1 0,0 0 0,0 1 0,1-1 0,-1 0 0,0 0 0,1 0 0,-1 1 0,1-1 0,0 0 0,-1 0 0,1 0 0,0 0 0,0 0 0,1 1 0,-1-2-33,-1 0-1,1 0 0,0 0 0,0 0 0,0 0 1,0-1-1,-1 1 0,1 0 0,0-1 1,0 1-1,-1 0 0,1-1 0,0 1 1,-1-1-1,1 1 0,0-1 0,-1 1 0,1-1 1,-1 0-1,1 1 0,-1-1 0,1 0 1,0 0-1,3-4-644,-1-1 1,1 1-1,-1-1 1,0 0-1,0 0 1,-1 0-1,3-9 1,-4-2-8974</inkml:trace>
</inkml:ink>
</file>

<file path=ppt/ink/ink2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54.362"/>
    </inkml:context>
    <inkml:brush xml:id="br0">
      <inkml:brushProperty name="width" value="0.025" units="cm"/>
      <inkml:brushProperty name="height" value="0.025" units="cm"/>
    </inkml:brush>
  </inkml:definitions>
  <inkml:trace contextRef="#ctx0" brushRef="#br0">0 0 21909,'0'0'6822,"69"50"-35553</inkml:trace>
</inkml:ink>
</file>

<file path=ppt/ink/ink2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54.720"/>
    </inkml:context>
    <inkml:brush xml:id="br0">
      <inkml:brushProperty name="width" value="0.025" units="cm"/>
      <inkml:brushProperty name="height" value="0.025" units="cm"/>
    </inkml:brush>
  </inkml:definitions>
  <inkml:trace contextRef="#ctx0" brushRef="#br0">177 62 15983,'0'0'13581,"-10"-4"-11766,10 4-1807,-3-2 43,-1 0 0,0 1 0,1-1 0,-1 1 0,0 0 0,1 0 1,-1 0-1,0 0 0,0 1 0,0 0 0,0-1 0,0 1 0,0 1 0,0-1 1,0 0-1,1 1 0,-1 0 0,0 0 0,0 0 0,0 1 0,1-1 0,-1 1 1,1 0-1,-1 0 0,1 0 0,-4 3 0,2 0-51,-1 0 0,0 0 0,1 1 0,0 0 0,1 0 0,-1 0 0,1 0 0,0 1 0,1 0 0,0-1 0,0 1 0,0 1 0,1-1 0,-3 11 0,5-17 0,0 0 0,1 0 0,-1 0 0,0 1 0,0-1 0,1 0 0,-1 0 0,0 0 0,1 0 0,-1-1 0,1 1 0,-1 0 0,1 0 0,0 0 0,-1 0 0,1 0 0,0-1 0,0 1 0,0 0 0,-1-1 0,1 1 0,0 0 0,0-1 0,0 1 0,0-1 0,0 0 0,0 1 0,0-1 0,0 0 0,0 1 0,0-1 0,0 0 0,0 0 0,0 0 0,0 0 0,1 0 0,-1 0 0,0 0 0,2-1 0,48-7 0,-38 3 0,-1-1 0,0 0 0,-1-1 0,1-1 0,-1 0 0,-1 0 0,0-1 0,0-1 0,0 1 0,-1-2 0,-1 1 0,0-1 0,0 0 0,11-25 0,-13 17 0,-6 19 0,1 0 0,-1 0 0,0-1 0,0 1 0,0 0 0,1 0 0,-1-1 0,0 1 0,0 0 0,0 0 0,0-1 0,0 1 0,0 0 0,0 0 0,1-1 0,-1 1 0,0 0 0,0 0 0,0-1 0,0 1 0,0 0 0,0 0 0,0-1 0,0 1 0,0 0 0,-1-1 0,1 1 0,0 0 0,0 0 0,0-1 0,0 1 0,0 0 0,0 0 0,0-1 0,-1 1 0,1 0 0,0 0 0,0 0 0,0-1 0,-1 1 0,1 0 0,0 0 0,0 0 0,0 0 0,-1-1 0,1 1 0,0 0 0,0 0 0,-1 0 0,0 0 0,-4 5 0,5-5 0,-6 8-285,0 1-1,1 0 1,0 0 0,0 0-1,1 1 1,0 0 0,0 0-1,2 0 1,-4 17 0,5-23 44,0 0 0,0 0 0,1 0 0,-1 0 0,1 0 0,0 1 0,0-1 0,1 0 1,-1 0-1,1 0 0,0 0 0,0 0 0,0 0 0,1 0 0,-1 0 0,1-1 0,0 1 1,0 0-1,0-1 0,0 1 0,1-1 0,0 0 0,-1 0 0,1 0 0,0 0 0,1-1 0,3 4 1,28 6-9124</inkml:trace>
</inkml:ink>
</file>

<file path=ppt/ink/ink2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55.187"/>
    </inkml:context>
    <inkml:brush xml:id="br0">
      <inkml:brushProperty name="width" value="0.025" units="cm"/>
      <inkml:brushProperty name="height" value="0.025" units="cm"/>
    </inkml:brush>
  </inkml:definitions>
  <inkml:trace contextRef="#ctx0" brushRef="#br0">29 0 14574,'0'0'17878,"-4"13"-17595,1-6-265,-1 3-17,1 0 0,-1 0 1,1 0-1,1 0 0,0 0 0,1 1 1,0-1-1,0 1 0,1-1 1,1 14-1,0-23-1,0 0 0,-1 0 0,1 0 0,0 0 0,0 0 0,0 0 0,-1-1 0,1 1 0,0 0 0,0-1 0,0 1 0,0 0 0,0-1 0,0 1 0,1-1 0,-1 0 0,0 1 0,0-1 0,0 0 0,0 0 0,0 0 0,1 0 0,-1 0 0,0 0 0,0 0 0,0 0 0,0 0 0,1 0 0,-1 0 0,0-1 0,0 1 0,1-1 0,39-14 0,-4-9 0,-28 18 0,0-1 0,0 1 0,1 0 0,0 1 0,0 0 0,0 1 0,1 0 0,-1 0 0,1 1 0,19-2 0,-29 5 0,0 0 0,0 0 0,0 0 0,0 0 0,0 0 0,0 1 0,0-1 0,0 0 0,0 1 0,0-1 0,0 0 0,0 1 0,0-1 0,0 1 0,0 0 0,0-1 0,0 1 0,-1 0 0,1 0 0,0-1 0,0 1 0,-1 0 0,1 0 0,0 2 0,8 27 0,-9-26 0,1-1 0,-1 0 0,1 0 0,0 1 0,0-1 0,0 0 0,1 0 0,-1 0 0,4 5 0,-4-7 0,0-1 0,0 1 0,1 0 0,-1 0 0,1 0 0,-1-1 0,0 1 0,1-1 0,-1 1 0,1-1 0,-1 0 0,1 1 0,0-1 0,-1 0 0,1 0 0,-1 0 0,1 0 0,-1-1 0,1 1 0,-1 0 0,1 0 0,-1-1 0,1 1 0,-1-1 0,1 0 0,-1 1 0,2-2 0,38-24 0,-38 23 0,1 0 0,0 0 0,0 0 0,0 0 0,0 1 0,0-1 0,1 1 0,-1 0 0,1 1 0,0-1 0,-1 1 0,1 0 0,7-1 0,-11 2-71,-1 0 0,1 0 1,0 1-1,0-1 0,0 0 0,-1 1 0,1-1 0,0 0 1,0 1-1,-1-1 0,1 1 0,0-1 0,-1 1 0,1-1 1,-1 1-1,1-1 0,-1 1 0,1 0 0,-1-1 1,1 1-1,-1 0 0,1 0 0,-1-1 0,0 1 0,1 0 1,-1 0-1,0-1 0,0 1 0,0 0 0,0 0 0,1 0 1,-1 1-1,0 34-5363,-1-24 2811</inkml:trace>
</inkml:ink>
</file>

<file path=ppt/ink/ink2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55.561"/>
    </inkml:context>
    <inkml:brush xml:id="br0">
      <inkml:brushProperty name="width" value="0.025" units="cm"/>
      <inkml:brushProperty name="height" value="0.025" units="cm"/>
    </inkml:brush>
  </inkml:definitions>
  <inkml:trace contextRef="#ctx0" brushRef="#br0">0 1 17296,'0'0'1602,"77"11"-9642</inkml:trace>
</inkml:ink>
</file>

<file path=ppt/ink/ink2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55.979"/>
    </inkml:context>
    <inkml:brush xml:id="br0">
      <inkml:brushProperty name="width" value="0.025" units="cm"/>
      <inkml:brushProperty name="height" value="0.025" units="cm"/>
    </inkml:brush>
  </inkml:definitions>
  <inkml:trace contextRef="#ctx0" brushRef="#br0">148 188 19891,'0'0'2488,"-11"4"85,-1-1-2158,0 2 0,1-1 1,-1 2-1,1-1 0,-19 14 0,26-16-338,1 0 0,-1 0 0,0 0 0,1 1 0,0-1 0,-1 1 0,2 0 0,-1 0 0,0 0 0,1 0 0,-1 0 0,1 1 0,1-1 0,-1 1 0,0-1 0,1 1 0,0 0 0,0-1 0,1 1 0,-1 0 0,1 6 0,0-10-78,0 0 0,0 0 0,0 0 1,1 0-1,-1 0 0,0 0 0,0 0 0,1 0 0,-1-1 1,1 1-1,-1 0 0,1 0 0,-1 0 0,1 0 1,-1 0-1,1-1 0,0 1 0,-1 0 0,1-1 0,0 1 1,0 0-1,0-1 0,-1 1 0,1-1 0,2 1 0,28 2 91,-24-4-16,0-1 0,0 1 1,0-1-1,0-1 0,-1 1 0,1-1 1,6-4-1,7-9 138,-1-1 0,-1 0 0,-1-2 0,0 0 0,-2 0 0,0-2 0,-1 0 0,-1 0 0,-1-1 0,-1-1 0,-1 0 0,-1-1 0,7-28 0,-13 33-212,-6 30 0,0 0 0,-1-1 0,-9 18 0,-8 22 0,13-30 0,2 1 0,1-1 0,0 1 0,2 0 0,0 1 0,2-1 0,0 0 0,4 38 0,-3-56 0,1-1 0,-1 0 0,1 0 0,0 1 0,0-1 0,0 0 0,0 0 0,0 0 0,0 0 0,0 0 0,1 0 0,-1 0 0,1-1 0,-1 1 0,1 0 0,0-1 0,0 1 0,0-1 0,0 0 0,0 0 0,0 0 0,0 0 0,0 0 0,0 0 0,0 0 0,1 0 0,-1-1 0,0 1 0,0-1 0,1 0 0,-1 0 0,0 0 0,1 0 0,-1 0 0,0 0 0,1-1 0,2 0 0,3 0 0,-1-1 0,0 0 0,0-1 0,0 1 0,0-1 0,0-1 0,0 1 0,-1-1 0,0 0 0,9-8 0,-5 2 0,0-1 0,0 0 0,-1 0 0,14-26 0,-19 31 0,-1 1 0,0-1 0,-1-1 0,1 1 0,-1 0 0,0 0 0,-1-1 0,0 1 0,0-1 0,0 0 0,-1 1 0,1-1 0,-2-7 0,1 13 0,-1 1 0,1-1 0,0 1 0,-1-1 0,1 1 0,0-1 0,-1 1 0,1 0 0,-1-1 0,1 1 0,-1-1 0,1 1 0,-1 0 0,1 0 0,-1-1 0,1 1 0,-1 0 0,1 0 0,-1-1 0,1 1 0,-1 0 0,0 0 0,1 0 0,-1 0 0,1 0 0,-1 0 0,0 0 0,1 0 0,-1 0 0,1 0 0,-1 0 0,1 0 0,-1 1 0,0-1 0,1 0 0,-1 0 0,1 1 0,-1-1 0,1 0 0,-1 1 0,0 0 0,-23 13 0,15-6 0,1 0 0,0 0 0,0 1 0,1 1 0,0-1 0,-7 14 0,11-17 0,-1 0 0,2 1 0,-1-1 0,1 0 0,0 1 0,0 0 0,0-1 0,1 1 0,0 0 0,1 0 0,0 0 0,0 9 0,0-16 0,0 1 0,1 0 0,-1 0 0,0 0 0,1 0 0,-1 0 0,0 0 0,1 0 0,-1-1 0,1 1 0,0 0 0,-1 0 0,1 0 0,-1-1 0,1 1 0,0-1 0,0 1 0,-1 0 0,1-1 0,0 1 0,0-1 0,0 1 0,0-1 0,-1 0 0,1 1 0,2-1 0,31 1 0,-24-3 0,0-1 0,0 1 0,-1-2 0,14-5 0,24-22 0,-37 24 0,0 0 0,0 0 0,0 1 0,1 1 0,19-8 0,-29 13 0,-1 0 0,1 0 0,0 0 0,-1 1 0,1-1 0,0 0 0,-1 0 0,1 1 0,-1-1 0,1 0 0,-1 1 0,1-1 0,0 0 0,-1 1 0,1-1 0,-1 1 0,0-1 0,1 1 0,-1-1 0,1 1 0,-1-1 0,0 1 0,1-1 0,-1 1 0,0 0 0,0-1 0,1 1 0,-1 0 0,0-1 0,0 1 0,0-1 0,0 1 0,0 0 0,0-1 0,0 1 0,0 0 0,0-1 0,0 2 0,0 41 0,0-22 0,0-19-37,0 0 1,0-1-1,0 1 1,0 0-1,0 0 0,1-1 1,-1 1-1,0 0 1,1-1-1,-1 1 1,1-1-1,0 1 0,-1-1 1,1 1-1,0-1 1,0 1-1,0-1 0,0 0 1,0 1-1,0-1 1,1 0-1,-1 0 0,0 0 1,1 0-1,-1 0 1,0 0-1,1 0 1,-1 0-1,1-1 0,0 1 1,-1 0-1,1-1 1,-1 1-1,1-1 0,0 0 1,-1 0-1,1 0 1,2 0-1,4-1-517,1-1-1,0 0 1,-1-1 0,1 0-1,-1-1 1,10-5-1,-12 6-154,0 0-1,0 0 0,1 1 0,-1-1 0,1 2 0,8-3 1</inkml:trace>
</inkml:ink>
</file>

<file path=ppt/ink/ink2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56.805"/>
    </inkml:context>
    <inkml:brush xml:id="br0">
      <inkml:brushProperty name="width" value="0.025" units="cm"/>
      <inkml:brushProperty name="height" value="0.025" units="cm"/>
    </inkml:brush>
  </inkml:definitions>
  <inkml:trace contextRef="#ctx0" brushRef="#br0">45 1 10122,'0'0'20878,"-7"12"-20296,1-1-517,0 0 0,1 1-1,1 0 1,-1 0 0,2 1 0,-4 25 0,6-34-53,1 0 1,-1 0-1,1 0 1,1 0-1,-1 0 1,0 0-1,1-1 1,0 1-1,0 0 0,0 0 1,0 0-1,1 0 1,2 4-1,-2-6 3,0 0-1,0 1 0,0-1 1,0-1-1,0 1 1,1 0-1,-1 0 0,0-1 1,1 1-1,-1-1 1,1 0-1,0 0 0,-1 0 1,1 0-1,0 0 0,0-1 1,0 1-1,-1-1 1,1 0-1,0 0 0,5 0 1,-2-1-5,-1 0 0,1 0 0,-1-1 0,1 0 0,-1 0 0,1 0 0,-1 0 0,0-1 0,0 0 0,0 0 0,0 0 0,-1-1 0,0 0 0,1 0 0,-1 0 0,0 0 0,3-6 0,-3 5-5,1 0-1,-1 0 1,1 1 0,0 0-1,0-1 1,1 1-1,-1 1 1,1-1 0,0 1-1,0 0 1,0 1-1,9-4 1,-13 6-5,-1 0 0,0 0 0,0 1 0,0-1 0,1 0 0,-1 0 0,0 1 0,0-1 0,0 1 0,0-1 0,0 1 0,0-1 0,0 1 0,0 0 0,0 0 0,0-1 0,0 1 0,0 0 0,0 0 0,-1 0 0,1 0 0,0 0 0,-1 0 0,1 0 0,0 0 0,-1 0 0,1 0 0,-1 1 0,1 0 0,13 48 0,-6-22 0,-8-26 0,1 0 0,0 1 0,0-1 0,0 0 0,0 0 0,1 0 0,-1 0 0,1 0 0,-1 0 0,1 0 0,0-1 0,-1 1 0,1 0 0,0-1 0,0 0 0,0 1 0,0-1 0,1 0 0,-1 0 0,0 0 0,0 0 0,1 0 0,-1-1 0,0 1 0,1-1 0,-1 0 0,1 1 0,-1-1 0,1 0 0,-1 0 0,0-1 0,1 1 0,-1 0 0,1-1 0,-1 1 0,0-1 0,1 0 0,-1 0 0,0 0 0,0 0 0,3-2 0,12-7 0,-1 0 0,0-1 0,-1 0 0,19-18 0,-16 13 0,-12 11 0,0 1 0,-1 0 0,1 0 0,0 0 0,1 1 0,-1 0 0,10-4 0,-15 7 0,1 0 0,-1-1 0,0 1 0,0 0 0,1 0 0,-1 0 0,0 0 0,0 0 0,1 0 0,-1 0 0,0 1 0,0-1 0,0 0 0,1 1 0,-1-1 0,0 1 0,0-1 0,0 1 0,1 0 0,0 1 0,-1-1 0,0 0 0,0 1 0,0 0 0,0-1 0,0 1 0,0 0 0,0 0 0,0-1 0,-1 1 0,1 0 0,-1 0 0,1 0 0,-1 0 0,0 0 0,0 2 0,2 126-2952,3-188-7997,0 14 1468</inkml:trace>
</inkml:ink>
</file>

<file path=ppt/ink/ink2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57.161"/>
    </inkml:context>
    <inkml:brush xml:id="br0">
      <inkml:brushProperty name="width" value="0.025" units="cm"/>
      <inkml:brushProperty name="height" value="0.025" units="cm"/>
    </inkml:brush>
  </inkml:definitions>
  <inkml:trace contextRef="#ctx0" brushRef="#br0">1 1 17969,'0'0'3203,"14"61"-3619,6-50-1923,7-3-3939</inkml:trace>
</inkml:ink>
</file>

<file path=ppt/ink/ink2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57.767"/>
    </inkml:context>
    <inkml:brush xml:id="br0">
      <inkml:brushProperty name="width" value="0.025" units="cm"/>
      <inkml:brushProperty name="height" value="0.025" units="cm"/>
    </inkml:brush>
  </inkml:definitions>
  <inkml:trace contextRef="#ctx0" brushRef="#br0">128 0 10954,'0'0'13992,"-4"16"-12406,-46 185 1301,-19 85 461,68-284-3348,-2 41 0,8-29 0,-4-14 0,0 0 0,0 0 0,-1 0 0,1 0 0,0 0 0,0 0 0,0 0 0,-1 0 0,1 0 0,0 0 0,-1-1 0,1 1 0,0 0 0,0-1 0,-1 1 0,1 0 0,-1-1 0,1 1 0,0-1 0,-1 1 0,1-1 0,-1 1 0,2-2 0,2-3 0,1 0 0,-1-1 0,0 1 0,0-1 0,-1 0 0,0 0 0,0 0 0,0 0 0,-1-1 0,0 1 0,3-14 0,-2 0 0,0 0 0,0-36 0,53 84-133,-51-27 136,0-1 1,-1 1 0,1-1 0,-1 0 0,1 0 0,0 0 0,-1 0 0,1-1 0,-1 0-1,1 0 1,5-2 0,-8 2-1,-1 0-1,1 0 1,-1 1-1,0-1 1,1 0-1,-1-1 1,0 1-1,0 0 1,1 0-1,-1 0 1,0-1-1,0 1 0,0 0 1,-1-1-1,1 1 1,0-1-1,0 0 1,-1 1-1,1-1 1,-1 1-1,0-1 1,1 0-1,-1 1 1,0-1-1,0 0 1,0 1-1,0-1 1,0 0-1,0 1 1,0-1-1,-1 0 1,1 1-1,-1-1 1,0-1-1,0 1-2,1 1 0,-1-1 0,0 0 0,0 1 0,0-1 0,0 1 0,0-1 0,0 1 0,0 0 0,-1-1 0,1 1 0,0 0 0,-1 0 0,1 0 0,-1 0 0,1 0 0,-1 0 0,0 0 0,1 1 0,-1-1 0,0 1 0,1-1 0,-1 1 0,0-1 0,0 1 0,1 0 0,-1 0 0,0 0 0,0 0 0,0 0 0,1 0 0,-1 1 0,0-1 0,-2 1 0,2 0 0,0-1 0,-1 1 0,1-1 0,-1 1 0,1 0 0,0 0 0,0 0 0,0 0 0,0 1 0,0-1 0,0 1 0,0-1 0,0 1 0,0-1 0,0 1 0,1 0 0,-1 0 0,1 0 0,-1 0 0,1 0 0,0 0 0,0 0 0,0 1 0,0-1 0,-1 5 0,2-5 0,0 0 0,0 0 0,0 0 0,0 0 0,0 0 0,1 0 0,-1 0 0,1 0 0,-1 0 0,1 0 0,0-1 0,-1 1 0,1 0 0,0 0 0,0 0 0,0-1 0,1 1 0,-1-1 0,0 1 0,1-1 0,-1 1 0,1-1 0,-1 0 0,1 0 0,0 0 0,-1 0 0,1 0 0,0 0 0,0 0 0,0 0 0,0-1 0,-1 1 0,1-1 0,0 1 0,0-1 0,3 0 0,11 2 0,0 0 0,0-1 0,28-3 0,-17 1 0,-19 0 0,-1 1 0,0 1 0,1-1 0,-1 1 0,0 0 0,13 4 0,-18-4 0,0 0 0,0 0 0,0 1 0,-1-1 0,1 0 0,0 1 0,-1-1 0,1 1 0,-1-1 0,0 1 0,1-1 0,-1 1 0,0 0 0,0 0 0,0 0 0,0 0 0,-1 0 0,1 0 0,0 0 0,-1 0 0,1 0 0,-1 0 0,0 0 0,0 0 0,0 0 0,0 0 0,0 3 0,0-67 0,0 54 0,0 0 0,1-1 0,0 1 0,1 0 0,-1 0 0,2 0 0,-1 0 0,1 0 0,7-14 0,-9 21 0,1 0 0,-1 0 0,0 0 0,1 1 0,-1-1 0,1 0 0,-1 1 0,1-1 0,-1 1 0,1-1 0,-1 1 0,1-1 0,0 1 0,-1 0 0,1 0 0,0 0 0,-1 0 0,1 0 0,-1 0 0,1 1 0,0-1 0,2 1 0,40 15 0,-31-11 0,4 0 0,0-1 0,36 4 0,-41-6 0,-10-1 0,0-1 0,-1 1 0,1 0 0,-1 0 0,1 0 0,-1 0 0,1 0 0,-1 0 0,0 0 0,1 0 0,-1 0 0,0 1 0,0-1 0,0 1 0,0-1 0,0 1 0,0-1 0,-1 1 0,1-1 0,0 1 0,-1 0 0,1-1 0,-1 1 0,0 0 0,0-1 0,1 1 0,-1 0 0,-1 2 0,1 64 0,-1-46 0,1-21 0,0 0 0,-1 0 0,1 0 0,0 0 0,0 0 0,0 1 0,1-1 0,-1 0 0,0 0 0,0 0 0,1 0 0,-1 0 0,0 0 0,1 0 0,-1 0 0,1 0 0,0 0 0,-1 0 0,1 0 0,0 0 0,-1 0 0,1-1 0,0 1 0,0 0 0,0 0 0,0-1 0,1 2 0,-1-2 0,1 0 0,-1 0 0,1 0 0,-1 0 0,1-1 0,0 1 0,-1 0 0,0-1 0,1 1 0,-1-1 0,1 1 0,-1-1 0,1 0 0,-1 1 0,0-1 0,0 0 0,1 0 0,-1 0 0,0 0 0,2-3 0,35-39-3254,-7-6-6614,-23 35-7439</inkml:trace>
</inkml:ink>
</file>

<file path=ppt/ink/ink2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58.705"/>
    </inkml:context>
    <inkml:brush xml:id="br0">
      <inkml:brushProperty name="width" value="0.025" units="cm"/>
      <inkml:brushProperty name="height" value="0.025" units="cm"/>
    </inkml:brush>
  </inkml:definitions>
  <inkml:trace contextRef="#ctx0" brushRef="#br0">100 387 19410,'0'0'9006,"-8"1"-8568,5-1-431,0 0 0,0 0 0,0 1 0,0 0-1,0-1 1,0 1 0,1 0 0,-1 0 0,0 1 0,1-1 0,-1 0 0,1 1 0,-5 3 0,4-1-7,-1 0 1,1 0-1,0 1 1,0-1-1,0 1 1,1 0-1,0-1 1,-4 12-1,2-2-22,-1 2 0,2-1 0,0 0-1,1 0 1,0 29 0,1-43 28,1 0 0,0-1 0,0 1 0,0 0 1,0 0-1,0-1 0,0 1 0,0 0 0,1 0 0,-1-1 0,0 1 0,0 0 1,1-1-1,-1 1 0,0 0 0,1-1 0,-1 1 0,0 0 0,1-1 0,-1 1 1,1-1-1,-1 1 0,1-1 0,-1 1 0,1-1 0,0 1 0,-1-1 0,1 0 1,-1 1-1,2 0 0,23-6 496,-19 1-388,1 1-1,-1-1 0,0-1 0,0 1 1,7-8-1,-1-1-300,-1 0-1,-1-1 1,0 0 0,-1-1-1,0 0 1,-1 0 0,-1-1-1,0 0 1,-1 0 0,6-29-1,-24 84-90,7-25 307,1 0 1,0 0 0,-3 25-1,6-31 2,1-1 0,0 1-1,0-1 1,1 0 0,2 11-1,-3-17-7,0 0-1,1-1 0,-1 1 1,0 0-1,1 0 1,-1-1-1,0 1 0,1 0 1,-1 0-1,1-1 0,-1 1 1,1 0-1,-1-1 1,1 1-1,0-1 0,-1 1 1,1-1-1,0 1 0,-1-1 1,1 0-1,0 1 1,0-1-1,0 1 0,1-1 53,-1 0 0,1-1-1,0 1 1,-1 0 0,1 0 0,-1-1-1,1 1 1,-1-1 0,1 0-1,-1 1 1,1-1 0,-1 0 0,1 0-1,-1 0 1,0 0 0,0 0-1,2-1 1,8-8 129,-1-1 0,0 0 0,-1 0 0,0-1 0,-1 0 0,0-1 0,7-15 0,39-98 892,-15 8-1096,-26 72 0,2 0 0,26-52 0,-53 160 0,-15 35 0,-24 170 0,36-173 0,11-53 0,29-86 0,-19 26 0,-1 0 0,0-1 0,-2 1 0,0-1 0,-1 0 0,-1 0 0,-1 0 0,-4-28 0,2 47 0,-1 11 0,-1 11 0,4-14 0,0-1 0,1 0 0,0 1 0,0-1 0,0 0 0,0 0 0,1 0 0,0 0 0,1 0 0,-1 0 0,6 8 0,-6-11 0,0-1 0,0 0 0,-1 0 0,1 0 0,1-1 0,-1 1 0,0 0 0,0-1 0,1 0 0,-1 1 0,1-1 0,-1 0 0,1 0 0,-1 0 0,1-1 0,0 1 0,-1 0 0,1-1 0,0 0 0,-1 0 0,1 0 0,0 0 0,0 0 0,-1 0 0,1-1 0,0 0 0,-1 1 0,1-1 0,0 0 0,3-2 0,-1 0 0,0 0 0,0-1 0,0 0 0,0 0 0,0 0 0,-1 0 0,0-1 0,0 0 0,0 0 0,-1 0 0,1 0 0,-1-1 0,0 1 0,-1-1 0,1 0 0,-1 0 0,-1 0 0,1 0 0,1-7 0,-22 49 0,12-17 0,0 0 0,2 1 0,0 0 0,2 0 0,0 1 0,0 25 0,3-46 0,0 0 0,0 1 0,0-1 0,0 0 0,0 1 0,0-1 0,0 0 0,0 1 0,0-1 0,0 0 0,0 1 0,0-1 0,0 0 0,0 1 0,1-1 0,-1 0 0,0 0 0,0 1 0,0-1 0,0 0 0,1 1 0,-1-1 0,0 0 0,0 0 0,1 0 0,-1 1 0,0-1 0,0 0 0,1 0 0,-1 0 0,0 0 0,1 1 0,-1-1 0,0 0 0,1 0 0,-1 0 0,0 0 0,1 0 0,-1 0 0,0 0 0,1 0 0,-1 0 0,0 0 0,1 0 0,-1 0 0,0 0 0,1 0 0,-1 0 0,0-1 0,1 1 0,-1 0 0,0 0 0,0 0 0,1 0 0,-1-1 0,0 1 0,0 0 0,1 0 0,-1 0 0,0-1 0,1 1 0,16-15 0,9-33-1719,-11-5-5701,-5 4-6951</inkml:trace>
</inkml:ink>
</file>

<file path=ppt/ink/ink2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59.043"/>
    </inkml:context>
    <inkml:brush xml:id="br0">
      <inkml:brushProperty name="width" value="0.025" units="cm"/>
      <inkml:brushProperty name="height" value="0.025" units="cm"/>
    </inkml:brush>
  </inkml:definitions>
  <inkml:trace contextRef="#ctx0" brushRef="#br0">1 0 22934,'0'0'9833,"56"7"-11306,-36-11-9482</inkml:trace>
</inkml:ink>
</file>

<file path=ppt/ink/ink2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59.577"/>
    </inkml:context>
    <inkml:brush xml:id="br0">
      <inkml:brushProperty name="width" value="0.025" units="cm"/>
      <inkml:brushProperty name="height" value="0.025" units="cm"/>
    </inkml:brush>
  </inkml:definitions>
  <inkml:trace contextRef="#ctx0" brushRef="#br0">112 10 17521,'0'0'2375,"-9"1"497,4 0-2702,0 0 0,0 0 0,0 0 0,0 1 0,0-1-1,1 1 1,-1 0 0,1 1 0,-1-1 0,1 1 0,0 0 0,0 0 0,0 0-1,0 0 1,0 1 0,1-1 0,-1 1 0,1 0 0,0 0 0,1 1 0,-1-1-1,1 1 1,-1-1 0,1 1 0,1 0 0,-1-1 0,0 7 0,1-10-148,1-1 1,0 1 0,0 0-1,0 0 1,1 0-1,-1 0 1,0-1 0,0 1-1,0 0 1,1 0 0,-1 0-1,0 0 1,1-1-1,-1 1 1,0 0 0,1 0-1,-1-1 1,1 1 0,-1 0-1,1-1 1,0 1-1,-1-1 1,1 1 0,0-1-1,-1 1 1,1-1 0,0 1-1,0-1 1,-1 0-1,1 1 1,0-1 0,0 0-1,0 1 1,0-1-1,-1 0 1,1 0 0,0 0-1,0 0 1,0 0 0,0 0-1,-1 0 1,1 0-1,0 0 1,0-1 0,0 1-1,1-1 1,45-8 734,-31 2-604,0 0 1,-1-1-1,0-1 0,28-20 1,-26 16 307,1 1 1,32-16-1,-49 28-463,0 0-1,-1-1 0,1 1 0,0 0 1,0 0-1,-1 0 0,1-1 0,0 1 1,0 0-1,-1 0 0,1 0 0,0 0 1,0 1-1,0-1 0,-1 0 0,1 0 1,0 0-1,0 1 0,-1-1 0,1 0 1,0 1-1,-1-1 0,1 0 0,0 1 1,-1-1-1,1 1 0,-1-1 0,1 1 1,-1-1-1,1 1 0,-1 0 0,1-1 1,-1 1-1,1 0 0,-1-1 0,0 1 1,1 0-1,-1-1 0,0 1 0,0 0 1,1 0-1,-1-1 0,0 1 0,0 0 1,0 0-1,0-1 0,0 2 0,2 50 152,-2-34-80,0-17-55,0 1 1,0-1-1,0 0 0,0 0 1,0 1-1,0-1 0,0 0 1,0 0-1,1 0 0,-1 1 0,0-1 1,1 0-1,-1 0 0,1 0 1,-1 0-1,1 1 0,0-1 1,-1 0-1,1 0 0,0 0 1,0-1-1,0 1 0,0 0 1,0 0-1,0 0 0,0-1 1,0 1-1,1 0 0,0-1 29,0 0 1,1-1-1,-1 1 0,0-1 0,0 1 0,0-1 0,0 0 0,0 0 0,0 0 0,0 0 0,0 0 0,-1 0 0,1-1 0,0 1 0,-1 0 1,2-3-1,1 1-27,11-10-146,0 1 1,21-13-1,-32 23-88,-1-1-1,1 1 0,0 0 0,0 1 0,0-1 0,0 1 0,0-1 0,1 1 0,-1 1 0,0-1 0,0 0 0,1 1 0,-1 0 0,0 0 0,1 0 0,7 2 0,-10-1 109,0 0 0,0 0 0,0 0 0,0 1 0,0-1 0,0 1 0,-1-1 0,1 1 0,-1-1 0,1 1 0,-1 0 0,1 0 0,-1 0 0,0 0 0,2 3 0,-2-3-250,0 0-1,-1 0 1,2 0-1,-1 0 1,0-1 0,0 1-1,1 0 1,-1-1-1,0 1 1,1-1 0,0 1-1,-1-1 1,1 0-1,0 0 1,0 1-1,0-1 1,-1-1 0,1 1-1,0 0 1,0 0-1,4 0 1,10-1-3713,3-2-1575</inkml:trace>
</inkml:ink>
</file>

<file path=ppt/ink/ink2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00.564"/>
    </inkml:context>
    <inkml:brush xml:id="br0">
      <inkml:brushProperty name="width" value="0.025" units="cm"/>
      <inkml:brushProperty name="height" value="0.025" units="cm"/>
    </inkml:brush>
  </inkml:definitions>
  <inkml:trace contextRef="#ctx0" brushRef="#br0">126 359 11851,'0'0'11899,"-8"3"-10569,5-2-1225,-64 29 945,64-29-1033,-1 1 0,1 0 0,0-1 0,1 1 0,-1 0 0,0 1-1,0-1 1,1 0 0,0 1 0,-1 0 0,1-1 0,0 1 0,0 0 0,0 0-1,1 0 1,-1 0 0,1 0 0,0 1 0,0-1 0,0 0 0,-1 4-1,2-6 6,1 0 0,-1 0 0,0-1 0,1 1 0,-1 0 0,1 0-1,-1-1 1,1 1 0,-1 0 0,1-1 0,-1 1 0,1-1 0,0 1-1,-1-1 1,1 1 0,0-1 0,0 1 0,-1-1 0,1 0 0,0 1-1,0-1 1,0 0 0,-1 0 0,1 1 0,0-1 0,0 0-1,0 0 1,0 0 0,-1 0 0,1 0 0,0 0 0,0 0 0,1-1-1,31-2 288,-23 0-370,0 0-1,0-1 1,-1 0-1,0 0 1,0-1 0,0-1-1,0 1 1,-1-1-1,12-11 1,9-11-1022,27-32 0,-39 41 975,-9 14 220,-10 16-91,-9 16 81,3-10 245,0 1 0,1 1 0,1-1 0,1 1 0,0 0 0,2 0 0,-3 29 0,6-47-294,0 0 0,0 0 0,0 0-1,0 0 1,0 0 0,0 0 0,0 0 0,0 0 0,0 0 0,0-1 0,0 1 0,1 0-1,-1 0 1,0 0 0,1 0 0,-1 0 0,1 0 0,-1-1 0,1 1 0,-1 0-1,1 0 1,-1-1 0,1 1 0,0 0 0,0-1 0,-1 1 0,1 0 0,0-1-1,0 1 1,-1-1 0,1 0 0,0 1 0,0-1 0,0 0 0,0 1 0,0-1-1,0 0 1,0 0 0,0 0 0,0 0 0,0 0 0,0 0 0,-1 0 0,1 0 0,0 0-1,0 0 1,0 0 0,0-1 0,0 1 0,0 0 0,0-1 0,0 1 0,-1-1-1,1 1 1,0-1 0,1 0 0,5-3 204,1 0-1,-1 0 1,0-1-1,0 0 1,6-6 0,15-18-218,-1-1 0,-1-1 1,-2-2-1,-1 0 0,-2-1 0,-1-1 1,-1-1-1,-3-1 0,0 0 1,13-55-1,-27 83-46,0-1-1,0 1 1,-1-1-1,0-16 1,-1 25-8,0 1-1,-1 0 1,1-1 0,0 1 0,-1-1 0,1 1 0,0 0 0,-1-1 0,1 1 0,0 0 0,-1-1 0,1 1-1,-1 0 1,1 0 0,0-1 0,-1 1 0,1 0 0,-1 0 0,1 0 0,-1-1 0,1 1 0,-1 0 0,1 0-1,-1 0 1,1 0 0,-1 0 0,1 0 0,-1 0 0,1 0 0,-1 0 0,1 1 0,-1-1 0,1 0 0,-1 0-1,1 0 1,0 0 0,-1 1 0,1-1 0,-1 0 0,1 0 0,-1 1 0,1-1 0,0 0 0,-1 1 0,1-1-1,0 1 1,-1-1 0,1 0 0,0 1 0,0-1 0,-1 1 0,-14 17-43,1 0 0,1 1 1,1 1-1,0 0 0,2 0 0,-14 36 1,12-29 55,-43 111 632,49-121-544,1 0-1,1 1 0,1 0 1,1 0-1,0 0 1,1 20-1,1-36-85,0 0 0,1 0 0,-1 0 0,1 0 0,-1 0 0,1 0 0,0 0 0,0-1 0,0 1 0,0 0 0,0-1 0,0 1 0,1-1 0,-1 1 0,0-1 0,1 1 0,-1-1 0,1 0 0,-1 0 0,1 1 0,0-1 0,-1-1 0,1 1 0,0 0 0,0 0 0,0-1 0,0 1 0,0-1 0,0 1 0,0-1 0,0 0 0,0 0 0,0 0 0,0 0 0,0 0 0,3-1 0,4 1 0,0-1 0,0 0 0,0-1 0,0 0 0,0-1 0,-1 1 0,10-6 0,-3 1 0,-1-1 0,-1-1 0,0-1 0,0 0 0,0 0 0,-2-1 0,1-1 0,-1 0 0,-1 0 0,0-1 0,-1-1 0,0 1 0,-1-2 0,-1 1 0,0-1 0,-1 0 0,0 0 0,-2-1 0,0 1 0,0-1 0,-2 0 0,0 0 0,0-20 0,-2 36 0,0 0 0,1-1 0,-1 1 0,-1 0 0,1-1 0,0 1 0,0-1 0,0 1 0,0 0 0,0-1 0,0 1 0,0 0 0,0-1 0,-1 1 0,1 0 0,0-1 0,0 1 0,0 0 0,-1 0 0,1-1 0,0 1 0,0 0 0,-1 0 0,1-1 0,0 1 0,-1 0 0,1 0 0,0 0 0,-1-1 0,1 1 0,0 0 0,-1 0 0,1 0 0,0 0 0,-1 0 0,0 0 0,-18 4 0,-16 17 0,21-7 0,1 0 0,0 1 0,1 1 0,1 0 0,-18 35 0,24-43 0,1 1 0,0 1 0,0-1 0,1 0 0,1 1 0,-1 0 0,1 0 0,1 0 0,0 0 0,1 0 0,-1 0 0,2 0 0,2 15 0,-3-23 0,1 1 0,0-1 0,0 0 0,0 0 0,0 0 0,1 0 0,-1 0 0,0 0 0,1-1 0,-1 1 0,1 0 0,0-1 0,0 1 0,-1-1 0,1 1 0,0-1 0,0 0 0,0 0 0,1 0 0,-1 0 0,0 0 0,0-1 0,0 1 0,1-1 0,-1 1 0,0-1 0,1 0 0,-1 0 0,0 0 0,1 0 0,-1 0 0,4-1 0,1 0 0,0 0 0,0 0 0,-1-1 0,1 0 0,0 0 0,-1 0 0,1-1 0,-1 0 0,10-7 0,-3-2 0,-1 0 0,0-1 0,-1 0 0,0-1 0,-1-1 0,-1 1 0,-1-1 0,12-26 0,-11 21 0,-43 111 0,31-84 0,-12 32 0,15-37 0,-1 0 0,1 0 0,-1 0 0,1 0 0,-1 0 0,1 0 0,0 0 0,0 0 0,0 0 0,0 0 0,1 0 0,-1 1 0,0-1 0,1 0 0,1 3 0,0-4 0,1-1 0,0 1 0,0 0 0,0-1 0,0 1 0,0-1 0,0 0 0,0 0 0,0 0 0,0 0 0,0-1 0,0 1 0,0-1 0,0 0 0,0 0 0,3-1 0,11-4 0,0-1 0,24-15 0,-29 15 0,0 1 0,0 0 0,0 1 0,0 0 0,1 1 0,23-5 0,-35 9 1,0 0 0,0 0 0,0 1 0,0-1 0,0 0 0,-1 1-1,1-1 1,0 1 0,0-1 0,0 1 0,0-1 0,-1 1 0,1 0 0,0-1 0,-1 1 0,1 0 0,0-1 0,-1 1-1,1 0 1,-1 0 0,1 0 0,-1-1 0,0 1 0,1 0 0,-1 0 0,0 0 0,1 0 0,-1 0 0,0 0 0,0 0-1,0 0 1,0 0 0,0 0 0,0 0 0,0 0 0,0 0 0,-1 1 0,-4 54-46,3-35-105,2-19-6,1 5-2344,6-9-4838,9-8-9670</inkml:trace>
</inkml:ink>
</file>

<file path=ppt/ink/ink2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01.374"/>
    </inkml:context>
    <inkml:brush xml:id="br0">
      <inkml:brushProperty name="width" value="0.025" units="cm"/>
      <inkml:brushProperty name="height" value="0.025" units="cm"/>
    </inkml:brush>
  </inkml:definitions>
  <inkml:trace contextRef="#ctx0" brushRef="#br0">40 8 13933,'0'1'7296,"-1"11"-5517,-16 97 1756,9-71-2705,2 1 0,2 0 0,0 66 0,4-103-806,0 0-1,0 0 1,0 0 0,1 0 0,-1 0 0,0 0-1,1 0 1,-1 0 0,1 0 0,0 0 0,0 0-1,0-1 1,-1 1 0,2 0 0,-1 0-1,0-1 1,0 1 0,1-1 0,-1 1 0,0-1-1,1 1 1,0-1 0,2 2 0,-1-2 37,0 0 1,0-1 0,-1 1-1,1-1 1,0 0-1,0 0 1,0 0-1,0 0 1,-1 0 0,1 0-1,0-1 1,0 0-1,-1 1 1,1-1-1,2-1 1,7-3 131,-1-1-1,0 0 1,0 0-1,0-1 1,-1-1-1,14-12 1,-8 4-192,-1 0 0,-1-2 0,19-29 0,-28 38-3,0 1 0,0-1 1,-1 0-1,0-1 0,-1 1 0,0-1 0,0 0 0,-1 1 1,-1-1-1,2-11 0,-4 21-30,0 0 0,0 0 1,1 0-1,-1 0 0,0 0 0,0 0 0,1 1 1,-1-1-1,0 0 0,1 0 0,-1 1 0,0-1 1,1 1-1,-1-1 0,1 0 0,-1 1 0,0-1 1,1 1-1,-1-1 0,1 1 0,-1 0 0,0 0 1,-4 9-69,-1-1 1,1 2 0,1-1 0,0 0 0,0 1 0,1 0 0,1-1 0,-1 1-1,0 12 1,1 3 53,0-1-1,4 51 0,-2-71 84,1 1 1,0-1 0,0 0-1,0 0 1,0 0-1,1 1 1,0-1 0,0-1-1,1 1 1,-1 0-1,1-1 1,0 1-1,0-1 1,0 0 0,1 0-1,0 0 1,-1 0-1,2-1 1,-1 1 0,0-1-1,0 0 1,1 0-1,0-1 1,0 0-1,-1 1 1,1-1 0,0-1-1,1 1 1,-1-1-1,0 0 1,0 0 0,1-1-1,-1 1 1,0-1-1,1 0 1,-1-1-1,0 1 1,1-1 0,-1 0-1,0 0 1,0-1-1,0 0 1,0 0 0,0 0-1,0 0 1,-1-1-1,1 1 1,-1-1-1,6-5 1,6-6-38,0-1 0,0 0 0,-2-1 0,0-1 0,0-1 0,-2 1 0,0-2 0,-2 0 0,12-25 0,-14 26 0,-1 0 0,-1-1 0,0 0 0,-1 0 0,-1 0 0,-1-1 0,-1 1 0,0-1 0,-2 0 0,-2-27 0,2 46 0,0 0 0,0 0 0,0-1 0,-1 1 0,1 0 0,0 0 0,-1-1 0,1 1 0,-1 0 0,1 0 0,-1 0 0,0 0 0,1 0 0,-1 0 0,0 0 0,0 0 0,1 0 0,-1 0 0,0 0 0,0 0 0,0 0 0,0 1 0,0-1 0,-1 0 0,1 1 0,0-1 0,0 1 0,0-1 0,0 1 0,-1 0 0,1-1 0,0 1 0,0 0 0,-1 0 0,1 0 0,0 0 0,-1 0 0,1 0 0,0 0 0,0 1 0,-1-1 0,1 0 0,0 1 0,0-1 0,0 1 0,0-1 0,-2 1 0,-3 2 0,0 0 0,0 0 0,1 0 0,-1 1 0,1 0 0,0 0 0,-8 8 0,-16 26-1809,25-32 1111,0 0 0,1 0 1,0 1-1,0-1 1,0 1-1,1 0 1,0 0-1,1 0 0,-1 0 1,1 0-1,0 0 1,1 0-1,0 0 1,1 8-1,3 3-7080</inkml:trace>
</inkml:ink>
</file>

<file path=ppt/ink/ink2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02.201"/>
    </inkml:context>
    <inkml:brush xml:id="br0">
      <inkml:brushProperty name="width" value="0.025" units="cm"/>
      <inkml:brushProperty name="height" value="0.025" units="cm"/>
    </inkml:brush>
  </inkml:definitions>
  <inkml:trace contextRef="#ctx0" brushRef="#br0">174 169 19859,'0'0'11920,"-10"-10"-11055,-30-31-742,38 39-123,-1 0 0,1 0 0,0 0 0,0 0 0,-1 0 0,1 0 0,-1 1 0,0-1 0,1 1 0,-1 0 0,0 0 0,0 0 0,0 0 0,1 0 0,-1 1 0,0-1 0,0 1 0,0 0 0,0 0 0,0 0 0,0 0 0,0 0 0,0 1 0,0-1 0,0 1 0,0 0 0,0 0 0,0 0 0,-4 2 0,5-1 0,-1 0 0,0 1 0,0-1 0,1 1 0,-1-1 0,1 1 0,0 0 0,-1 0 0,1 0 0,1 0 0,-1 1 0,0-1 0,1 0 0,0 1 0,0-1 0,0 1 0,0-1 0,0 1 0,1 0 0,-1 5 0,1-8 0,1 0 0,-1 0 0,0 0 0,0-1 0,0 1 0,0 0 0,1 0 0,-1 0 0,0 0 0,1-1 0,-1 1 0,1 0 0,-1 0 0,1-1 0,-1 1 0,1 0 0,0-1 0,-1 1 0,1 0 0,0-1 0,-1 1 0,1-1 0,0 1 0,0-1 0,0 0 0,1 1 0,31 5 0,-22-7 0,0 1 0,0-2 0,0 1 0,11-4 0,-3-3 0,0-1 0,-1 0 0,0-1 0,-1-1 0,27-21 0,-38 27 0,-6 5 0,0 0 0,0 0 0,1-1 0,-1 1 0,0 0 0,1 0 0,-1-1 0,0 1 0,1 0 0,-1 0 0,0 0 0,1-1 0,-1 1 0,0 0 0,1 0 0,-1 0 0,1 0 0,-1 0 0,0 0 0,1 0 0,-1 0 0,1 0 0,-1 0 0,0 0 0,1 0 0,-1 0 0,1 0 0,-1 1 0,0-1 0,1 0 0,-1 0 0,0 0 0,1 0 0,-1 1 0,0-1 0,1 0 0,-1 0 0,1 1 0,5 19 0,-7 38 0,0-46 0,-3 54 0,14-89 0,-2 0 0,0-1 0,-1 0 0,5-46 0,-11 69 0,-1 1 0,0-1 0,1 1 0,-1-1 0,1 1 0,-1-1 0,1 1 0,-1-1 0,0 1 0,1 0 0,0-1 0,-1 1 0,1 0 0,-1-1 0,1 1 0,-1 0 0,1-1 0,0 1 0,-1 0 0,1 0 0,-1 0 0,1 0 0,0 0 0,-1 0 0,1 0 0,0 0 0,-1 0 0,1 0 0,0 0 0,-1 0 0,1 0 0,0 0 0,-1 1 0,2-1 0,34 9 0,-19-4 0,-10-4 0,0-1 0,1 0 0,-1 0 0,0 0 0,0-1 0,0 0 0,1 0 0,-1-1 0,0 0 0,-1 0 0,1-1 0,0 0 0,10-6 0,-6 1 0,0 0 0,-1-1 0,0 0 0,0-1 0,-1 0 0,10-15 0,-57 92 0,32-56 0,0 0 0,1 1 0,0 0 0,1 0 0,0 1 0,1-1 0,-2 17 0,5-29 0,0 0 0,0 1 0,0-1 0,0 1 0,0-1 0,0 1 0,1-1 0,-1 0 0,0 1 0,0-1 0,0 0 0,1 1 0,-1-1 0,0 1 0,0-1 0,1 0 0,-1 0 0,0 1 0,1-1 0,-1 0 0,0 0 0,1 1 0,-1-1 0,1 0 0,-1 0 0,0 0 0,1 1 0,-1-1 0,1 0 0,-1 0 0,1 0 0,0 0 0,22-1 0,20-11 0,27-26 0,-58 30 0,1 0 0,0 1 0,0 0 0,1 0 0,0 2 0,0 0 0,0 0 0,0 2 0,21-4 0,-34 8 0,0-1 0,-1 0 0,1 0 0,0 1 0,-1-1 0,1 1 0,0-1 0,-1 1 0,1-1 0,-1 1 0,1-1 0,-1 1 0,1-1 0,-1 1 0,1 0 0,-1-1 0,0 1 0,1 0 0,-1-1 0,0 1 0,0 0 0,1 0 0,-1-1 0,0 1 0,0 0 0,0-1 0,0 1 0,0 0 0,0 0 0,0 1 0,0 31 0,0-25 0,-1 1 0,1-6 0,0 1 0,0 0 0,0-1 0,0 1 0,1 0 0,-1-1 0,1 1 0,0-1 0,2 6 0,-2-8 0,0 0 0,0 0 0,0 0 0,1 0 0,-1 0 0,0 0 0,0 0 0,1-1 0,-1 1 0,1-1 0,-1 1 0,0-1 0,1 1 0,-1-1 0,1 0 0,-1 0 0,1 0 0,-1 0 0,1 0 0,-1 0 0,1 0 0,-1 0 0,1-1 0,-1 1 0,1 0 0,-1-1 0,3-1 0,4 0 5,0-1 1,-1-1-1,1 0 0,-1 0 1,0 0-1,0-1 0,6-5 0,-8 6-21,0 0-1,0 0 0,0 0 0,1 1 0,-1 0 1,1 0-1,0 0 0,0 1 0,0 0 0,0 0 0,1 0 1,9-1-1,-15 8-5418</inkml:trace>
</inkml:ink>
</file>

<file path=ppt/ink/ink2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03.148"/>
    </inkml:context>
    <inkml:brush xml:id="br0">
      <inkml:brushProperty name="width" value="0.025" units="cm"/>
      <inkml:brushProperty name="height" value="0.025" units="cm"/>
    </inkml:brush>
  </inkml:definitions>
  <inkml:trace contextRef="#ctx0" brushRef="#br0">191 142 11499,'-10'-13'5275,"5"6"-3250,0 0 1,0 1-1,-1 0 0,0 0 0,-11-9 0,16 14-1928,-1 0-1,0 0 1,1 0-1,-1 0 1,0 0 0,0 1-1,0-1 1,0 1-1,0-1 1,1 1-1,-1 0 1,0-1-1,0 1 1,0 0-1,0 1 1,0-1 0,0 0-1,0 0 1,0 1-1,0-1 1,0 1-1,1 0 1,-1-1-1,0 1 1,0 0-1,1 0 1,-1 0 0,0 0-1,1 0 1,-2 3-1,-46 43-8,46-44-91,0 0 0,0 1 0,0-1 0,0 1 0,1 0 0,0 0 0,0 0 0,0 0-1,0 0 1,1 1 0,-1-1 0,0 8 0,2-11-1,1-1 0,-1 1 1,1-1-1,-1 1 0,1-1 0,-1 1 0,1-1 0,-1 1 0,1-1 0,0 0 0,-1 1 0,1-1 0,-1 0 1,1 0-1,0 1 0,0-1 0,-1 0 0,1 0 0,0 0 0,-1 0 0,1 0 0,0 0 0,0 0 0,-1 0 1,1 0-1,0 0 0,-1 0 0,1 0 0,0-1 0,-1 1 0,2-1 0,26-6 92,-14-3-230,-1-1-1,0 0 1,0-1-1,-1 0 1,-1-1 0,0-1-1,-1 1 1,17-30 0,-26 41-323,-2 5-106,-20 43-103,14-32 815,0 0-1,1 0 0,0 1 0,1-1 1,1 1-1,0 0 0,-2 27 0,6-41-121,0 0 0,0 0 0,0-1-1,0 1 1,0 0 0,0 0-1,0-1 1,0 1 0,1 0-1,-1-1 1,0 1 0,0 0 0,1 0-1,-1-1 1,0 1 0,1-1-1,-1 1 1,1 0 0,-1-1 0,1 1-1,-1-1 1,1 1 0,-1-1-1,1 1 1,0-1 0,-1 1-1,1-1 1,0 0 0,-1 1 0,1-1-1,1 1 1,28-5 892,-21 1-672,0-1 1,0-1-1,0 1 1,11-9-1,1-4-239,0-2 0,-1 0 0,19-23 0,-31 33 0,0-1 0,-1 0 0,-1 0 0,1-1 0,-1 1 0,-1-1 0,0-1 0,-1 1 0,4-17 0,-35 64 0,21-23 0,1 0 0,-1 0 0,2 1 0,0 0 0,1 0 0,0 0 0,1 0 0,0 0 0,1 25 0,2-38 0,-1 1 0,0-1 0,1 0 0,-1 0 0,1 1 0,-1-1 0,1 0 0,0 0 0,-1 0 0,1 0 0,0 0 0,0 0 0,0 0 0,0 0 0,0 0 0,0 0 0,0 0 0,0 0 0,0-1 0,0 1 0,0 0 0,0-1 0,1 1 0,-1-1 0,0 0 0,0 1 0,1-1 0,-1 0 0,0 1 0,1-1 0,-1 0 0,0 0 0,1 0 0,-1-1 0,0 1 0,1 0 0,-1 0 0,0-1 0,0 1 0,1 0 0,0-2 0,5 1 0,-1-1 0,0 0 0,0 0 0,0-1 0,-1 1 0,1-1 0,8-6 0,1-3 0,-2-1 0,1 0 0,-1-1 0,-1 0 0,-1-1 0,0-1 0,-1 1 0,0-2 0,-2 1 0,0-1 0,9-26 0,-32 100 0,5-22 0,1 0 0,-7 66 0,16-100-25,0 0 0,0 0 0,0 0 0,0 0 1,0-1-1,0 1 0,0 0 0,0 0 0,0 0 0,0 0 0,0 0 0,1 0 1,-1 0-1,0 0 0,1-1 0,-1 1 0,0 0 0,1 0 0,-1 0 0,1-1 1,-1 1-1,1 0 0,0-1 0,-1 1 0,1 0 0,0-1 0,0 1 0,-1-1 0,1 1 1,0-1-1,0 1 0,0-1 0,-1 0 0,1 1 0,0-1 0,0 0 0,0 0 1,0 0-1,0 1 0,0-1 0,0 0 0,0 0 0,-1 0 0,1 0 0,0-1 1,0 1-1,0 0 0,0 0 0,0-1 0,0 1 0,0 0 0,-1-1 0,1 1 0,0-1 1,1 0-1,5-2-811,0 0 1,-1-1-1,1 0 1,-1 0-1,9-7 1,11-13-7621</inkml:trace>
</inkml:ink>
</file>

<file path=ppt/ink/ink2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03.573"/>
    </inkml:context>
    <inkml:brush xml:id="br0">
      <inkml:brushProperty name="width" value="0.025" units="cm"/>
      <inkml:brushProperty name="height" value="0.025" units="cm"/>
    </inkml:brush>
  </inkml:definitions>
  <inkml:trace contextRef="#ctx0" brushRef="#br0">208 44 21428,'0'0'7282,"-10"-7"-5147,5 2-1963,-2 1 1,1 0-1,0 0 0,-1 0 0,0 1 0,0 0 0,-12-4 0,15 6-148,1 1 0,-1-1 0,0 1-1,1 0 1,-1 0 0,0 0-1,1 0 1,-1 1 0,1-1-1,-1 1 1,1 0 0,-1 0-1,1 0 1,-1 1 0,1-1-1,0 1 1,0 0 0,0 0-1,0 0 1,0 0 0,0 0-1,-4 5 1,0 0-24,1 0 0,-1 1 0,1 0 0,-5 10 0,9-15 0,0 0 0,1 1 0,-1-1 0,1 1 0,-1-1 0,1 1 0,0 0 0,0 0 0,1-1 0,-1 1 0,1 0 0,0 0 0,0 6 0,1-9 1,0 0 0,0 0 0,-1 0 0,1 0 0,0 0 0,0 0-1,0 0 1,0 0 0,0 0 0,0-1 0,0 1 0,1 0 0,-1-1 0,0 1 0,0-1 0,0 1 0,1-1 0,-1 0 0,0 0 0,0 1-1,1-1 1,-1 0 0,0 0 0,1 0 0,0-1 0,43 1-59,-36-1-9,8-1-388,0 0 0,30-9 0,-35 7 356,-1 1 1,1 0-1,0 1 0,0 1 1,0 0-1,23 1 0,-35 0 127,1 1 0,-1-1-1,1 1 1,-1-1 0,1 1 0,-1-1-1,0 1 1,1-1 0,-1 1 0,1-1-1,-1 1 1,0 0 0,0-1-1,1 1 1,-1 0 0,0-1 0,0 1-1,0 0 1,0-1 0,0 1 0,0 0-1,0-1 1,0 1 0,0 0-1,0 0 1,0-1 0,0 1 0,0 0-1,-1-1 1,1 1 0,0 0 0,0-1-1,-1 1 1,1-1 0,-1 2 0,-11 23 746,3-13-750,-1 0 0,-1-2 0,0 1 0,0-1 0,-1-1 0,0 0 0,-1 0 0,0-2 0,0 1 0,-1-2 0,0 0 0,0 0 0,0-1 0,-1-1 0,-17 3 0,32-7-54,-1 0 1,1 0-1,0 0 0,-1 0 1,1 0-1,0 0 0,0 1 0,-1-1 1,1 0-1,0 0 0,-1 0 1,1-1-1,0 1 0,-1 0 1,1 0-1,0 0 0,-1 0 0,1 0 1,0 0-1,0 0 0,-1 0 1,1-1-1,0 1 0,0 0 1,-1 0-1,1 0 0,0-1 0,0 1 1,-1 0-1,1 0 0,0-1 1,0 1-1,0 0 0,0 0 1,-1-1-1,1 1 0,0 0 0,0-1 1,0 1-1,0 0 0,0 0 1,0-1-1,0 1 0,0 0 1,0-1-1,0 1 0,0-1 1,10-18-3649,25-21-6834,-34 39 9877,32-32-12647</inkml:trace>
</inkml:ink>
</file>

<file path=ppt/ink/ink2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04.553"/>
    </inkml:context>
    <inkml:brush xml:id="br0">
      <inkml:brushProperty name="width" value="0.025" units="cm"/>
      <inkml:brushProperty name="height" value="0.025" units="cm"/>
    </inkml:brush>
  </inkml:definitions>
  <inkml:trace contextRef="#ctx0" brushRef="#br0">157 0 20595,'0'0'10805,"-9"9"-10351,8-8-446,-6 5 64,0 1 1,0 0-1,0 1 0,1-1 1,0 1-1,1 0 0,0 1 1,0-1-1,-5 15 0,-6 25-49,2 0 0,2 1 0,2 0-1,3 1 1,2 0 0,1 1-1,6 67 1,1-106-23,3-16 0,2-21 0,-7 3 0,0 0 0,-2 0 0,0 0 0,-2 0 0,0 0 0,-1 0 0,-2 1 0,-11-31 0,17 51-2,0 1 1,0 0-1,0 0 1,0-1-1,0 1 0,1 0 1,-1 0-1,0 0 0,0-1 1,0 1-1,0 0 1,0 0-1,0-1 0,0 1 1,1 0-1,-1 0 1,0 0-1,0-1 0,0 1 1,1 0-1,-1 0 1,0 0-1,0 0 0,0 0 1,1 0-1,-1-1 0,0 1 1,0 0-1,1 0 1,-1 0-1,0 0 0,0 0 1,1 0-1,-1 0 1,0 0-1,0 0 0,1 0 1,-1 0-1,0 0 0,0 0 1,1 0-1,-1 0 1,0 0-1,0 0 0,0 1 1,1-1-1,-1 0 1,0 0-1,0 0 0,1 0 1,-1 0-1,0 1 0,0-1 1,1 0-1,14 5-380,-15-5 378,22 7-446,0-2 1,-1 0-1,1-1 0,1-1 1,-1-1-1,0-1 1,1-1-1,29-4 0,-49 4 547,0-1 0,-1 1 0,1-1 0,-1 1 0,1-1 0,-1 0 0,1 0-1,-1 0 1,0 0 0,1-1 0,-1 1 0,0-1 0,0 1 0,0-1 0,0 0-1,0 0 1,0 1 0,-1-1 0,1-1 0,0 1 0,-1 0 0,0 0 0,1 0 0,-1-1-1,0 1 1,1-5 0,-3 6-80,-1 1-1,1 0 0,0 0 1,-1 0-1,1 0 0,0 0 1,-1 1-1,1-1 0,0 0 0,-1 1 1,1-1-1,0 0 0,0 1 1,0 0-1,-1-1 0,0 2 1,-5 4 68,1 0 1,0 1 0,0 0 0,1 0-1,0 0 1,0 1 0,0-1-1,1 1 1,0 0 0,1 1-1,0-1 1,0 1 0,1-1 0,0 1-1,0 0 1,1 0 0,0 0-1,1 11 1,0-19-86,0 0 0,0 0 0,1 0 0,-1 0 0,0 0 0,1 0 0,-1 0 0,0 0 0,1 0 0,-1 0 0,1 0 0,0-1 0,-1 1 0,1 0 0,0 0 0,-1-1 0,1 1 0,0 0 0,0-1 0,0 1 0,0-1 0,-1 1 0,1-1 0,0 1 0,0-1 0,0 1 0,0-1 0,0 0 0,0 0 0,0 0 0,0 1 0,0-1 0,0 0 0,0 0 0,0-1 0,0 1 0,0 0 0,0 0 0,0 0 0,0-1 0,0 1 0,0 0 0,2-2 0,3 1 0,-1-1 0,1 1 0,-1-2 0,1 1 0,-1 0 0,8-6 0,1-3 0,0 0 0,-1-1 0,0 0 0,-1-2 0,-1 1 0,0-1 0,0-1 0,-2 0 0,15-28 0,-39 77 0,12-28 0,0 0 0,0-1 0,0 1 0,1 0 0,0 0 0,0 1 0,0-1 0,1 0 0,0 1 0,0-1 0,1 0 0,-1 1 0,3 12 0,-2-19 0,1 1 0,-1 0 0,1-1 0,0 1 0,-1 0 0,1-1 0,0 1 0,0-1 0,0 0 0,-1 1 0,1-1 0,0 1 0,0-1 0,0 0 0,0 0 0,0 0 0,-1 1 0,1-1 0,0 0 0,0 0 0,0 0 0,0 0 0,0 0 0,0-1 0,0 1 0,0 0 0,-1 0 0,1-1 0,2 0 0,26-10 0,-13-2 0,-2 0 0,0-1 0,-1-1 0,0 0 0,-2-1 0,1 0 0,12-27 0,-26 83 0,0-29 0,0 0 0,0-1 0,2 1 0,-1 0 0,3 18 0,-2-27 0,0 0 0,1-1 0,-1 1 0,1 0 0,-1-1 0,1 1 0,0 0 0,-1-1 0,1 1 0,0-1 0,0 1 0,0-1 0,1 0 0,-1 1 0,0-1 0,0 0 0,3 2 0,-2-2 0,0 0 0,0-1 0,1 1 0,-1 0 0,0-1 0,0 0 0,1 0 0,-1 1 0,0-1 0,1 0 0,-1-1 0,0 1 0,0 0 0,1-1 0,-1 1 0,0-1 0,3-1 0,3-1 0,-1-1 0,0 1 0,-1-2 0,1 1 0,-1-1 0,1 0 0,-2 0 0,1 0 0,0-1 0,7-10 0,-4 3 0,1 0 0,-2 0 0,0-1 0,8-19 0,-10 15 0,-12 22 0,-10 27 0,15-28-145,0 0 0,1 1 0,-1-1 0,0 0 0,1 1-1,0-1 1,0 1 0,0-1 0,0 0 0,1 1 0,-1-1 0,1 1 0,1 2 0,-2-4-17,1-1 1,0 1 0,0-1 0,1 1-1,-1-1 1,0 1 0,0-1 0,1 0-1,-1 0 1,0 0 0,1 0-1,-1 0 1,1 0 0,0 0 0,-1 0-1,1 0 1,0-1 0,-1 1-1,1-1 1,0 0 0,0 1 0,-1-1-1,1 0 1,0 0 0,2 0-1,23 0-5037,2-2-1634</inkml:trace>
</inkml:ink>
</file>

<file path=ppt/ink/ink2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04.879"/>
    </inkml:context>
    <inkml:brush xml:id="br0">
      <inkml:brushProperty name="width" value="0.025" units="cm"/>
      <inkml:brushProperty name="height" value="0.025" units="cm"/>
    </inkml:brush>
  </inkml:definitions>
  <inkml:trace contextRef="#ctx0" brushRef="#br0">116 13 21877,'0'0'9801,"-10"-3"-9561,-32-5-138,41 8-164,0 0 0,0-1 0,0 1 1,0 0-1,0 0 0,-1 0 0,1 0 1,0 0-1,0 0 0,0 0 0,-1 0 1,1 1-1,0-1 0,0 0 1,0 1-1,0-1 0,0 1 0,0-1 1,0 1-1,0-1 0,0 1 0,0 0 1,0 0-1,0-1 0,0 1 0,0 0 1,0 0-1,1 0 0,-1 0 0,0 0 1,1 0-1,-1 0 0,1 0 0,-1 0 1,1 0-1,0 0 0,-1 1 0,1-1 1,0 0-1,0 0 0,0 0 1,-1 0-1,1 1 0,1-1 0,-1 0 1,0 0-1,0 0 0,0 1 0,1-1 1,-1 0-1,0 0 0,1 0 0,-1 0 1,1 0-1,-1 0 0,1 0 0,0 0 1,-1 0-1,1 0 0,0 0 0,0 0 1,0 0-1,0-1 0,0 1 1,0 0-1,0-1 0,0 1 0,1 0 1,55 16-1752,-43-14 1740,0 1 0,-1 0 0,0 1 0,22 12 0,-34-17 104,0 0 1,-1 0 0,1 0-1,-1 1 1,1-1 0,0 0 0,-1 0-1,1 1 1,-1-1 0,1 1 0,-1-1-1,1 1 1,-1-1 0,1 1 0,-1-1-1,1 1 1,-1-1 0,0 1 0,1-1-1,-1 1 1,0 0 0,1-1 0,-1 1-1,0-1 1,0 1 0,0 0-1,1-1 1,-1 1 0,0 0 0,0-1-1,0 1 1,0 0 0,0-1 0,0 1-1,-1 0 1,1 0 0,-1 1 148,-1-1-1,1 1 1,-1-1 0,0 0 0,1 0 0,-1 0 0,0 0-1,0 0 1,1 0 0,-1 0 0,0-1 0,-3 2-1,-61 11 3468,63-13-3620,-106 9-4298,115-10-2381,2-2 3389,-3 0 153,17-5-8549</inkml:trace>
</inkml:ink>
</file>

<file path=ppt/ink/ink2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05.390"/>
    </inkml:context>
    <inkml:brush xml:id="br0">
      <inkml:brushProperty name="width" value="0.025" units="cm"/>
      <inkml:brushProperty name="height" value="0.025" units="cm"/>
    </inkml:brush>
  </inkml:definitions>
  <inkml:trace contextRef="#ctx0" brushRef="#br0">117 306 18417,'0'0'9807,"-12"6"-9310,8-4-476,-8 4 271,1 1 1,0 0-1,-20 16 1,28-20-180,0 0-1,0 0 1,0 0 0,0 1 0,1-1 0,-1 0 0,1 1 0,0 0 0,0 0-1,0 0 1,1-1 0,-1 1 0,1 1 0,0-1 0,0 0 0,0 0 0,1 0-1,0 1 1,-1 5 0,2-9-106,-1 0 0,0 0 0,0 0-1,0 0 1,0 0 0,1 0 0,-1 0-1,1-1 1,-1 1 0,0 0 0,1 0 0,-1 0-1,1 0 1,0-1 0,-1 1 0,1 0 0,0-1-1,-1 1 1,1 0 0,0-1 0,0 1 0,0-1-1,-1 1 1,1-1 0,0 1 0,1-1 0,31 2 188,-24-4-158,-1 0-1,0 0 1,0-1-1,0 0 1,13-6-1,-5-2-36,0-1 0,0 0 0,-1-1 0,-1 0 0,0-2 0,-1 1 0,-1-2 0,0 0 0,-1 0 0,-1-1 0,0 0 0,-2-1 0,1 0 0,-2 0 0,-1 0 0,0-1 0,-2 0 0,0-1 0,0 1 0,-2-1 0,0-22 0,-2 39 0,-1 1 0,1 0 0,0-1 0,-1 1 0,1-1 0,-1 1 0,1 0 0,-1 0 0,0-1 0,0 1 0,0 0 0,-1 0 0,1 0 0,0 0 0,-1 0 0,1 0 0,-1 1 0,0-1 0,1 0 0,-1 1 0,0-1 0,0 1 0,0 0 0,0 0 0,0 0 0,-1 0 0,1 0 0,0 0 0,0 0 0,-1 1 0,1-1 0,0 1 0,-1-1 0,1 1 0,-1 0 0,1 0 0,0 0 0,-1 0 0,-2 1 0,-4 0 0,0 1 0,0 0 0,-1 0 0,2 0 0,-1 1 0,0 1 0,1-1 0,-1 2 0,-7 4 0,0 2 0,0 0 0,-18 18 0,31-26 0,-1 0 0,1 0 0,0 1 0,0 0 0,0 0 0,1 0 0,-1 0 0,1 0 0,0 0 0,0 0 0,0 1 0,1-1 0,0 1 0,0-1 0,-1 8 0,2-11 2,0 1 0,0-1 0,1 1 0,-1 0 0,1-1 0,-1 1 0,1-1 0,-1 1 0,1-1 0,0 0 0,0 1 0,0-1 0,0 0 0,0 1 1,0-1-1,0 0 0,0 0 0,0 0 0,1 0 0,-1 0 0,0 0 0,1 0 0,-1-1 0,0 1 0,1 0 0,2 0 0,48 12-146,-39-10 3,38 5-1401,46 10-1903,-90-16 3335,-1 0 1,1 0-1,-1 1 0,0-1 0,0 1 1,0 1-1,-1-1 0,1 1 0,-1 0 0,0 1 1,8 7-1,-10-8 226,0-1 0,-1 1 0,0-1 0,0 1 0,0 0 1,0 0-1,-1 0 0,0 0 0,0 0 0,0 0 0,0 0 0,0 1 0,-1-1 0,0 0 1,1 0-1,-2 1 0,1-1 0,-1 5 0,-2 5 730,-1 0 0,-1-1 0,-12 27-1,-3 9 100,30-59-3301,12-15-9072,0-8-4929</inkml:trace>
</inkml:ink>
</file>

<file path=ppt/ink/ink2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05.717"/>
    </inkml:context>
    <inkml:brush xml:id="br0">
      <inkml:brushProperty name="width" value="0.025" units="cm"/>
      <inkml:brushProperty name="height" value="0.025" units="cm"/>
    </inkml:brush>
  </inkml:definitions>
  <inkml:trace contextRef="#ctx0" brushRef="#br0">102 1 21300,'0'0'8136,"-5"81"-6439,2-39-960,1 8-609,2 2-160,0 2-2530,3-5-4389,10-1-6405</inkml:trace>
  <inkml:trace contextRef="#ctx0" brushRef="#br0" timeOffset="1">67 722 15278,'0'0'12012,"-49"60"-9418,39-48-928,4-7-1186,4-5-448,2-12-17168</inkml:trace>
</inkml:ink>
</file>

<file path=ppt/ink/ink2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17.403"/>
    </inkml:context>
    <inkml:brush xml:id="br0">
      <inkml:brushProperty name="width" value="0.025" units="cm"/>
      <inkml:brushProperty name="height" value="0.025" units="cm"/>
    </inkml:brush>
  </inkml:definitions>
  <inkml:trace contextRef="#ctx0" brushRef="#br0">791 99 6182,'-52'94'1919,"-70"176"0,-12 113 1011,129-368-2801,-118 393 694,18 6 0,18 3 1,19 4-1,-26 791 0,160 1283-748,-62-2420 342,-1 14 650,4-1 1,5-1-1,25 102 1,-34-176-954,1-1 1,1 0 0,-1 0-1,2 0 1,0 0 0,0-1-1,1 0 1,1-1 0,0 1-1,9 8 1,-13-15-108,0 0-1,1-1 1,-1 0-1,1 0 1,-1 0-1,1 0 1,0-1-1,0 0 1,0 0-1,1 0 1,-1-1-1,0 0 1,1 0-1,-1 0 1,1 0-1,-1-1 1,1 0-1,-1 0 1,1-1-1,-1 1 1,0-1-1,1 0 1,-1-1-1,0 1 1,9-5-1,2-1 42,-1-1 0,1-1 0,-1 0 0,-1-1-1,0-1 1,0 0 0,19-22 0,81-104 185,-108 129-229,130-182 193,155-289 1,-226 353-199,-5-2 1,62-197 0,-67 137 39,36-232-1,-12-205 100,-34-5 40,-38 518-143,92-2138 242,-99 2240-274,-8-426 11,2 356 80,-4 0-1,-3 1 0,-30-100 0,35 153 84,-2 0 1,0 0-1,-1 1 0,-2 0 1,-29-43-1,33 56-123,0 1 0,0 1 0,-1 0 0,-1 0 0,1 1 0,-2 1 1,1-1-1,-1 2 0,0 0 0,-1 0 0,0 1 0,-25-8 0,17 8-289,-1 2 0,1 0 0,-1 2 0,1 0 0,-1 2 0,0 0 0,0 1 0,1 1 0,-1 1 0,-28 8 0,1 4-1623,1 2-1,1 1 0,-59 33 0,-34 24-5294</inkml:trace>
</inkml:ink>
</file>

<file path=ppt/ink/ink2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18.046"/>
    </inkml:context>
    <inkml:brush xml:id="br0">
      <inkml:brushProperty name="width" value="0.025" units="cm"/>
      <inkml:brushProperty name="height" value="0.025" units="cm"/>
    </inkml:brush>
  </inkml:definitions>
  <inkml:trace contextRef="#ctx0" brushRef="#br0">0 430 18129,'0'0'6310,"22"-48"-4484,13 12-1057,14-11 191,15-8-191,6-3-545,3 4-160,-9 4-31,-10 14-33,-14 10-609,-15 12-993,-13 8-383,-27 6-12013</inkml:trace>
</inkml:ink>
</file>

<file path=ppt/ink/ink2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18.403"/>
    </inkml:context>
    <inkml:brush xml:id="br0">
      <inkml:brushProperty name="width" value="0.025" units="cm"/>
      <inkml:brushProperty name="height" value="0.025" units="cm"/>
    </inkml:brush>
  </inkml:definitions>
  <inkml:trace contextRef="#ctx0" brushRef="#br0">471 1 14253,'0'0'2878,"-11"0"-129,5 0-2419,0 0 0,0 0 0,0 0 0,0 1 0,0 0 0,0 0 0,0 1 0,0 0 0,0 0 1,1 0-1,-1 1 0,1-1 0,-1 1 0,1 1 0,0-1 0,-9 8 0,-29 37-148,2 2 1,2 2-1,2 1 0,3 2 1,-48 101-1,63-114-329,3 1 1,0 0-1,-11 57 0,27-100 141,0 1 0,0-1 0,0 1-1,0-1 1,0 1 0,0-1 0,1 1 0,-1-1 0,0 1 0,0-1 0,0 1 0,0-1-1,1 0 1,-1 1 0,0-1 0,0 1 0,1-1 0,-1 1 0,0-1 0,1 0-1,-1 1 1,0-1 0,1 0 0,-1 1 0,1-1 0,-1 0 0,1 0 0,-1 1-1,0-1 1,1 0 0,-1 0 0,1 0 0,-1 0 0,1 0 0,-1 1 0,1-1 0,-1 0-1,1 0 1,-1 0 0,2 0 0,27-1-489,-22 0 424,20-1 121,0-2 1,0-1-1,-1-1 0,0-1 0,36-16 1,120-65-449,-129 57-2164,-2-2-1,50-43 1,0-10-6925</inkml:trace>
</inkml:ink>
</file>

<file path=ppt/ink/ink2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18.856"/>
    </inkml:context>
    <inkml:brush xml:id="br0">
      <inkml:brushProperty name="width" value="0.025" units="cm"/>
      <inkml:brushProperty name="height" value="0.025" units="cm"/>
    </inkml:brush>
  </inkml:definitions>
  <inkml:trace contextRef="#ctx0" brushRef="#br0">1 0 16207,'0'0'11980,"3"69"-10987,-3-19-257,0 6-319,0 0-257,2-7-96,1-5 32,-1-7-96,4-10-545,-3-7-768,-3-6-2370,0-11-1698,-6-3-2595</inkml:trace>
</inkml:ink>
</file>

<file path=ppt/ink/ink2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19.229"/>
    </inkml:context>
    <inkml:brush xml:id="br0">
      <inkml:brushProperty name="width" value="0.025" units="cm"/>
      <inkml:brushProperty name="height" value="0.025" units="cm"/>
    </inkml:brush>
  </inkml:definitions>
  <inkml:trace contextRef="#ctx0" brushRef="#br0">1 158 16239,'0'0'9449,"69"-52"-7943,-19 40-353,9-3-545,10 0-319,5-2-161,-1 1-32,-7 0-32,-10 6-545,-15 6-1504,-18 4-1571,-20 0-896,-5 13-2627</inkml:trace>
  <inkml:trace contextRef="#ctx0" brushRef="#br0" timeOffset="1">162 236 12780,'0'0'5317,"-24"50"-3459,26-41-417,16-3 353,8-4-64,5-2-866,5 0-703,7 0-354,4-2-1728,3-5-866,-1-2-576,-3-4-1442,-3 3-4836</inkml:trace>
</inkml:ink>
</file>

<file path=ppt/ink/ink2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19.589"/>
    </inkml:context>
    <inkml:brush xml:id="br0">
      <inkml:brushProperty name="width" value="0.025" units="cm"/>
      <inkml:brushProperty name="height" value="0.025" units="cm"/>
    </inkml:brush>
  </inkml:definitions>
  <inkml:trace contextRef="#ctx0" brushRef="#br0">80 0 11147,'0'0'9150,"-8"11"-6850,-2 5-1529,1 0 1,0 0-1,1 1 0,0 0 0,2 1 0,0 0 0,1-1 0,-5 30 0,10-46-766,0 0-1,0-1 1,0 1-1,0 0 1,0 0-1,0 0 1,0 0-1,0 0 1,0 0-1,0 0 0,1 0 1,-1 0-1,0 0 1,0-1-1,1 1 1,-1 0-1,1 0 1,-1 0-1,1-1 1,-1 1-1,1 0 1,-1 0-1,1-1 1,0 1-1,-1 0 1,1-1-1,0 1 0,0-1 1,0 1-1,-1-1 1,1 0-1,0 1 1,1 0-1,1-1 35,-1 0 0,1 0 0,0-1 0,-1 1 0,1-1 0,0 1 0,-1-1-1,1 0 1,-1 0 0,1 0 0,3-2 0,8-4 144,-1-2 0,0 1 0,11-11 0,6-11-92,-24 23-96,0 0 0,0 1 0,1 0 0,0 0 0,0 0 1,0 1-1,1 0 0,-1 1 0,1-1 0,10-3 0,-17 8 1,0 0 0,0 0-1,0 0 1,0 0-1,0 0 1,0 0 0,0 0-1,0 1 1,0-1-1,-1 0 1,1 1 0,0-1-1,0 0 1,0 1 0,0-1-1,-1 1 1,1-1-1,0 1 1,0-1 0,-1 1-1,1 0 1,0 0 0,-1-1-1,1 1 1,-1 0-1,1 0 1,-1-1 0,1 1-1,-1 0 1,0 0 0,1 0-1,-1 0 1,0 0-1,0 0 1,0-1 0,1 1-1,-1 1 1,4 47-164,-3-30 134,-1-17 39,0 0 1,1 0-1,-1 0 1,0 0-1,1 0 1,0 0-1,-1 0 1,1 0-1,0-1 1,0 1-1,0 0 0,0-1 1,0 1-1,0 0 1,0-1-1,1 1 1,2 2-1,-3-4 6,0 0-1,0 1 0,0-1 1,1 0-1,-1 0 1,0 1-1,0-1 0,0 0 1,1 0-1,-1 0 1,0-1-1,0 1 0,0 0 1,1 0-1,-1-1 1,0 1-1,0 0 1,0-1-1,0 1 0,0-1 1,2-1-1,7-5 80,0-1 1,-1 0-1,0-1 0,13-16 1,-1 3-64,-19 20-249,0 1 0,0-1 0,0 0 0,0 1 0,0-1 0,1 1 1,-1 0-1,1 0 0,-1 0 0,1 0 0,-1 0 0,5 0 0,-6 1-89,0 0 0,0 0 1,0 0-1,0 0 0,1 1 0,-1-1 1,0 0-1,0 1 0,0-1 0,0 1 1,0-1-1,0 1 0,0 0 0,0-1 1,-1 1-1,1 0 0,0 0 0,0-1 1,0 1-1,-1 0 0,1 0 0,-1 0 1,1 0-1,0 0 0,-1 0 0,1 0 1,-1 0-1,0 0 0,1 0 0,-1 2 0,3 3-5796</inkml:trace>
</inkml:ink>
</file>

<file path=ppt/ink/ink2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19.962"/>
    </inkml:context>
    <inkml:brush xml:id="br0">
      <inkml:brushProperty name="width" value="0.025" units="cm"/>
      <inkml:brushProperty name="height" value="0.025" units="cm"/>
    </inkml:brush>
  </inkml:definitions>
  <inkml:trace contextRef="#ctx0" brushRef="#br0">0 0 15695,'0'0'3651,"73"45"-13036</inkml:trace>
</inkml:ink>
</file>

<file path=ppt/ink/ink2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20.305"/>
    </inkml:context>
    <inkml:brush xml:id="br0">
      <inkml:brushProperty name="width" value="0.025" units="cm"/>
      <inkml:brushProperty name="height" value="0.025" units="cm"/>
    </inkml:brush>
  </inkml:definitions>
  <inkml:trace contextRef="#ctx0" brushRef="#br0">55 15 641,'0'0'16426,"-4"9"-14830,-7 13-968,4-11 280,1 1-1,1 0 1,0-1 0,0 2 0,2-1 0,-6 25 0,9-36-891,0-1 1,1 1-1,-1-1 1,0 0-1,0 1 1,0-1-1,1 0 0,-1 1 1,0-1-1,0 0 1,1 0-1,-1 1 1,0-1-1,1 0 1,-1 0-1,0 1 1,1-1-1,-1 0 1,1 0-1,-1 0 1,0 0-1,1 1 1,-1-1-1,0 0 1,1 0-1,-1 0 1,1 0-1,-1 0 1,1 0-1,-1 0 1,0 0-1,1 0 1,-1 0-1,1-1 1,-1 1-1,0 0 1,1 0-1,-1 0 1,0 0-1,1-1 1,-1 1-1,0 0 0,1 0 1,-1 0-1,1-1 1,18-9 341,8-24-38,-14 17-242,-13 17-86,0 0 0,0 0 0,0 0 0,0 0 0,0 0 0,0 0 0,0 0 0,0 0 0,0 0 0,0 0 0,0 1 0,0-1 0,1 0 0,-1 0 0,0 0 1,0 0-1,0 0 0,0 0 0,0 0 0,0 0 0,0 0 0,0 0 0,0 0 0,1 0 0,-1 0 0,0 0 0,0 0 0,0 0 0,0 0 0,0 0 0,0 0 1,0 0-1,0 0 0,0 0 0,1 0 0,-1 0 0,0 0 0,0 0 0,0 0 0,0 0 0,0 0 0,0-1 0,0 1 0,0 0 0,0 0 0,-3 15 50,2-10 52,-1 0 1,1 0 0,0 0-1,1 0 1,-1 0 0,1 0-1,0 0 1,0 0 0,0 0-1,3 10 1,-2-14-45,1 0 1,-1 0 0,1-1-1,-1 1 1,1 0 0,-1-1-1,1 1 1,0-1 0,-1 1-1,1-1 1,0 0 0,-1 1-1,1-1 1,0 0 0,-1 0-1,1 0 1,0-1 0,0 1-1,-1 0 1,3-2 0,36-7 107,-32 7-720,0 0 0,0 0 0,0 1 0,16-1 0,5-1-4699,-2-4-4255,-11 0 2287</inkml:trace>
  <inkml:trace contextRef="#ctx0" brushRef="#br0" timeOffset="1">389 85 12043,'0'0'6182,"6"-53"-5605,0 40-289,-2 3-224,2 4-352,-1 4-1602,-3 2-1185</inkml:trace>
</inkml:ink>
</file>

<file path=ppt/ink/ink2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21.176"/>
    </inkml:context>
    <inkml:brush xml:id="br0">
      <inkml:brushProperty name="width" value="0.025" units="cm"/>
      <inkml:brushProperty name="height" value="0.025" units="cm"/>
    </inkml:brush>
  </inkml:definitions>
  <inkml:trace contextRef="#ctx0" brushRef="#br0">61 82 1217,'0'0'13896,"-9"-4"-12038,-28-15-278,37 19-1480,-1-1 0,0 1 0,0 0 0,1 0 1,-1-1-1,0 1 0,0 0 0,1-1 0,-1 1 0,1-1 1,-1 1-1,0-1 0,1 1 0,-1-1 0,1 1 0,-1-1 0,1 0 1,-1 1-1,1-1 0,0 0 0,-1 1 0,1-1 0,0 0 0,-1 0 1,1 1-1,0-1 0,0 0 0,0 0 0,0 1 0,0-1 0,0 0 1,0 0-1,0 0 0,0 1 0,0-1 0,0 0 0,0 0 0,0 1 1,1-1-1,-1 0 0,0 0 0,1 1 0,-1-1 0,0 0 1,1 1-1,-1-1 0,1 1 0,-1-1 0,1 0 0,0 1 0,-1-1 1,1 1-1,0-1 0,32-16 1934,-27 15-1855,0 0 0,-1 1 1,1-1-1,0 2 0,0-1 1,0 1-1,0 0 0,0 0 1,0 0-1,7 2 1,-11-1-180,0-1 0,0 1 0,-1 0 1,1 0-1,0 0 0,0 0 0,-1 0 0,1 0 1,-1 1-1,1-1 0,-1 1 0,1-1 1,-1 1-1,0-1 0,0 1 0,0 0 1,0-1-1,0 1 0,0 0 0,0 0 1,0 0-1,-1 0 0,1 0 0,-1 0 0,1 0 1,-1 0-1,0 0 0,0 0 0,0 0 1,0 0-1,-1 3 0,0 3 22,-1 0 0,1 0-1,-2-1 1,1 0 0,-1 1 0,0-1 0,-1 0-1,1 0 1,-1 0 0,-1-1 0,1 1-1,-1-1 1,-8 8 0,6-7-14,1 0 0,0 1 1,1-1-1,-1 1 0,2 1 0,-1-1 1,1 1-1,-3 10 0,7-18-7,0-1 0,-1 1 1,1-1-1,0 1 0,0 0 0,0-1 0,0 1 0,0-1 0,1 1 0,-1 0 1,0-1-1,0 1 0,0-1 0,0 1 0,1-1 0,-1 1 0,0 0 0,0-1 1,1 1-1,-1-1 0,1 0 0,-1 1 0,0-1 0,1 1 0,-1-1 0,1 1 1,-1-1-1,1 0 0,-1 1 0,1-1 0,-1 0 0,1 0 0,0 1 0,29 4 122,32-9 122,-47 2-603,0-2 0,-1 0 0,21-8 0,-29 10-940,0-1-1,0 0 0,0-1 0,0 0 0,9-7 0,-3-4-6030</inkml:trace>
</inkml:ink>
</file>

<file path=ppt/ink/ink2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21.596"/>
    </inkml:context>
    <inkml:brush xml:id="br0">
      <inkml:brushProperty name="width" value="0.025" units="cm"/>
      <inkml:brushProperty name="height" value="0.025" units="cm"/>
    </inkml:brush>
  </inkml:definitions>
  <inkml:trace contextRef="#ctx0" brushRef="#br0">1 135 8552,'0'0'14061,"64"-28"-13612,-29 16-321,6-2-64,4-1-993,-2-3-1441,-3-4-1282,-4-4-2690</inkml:trace>
</inkml:ink>
</file>

<file path=ppt/ink/ink2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21.923"/>
    </inkml:context>
    <inkml:brush xml:id="br0">
      <inkml:brushProperty name="width" value="0.025" units="cm"/>
      <inkml:brushProperty name="height" value="0.025" units="cm"/>
    </inkml:brush>
  </inkml:definitions>
  <inkml:trace contextRef="#ctx0" brushRef="#br0">88 1 15855,'0'0'9294,"-8"10"-8776,-1 3-287,1-1-1,0 1 1,1 1-1,1-1 1,0 1 0,0 0-1,2 0 1,0 1 0,-3 20-1,0 13 132,2 1-1,2 0 1,5 56 0,-3-103-337,1-1 0,0 1 0,0-1 1,0 1-1,1-1 0,-1 1 0,0-1 0,0 0 0,1 1 1,-1-1-1,1 1 0,-1-1 0,1 0 0,0 0 1,0 1-1,-1-1 0,1 0 0,0 0 0,0 0 0,0 0 1,0 0-1,0 0 0,0 0 0,1 0 0,-1 0 1,0 0-1,0-1 0,1 1 0,-1 0 0,0-1 0,1 1 1,-1-1-1,1 0 0,-1 1 0,0-1 0,1 0 1,-1 0-1,3 0 0,0-1 90,-1 1-1,1-1 1,0 0 0,-1-1 0,1 1 0,-1-1-1,0 1 1,0-1 0,1 0 0,-1 0 0,0-1-1,-1 1 1,6-6 0,13-15-57,-1-2 0,-1 0-1,-1-2 1,-1 0 0,-2-1 0,-1 0 0,-1-1 0,-1 0-1,-1-1 1,-2-1 0,6-35 0,-15 73-12705,0-5 11484,-2 14-7608</inkml:trace>
</inkml:ink>
</file>

<file path=ppt/ink/ink2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22.284"/>
    </inkml:context>
    <inkml:brush xml:id="br0">
      <inkml:brushProperty name="width" value="0.025" units="cm"/>
      <inkml:brushProperty name="height" value="0.025" units="cm"/>
    </inkml:brush>
  </inkml:definitions>
  <inkml:trace contextRef="#ctx0" brushRef="#br0">4 228 8232,'0'0'5408,"-2"9"-2056,2-9-3332,-2 31 2512,2-30-2455,0-1 1,0 0-1,1 1 1,-1-1 0,0 1-1,0-1 1,0 0 0,1 1-1,-1-1 1,0 0-1,0 1 1,1-1 0,-1 0-1,0 1 1,1-1 0,-1 0-1,0 0 1,1 0-1,-1 1 1,0-1 0,1 0-1,-1 0 1,1 0-1,-1 0 1,0 1 0,1-1-1,-1 0 1,1 0 0,23-9 2662,-5-5-1210,0 0-1,22-24 0,-25 22-1327,2 1 0,29-21 0,-45 35-220,1-1 0,-1 1 0,1-1 0,-1 1 0,1 0 0,0 0 0,-1 0 0,1 1 0,0-1 0,5 0 0,-7 1 6,0 0 0,-1 0 0,1 1 0,0-1 0,0 0 0,0 1 0,-1-1 0,1 0 0,0 1 0,0-1 0,-1 1 0,1-1 0,0 1 0,-1-1 1,1 1-1,0-1 0,-1 1 0,1 0 0,-1-1 0,1 1 0,-1 0 0,0-1 0,1 1 0,-1 0 0,0 0 0,1 0 0,-1-1 0,0 1 0,0 0 0,0 0 0,1 0 1,-1-1-1,0 1 0,0 0 0,0 0 0,-1 1 0,-3 123 871,13-152-464,-2 0 0,-1-1 0,-1 0 0,2-39 1,-4 66-943,2 11 281,7 21 177,-8-21 67,-1-4 13,-1 0-1,1-1 1,0 1 0,0-1 0,0 0-1,1 0 1,0 0 0,0-1 0,0 1-1,1-1 1,-1 0 0,1 0 0,9 5-1,-11-7 20,0-1-1,1 0 0,-1 0 1,1 0-1,-1 0 0,0-1 0,1 1 1,-1-1-1,1 0 0,0 0 1,-1 0-1,1 0 0,-1-1 1,1 1-1,-1-1 0,0 0 0,1 0 1,-1 0-1,0 0 0,1-1 1,-1 0-1,0 1 0,0-1 1,0 0-1,3-3 0,4-3 40,-1 0-1,1 0 1,-2-1 0,1 0-1,-1-1 1,-1 1 0,1-1-1,-2-1 1,1 0-1,-2 0 1,1 0 0,-2 0-1,1-1 1,-2 0 0,1 0-1,-1 0 1,1-18 0,-17 54-428,1 7 338,2 1 0,0 1 0,3 0 0,0 0 0,-2 50 0,9-82-54,0 0 1,0 0-1,0 0 1,0 0-1,1 0 1,-1 0-1,0 0 1,0 0-1,1 0 1,-1 0-1,1-1 1,-1 1-1,1 0 1,-1 0-1,1 0 1,-1 0-1,1-1 1,0 1-1,-1 0 1,1-1-1,0 1 1,1 1-1,-1-2-186,-1 0 0,1 0 0,0 0 0,0 1 0,-1-1 0,1 0 0,0 0 0,0 0 0,-1 0 0,1 0 0,0 0-1,0 0 1,-1 0 0,1-1 0,0 1 0,0 0 0,-1 0 0,1-1 0,0 1 0,-1 0 0,1-1 0,0 1 0,-1-1 0,1 1 0,-1-1 0,1 1-1,-1-1 1,1 1 0,-1-1 0,1 1 0,0-2 0,9-15-7903</inkml:trace>
</inkml:ink>
</file>

<file path=ppt/ink/ink2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22.627"/>
    </inkml:context>
    <inkml:brush xml:id="br0">
      <inkml:brushProperty name="width" value="0.025" units="cm"/>
      <inkml:brushProperty name="height" value="0.025" units="cm"/>
    </inkml:brush>
  </inkml:definitions>
  <inkml:trace contextRef="#ctx0" brushRef="#br0">0 0 15695,'0'0'3267,"0"51"-3267,9-34-160,3-7-1346,3-2-2786,6-7-5765</inkml:trace>
  <inkml:trace contextRef="#ctx0" brushRef="#br0" timeOffset="1">121 68 8392,'0'0'8040,"-6"9"-6786,0 2-743,0 1 0,0-1 0,1 1 0,0 0 0,1 1 0,1-1 0,0 1 0,1-1 0,0 1 0,0 15 0,2-28-494,0 1 0,1 0 0,-1-1 0,0 1 0,0-1 0,0 1 0,1 0 0,-1-1 0,0 1 0,1-1 0,-1 1 0,0-1 0,1 1 0,-1-1 0,1 0 0,-1 1 0,1-1 0,-1 1 0,1-1 0,-1 0 0,1 0 0,-1 1 0,1-1 0,0 0 0,-1 0 0,1 1-1,-1-1 1,1 0 0,0 0 0,-1 0 0,1 0 0,-1 0 0,1 0 0,0 0 0,-1 0 0,1 0 0,0 0 0,-1-1 0,1 1 0,0 0 0,38-10 266,-18 5-744,-21 43 2746,-3-31-1768,1 1 0,-1-1 0,-1 1 0,1-1 0,-1 0 0,0-1 0,-1 1 0,0-1-1,0 1 1,0-1 0,-12 10 0,16-55-13137,4 15 1383</inkml:trace>
</inkml:ink>
</file>

<file path=ppt/ink/ink3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22.955"/>
    </inkml:context>
    <inkml:brush xml:id="br0">
      <inkml:brushProperty name="width" value="0.025" units="cm"/>
      <inkml:brushProperty name="height" value="0.025" units="cm"/>
    </inkml:brush>
  </inkml:definitions>
  <inkml:trace contextRef="#ctx0" brushRef="#br0">89 237 7944,'0'0'6742,"9"-8"-987,-2 2-5070,-1 0 1,0-1 0,0 1 0,0-1 0,-1 0-1,0-1 1,-1 1 0,1-1 0,-1 0 0,-1 0 0,0 0-1,0-1 1,0 1 0,1-16 0,-2 16-504,-1-1 0,-1 0 1,1 0-1,-2 0 0,1 0 0,-3-9 1,3 16-165,0 0 1,-1 1-1,0-1 1,1 1 0,-1-1-1,0 1 1,1 0 0,-1-1-1,0 1 1,0 0-1,0-1 1,0 1 0,-1 0-1,1 0 1,0 0 0,0 0-1,-1 0 1,1 0-1,0 0 1,-1 1 0,1-1-1,-1 0 1,1 1-1,-1-1 1,0 1 0,1 0-1,-1-1 1,1 1 0,-1 0-1,0 0 1,1 0-1,-1 0 1,1 0 0,-1 0-1,0 1 1,1-1-1,-1 0 1,1 1 0,-1 0-1,-2 0 1,-1 2-19,0-1 0,-1 1 0,1 0 0,0 0 0,1 1 0,-1-1 0,1 1 0,-1 0 0,1 0 0,0 1 0,0-1 0,1 1 0,0 0 0,0 0 0,-4 8 0,0 1 0,0 0 0,1 1 0,1-1 0,-6 28 0,9-34 0,1 0 0,0 0 0,0 0 0,1 0 0,0 0 0,0 0 0,2 11 0,-1-17 0,0 1 0,0 0 0,0-1 0,0 1 0,0-1 0,0 1 0,1-1 0,-1 0 0,1 1 0,-1-1 0,1 0 0,0 0 0,0 0 0,0 0 0,0-1 0,0 1 0,1 0 0,-1-1 0,0 1 0,1-1 0,-1 0 0,1 0 0,-1 0 0,5 1 0,10 1-104,0 0 0,0-1 0,0 0 0,0-2 0,0 0-1,0-1 1,0 0 0,0-2 0,21-5 0,-14 2-961,0-2 0,0 0 0,-1-2 0,0 0 0,36-24 0,-3-6-12900</inkml:trace>
</inkml:ink>
</file>

<file path=ppt/ink/ink3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23.312"/>
    </inkml:context>
    <inkml:brush xml:id="br0">
      <inkml:brushProperty name="width" value="0.025" units="cm"/>
      <inkml:brushProperty name="height" value="0.025" units="cm"/>
    </inkml:brush>
  </inkml:definitions>
  <inkml:trace contextRef="#ctx0" brushRef="#br0">0 10 24759,'0'0'6791,"52"-10"-18322</inkml:trace>
</inkml:ink>
</file>

<file path=ppt/ink/ink3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39.826"/>
    </inkml:context>
    <inkml:brush xml:id="br0">
      <inkml:brushProperty name="width" value="0.025" units="cm"/>
      <inkml:brushProperty name="height" value="0.025" units="cm"/>
    </inkml:brush>
  </inkml:definitions>
  <inkml:trace contextRef="#ctx0" brushRef="#br0">376 111 19090,'3'-10'2488,"-1"2"-1565,0 0 0,-1 0 1,0 0-1,0 0 0,0 0 1,-2-15-1,1 22-758,0-1 0,-1 1 0,1-1 0,0 1 0,-1 0 0,1-1 0,-1 1 0,0-1 0,1 1 0,-1 0 0,0 0 0,0-1 0,0 1 0,0 0 0,0 0-1,0 0 1,0 0 0,0 0 0,-1 0 0,0-1 0,-1 1-137,1 1 0,-1-1 0,0 1-1,1-1 1,-1 1 0,0 0 0,1 0-1,-1 0 1,0 0 0,1 1 0,-1-1-1,1 1 1,-1 0 0,1-1-1,-1 1 1,-3 2 0,-4 1-54,1 2 0,-1-1 1,1 1-1,0 0 0,1 1 1,0 0-1,-14 15 0,-51 66-7,54-64 32,10-13 8,-21 27 143,-28 48 0,51-75-133,1 0 1,0 0-1,1 1 0,0-1 1,1 1-1,1 0 0,0 0 1,0 1-1,-1 23 0,4-34-21,0-1 0,0 1 1,0-1-1,0 1 0,1 0 0,-1-1 0,1 1 0,-1-1 0,1 1 1,-1-1-1,1 1 0,0-1 0,0 0 0,0 1 0,0-1 0,0 0 1,0 1-1,0-1 0,0 0 0,0 0 0,1 0 0,-1 0 0,0 0 1,1 0-1,1 0 0,2 1-13,0 0 1,0-1-1,1 1 1,-1-1-1,0 0 0,0-1 1,1 0-1,5 0 1,6 0-336,0-2 0,-1 0 1,0-1-1,25-8 1,-18 2-1725,-1-1 0,32-18 0,7-13-6142,-18 7-3126</inkml:trace>
</inkml:ink>
</file>

<file path=ppt/ink/ink3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40.789"/>
    </inkml:context>
    <inkml:brush xml:id="br0">
      <inkml:brushProperty name="width" value="0.025" units="cm"/>
      <inkml:brushProperty name="height" value="0.025" units="cm"/>
    </inkml:brush>
  </inkml:definitions>
  <inkml:trace contextRef="#ctx0" brushRef="#br0">214 7 7944,'0'0'17451,"-11"-2"-15663,7 1-1691,-1 0 0,1 0 0,-1 0 0,0 1 0,1 0 0,-1 0 0,1 0 0,-1 1 0,0-1-1,1 1 1,-1 0 0,1 1 0,-1-1 0,1 1 0,0 0 0,0 0 0,0 0 0,0 0 0,0 1 0,0-1 0,0 1 0,1 0 0,0 1 0,-4 2 0,-54 65 1107,57-66-1138,0 0 0,1 1 0,-1 0 0,1 0 0,0 0 0,1 0 0,0 0 0,0 1 0,0-1 0,1 1 0,-2 11 0,4-18-66,-1 1-1,1 0 1,-1 0-1,1 0 1,0-1-1,-1 1 0,1 0 1,0-1-1,0 1 1,-1-1-1,1 1 1,0-1-1,0 1 1,0-1-1,0 0 1,0 1-1,0-1 1,0 0-1,0 1 0,-1-1 1,1 0-1,0 0 1,0 0-1,0 0 1,0 0-1,0 0 1,0 0-1,0-1 1,0 1-1,0 0 1,2-1-1,34-7 296,-28 3-233,0 0 1,0 0-1,-1-1 0,0 0 1,0 0-1,-1-1 1,8-9-1,-11 12-34,0 0-1,0-1 1,0 1 0,-1-1-1,0 0 1,0 0-1,0 0 1,-1-1 0,0 1-1,0-1 1,0 1 0,-1-1-1,2-10 1,-5 17-28,0 1 0,-1-1 0,1 0 0,0 1 0,0-1 0,0 1 0,1 0 0,-1 0 0,0 0 0,-1 2 0,-7 18 0,10-22 0,0 1 0,0-1 0,0 1 0,0-1 0,1 0 0,-1 1 0,0-1 0,0 0 0,1 1 0,-1-1 0,0 1 0,1-1 0,-1 0 0,0 0 0,1 1 0,-1-1 0,0 0 0,1 0 0,-1 1 0,1-1 0,-1 0 0,0 0 0,1 0 0,-1 0 0,1 1 0,-1-1 0,1 0 0,-1 0 0,1 0 0,-1 0 0,0 0 0,1 0 0,-1 0 0,1 0 0,-1-1 0,1 1 0,-1 0 0,0 0 0,1 0 0,-1 0 0,1-1 0,-1 1 0,0 0 0,1-1 0,0 1 0,12-5 0,1 0 0,-1-1 0,21-13 0,-25 13 0,0 1 0,1 0 0,0 0 0,0 1 0,0 0 0,1 0 0,-1 1 0,18-2 0,-27 5 0,1 0 0,-1 0 0,0 0 0,1 0 0,-1 0 0,0 0 0,0 1 0,1-1 0,-1 0 0,0 1 0,0-1 0,1 1 0,-1-1 0,0 1 0,0 0 0,0-1 0,0 1 0,0 0 0,0 0 0,0 0 0,0 0 0,0 0 0,0 0 0,-1 0 0,1 0 0,1 2 0,-1 0 0,0 1 0,1 0 0,-1-1 0,0 1 0,-1 0 0,1 0 0,-1 0 0,0 0 0,0 4 0,0 5 0,-2 1 0,0-1 0,0 0 0,-7 20 0,-14 33 0,31-81 0,2 1 0,-1 1 0,2 0 0,0 0 0,0 1 0,22-18 0,-32 29 0,1-1 0,0-1 0,0 1 0,0 0 0,1 0 0,-1 0 0,1 0 0,0 1 0,-1-1 0,1 0 0,0 1 0,0 0 0,0 0 0,0 0 0,0 0 0,0 0 0,0 1 0,0-1 0,4 1 0,-6 3 0,0 1 0,0-1 0,0 1 0,0 0 0,-1-1 0,1 1 0,-1 0 0,0 0 0,0-1 0,0 1 0,-2 6 0,-11 19-199,11-27 106,1 0 0,0 0 0,-1 0 0,1-1 0,0 1 0,0 0 0,0 0 0,0 1 0,0-1 0,1 0 0,-1 0 0,1 0 0,-1 0 0,1 1 0,0-1 0,0 0 0,0 0 1,0 1-1,0-1 0,1 3 0,1-3-3042</inkml:trace>
</inkml:ink>
</file>

<file path=ppt/ink/ink3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41.896"/>
    </inkml:context>
    <inkml:brush xml:id="br0">
      <inkml:brushProperty name="width" value="0.025" units="cm"/>
      <inkml:brushProperty name="height" value="0.025" units="cm"/>
    </inkml:brush>
  </inkml:definitions>
  <inkml:trace contextRef="#ctx0" brushRef="#br0">198 38 5285,'-1'-21'14095,"-8"10"-6128,7 10-7656,0 0 1,0 0-1,0 1 0,0-1 1,0 1-1,0-1 1,0 1-1,0 0 0,-1 0 1,1 0-1,0 0 0,0 0 1,0 0-1,-3 1 0,-3 1-727,0 0-1,0 1 1,0 0-1,1 0 1,-10 6-1,1 1 2102,9-4-1650,0-1 1,1 1-1,-1 0 0,1 1 1,1-1-1,-1 1 0,1 0 1,0 1-1,0-1 1,1 1-1,0 0 0,1 0 1,0 0-1,0 1 0,-3 13 1,6-22-38,0 1 1,0 0-1,0 0 0,0 0 1,1-1-1,-1 1 1,0 0-1,0 0 0,0-1 1,1 1-1,-1 0 1,0 0-1,1-1 0,-1 1 1,0 0-1,1-1 1,-1 1-1,1 0 1,-1-1-1,1 1 0,-1-1 1,1 1-1,0-1 1,-1 1-1,1-1 0,0 1 1,-1-1-1,1 0 1,1 1-1,28 2 118,-21-4-52,0-1-1,0 0 0,-1 0 0,17-7 0,-11 1 18,-1 0 1,0-2-1,0 0 0,-1 0 0,14-15 0,13-11 46,-38 38-127,-1 0 0,1-1 0,-1 1 0,1 0 0,-1-1 0,1 1 0,-1 0 0,0 0 0,0-1 0,0 1 0,0 0 0,-1 3 0,-7 18 0,7-20 0,-1 0 0,1 0 0,0 0 0,0 0 0,0 0 0,0 0 0,0 0 0,1 1 0,0-1 0,-1 0 0,1 0 0,0 1 0,1 2 0,0-5 0,0-1 0,-1 0 0,1 1 0,0-1 0,0 0 0,0 0 0,-1 1 0,1-1 0,0 0 0,0 0 0,0 0 0,0 0 0,-1 0 0,1 0 0,0 0 0,0-1 0,0 1 0,-1 0 0,1 0 0,0-1 0,0 1 0,0 0 0,-1-1 0,2 0 0,20-9 0,18-18 0,-32 21 0,1 0 0,-1 1 0,1 1 0,0-1 0,0 1 0,1 1 0,19-7 0,-29 11 0,0 0 0,1 0 0,-1 0 0,1 0 0,-1 0 0,0 0 0,1 0 0,-1 0 0,0 0 0,1 1 0,-1-1 0,0 0 0,1 0 0,-1 0 0,0 1 0,0-1 0,1 0 0,-1 0 0,0 1 0,0-1 0,1 0 0,-1 0 0,0 1 0,0-1 0,0 0 0,1 1 0,-1-1 0,0 0 0,0 1 0,0-1 0,0 0 0,0 1 0,0-1 0,0 0 0,0 1 0,0 0 0,1 22 0,-9 20 0,8-43 0,0 0 0,-1 0 0,1 0 0,0 0 0,0 1 0,0-1 0,0 0 0,0 0 0,0 0 0,0 0 0,0 0 0,0 1 0,0-1 0,0 0 0,0 0 0,0 0 0,0 0 0,0 0 0,0 1 0,0-1 0,0 0 0,0 0 0,0 0 0,0 0 0,0 0 0,0 1 0,0-1 0,0 0 0,0 0 0,0 0 0,0 0 0,0 0 0,0 0 0,0 1 0,0-1 0,1 0 0,-1 0 0,0 0 0,0 0 0,0 0 0,0 0 0,0 0 0,0 0 0,0 0 0,1 1 0,-1-1 0,0 0 0,0 0 0,0 0 0,0 0 0,0 0 0,1 0 0,-1 0 0,0 0 0,0 0 0,0 0 0,1 0 0,11-6 0,15-12 0,-26 18 0,1-2 0,54-34 0,-53 34 0,0 0 0,0 1 0,1-1 0,-1 1 0,0 0 0,1 0 0,-1 0 0,1 1 0,-1-1 0,1 1 0,0 0 0,-1-1 0,1 2 0,-1-1 0,1 0 0,4 2 0,-7 0-275,0-1 1,0 1-1,0 0 1,0 0-1,0 0 1,0 0-1,-1 0 1,1 0-1,-1 0 1,1 0-1,-1 0 1,0 0-1,0 0 1,0 0-1,0 0 0,-1 4 1,-3 34-7684</inkml:trace>
</inkml:ink>
</file>

<file path=ppt/ink/ink3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42.315"/>
    </inkml:context>
    <inkml:brush xml:id="br0">
      <inkml:brushProperty name="width" value="0.025" units="cm"/>
      <inkml:brushProperty name="height" value="0.025" units="cm"/>
    </inkml:brush>
  </inkml:definitions>
  <inkml:trace contextRef="#ctx0" brushRef="#br0">67 24 18546,'0'0'13249,"-10"11"-12357,-29 38-812,37-46-80,0 1 0,0-1 0,0 1 0,0-1 0,1 1 0,-1 0 0,1 0 0,-1 5 0,1-8 0,1 0 0,0 0 0,0 0 0,0 0 0,0 0 0,0 1 0,0-1 0,0 0 0,1 0 0,-1 0 0,0 0 0,1 0 0,-1 0 0,0 0 0,1 0 0,-1 0 0,1 0 0,0 0 0,1 2 0,-1-2 0,1 0 0,-1-1 0,1 1 0,0 0 0,0-1 0,0 1 0,-1-1 0,1 1 0,0-1 0,0 0 0,0 0 0,0 0 0,0 0 0,-1 0 0,1 0 0,0 0 0,0-1 0,0 1 0,0-1 0,-1 1 0,1-1 0,0 0 0,0 0 0,-1 0 0,1 0 0,-1 0 0,3-2 0,8-5 0,-1-1 0,0 0 0,-1-1 0,0-1 0,0 1 0,-1-1 0,-1-1 0,0 0 0,0 0 0,9-22 0,-17 34 0,-1 0 0,1-1 0,-1 1 0,0 0 0,1 0 0,-1 0 0,1 0 0,-1 0 0,1-1 0,-1 1 0,0 0 0,1 0 0,-1 0 0,1 0 0,-1 1 0,0-1 0,1 0 0,-1 0 0,1 0 0,-1 0 0,0 1 0,1-1 0,-1 0 0,1 1 0,-1-1 0,1 0 0,-1 1 0,1-1 0,0 0 0,-1 1 0,1-1 0,-1 1 0,-24 14 0,17-10-368,0 2-1,0-1 1,0 1 0,1 0-1,0 1 1,0 0 0,1 0-1,0 0 1,1 1 0,-6 10-1</inkml:trace>
</inkml:ink>
</file>

<file path=ppt/ink/ink3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01.998"/>
    </inkml:context>
    <inkml:brush xml:id="br0">
      <inkml:brushProperty name="width" value="0.025" units="cm"/>
      <inkml:brushProperty name="height" value="0.025" units="cm"/>
    </inkml:brush>
  </inkml:definitions>
  <inkml:trace contextRef="#ctx0" brushRef="#br0">0 226 12524,'0'0'4783,"17"-5"-3731,44-14-86,1 3 1,1 3 0,84-7-1,213-2 604,-306 20-1641,1215 9 549,-925 3-433,-260-8 7,646-12 2293,-797 8 2080,-58-1-4718,-592 37-116,-4 41-226,458-45 729,214-25-82,18 0 8,0-2-1,-1-1 1,-58-4-1,89 2-15,0 0 0,-1 0 0,1-1 0,0 1 0,0 0 0,-1-1 0,1 1 0,0 0 0,0-1 0,0 0 0,-1 1 0,1-1 0,0 0 0,0 1 0,0-1 0,-1-1 0,2 1-4,-1 1 0,1-1 0,0 1 0,0-1 0,0 1 0,0-1 1,0 1-1,0-1 0,-1 0 0,1 1 0,0-1 0,0 1 0,1-1 0,-1 1 1,0-1-1,0 1 0,0-1 0,0 0 0,0 1 0,1-1 0,-1 1 0,0-1 1,0 1-1,1-1 0,0 0 0,1-2-23,1 1 0,-1-1 0,1 0 0,0 1 0,0 0-1,0-1 1,0 1 0,0 0 0,7-2 0,23-8-106,2 1-1,-1 2 1,1 1 0,61-5-1,153 1 114,-221 12 1,1054 23-2018,-903-16 1984,-98-3 18,13 1 33,166-12 1,-256 7 3,0-1 1,0 1-1,0-1 1,0 0 0,0 0-1,0-1 1,0 1-1,-1-1 1,1 0 0,0 0-1,-1 0 1,0 0 0,1 0-1,3-5 1,-7 7 0,1-1 0,-1 0 0,1 1 0,-1-1 0,0 0 0,1 0 0,-1 1 0,0-1 0,1 0 0,-1 0 0,0 0 0,0 1 0,0-1 0,0 0 0,0 0 0,0 0 0,0 0 0,0 1 0,0-1 0,0 0 0,-1 0 0,1 0 0,0 1 0,0-1 0,-1-1 0,-1 0 5,0-1 1,1 1 0,-1 0-1,0 0 1,0 0-1,-1 0 1,1 0 0,0 1-1,-1-1 1,1 1-1,-4-2 1,-29-12 67,0 1 0,-1 2 0,0 2 0,-1 1 0,-60-6-1,72 11-40,-501-42 761,-6 41-266,481 5-523,-322 11 262,257-2-228,-129 27 0,184-17 315,39-10-1929,72-13-16280</inkml:trace>
</inkml:ink>
</file>

<file path=ppt/ink/ink3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03.227"/>
    </inkml:context>
    <inkml:brush xml:id="br0">
      <inkml:brushProperty name="width" value="0.025" units="cm"/>
      <inkml:brushProperty name="height" value="0.025" units="cm"/>
    </inkml:brush>
  </inkml:definitions>
  <inkml:trace contextRef="#ctx0" brushRef="#br0">0 148 10858,'11'0'1869,"500"3"2029,17-1-3360,-512-2-512,-10 1-6,-1-1 0,1 0 0,-1 0 1,1-1-1,-1 1 0,1-1 0,9-3 0,-15 4 2,0 0 0,1 0 0,-1 0 0,0 0 0,0 0 1,0 0-1,1-1 0,-1 1 0,0 0 0,0 0 0,0 0 0,1 0 0,-1 0 1,0 0-1,0 0 0,0-1 0,0 1 0,1 0 0,-1 0 0,0 0 1,0 0-1,0 0 0,0-1 0,0 1 0,0 0 0,1 0 0,-1 0 0,0-1 1,0 1-1,0 0 0,0 0 0,0 0 0,0-1 0,0 1 0,0 0 1,0 0-1,0-1 0,0 1 0,0 0 0,0 0 0,0 0 0,0-1 0,0 1 1,0 0-1,0 0 0,-1 0 0,1-1 0,0 1 0,0 0 0,0 0 0,-14-8 782,-21-1 77,-117-6 781,-263 8 0,240 9-849,-75 3-316,1271-11-97,-1531 19 876,0-1 512,597-24-1494,748 5-2969,-426 15 2158,-484-17 1063,18 0-206,-926-72 1352,927 77-4409,40-2-4495,30-1-6764</inkml:trace>
</inkml:ink>
</file>

<file path=ppt/ink/ink3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05.070"/>
    </inkml:context>
    <inkml:brush xml:id="br0">
      <inkml:brushProperty name="width" value="0.025" units="cm"/>
      <inkml:brushProperty name="height" value="0.025" units="cm"/>
    </inkml:brush>
  </inkml:definitions>
  <inkml:trace contextRef="#ctx0" brushRef="#br0">0 2173 15246,'0'0'2195,"12"-8"-1662,591-417 1205,870-580-1559,-1362 935-149,434-264 127,-377 242 694,232-93 1,-369 173-693,54-20 258,-77 29-366,0 1-1,1 1 0,-1-1 1,0 1-1,0 0 1,0 1-1,1 0 1,8 1-1,-17 0-19,1-1 1,0 1-1,-1-1 0,1 1 1,0-1-1,-1 1 1,1-1-1,-1 1 0,1-1 1,-1 1-1,1 0 1,-1-1-1,1 1 0,-1 0 1,1 0-1,-1-1 1,0 1-1,0 0 0,1 0 1,-1-1-1,0 1 1,0 0-1,0 0 0,0 0 1,0-1-1,0 1 0,0 0 1,0 0-1,0 0 1,0-1-1,-1 1 0,1 0 1,-1 1-1,-7 28 1256,-28 57 302,25-64-1426,1 1 0,0 0-1,2 0 1,1 1 0,1 0-1,-5 45 1,12-45 15,0 0-1,1 0 0,2-1 1,1 1-1,0-1 1,2 0-1,1-1 1,1 1-1,0-1 1,21 34-1,17 19 552,88 110 0,-114-158-738,51 66 377,-4 3 0,-5 3 1,52 109-1,-84-140-368,-18-35 0,1-2 0,2 0 0,2-1 0,0 0 0,27 32 0,-44-62-168,0 0 1,-1 0-1,1 0 0,0-1 1,0 1-1,-1 0 1,1 0-1,0 0 0,0-1 1,0 1-1,0 0 0,0-1 1,0 1-1,0-1 1,0 1-1,0-1 0,0 0 1,0 1-1,1-1 0,-1 0 1,0 0-1,0 0 1,0 0-1,2 0 0,-2-8-7460</inkml:trace>
</inkml:ink>
</file>

<file path=ppt/ink/ink3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06.143"/>
    </inkml:context>
    <inkml:brush xml:id="br0">
      <inkml:brushProperty name="width" value="0.025" units="cm"/>
      <inkml:brushProperty name="height" value="0.025" units="cm"/>
    </inkml:brush>
  </inkml:definitions>
  <inkml:trace contextRef="#ctx0" brushRef="#br0">56 87 22197,'0'0'2888,"-8"10"-2770,2-2-104,1 0 1,0 1 0,0 0-1,0 0 1,1 1 0,1-1-1,0 1 1,0-1 0,0 1-1,1 0 1,0 16 0,1-20 9,1 0 0,0-1 1,0 1-1,1 0 0,0 0 1,0 0-1,0-1 0,1 1 1,-1-1-1,1 1 0,1-1 1,-1 1-1,6 6 0,-6-9 72,0-1-1,0 0 0,0 0 1,1-1-1,-1 1 1,1-1-1,-1 1 1,1-1-1,0 0 0,-1 1 1,1-2-1,0 1 1,0 0-1,0 0 0,0-1 1,0 0-1,0 1 1,0-1-1,0 0 1,0-1-1,0 1 0,0 0 1,-1-1-1,1 0 1,0 1-1,0-1 0,0 0 1,0-1-1,2-1 1,5-1 125,0-2 1,0 1-1,-1-2 0,0 1 1,0-1-1,0 0 1,-1-1-1,0 0 1,7-10-1,7-10 255,28-47-1,-22 20-133,-25 55-623,-3 11 114,-2 19 60,-5 8 186,-7 66 17,13-94-98,1 0 0,0 0 0,1 0 0,0 0 1,0 0-1,1 0 0,6 18 0,-7-25 15,0-1 1,0 1-1,0 0 1,1-1-1,-1 0 1,1 1-1,-1-1 1,1 0-1,0 1 0,0-1 1,0 0-1,0-1 1,1 1-1,-1 0 1,0-1-1,1 1 1,-1-1-1,1 1 1,-1-1-1,1 0 0,0 0 1,0-1-1,-1 1 1,1 0-1,0-1 1,0 0-1,0 1 1,0-1-1,-1 0 0,1-1 1,0 1-1,0 0 1,0-1-1,0 0 1,-1 1-1,1-1 1,0 0-1,3-3 0,4 0 42,-1 0 0,0-2 0,0 1 0,0-1 0,-1 0 0,0-1-1,0 0 1,0 0 0,8-11 0,-4 2-55,-1-1 0,0 0 0,-2 0 0,0-1 0,-1 0 0,-1-1 0,0 0 0,-2 0 0,0 0 0,-1-1 0,-1 1 0,0-1 0,-2 0 0,-2-33 0,1 52 0,0 0 0,0 0 0,0 0 0,0 0 0,0 1 0,0-1 0,0 0 0,0 0 0,-1 0 0,1 0 0,0 0 0,-1 0 0,1 0 0,0 0 0,-1 0 0,0 0 0,1 1 0,-1-1 0,1 0 0,-1 0 0,0 1 0,0-1 0,1 1 0,-1-1 0,0 0 0,0 1 0,0-1 0,1 1 0,-1 0 0,0-1 0,0 1 0,0 0 0,0-1 0,0 1 0,0 0 0,0 0 0,0 0 0,0 0 0,0 0 0,0 0 0,0 0 0,0 0 0,0 0 0,0 1 0,0-1 0,-1 1 0,-1 0 0,0 0 0,0 0 0,0 0 0,0 1 0,0-1 0,0 1 0,1 0 0,-1 0 0,1 0 0,-1 0 0,1 1 0,0-1 0,-3 4 0,-3 15-1949,8-19 1596,-1-1 0,1 1 0,0 0 0,-1-1 1,1 1-1,0 0 0,0-1 0,0 1 0,0 0 0,0-1 1,0 1-1,1 0 0,-1-1 0,0 1 0,1-1 0,-1 1 1,1-1-1,0 1 0,1 2 0,10 2-6720</inkml:trace>
</inkml:ink>
</file>

<file path=ppt/ink/ink3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06.907"/>
    </inkml:context>
    <inkml:brush xml:id="br0">
      <inkml:brushProperty name="width" value="0.025" units="cm"/>
      <inkml:brushProperty name="height" value="0.025" units="cm"/>
    </inkml:brush>
  </inkml:definitions>
  <inkml:trace contextRef="#ctx0" brushRef="#br0">1 404 20115,'0'0'11189,"12"7"-10222,-5-3-826,-4-2-125,1 1 0,-1-1 0,1 0 0,0 0 0,0 0 1,0-1-1,0 1 0,0-1 0,0 0 0,0 0 0,0-1 0,0 1 1,0-1-1,1 0 0,-1 0 0,0 0 0,0-1 0,0 1 1,0-1-1,0 0 0,7-3 0,11-6-16,41-24 0,-57 30 0,0-1 0,0 1 0,0-1 0,0 0 0,-1-1 0,0 1 0,0-1 0,0 0 0,-1 0 0,6-11 0,-9 17 0,0-1 0,-1 0 0,1 0 0,-1 0 0,1 0 0,-1 0 0,0 0 0,1 0 0,-1 0 0,0 0 0,0-1 0,0 1 0,0 0 0,0 0 0,0 0 0,0 0 0,0 0 0,0 0 0,0 0 0,0 0 0,-1 0 0,1 0 0,-1 0 0,1 0 0,0 0 0,-1 0 0,-1-2 0,1 2 0,-1 1 0,1-1 0,-1 0 0,1 1 0,-1-1 0,1 1 0,-1-1 0,1 1 0,-1 0 0,0 0 0,1 0 0,-1 0 0,0 0 0,1 0 0,-1 0 0,-1 1 0,-5 0 0,1 1 0,0 0 0,0 0 0,-1 1 0,1-1 0,1 2 0,-9 4 0,5 0 0,-1 2 0,1-1 0,1 1 0,0 1 0,0 0 0,-8 13 0,14-19 0,0 0 0,1-1 0,-1 1 0,1 0 0,0 0 0,0 0 0,0 1 0,1-1 0,-1 0 0,1 1 0,1-1 0,-1 1 0,1-1 0,0 1 0,0-1 0,1 1 0,-1-1 0,3 8 0,-2-11 0,1 0 0,-1 0 0,0 0 0,1 0 0,0 0 0,-1-1 0,1 1 0,0-1 0,0 1 0,0-1 0,0 0 0,0 1 0,0-1 0,0 0 0,1 0 0,-1-1 0,0 1 0,0 0 0,1-1 0,-1 1 0,1-1 0,-1 0 0,0 0 0,1 0 0,2 0 0,4 0 0,-1-1 0,1 0 0,0 0 0,-1 0 0,18-6 0,-10-1 0,0 0 0,0 0 0,-1-2 0,0 0 0,-1 0 0,0-1 0,-1-1 0,23-25 0,-1-5 0,47-73 0,-70 97 0,0 0 0,-2 0 0,0-1 0,10-29 0,-20 40 0,-8 14 0,-10 16 0,-11 17 0,-36 67 0,56-91 0,2 1 0,0 1 0,1-1 0,0 1 0,1 0 0,1 0 0,-3 33 0,7-48 0,-1 1 0,1-1 0,0 1 0,0-1 0,1 1 0,-1-1 0,0 1 0,1-1 0,-1 1 0,1-1 0,0 0 0,0 1 0,0-1 0,0 0 0,0 0 0,0 1 0,1-1 0,-1 0 0,1 0 0,0-1 0,-1 1 0,3 2 0,-1-3 0,0 1 0,0-1 0,0 0 0,0 0 0,0 0 0,1 0 0,-1 0 0,0-1 0,0 0 0,0 1 0,1-1 0,-1 0 0,0-1 0,6 0 0,2-1 0,-1-1 0,1 0 0,-1 0 0,0-1 0,-1 0 0,1-1 0,-1 0 0,1-1 0,12-10 0,3-9 0,-1 0 0,-1-1 0,-2-2 0,0 0 0,29-56 0,62-160 0,-121 265 0,-53 146 0,54-139 0,1-1 0,2 2 0,0-1 0,-1 48 0,6-55 0,1-1 0,5 30 0,-5-45 0,0 0 0,0 0 0,1 0 0,-1 1 0,1-2 0,0 1 0,1 0 0,-1 0 0,1-1 0,0 1 0,0-1 0,0 0 0,1 0 0,-1 0 0,5 3 0,-8-6 0,1-1 0,-1 0 0,0 1 0,0-1 0,1 0 0,-1 0 0,0 1 0,1-1 0,-1 0 0,0 0 0,1 0 0,-1 0 0,0 1 0,1-1 0,-1 0 0,0 0 0,1 0 0,-1 0 0,0 0 0,1 0 0,-1 0 0,0 0 0,1 0 0,-1 0 0,0 0 0,1 0 0,-1 0 0,1 0 0,-1 0 0,0-1 0,1 1 0,-1 0 0,0 0 0,1 0 0,-1 0 0,0-1 0,0 1 0,1 0 0,-1 0 0,0-1 0,0 1 0,1 0 0,-1 0 0,0-1 0,1 0 0,1-22 0,-12-29 0,0 29 0,-1 1 0,-1 0 0,-2 1 0,-16-21 0,14 20 0,1 0 0,-24-47 0,39 69 1,0 0 0,0-1 0,-1 1-1,1-1 1,0 1 0,0 0 0,0-1 0,0 1 0,0-1 0,0 1 0,0 0-1,0-1 1,0 1 0,0-1 0,0 1 0,0 0 0,0-1 0,0 1-1,0-1 1,1 1 0,-1 0 0,0-1 0,0 1 0,0 0 0,1-1 0,-1 1-1,0 0 1,0-1 0,1 1 0,-1 0 0,0-1 0,1 1 0,-1 0-1,20-6 44,34 6-186,-38 0-104,10 0-554,17 0-2157,0 0-3301,17-1-9164</inkml:trace>
</inkml:ink>
</file>

<file path=ppt/ink/ink3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07.441"/>
    </inkml:context>
    <inkml:brush xml:id="br0">
      <inkml:brushProperty name="width" value="0.025" units="cm"/>
      <inkml:brushProperty name="height" value="0.025" units="cm"/>
    </inkml:brush>
  </inkml:definitions>
  <inkml:trace contextRef="#ctx0" brushRef="#br0">2 0 2723,'-2'8'4067,"2"-4"-4931,0-2-289</inkml:trace>
</inkml:ink>
</file>

<file path=ppt/ink/ink3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08.825"/>
    </inkml:context>
    <inkml:brush xml:id="br0">
      <inkml:brushProperty name="width" value="0.025" units="cm"/>
      <inkml:brushProperty name="height" value="0.025" units="cm"/>
    </inkml:brush>
  </inkml:definitions>
  <inkml:trace contextRef="#ctx0" brushRef="#br0">153 113 20628,'0'0'9208,"-11"16"-9218,8-11 10,-9 13 14,0 1 0,1 0 1,1 0-1,1 2 0,-7 22 0,5-5 107,-3 4 222,2 0 0,1 1 0,3 0 0,-5 67 0,13-109-336,0 0-1,0-1 0,0 1 0,0 0 0,0 0 0,0 0 0,0-1 1,0 1-1,1 0 0,-1 0 0,0 0 0,0-1 0,1 1 0,-1 0 1,0 0-1,1-1 0,-1 1 0,1 0 0,-1-1 0,1 1 0,-1 0 0,1-1 1,-1 1-1,1-1 0,0 1 0,-1-1 0,1 1 0,0-1 0,-1 0 1,1 1-1,0-1 0,0 0 0,1 1 0,1-1 26,-1 0-1,1 0 0,0 0 1,-1-1-1,1 1 0,0-1 1,-1 0-1,1 1 0,-1-1 1,5-2-1,5-4 86,0 0-1,0 0 1,13-12-1,85-82-116,-110 101 0,0-1 0,1 0 0,-1 1 0,1-1 0,-1 1 0,1-1 0,0 1 0,-1 0 0,1-1 0,-1 1 0,1-1 0,0 1 0,-1 0 0,1 0 0,0-1 0,-1 1 0,1 0 0,0 0 0,-1 0 0,1 0 0,0 0 0,0 0 0,-1 0 0,1 0 0,0 0 0,-1 0 0,1 0 0,0 0 0,-1 0 0,1 1 0,0-1 0,-1 0 0,1 1 0,0-1 0,0 1 0,0 0 0,0 1 0,0 0 0,0 0 0,0 0 0,0 0 0,-1 0 0,1 0 0,-1 0 0,1 0 0,-1 0 0,0 0 0,0 2 0,-4 63 0,-10-13 0,14-54 0,0 1 0,0-1 0,0 0 0,1 0 0,-1 0 0,0 1 0,0-1 0,0 0 0,0 0 0,1 0 0,-1 0 0,0 0 0,0 0 0,0 0 0,1 1 0,-1-1 0,0 0 0,0 0 0,0 0 0,1 0 0,-1 0 0,0 0 0,0 0 0,1 0 0,-1 0 0,0 0 0,0 0 0,0 0 0,1 0 0,-1 0 0,0-1 0,0 1 0,1 0 0,-1 0 0,0 0 0,0 0 0,0 0 0,1 0 0,-1 0 0,0-1 0,0 1 0,0 0 0,0 0 0,0 0 0,1-1 0,-1 1 0,0 0 0,0 0 0,0 0 0,0-1 0,0 1 0,0 0 0,0 0 0,0-1 0,45-42-3229,-30 26 178,1 1 0,1 1 0,1 0 0,0 2 0,26-16 0,-22 20-1443,-10 10 4507,-12-1 269,0 1 0,1-1 1,-1 1-1,1-1 0,-1 1 0,0 0 0,1-1 0,-1 1 1,0 0-1,0-1 0,0 1 0,1 0 0,-1-1 1,0 1-1,0 0 0,0-1 0,0 1 0,0 0 1,0 0-1,0-1 0,0 1 0,-1 0 0,1-1 0,0 1 1,0 0-1,-1-1 0,1 1 0,-1 0 0,-18 36 11145,6-17-11422,-1 3 2348,14-22-2324,0-1 1,0 0-1,0 1 0,0-1 1,0 0-1,0 0 0,0 1 0,0-1 1,0 0-1,0 1 0,0-1 1,0 0-1,0 0 0,1 1 1,-1-1-1,0 0 0,0 0 1,0 1-1,0-1 0,0 0 1,1 0-1,-1 1 0,0-1 1,0 0-1,1 0 0,-1 0 1,0 1-1,0-1 0,0 0 1,1 0-1,-1 0 0,0 0 0,1 0 1,-1 0-1,0 0 0,0 1 1,1-1-1,-1 0 0,0 0 1,1 0-1,5-1 82,-1 1-1,1-1 1,0 0 0,-1 0-1,1-1 1,6-2 0,10-5-231,0 2 1,1 1 0,0 0-1,0 2 1,0 1-1,0 0 1,0 2 0,1 1-1,-1 1 1,34 5-1,-49-5-837,1 0 0,-1-1 0,0 0 0,0 0 0,1-1 0,-1 0-1,0 0 1,0-1 0,0 0 0,0 0 0,0-1 0,-1 0 0,1 0-1,-1-1 1,12-7 0,-9 4 329,0 0 0,-1 0-1,0-1 1,11-12 0,-14 13 796,0 0 0,-1 0 1,0-1-1,0 0 0,6-13 1,-10 20 80,-1 0 1,0 1-1,1-1 1,-1 0-1,1 1 1,-1-1-1,0 0 1,0 0-1,1 1 1,-1-1-1,0 0 0,0 0 1,0 1-1,0-1 1,0 0-1,0 0 1,0 1-1,0-1 1,0 0-1,0 0 1,0 1-1,-1-1 1,1 0-1,0 0 1,0 1-1,-1-1 1,1 0-1,-1 0 1,-18 4 4035,-23 25-1253,38-24-2818,0 0-1,1 1 1,-1 0-1,1-1 1,0 1-1,0 0 1,0 0-1,1 1 1,0-1-1,0 1 1,0-1-1,1 1 1,0-1 0,0 1-1,0 0 1,0 6-1,2-11-196,0 1 0,0-1 0,-1 0-1,1 0 1,0 1 0,0-1 0,0 0 0,0 0 0,0 0-1,1 0 1,-1 0 0,0 0 0,0-1 0,1 1-1,-1 0 1,0-1 0,1 1 0,-1-1 0,1 1-1,-1-1 1,0 1 0,1-1 0,-1 0 0,1 0 0,-1 0-1,1 0 1,-1 0 0,1 0 0,-1 0 0,1-1-1,-1 1 1,2-1 0,54-11 378,-41 5-310,0-1-1,-1-1 1,0-1-1,0 0 1,-1-1-1,0 0 1,-1-1-1,0-1 0,-1 0 1,15-21-1,-9 9 44,-1 0 1,-1-2-1,-2 0 0,-1-1 0,12-35 0,-18 35-128,-8 28 0,1 0 0,0 0 0,0 0 0,0-1 0,-1 1 0,1 0 0,0 0 0,0 0 0,0 0 0,-1 0 0,1 0 0,0 0 0,0 0 0,-1 0 0,1 0 0,0 0 0,0 0 0,-1 0 0,1 0 0,0 0 0,0 0 0,-1 0 0,1 0 0,0 0 0,0 0 0,0 1 0,-1-1 0,1 0 0,0 0 0,0 0 0,0 0 0,-1 0 0,1 1 0,0-1 0,0 0 0,0 0 0,0 0 0,-1 1 0,1-1 0,0 0 0,0 0 0,0 0 0,0 1 0,0-1 0,0 0 0,0 0 0,0 1 0,-32 44 0,14-13 0,2 0 0,-15 42 0,25-59 0,2 1 0,0-1 0,0 1 0,2 0 0,0 1 0,0-1 0,2 23 0,1-36 0,-1-1 0,0 1 0,1 0 0,0-1 0,0 1 0,0 0 0,0-1 0,0 1 0,0-1 0,1 0 0,-1 1 0,1-1 0,-1 0 0,1 0 0,0 0 0,0 0 0,0 0 0,0 0 0,0-1 0,0 1 0,1-1 0,-1 1 0,1-1 0,-1 0 0,1 0 0,-1 0 0,1 0 0,-1-1 0,1 1 0,0-1 0,-1 1 0,1-1 0,0 0 0,0 0 0,3-1 0,4 1 0,-1 0 0,1-1 0,0-1 0,-1 0 0,1 0 0,-1 0 0,1-2 0,15-6 0,-10 1 0,1-1 0,-2 0 0,1-1 0,-1 0 0,-1-1 0,0-1 0,-1 0 0,-1 0 0,0-2 0,15-24 0,-18 16 0,-8 23 0,0-1 0,0 1 0,-1 0 0,1-1 0,0 1 0,0 0 0,0 0 0,-1 0 0,1-1 0,0 1 0,0 0 0,0 0 0,-1-1 0,1 1 0,0 0 0,0 0 0,-1 0 0,1 0 0,0 0 0,-1 0 0,1-1 0,0 1 0,0 0 0,-1 0 0,1 0 0,0 0 0,-1 0 0,1 0 0,0 0 0,-1 0 0,1 0 0,0 0 0,0 0 0,-1 0 0,1 1 0,0-1 0,-1 0 0,1 0 0,-4 2 0,0-1 0,0 1 0,0 0 0,0 0 0,1 1 0,-1-1 0,1 1 0,-4 3 0,3-2 0,-57 63 0,57-63 0,1 0 0,1 0 0,-1 0 0,0 0 0,1 0 0,0 1 0,0-1 0,0 0 0,1 1 0,0 0 0,0-1 0,0 1 0,0 0 0,0 0 0,1-1 0,0 7 0,1-9 0,0-1 0,0 0 0,0 1 0,0-1 0,0 0 0,0 0 0,0 0 0,0 0 0,0 0 0,1 0 0,-1 0 0,0 0 0,1 0 0,-1-1 0,1 1 0,-1 0 0,1-1 0,-1 1 0,1-1 0,-1 0 0,1 0 0,0 1 0,-1-1 0,1 0 0,-1 0 0,3-1 0,48-1 0,-50 1 0,13-2 0,-1 0 0,1-1 0,-1-1 0,0-1 0,-1 0 0,1 0 0,-1-2 0,0 1 0,-1-2 0,0 0 0,0 0 0,10-12 0,12-13 0,-1-1 0,39-55 0,-56 69 0,55-79 0,-63 87 0,0-1 0,-1 0 0,0 0 0,-1-1 0,6-21 0,-12 36 0,0-1 0,1 0 0,-1 0 0,0 1 0,1-1 0,-1 0 0,0 1 0,0-1 0,0 0 0,0 0 0,0 1 0,0-1 0,0 0 0,0 0 0,0 1 0,0-1 0,0 0 0,0 0 0,0 1 0,-1-1 0,1 0 0,0 0 0,-1 1 0,1-1 0,0 0 0,-1 1 0,1-1 0,-1 1 0,1-1 0,-1 0 0,1 1 0,-1-1 0,0 0 0,-1 1 0,0 0 0,1 0 0,-1 1 0,0-1 0,1 0 0,-1 0 0,1 1 0,-1-1 0,0 1 0,1-1 0,-1 1 0,1 0 0,0 0 0,-2 1 0,-48 37 0,39-25 0,1 0 0,0 1 0,1 0 0,0 1 0,2 0 0,0 0 0,0 1 0,2 0 0,0 1 0,1-1 0,0 1 0,2 0 0,0 0 0,1 0 0,1 23 0,1-37-7,0 1-1,0-1 1,1 0 0,0 0 0,0 0-1,0 0 1,0 0 0,1 0-1,-1 0 1,1 0 0,0 0 0,1-1-1,-1 1 1,0-1 0,1 0-1,0 1 1,0-1 0,0 0 0,0-1-1,0 1 1,0 0 0,1-1-1,5 3 1,-3-2-246,1 0-1,-1-1 1,1 0-1,-1 0 1,1-1-1,0 0 1,0 0-1,0 0 1,0-1-1,-1 0 1,1 0-1,0-1 1,0 0-1,7-2 1,27-12-10280</inkml:trace>
</inkml:ink>
</file>

<file path=ppt/ink/ink3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09.763"/>
    </inkml:context>
    <inkml:brush xml:id="br0">
      <inkml:brushProperty name="width" value="0.025" units="cm"/>
      <inkml:brushProperty name="height" value="0.025" units="cm"/>
    </inkml:brush>
  </inkml:definitions>
  <inkml:trace contextRef="#ctx0" brushRef="#br0">0 38 20019,'0'-2'377,"0"1"1,0-1-1,1 1 0,-1-1 1,0 1-1,0 0 0,1-1 1,-1 1-1,1 0 1,-1-1-1,1 1 0,0 0 1,-1 0-1,1-1 0,0 1 1,0 0-1,0 0 1,0 0-1,0 0 0,0 0 1,2-1-1,-1 1-220,0 0 0,1-1 0,-1 1 0,0 1 0,1-1 0,-1 0 0,1 0 0,0 1 0,-1 0 0,1-1 0,3 1 0,-2 0-181,0 0 0,-1 1 0,1-1-1,0 1 1,-1-1 0,1 1 0,0 0 0,-1 1-1,1-1 1,-1 1 0,0-1 0,0 1 0,1 0-1,-1 0 1,0 0 0,0 1 0,-1-1 0,4 4-1,-3-1 13,0 1-1,0-1 0,-1 1 0,1 0 1,-1 0-1,0 0 0,-1 0 0,1 0 1,-1 0-1,-1 0 0,1 11 0,-9 72 86,2-36 45,6-52-118,0-1 0,0 0 0,0 1 0,0-1 0,0 0 0,0 1 0,0-1 0,0 0 0,0 1 0,0-1 0,0 1 0,0-1 0,0 0 1,0 1-1,0-1 0,0 0 0,1 1 0,-1-1 0,0 0 0,0 0 0,0 1 0,0-1 0,1 0 0,-1 1 0,0-1 0,0 0 0,1 0 0,-1 1 0,0-1 0,1 0 0,-1 0 0,0 0 0,1 0 1,-1 1-1,0-1 0,1 0 0,-1 0 0,0 0 0,1 0 0,0 0 0,17-6 105,17-18 322,-7-4-77,-1-1 1,-1-2-1,23-36 1,-24 33 51,-25 33-412,0 1 0,1 0 0,-1 0 0,0 0 0,0 0 1,0 0-1,0 0 0,1 0 0,-1 0 0,0 0 0,0 0 0,0 0 0,0 0 0,0 0 0,1 0 0,-1 0 0,0 1 1,0-1-1,0 0 0,0 0 0,1 0 0,-1 0 0,0 0 0,0 0 0,0 0 0,0 0 0,0 1 0,0-1 0,0 0 0,1 0 1,-1 0-1,0 0 0,0 0 0,0 0 0,0 1 0,0-1 0,0 0 0,0 0 0,0 0 0,0 0 0,0 1 0,0-1 1,0 0-1,0 0 0,0 0 0,0 0 0,0 1 0,0-1 0,0 0 0,0 0 0,0 0 0,0 0 0,0 0 0,0 1 0,0-1 1,0 0-1,0 0 0,-1 0 0,4 24-180,-2 27 260,-4-15-11,1-25-58,1 1 1,1 0-1,-1-1 1,2 1 0,0 0-1,4 22 1,-4-32 15,-1-1 0,1 1 0,0-1 0,0 1 0,-1-1 0,1 1 0,0-1 1,0 0-1,0 1 0,0-1 0,1 0 0,-1 0 0,0 0 0,0 0 0,1 0 0,-1 0 0,1 0 1,-1 0-1,1-1 0,-1 1 0,1 0 0,-1-1 0,1 1 0,-1-1 0,1 0 0,0 1 0,-1-1 1,1 0-1,0 0 0,-1 0 0,1 0 0,0-1 0,-1 1 0,1 0 0,0-1 0,2 0 0,1-1 37,-1 0 0,0 1 1,0-2-1,0 1 0,0 0 0,0-1 0,0 0 0,0 0 0,-1 0 0,1 0 0,4-7 0,-2 1-54,0-1 0,0 0 0,-2 0 0,1 0 0,-1 0 0,-1-1 0,0 0 0,0 0 0,-1 1 0,0-1 0,-1-1 0,-1 1 0,1 0 0,-3-16 0,2 26 0,0 0 0,0 0 0,0 0 0,0 0 0,-1 0 0,1 0 0,0 0 0,0 0 0,-1 0 0,1 0 0,-1 0 0,1 0 0,-1 0 0,1 0 0,-1 0 0,0 0 0,1 1 0,-1-1 0,0 0 0,1 0 0,-1 1 0,0-1 0,0 0 0,0 1 0,0-1 0,0 1 0,0-1 0,0 1 0,0 0 0,0-1 0,0 1 0,0 0 0,0 0 0,0 0 0,0 0 0,0 0 0,0 0 0,0 0 0,0 0 0,0 0 0,0 0 0,0 0 0,0 1 0,0-1 0,0 0 0,0 1 0,0-1 0,0 1 0,-1 0 0,-2 1 0,1 0 0,-1 0 0,1 0 0,0 0 0,-1 1 0,1-1 0,0 1 0,0 0 0,1 0 0,-1 0 0,-3 6 0,4-6-20,1-1 0,0 1 0,0 0 0,0 0-1,0 0 1,0 0 0,1-1 0,-1 1 0,1 0 0,0 0 0,0 0 0,0 0 0,0 0-1,1 5 1,-1-7-27,1 1 0,0-1-1,-1 1 1,1-1-1,0 0 1,0 0 0,0 1-1,0-1 1,0 0-1,0 0 1,0 0 0,0 0-1,0 0 1,1 0-1,-1 0 1,0-1 0,1 1-1,-1 0 1,0-1-1,1 1 1,-1-1 0,1 1-1,-1-1 1,1 0-1,-1 1 1,1-1 0,-1 0-1,4 0 1,6-1-1150,1 1 0,-1-1 0,0-1 0,1 0 0,-1 0 0,0-2 0,0 1 0,-1-1-1,1-1 1,-1 0 0,0 0 0,11-8 0,17-13-5075</inkml:trace>
</inkml:ink>
</file>

<file path=ppt/ink/ink3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10.104"/>
    </inkml:context>
    <inkml:brush xml:id="br0">
      <inkml:brushProperty name="width" value="0.025" units="cm"/>
      <inkml:brushProperty name="height" value="0.025" units="cm"/>
    </inkml:brush>
  </inkml:definitions>
  <inkml:trace contextRef="#ctx0" brushRef="#br0">103 0 11147,'0'0'15929,"-10"10"-14930,-4 4-675,0 1 1,-16 22-1,26-32-216,0 1 0,0 0 0,1 0 0,0 1 0,0-1-1,0 0 1,1 1 0,0 0 0,0 0 0,0-1-1,1 1 1,0 14 0,1-21-103,0 1 0,0 0-1,0 0 1,0-1 0,0 1-1,0 0 1,1 0 0,-1-1-1,0 1 1,0 0 0,1-1-1,-1 1 1,1 0 0,-1-1 0,0 1-1,1-1 1,-1 1 0,1-1-1,-1 1 1,1-1 0,0 1-1,-1-1 1,1 1 0,-1-1-1,1 0 1,0 1 0,-1-1 0,2 1-1,26-2 272,-22-1-194,0 0 1,0 0-1,0 0 0,-1-1 0,1 0 1,9-6-1,-4-1 12,1-1 1,-1-1-1,12-17 0,-19 25-72,-1-1-1,1 0 1,-1-1-1,-1 1 1,1-1-1,-1 1 1,0-1-1,0 0 1,0 1-1,-1-1 1,1-10-1,-13 22-373,4 3 278,1 0 1,0 1 0,1 0 0,0 0-1,-6 17 1,8-20 62,1-1 1,0 1-1,0 0 1,0 0-1,1 0 1,0 0-1,1 0 1,0 0-1,0 0 1,1 9-1,0-15-48,0 1 0,0-1 0,0 0 0,0 1 0,0-1 0,0 0 0,1 0 0,-1 0 0,0 0 0,1 0 0,-1 0 0,1 0 0,-1-1 0,1 1 0,-1 0 0,1-1 0,0 1 0,-1-1 0,1 0 0,0 1 0,-1-1 0,1 0 0,0 0 0,-1 0 0,1 0 0,3-1 0,47-7-3163,-41 4 1790,0-1-1,0 0 1,-1-1-1,0-1 1,16-11-1,15-14-5560</inkml:trace>
</inkml:ink>
</file>

<file path=ppt/ink/ink3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10.459"/>
    </inkml:context>
    <inkml:brush xml:id="br0">
      <inkml:brushProperty name="width" value="0.025" units="cm"/>
      <inkml:brushProperty name="height" value="0.025" units="cm"/>
    </inkml:brush>
  </inkml:definitions>
  <inkml:trace contextRef="#ctx0" brushRef="#br0">107 202 14382,'0'0'3592,"-11"10"-762,8-8-2763,-10 10 1002,-1 1 0,-19 26 0,29-35-731,0 1-1,1 0 1,0 0-1,0 0 1,1 1-1,-1-1 1,1 1-1,0 0 1,0-1-1,1 1 1,0 0-1,0 0 1,0 0 0,1 0-1,0 7 1,0-11-327,1-1 0,-1 0 0,1 1 0,0-1 0,-1 0 1,1 0-1,0 1 0,0-1 0,0 0 0,0 0 0,0 0 1,0 0-1,0 0 0,0 0 0,0 0 0,0-1 0,0 1 1,1 0-1,-1-1 0,0 1 0,1 0 0,-1-1 1,0 0-1,1 1 0,-1-1 0,1 0 0,-1 0 0,1 0 1,-1 0-1,0 0 0,3 0 0,2 0 37,0 0 0,1-1 0,-1 1 0,0-1 0,0-1 0,9-2 1,-4-1 14,-1 0 1,1-1 0,-2-1 0,1 0-1,-1 0 1,0 0 0,0-1-1,-1-1 1,0 1 0,0-2 0,-1 1-1,0-1 1,-1 0 0,0 0 0,-1 0-1,6-16 1,-2 4 74,-2-1 0,0 0 1,-1 0-1,-1 0 0,-1-1 0,-1 0 0,-1-24 0,-2 47-155,1 0 0,-1 1 0,0-1 0,0 0 0,0 0 0,0 0 0,0 0 0,0 1 0,0-1 0,0 0 0,0 0 0,0 0 0,-1 0 0,1 1 0,0-1 0,-1 0 0,1 0 0,0 1 0,-1-1 0,1 0 0,-1 0 0,1 1 0,-1-1 0,1 1 0,-1-1 0,1 0 0,-1 1 0,0-1 0,1 1 0,-1-1 0,0 1 0,0 0 0,-1-1 0,0 1-11,0 0 0,0 1 0,0-1 0,0 1 0,0 0-1,0-1 1,0 1 0,1 0 0,-1 0 0,0 0 0,0 0-1,1 1 1,-3 1 0,-46 49-172,49-52 203,-4 7 6,-60 76 820,59-74-747,1-1 0,0 1 0,0 0 0,1 0 0,0 0-1,1 1 1,0 0 0,-2 11 0,4-19-81,1-1 1,0 0-1,0 0 0,0 1 1,0-1-1,1 0 0,-1 0 1,0 1-1,0-1 0,1 0 1,-1 0-1,1 0 0,-1 1 1,1-1-1,-1 0 0,1 0 1,0 0-1,0 0 0,-1 0 1,1 0-1,0 0 0,0 0 1,0-1-1,0 1 0,0 0 1,0 0-1,0-1 0,0 1 1,1-1-1,-1 1 0,0-1 0,0 1 1,0-1-1,1 0 0,-1 0 1,3 1-1,55 0-95,-40-2-75,33 0-1368,48 1-4896,-98 0 6346,0 1-1,0-1 1,0 0 0,0 0-1,0 1 1,-1-1-1,1 1 1,0 0-1,0-1 1,-1 1 0,1 0-1,0 0 1,-1 0-1,1 0 1,-1 0-1,1 1 1,-1-1 0,0 0-1,1 1 1,-1-1-1,0 1 1,0-1-1,0 1 1,0 0 0,0-1-1,0 1 1,-1 0-1,1 0 1,-1-1-1,1 1 1,-1 0 0,1 0-1,-1 0 1,0 2-1,10 27-2254,-10-31 2001,1 1 1,0-1-1,0 1 1,-1 0 0,1-1-1,0 1 1,0-1-1,0 0 1,-1 1-1,1-1 1,0 0 0,0 1-1,0-1 1,0 0-1,0 0 1,0 0-1,0 0 1,0 0 0,0 0-1,0 0 1,0 0-1,-1 0 1,1 0-1,0-1 1,0 1-1,0 0 1,0 0 0,0-1-1,0 1 1,0-1-1,-1 1 1,1-1-1,0 1 1,1-2 0,13-13-3050</inkml:trace>
</inkml:ink>
</file>

<file path=ppt/ink/ink3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10.800"/>
    </inkml:context>
    <inkml:brush xml:id="br0">
      <inkml:brushProperty name="width" value="0.025" units="cm"/>
      <inkml:brushProperty name="height" value="0.025" units="cm"/>
    </inkml:brush>
  </inkml:definitions>
  <inkml:trace contextRef="#ctx0" brushRef="#br0">105 71 6854,'0'0'3924,"0"-10"-123,-2-30-315,2 39-3314,0 0 0,-1 0 0,1 0 1,0 0-1,0 0 0,-1 0 0,1 0 0,-1 0 0,1 0 0,-1 0 0,1 1 1,-1-1-1,1 0 0,-1 0 0,0 1 0,1-1 0,-1 0 0,0 1 0,0-1 0,0 1 1,1-1-1,-1 1 0,0-1 0,0 1 0,0-1 0,0 1 0,0 0 0,0 0 1,0-1-1,0 1 0,0 0 0,0 0 0,0 0 0,0 0 0,0 0 0,0 0 1,0 1-1,0-1 0,0 0 0,-1 1 0,-2 0 46,1 0 1,0 0-1,-1 0 0,1 1 1,0-1-1,0 1 0,0 0 1,-5 3-1,3 1-73,0 0 0,1 0-1,-1 0 1,1 1 0,-4 8 0,7-14-134,0 0 0,0 0 1,1 1-1,-1-1 0,1 0 0,-1 0 1,1 0-1,-1 1 0,1-1 0,0 0 1,0 1-1,-1-1 0,1 0 1,0 1-1,0-1 0,0 0 0,0 1 1,1-1-1,-1 0 0,0 0 1,1 1-1,-1-1 0,0 0 0,1 0 1,-1 1-1,1-1 0,0 0 0,0 0 1,-1 0-1,1 0 0,0 0 1,0 0-1,0 0 0,0 0 0,0 0 1,0 0-1,2 1 0,77 26-3422,-51-20 1115,41 20 0,-61-24 2284,-1 1-1,0 0 1,0 0 0,0 1-1,7 6 1,-14-11 143,0 0-1,-1-1 1,1 1-1,0 0 1,0 0-1,0 0 1,-1-1-1,1 1 1,0 0-1,-1 0 1,1 0-1,-1 0 1,1 0-1,-1 0 1,0 0-1,1 1 1,-1-1-1,0 0 1,0 0 0,1 0-1,-1 0 1,0 0-1,0 0 1,0 1-1,-1-1 1,1 0-1,0 0 1,0 0-1,-1 1 1,0 0 21,0-1 1,-1 1-1,1-1 1,0 1-1,-1-1 1,1 0-1,-1 1 1,0-1-1,1 0 1,-1 0-1,0 0 1,0-1-1,1 1 1,-1 0-1,-3 0 1,2 0-151,0 0 0,0 0 0,0 0 0,0 0 0,-1-1 0,1 0 0,0 0 0,0 0 0,0 0 0,-1 0 0,1 0 0,0-1 0,0 1 0,0-1 1,0 0-1,-1 0 0,1 0 0,1-1 0,-1 1 0,0-1 0,-4-2 0,5-1-540,0 1 0,0 0 0,0-1 0,0 0 0,1 0 0,0 1 0,0-1 0,0 0 0,1 0 0,0 0 0,0-6 0,6-57-8375,7 18-312</inkml:trace>
</inkml:ink>
</file>

<file path=ppt/ink/ink3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11.144"/>
    </inkml:context>
    <inkml:brush xml:id="br0">
      <inkml:brushProperty name="width" value="0.025" units="cm"/>
      <inkml:brushProperty name="height" value="0.025" units="cm"/>
    </inkml:brush>
  </inkml:definitions>
  <inkml:trace contextRef="#ctx0" brushRef="#br0">126 1 10186,'0'0'10313,"1"12"-8636,-1 36 269,-6 59 1,1-58-296,4 85 0,3-118-1665,0 1 1,0-1-1,2 0 0,0 0 0,1 0 0,0-1 0,1 1 1,1-1-1,11 18 0,-6-19-989,-6-15-204,-11-28 887,-8 1 446,-1 1-1,-1 0 1,-27-35 0,27 42-44,1 0 0,1-1 1,1 0-1,1-1 0,1-1 0,-11-33 0,20 54-14,1 0 0,0 0 0,-1 0 0,1 0 0,0-1 0,0 1 0,0 0 0,0 0-1,0 0 1,1 0 0,-1 0 0,1 0 0,-1 0 0,1 0 0,0 0 0,0 0 0,0 0 0,0 1 0,0-1 0,0 0 0,0 0 0,1 1 0,-1-1 0,0 1 0,1-1 0,-1 1-1,1 0 1,0-1 0,0 1 0,-1 0 0,1 0 0,0 0 0,0 1 0,0-1 0,0 0 0,0 1 0,0-1 0,0 1 0,0 0 0,3-1 0,13-1-243,0 0 0,0 2 0,34 2 0,-24 0-288,-11-2-1061,-1 1-6097</inkml:trace>
</inkml:ink>
</file>

<file path=ppt/ink/ink3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11.505"/>
    </inkml:context>
    <inkml:brush xml:id="br0">
      <inkml:brushProperty name="width" value="0.025" units="cm"/>
      <inkml:brushProperty name="height" value="0.025" units="cm"/>
    </inkml:brush>
  </inkml:definitions>
  <inkml:trace contextRef="#ctx0" brushRef="#br0">1 82 21172,'0'0'4548,"51"-45"-3683,3 35-609,8 1-256,3 0-3395,3 1-7335</inkml:trace>
</inkml:ink>
</file>

<file path=ppt/ink/ink3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11.998"/>
    </inkml:context>
    <inkml:brush xml:id="br0">
      <inkml:brushProperty name="width" value="0.025" units="cm"/>
      <inkml:brushProperty name="height" value="0.025" units="cm"/>
    </inkml:brush>
  </inkml:definitions>
  <inkml:trace contextRef="#ctx0" brushRef="#br0">1 0 15118,'0'0'8574,"4"10"-7053,4 11-843,-1 1 1,-1 0-1,-1 0 0,-1 0 1,1 25-1,1 125 697,4-235 734,-10-136-2109,7 214 0,-1 0 0,2-1 0,0 0 0,1 0 0,18 21 0,-24-31 0,1 0 0,0 0 0,0-1 0,0 0 0,0 0 0,0 0 0,1 0 0,-1-1 0,1 1 0,0-1 0,0 0 0,0-1 0,0 1 0,0-1 0,0 0 0,0 0 0,0-1 0,0 1 0,1-1 0,-1 0 0,0-1 0,0 1 0,0-1 0,0 0 0,0 0 0,0-1 0,6-2 0,-3 1 0,-1-1 0,0-1 0,0 1 0,-1-1 0,1 0 0,-1-1 0,0 1 0,-1-1 0,1 0 0,-1-1 0,0 1 0,-1-1 0,0 0 0,0 0 0,0-1 0,4-11 0,-6 11 0,0-1 0,-1 0 0,1 0 0,-2 0 0,1-13 0,-1 20 0,0 1 0,0-1 0,-1 1 0,1 0 0,0-1 0,0 1 0,-1-1 0,1 1 0,-1 0 0,1-1 0,-1 1 0,0 0 0,1 0 0,-1-1 0,0 1 0,0 0 0,-1-2 0,0 3 0,1 0 0,0-1 0,0 1 0,0 0 0,0 0 0,-1 0 0,1 0 0,0 0 0,0 0 0,0 0 0,0 1 0,0-1 0,-1 0 0,1 1 0,0-1 0,0 1 0,0-1 0,0 1 0,0-1 0,0 1 0,0 0 0,0-1 0,0 1 0,1 0 0,-1 0 0,-1 1 0,-5 5 0,1 0 0,0 0 0,0 1 0,1 0 0,0 0 0,0 1 0,1-1 0,-5 15 0,-1 4 0,-11 46 0,20-67 0,-1 0 0,1 0 0,0 1 0,0-1 0,1 0 0,0 1 0,0-1 0,1 7 0,0-11 0,0 0 0,-1-1 0,1 1 0,0-1 0,0 1 0,0-1 0,0 1 0,0-1 0,0 0 0,1 1 0,-1-1 0,0 0 0,1 0 0,-1 0 0,1 0 0,-1 0 0,1 0 0,-1-1 0,1 1 0,0 0 0,-1-1 0,1 1 0,0-1 0,-1 0 0,1 1 0,0-1 0,0 0 0,-1 0 0,1 0 0,0 0 0,0 0 0,1-1 0,7 0-488,0-1 0,0 1-1,0-2 1,0 1 0,-1-1 0,0-1-1,1 0 1,-1 0 0,0-1 0,9-6 0,7-6-2851,-1-1 1,23-23 0,-9 4-7446</inkml:trace>
</inkml:ink>
</file>

<file path=ppt/ink/ink3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12.452"/>
    </inkml:context>
    <inkml:brush xml:id="br0">
      <inkml:brushProperty name="width" value="0.025" units="cm"/>
      <inkml:brushProperty name="height" value="0.025" units="cm"/>
    </inkml:brush>
  </inkml:definitions>
  <inkml:trace contextRef="#ctx0" brushRef="#br0">124 309 12460,'0'0'12091,"-12"6"-9363,0 2-2197,0 0 0,0 1 1,1 1-1,-17 17 0,24-23-444,1 0-1,-1 0 1,1 1 0,0-1-1,0 1 1,0 0 0,1 0-1,0 0 1,0 0 0,0 0-1,0 1 1,1-1 0,0 1-1,0-1 1,1 1 0,-1-1 0,1 1-1,1 7 1,-1-12-72,1 0 1,0 1 0,-1-1-1,1 0 1,0 0-1,0 0 1,-1 0 0,1 1-1,0-1 1,0 0-1,0-1 1,0 1 0,0 0-1,1 0 1,-1 0-1,0-1 1,0 1 0,1 0-1,-1-1 1,0 1-1,1-1 1,-1 0 0,0 1-1,1-1 1,-1 0-1,0 0 1,1 0-1,-1 0 1,1 0 0,-1 0-1,0 0 1,1 0-1,-1-1 1,1 1 0,-1-1-1,0 1 1,2-1-1,3-1 60,0 1-1,0-1 0,0 0 0,-1 0 0,1-1 0,-1 0 0,8-4 0,4-9-74,0-1 0,-2-1 0,0-1 0,-1 0 0,0 0 0,13-28 0,-27 64-528,-4 15-1,-7 40 616,11-69-62,-1-1 1,1 0-1,0 1 1,0-1-1,0 1 0,0-1 1,0 1-1,0-1 1,1 1-1,-1-1 0,1 0 1,0 1-1,0-1 1,0 0-1,0 1 0,0-1 1,0 0-1,0 0 1,1 0-1,-1 0 0,1 0 1,0 0-1,-1-1 1,1 1-1,4 2 0,1-2-13,0-1 0,1 0 0,-1-1 0,0 1 0,0-1 0,1-1 0,-1 0 0,0 0 0,0 0 0,0 0 0,0-1 0,0-1 0,0 1 0,0-1-1,-1 0 1,1-1 0,-1 1 0,10-8 0,5-5 9,0 0 0,-2-2-1,34-35 1,-38 35-21,-1 0 0,0-1 0,-2 0 0,0-1 0,16-38 0,-22 45 0,-2-1 0,1 0 0,-2 1 0,0-2 0,-1 1 0,0 0 0,-1 0 0,-1-1 0,0 1 0,-3-21 0,3 34 0,0-1 0,0 0 0,0 0 0,-1 1 0,1-1 0,0 0 0,-1 1 0,0-1 0,1 1 0,-1-1 0,0 0 0,0 1 0,1 0 0,-1-1 0,-1 1 0,1-1 0,0 1 0,0 0 0,0 0 0,-1 0 0,1 0 0,0 0 0,-1 0 0,1 0 0,-1 0 0,1 0 0,-1 1 0,0-1 0,1 1 0,-1-1 0,0 1 0,1-1 0,-1 1 0,0 0 0,1 0 0,-3 0 0,-1 1 0,1 0 0,0 0 0,-1 0 0,1 1 0,0-1 0,0 1 0,0 0 0,1 0 0,-1 1 0,0-1 0,1 1 0,-1 0 0,-3 4 0,-11 12 0,2 0 0,0 1 0,1 1 0,2 0 0,-13 24 0,21-33 0,-1-1 0,1 1 0,1 0 0,0 0 0,1 1 0,0-1 0,0 1 0,2-1 0,0 1 0,0 0 0,2 24 0,1-32-23,-1-1-1,0 1 1,1-1 0,0 1 0,0-1-1,0 0 1,0 0 0,1 0-1,-1 0 1,1 0 0,0-1-1,0 1 1,1-1 0,-1 0-1,1 0 1,-1 0 0,1 0 0,0 0-1,0-1 1,0 0 0,1 0-1,-1 0 1,7 2 0,3 0-566,0-1 0,0 0 0,0 0 0,1-2 0,-1 0 0,21-1 0,21-3-8982</inkml:trace>
</inkml:ink>
</file>

<file path=ppt/ink/ink3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13.541"/>
    </inkml:context>
    <inkml:brush xml:id="br0">
      <inkml:brushProperty name="width" value="0.025" units="cm"/>
      <inkml:brushProperty name="height" value="0.025" units="cm"/>
    </inkml:brush>
  </inkml:definitions>
  <inkml:trace contextRef="#ctx0" brushRef="#br0">47 5 16784,'0'0'11787,"-5"13"-10778,-4 12-715,1 0 1,1 0-1,1 0 0,1 1 1,2 0-1,-1 27 1,4-52-288,0 0 0,0 0 1,0 0-1,0 0 0,0 0 1,1 0-1,-1 0 0,0 0 1,0 0-1,1 0 0,-1 0 1,1 0-1,-1 0 1,1 0-1,-1 0 0,1 0 1,0 0-1,-1-1 0,1 1 1,0 0-1,0 0 0,0-1 1,-1 1-1,1 0 0,0-1 1,1 1-1,0 0 23,0-1-1,1 1 1,-1-1-1,0 0 1,0 0 0,0 0-1,0 0 1,0 0-1,0 0 1,1-1 0,-1 1-1,3-2 1,3-1 60,0 0 1,0 0-1,0-1 1,-1-1-1,13-8 1,10-14-91,39-44 0,-25 23 0,-43 48 0,-1-1 0,0 1 0,0-1 0,1 0 0,-1 1 0,0-1 0,0 1 0,1 0 0,-1-1 0,1 1 0,-1-1 0,0 1 0,1-1 0,-1 1 0,1 0 0,-1-1 0,1 1 0,-1 0 0,1 0 0,-1-1 0,1 1 0,-1 0 0,1 0 0,0 0 0,-1 0 0,1 0 0,-1-1 0,1 1 0,-1 0 0,1 0 0,0 0 0,-1 1 0,1-1 0,-1 0 0,1 0 0,-1 0 0,1 0 0,0 0 0,-1 1 0,1-1 0,-1 0 0,1 1 0,-1-1 0,1 0 0,-1 1 0,0-1 0,1 0 0,-1 1 0,1-1 0,-1 1 0,0-1 0,1 1 0,-1-1 0,0 1 0,0-1 0,1 1 0,-1-1 0,0 1 0,0-1 0,0 1 0,0 0 0,0-1 0,1 1 0,-1-1 0,0 1 0,0-1 0,0 1 0,-1 0 0,1 0 0,0 56 0,-1-41 0,1-2 0,-1-4 0,1 1 0,0-1 0,1 1 0,0-1 0,3 12 0,-3-20 0,-1-1 0,0 0 0,1 1 0,-1-1 0,1 0 0,0 0 0,-1 0 0,1 0 0,0 0 0,0 1 0,0-1 0,0 0 0,0-1 0,0 1 0,0 0 0,0 0 0,0 0 0,0-1 0,2 2 0,-1-2 0,0 0 0,0 1 0,0-1 0,0 0 0,0 0 0,-1-1 0,1 1 0,0 0 0,0-1 0,0 1 0,0-1 0,0 0 0,-1 1 0,1-1 0,0 0 0,-1 0 0,1 0 0,1-1 0,6-5 0,0 0 0,-1-1 0,0 0 0,0 0 0,-1-1 0,0 1 0,-1-2 0,0 1 0,6-11 0,40-94 0,-51 111 0,-12 27 0,3-8 0,2 0 0,-1 1 0,2-1 0,0 1 0,-4 29 0,9-45 0,-1-1 0,1 1 0,0-1 0,0 1 0,0 0 0,0-1 0,0 1 0,0-1 0,0 1 0,1-1 0,-1 1 0,0 0 0,0-1 0,0 1 0,1-1 0,-1 1 0,0-1 0,0 1 0,1-1 0,-1 1 0,0-1 0,1 1 0,-1-1 0,1 1 0,-1-1 0,1 0 0,-1 1 0,0-1 0,1 0 0,0 1 0,-1-1 0,1 0 0,21-4 0,17-23 0,-26 14 0,-2 0 0,17-24 0,17-18 0,-45 82 0,-5 10 0,2-23 0,1 0 0,1 0 0,0 1 0,2 19 0,-1-33 0,0 0 0,0-1 0,0 1 0,0 0 0,1 0 0,-1-1 0,0 1 0,1 0 0,-1-1 0,0 1 0,1 0 0,-1-1 0,1 1 0,-1 0 0,1-1 0,-1 1 0,1-1 0,-1 1 0,1-1 0,0 1 0,-1-1 0,1 0 0,0 1 0,-1-1 0,1 0 0,0 1 0,0-1 0,0 0 0,28-1 0,24-19 0,-4-12 0,-32 20 0,1 1 0,0 0 0,23-8 0,-40 18 0,0 0 0,0 0 0,-1 0 0,1 0 0,0 0 0,0 0 0,-1 0 0,1 0 0,0 0 0,-1-1 0,1 1 0,-1 0 0,0 0 0,1 0 0,-1-1 0,0 1 0,0 0 0,1 0 0,-1-1 0,0 1 0,0 0 0,-1-1 0,1 1 0,0 0 0,0 0 0,-1-2 0,-7-34 0,2 3-810,6 34 710,0-1 0,0 0 0,0 0-1,0 1 1,1-1 0,-1 0 0,0 0-1,0 1 1,1-1 0,-1 0 0,0 1-1,1-1 1,-1 0 0,0 1 0,1-1-1,-1 0 1,1 1 0,0-1 0,-1 1-1,1-1 1,-1 1 0,2-1 0,3 0-737,0 0 1,0 0 0,0 1 0,0-1-1,0 1 1,1 1 0,-1-1-1,0 1 1,6 1 0,-6-1 244,36 4-13026</inkml:trace>
</inkml:ink>
</file>

<file path=ppt/ink/ink3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14.130"/>
    </inkml:context>
    <inkml:brush xml:id="br0">
      <inkml:brushProperty name="width" value="0.025" units="cm"/>
      <inkml:brushProperty name="height" value="0.025" units="cm"/>
    </inkml:brush>
  </inkml:definitions>
  <inkml:trace contextRef="#ctx0" brushRef="#br0">0 21 17969,'2'36'8729,"1"19"-2660,-3-54-6069,0 0 0,0 0 0,0 0 0,0-1 0,1 1 0,-1 0 0,0 0 0,1 0 0,-1 0 0,1-1 0,-1 1 0,1 0 0,-1 0 0,1-1 0,-1 1 0,1 0 0,0-1 0,-1 1 0,1-1 0,0 1 0,0-1 0,-1 1 0,1-1 0,0 1 0,0-1 0,2 1 0,27-3 0,-21-1 0,0-1 0,0 1 0,0-2 0,10-5 0,32-30 0,-39 30 0,-1 0 0,1 1 0,0 1 0,1 0 0,19-9 0,-32 17 0,1-1 0,0 1 0,-1 0 0,1 0 0,0 0 0,-1 0 0,1-1 0,0 1 0,-1 0 0,1 0 0,0 0 0,-1 0 0,1 0 0,0 1 0,-1-1 0,1 0 0,0 0 0,-1 0 0,1 1 0,0-1 0,-1 0 0,1 0 0,-1 1 0,1-1 0,-1 1 0,1-1 0,-1 1 0,1-1 0,-1 0 0,2 2 0,6 24 0,-10 42 0,2-57 0,-15 86 0,15-97-7,0 1 0,0-1 0,0 0 1,0 0-1,0 0 0,0 0 0,0 1 0,0-1 0,0 0 0,0 0 1,0 0-1,0 0 0,0 1 0,1-1 0,-1 0 0,0 0 0,0 0 1,0 0-1,0 0 0,0 1 0,0-1 0,0 0 0,0 0 0,0 0 1,1 0-1,-1 0 0,0 0 0,0 1 0,0-1 0,0 0 0,0 0 1,1 0-1,-1 0 0,0 0 0,0 0 0,0 0 0,0 0 0,0 0 0,1 0 1,-1 0-1,0 0 0,0 0 0,0 0 0,1 0 0,-1 0 0,0 0 1,0 0-1,0 0 0,1 0 0,12-5-945,9-11-2312,37-36-8480,-25 22 4793</inkml:trace>
</inkml:ink>
</file>

<file path=ppt/ink/ink3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14.487"/>
    </inkml:context>
    <inkml:brush xml:id="br0">
      <inkml:brushProperty name="width" value="0.025" units="cm"/>
      <inkml:brushProperty name="height" value="0.025" units="cm"/>
    </inkml:brush>
  </inkml:definitions>
  <inkml:trace contextRef="#ctx0" brushRef="#br0">192 50 14061,'0'0'6070,"-10"5"-2312,-18 10-2006,1 1 0,0 1 0,1 2 1,-35 33-1,60-52-1748,0 1 1,0 0 0,0 0 0,0 0 0,0 0 0,1 0 0,-1 0 0,0 0 0,0 0 0,1 0-1,-1 0 1,1 0 0,-1 0 0,1 1 0,0-1 0,-1 0 0,1 0 0,0 1 0,0-1-1,0 0 1,0 0 0,0 1 0,0 0 0,1-1-4,-1 0 1,1 0-1,0 0 1,0 0-1,0-1 1,0 1-1,0 0 1,-1-1-1,1 1 1,0 0-1,0-1 1,1 1-1,-1-1 1,0 0-1,0 1 1,0-1-1,0 0 0,0 0 1,3 0-1,6 1-7,1-1 1,-1 0-1,1-1 0,12-2 0,-12 0 6,-1 0 0,1-1 0,-1 0 0,0-1 0,-1 1 0,1-2 0,-1 0 0,0 0 0,0 0 0,13-14 0,-17 16 0,-1-1 0,0 1 0,0 0 0,0-1 0,-1 0 0,1 0 0,-1 0 0,0 0 0,0-1 0,-1 1 0,0-1 0,0 1 0,0-1 0,0 0 0,-1 0 0,0 0 0,-1 0 0,1 0 0,-1 0 0,-1-11 0,1 16 0,-1 0 0,0 0 0,1 0 0,-1-1 0,0 1 0,1 0 0,-1 0 0,0 1 0,0-1 0,0 0 0,0 0 0,0 0 0,0 1 0,0-1 0,0 0 0,0 1 0,0-1 0,0 1 0,-1-1 0,1 1 0,0 0 0,0-1 0,-1 1 0,1 0 0,0 0 0,0 0 0,-1 0 0,1 0 0,0 0 0,0 0 0,-1 0 0,1 1 0,0-1 0,0 0 0,0 1 0,-2 0 0,0 0 0,0-1 0,0 1 0,0 0 0,0 0 0,0 1 0,0-1 0,1 1 0,-1-1 0,0 1 0,1 0 0,-1 0 0,1 0 0,-4 3 0,5-3-54,0-1 0,0 1 0,0 0-1,0-1 1,1 1 0,-1 0 0,0 0 0,1-1 0,-1 1 0,1 0 0,-1 0-1,1 0 1,0 0 0,0-1 0,0 1 0,0 0 0,0 0 0,0 0 0,1 0-1,-1 0 1,0 0 0,1-1 0,0 1 0,-1 0 0,1 0 0,1 1 0,1 0-185,-1-1 0,0 0 0,1 0 0,0 0 0,-1-1 0,1 1 0,0-1 0,0 1 0,0-1 0,0 0 0,0 0 0,0 0 0,7 0 0,10 1-1291,0 0 1,1-2-1,31-3 1,-52 3 1526,19-2-1706,-1-1 0,0-1-1,0 0 1,29-13 0,13-8-6908</inkml:trace>
</inkml:ink>
</file>

<file path=ppt/ink/ink3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14.878"/>
    </inkml:context>
    <inkml:brush xml:id="br0">
      <inkml:brushProperty name="width" value="0.025" units="cm"/>
      <inkml:brushProperty name="height" value="0.025" units="cm"/>
    </inkml:brush>
  </inkml:definitions>
  <inkml:trace contextRef="#ctx0" brushRef="#br0">152 361 5445,'0'0'14654,"-12"10"-12492,-4 3-1389,0 1 1,1 1-1,-23 29 0,31-35-295,1 0-1,0 0 0,0 0 1,1 1-1,1 0 0,-1 0 1,2 0-1,-1 0 0,1 1 1,-2 20-1,4-29-448,1 0 0,0-1 0,0 1 0,0 0 0,0 0 0,1 0 0,-1-1 0,0 1 0,1 0 0,-1 0 0,1-1 0,-1 1 0,1 0 0,0-1 0,0 1 0,0-1 0,0 1 0,0-1 0,0 1 0,0-1 0,1 0 0,1 2 0,0-1 29,0 0 1,0-1 0,0 0 0,0 0 0,0 0 0,0 0 0,0 0 0,1 0 0,-1-1-1,0 0 1,6 0 0,3 0 54,-1-1 0,0-1-1,1 0 1,-1-1 0,0 0-1,16-6 1,-2-4-113,-1-1 0,-1-1 0,0 0 0,-1-2 0,0-1 0,-2-1 0,0 0 0,-1-1 0,-1-2 0,-1 0 0,-1 0 0,-1-2 0,-1 1 0,-1-2 0,-2 0 0,0-1 0,-1 0 0,-2 0 0,0-1 0,-2 0 0,-1 0 0,1-29 0,-6 51 0,1 0 0,-1 1 0,-1-1 0,1 1 0,-1-1 0,1 1 0,-1-1 0,-1 1 0,1-1 0,-1 1 0,1 0 0,-1 0 0,-5-7 0,5 9 0,0 0 0,0 0 0,0 1 0,0 0 0,0-1 0,0 1 0,0 0 0,-1 0 0,1 0 0,0 0 0,-1 0 0,1 1 0,-1-1 0,1 1 0,-1-1 0,1 1 0,-1 0 0,1 0 0,-1 0 0,1 1 0,-1-1 0,1 0 0,-1 1 0,1 0 0,0-1 0,-5 3 0,-9 3 0,0 2 0,0-1 0,0 2 0,1 0 0,0 1 0,-21 19 0,12-8 0,0 2 0,-35 43 0,55-62 0,1 1 0,0-1 0,0 1 0,1-1 0,0 1 0,-1 0 0,1 0 0,1 0 0,-1 0 0,1 0 0,-1 7 0,2-10 0,0 0 0,0 0 0,0 0 0,0 1 0,1-1 0,-1 0 0,1 0 0,-1 0 0,1 0 0,0 0 0,0 1 0,0-1 0,0-1 0,0 1 0,0 0 0,1 0 0,-1 0 0,1-1 0,-1 1 0,1-1 0,0 1 0,-1-1 0,1 1 0,0-1 0,0 0 0,0 0 0,3 1 0,18 7 6,1-1 0,0-1 0,41 6 0,-33-8-130,55 19 0,-78-21 42,-1 0 0,1 1 0,-1 0 0,0 1 0,0 0 0,0 0 0,-1 1 0,0 0 0,0 0 0,10 13 0,-14-16-400,-1 1 1,1 0-1,-1 0 1,0 0-1,0 0 0,-1 0 1,1 0-1,-1 0 1,0 1-1,0-1 1,0 0-1,-1 1 1,0-1-1,0 8 1,0 20-4783</inkml:trace>
</inkml:ink>
</file>

<file path=ppt/ink/ink3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16.513"/>
    </inkml:context>
    <inkml:brush xml:id="br0">
      <inkml:brushProperty name="width" value="0.025" units="cm"/>
      <inkml:brushProperty name="height" value="0.025" units="cm"/>
    </inkml:brush>
  </inkml:definitions>
  <inkml:trace contextRef="#ctx0" brushRef="#br0">42 57 3011,'0'0'9977,"4"-10"-4921,1-1-5410,8-22 7755,-11 30-5242,-2 6-440,-7 22-724,-6 20-808,2-14-165,2 1 1,1 0-1,2 0 1,-4 58-1,9-88-20,1-1 0,0 0 0,0 0 0,0 1 0,0-1 0,-1 0 0,2 0 0,-1 1 0,0-1 0,0 0 0,0 0 0,1 1 0,-1-1 0,0 0 0,1 0 0,-1 0 0,1 0 0,0 1-1,-1-1 1,1 0 0,0 0 0,-1 0 0,1 0 0,0 0 0,0-1 0,0 1 0,0 0 0,0 0 0,0-1 0,0 1 0,0 0 0,0-1 0,1 1 0,-1-1 0,0 1 0,0-1 0,0 0 0,1 0 0,-1 1 0,0-1 0,0 0-1,1 0 1,-1 0 0,0 0 0,2-1 0,2 0 43,0 0-1,-1-1 0,1 0 0,-1 0 0,1 0 1,-1-1-1,0 1 0,1-1 0,-1 0 1,5-5-1,8-10 194,0 0 0,-1 0 1,-1-2-1,-1 0 0,-1 0 0,-1-1 0,13-30 1,-42 127-218,14-66-21,0-1 0,1 1 0,0 0 0,-1 18 0,3-27 0,0-1 0,0 1 0,0-1 0,0 0 0,0 1 0,0-1 0,1 1 0,-1-1 0,0 0 0,0 1 0,0-1 0,0 1 0,1-1 0,-1 0 0,0 1 0,0-1 0,1 0 0,-1 1 0,0-1 0,0 0 0,1 1 0,-1-1 0,0 0 0,1 0 0,-1 1 0,0-1 0,1 0 0,-1 0 0,1 0 0,-1 1 0,0-1 0,1 0 0,-1 0 0,1 0 0,20-3 0,17-13 0,16-20 0,-43 27 0,1 1 0,0-1 0,0 2 0,1 0 0,0 0 0,1 1 0,-1 1 0,1 0 0,19-4 0,-32 9 0,0 0 0,0 1 0,1-1 0,-1 0 0,0 0 0,0 1 0,0-1 0,0 1 0,0-1 0,0 1 0,0-1 0,0 1 0,0-1 0,0 1 0,0 0 0,0 0 0,0 0 0,-1-1 0,1 1 0,0 0 0,0 0 0,-1 0 0,1 0 0,-1 0 0,1 0 0,-1 0 0,1 0 0,-1 1 0,0-1 0,1 0 0,-1 0 0,0 0 0,0 0 0,0 1 0,0 0 0,1 55 0,-2-36 0,1-20 0,0-1 0,0 1 0,0-1 0,0 0 0,0 1 0,0-1 0,0 0 0,1 1 0,-1-1 0,0 1 0,0-1 0,0 0 0,0 1 0,0-1 0,1 0 0,-1 1 0,0-1 0,0 0 0,0 1 0,1-1 0,-1 0 0,0 0 0,0 1 0,1-1 0,-1 0 0,0 0 0,1 0 0,-1 1 0,0-1 0,1 0 0,-1 0 0,0 0 0,1 0 0,-1 0 0,1 0 0,-1 0 0,0 0 0,1 0 0,0 0 0,18-7 0,16-17 0,-35 23 0,18-14 0,37-28 0,-52 41 0,0 0 0,0 1 0,1-1 0,-1 1 0,0-1 0,1 1 0,-1 0 0,1 0 0,-1 0 0,1 1 0,0-1 0,-1 1 0,1 0 0,0 0 0,5 1 0,-8 0 0,1 0 0,-1 0 0,1 0 0,-1 0 0,0 0 0,0 0 0,1 0 0,-1 0 0,0 1 0,0-1 0,0 0 0,0 1 0,0-1 0,-1 1 0,1-1 0,0 1 0,-1 0 0,1-1 0,-1 1 0,1-1 0,-1 1 0,0 0 0,0 0 0,0-1 0,0 3 0,0 53 0,0-42 0,-1-5-2223,-1-1-6055,-1-27-599</inkml:trace>
</inkml:ink>
</file>

<file path=ppt/ink/ink3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16.840"/>
    </inkml:context>
    <inkml:brush xml:id="br0">
      <inkml:brushProperty name="width" value="0.025" units="cm"/>
      <inkml:brushProperty name="height" value="0.025" units="cm"/>
    </inkml:brush>
  </inkml:definitions>
  <inkml:trace contextRef="#ctx0" brushRef="#br0">1 1 21172,'0'0'1922,"0"51"-1890,8-26-673,8-1-2017,1-2-3940</inkml:trace>
</inkml:ink>
</file>

<file path=ppt/ink/ink3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17.213"/>
    </inkml:context>
    <inkml:brush xml:id="br0">
      <inkml:brushProperty name="width" value="0.025" units="cm"/>
      <inkml:brushProperty name="height" value="0.025" units="cm"/>
    </inkml:brush>
  </inkml:definitions>
  <inkml:trace contextRef="#ctx0" brushRef="#br0">158 269 19090,'0'0'6801,"-8"12"-5776,0 3-512,0 1-1,0 0 1,2 0 0,-10 34 0,14-40-451,-1 0 1,2 0-1,-1 0 1,2 1 0,-1-1-1,1 0 1,1 1 0,0-1-1,0 0 1,1 0 0,6 18-1,19 37-123,22 66 29,-44-115 34,-1 1-1,-1 0 1,0 0 0,-2 0 0,0 0 0,-1 22 0,-1-35 51,0-1-1,0 1 0,0 0 0,0-1 1,-1 1-1,1-1 0,-1 1 1,0-1-1,0 1 0,0-1 1,-1 0-1,1 0 0,-1 0 1,1-1-1,-1 1 0,0-1 1,0 1-1,0-1 0,0 0 1,-1 0-1,1 0 0,-1 0 0,1-1 1,-1 0-1,0 1 0,1-1 1,-1 0-1,0-1 0,0 1 1,0-1-1,1 0 0,-1 0 1,0 0-1,0 0 0,0-1 1,0 1-1,1-1 0,-1 0 1,0 0-1,1 0 0,-1-1 0,1 1 1,-1-1-1,1 0 0,-1 0 1,1 0-1,0-1 0,0 1 1,-4-5-1,1-2-80,0 1 0,1-1 0,0 0 0,1-1-1,0 1 1,0-1 0,1 0 0,0 0 0,1 0 0,0 0 0,1 0 0,0 0 0,0 0 0,1-1-1,0 1 1,1 0 0,4-18 0,-2 10-26,2 1-1,0 0 0,1 1 1,1 0-1,0-1 1,1 2-1,1-1 1,0 2-1,18-23 0,6 2 52,1 2 0,2 2-1,40-28 1,60-54 299,-133 110-253,0 0 0,0 0-1,0 0 1,0-1 0,0 0 0,-1 1-1,0-1 1,0 0 0,0 0-1,0 0 1,0 0 0,-1 0-1,0-1 1,0 1 0,0 0 0,0-1-1,0-8 1,-1 13-43,0-1 0,0 1 0,0-1 0,0 1 0,0 0 0,0-1 0,0 1 0,0-1 0,0 1 0,-1 0 0,1-1 0,0 1 0,0 0 0,0-1 0,0 1 0,0 0 0,-1-1 0,1 1 0,0 0 0,0-1 0,-1 1 0,1 0 0,0 0 0,0-1 0,-1 1 0,1 0 0,0 0 0,-1-1 0,1 1 0,0 0 0,-1 0 0,1 0 0,0 0 0,-1-1 0,1 1 0,-1 0 0,-17 6 0,-13 18 0,15-3 0,2 1 0,0 0 0,-13 31 0,22-43 0,0 1 0,1 0 0,0 0 0,1 1 0,1-1 0,-1 1 0,2 0 0,0-1 0,0 20 0,1-30 0,1 1 0,-1 0 0,1-1 0,-1 1 0,1-1 0,0 1 0,-1-1 0,1 0 0,0 1 0,0-1 0,0 0 0,0 1 0,0-1 0,0 0 0,0 0 0,1 0 0,-1 0 0,0 0 0,1 0 0,-1 0 0,1-1 0,-1 1 0,1 0 0,-1-1 0,1 1 0,-1-1 0,1 0 0,-1 1 0,1-1 0,0 0 0,-1 0 0,1 0 0,-1 0 0,1 0 0,1-1 0,5 1 0,-1-1 0,1 0 0,-1 0 0,0-1 0,1 0 0,11-5 0,-6 0-384,0 0 1,0-1-1,-1-1 0,0 0 0,0 0 1,-1-1-1,0-1 0,-1 0 0,0 0 1,-1-1-1,-1 0 0,1-1 0,-2 0 1,9-18-1,-3 0-1071,-2-1 1,0 0-1,-2 0 1,-2-1-1,5-45 1,-5 12-5267</inkml:trace>
</inkml:ink>
</file>

<file path=ppt/ink/ink3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18.319"/>
    </inkml:context>
    <inkml:brush xml:id="br0">
      <inkml:brushProperty name="width" value="0.025" units="cm"/>
      <inkml:brushProperty name="height" value="0.025" units="cm"/>
    </inkml:brush>
  </inkml:definitions>
  <inkml:trace contextRef="#ctx0" brushRef="#br0">223 0 5637,'0'0'16629,"-8"11"-15363,-3 8-598,1 0 1,0 0 0,2 1 0,0 1 0,1-1 0,-5 29-1,-39 286 1390,39-227-1226,-4 0 0,-51 173 0,65-337-880,2-31-1424,4-1 0,4 2 0,30-140 0,-35 217 1405,0 0 0,1-1 0,0 1 0,0 0 0,1 1 0,12-17 0,-17 24 55,1 0 1,0-1-1,0 1 0,0 0 1,0 0-1,0-1 0,1 1 1,-1 0-1,0 0 1,0 1-1,1-1 0,-1 0 1,1 0-1,-1 1 0,0-1 1,1 0-1,0 1 0,-1 0 1,1-1-1,-1 1 1,1 0-1,-1 0 0,1 0 1,0 0-1,-1 0 0,1 0 1,-1 0-1,1 0 0,-1 1 1,1-1-1,-1 1 0,1-1 1,-1 1-1,1-1 1,-1 1-1,1 0 0,-1 0 1,0 0-1,0 0 0,1 0 1,-1 0-1,0 0 0,0 0 1,0 0-1,0 1 1,0-1-1,0 0 0,0 1 1,-1-1-1,2 3 0,6 9 57,1-1 0,0 0 0,0 0 0,2-1 0,-1 0 0,22 16 0,-28-24-230,1 0 0,0 0-1,-1-1 1,1 0-1,0 0 1,0 0-1,0-1 1,0 1-1,1-1 1,-1 0-1,0-1 1,0 1 0,1-1-1,-1 0 1,0 0-1,1-1 1,-1 0-1,0 0 1,0 0-1,0 0 1,1-1-1,8-4 1,-5 1 153,0 0 1,0 0-1,-1-1 1,15-13 0,-20 17 222,-1-1 1,0 1-1,1 0 1,-1 0-1,0-1 1,0 1-1,0-1 1,-1 0-1,1 0 1,-1 1-1,1-1 1,-1 0-1,0 0 1,0 0-1,0-1 1,-1 1-1,1 0 1,-1 0-1,1-5 1,-3 7-62,1 0 0,0 0 1,-1 0-1,1 1 1,-1-1-1,1 1 0,-1-1 1,1 1-1,-1-1 0,1 1 1,-1 0-1,1 0 0,-1-1 1,0 1-1,1 0 0,-1 1 1,1-1-1,-1 0 0,1 0 1,-1 1-1,1-1 0,-1 1 1,-2 1-1,-4 2-31,1 0 1,0 1-1,0 0 1,0 0-1,1 1 0,0-1 1,0 2-1,0-1 0,1 0 1,-7 12-1,-43 75 1322,51-87-1349,1 0-1,0 0 0,1 0 0,-1 0 0,1 1 1,0-1-1,0 0 0,1 1 0,0 0 0,0-1 0,1 10 1,0-16-66,0 1 0,1 0 0,-1-1 0,0 1 1,1-1-1,-1 1 0,0 0 0,1-1 0,-1 1 1,1-1-1,-1 1 0,1-1 0,-1 1 0,1-1 0,0 0 1,-1 1-1,1-1 0,0 1 0,-1-1 0,1 0 1,0 0-1,-1 1 0,1-1 0,0 0 0,-1 0 1,1 0-1,0 0 0,0 0 0,-1 0 0,1 0 1,0 0-1,-1 0 0,1 0 0,0-1 0,1 1 0,27-8 353,-18 2-340,0-1-1,-1-1 0,0 0 0,0 0 1,-1-1-1,0 0 0,0 0 0,14-22 1,53-91 14,-72 115-33,17-34-547,-1 4-630,-32 70 573,4-17 815,2 0 0,0 1 0,0 0 0,2 1 0,0-1 0,1 1 0,-1 17-1,4-34-203,0 0-1,0 0 0,0 0 1,0-1-1,1 1 0,-1 0 1,0 0-1,1-1 0,-1 1 1,0 0-1,1 0 0,-1-1 1,1 1-1,-1 0 0,1-1 0,0 1 1,-1-1-1,1 1 0,-1-1 1,1 1-1,0-1 0,0 1 1,-1-1-1,1 0 0,0 1 1,0-1-1,-1 0 0,1 1 1,0-1-1,0 0 0,0 0 1,-1 0-1,1 0 0,0 0 0,0 0 1,0 0-1,0 0 0,-1 0 1,1-1-1,0 1 0,0 0 1,0 0-1,-1-1 0,1 1 1,0 0-1,1-1 0,3-1 39,1 0-1,-1 0 1,0-1-1,0 1 1,0-1-1,6-4 1,8-9-43,-1-2 0,0 0 0,-2-1 1,0-1-1,-1 0 0,0-1 0,-2-1 0,-1 0 0,-1 0 0,-1-2 0,0 1 1,-2-1-1,-1 0 0,8-47 0,-15 69-3,0 0 1,1 0-1,-1 0 0,0 0 1,0 0-1,0 0 0,0 0 1,-1 0-1,1 0 0,0 0 1,-1 0-1,1 1 0,-1-1 1,-1-2-1,2 3 0,-1 1 1,1 0-1,-1-1 0,1 1 1,-1 0-1,1-1 0,-1 1 0,1 0 1,-1 0-1,1 0 0,-1 0 1,1 0-1,-1-1 0,1 1 1,-1 0-1,0 0 0,1 0 1,-1 0-1,1 1 0,-1-1 1,1 0-1,-1 0 0,1 0 0,-1 0 1,1 0-1,-1 1 0,1-1 1,-1 0-1,1 0 0,-1 1 1,0-1-1,-4 5-4,-1-1-1,0 1 1,1 0 0,0 1-1,-9 10 1,13-14 5,-24 31 16,-31 53 0,51-77-13,1-1-1,0 1 1,0-1-1,0 1 1,1 0-1,1 1 0,-1-1 1,1 0-1,1 1 1,0-1-1,0 1 1,2 18-1,0-27-2,-1 1 0,1 0 0,0-1 0,0 1 0,0 0 0,0-1 0,0 0 0,0 1 0,0-1 0,1 1 0,-1-1 0,0 0 0,1 0 0,-1 0 0,1 0 0,-1 0 0,1 0 0,0 0 0,-1-1 0,1 1 0,0-1 0,0 1 0,-1-1 0,1 1 0,0-1 0,0 0 0,2 0 0,60 1 0,-44-2 0,18-1-291,-28 0 164,0 1 0,0 1 0,0 0 0,0 0 0,0 1 0,16 3 0,-24-2 150,1-1 1,-1 1-1,0 0 0,1 0 1,-1 0-1,0 0 0,0 1 0,-1-1 1,1 0-1,0 1 0,-1-1 0,0 1 1,1 0-1,-1 0 0,0-1 1,0 1-1,0 5 0,11 49 605,-11-50-495,-2-100-133,-1 68 0,2-1 0,0 0 0,2 1 0,5-31 0,-6 55 0,1 0 0,-1 0 0,0 0 0,1 0 0,-1 0 0,1 0 0,-1 0 0,1 0 0,-1 1 0,1-1 0,0 0 0,-1 1 0,1 0 0,0-1 0,0 1 0,-1 0 0,1 0 0,0 0 0,0 0 0,-1 0 0,1 0 0,0 0 0,-1 1 0,4 0 0,46 9 0,-29-6-2001,15 6-6301,-51-25 700</inkml:trace>
</inkml:ink>
</file>

<file path=ppt/ink/ink3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18.678"/>
    </inkml:context>
    <inkml:brush xml:id="br0">
      <inkml:brushProperty name="width" value="0.025" units="cm"/>
      <inkml:brushProperty name="height" value="0.025" units="cm"/>
    </inkml:brush>
  </inkml:definitions>
  <inkml:trace contextRef="#ctx0" brushRef="#br0">6 28 22645,'-6'-14'3364,"6"4"255,2 6-1377,17 4-1345,10 0-897,10 5 0,0 9 0,0-1-2659,-3-4-6437</inkml:trace>
</inkml:ink>
</file>

<file path=ppt/ink/ink3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19.222"/>
    </inkml:context>
    <inkml:brush xml:id="br0">
      <inkml:brushProperty name="width" value="0.025" units="cm"/>
      <inkml:brushProperty name="height" value="0.025" units="cm"/>
    </inkml:brush>
  </inkml:definitions>
  <inkml:trace contextRef="#ctx0" brushRef="#br0">299 84 20499,'0'0'3753,"-7"-10"-875,4 5-2653,-1-1 0,0 1 0,0 0 0,-1 0 0,0 0 0,0 1 0,0-1 0,0 1 0,-1 1 0,1-1 0,-1 1 0,0 0 0,0 0 0,0 0 0,0 1 0,-1 0 0,1 0 0,-1 1 0,-10-2 0,8 3-241,1-1 1,-1 2-1,0-1 1,0 1 0,1 0-1,-1 1 1,0 0-1,1 0 1,0 1-1,-1 0 1,1 1-1,0 0 1,1 0-1,-1 0 1,1 1-1,0 0 1,0 1-1,0 0 1,-10 11-1,17-17 10,0 0 0,-1 1 0,1-1 0,0 0-1,0 0 1,0 0 0,-1 1 0,1-1 0,0 0-1,0 0 1,0 1 0,0-1 0,0 0 0,0 0 0,0 1-1,0-1 1,0 0 0,0 1 0,0-1 0,-1 0-1,2 0 1,-1 1 0,0-1 0,0 0 0,0 1 0,0-1-1,0 0 1,0 0 0,0 1 0,0-1 0,0 0-1,0 0 1,1 1 0,-1-1 0,0 0 0,0 0 0,0 0-1,0 1 1,1-1 0,-1 0 0,0 0 0,0 0-1,0 1 1,1-1 0,-1 0 0,0 0 0,0 0-1,1 0 1,-1 0 0,0 0 0,1 0 0,-1 0 0,0 0-1,0 1 1,1-1 0,-1 0 0,0 0 0,1-1-1,22 4-303,-16-3 206,20 4-303,0 0 0,0 2 0,48 16 0,-66-18 344,-1 0-1,1 0 1,-1 1 0,1 0-1,-1 1 1,10 9-1,-15-12 43,1 0 0,-1 1-1,0-1 1,0 1 0,-1 0-1,1 0 1,-1 0 0,0 1-1,0-1 1,0 0 0,0 1-1,-1-1 1,2 10 0,-3-11 86,0 0 0,0 0 0,0 0 0,0 0 0,0 0 0,-1 0 1,1 0-1,-1 0 0,0 0 0,0 0 0,0 0 0,0 0 0,0 0 0,-1-1 1,1 1-1,-1-1 0,-3 4 0,1-1 85,-1 0 0,1-1-1,-1 0 1,-1 0 0,1 0 0,0-1 0,-1 0 0,-6 3 0,1-1-26,-1-1 1,0 0-1,1 0 0,-1-2 1,0 1-1,-1-2 1,1 1-1,-19-2 0,30 0-225,0 0 0,0 0 0,-1 0 0,1 0 0,0 0 0,0 0 0,0-1 0,0 1 0,0-1 0,0 1 0,0-1 0,0 1 0,0-1-1,0 1 1,0-1 0,0 0 0,0 1 0,0-1 0,0 0 0,1 0 0,-1 0 0,0 0 0,1 0 0,-1 0 0,0 0 0,1 0 0,-1 0 0,1 0-1,0 0 1,-1 0 0,1 0 0,0 0 0,0 0 0,-1-2 0,1 0-514,1 0 0,-1 1 0,0-1 0,1 1 0,-1-1-1,1 0 1,0 1 0,0-1 0,0 1 0,0 0 0,1-1 0,-1 1 0,0 0-1,4-4 1,21-18-8471</inkml:trace>
</inkml:ink>
</file>

<file path=ppt/ink/ink3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19.613"/>
    </inkml:context>
    <inkml:brush xml:id="br0">
      <inkml:brushProperty name="width" value="0.025" units="cm"/>
      <inkml:brushProperty name="height" value="0.025" units="cm"/>
    </inkml:brush>
  </inkml:definitions>
  <inkml:trace contextRef="#ctx0" brushRef="#br0">129 36 20179,'0'0'7073,"-10"-3"-5039,7 2-2001,0 0 0,-1 0 0,1 0-1,-1 0 1,1 1 0,-1-1 0,0 1 0,1 0-1,-1 0 1,0 0 0,1 1 0,-1-1-1,1 1 1,-1 0 0,1 0 0,-1 0 0,1 1-1,0-1 1,0 1 0,-1-1 0,1 1-1,0 0 1,0 0 0,1 1 0,-1-1-1,0 1 1,1-1 0,-1 1 0,1 0 0,0 0-1,0 0 1,0 0 0,0 0 0,1 0-1,-2 5 1,1-5-18,1 0-1,0-1 1,0 1-1,0 0 1,0 0 0,0 0-1,1-1 1,-1 1-1,1 0 1,0 0-1,0 0 1,0 0-1,0 0 1,1 0 0,-1 0-1,1 0 1,-1 0-1,1-1 1,0 1-1,0 0 1,1 0-1,-1-1 1,0 1 0,3 3-1,-1-4 33,0 1-1,0 0 1,0-1-1,0 0 1,1 0-1,-1 0 1,1 0-1,-1 0 1,1-1-1,-1 1 1,1-1-1,0 0 1,0 0-1,0-1 1,0 1-1,4-1 1,-2 1 18,0-1 1,0-1 0,0 1-1,0-1 1,-1 0 0,1 0-1,0-1 1,0 1 0,-1-1 0,1 0-1,6-4 1,-10 4-49,1 1 0,0-1 0,0 0 0,-1 0 0,1-1 0,-1 1 0,1 0 0,-1-1 0,0 1 0,0-1 1,0 0-1,-1 0 0,1 1 0,-1-1 0,1 0 0,-1-1 0,0 1 0,0 0 0,0 0 0,0-5 0,0 4-63,-1 1 1,0-1-1,0 0 1,0 1-1,-1-1 1,1 1-1,-1-1 1,1 1-1,-1-1 1,0 1-1,-1-1 1,1 1-1,-1 0 1,1 0-1,-1 0 1,0 0-1,-3-3 1,1 1-391,0 1 0,-1 0 0,0 1 0,0-1 0,0 1 0,0 0 0,-1 0 1,1 0-1,-10-2 0,-9-2-8543</inkml:trace>
</inkml:ink>
</file>

<file path=ppt/ink/ink3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20.269"/>
    </inkml:context>
    <inkml:brush xml:id="br0">
      <inkml:brushProperty name="width" value="0.025" units="cm"/>
      <inkml:brushProperty name="height" value="0.025" units="cm"/>
    </inkml:brush>
  </inkml:definitions>
  <inkml:trace contextRef="#ctx0" brushRef="#br0">338 55 13677,'0'0'8381,"-8"-8"-3966,4 3-4209,0 1 0,0 0 1,-1 0-1,1 1 0,-1-1 0,0 1 0,0 0 0,0 1 1,-1-1-1,1 1 0,0 0 0,-1 0 0,0 1 0,1-1 1,-1 1-1,0 0 0,0 1 0,0 0 0,1 0 0,-9 1 0,2 0-184,-1 1 0,0 1 0,1 1 0,-1 0-1,1 0 1,0 1 0,1 0 0,-1 1-1,-20 15 1,27-18-58,0 1 0,0-1 0,0 1-1,0 0 1,1 1 0,-1-1 0,1 1 0,0 0 0,1 0 0,-1 0-1,1 0 1,0 1 0,0 0 0,1-1 0,0 1 0,0 0-1,0 0 1,1 0 0,-1 0 0,1 0 0,1 0 0,-1 12 0,2-16-102,0 1 0,0-1 0,0 1 1,1-1-1,-1 1 0,0-1 1,1 0-1,0 1 0,-1-1 0,1 0 1,0 0-1,0 0 0,0-1 1,0 1-1,1 0 0,-1-1 0,0 0 1,1 1-1,-1-1 0,1 0 1,-1 0-1,1 0 0,-1 0 1,6 0-1,9 3-271,0-1-1,28 2 1,-38-4 430,66 0-218,-55-2 270,0 1-1,1 1 0,-1 0 1,0 1-1,0 1 0,31 9 0,-48-12 26,0 1 0,-1-1 0,1 0-1,0 1 1,0-1 0,0 0-1,0 1 1,0-1 0,0 1-1,-1-1 1,1 1 0,0 0-1,0-1 1,-1 1 0,1 0-1,0-1 1,-1 1 0,1 0-1,-1 0 1,1 0 0,-1 0 0,0-1-1,1 1 1,-1 0 0,0 0-1,1 0 1,-1 0 0,0 0-1,0 0 1,0 0 0,0 2-1,-1-1 86,0 0 0,0 0 0,0 0 0,0 0 0,0 0 0,0 0-1,-1 0 1,1-1 0,-1 1 0,1 0 0,-1-1 0,-3 3 0,-7 5 165,0-1 1,0-1-1,-14 6 1,1-1-347,-1-1 1,0-2 0,-1 0-1,0-2 1,-1-1 0,1-2-1,-50 3 1,76-6-42,1-1 0,-1 0-1,1 0 1,-1 0 0,0 1 0,1-1 0,-1 0-1,1 0 1,-1 0 0,0 0 0,1 0 0,-1 0 0,1 0-1,-1 0 1,1-1 0,-1 1 0,0 0 0,1 0-1,-1 0 1,1-1 0,-1 1 0,1 0 0,-1 0-1,1-1 1,-1 1 0,1 0 0,-1-1 0,1 1-1,-1-1 1,1 1 0,0-1 0,-1 1 0,1-1-1,0 1 1,-1-1 0,1 1 0,0-1 0,0 1 0,-1-1-1,1 1 1,0-1 0,0 0 0,0 1 0,0-1-1,0 1 1,0-1 0,0 0 0,0 1 0,0-1-1,0 1 1,0-1 0,0 0 0,1 1 0,-1-1-1,0 1 1,0-1 0,0 1 0,1-1 0,-1 0-1,3-2-620,-1-1 0,0 1 0,1 0-1,-1 0 1,1 0 0,0 0-1,6-4 1,29-16-6002,5-1-1559</inkml:trace>
</inkml:ink>
</file>

<file path=ppt/ink/ink3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20.891"/>
    </inkml:context>
    <inkml:brush xml:id="br0">
      <inkml:brushProperty name="width" value="0.025" units="cm"/>
      <inkml:brushProperty name="height" value="0.025" units="cm"/>
    </inkml:brush>
  </inkml:definitions>
  <inkml:trace contextRef="#ctx0" brushRef="#br0">44 250 17296,'0'0'3091,"-5"10"-1276,1-1-1308,-24 62 2433,27-67-2762,-1 0 1,1 0-1,0 0 1,0 0-1,1 0 1,-1 1-1,1-1 1,0 0-1,0 0 1,1 1-1,-1-1 1,1 0-1,0 0 1,0 0-1,0 0 1,2 5-1,-1-7-151,0 0 0,0-1 0,-1 1 1,1-1-1,0 0 0,0 1 0,1-1 0,-1 0 0,0 0 0,0-1 0,0 1 0,1 0 0,-1-1 1,0 1-1,1-1 0,-1 0 0,0 1 0,1-1 0,-1-1 0,0 1 0,1 0 0,-1 0 0,4-2 0,2 1 72,0-1-1,0 0 0,0-1 0,-1 0 0,15-6 0,-5-3 13,0 0 0,0 0 0,-1-2 0,-1 0 0,0 0 0,-1-2 0,0 0 0,-2 0 0,13-21 0,-16 23-46,-1-1-1,0 0 1,-2-1-1,1 0 1,-2 0-1,0 0 1,-1 0-1,-1-1 1,0 0-1,-1 1 1,-1-29-1,0 44-64,-1 0 0,0 0 0,0 0 0,0 0 1,0 0-1,0 0 0,0 0 0,-1 0 0,1 0 0,0 0 0,0 0 0,-1 0 0,1 0 0,-1 0 1,1 0-1,-1 0 0,1 0 0,-1 1 0,1-1 0,-1 0 0,0 0 0,0 1 0,1-1 0,-1 0 1,0 1-1,0-1 0,0 1 0,1-1 0,-1 1 0,0-1 0,0 1 0,0 0 0,0-1 0,0 1 1,0 0-1,0 0 0,0-1 0,0 1 0,0 0 0,0 0 0,0 0 0,-1 1 0,-1-1-6,0 1-1,0 0 0,0 0 0,0 0 0,1 1 1,-1-1-1,0 1 0,1-1 0,0 1 0,-1 0 1,1 0-1,0 0 0,-4 4 0,-8 12 95,2 0 0,0 1-1,0 1 1,2 0 0,1 0-1,0 1 1,2 0-1,0 1 1,1 0 0,2 0-1,-4 29 1,8-48-88,0-1 0,0 0 0,0 1 0,0-1 0,0 0 0,0 1 0,1-1 0,-1 0 0,1 1 0,0-1 0,-1 0 0,1 0 0,0 1 0,1-1 0,-1 0 0,0 0 0,0 0 0,1 0 0,-1-1 0,1 1 0,3 3 0,-2-4 0,0 1 0,0 0 0,1-1 0,-1 0 0,0 0 0,1 0 0,-1 0 0,1-1 0,-1 1 0,0-1 0,1 0 0,-1 0 0,6-1 0,5-1 0,0 0 0,-1-1 0,1-1 0,0 0 0,-1-1 0,17-9 0,5-6 0,-24 13 0,1 0 0,0 1 0,20-9 0,-31 15 0,0 0 0,-1 0 0,1 0 0,-1 0 0,1 0 0,-1 1 0,1-1 0,-1 0 0,1 0 0,-1 0 0,1 0 0,-1 1 0,1-1 0,-1 0 0,1 0 0,-1 1 0,1-1 0,-1 0 0,1 1 0,-1-1 0,0 0 0,1 1 0,-1-1 0,1 1 0,-1-1 0,0 1 0,0-1 0,1 1 0,-1-1 0,0 1 0,0-1 0,0 1 0,1-1 0,-1 1 0,0-1 0,0 1 0,0 0 0,0 0 0,5 34 0,1-1 0,-5-32 0,0-1 0,0 1 0,1-1 0,-1 0 0,1 0 0,-1 0 0,1 0 0,-1 0 0,1 0 0,0 0 0,-1-1 0,1 1 0,0-1 0,0 1 0,0-1 0,-1 1 0,1-1 0,0 0 0,0 0 0,0 0 0,0 0 0,-1 0 0,1-1 0,0 1 0,0 0 0,0-1 0,-1 1 0,1-1 0,0 0 0,2-1 0,56-29 0,-50 25 0,18-11 0,-18 10 0,0 0 0,0 1 0,1 0 0,0 1 0,0 0 0,0 1 0,0 0 0,1 1 0,21-4 0,-32 8 0,0-1 0,0 1 0,0-1 0,0 1 0,0 0 0,0-1 0,0 1 0,0 0 0,0 0 0,-1-1 0,1 1 0,0 0 0,-1 0 0,1 0 0,-1 0 0,1 0 0,-1 0 0,1 0 0,-1 0 0,0 0 0,1 1 0,-1-1 0,0 0 0,0 0 0,0 0 0,0 0 0,0 0 0,0 0 0,0 1 0,0-1 0,0 0 0,-1 0 0,1 1 0,-1 0 0,1-1 0,0 1 0,0-1 0,0 1 0,0-1 0,0 0 0,0 1 0,0-1 0,0 1 0,1-1 0,-1 1 0,0-1 0,1 0 0,-1 1 0,1-1 0,0 0 0,-1 1 0,1-1 0,0 0 0,0 0 0,0 0 0,0 0 0,1 1 0,3 1-4267</inkml:trace>
</inkml:ink>
</file>

<file path=ppt/ink/ink3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21.621"/>
    </inkml:context>
    <inkml:brush xml:id="br0">
      <inkml:brushProperty name="width" value="0.025" units="cm"/>
      <inkml:brushProperty name="height" value="0.025" units="cm"/>
    </inkml:brush>
  </inkml:definitions>
  <inkml:trace contextRef="#ctx0" brushRef="#br0">39 318 20307,'0'0'9027,"10"1"-8375,-4 0-512,-1-1-1,1 0 1,0 0 0,-1-1 0,1 1 0,-1-1 0,1-1 0,-1 1 0,1-1 0,7-3-1,-11 4-89,1-1 0,0 0 0,-1 1-1,1-1 1,-1 0 0,0 0-1,0-1 1,1 1 0,-2 0-1,1-1 1,0 1 0,0-1 0,-1 0-1,1 0 1,-1 1 0,0-1-1,0 0 1,0 0 0,0 0-1,0 0 1,-1 0 0,1 0 0,-1-1-1,0-5 1,0 8-50,0-1 0,0 1 0,0-1 0,0 0 0,0 1 0,0-1 0,0 1 0,-1-1 0,1 0 0,-1 1 0,1-1 0,-1 1 0,0-1 0,1 1 0,-1 0 0,0-1 0,0 1 0,0 0 0,0-1 0,0 1 0,0 0 0,0 0 0,-1 0 0,1 0 0,0 0 0,-1 0 0,1 0 0,0 0 0,-1 1 0,1-1 0,-1 1 0,1-1 0,-1 1 0,1-1 0,-1 1 0,0 0 0,1 0 0,-1 0 0,0 0 0,1 0 0,-1 0 0,1 0 0,-1 0 0,-1 1 0,-2 0 0,1 0 0,-1 0 0,0 1 0,1 0 0,0-1 0,-1 1 0,1 1 0,0-1 0,0 1 0,0 0 0,0-1 0,1 2 0,-1-1 0,-4 5 0,3 0 0,0-1 0,0 1 0,1 0 0,0 1 0,0-1 0,1 1 0,0-1 0,1 1 0,-1 0 0,2 0 0,-1 0 0,1 0 0,1 1 0,0-1 0,1 11 0,0-18 0,0 0 0,-1-1 0,1 1 0,1 0 0,-1-1 0,0 1 0,0-1 0,0 1 0,1-1 0,-1 0 0,1 1 0,-1-1 0,1 0 0,0 0 0,-1 0 0,1 0 0,0-1 0,0 1 0,-1 0 0,1-1 0,0 1 0,0-1 0,0 0 0,0 1 0,0-1 0,0 0 0,0 0 0,2 0 0,6 0 0,0-1 0,0 1 0,0-2 0,13-2 0,-4-2 0,-1-1 0,0-1 0,0 0 0,-1-1 0,0-1 0,31-24 0,-11 4 0,58-61 0,-79 75 0,-1-1 0,0 0 0,-1-1 0,-1-1 0,0 0 0,-2-1 0,16-36 0,-27 55 0,1 1 0,-1-1 0,1 0 0,-1 0 0,0 0 0,0 0 0,1 0 0,-1 0 0,0 0 0,0 0 0,0 0 0,0 1 0,0-1 0,0 0 0,0 0 0,-1 0 0,1 0 0,0 0 0,0 0 0,-1-1 0,-13 4 0,-17 24 0,14-4 0,0 0 0,1 1 0,1 0 0,-20 45 0,28-54 0,2 1 0,0-1 0,0 1 0,1 0 0,1 0 0,1 1 0,0-1 0,1 0 0,0 1 0,3 17 0,-2-30 0,0-1 0,1 1 0,-1-1 0,1 1 0,-1-1 0,1 0 0,0 1 0,0-1 0,0 0 0,1 0 0,-1 0 0,0 1 0,1-1 0,-1 0 0,1-1 0,0 1 0,0 0 0,0 0 0,-1-1 0,2 1 0,-1-1 0,0 0 0,0 0 0,0 0 0,1 0 0,-1 0 0,0 0 0,1 0 0,-1-1 0,1 1 0,-1-1 0,1 0 0,-1 1 0,1-1 0,-1 0 0,1-1 0,-1 1 0,0 0 0,1-1 0,-1 0 0,3 0 0,5-1 0,-1-1 0,1 0 0,-1 0 0,0-1 0,0-1 0,0 1 0,-1-1 0,0-1 0,10-7 0,8-14 0,-2-1 0,-1-1 0,-2-1 0,0-1 0,-3 0 0,0-2 0,24-63 0,-27 44 0,-15 51 0,0 1 0,0 0 0,0 0 0,0 0 0,0 0 0,1-1 0,-1 1 0,0 0 0,0 0 0,0 0 0,0 0 0,0-1 0,0 1 0,0 0 0,-1 0 0,1 0 0,0 0 0,0-1 0,0 1 0,0 0 0,0 0 0,0 0 0,0 0 0,0-1 0,0 1 0,0 0 0,0 0 0,-1 0 0,1 0 0,0 0 0,0 0 0,0 0 0,0-1 0,0 1 0,-1 0 0,1 0 0,0 0 0,0 0 0,0 0 0,0 0 0,-1 0 0,1 0 0,0 0 0,0 0 0,0 0 0,0 0 0,-1 0 0,1 0 0,0 0 0,-12 6 0,-9 10 0,-1 7 0,1 0 0,-34 51 0,50-65 0,-1-1 0,1 1 0,1 0 0,0 0 0,0 0 0,1 1 0,0 0 0,0-1 0,1 1 0,0 0 0,1 0 0,0 0 0,1 12 0,1-19 4,-1-1-1,1 0 1,0 0-1,0-1 1,0 1-1,0 0 1,0 0 0,0 0-1,0-1 1,1 1-1,-1 0 1,0-1-1,1 1 1,0-1-1,-1 0 1,1 1 0,2 0-1,39 20-43,-15-8-304,-11 1-2127,-6-6-3125,-3-5-3538</inkml:trace>
</inkml:ink>
</file>

<file path=ppt/ink/ink3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22.901"/>
    </inkml:context>
    <inkml:brush xml:id="br0">
      <inkml:brushProperty name="width" value="0.025" units="cm"/>
      <inkml:brushProperty name="height" value="0.025" units="cm"/>
    </inkml:brush>
  </inkml:definitions>
  <inkml:trace contextRef="#ctx0" brushRef="#br0">1 98 13805,'0'0'18647,"4"-9"-18380,0 2-265,0 1 1,0 0 0,0 0-1,1 0 1,0 1-1,0-1 1,1 1-1,-1 0 1,1 1-1,0-1 1,0 1-1,1 0 1,-1 1-1,1-1 1,0 2-1,0-1 1,0 1-1,12-3 1,-18 5-5,-1 0 0,1 1 0,-1-1 0,1 1 0,0-1 0,-1 0 0,1 1 0,-1-1 0,1 1 0,-1-1 0,1 1 0,-1 0 0,0-1 0,1 1 0,-1-1 0,0 1-1,1 0 1,-1-1 0,0 1 0,0 0 0,1-1 0,-1 1 0,0 0 0,0-1 0,0 1 0,0 0 0,0 0 0,0-1 0,0 1 0,0 0 0,0-1 0,-1 1 0,1 0 0,0-1 0,0 1 0,-1 0 0,1 0 0,-8 35-154,8-35 143,-20 66-47,12-41 47,0-1 0,2 1 0,1 1 0,1-1 0,-1 28 0,5-52 5,0 0 1,0-1 0,0 1 0,0 0 0,0-1-1,0 1 1,1-1 0,-1 1 0,1-1 0,-1 1-1,1-1 1,-1 1 0,1-1 0,0 1 0,0-1-1,0 0 1,0 1 0,0-1 0,0 0 0,0 0-1,0 0 1,1 0 0,-1 0 0,2 2 0,0-2 11,-1-1 1,1 1 0,0 0 0,0-1 0,0 1-1,0-1 1,-1 0 0,1 0 0,0 0-1,0 0 1,0 0 0,5-2 0,3-1 69,1-1 0,-1 0 0,1 0-1,-2-1 1,19-11 0,-7 1-59,-1-2 0,0 0-1,-1-1 1,26-29 0,-38 37-17,1 0 1,-1-1 0,0 0-1,-1-1 1,-1 0 0,0 0-1,0 0 1,-1 0 0,-1-1-1,6-25 1,-18 89-113,1-5-133,-2 60-1,9-105 255,0 0-1,0 0 1,0 0-1,0 1 1,0-1-1,0 0 1,0 0-1,0 0 1,1 0-1,-1 0 1,0 0-1,1 0 1,-1 0-1,1 0 1,-1 0-1,1 0 0,-1 0 1,1 0-1,0 0 1,-1 0-1,1 0 1,0 0-1,0-1 1,-1 1-1,1 0 1,0-1-1,0 1 1,0 0-1,0-1 1,0 1-1,0-1 1,0 0-1,0 1 1,0-1-1,0 0 1,1 0-1,-1 1 0,0-1 1,0 0-1,0 0 1,0 0-1,0 0 1,0-1-1,0 1 1,1 0-1,0-1 1,4 0 27,-1-1-1,0 0 1,1 0 0,-1 0 0,0-1 0,0 1-1,0-1 1,5-4 0,7-8-34,0 0 0,-1-1 0,27-35 0,-35 42 0,-2-1 0,1 0 0,-1 0 0,-1-1 0,0 0 0,0 0 0,-1 0 0,-1-1 0,3-13 0,-14 62 0,5-26 0,0 0 0,0 1 0,2-1 0,-1 0 0,1 1 0,1-1 0,0 1 0,2 14 0,-2-25 0,0 0 0,0 0 0,1 0 0,-1 0 0,1 0 0,-1 0 0,1 0 0,-1 0 0,1-1 0,-1 1 0,1 0 0,0 0 0,-1-1 0,1 1 0,0 0 0,0-1 0,-1 1 0,1 0 0,0-1 0,0 1 0,0-1 0,0 0 0,0 1 0,0-1 0,1 1 0,31-3 0,-23-1 0,-1 0 0,0-1 0,0 0 0,14-8 0,-8 1 0,0 0 0,0-1 0,-1 0 0,-1-1 0,0-1 0,-1 0 0,-1-1 0,0 0 0,12-22 0,-34 63 0,-14 45 0,21-59 0,1 0 0,1 0 0,0 1 0,0 0 0,1-1 0,1 1 0,1 13 0,-1-25 0,0 1 0,0-1 0,1 0 0,-1 0 0,0 0 0,1 0 0,-1 0 0,1 0 0,-1 0 0,1 0 0,-1 0 0,1 0 0,0 0 0,-1 0 0,1 0 0,0 0 0,0-1 0,0 1 0,0 0 0,0-1 0,0 1 0,0 0 0,0-1 0,0 1 0,1 0 0,1-1 0,0 1 0,0-1 0,1 1 0,-1-1 0,0 0 0,0 0 0,0-1 0,0 1 0,5-2 0,2 0 0,0-1 0,0-1 0,-1 0 0,18-10 0,-3-1 0,-1-2 0,-1 0 0,0-2 0,-1-1 0,-2 0 0,0-1 0,-1-1 0,-1-1 0,15-26 0,-29 37 0,-9 17 0,-9 13 0,2 1 0,0 0 0,1 1 0,-12 27 0,18-36 0,1 0 0,1 1 0,0 0 0,1-1 0,0 1 0,1 1 0,0-1 0,0 0 0,2 25 0,0-36 6,0 0 0,0 0 0,1 0 0,-1 0 0,0 1 0,1-1 0,-1 0 0,1 0 0,0 0 0,-1 0 0,1 0 0,0 0 0,-1 0 0,1 0 0,0-1 0,0 1 1,0 0-1,0 0 0,0-1 0,0 1 0,0 0 0,0-1 0,0 1 0,2 0 0,0 0 9,0 0 0,0-1 0,1 1 0,-1-1 0,0 0 0,1 0 0,-1 0 0,0 0 1,5-1-1,-3 0-123,-1 0 0,1 0 0,0 0 1,-1-1-1,1 1 0,-1-1 1,0 0-1,1-1 0,-1 1 0,0-1 1,0 1-1,-1-1 0,6-5 1,6-23-7276,-6-9-6609</inkml:trace>
</inkml:ink>
</file>

<file path=ppt/ink/ink3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23.243"/>
    </inkml:context>
    <inkml:brush xml:id="br0">
      <inkml:brushProperty name="width" value="0.025" units="cm"/>
      <inkml:brushProperty name="height" value="0.025" units="cm"/>
    </inkml:brush>
  </inkml:definitions>
  <inkml:trace contextRef="#ctx0" brushRef="#br0">57 18 19635,'0'0'12235,"-56"-7"-11338,55 7-897,7-1-4068,9-9-5060</inkml:trace>
</inkml:ink>
</file>

<file path=ppt/ink/ink3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24.867"/>
    </inkml:context>
    <inkml:brush xml:id="br0">
      <inkml:brushProperty name="width" value="0.025" units="cm"/>
      <inkml:brushProperty name="height" value="0.025" units="cm"/>
    </inkml:brush>
  </inkml:definitions>
  <inkml:trace contextRef="#ctx0" brushRef="#br0">180 151 17264,'0'0'9065,"-11"-4"-8462,7 3-587,0-1 0,0 1 0,0 0 0,0 0 0,0 0 0,0 1 0,0 0 0,0-1 0,0 1 0,0 1 0,0-1 0,0 0 0,0 1 0,0 0 0,0 0 0,0 0 0,0 1 0,0-1 0,0 1 0,1 0 0,-1 0 0,1 0 0,-1 0 1,1 1-1,0 0 0,0-1 0,-4 6 0,0 0 19,1 0 1,0 1 0,0 0-1,1 0 1,0 1 0,1-1-1,0 1 1,0 0 0,1 0 0,0 1-1,1-1 1,0 0 0,1 1-1,0-1 1,1 19 0,0-28-34,1 1 1,-1-1-1,0 1 0,1 0 1,-1-1-1,1 0 0,0 1 1,-1-1-1,1 1 1,0-1-1,0 0 0,0 1 1,0-1-1,0 0 1,0 0-1,0 0 0,1 0 1,-1 0-1,0 0 1,0 0-1,1 0 0,-1-1 1,1 1-1,-1 0 0,1-1 1,-1 1-1,1-1 1,-1 1-1,1-1 0,-1 0 1,1 0-1,0 0 1,-1 0-1,1 0 0,-1 0 1,1 0-1,2-1 1,3 0 24,0 0 0,0-1 1,0 0-1,0 0 0,0 0 1,0-1-1,8-4 0,4-5 36,-1-1 0,-1 0 0,1-2 0,-2 0 0,0 0-1,-1-2 1,18-25 0,-24 30 128,-1 0 0,0-1-1,0 0 1,-1-1 0,-1 1 0,0-1-1,-1 0 1,-1-1 0,0 1 0,-1-1 0,3-27-1,-6 41-168,0 0-1,0 0 1,0 0 0,0 0-1,0 0 1,0 1-1,0-1 1,0 0-1,0 0 1,-1 0-1,1 0 1,0 0 0,0 0-1,-1 0 1,1 0-1,-1 0 1,1 0-1,-1 1 1,1-1-1,-1 0 1,0 0 0,1 1-1,-1-1 1,-1-1-1,1 2-20,0 0 0,0 0 0,0 0 0,0 0 1,0 0-1,0 0 0,0 0 0,0 0 0,0 1 0,0-1 0,0 0 0,0 1 0,0-1 0,0 0 0,0 1 0,0-1 0,0 1 0,-1 1 0,-3 2-26,-1 1-1,1 0 1,1-1-1,-1 2 1,-7 10-1,1 3 0,0 0-1,2 1 1,-9 28-1,14-39 36,2 1 0,-1-1-1,2 1 1,-1-1 0,1 1-1,1 0 1,-1 0-1,2-1 1,-1 1 0,3 10-1,-2-19 9,-1 1-1,1 0 1,-1-1-1,1 1 0,0-1 1,0 1-1,0-1 0,0 1 1,0-1-1,0 0 0,0 0 1,1 1-1,-1-1 1,0 0-1,1 0 0,-1 0 1,1 0-1,-1 0 0,1-1 1,-1 1-1,1 0 0,0-1 1,-1 1-1,1-1 1,0 0-1,-1 1 0,1-1 1,0 0-1,-1 0 0,1 0 1,0 0-1,0-1 1,-1 1-1,1 0 0,0-1 1,-1 1-1,1-1 0,0 1 1,1-2-1,7-1 89,-1-1-1,0 1 0,-1-1 1,1-1-1,12-9 1,-1-1-100,-1-2 0,-1 0 1,0-2-1,-2 1 0,0-2 1,18-29-1,-42 69-5,0 1 0,-5 26 0,7-24 0,3-11 0,0 0 0,0 0 0,1 0 0,1 0 0,0 1 0,2 18 0,-1-29 0,0 0 0,0 0 0,0 0 0,1 0 0,-1 1 0,1-1 0,0 0 0,0 0 0,-1 0 0,1 0 0,0 0 0,1 0 0,-1-1 0,0 1 0,1 0 0,-1-1 0,0 1 0,1 0 0,0-1 0,-1 0 0,1 1 0,0-1 0,0 0 0,0 0 0,0 0 0,0 0 0,0 0 0,0-1 0,0 1 0,0 0 0,0-1 0,1 0 0,-1 1 0,0-1 0,0 0 0,0 0 0,1 0 0,-1-1 0,0 1 0,0-1 0,0 1 0,0-1 0,3 0 0,3-2 0,0 0 0,0-1 0,-1 1 0,1-1 0,-1-1 0,0 0 0,0 0 0,0 0 0,0-1 0,-1 0 0,0 0 0,-1 0 0,1-1 0,6-11 0,2-2 0,-2-2 0,0 1 0,16-43 0,-26 58 0,-1 1 0,1 0 0,-1-1 0,0 1 0,0-1 0,-1-6 0,-3 11 0,-4 9 0,-6 9 0,7-8 0,0 1 0,1 0 0,0 1 0,0-1 0,1 1 0,1 0 0,0 0 0,0 0 0,1 1 0,1-1 0,-1 13 0,2-23-5,0 1 1,0-1-1,1 0 1,-1 0-1,0 1 1,1-1-1,-1 0 1,1 0-1,0 0 1,-1 1-1,1-1 1,0 0-1,0 0 0,-1 0 1,1 0-1,0 0 1,0 0-1,0-1 1,0 1-1,0 0 1,0 0-1,1-1 1,-1 1-1,1 0 1,2 1-45,1-1 0,-1 0 1,0 0-1,0 0 0,0 0 1,1-1-1,-1 0 0,5 0 1,-4 1-126,0-2 0,0 1 0,0 0 1,1-1-1,-1 0 0,0-1 0,0 1 1,0-1-1,-1 0 0,1 0 0,0 0 0,-1 0 1,9-7-1,-11 6-840,1 0 0,-1-1 0,-1 1 0,1-1 0,0 1 1,-1-1-1,0 1 0,0-1 0,0 0 0,0 0 0,-1 0 0,1-7 0,0-25-13474</inkml:trace>
</inkml:ink>
</file>

<file path=ppt/ink/ink3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25.242"/>
    </inkml:context>
    <inkml:brush xml:id="br0">
      <inkml:brushProperty name="width" value="0.025" units="cm"/>
      <inkml:brushProperty name="height" value="0.025" units="cm"/>
    </inkml:brush>
  </inkml:definitions>
  <inkml:trace contextRef="#ctx0" brushRef="#br0">0 0 22261,'0'0'10506</inkml:trace>
</inkml:ink>
</file>

<file path=ppt/ink/ink3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26.377"/>
    </inkml:context>
    <inkml:brush xml:id="br0">
      <inkml:brushProperty name="width" value="0.025" units="cm"/>
      <inkml:brushProperty name="height" value="0.025" units="cm"/>
    </inkml:brush>
  </inkml:definitions>
  <inkml:trace contextRef="#ctx0" brushRef="#br0">69 92 8840,'4'-10'4992,"-2"3"-4027,10-30 1574,-8 4 2541,-4 33-5016,0 0 0,0 0 0,0-1 0,0 1 0,0 0 0,0 0 0,-1 0 0,1-1 0,0 1 0,0 0 0,0 0 0,0 0 0,0-1 0,0 1 0,-1 0 0,1 0 0,0 0 0,0 0 0,0-1 0,-1 1 0,1 0 0,0 0 0,0 0 0,-1 0 0,1 0 0,0 0 0,0 0 0,0 0 0,-1 0 0,1-1 0,0 1 0,0 0 0,-1 0 0,1 0 0,0 0 0,0 1 0,-1-1 0,1 0 0,0 0 0,0 0 0,-1 0 0,1 0 0,0 0 0,0 0 0,0 0 1,-1 0-1,1 1 0,0-1 0,0 0 0,0 0 0,-1 0 0,1 0 0,0 1 0,0-1 0,0 0 0,0 0 0,0 0 0,-1 1 0,1-1 0,0 0 0,0 1 0,-14 13 601,5 3-559,0 1 0,1 0 0,2 1 0,-1-1 1,2 1-1,-4 23 0,3-2 180,2 1 0,2 40 0,1-79-273,1 0 0,0 0 0,0 1 0,0-1-1,1 0 1,-1 0 0,1 1 0,-1-1 0,1 0 0,-1 0 0,1 0-1,0 0 1,0 0 0,0 0 0,0 0 0,1 0 0,-1 0 0,0-1 0,1 1-1,0 0 1,-1-1 0,4 3 0,-2-2 46,0-1-1,1 0 1,-1 0-1,0-1 1,0 1 0,0-1-1,0 1 1,1-1-1,-1 0 1,0-1-1,0 1 1,1 0 0,-1-1-1,0 1 1,0-1-1,4-2 1,7-2 130,-1-1 0,0-1 1,0 0-1,0-1 0,-1 0 0,0-1 0,16-16 1,-2 0-86,-1 0 0,21-31 0,-37 45-41,-1 0 0,-1 0 1,0-1-1,0 0 0,-1-1 1,4-13-1,-20 58-389,-22 87-17,28-103 368,2-1 0,0 0 0,1 1 1,1-1-1,3 31 0,-3-45-12,0 1 0,0 0-1,0 0 1,1 0 0,-1-1 0,1 1 0,-1 0 0,1 0-1,0-1 1,-1 1 0,1 0 0,0-1 0,0 1 0,0-1-1,0 1 1,1-1 0,-1 0 0,0 1 0,0-1 0,1 0-1,-1 0 1,1 0 0,-1 0 0,1 0 0,0 0 0,-1 0-1,1-1 1,0 1 0,-1-1 0,1 1 0,0-1 0,0 0-1,0 1 1,-1-1 0,1 0 0,0 0 0,0 0 0,0 0-1,-1-1 1,1 1 0,0 0 0,0-1 0,3-1 0,1 0 29,0 0 0,0-1 1,0 0-1,0 0 0,-1 0 1,0-1-1,1 0 1,-1 0-1,0 0 0,-1-1 1,6-6-1,1-4-42,-2-1 0,0 0 0,-1 0 0,0-1 0,-2 0 0,0 0 0,0-1 0,-2 1 0,0-1 0,-1 0 0,-1 0 0,0-31 0,-2 47-45,0 1 1,0 0-1,0 0 1,0-1-1,0 1 0,-1 0 1,1-1-1,0 1 1,0 0-1,-1 0 0,1-1 1,-1 1-1,1 0 1,-1 0-1,0 0 0,1 0 1,-2-2-1,1 3-36,1 0 0,-1-1 0,1 1 0,-1 0 0,0 0 0,1-1-1,-1 1 1,1 0 0,-1 0 0,0 0 0,1 0 0,-1 0 0,1 0 0,-1 0-1,0 0 1,1 0 0,-1 0 0,0 0 0,1 1 0,-1-1 0,1 0 0,-1 0 0,1 1-1,-2-1 1,-1 3-524,-1-1-1,1 0 1,-1 1-1,1 0 1,0 0 0,0 0-1,1 0 1,-6 7-1,-7 17-5229,-1 4-1382</inkml:trace>
</inkml:ink>
</file>

<file path=ppt/ink/ink3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27.187"/>
    </inkml:context>
    <inkml:brush xml:id="br0">
      <inkml:brushProperty name="width" value="0.025" units="cm"/>
      <inkml:brushProperty name="height" value="0.025" units="cm"/>
    </inkml:brush>
  </inkml:definitions>
  <inkml:trace contextRef="#ctx0" brushRef="#br0">0 406 11211,'0'0'5359,"10"0"-2391,37 3 589,-25 0-1440,1-2 0,31-2-1,-48 1-1889,0-1 0,1 0 0,-1 0 0,0-1 0,0 0 0,0 0 0,0 0 0,0-1 0,0 0 0,-1 0 0,1 0 0,-1-1 0,8-6 0,-12 9-210,2-1-8,0-1-1,0 1 1,0-1-1,-1 0 1,1 0-1,-1 0 0,0 0 1,0 0-1,0-1 1,0 1-1,0-1 1,-1 1-1,0-1 1,2-5-1,-3 9-8,-1-1 0,1 1 0,0 0 0,0 0 0,-1-1 0,1 1 0,0 0 0,0 0 0,-1 0 0,1-1 0,0 1 0,-1 0 0,1 0 0,0 0 0,-1 0 0,1 0 0,0 0 0,-1 0 0,1 0 0,-1 0 0,1 0 0,0 0 0,-1 0 0,1 0 0,0 0 0,-1 0 0,1 0 0,0 0 0,-1 0 0,1 0 0,0 0 0,-1 1 0,1-1 0,0 0 0,-1 0 0,1 0 0,0 1 0,-16 6 0,-3 8 0,1 2 0,1-1 0,1 2 0,1 0 0,0 1 0,1 1 0,1 0 0,-13 27 0,24-43 0,1-1 0,-1 1 0,0-1 0,1 1 0,0 0 0,0 0 0,0 0 0,0 0 0,0 0 0,1 0 0,0-1 0,0 6 0,0-8 0,0 0 0,1 0 0,-1-1 0,0 1 0,1 0 0,-1-1 0,0 1 0,1 0 0,-1-1 0,1 1 0,-1 0 0,1-1 0,-1 1 0,1-1 0,0 1 0,-1-1 0,1 1 0,0-1 0,-1 1 0,1-1 0,0 0 0,1 1 0,0 0 0,1-1 0,-1 0 0,1 1 0,0-1 0,-1 0 0,1 0 0,-1-1 0,1 1 0,0 0 0,2-2 0,5-1 0,1-1 0,-1 0 0,0-1 0,0 0 0,-1-1 0,0 0 0,0 0 0,0-1 0,-1 0 0,11-12 0,5-6 0,40-57 0,11-37 0,-66 103 0,-1-1 0,-1 0 0,0 0 0,-1 0 0,5-28 0,-32 76 0,7-4 0,0 0 0,2 1 0,2 0 0,0 1 0,2 0 0,1 1 0,-3 35 0,9-63 0,1 0 0,-1 1 0,1-1 0,0 0 0,0 0 0,0 0 0,1 0 0,-1 0 0,0 1 0,1-1 0,-1 0 0,1 0 0,0 0 0,0 0 0,-1 0 0,1 0 0,1 0 0,-1-1 0,0 1 0,0 0 0,3 2 0,-2-3 0,0 0 0,-1-1 0,1 1 0,0 0 0,0-1 0,0 0 0,0 1 0,0-1 0,0 0 0,0 0 0,0 0 0,0 0 0,0 0 0,0 0 0,0-1 0,0 1 0,-1-1 0,4-1 0,6-2 0,0-1 0,-1 0 0,1-1 0,-1 0 0,-1-1 0,14-11 0,9-12 0,-2-1 0,0-2 0,-3-1 0,-1-1 0,-1-2 0,-2 0 0,-2-1 0,-1-1 0,-2-1 0,15-50 0,-34 85 0,-7 16 0,-11 21 0,-4 15 0,2 2 0,2 0 0,2 1 0,2 1 0,2 0 0,3 1 0,2 1 0,-2 79 0,7-154-38,0 1 1,-1 0-1,-1 0 1,-11-26-1,-3-18-57,10 30 125,2 11 97,-7-45-1,15 69-125,-1-1-1,1 0 1,0 0-1,-1 1 1,1-1 0,0 0-1,0 1 1,0-1 0,-1 0-1,1 1 1,0-1-1,0 1 1,0 0 0,0-1-1,0 1 1,0 0 0,0-1-1,0 1 1,0 0-1,0 0 1,0 0 0,0 0-1,0 0 1,0 0 0,0 0-1,0 0 1,0 1-1,0-1 1,1 1 0,37 3-95,18 10-2218,-35-8-1611,0-1-1,27 3 1,-7-6-1426</inkml:trace>
</inkml:ink>
</file>

<file path=ppt/ink/ink3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27.611"/>
    </inkml:context>
    <inkml:brush xml:id="br0">
      <inkml:brushProperty name="width" value="0.025" units="cm"/>
      <inkml:brushProperty name="height" value="0.025" units="cm"/>
    </inkml:brush>
  </inkml:definitions>
  <inkml:trace contextRef="#ctx0" brushRef="#br0">171 0 21140,'-8'10'2285,"-12"21"-1635,2 1 1,1 0 0,1 1-1,2 1 1,2 1 0,1-1-1,-9 50 1,6-10 699,4 1 1,0 130 0,11-253-1532,2-1 0,2 1 0,2 0 0,3 0 0,1 1 0,3 0 0,1 1 0,25-50 0,-35 86 145,0 0 0,0 1-1,1-1 1,1 1-1,0 0 1,0 1 0,1-1-1,13-10 1,-18 16 45,0 1-1,0 0 1,0 0 0,0 1 0,0-1 0,0 0 0,1 1 0,-1 0-1,0 0 1,1 0 0,-1 0 0,1 1 0,-1-1 0,1 1-1,0 0 1,-1 0 0,1 0 0,-1 1 0,1-1 0,-1 1 0,1 0-1,-1 0 1,1 0 0,-1 0 0,0 0 0,0 1 0,1 0-1,-1-1 1,0 1 0,4 5 0,-2-4 2,-1 0 1,0 1-1,0 0 0,-1 0 1,1 0-1,-1 1 0,0-1 1,0 1-1,4 9 0,-6-12-4,0 0-1,-1 0 0,1 0 1,-1 0-1,1 0 1,-1 0-1,0 0 0,0 0 1,0 0-1,0 0 0,0 0 1,0 0-1,-1 0 0,1 0 1,-1 0-1,1 0 1,-1 0-1,0 0 0,0 0 1,0-1-1,0 1 0,0 0 1,0-1-1,0 1 0,0 0 1,-1-1-1,1 1 1,-1-1-1,-2 3 0,-14 7 180,0 0 0,0-1-1,-1-1 1,0 0 0,-1-2-1,0 0 1,-27 5 0,31-9-957,-1 0 0,-30 0 0,65-7-6564,10-13 3325,-15 10 1678,23-14-3418</inkml:trace>
</inkml:ink>
</file>

<file path=ppt/ink/ink3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28.810"/>
    </inkml:context>
    <inkml:brush xml:id="br0">
      <inkml:brushProperty name="width" value="0.025" units="cm"/>
      <inkml:brushProperty name="height" value="0.025" units="cm"/>
    </inkml:brush>
  </inkml:definitions>
  <inkml:trace contextRef="#ctx0" brushRef="#br0">14 174 2146,'0'0'25886,"4"9"-25053,-1 2-635,0-1 1,-1 1 0,-1 0 0,0 0 0,0 0 0,-1-1 0,0 1-1,-1 0 1,0 0 0,-1 0 0,-5 17 0,1 4 128,1 1 1,-1 59-1,16-103-36,3-14-48,-3-12-329,-1-1-1,-2 0 1,-2 0 0,-2 0-1,-1-49 1,-10 105-2524,8-16 2482,0-1 1,0 1-1,0-1 1,0 1-1,1-1 1,-1 1-1,1-1 0,-1 1 1,1-1-1,0 0 1,-1 1-1,1-1 1,0 0-1,0 1 1,0-1-1,0 0 1,0 0-1,0 0 1,0 0-1,0 0 1,1 0-1,-1 0 0,2 1 1,1 0-110,1 0 0,0 0 0,0-1 0,-1 1 0,1-1 0,0 0 0,7 0 0,7 1-832,1-2 1,36-5-1,17-13-98,-68 17 1445,-1-1 0,1 0 0,-1 0 0,1 0-1,-1 0 1,0-1 0,0 0 0,0 0 0,0 0 0,-1 0-1,1 0 1,-1-1 0,3-3 0,-6 6-212,0 1-1,0 0 1,0-1 0,0 1 0,-1 0-1,1-1 1,0 1 0,0 0 0,-1 0 0,1-1-1,0 1 1,0 0 0,-1 0 0,1-1-1,0 1 1,-1 0 0,1 0 0,0 0-1,-1 0 1,1 0 0,0-1 0,-1 1-1,1 0 1,0 0 0,-1 0 0,1 0-1,0 0 1,-1 0 0,1 0 0,0 0 0,-1 0-1,1 0 1,-1 0 0,1 1 0,0-1-1,-1 0 1,1 0 0,0 0 0,-1 0-1,1 0 1,0 1 0,-21 3 268,12 2-246,0-1-1,0 1 0,1 1 1,0 0-1,0 0 0,1 0 1,0 1-1,0 0 1,1 1-1,0-1 0,0 1 1,-7 17-1,7-15 56,1 1 0,0 0-1,1 0 1,1 0 0,0 0 0,0 0 0,1 1-1,1-1 1,0 1 0,1 17 0,0-29-115,0 0-1,0 0 1,0 0 0,1 0 0,-1 0-1,0 1 1,1-1 0,-1 0 0,1 0 0,-1 0-1,1 0 1,-1 0 0,1 0 0,0 0 0,-1-1-1,1 1 1,0 0 0,0 0 0,0 0 0,0-1-1,0 1 1,0 0 0,0-1 0,0 1 0,0-1-1,0 1 1,0-1 0,0 0 0,0 1 0,0-1-1,0 0 1,0 0 0,1 1 0,-1-1 0,0 0-1,0 0 1,0-1 0,0 1 0,0 0-1,1 0 1,-1 0 0,0-1 0,0 1 0,0-1-1,0 1 1,0-1 0,1 0 0,4-1 142,0-1 0,-1 0 0,1 0 1,-1 0-1,0-1 0,0 1 0,8-8 1,-1-3-249,-1 1 1,0-2 0,-1 0 0,0 0-1,-1 0 1,-1-1 0,-1-1 0,0 1 0,-1-1-1,0 0 1,-2-1 0,0 1 0,-1-1-1,1-19 1,-4 37-67,0 1-1,0-1 0,-1 1 1,1-1-1,0 1 1,0-1-1,0 1 0,0-1 1,0 1-1,-1-1 0,1 1 1,0-1-1,0 0 1,-1 1-1,1-1 0,0 1 1,-1-1-1,1 0 1,-1 1-1,1-1 0,0 0 1,-1 1-1,1-1 1,-1 0-1,1 0 0,-1 0 1,1 1-1,-1-1 1,1 0-1,-1 0 0,1 0 1,-1 0-1,1 0 1,-1 0-1,1 0 0,-1 0 1,1 0-1,-1 0 1,1 0-1,-1 0 0,1 0 1,-1 0-1,1 0 0,0-1 1,-1 1-1,1 0 1,-1 0-1,1-1 0,-1 1 1,1 0-1,-1 0 1,1-1-1,0 1 0,-1 0 1,1-1-1,0 1 1,-1-1-1,1 1 0,0-1 1,0 1-1,-1 0 1,1-1-1,0 1 0,0-1 1,0 1-1,0-1 1,-1 0-1,1 3-25,-1 0 0,1 0-1,0 0 1,-1 0 0,1 0 0,0 0 0,0 0 0,1 1 0,-1-1 0,0 0-1,1 0 1,-1 0 0,1 0 0,0 0 0,-1 0 0,1 0 0,0 0 0,0-1-1,0 1 1,1 0 0,-1 0 0,0-1 0,1 1 0,1 1 0,0 0-7,1-1-1,0 0 1,0 0 0,0 0 0,0 0 0,0-1 0,0 0 0,0 0 0,0 0 0,0 0 0,7 0 0,0 0 428,0-1-1,1 0 1,-1-1 0,0 0 0,0-1-1,0 0 1,0 0 0,20-9 0,-30 11-170,53-32 3572,-52 31-3399,0-1 0,0 0 0,0 0 0,0 0 1,0 0-1,0 0 0,0 0 0,-1 0 0,1-1 0,-1 1 0,1-1 1,-1 1-1,0-1 0,0 1 0,0-1 0,0 0 0,-1 1 0,1-7 0,-1 9-207,0 0 1,0-1-1,-1 1 0,1-1 0,-1 1 0,1-1 0,0 1 0,-1 0 0,1-1 0,-1 1 0,1 0 0,-1 0 1,1-1-1,-1 1 0,1 0 0,-1 0 0,1 0 0,-1-1 0,1 1 0,-1 0 0,1 0 0,-1 0 0,1 0 0,-1 0 1,0 0-1,1 0 0,-1 0 0,1 0 0,-1 0 0,1 1 0,-1-1 0,1 0 0,-2 1 0,-20 4 93,14 0-18,0 1 1,0-1-1,1 1 1,0 0-1,0 1 1,0 0-1,1 0 1,0 0-1,0 1 1,1-1 0,0 2-1,0-1 1,1 0-1,0 1 1,1 0-1,0 0 1,0 0-1,1 0 1,0 0-1,-1 18 1,2-25-106,1 0 0,0-1 0,0 1 0,1 0 0,-1-1 0,0 1 0,0 0 0,1-1 0,-1 1 0,1-1 0,0 1 0,-1 0 0,1-1 0,0 0-1,0 1 1,0-1 0,0 1 0,0-1 0,0 0 0,0 0 0,1 0 0,-1 1 0,0-1 0,1-1 0,1 3 0,1-2 49,-1 0-1,1 0 0,-1 0 0,1-1 1,0 1-1,-1-1 0,1 0 1,-1 0-1,1 0 0,0 0 1,5-2-1,1 0 70,1 0 0,0-1 0,0-1 0,-1 0 1,0-1-1,0 0 0,11-7 0,4-7-135,-1-1 0,-1-1 0,37-45 0,-48 51 0,0-1 0,-1 0 0,-1-1 0,0 0 0,-2 0 0,0-1 0,7-23 0,-14 39 0,0 0 0,-1-1 0,0 1 0,1 0 0,-1 0 0,0 0 0,0 0 0,0 0 0,0 0 0,0 0 0,0 0 0,-1-1 0,0-1 0,1 4 0,0-1 0,-1 1 0,1-1 0,0 1 0,-1-1 0,1 1 0,-1-1 0,1 1 0,0-1 0,-1 1 0,1 0 0,-1-1 0,1 1 0,-1 0 0,0-1 0,1 1 0,-1 0 0,1 0 0,-1 0 0,1 0 0,-1-1 0,0 1 0,1 0 0,-1 0 0,0 0 0,1 0 0,-2 0 0,-2 1 0,1 0 0,-1 0 0,1 1 0,0-1 0,-1 1 0,1 0 0,0-1 0,0 1 0,0 1 0,0-1 0,0 0 0,-4 6 0,-8 8 0,2 1 0,0 0 0,1 1 0,-18 35 0,26-43 0,-1-1 0,1 1 0,1 0 0,0 0 0,0 0 0,1 0 0,1 1 0,-1-1 0,2 1 0,-1-1 0,1 1 0,2 10 0,-2-19 0,1 0 0,-1-1 0,1 1 0,-1 0 0,1-1 0,-1 1 0,1-1 0,0 1 0,0-1 0,0 1 0,0-1 0,0 0 0,0 1 0,0-1 0,0 0 0,1 0 0,-1 0 0,0 0 0,1 0 0,-1 0 0,1 0 0,-1 0 0,4 0 0,-2 0 0,1 0 0,0 0 0,0-1 0,0 1 0,0-1 0,0 0 0,0-1 0,0 1 0,8-2 0,0-1 0,0-1 0,-1 0 0,1-1 0,-1 0 0,20-12 0,-27 14 0,10-5 0,-1-2 0,1 1 0,-2-2 0,1 0 0,-1 0 0,-1-1 0,11-15 0,-33 44 0,-23 38 0,32-51 0,0 0 0,1 1 0,-1-1 0,1 1 0,0-1 0,0 1 0,0-1 0,1 1 0,0-1 0,0 1 0,0-1 0,1 8 0,0-11 0,-1 0 0,1 0 0,0 0 0,0 0 0,0 0 0,0 0 0,0 0 0,0 0 0,0 0 0,0 0 0,0 0 0,0-1 0,0 1 0,0-1 0,1 1 0,-1-1 0,0 1 0,1-1 0,-1 1 0,0-1 0,1 0 0,-1 0 0,0 0 0,1 0 0,-1 0 0,0 0 0,1 0 0,-1 0 0,0-1 0,1 1 0,0-1 0,46-11 0,-20-2 0,-1-1 0,0-1 0,-2-2 0,1 0 0,-2-2 0,-1-1 0,37-41 0,-66 75 0,1 0 0,0 0 0,-4 23 0,8-32-29,0 0-1,0-1 1,1 1 0,-1 0-1,1 0 1,0 0-1,0 0 1,0 0 0,1 0-1,-1 0 1,1-1 0,0 1-1,0 0 1,0 0 0,3 4-1,-3-6-136,1 1 1,0-1-1,0 0 0,1 0 1,-1 0-1,0 0 0,1 0 0,-1-1 1,1 1-1,0-1 0,-1 0 0,1 1 1,0-1-1,0 0 0,0-1 0,0 1 1,0 0-1,0-1 0,0 0 0,4 0 1,33 1-7928</inkml:trace>
</inkml:ink>
</file>

<file path=ppt/ink/ink3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29.418"/>
    </inkml:context>
    <inkml:brush xml:id="br0">
      <inkml:brushProperty name="width" value="0.025" units="cm"/>
      <inkml:brushProperty name="height" value="0.025" units="cm"/>
    </inkml:brush>
  </inkml:definitions>
  <inkml:trace contextRef="#ctx0" brushRef="#br0">69 1 20403,'-8'60'2278,"-19"73"-1,17-95-975,2 0-1,1 1 1,2 0-1,2 0 1,3 62-1,0-100-1301,0 0 0,0 0 0,0 0 0,1 0 0,-1 0 0,0 0 0,1 0 0,-1 0 0,1 0 0,-1 0 0,1 0 0,0 0 0,-1 0 0,1 0 0,0-1 0,-1 1 0,1 0 0,0 0 0,0-1 0,0 1 0,0-1 0,0 1 0,0-1 0,0 1 0,0-1 0,0 1 0,0-1 0,0 0 0,0 0 0,0 1 0,0-1 0,0 0 0,0 0 0,0 0 0,0 0 0,1 0 0,-1 0 0,1-1 0,3 0 0,0 0 0,0 0 0,0 0 0,0-1 0,0 0 0,-1 0 0,7-4 0,12-11 0,0-2 0,-1 0 0,-1-2 0,-1 0 0,-1-2 0,-1 0 0,-2-1 0,0 0 0,-1-1 0,13-30 0,-43 84-2767,-37 58-11565,27-49 6608</inkml:trace>
</inkml:ink>
</file>

<file path=ppt/ink/ink3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29.763"/>
    </inkml:context>
    <inkml:brush xml:id="br0">
      <inkml:brushProperty name="width" value="0.025" units="cm"/>
      <inkml:brushProperty name="height" value="0.025" units="cm"/>
    </inkml:brush>
  </inkml:definitions>
  <inkml:trace contextRef="#ctx0" brushRef="#br0">1 46 3331,'0'0'9033,"59"-31"-7944,-32 21-865,-6 6-160,-3 4-160,-5 0-1153,-5 4-1218,-3 7 738,2-4-3012</inkml:trace>
</inkml:ink>
</file>

<file path=ppt/ink/ink3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30.122"/>
    </inkml:context>
    <inkml:brush xml:id="br0">
      <inkml:brushProperty name="width" value="0.025" units="cm"/>
      <inkml:brushProperty name="height" value="0.025" units="cm"/>
    </inkml:brush>
  </inkml:definitions>
  <inkml:trace contextRef="#ctx0" brushRef="#br0">19 368 2434,'11'-16'2792,"18"-30"3109,30-64 0,-50 90-4650,0 0-1,-1 0 1,-2 0 0,0-1-1,-1 0 1,-1 0 0,2-30 0,-6 50-1240,0 1 1,0 0-1,-1 0 1,1 0-1,0 0 1,0 0-1,0 0 1,-1 0-1,1-1 1,0 1-1,0 0 1,-1 0-1,1 0 1,0 0-1,0 0 1,-1 0-1,1 0 1,0 0-1,0 0 1,-1 0-1,1 0 1,0 1 0,0-1-1,0 0 1,-1 0-1,1 0 1,0 0-1,0 0 1,-1 0-1,1 0 1,0 1-1,0-1 1,0 0-1,0 0 1,-1 0-1,1 0 1,0 1-1,0-1 1,0 0-1,0 0 1,0 0-1,-1 1 1,1-1-1,0 0 1,0 0-1,0 1 1,0-1-1,0 0 1,0 0 0,0 1-1,0-1 1,0 0-1,0 0 1,0 1-1,0-1 1,0 0-1,-21 41 80,2 1 1,2 1-1,1 0 0,-12 59 0,16-58 574,-3 5 317,7-25-725,1-1-1,1 1 0,1 0 0,-2 30 1,7-54-253,0 0 0,0 1 0,-1-1 1,1 0-1,0 0 0,0 1 0,0-1 1,0 0-1,0 1 0,0-1 0,0 0 0,0 0 1,0 1-1,1-1 0,-1 0 0,0 1 1,0-1-1,0 0 0,0 0 0,0 1 0,0-1 1,1 0-1,-1 0 0,0 1 0,0-1 1,0 0-1,1 0 0,-1 1 0,0-1 0,0 0 1,1 0-1,-1 0 0,0 0 0,0 0 1,1 1-1,-1-1 0,0 0 0,1 0 0,11-6 219,10-16 137,-15 11-292,-1-1-1,0 1 1,-1-1-1,-1 0 1,1-1-1,-2 1 1,0 0-1,0-1 1,-1 0-1,-1 0 1,0 0-1,-1 0 1,-2-17-1,3 63-172,-2-27 43,1 0 1,0 0 0,1 0-1,-1 0 1,1 1 0,3 9-1,-3-13 50,0-1-1,1 0 0,-1 1 1,1-1-1,-1 0 0,1 0 1,0 0-1,0 0 0,0 0 1,0 0-1,0-1 0,0 1 1,0-1-1,0 1 0,1-1 1,-1 0-1,1 0 0,-1 0 1,1 0-1,3 1 0,1-1 31,0 1 1,0-2-1,0 1 0,0-1 0,0 0 0,0 0 1,0-1-1,0 0 0,0 0 0,0 0 0,0-1 1,0 0-1,-1-1 0,1 0 0,-1 0 0,0 0 1,1 0-1,-1-1 0,-1 0 0,1-1 0,7-6 1,5-6 61,-1-2 0,0 1 0,-1-2 0,21-35 0,-48 103-80,-2-16 10,-26 78-46,35-99-43,1 0 1,1 1-1,0 0 0,0 0 0,1-1 0,1 1 0,1 14 0,-1-25-32,0-1-1,1 1 0,-1-1 0,1 0 0,-1 1 0,1-1 0,-1 0 1,0 1-1,1-1 0,-1 0 0,1 0 0,-1 0 0,1 1 1,-1-1-1,1 0 0,-1 0 0,1 0 0,-1 0 0,1 0 0,0 0 1,-1 0-1,1 0 0,-1 0 0,1 0 0,-1 0 0,1 0 1,-1 0-1,1-1 0,-1 1 0,1 0 0,-1 0 0,1-1 0,-1 1 1,1 0-1,-1 0 0,0-1 0,1 1 0,-1-1 0,1 1 1,-1-1-1,6-4-887,-1 0 1,0 0 0,0-1 0,-1 1-1,0-1 1,0 0 0,0-1-1,4-8 1,11-31-6748</inkml:trace>
</inkml:ink>
</file>

<file path=ppt/ink/ink3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30.451"/>
    </inkml:context>
    <inkml:brush xml:id="br0">
      <inkml:brushProperty name="width" value="0.025" units="cm"/>
      <inkml:brushProperty name="height" value="0.025" units="cm"/>
    </inkml:brush>
  </inkml:definitions>
  <inkml:trace contextRef="#ctx0" brushRef="#br0">39 1 4965,'0'0'15887,"-38"50"-16624,43-18-1409,7 2-2434,4-2-3652</inkml:trace>
</inkml:ink>
</file>

<file path=ppt/ink/ink3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30.812"/>
    </inkml:context>
    <inkml:brush xml:id="br0">
      <inkml:brushProperty name="width" value="0.025" units="cm"/>
      <inkml:brushProperty name="height" value="0.025" units="cm"/>
    </inkml:brush>
  </inkml:definitions>
  <inkml:trace contextRef="#ctx0" brushRef="#br0">170 2 9417,'0'0'21524,"-8"-1"-21209,3 1-308,-1-1 0,1 1 1,-1 1-1,1-1 0,0 1 0,-1 0 0,1 0 0,0 1 0,0 0 0,0 0 1,0 0-1,0 0 0,0 1 0,0 0 0,1 0 0,0 0 0,-8 7 0,5-5 43,2 1-1,-1 0 1,1 0 0,0 0-1,0 1 1,0-1-1,1 1 1,0 0-1,0 1 1,1-1 0,0 1-1,1-1 1,-3 9-1,5-14-40,0-1-1,-1 1 1,1 0-1,0-1 1,0 1-1,0-1 1,1 1-1,-1-1 1,0 1-1,1 0 1,-1-1-1,1 1 0,-1-1 1,1 1-1,0-1 1,-1 0-1,1 1 1,0-1-1,0 0 1,0 1-1,0-1 1,0 0-1,0 0 1,0 0-1,1 0 1,-1 0-1,0 0 1,1 0-1,-1-1 1,1 1-1,-1 0 0,0-1 1,1 1-1,0-1 1,-1 1-1,1-1 1,-1 0-1,1 0 1,-1 0-1,1 0 1,0 0-1,2 0 1,8 0 56,1 0-1,-1-1 1,0-1 0,16-3 0,8-6-65,-1 0 0,63-32 0,-25 11 0,-73 31 0,0 1 0,0 0 0,1-1 0,-1 1 0,0 0 0,0 0 0,1-1 0,-1 1 0,0 0 0,1 0 0,-1 0 0,0-1 0,1 1 0,-1 0 0,0 0 0,1 0 0,-1 0 0,1 0 0,-1 0 0,0 0 0,1 0 0,-1 0 0,0 0 0,1 0 0,-1 0 0,0 0 0,1 0 0,-1 0 0,1 0 0,-1 0 0,0 0 0,1 0 0,-1 1 0,0-1 0,1 0 0,-1 0 0,0 0 0,1 1 0,-1-1 0,0 0 0,0 0 0,1 1 0,-1-1 0,-2 7 0,-25 36 0,22-38 0,1 0 0,1 0 0,-1 0 0,1 1 0,0-1 0,0 1 0,0 0 0,1-1 0,0 1 0,0 0 0,1 1 0,-1 5 0,2-11 0,0 0 0,1-1 0,-1 1 0,1-1 0,-1 1 0,1-1 0,-1 1 0,1-1 0,-1 1 0,1-1 0,-1 0 0,1 1 0,-1-1 0,1 0 0,0 1 0,-1-1 0,1 0 0,0 0 0,-1 0 0,1 0 0,0 1 0,-1-1 0,1 0 0,0 0 0,-1 0 0,1 0 0,0 0 0,-1-1 0,1 1 0,1 0 0,25-4 0,-4-5 0,0-1 0,0 0 0,36-24 0,-38 21 0,-1 2 0,1 0 0,1 1 0,31-10 0,-53 20 0,1 0 0,-1-1-1,1 1 1,0 0 0,-1 0 0,1 0-1,-1 0 1,1 0 0,-1 0 0,1 0-1,-1 0 1,1 0 0,-1 0 0,1 0-1,0 0 1,-1 1 0,1-1 0,-1 0-1,1 0 1,-1 1 0,1-1 0,-1 0-1,1 0 1,-1 1 0,0-1 0,1 1-1,-1-1 1,1 0 0,-1 1 0,0-1-1,1 1 1,-1-1 0,0 1 0,0-1-1,1 1 1,-1-1 0,0 1 0,0-1-1,0 1 1,0-1 0,0 1 0,1-1-1,-1 1 1,0-1 0,0 1 0,0 0-1,0-1 1,-1 1 0,1-1 0,0 1-1,0-1 1,0 1 0,0-1 0,0 1-1,-1-1 1,1 1 0,-1 0 0,-14 46-578,6-24-522,7-1-4153,1-7-4714</inkml:trace>
</inkml:ink>
</file>

<file path=ppt/ink/ink3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35.448"/>
    </inkml:context>
    <inkml:brush xml:id="br0">
      <inkml:brushProperty name="width" value="0.025" units="cm"/>
      <inkml:brushProperty name="height" value="0.025" units="cm"/>
    </inkml:brush>
  </inkml:definitions>
  <inkml:trace contextRef="#ctx0" brushRef="#br0">13 0 23927,'0'0'4564,"0"11"-3678,-6 97 6,0 41-573,6-129-324,1 0 0,1 0 0,1-1-1,1 1 1,7 23 0,-10-41 14,-1 1 1,1-1-1,0 0 0,-1 0 1,1 0-1,0-1 1,0 1-1,0 0 0,0 0 1,1 0-1,-1-1 1,0 1-1,1 0 0,-1-1 1,1 0-1,0 1 1,-1-1-1,1 0 0,0 0 1,0 0-1,0 0 0,0 0 1,3 1-1,-3-2 65,1 0-1,-1-1 0,0 1 0,0-1 1,0 0-1,0 1 0,1-1 1,-1 0-1,0 0 0,0 0 0,-1-1 1,1 1-1,0 0 0,0-1 1,-1 1-1,1-1 0,0 0 1,-1 1-1,0-1 0,1 0 0,-1 0 1,1-3-1,17-22-46,-2-1 0,-2-1 1,0 0-1,-2-1 0,-1-1 0,-1 0 0,-2-1 0,-1 0 1,-2 0-1,5-63 0,-13 118-444,1-20 154,1 1 0,-1 0 0,1 0-1,0 0 1,0 0 0,0 0 0,1 0-1,1 5 1,-2-7 126,1-1 0,0 1 0,0 0 0,0-1 0,0 1 0,1-1 0,-1 0 0,0 1 0,1-1 0,-1 0 0,0 0 0,1 0-1,0 0 1,-1 0 0,1 0 0,0 0 0,-1 0 0,1-1 0,0 1 0,0-1 0,-1 1 0,1-1 0,3 0 0,23 3-4796,3-3-1451</inkml:trace>
</inkml:ink>
</file>

<file path=ppt/ink/ink3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36.007"/>
    </inkml:context>
    <inkml:brush xml:id="br0">
      <inkml:brushProperty name="width" value="0.025" units="cm"/>
      <inkml:brushProperty name="height" value="0.025" units="cm"/>
    </inkml:brush>
  </inkml:definitions>
  <inkml:trace contextRef="#ctx0" brushRef="#br0">178 284 17969,'0'0'8280,"-10"0"-5568,5 0-2461,-10 0 223,-1 1 1,1 0-1,0 0 1,-22 7-1,34-8-462,-1 1 0,1 0 0,0 0 0,0 0 0,0 0-1,0 1 1,0-1 0,0 1 0,0 0 0,0 0 0,1 0-1,-1 0 1,1 0 0,-1 1 0,1-1 0,0 1 0,0-1 0,0 1-1,0 0 1,0 0 0,1 0 0,-1 0 0,1 0 0,0 0-1,0 0 1,0 1 0,1-1 0,-1 0 0,0 7 0,1-9-21,1 0 0,-1 0 0,0 0 0,1 0 1,-1 0-1,1 0 0,-1 0 0,1 0 1,0-1-1,-1 1 0,1 0 0,0 0 0,0 0 1,-1-1-1,1 1 0,0 0 0,0-1 1,0 1-1,0-1 0,0 1 0,0-1 1,1 1-1,31 12-97,-12-6-163,-13-3 184,-1 1-1,0-1 1,0 2 0,0-1-1,0 1 1,-1 0 0,0 0-1,0 0 1,0 1-1,-1 0 1,5 9 0,-2-2 43,-1 1 1,0 0-1,-1 0 0,-1 1 1,5 22-1,-2 11 104,-3 1-1,0 91 1,-5-132 122,0 1 1,-1-1-1,0 1 0,0-1 1,-1 1-1,-6 15 1,8-24-156,-1 1 0,0 0 1,0 0-1,0-1 0,0 1 1,0 0-1,0-1 0,0 1 0,-1-1 1,1 1-1,0-1 0,-1 0 1,1 1-1,-1-1 0,0 0 1,1 0-1,-1 0 0,0-1 1,0 1-1,1 0 0,-1 0 1,0-1-1,0 1 0,0-1 1,0 0-1,0 0 0,0 0 1,0 1-1,0-2 0,0 1 1,0 0-1,0 0 0,0-1 1,1 1-1,-1-1 0,0 1 1,0-1-1,0 0 0,1 0 1,-4-2-1,1 1-29,1-1 0,0 1 0,0-1 0,0 0 0,0 0 0,0 0 0,1 0 0,-1-1 0,1 1 0,0-1 0,0 0 0,0 1 0,1-1 0,-1 0 0,1 0 0,0 0 0,0 0 0,0 0 0,1 0 0,-1-8 0,0-3 0,0 1 0,1-1 0,1 1 0,5-27 0,-2 24 0,2 0 0,0 0 0,1 1 0,0 0 0,1 1 0,1-1 0,14-17 0,86-98 0,-66 83 0,-19 20 0,101-123 0,-107 125 0,0 0 0,-1-2 0,-2 0 0,12-29 0,-24 48 0,0 0 0,0 1 0,-1-1 0,0 0 0,-1 0 0,1-15 0,-2 24 0,0-1 0,0 0 0,0 1 0,0-1 0,0 1 0,0-1 0,0 1 0,0-1 0,0 0 0,0 1 0,0-1 0,-1 1 0,1-1 0,0 1 0,0-1 0,-1 1 0,1-1 0,0 1 0,-1-1 0,1 1 0,0-1 0,-1 1 0,1 0 0,-1-1 0,1 1 0,0 0 0,-1-1 0,1 1 0,-1 0 0,1-1 0,-1 1 0,1 0 0,-1 0 0,0 0 0,1 0 0,-1-1 0,1 1 0,-1 0 0,1 0 0,-1 0 0,0 0 0,1 0 0,-1 0 0,1 0 0,-1 1 0,1-1 0,-1 0 0,1 0 0,-1 0 0,1 0 0,-1 1 0,0-1 0,1 0 0,0 1 0,-1-1 0,0 1 0,-31 20 0,1 12 0,2 1 0,1 2 0,1 0 0,2 2 0,-34 69 0,51-91 0,0 1 0,2-1 0,-10 33 0,15-46 0,0 0 0,1 0 0,-1-1 0,0 1 0,1 0 0,0 0 0,-1 0 0,1 0 0,0 0 0,1 0 0,-1 0 0,1 0 0,-1 0 0,1-1 0,0 1 0,0 0 0,0 0 0,0-1 0,0 1 0,1 0 0,-1-1 0,1 0 0,0 1 0,0-1 0,0 0 0,0 0 0,0 0 0,0 0 0,0 0 0,1 0 0,3 2 0,4-1-372,-1 0 1,1 0-1,0-1 1,0 0-1,0-1 1,14 1-1,-11-2-734,1-1 0,0 0-1,-1 0 1,1-1 0,-1-1 0,0 0-1,20-8 1,6-8-7334</inkml:trace>
</inkml:ink>
</file>

<file path=ppt/ink/ink3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36.352"/>
    </inkml:context>
    <inkml:brush xml:id="br0">
      <inkml:brushProperty name="width" value="0.025" units="cm"/>
      <inkml:brushProperty name="height" value="0.025" units="cm"/>
    </inkml:brush>
  </inkml:definitions>
  <inkml:trace contextRef="#ctx0" brushRef="#br0">4 1 12876,'0'0'15151,"-3"56"-11916,3-47-1730,0-4-1505,3-3 0,12-2 0,-2 0-2306,-4-12-4773,1-10-15887</inkml:trace>
</inkml:ink>
</file>

<file path=ppt/ink/ink3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38.184"/>
    </inkml:context>
    <inkml:brush xml:id="br0">
      <inkml:brushProperty name="width" value="0.025" units="cm"/>
      <inkml:brushProperty name="height" value="0.025" units="cm"/>
    </inkml:brush>
  </inkml:definitions>
  <inkml:trace contextRef="#ctx0" brushRef="#br0">9 383 8104,'0'0'9310,"4"-9"-6524,7-10-1268,-1 1 618,-1-1 2597,-26 81-2192,12-50-2366,0 0-1,1 1 1,1-1 0,0 1-1,1-1 1,-2 25 0,5-36-169,-1 0 0,0 0 0,0 0 0,1 0 0,-1 0 0,1 0 0,-1 0 0,1 0 1,-1 0-1,1 0 0,-1 0 0,1-1 0,0 1 0,0 0 0,-1 0 0,1-1 0,0 1 1,0 0-1,0-1 0,0 1 0,0-1 0,0 1 0,0-1 0,0 0 0,0 1 0,0-1 1,0 0-1,0 1 0,0-1 0,0 0 0,0 0 0,0 0 0,0 0 0,0 0 0,0 0 1,0-1-1,2 1 0,45-10 178,-30 3-184,-2-2 0,1 0 0,-1-1 0,19-14 0,-20 12 0,1 1 0,1 1 0,31-15 0,-47 24 0,-1 1 0,1 0 0,-1 0 0,1-1 0,0 1 0,-1 0 0,1 0 0,0 0 0,-1-1 0,1 1 0,0 0 0,-1 0 0,1 0 0,-1 0 0,1 0 0,0 1 0,-1-1 0,1 0 0,0 0 0,-1 0 0,1 0 0,0 1 0,-1-1 0,1 0 0,-1 1 0,1-1 0,-1 0 0,1 1 0,-1-1 0,2 1 0,2 23 0,-18 41 0,9-45 0,5-20 0,0 1 0,-1-1 0,1 1 0,0-1 0,0 1 0,0-1 0,0 1 0,0-1 0,0 1 0,0-1 0,0 1 0,0-1 0,0 0 0,0 1 0,0-1 0,0 1 0,0-1 0,1 1 0,-1-1 0,0 1 0,0-1 0,0 1 0,1-1 0,-1 0 0,0 1 0,1-1 0,-1 1 0,0-1 0,1 0 0,-1 1 0,0-1 0,1 0 0,-1 0 0,1 1 0,-1-1 0,1 0 0,-1 0 0,0 1 0,1-1 0,-1 0 0,1 0 0,-1 0 0,1 0 0,-1 0 0,1 0 0,-1 0 0,1 0 0,-1 0 0,1 0 0,-1 0 0,1 0 0,-1 0 0,1 0 0,-1-1 0,1 1 0,-1 0 0,1 0 0,-1 0 0,0-1 0,1 1 0,-1 0 0,1-1 0,-1 1 0,0 0 0,1-1 0,-1 0 0,32-20 0,36-50 0,-22 21 0,-45 51 0,-1 0 0,1 1 0,0-1 0,-1 1 0,1-1 0,-1 1 0,1-1 0,-1 1 0,0-1 0,1 1 0,-1-1 0,0 1 0,0-1 0,0 1 0,-1 2 0,-5 40 0,3-35 0,2 0 0,-1 0 0,1 0 0,1-1 0,0 1 0,0 0 0,2 16 0,-1-25 0,-1 1 0,0-1 0,0 1 0,1-1 0,-1 1 0,1-1 0,-1 1 0,1-1 0,-1 1 0,1-1 0,-1 1 0,1-1 0,-1 0 0,1 1 0,-1-1 0,1 0 0,-1 0 0,1 1 0,0-1 0,-1 0 0,1 0 0,0 0 0,-1 0 0,1 0 0,-1 0 0,1 0 0,0 0 0,-1 0 0,1 0 0,0 0 0,-1 0 0,1 0 0,-1-1 0,1 1 0,0 0 0,-1 0 0,1-1 0,-1 1 0,1 0 0,-1-1 0,2 0 0,21-15 0,-9-1 0,-2 0 0,19-33 0,8-11 0,-39 61 0,0 0 0,0-1 0,0 1 0,0 0 0,0 0 0,0 0 0,0 0 0,1 0 0,-1 0 0,0 0 0,0-1 0,0 1 0,0 0 0,0 0 0,1 0 0,-1 0 0,0 0 0,0 0 0,0 0 0,0 0 0,1 0 0,-1 0 0,0 0 0,0 0 0,0 0 0,0 0 0,1 0 0,-1 0 0,0 0 0,0 0 0,0 0 0,0 0 0,1 1 0,-1-1 0,0 0 0,0 0 0,0 0 0,0 0 0,0 0 0,0 0 0,1 0 0,-1 0 0,0 1 0,0-1 0,0 0 0,0 0 0,0 0 0,0 0 0,0 1 0,0-1 0,0 0 0,0 0 0,0 0 0,0 0 0,1 0 0,-1 1 0,0-1 0,0 0 0,0 0 0,0 0 0,0 0 0,-1 1 0,1-1 0,0 0 0,0 0 0,0 0 0,0 0 0,0 1 0,0-1 0,3 26 0,-4 29 0,1-54 0,0 4 0,0 0 0,0 0 0,0 0 0,0 0 0,1 1 0,0-1 0,0 0 0,0 0 0,0 0 0,4 7 0,-3-10 0,-1-1 0,1 1 0,0 0 0,-1-1 0,1 1 0,0-1 0,0 0 0,0 1 0,0-1 0,0 0 0,0 0 0,1-1 0,-1 1 0,0 0 0,0-1 0,1 1 0,-1-1 0,0 0 0,1 1 0,-1-1 0,1-1 0,-1 1 0,0 0 0,1 0 0,3-2 0,3 0 0,0-1 0,0 1 0,0-2 0,0 1 0,-1-1 0,0-1 0,0 1 0,0-2 0,0 1 0,-1-1 0,14-13 0,2-4 0,-2-1 0,21-30 0,-23 28 0,-1-1 0,-2 0 0,-1-1 0,-1-1 0,-2 0 0,0-1 0,-2 0 0,-1-1 0,8-61 0,-17 92 0,1-1 0,-1 0 0,0 1 0,0-1 0,0 0 0,0 1 0,0-1 0,0 0 0,0 1 0,0-1 0,0 0 0,0 1 0,0-1 0,0 0 0,0 1 0,0-1 0,-1 0 0,1 1 0,0-1 0,0 0 0,-1 1 0,1-1 0,-1 1 0,1-1 0,0 1 0,-1-1 0,-12 10 0,-11 28 0,9-7 0,0 1 0,3 1 0,0 0 0,2 1 0,2 0 0,1 1 0,1-1 0,2 1 0,1 0 0,3 56 0,2-81 0,0 0 0,0 0 0,1 0 0,0 0 0,1-1 0,0 1 0,0-1 0,6 9 0,3 5 0,-41-45-934,5-5 818,1-1 0,1-1 1,2-1-1,1 0 0,-22-54 1,38 81 199,1-1-1,-1 1 1,1-1 0,0 1 0,0-1 0,1 1 0,-1-1-1,1 0 1,0 1 0,1-9 0,0 11-60,-1 1-1,1-1 1,0 0-1,0 1 1,0-1-1,0 1 1,0-1-1,0 1 1,0-1-1,0 1 1,0 0-1,0 0 1,1-1-1,-1 1 1,1 0 0,-1 0-1,1 0 1,-1 0-1,1 1 1,0-1-1,-1 0 1,1 1-1,0-1 1,-1 1-1,1-1 1,0 1-1,0 0 1,0 0-1,2 0 1,62 1-2373,-46 3-447,-1 0 1,35 13 0</inkml:trace>
</inkml:ink>
</file>

<file path=ppt/ink/ink3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38.543"/>
    </inkml:context>
    <inkml:brush xml:id="br0">
      <inkml:brushProperty name="width" value="0.025" units="cm"/>
      <inkml:brushProperty name="height" value="0.025" units="cm"/>
    </inkml:brush>
  </inkml:definitions>
  <inkml:trace contextRef="#ctx0" brushRef="#br0">39 1 15150,'0'0'12268,"-39"74"-15855,39-36-6375</inkml:trace>
</inkml:ink>
</file>

<file path=ppt/ink/ink3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39.150"/>
    </inkml:context>
    <inkml:brush xml:id="br0">
      <inkml:brushProperty name="width" value="0.025" units="cm"/>
      <inkml:brushProperty name="height" value="0.025" units="cm"/>
    </inkml:brush>
  </inkml:definitions>
  <inkml:trace contextRef="#ctx0" brushRef="#br0">125 367 11435,'9'-15'5541,"-9"14"-5508,10-15 1404,0 0-1,-1-1 1,-1 0-1,-1 0 1,-1-1-1,0 0 1,-1 0-1,5-34 1,-10 51-1404,0 0 0,0 0 1,0 0-1,0-1 1,0 1-1,0 0 0,0 0 1,0-1-1,0 1 0,0 0 1,-1 0-1,1 0 1,0-1-1,-1 1 0,1 0 1,-1 0-1,0 0 0,1 0 1,-1 0-1,0 0 1,0 0-1,1 0 0,-1 0 1,0 0-1,0 1 0,0-1 1,0 0-1,0 1 1,0-1-1,0 0 0,0 1 1,-1-1-1,1 1 0,0 0 1,0-1-1,0 1 0,-1 0 1,1 0-1,0 0 1,0-1-1,0 1 0,-1 1 1,1-1-1,0 0 0,0 0 1,-1 0-1,1 1 1,0-1-1,0 0 0,0 1 1,0-1-1,-2 2 1,-4 1-42,1-1 1,0 1 0,0 1-1,0-1 1,0 1 0,0 0-1,1 1 1,-7 6 0,-2 6 6,1 0 0,0 1 1,2 1-1,-11 22 0,17-32 22,1 1 0,0 0-1,0 0 1,1 0 0,0 0-1,1 1 1,0-1 0,1 1-1,0-1 1,1 16 0,1-25-15,-1 0 0,0 0 0,1 0 0,-1 0 0,0 0 0,1 0 1,0 0-1,-1 0 0,1-1 0,-1 1 0,1 0 0,0 0 0,-1-1 0,1 1 0,0 0 0,0-1 1,0 1-1,0-1 0,0 1 0,-1-1 0,1 1 0,0-1 0,0 0 0,0 1 0,0-1 0,0 0 1,0 0-1,0 0 0,0 0 0,0 0 0,0 0 0,0 0 0,0 0 0,0 0 0,2-1 0,38-10 346,-24 2-324,-1 0 0,0-2 1,0 0-1,-1-1 0,-1-1 0,0 0 0,0 0 0,14-21 1,-3 2-4,-2-1 1,36-69 0,-48 82-26,-2-1 0,0-1 0,11-39 0,-34 115 0,5-24 0,2 1 0,1 0 0,1 1 0,-1 38 0,6-67 0,0-1 0,0 1 0,1 0 0,-1 0 0,0-1 0,1 1 0,0 0 0,-1-1 0,1 1 0,0-1 0,1 1 0,-1-1 0,0 1 0,1-1 0,-1 0 0,1 1 0,0-1 0,-1 0 0,1 0 0,0 0 0,1-1 0,-1 1 0,0 0 0,0-1 0,1 0 0,-1 1 0,1-1 0,-1 0 0,1 0 0,-1 0 0,1 0 0,0-1 0,-1 1 0,1-1 0,0 0 0,0 0 0,-1 0 0,1 0 0,3 0 0,2-1 0,1 0 0,-1 0 0,0-1 0,0 0 0,0-1 0,-1 1 0,1-1 0,0-1 0,-1 0 0,0 0 0,0 0 0,8-7 0,-10 7 0,1-1 0,-1 1 0,0-1 0,-1 0 0,1 0 0,-1-1 0,0 0 0,-1 1 0,1-1 0,-1 0 0,0-1 0,-1 1 0,1 0 0,-1-1 0,-1 0 0,1 1 0,-1-1 0,0 0 0,0-8 0,-1 14 0,0 1 0,0-1 0,0 1 0,0-1 0,0 1 0,0-1 0,0 1 0,0 0 0,-1-1 0,1 1 0,0-1 0,0 1 0,0 0 0,-1-1 0,1 1 0,0-1 0,0 1 0,-1 0 0,1-1 0,0 1 0,0 0 0,-1-1 0,1 1 0,-1 0 0,1 0 0,0-1 0,-1 1 0,1 0 0,0 0 0,-1 0 0,1 0 0,-1-1 0,1 1 0,-1 0 0,-17 6 0,-13 18 0,21-12 0,1 1 0,1 0 0,-12 25 0,17-33 0,0 1 0,1 0 0,0 0 0,1 0 0,-1 0 0,1 0 0,0 0 0,0 0 0,1 0 0,0 0 0,0 0 0,2 9 0,-1-13 0,0-1 0,0 0 0,0 1 0,1-1 0,-1 0 0,1 0 0,-1 0 0,1 0 0,-1 0 0,1-1 0,-1 1 0,1 0 0,0-1 0,-1 1 0,1-1 0,0 1 0,0-1 0,-1 0 0,1 0 0,0 0 0,0 0 0,-1 0 0,4-1 0,47-2 0,-20-5 0,0-2 0,-1 0 0,60-31 0,-90 41 0,1-1 0,0 1 0,-1-1 0,1 1 0,0-1 0,-1 0 0,1 0 0,-1 0 0,1 0 0,-1 0 0,0 0 0,1 0 0,-1 0 0,0-1 0,0 1 0,0-1 0,0 1 0,0 0 0,0-1 0,0 0 0,-1 1 0,1-1 0,0 1 0,-1-1 0,1 0 0,-1 0 0,0 1 0,0-1 0,1 0 0,-1 1 0,0-1 0,0 0 0,-1 0 0,1 1 0,0-1 0,-1 0 0,1 0 0,-1 1 0,1-1 0,-1 1 0,0-1 0,1 0 0,-1 1 0,0-1 0,0 1 0,0 0 0,-3-3 0,-6-7 0,-1 0 0,0 0 0,-1 1 0,-20-13 0,11 7 0,2-4 0,19 20 0,-1 0 0,1 0 0,0 0 0,0-1 0,0 1 0,0 0 0,0 0 0,0 0 0,-1 0 0,1-1 0,0 1 0,0 0 0,0 0 0,0 0 0,0-1 0,0 1 0,0 0 0,0 0 0,0-1 0,0 1 0,0 0 0,0 0 0,0 0 0,0-1 0,0 1 0,0 0 0,0 0 0,1 0 0,-1-1 0,0 1 0,0 0 0,0 0 0,0 0 0,0 0 0,0-1 0,1 1 0,-1 0 0,0 0 0,0 0 0,0 0 0,0 0 0,1-1 0,-1 1 0,0 0 0,0 0 0,0 0 0,1 0 0,4 0 0,1 0 0,-1 0 0,0 0 0,1 1 0,-1 0 0,10 3 0,148 49-7687,-132-40 64</inkml:trace>
</inkml:ink>
</file>

<file path=ppt/ink/ink3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39.525"/>
    </inkml:context>
    <inkml:brush xml:id="br0">
      <inkml:brushProperty name="width" value="0.025" units="cm"/>
      <inkml:brushProperty name="height" value="0.025" units="cm"/>
    </inkml:brush>
  </inkml:definitions>
  <inkml:trace contextRef="#ctx0" brushRef="#br0">123 1 24151,'0'0'7079,"-27"87"-5542,19-40-1537,2 2 0,-1 0 0,3-2 0,-1-2 0,-1-9 0,1-1 0,0-12 0,-2-3-2498,1-13-513,-4-7-833,-1-5-2306,-4-22-5765</inkml:trace>
</inkml:ink>
</file>

<file path=ppt/ink/ink3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39.867"/>
    </inkml:context>
    <inkml:brush xml:id="br0">
      <inkml:brushProperty name="width" value="0.025" units="cm"/>
      <inkml:brushProperty name="height" value="0.025" units="cm"/>
    </inkml:brush>
  </inkml:definitions>
  <inkml:trace contextRef="#ctx0" brushRef="#br0">35 25 19506,'0'0'8937,"73"-25"-7111,-32 25-769,9 0-673,4 0-320,1 0 0,2 0-160,-1 0-1313,-5 0-1922,-14 0-1698,-16 0-4708</inkml:trace>
  <inkml:trace contextRef="#ctx0" brushRef="#br0" timeOffset="1">0 323 18610,'0'0'7270,"60"-4"-4675,-22-14-865,9-5-321,2-2-448,4 4-769,4 4-192,-3 9-1249,0 8-2499,-11 0-6213</inkml:trace>
</inkml:ink>
</file>

<file path=ppt/ink/ink3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40.663"/>
    </inkml:context>
    <inkml:brush xml:id="br0">
      <inkml:brushProperty name="width" value="0.025" units="cm"/>
      <inkml:brushProperty name="height" value="0.025" units="cm"/>
    </inkml:brush>
  </inkml:definitions>
  <inkml:trace contextRef="#ctx0" brushRef="#br0">192 514 14253,'0'0'7319,"-1"-9"-3101,1 4-3666,-1-1 1,0 0 0,0 1-1,0-1 1,-1 1 0,0 0 0,-3-8-1,4 11-445,-1 0-1,1 0 1,-1 0-1,0 0 1,0 0-1,1 1 1,-1-1-1,0 1 1,0-1-1,0 1 1,-1 0-1,1 0 1,0 0-1,0 0 1,-1 0-1,1 0 1,0 1-1,-1-1 1,1 1-1,-1-1 1,1 1-1,-1 0 1,-3 1-1,1-1-106,1 0 0,-1 1 0,1 0 0,-1 0 0,1 0 0,-1 0 0,1 1 0,-1 0 0,1 0 0,0 0 0,0 0 0,0 1 0,0-1 0,0 1 0,1 0 0,-1 0 0,1 1 0,0-1 0,0 1 0,0-1 0,0 1 0,-3 7 0,1-2 0,1 0 0,0 1 0,0 0 0,1-1 0,0 1 0,0 1 0,1-1 0,1 0 0,-1 13 0,2-21 0,0 1 0,0-1 0,0 0 0,1 1 0,-1-1 0,1 1 0,-1-1 0,1 0 0,0 1 0,0-1 0,0 0 0,0 0 0,0 0 0,0 0 0,1 0 0,-1 0 0,1 0 0,-1 0 0,1 0 0,0 0 0,0-1 0,0 1 0,-1-1 0,2 0 0,-1 1 0,0-1 0,0 0 0,0 0 0,1 0 0,-1-1 0,0 1 0,1 0 0,-1-1 0,0 0 0,1 1 0,-1-1 0,1 0 0,2-1 0,3 1 0,0 0 0,0-1 0,-1 0 0,1 0 0,-1-1 0,1 0 0,-1 0 0,1-1 0,-1 0 0,0 0 0,9-6 0,-8 4 0,0-1 0,1-1 0,-2 0 0,1 0 0,-1 0 0,0-1 0,-1 0 0,0 0 0,0-1 0,-1 0 0,0 0 0,0 0 0,-1 0 0,0-1 0,-1 1 0,0-1 0,-1 0 0,0 0 0,0-1 0,-1 1 0,0 0 0,-1-15 0,0 24 0,0 0 0,0 1 0,0-1 0,0 0 0,0 1 0,0-1 0,0 0 0,0 1 0,-1-1 0,1 1 0,0-1 0,0 0 0,-1 1 0,1-1 0,0 1 0,0-1 0,-1 0 0,1 1 0,-1-1 0,1 1 0,0-1 0,-1 1 0,1 0 0,-1-1 0,1 1 0,-1-1 0,0 1 0,1 0 0,-1-1 0,1 1 0,-1 0 0,0 0 0,1 0 0,-1-1 0,1 1 0,-1 0 0,0 0 0,1 0 0,-1 0 0,0 0 0,1 0 0,-1 0 0,0 0 0,1 0 0,-1 1 0,0-1 0,1 0 0,-1 0 0,0 1 0,-1 0 0,1-1 0,-1 1 0,1 0 0,0 0 0,-1 0 0,1 1 0,0-1 0,0 0 0,0 0 0,0 1 0,0-1 0,0 0 0,0 1 0,0-1 0,0 1 0,1 0 0,-1-1 0,0 3 0,0-2 0,1 0 0,-1 0 0,1 1 0,-1-1 0,1 0 0,0 0 0,0 1 0,0-1 0,0 0 0,0 0 0,1 1 0,-1-1 0,1 0 0,-1 0 0,1 0 0,0 1 0,0-1 0,0 0 0,0 0 0,0 0 0,0 0 0,1-1 0,-1 1 0,1 0 0,-1-1 0,1 1 0,0 0 0,-1-1 0,1 0 0,0 1 0,0-1 0,3 1 0,-1-1 0,0 0 0,0-1 0,0 1 0,0-1 0,-1 0 0,1 0 0,0-1 0,0 1 0,0-1 0,0 0 0,0 0 0,0 0 0,-1 0 0,1-1 0,0 1 0,-1-1 0,1 0 0,5-4 0,13-11 0,-1 0 0,-1-2 0,0 0 0,-1-1 0,-2-1 0,20-29 0,-15 17 0,-2-1 0,-1-1 0,24-63 0,-39 89 0,-1 0 0,0-1 0,0 1 0,-1 0 0,-1-1 0,1 0 0,-1 1 0,-1-1 0,0-10 0,-1 20 0,1-1 0,0 1 0,-1-1 0,1 1 0,-1-1 0,1 1 0,-1-1 0,1 1 0,-1 0 0,1-1 0,-1 1 0,1 0 0,-1 0 0,1-1 0,-1 1 0,1 0 0,-1 0 0,0 0 0,1 0 0,-1 0 0,1 0 0,-1 0 0,0 0 0,1 0 0,-1 0 0,1 0 0,-1 0 0,0 0 0,1 0 0,-1 0 0,1 1 0,-1-1 0,1 0 0,-1 0 0,1 1 0,-1-1 0,1 0 0,-1 1 0,1-1 0,-1 0 0,1 1 0,-1-1 0,1 1 0,-1 0 0,-7 7 0,0 0 0,1 0 0,0 0 0,1 1 0,0 0 0,-10 19 0,-28 68 0,33-70 0,-46 126 0,52-132 0,0-1 0,1 1 0,1-1 0,1 1 0,1 0 0,1 21 0,0-40 0,0 1 0,0 0 0,0 0 0,1 0 0,-1 0 0,1 0 0,0 0 0,-1-1 0,1 1 0,0 0 0,0 0 0,0-1 0,0 1 0,0-1 0,1 1 0,-1-1 0,0 0 0,1 1 0,-1-1 0,1 0 0,-1 0 0,1 0 0,0 0 0,-1 0 0,1 0 0,0 0 0,0-1 0,-1 1 0,1-1 0,0 1 0,0-1 0,0 0 0,0 1 0,0-1 0,0 0 0,0 0 0,0-1 0,0 1 0,3-1 0,2 0 0,-1 0 0,1-1 0,0 0 0,-1 0 0,0 0 0,1-1 0,-1 0 0,0 0 0,-1-1 0,8-5 0,1-4 0,-1-1 0,-1 0 0,0-1 0,-1-1 0,0 0 0,-1 0 0,-1-1 0,-1 0 0,-1-1 0,0 0 0,-1 0 0,-1 0 0,4-23 0,-8 169 0,-3-90 0,0-22 0,1-1 0,1 1 0,1-1 0,0 0 0,1 1 0,4 17 0,-6-32 0,0 0 0,0 1 0,1-1 0,-1 0 0,0 0 0,1 0 0,-1 1 0,0-1 0,1 0 0,0 0 0,-1 0 0,1 0 0,0 0 0,-1 0 0,1 0 0,0 0 0,0 0 0,0-1 0,0 1 0,0 0 0,0 0 0,0-1 0,0 1 0,0-1 0,0 1 0,0-1 0,0 1 0,1-1 0,-1 1 0,0-1 0,0 0 0,0 0 0,1 0 0,-1 0 0,0 0 0,0 0 0,0 0 0,1 0 0,-1 0 0,0-1 0,0 1 0,0 0 0,1-1 0,-1 1 0,0-1 0,0 1 0,0-1 0,0 0 0,0 1 0,0-1 0,2-2 0,0 0 0,1 0 0,0-1 0,-1 0 0,0 0 0,0 0 0,0 0 0,0 0 0,-1-1 0,1 1 0,-1-1 0,2-6 0,0-18-1396,-4 0-4692,0-3-5198</inkml:trace>
</inkml:ink>
</file>

<file path=ppt/ink/ink3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41.022"/>
    </inkml:context>
    <inkml:brush xml:id="br0">
      <inkml:brushProperty name="width" value="0.025" units="cm"/>
      <inkml:brushProperty name="height" value="0.025" units="cm"/>
    </inkml:brush>
  </inkml:definitions>
  <inkml:trace contextRef="#ctx0" brushRef="#br0">1 0 27834,'0'0'4933</inkml:trace>
</inkml:ink>
</file>

<file path=ppt/ink/ink3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41.381"/>
    </inkml:context>
    <inkml:brush xml:id="br0">
      <inkml:brushProperty name="width" value="0.025" units="cm"/>
      <inkml:brushProperty name="height" value="0.025" units="cm"/>
    </inkml:brush>
  </inkml:definitions>
  <inkml:trace contextRef="#ctx0" brushRef="#br0">69 184 20371,'0'0'10794,"6"-12"-10244,1 1-496,-1-1 0,-1 0 0,0 0 0,0-1 0,-2 1 0,1-1 0,-1 0 0,-1 0 0,1-22 0,-3 34-47,0 0 1,0 0 0,0 0 0,0 0 0,0 0-1,0 0 1,0 0 0,-1 0 0,1 0 0,0 0 0,-1 1-1,1-1 1,0 0 0,-1 0 0,1 0 0,-1 0 0,1 0-1,-1 1 1,0-1 0,1 0 0,-1 1 0,0-1 0,1 0-1,-1 1 1,0-1 0,0 1 0,0-1 0,0 1 0,0-1-1,1 1 1,-1 0 0,0-1 0,0 1 0,0 0 0,0 0-1,0 0 1,0 0 0,0-1 0,0 1 0,0 1 0,0-1-1,0 0 1,0 0 0,-1 0 0,0 1 1,-1 0 1,1 0-1,-1 0 1,1 0-1,0 0 0,-1 0 1,1 1-1,0-1 1,0 1-1,0-1 0,0 1 1,0 0-1,0 0 1,0 0-1,1 0 1,-2 2-1,-5 13-9,0 0 0,2 1 0,0 0 0,1 0 0,0 0 0,-1 21 0,2-1 0,1 76 0,3-112 0,-1-1 0,1 1 0,1-1 0,-1 1 0,0-1 0,0 1 0,0-1 0,1 0 0,-1 1 0,1-1 0,-1 1 0,1-1 0,-1 0 0,1 1 0,0-1 0,0 0 0,0 0 0,0 0 0,0 0 0,0 0 0,0 0 0,0 0 0,0 0 0,0 0 0,0 0 0,1 0 0,-1-1 0,0 1 0,1 0 0,-1-1 0,0 1 0,1-1 0,-1 0 0,1 1 0,-1-1 0,1 0 0,-1 0 0,0 0 0,1 0 0,-1 0 0,1 0 0,-1-1 0,1 1 0,-1 0 0,1-1 0,-1 1 0,0-1 0,2 0 0,5-2 0,0 0 0,-1 0 0,1-1 0,-1 0 0,0 0 0,0-1 0,9-7 0,14-21-660,-15 8-3826,0-9-8946</inkml:trace>
</inkml:ink>
</file>

<file path=ppt/ink/ink3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41.892"/>
    </inkml:context>
    <inkml:brush xml:id="br0">
      <inkml:brushProperty name="width" value="0.025" units="cm"/>
      <inkml:brushProperty name="height" value="0.025" units="cm"/>
    </inkml:brush>
  </inkml:definitions>
  <inkml:trace contextRef="#ctx0" brushRef="#br0">2 242 17553,'0'0'5189,"0"-12"-2355,-1 9-2664,1-3 94,-1 1-1,1-1 1,0 1 0,0-1-1,1 0 1,-1 1 0,1-1-1,1 1 1,-1-1-1,1 1 1,0 0 0,0 0-1,0 0 1,1 0 0,5-9-1,10-7 185,0 0 0,25-21 0,-38 37-422,0 0-1,0 1 0,0 0 1,1 0-1,-1 1 0,1-1 1,0 1-1,0 0 1,0 1-1,1-1 0,-1 1 1,1 1-1,-1-1 0,12 0 1,-17 2-31,0 1 1,1-1-1,-1 1 0,0-1 1,0 1-1,0 0 1,0 0-1,0-1 1,0 1-1,0 0 1,0 0-1,-1 0 1,1 0-1,0 0 0,0 0 1,-1 0-1,1 0 1,-1 1-1,1-1 1,-1 0-1,1 0 1,-1 0-1,0 1 1,0-1-1,0 0 0,1 0 1,-1 1-1,0-1 1,0 0-1,-1 1 1,1 1-1,-4 46 69,4-46-57,-6 27 50,-2-1-1,0 0 1,-16 34 0,14-39-35,1-1-1,1 1 1,1 1 0,1-1 0,-3 40 0,8-62-13,1-1 0,0 1 0,0 0 0,0-1 0,0 1 0,0-1 0,0 1 0,0-1 1,0 1-1,0 0 0,1-1 0,-1 1 0,1-1 0,-1 1 0,1-1 0,0 0 0,0 1 0,-1-1 1,1 0-1,0 1 0,0-1 0,0 0 0,0 0 0,0 0 0,1 0 0,-1 0 0,0 0 1,1 0-1,-1 0 0,0 0 0,1-1 0,-1 1 0,1-1 0,-1 1 0,1-1 0,-1 1 0,1-1 1,-1 0-1,1 0 0,-1 0 0,1 1 0,0-2 0,-1 1 0,2 0 0,5-1 34,-1-1 0,0 1 0,0-2 0,0 1 0,0-1-1,0 0 1,0 0 0,8-6 0,3-4-43,0 0 0,-1-1 0,-1-1 0,0 0 0,-1-1 0,0-1 0,21-33 0,-27 36 0,-1-1 0,0 0 0,-1 0 0,-1-1 0,0 0 0,-1 0 0,-1 0 0,-1-1 0,0 1 0,1-32 0,-4 47 1,0 0 0,1 0-1,-1-1 1,0 1 0,-1 0 0,1 0-1,0 0 1,0 0 0,0-1 0,-1 1 0,1 0-1,0 0 1,-1 0 0,1 0 0,-1 0-1,0 0 1,1 0 0,-1 0 0,0 0 0,0 0-1,1 0 1,-1 0 0,0 0 0,0 1-1,0-1 1,0 0 0,0 1 0,0-1 0,0 0-1,0 1 1,0-1 0,-1 1 0,1 0-1,0-1 1,0 1 0,0 0 0,0 0 0,-1 0-1,1 0 1,0 0 0,0 0 0,-2 0-1,1 1-5,1-1 0,-1 0-1,1 1 1,-1 0-1,0-1 1,1 1 0,-1 0-1,1 0 1,0 0 0,-1 0-1,1 0 1,0 0-1,-1 0 1,1 0 0,0 1-1,0-1 1,0 0 0,0 1-1,0-1 1,0 1-1,1-1 1,-1 1 0,0-1-1,1 1 1,-1 0-1,1-1 1,0 1 0,-1 0-1,1-1 1,0 3 0,22-18-9920,-11-2 1598</inkml:trace>
</inkml:ink>
</file>

<file path=ppt/ink/ink3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42.345"/>
    </inkml:context>
    <inkml:brush xml:id="br0">
      <inkml:brushProperty name="width" value="0.025" units="cm"/>
      <inkml:brushProperty name="height" value="0.025" units="cm"/>
    </inkml:brush>
  </inkml:definitions>
  <inkml:trace contextRef="#ctx0" brushRef="#br0">196 146 22421,'-8'-4'3550,"-2"0"-3054,-3-2 316,-2 0 1,1 0-1,0 2 1,-30-7 0,42 11-756,-1-1 0,1 1 1,-1 0-1,0 0 0,1 0 1,-1 0-1,1 0 0,-1 0 1,1 0-1,-1 1 1,1 0-1,-1-1 0,1 1 1,-1 0-1,1 0 0,-1 0 1,1 1-1,0-1 1,0 0-1,0 1 0,0 0 1,0-1-1,0 1 0,0 0 1,0 0-1,1 0 1,-1 0-1,1 0 0,0 1 1,-1-1-1,1 0 0,0 1 1,0-1-1,0 0 1,1 1-1,-1-1 0,1 1 1,-1 4-1,0-3-57,0 1 0,0-1 0,1 0 0,0 1 0,0-1 0,0 0 0,0 1 0,0-1 0,1 0 0,0 1 0,0-1 0,0 0 0,1 0 0,2 7 0,-1-8 0,-1-1 0,1 0 0,-1 0 0,1 0 0,0 0 0,-1 0 0,1-1 0,0 1 0,0-1 0,0 0 0,1 0 0,-1 0 0,0 0 0,0-1 0,0 1 0,1-1 0,-1 0 0,0 0 0,0 0 0,5 0 0,9-2 0,0 0 0,-1 0 0,1-2 0,21-7 0,-27 7 0,1 0 0,0 1 0,0 0 0,0 1 0,1 1 0,-1 0 0,0 0 0,1 1 0,23 3 0,-34-2 0,0 0 0,0-1 0,0 1 0,1 0 0,-1 0 0,0 1 0,0-1 0,-1 0 0,1 1 0,0-1 0,0 1 0,-1 0 0,1-1 0,0 1 0,-1 0 0,0 0 0,0 0 0,1 0 0,-1 0 0,0 0 0,-1 1 0,1-1 0,0 0 0,0 3 0,1 5 0,-1 0 0,1 1 0,-2-1 0,0 12 0,0-13 0,-18-65 0,-3-14 22,9 35-74,2-2 0,-8-54 1,19 91-237,-1-1 1,0 0 0,1 0-1,-1 0 1,0 0 0,1 0-1,-1 0 1,1 1 0,-1-1-1,1 0 1,0 0 0,-1 1-1,1-1 1,0 0 0,0 1-1,-1-1 1,1 0 0,0 1 0,0-1-1,0 1 1,0 0 0,0-1-1,-1 1 1,1 0 0,0 0-1,2-1 1,38-8-5141,-20 4 901,15-7-5109</inkml:trace>
</inkml:ink>
</file>

<file path=ppt/ink/ink3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43.017"/>
    </inkml:context>
    <inkml:brush xml:id="br0">
      <inkml:brushProperty name="width" value="0.025" units="cm"/>
      <inkml:brushProperty name="height" value="0.025" units="cm"/>
    </inkml:brush>
  </inkml:definitions>
  <inkml:trace contextRef="#ctx0" brushRef="#br0">82 0 13965,'0'0'17339,"-9"15"-16501,5-8-723,-4 5-51,1 1 0,0-1-1,1 1 1,1 1 0,0-1 0,0 1-1,-3 18 1,6-15-64,-4 12 0,2-1 0,1 1 0,1 0 0,1 0 0,6 46 0,-5-74 0,0 0 0,0 0 0,0 0 0,0 1 0,1-1 0,-1 0 0,0 0 0,1 0 0,-1 0 0,1 0 0,0 0 0,-1 0 0,1 0 0,0 0 0,-1 0 0,1 0 0,0-1 0,0 1 0,0 0 0,0 0 0,0-1 0,-1 1 0,2 0 0,-1-1 0,0 1 0,0-1 0,0 0 0,0 1 0,0-1 0,0 0 0,0 1 0,0-1 0,1 0 0,-1 0 0,0 0 0,0 0 0,0 0 0,0-1 0,0 1 0,1 0 0,-1 0 0,0-1 0,0 1 0,0 0 0,0-1 0,0 0 0,0 1 0,0-1 0,2-1 0,3-2 0,0 0 0,0 0 0,0 0 0,-1-1 0,0 0 0,7-8 0,39-67-801,-21 27 118,-28 114-1324,-4-32 1973,1-21 88,0 0 0,1 0 0,-1 0 0,2 0 1,-1 0-1,1 0 0,0 0 0,1 0 0,4 13 0,-5-19-17,0-1 0,0 0 1,0 0-1,0 1 0,0-1 1,0 0-1,0 0 0,1 0 1,-1 0-1,0 0 0,1-1 1,-1 1-1,1 0 0,-1-1 1,1 1-1,-1-1 0,1 1 1,-1-1-1,1 0 0,0 1 1,-1-1-1,1 0 0,0 0 1,-1 0-1,1 0 0,-1-1 1,1 1-1,0 0 0,-1-1 1,1 1-1,-1-1 0,1 1 1,-1-1-1,1 0 0,-1 0 0,0 0 1,3-2-1,3-1 115,-1 0 0,0-1 0,1 0 0,-2 0 0,1-1 0,6-8 0,-1-1-84,-1 0 0,-1-1 0,0 0-1,8-23 1,-14 30-52,1 0 1,-2 0-1,1 0 0,-1-1 1,-1 1-1,0-1 0,0 0 0,-1 1 1,-1-19-1,1 27-16,0 0 0,0 0 0,0 0 0,-1 1 0,1-1 0,0 0 0,0 0 0,0 0 0,-1 0 0,1 0 0,0 1 0,-1-1 0,1 0 0,-1 0 0,1 1 0,-1-1 0,1 0 0,-1 1 0,0-1 0,1 0 0,-1 1 0,0-1 0,1 1 0,-1-1 0,0 1 0,0-1 0,1 1 0,-1 0 0,0-1 0,0 1 0,0 0 0,0 0 0,1 0 0,-1 0 0,0-1 0,0 1 0,0 0 0,0 0 0,0 1 0,0-1 0,0 0 0,-2 1 0,1 0 0,0 0 0,0 0 0,0 0 0,0 0 0,0 0 0,0 1 0,0-1 0,0 1 0,0-1 0,0 1 0,1 0 0,-1 0 0,-1 2 0,-4 8 0,0 0 0,1 1 0,1 0 0,-1 0 0,2 1 0,0-1 0,1 1 0,0 0 0,1 0 0,1 0 0,-1 18 0,3-30 0,-1 1 0,0-1 0,1 0 0,0 1 0,-1-1 0,1 1 0,0-1 0,0 0 0,0 0 0,1 1 0,-1-1 0,0 0 0,1 0 0,-1 0 0,1-1 0,0 1 0,0 0 0,0-1 0,0 1 0,0-1 0,0 1 0,0-1 0,0 0 0,0 0 0,1 0 0,-1 0 0,0 0 0,1-1 0,-1 1 0,1-1 0,-1 1 0,5-1 0,13 2 0,0 0 0,0-2 0,25-2 0,-12 0 0,120 0 0,-163-1 0,-1 0 0,1-1 0,0 0 0,0-1 0,0 0 0,1 0 0,0-1 0,0-1 0,0 1 0,1-1 0,0-1 0,-8-8 0,11 11 0,0-1 0,1 0 0,-1 0 0,1 0 0,1 0 0,-1 0 0,1-1 0,0 0 0,0 0 0,1 0 0,0 0 0,0 0 0,1 0 0,0 0 0,0-1 0,0 1 0,1 0 0,1-14 0,0 18 0,1 0 0,-1 0 0,0 0 0,1 0 0,-1 0 0,1 1 0,0-1 0,0 1 0,0-1 0,0 1 0,1 0 0,-1-1 0,0 1 0,1 0 0,0 1 0,-1-1 0,1 0 0,0 1 0,0-1 0,0 1 0,6-1 0,7-4 0,1 2 0,31-5 0,-37 8 0,20-4-504,-10 3-1477,0-2 0,-1 0 0,1-1 0,-1-1 0,25-11 0,-14-1-9363</inkml:trace>
</inkml:ink>
</file>

<file path=ppt/ink/ink3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43.360"/>
    </inkml:context>
    <inkml:brush xml:id="br0">
      <inkml:brushProperty name="width" value="0.025" units="cm"/>
      <inkml:brushProperty name="height" value="0.025" units="cm"/>
    </inkml:brush>
  </inkml:definitions>
  <inkml:trace contextRef="#ctx0" brushRef="#br0">20 1 17777,'0'0'14990,"6"83"-14990,-6-31 0,-5 2 0,1 0 0,-5-6-1505,2-6-9194</inkml:trace>
  <inkml:trace contextRef="#ctx0" brushRef="#br0" timeOffset="1">6 798 23414,'0'0'9353,"55"3"-17649</inkml:trace>
</inkml:ink>
</file>

<file path=ppt/ink/ink3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37.673"/>
    </inkml:context>
    <inkml:brush xml:id="br0">
      <inkml:brushProperty name="width" value="0.025" units="cm"/>
      <inkml:brushProperty name="height" value="0.025" units="cm"/>
    </inkml:brush>
  </inkml:definitions>
  <inkml:trace contextRef="#ctx0" brushRef="#br0">401 23 5990,'-203'-4'5876,"6"-1"5485,881 11-5977,343 19-5059,-210-4-140,-118-19-57,-491-18-130,-173 11 310,1-2 1,-1-2 0,59-22 0,-94 31-322,-37 14-2322,4-6-8497,22-8-2883</inkml:trace>
</inkml:ink>
</file>

<file path=ppt/ink/ink3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38.448"/>
    </inkml:context>
    <inkml:brush xml:id="br0">
      <inkml:brushProperty name="width" value="0.025" units="cm"/>
      <inkml:brushProperty name="height" value="0.025" units="cm"/>
    </inkml:brush>
  </inkml:definitions>
  <inkml:trace contextRef="#ctx0" brushRef="#br0">1 1 17745,'25'48'160,"1"-11"-544,2-9-1346,3-6-32,-3-19-864,7-6 608,-1-34 801,5-16-2050</inkml:trace>
</inkml:ink>
</file>

<file path=ppt/ink/ink3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38.977"/>
    </inkml:context>
    <inkml:brush xml:id="br0">
      <inkml:brushProperty name="width" value="0.025" units="cm"/>
      <inkml:brushProperty name="height" value="0.025" units="cm"/>
    </inkml:brush>
  </inkml:definitions>
  <inkml:trace contextRef="#ctx0" brushRef="#br0">1479 244 17873,'-1'-13'251,"0"1"1,-1 0-1,-1 0 1,0 0-1,0 0 1,-1 0-1,-1 0 1,0 1-1,-1 0 1,0 0-1,-7-10 1,7 13-142,-1 1 1,1 0 0,-1 0-1,-1 1 1,1 0-1,-1 0 1,0 1-1,0 0 1,-1 0 0,0 1-1,0 0 1,0 0-1,0 1 1,-19-3-1,10 2 60,0 2 0,0 0-1,-1 1 1,1 1 0,-1 1-1,1 0 1,-1 1 0,1 1-1,0 1 1,-23 8 0,15-2-49,1 1 0,0 1 0,1 2 1,0 0-1,1 1 0,-27 24 1,2 5 21,2 2 1,2 3-1,2 1 1,3 2-1,-39 66 1,6 7 8,5 3 0,-96 259 0,95-177-11,-51 267-1,89-314-163,6 1-1,8 0 1,6 2 0,8-1 0,32 271 0,107 350-1017,-76-465-1534,-48-240 1762,-7-38 682,2 0 0,1 0 0,2-1-1,24 56 1,-34-94 130,1-1 1,0 1-1,0-1 0,0 0 0,1 1 0,-1-1 1,1 0-1,0-1 0,0 1 0,0 0 0,0-1 1,0 1-1,4 1 0,-6-3 27,1-1 0,0 1 0,0-1 0,-1 1 1,1-1-1,0 0 0,0 0 0,0 0 0,0 0 0,-1 0 0,1 0 0,0 0 0,0-1 1,0 1-1,-1 0 0,1-1 0,0 0 0,0 1 0,-1-1 0,1 0 0,-1 0 1,1 0-1,-1 0 0,1 0 0,-1 0 0,1-1 0,-1 1 0,0 0 0,0-1 0,2-1 1,11-16 308,-1-1 0,-1-1 0,0 0 1,-2 0-1,13-38 0,-4 12 150,303-770 4253,-132 329-3691,-164 421-1020,289-751 1057,-44-16-212,-197 516-873,-64 253 0,-2 0 0,-2-126 0,-7 174 11,0 1 1,-1-1-1,-1 1 0,0 0 0,-1 0 1,-1 0-1,0 0 0,-16-29 0,17 38-36,0 1 0,-1-1-1,0 0 1,-1 1 0,1 0-1,-1 0 1,0 1 0,-1 0-1,1 0 1,-1 0 0,0 1-1,0 0 1,0 0-1,-1 1 1,0 0 0,1 0-1,-1 1 1,0 0 0,-14-2-1,3 2-704,0 1-1,1 1 0,-1 1 0,0 0 1,-30 7-1,14 0-2174,2 2-1,-37 15 1,-17 12-7067</inkml:trace>
</inkml:ink>
</file>

<file path=ppt/ink/ink3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2:34.934"/>
    </inkml:context>
    <inkml:brush xml:id="br0">
      <inkml:brushProperty name="width" value="0.025" units="cm"/>
      <inkml:brushProperty name="height" value="0.025" units="cm"/>
    </inkml:brush>
  </inkml:definitions>
  <inkml:trace contextRef="#ctx0" brushRef="#br0">178 0 9225,'-14'2'3011,"2"0"-2561,-65 11 1065,72-12-1228,0 0-1,0 0 1,0 1-1,0-1 1,0 1-1,0 0 1,1 1-1,-1-1 1,1 1 0,0 0-1,-1 0 1,-6 8-1,10-10-224,1 0-1,-1 0 0,0 0 1,1 0-1,-1 0 0,1 0 0,-1 0 1,1 0-1,0 0 0,-1 0 1,1 0-1,0 0 0,0 0 1,0 0-1,0 1 0,0-1 1,0 0-1,0 0 0,0 0 0,0 0 1,1 0-1,-1 1 0,0-1 1,1 0-1,-1 0 0,1 0 1,-1 0-1,1 0 0,-1 0 1,1 0-1,0 0 0,-1-1 0,1 1 1,0 0-1,0 0 0,0 0 1,0-1-1,0 1 0,0-1 1,0 1-1,2 0 0,4 3 135,1 0-1,-1-1 0,1 0 1,12 2-1,-17-4-95,81 14 972,0-3 0,1-4 0,123-3 1,-136-4-739,365 3 345,524 14-456,-592-3-150,620 39 142,-884-49 63,-119-13-129,-19-2-421,0 2 0,-1 2 0,1 0 0,-42 1 0,25 0-135,-1577-53-906,1387 71 1828,77-3-192,335-23-4119,-56-2-3207,-29 0-2489</inkml:trace>
</inkml:ink>
</file>

<file path=ppt/ink/ink3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2:35.958"/>
    </inkml:context>
    <inkml:brush xml:id="br0">
      <inkml:brushProperty name="width" value="0.025" units="cm"/>
      <inkml:brushProperty name="height" value="0.025" units="cm"/>
    </inkml:brush>
  </inkml:definitions>
  <inkml:trace contextRef="#ctx0" brushRef="#br0">28 23 13485,'-24'-11'2561,"24"11"-2506,0 0 1,-1 0 0,1 0-1,0 0 1,0 0 0,0 0-1,0 0 1,0 0 0,0 0-1,-1-1 1,1 1 0,0 0-1,0 0 1,0 0 0,0 0-1,0 0 1,0 0 0,0 0-1,0 0 1,-1-1 0,1 1-1,0 0 1,0 0 0,0 0-1,0 0 1,0 0 0,0-1-1,0 1 1,0 0-1,0 0 1,0 0 0,0 0-1,0 0 1,0-1 0,0 1-1,0 0 1,0 0 0,0 0-1,0 0 1,0 0 0,0-1-1,0 1 1,0 0 0,0 0-1,0 0 1,1 0 0,-1 0-1,0 0 1,0-1 0,0 1-1,0 0 1,0 0 0,0 0-1,0 0 1,0 0 0,1 0-1,-1 0 1,0 0 0,0 0-1,46-5 1689,591 7-1144,-302 2 1619,-546-3-1925,-379 50-1,571-47-357,20-1-87,32-1-152,880-6-2013,-878 3 2296,0 0 46,1-1 0,58-12 0,-94 14-16,1 0 1,-1 0-1,0 1 0,1-1 0,-1 0 1,0 0-1,1 0 0,-1 0 0,0 0 1,1 0-1,-1 0 0,0 0 0,0-1 0,1 1 1,-1 0-1,0 0 0,1 0 0,-1 0 1,0 0-1,1 0 0,-1-1 0,0 1 0,0 0 1,1 0-1,-1 0 0,0-1 0,0 1 1,1 0-1,-1 0 0,0-1 0,0 1 1,0 0-1,0-1 0,1 1 0,-1 0 0,0 0 1,0-1-1,0 1 0,0 0 0,0-1 1,0 1-1,0-1 0,-16-5 250,-29-2-122,-511-14 318,318 21-3262,190 1 1633,-38 0-5441</inkml:trace>
</inkml:ink>
</file>

<file path=ppt/ink/ink3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3:16.950"/>
    </inkml:context>
    <inkml:brush xml:id="br0">
      <inkml:brushProperty name="width" value="0.025" units="cm"/>
      <inkml:brushProperty name="height" value="0.025" units="cm"/>
    </inkml:brush>
  </inkml:definitions>
  <inkml:trace contextRef="#ctx0" brushRef="#br0">152 1 7944,'-2'10'4623,"-24"190"-1790,-36 399 4348,27-138-6707,15-242-403,18-200-78,0-1-180,0 0-1,2-1 0,0 1 1,3 22-1,-3-39 71,0-1-1,1 0 1,-1 0 0,0 1-1,0-1 1,0 0 0,0 0-1,0 0 1,0 1-1,1-1 1,-1 0 0,0 0-1,0 0 1,0 1 0,0-1-1,1 0 1,-1 0 0,0 0-1,0 0 1,1 0 0,-1 1-1,0-1 1,0 0 0,1 0-1,-1 0 1,0 0 0,0 0-1,1 0 1,-1 0-1,0 0 1,0 0 0,1 0-1,-1 0 1,0 0 0,0 0-1,1 0 1,-1 0 0,0 0-1,0 0 1,1 0 0,-1 0-1,0-1 1,0 1 0,1 0-1,-1 0 1,0 0 0,0 0-1,0-1 1,1 1-1,-1 0 1,0 0 0,0 0-1,0-1 1,0 1 0,1 0-1,6-17-7740</inkml:trace>
</inkml:ink>
</file>

<file path=ppt/ink/ink3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4:48.492"/>
    </inkml:context>
    <inkml:brush xml:id="br0">
      <inkml:brushProperty name="width" value="0.025" units="cm"/>
      <inkml:brushProperty name="height" value="0.025" units="cm"/>
    </inkml:brush>
  </inkml:definitions>
  <inkml:trace contextRef="#ctx0" brushRef="#br0">13 1 2626,'0'0'15503,"-10"52"-15151,7-1-127,3 12-65,0 17-96,0 6-64,0 5-32,3 3-352,2-3-1538,2-4-2050,-4-8-6022</inkml:trace>
</inkml:ink>
</file>

<file path=ppt/ink/ink3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4:52.611"/>
    </inkml:context>
    <inkml:brush xml:id="br0">
      <inkml:brushProperty name="width" value="0.025" units="cm"/>
      <inkml:brushProperty name="height" value="0.025" units="cm"/>
    </inkml:brush>
  </inkml:definitions>
  <inkml:trace contextRef="#ctx0" brushRef="#br0">56 315 10025,'-9'0'2136,"-23"1"-947,17-1 489,24-3 3089,608-61 18,-428 49-4488,2206-83-3863,-2717 97 4354,-891 25-594,145 74 1888,1271-107-1900,1321-55-1208,-699 41-2070,-780 22 3011,78-3-32,-1-5-1,132-27 1,-242 34 116,-7 1 25,1 0 0,0 0-1,-1 0 1,1-1-1,-1 0 1,0 0 0,1 0-1,-1-1 1,0 0-1,0 0 1,6-5 0,-10 8-6,-1-1 1,0 1 0,1-1 0,-1 1 0,0 0 0,1-1 0,-1 1 0,0-1 0,0 1 0,0-1 0,1 1 0,-1-1 0,0 1 0,0-1 0,0 1-1,0-1 1,0 1 0,0-1 0,0 1 0,0-1 0,0 1 0,0-1 0,0 1 0,0-1 0,-1 1 0,1-1 0,0 1 0,0-1 0,0 1 0,-1-1 0,1 1-1,0-1 1,-1 1 0,1 0 0,0-1 0,-1 1 0,1 0 0,0-1 0,-2 0 0,-22-10 734,-19 1-299,0 1 0,0 3-1,-72-1 1,64 4-235,-1120-12 1457,334 83-1830,730-56-2174,35-8-2786</inkml:trace>
</inkml:ink>
</file>

<file path=ppt/ink/ink3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4:53.826"/>
    </inkml:context>
    <inkml:brush xml:id="br0">
      <inkml:brushProperty name="width" value="0.025" units="cm"/>
      <inkml:brushProperty name="height" value="0.025" units="cm"/>
    </inkml:brush>
  </inkml:definitions>
  <inkml:trace contextRef="#ctx0" brushRef="#br0">119 108 13965,'-20'1'918,"-36"0"934,53-1-1718,1 0 0,-1 0-1,0-1 1,0 1 0,0-1 0,1 1 0,-1-1 0,0 0 0,1 0 0,-1 0 0,1 0-1,-1 0 1,1-1 0,-3-1 0,5 3-120,0-1 0,0 1 0,0 0 0,0 0 0,-1 0 0,1-1 0,0 1 0,0 0 0,0 0 0,0-1 0,0 1 1,0 0-1,0 0 0,0 0 0,0-1 0,0 1 0,0 0 0,1 0 0,-1-1 0,0 1 0,0 0 0,0 0 0,0 0 0,0-1 0,0 1 0,0 0 0,1 0 0,-1 0 0,0 0 0,0-1 0,0 1 0,0 0 0,1 0 0,-1 0 0,0 0 0,0 0 0,0 0 1,1 0-1,-1-1 0,0 1 0,0 0 0,0 0 0,1 0 0,-1 0 0,0 0 0,0 0 0,0 0 0,1 0 0,-1 0 0,0 0 0,0 0 0,1 0 0,-1 0 0,31-8 353,0 1-1,0 1 1,50-2 0,-42 4-104,535-28 1844,4 30-1542,-299 3-451,-173 0-105,836-22-2,-1205 21 375,93-2-208,-395 19 506,-580 93 1,1229-111-733,-23 2 67,1219 8-1286,-536 31-662,-741-40 1792,-6 1 46,-16-1 12,-36-2 88,-366-37 244,-241-16-146,96 40 915,195 8 35,409-1-1165,559-9-788,-449 18 535,613 36-1121,26 1-888,-779-41 3208,-21-3-225,-27-5 100,-104-14 500,-198-9 1,-149 21-671,475 13-513,11 0-24,-914 23 97,763-7-1732,36-7-2910</inkml:trace>
</inkml:ink>
</file>

<file path=ppt/ink/ink3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09.585"/>
    </inkml:context>
    <inkml:brush xml:id="br0">
      <inkml:brushProperty name="width" value="0.025" units="cm"/>
      <inkml:brushProperty name="height" value="0.025" units="cm"/>
    </inkml:brush>
  </inkml:definitions>
  <inkml:trace contextRef="#ctx0" brushRef="#br0">117 1 10154,'0'0'10057,"-9"12"-9326,-11 17-221,0 1 0,-15 36 0,30-57-385,0 1-1,1-1 0,0 1 0,0 1 0,1-1 0,1 0 0,0 1 0,0 0 0,1-1 0,0 1 0,1 0 0,1-1 0,1 17 1,-1-25-95,0-1 1,-1 1 0,1 0-1,0-1 1,0 1 0,0 0-1,1-1 1,-1 0 0,0 1-1,0-1 1,1 1-1,-1-1 1,1 0 0,-1 0-1,1 0 1,-1 0 0,1 0-1,0 0 1,0-1 0,-1 1-1,1 0 1,0-1 0,0 1-1,0-1 1,0 0 0,-1 0-1,1 0 1,0 0 0,0 0-1,0 0 1,0 0 0,0 0-1,3-2 1,2 1 86,1-1-1,-1 0 1,1 0-1,-1-1 1,0 0 0,0 0-1,8-5 1,12-11 449,0-1 0,-2-1-1,0-1 1,-2-2 0,0 0 0,-2-1 0,19-28 0,-64 192 1254,23-131-1825,1 0 1,0 0-1,0-1 0,0 1 1,1 0-1,0 0 0,3 9 0,-4-16 7,1 0-1,-1 0 1,0 0-1,1 0 1,0 0-1,-1 0 1,1 0-1,-1 0 0,1 0 1,0 0-1,0-1 1,0 1-1,-1 0 1,1 0-1,0-1 1,0 1-1,0 0 1,0-1-1,0 1 0,0-1 1,0 1-1,2-1 1,-1 0 11,0 0 0,0 0 1,1 0-1,-1-1 0,0 1 1,0-1-1,1 1 0,-1-1 0,0 0 1,0 0-1,0 0 0,0 0 0,0 0 1,0 0-1,3-3 0,2-3-10,1 1-1,-2-1 1,1 0 0,-1 0-1,0-1 1,0 0-1,-1 0 1,0-1-1,0 1 1,-1-1 0,0 0-1,3-14 1,-1 4-5,-2-1 1,0 0 0,-1-1-1,0-38 1,-3 59-35,1 0 0,-1-1 0,0 1 0,0 0 0,0 0 0,0 0 0,0 0 0,0-1 1,0 1-1,0 0 0,0 0 0,0 0 0,0-1 0,0 1 0,0 0 0,0 0 0,0 0 0,0-1 0,0 1 0,0 0 0,0 0 0,0 0 0,0-1 0,0 1 0,0 0 0,0 0 1,0 0-1,-1 0 0,1-1 0,0 1 0,0 0 0,0 0 0,0 0 0,0 0 0,-1 0 0,1 0 0,0-1 0,0 1 0,0 0 0,0 0 0,-1 0 0,1 0 0,0 0 0,0 0 1,0 0-1,-1 0 0,1 0 0,0 0 0,0 0 0,0 0 0,0 0 0,-1 0 0,1 0 0,0 0 0,0 0 0,0 0 0,-1 0 0,1 0 0,0 0 0,-6 13-4491,6-5-912,2 1-1528</inkml:trace>
</inkml:ink>
</file>

<file path=ppt/ink/ink3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10.362"/>
    </inkml:context>
    <inkml:brush xml:id="br0">
      <inkml:brushProperty name="width" value="0.025" units="cm"/>
      <inkml:brushProperty name="height" value="0.025" units="cm"/>
    </inkml:brush>
  </inkml:definitions>
  <inkml:trace contextRef="#ctx0" brushRef="#br0">61 489 6694,'0'0'22833,"9"-9"-22668,6-5-14,45-45-152,-57 55 202,1 0 0,-1 0 0,0-1 0,0 1 0,0-1-1,0 0 1,-1 1 0,0-1 0,0-1 0,0 1 0,-1 0 0,1 0 0,-1-7 0,0 12-198,-1-1 1,0 0-1,0 1 0,0-1 1,0 0-1,0 0 1,-1 1-1,1-1 0,0 0 1,0 1-1,0-1 1,-1 0-1,1 1 0,0-1 1,0 1-1,-1-1 1,1 0-1,-1 1 0,1-1 1,-1 1-1,1-1 1,-1 1-1,1-1 0,-1 1 1,1-1-1,-1 1 1,1 0-1,-1-1 0,0 1 1,1 0-1,-1-1 1,0 1-1,-26 4 25,20-1-33,0 0 1,1 1-1,-1 0 0,1 0 1,-11 9-1,4 2 5,0-1 0,2 2 0,-16 26 0,23-36 0,0 1 0,1-1 0,0 1 0,0 0 0,1 0 0,0 1 0,0-1 0,1 0 0,-1 1 0,2-1 0,-1 0 0,1 12 0,1-18 0,0 1 0,-1-1 0,1 1 0,0-1 0,0 0 0,0 1 0,0-1 0,0 0 0,0 0 0,0 0 0,1 1 0,-1-1 0,0-1 0,1 1 0,-1 0 0,1 0 0,-1 0 0,1-1 0,-1 1 0,1-1 0,-1 1 0,1-1 0,-1 0 0,1 1 0,0-1 0,-1 0 0,1 0 0,0 0 0,2-1 0,4 1 0,-1 0 0,1-1 0,0 1 0,-1-2 0,10-2 0,-3-2-113,0 0 1,0-1-1,-1-1 1,0 0-1,0-1 0,-1-1 1,0 0-1,-1 0 1,0-1-1,12-15 0,13-20-561,39-64-1,-69 101 669,32-49 7,-2-2 1,44-102 0,-102 226 683,-25 109 1,40-140-553,2 0 0,1 1-1,1 0 1,2 0 0,1 0 0,6 36 0,7-41-102,-5-25 48,-3-20 78,-5 1-499,0 1 1,-1-1-1,-1 0 1,0 1-1,-1-1 1,0 1-1,-1-1 1,-1 1 0,-10-20-1,5 13 260,-1 0 0,-1 1 0,-1 1-1,-1 0 1,-22-23 0,114 41 3130,-20 1-3261,-40 0-312,39-3-5623,-16-8-4695</inkml:trace>
</inkml:ink>
</file>

<file path=ppt/ink/ink3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10.987"/>
    </inkml:context>
    <inkml:brush xml:id="br0">
      <inkml:brushProperty name="width" value="0.025" units="cm"/>
      <inkml:brushProperty name="height" value="0.025" units="cm"/>
    </inkml:brush>
  </inkml:definitions>
  <inkml:trace contextRef="#ctx0" brushRef="#br0">27 1 16560,'4'0'5765,"-1"16"-4932,0 11 320,0 12 128,-3 11 97,0 8-706,0 3-480,-10 1-96,2-3-32,-2-6-31,5-8 31,-1-10-32,6-10-225,0-8-1857,6-12-1633,6-5-2563,3-2-5221</inkml:trace>
</inkml:ink>
</file>

<file path=ppt/ink/ink3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11.468"/>
    </inkml:context>
    <inkml:brush xml:id="br0">
      <inkml:brushProperty name="width" value="0.025" units="cm"/>
      <inkml:brushProperty name="height" value="0.025" units="cm"/>
    </inkml:brush>
  </inkml:definitions>
  <inkml:trace contextRef="#ctx0" brushRef="#br0">40 42 15855,'0'0'2274,"0"-8"497,0 8-2751,1-27 2398,-1 20-930,1 23-850,-22 216 3129,1 2-1213,20-231-2548,0 0 1,0 0-1,0-1 1,0 1-1,1 0 1,-1 0-1,1 0 1,0-1 0,-1 1-1,1 0 1,1-1-1,-1 1 1,0-1-1,2 3 1,-2-4 0,1 0 1,-1 0-1,0 0 1,1 0 0,-1-1-1,0 1 1,1-1-1,-1 1 1,1-1-1,-1 1 1,1-1-1,-1 0 1,1 0 0,-1 0-1,1 0 1,-1 0-1,1 0 1,-1 0-1,1 0 1,-1 0-1,1-1 1,-1 1 0,0-1-1,1 1 1,-1-1-1,1 0 1,1-1-1,5-2 54,0-1 0,0-1-1,-1 1 1,0-1-1,0 0 1,0-1-1,-1 0 1,0 0 0,6-8-1,-6 6-54,0 1 1,1 0-1,0 1 1,0 0-1,1 0 0,0 1 1,12-8-1,-20 14-18,1 0-1,-1 0 1,1 0-1,0 0 1,-1 0-1,1 0 1,-1 0-1,1 0 1,-1 0-1,1 0 1,-1 0-1,1 1 1,-1-1 0,1 0-1,-1 0 1,1 1-1,-1-1 1,1 0-1,-1 1 1,0-1-1,1 0 1,-1 1-1,1-1 1,-1 1 0,0-1-1,1 1 1,-1-1-1,0 1 1,0-1-1,1 1 1,-1-1-1,0 1 1,0-1-1,0 1 1,0-1-1,0 1 1,0-1 0,0 1-1,0 0 1,0-1-1,0 1 1,0-1-1,0 1 1,0-1-1,0 1 1,0-1-1,-1 1 1,1 36 4,-1-34 21,-12 76 210,9-62-174,1 1 1,0-1 0,0 20 0,3-36-48,0-1 0,0 0 0,0 0 0,0 0 1,0 1-1,0-1 0,0 0 0,0 0 0,0 0 0,0 0 0,0 1 0,0-1 0,0 0 0,0 0 0,0 0 0,0 0 0,0 1 0,0-1 0,1 0 0,-1 0 1,0 0-1,0 0 0,0 0 0,0 0 0,0 1 0,1-1 0,-1 0 0,0 0 0,0 0 0,0 0 0,0 0 0,0 0 0,1 0 0,-1 0 0,0 0 1,0 0-1,0 0 0,1 0 0,-1 0 0,0 0 0,0 0 0,0 0 0,0 0 0,1 0 0,-1 0 0,0 0 0,0 0 0,0 0 0,1 0 0,12-7 1,10-13-643,14-20-2987,2 1-3316,-10 10-664</inkml:trace>
</inkml:ink>
</file>

<file path=ppt/ink/ink3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12.451"/>
    </inkml:context>
    <inkml:brush xml:id="br0">
      <inkml:brushProperty name="width" value="0.025" units="cm"/>
      <inkml:brushProperty name="height" value="0.025" units="cm"/>
    </inkml:brush>
  </inkml:definitions>
  <inkml:trace contextRef="#ctx0" brushRef="#br0">118 240 13837,'0'0'5050,"-10"11"-1089,-9 9-2684,0-3 283,2 2 0,0 0 0,-15 23 0,31-41-1562,1-1 0,0 0-1,0 0 1,0 0 0,-1 1 0,1-1 0,0 0 0,0 0 0,0 0 0,0 1 0,-1-1-1,1 0 1,0 1 0,0-1 0,0 0 0,0 0 0,0 1 0,0-1 0,0 0 0,0 1-1,0-1 1,0 0 0,0 0 0,0 1 0,0-1 0,0 0 0,0 1 0,0-1 0,0 0-1,0 0 1,0 1 0,0-1 0,1 0 0,-1 0 0,0 1 0,0-1 0,0 0 0,0 0-1,1 1 1,-1-1 0,0 0 0,0 0 0,1 0 0,-1 1 0,17-2 45,19-13 164,2-10-76,-30 17-131,1 1 0,0 0-1,0 0 1,0 1 0,0 1-1,1-1 1,0 1 0,0 1-1,0 0 1,16-2 0,-25 5-2,1 0-1,0 0 1,0 0 0,0 0 0,0 0 0,0 1 0,0-1 0,-1 1 0,1-1 0,0 1-1,0 0 1,-1 0 0,1 0 0,0 0 0,-1 0 0,1 0 0,-1 0 0,0 0 0,1 1-1,1 1 1,19 36 383,1 2 96,-21-39-466,-1 0-1,1 0 1,0-1-1,0 1 1,-1-1 0,1 0-1,0 1 1,0-1-1,0 0 1,0 0-1,1 0 1,-1 0 0,0-1-1,0 1 1,0-1-1,1 1 1,-1-1-1,4 0 1,3-1-14,0 0 1,0-1-1,0 0 1,0-1-1,-1 0 1,1 0-1,-1-1 0,1 0 1,-1 0-1,0-1 1,-1 0-1,1-1 1,12-12-1,40-23-4612,-55 38 3415,0 0 0,1 1 0,-1-1 0,1 1 0,-1 1 0,1-1 0,0 1 0,0 0 0,10 0 1,1 5 1245,-16-3-1,0 0 1,0-1-1,0 0 0,0 1 1,0-1-1,0 1 1,0-1-1,0 0 1,0 0-1,0 0 1,0 1-1,0-1 1,0 0-1,0-1 0,1 1 1,-1 0-1,0 0 1,0 0-1,0-1 1,0 1-1,0 0 1,0-1-1,0 1 0,0-1 1,2 0-1,6-8 72,11-8-3433,-14 16 1903,-7 12 1296,-17 30 6205,15-36-5423,0 0 0,0 0 0,0 1-1,1-1 1,0 1 0,0-1 0,0 1 0,1 0 0,0 0 0,0-1-1,0 12 1,1-16-618,1-1 0,-1 1 1,1-1-1,-1 0 0,0 1 0,1-1 0,-1 0 0,1 1 0,-1-1 1,1 0-1,-1 0 0,1 1 0,0-1 0,-1 0 0,1 0 0,-1 0 0,1 0 1,-1 1-1,1-1 0,0 0 0,-1 0 0,1 0 0,-1-1 0,1 1 1,-1 0-1,1 0 0,0 0 0,-1 0 0,1 0 0,-1-1 0,1 1 0,-1 0 1,1 0-1,-1-1 0,1 1 0,-1 0 0,1-1 0,-1 1 0,1-1 1,23-14 1114,6-12-975,-1-2 0,-2-1 0,-1 0 0,-1-2 0,-2-1-1,-1-1 1,-2-1 0,29-68 0,-44 83-417,-20 44 65,6-7 211,-4 6 154,1 1-1,0 0 0,2 1 0,1 0 0,1 0 0,2 1 0,-8 51 0,14-75-189,0 0-1,0 0 1,0 0 0,0 0 0,0-1-1,0 1 1,1 0 0,-1 0 0,0-1-1,1 1 1,0 0 0,-1 0-1,1-1 1,0 1 0,0-1 0,0 1-1,0-1 1,0 1 0,0-1 0,0 1-1,1-1 1,-1 0 0,0 0 0,1 0-1,1 1 1,0 0 22,0-1-1,1 0 1,-1 0 0,0 0-1,1-1 1,-1 1 0,1-1-1,-1 0 1,1 0 0,-1 0-1,0-1 1,6 0-1,2-1 48,1-1 0,-1-1 0,1 0 0,-1 0 0,-1-1 0,21-12 0,21-25-79,-49 39 0,1-1 0,-1 0 0,0 1 0,0-1 0,0 0 0,-1 0 0,0-1 0,1 1 0,-1 0 0,-1-1 0,3-6 0,-4 11 0,0-1 0,0 1 0,0 0 0,0 0 0,0 0 0,0 0 0,0 0 0,0 0 0,0-1 0,0 1 0,0 0 0,0 0 0,0 0 0,0 0 0,0 0 0,0-1 0,0 1 0,0 0 0,0 0 0,0 0 0,0 0 0,0 0 0,0 0 0,0-1 0,0 1 0,0 0 0,-1 0 0,1 0 0,0 0 0,0 0 0,0 0 0,0 0 0,0 0 0,0 0 0,0-1 0,-1 1 0,1 0 0,0 0 0,0 0 0,0 0 0,0 0 0,0 0 0,0 0 0,-1 0 0,1 0 0,0 0 0,0 0 0,0 0 0,0 0 0,0 0 0,-1 0 0,1 0 0,0 0 0,0 0 0,0 0 0,-12 6 0,-9 10 0,17-11 0,0 0 0,0 0 0,0 0 0,1 1 0,0-1 0,0 1 0,0 0 0,1 0 0,-1 0 0,2 0 0,-1 1 0,1-1 0,0 1 0,-1 8 0,3-15 0,-1 1 0,1 0 0,0 0 0,0 0 0,-1 0 0,1 0 0,0-1 0,0 1 0,0 0 0,0 0 0,0-1 0,0 1 0,-1-1 0,2 1 0,-1-1 0,0 0 0,0 1 0,0-1 0,0 0 0,0 1 0,0-1 0,0 0 0,0 0 0,0 0 0,1 0 0,-1 0 0,0 0 0,0-1 0,0 1 0,1-1 0,39-5 0,-26 1 0,0-1 0,-1-1 0,0-1 0,0 1 0,-1-2 0,23-19 0,-13 8 0,-2 0 0,34-41 0,-10-5 0,-42 61 0,0 1 0,-1-1 0,0 0 0,0 0 0,0-1 0,0 1 0,-1 0 0,0-1 0,0 1 0,-1-1 0,1 1 0,-1-7 0,0 12 0,-1-1 0,1 1 0,0-1 0,0 1 0,-1 0 0,1-1 0,0 1 0,-1-1 0,1 1 0,0 0 0,-1-1 0,1 1 0,0 0 0,-1-1 0,1 1 0,-1 0 0,1 0 0,-1 0 0,1-1 0,-1 1 0,1 0 0,-1 0 0,1 0 0,-1 0 0,1 0 0,-1 0 0,1 0 0,-1 0 0,1 0 0,-1 0 0,1 0 0,0 0 0,-1 0 0,1 0 0,-1 0 0,1 1 0,-1-1 0,1 0 0,-1 1 0,-20 8 0,9 0 0,1 0 0,0 1 0,1 1 0,0-1 0,1 2 0,-16 23 0,19-26 0,0 1 0,1-1 0,0 1 0,1 0 0,0 0 0,1 0 0,0 0 0,0 1 0,1-1 0,0 14 0,2-22 2,0 1 1,1-1-1,0 1 0,-1-1 1,1 0-1,0 1 0,0-1 1,1 0-1,-1 0 1,0 0-1,1 0 0,-1 0 1,1 0-1,-1 0 0,1 0 1,0-1-1,0 1 0,0 0 1,0-1-1,0 0 0,0 1 1,0-1-1,1 0 1,-1 0-1,0-1 0,1 1 1,-1 0-1,1-1 0,-1 1 1,3-1-1,12 3-76,0 0 0,0-2 0,19 0 0,-31-1 3,42-1-2432,2-6-4437</inkml:trace>
</inkml:ink>
</file>

<file path=ppt/ink/ink3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13.307"/>
    </inkml:context>
    <inkml:brush xml:id="br0">
      <inkml:brushProperty name="width" value="0.025" units="cm"/>
      <inkml:brushProperty name="height" value="0.025" units="cm"/>
    </inkml:brush>
  </inkml:definitions>
  <inkml:trace contextRef="#ctx0" brushRef="#br0">73 0 10025,'-6'12'12741,"-6"11"-6440,1 2-6077,0 1 0,1 0 1,2 0-1,-6 30 1,14-56-222,0 1 1,0-1 0,0 0-1,0 1 1,0-1 0,0 1-1,0-1 1,0 1 0,0-1-1,0 1 1,0-1 0,0 1-1,0-1 1,0 1 0,1-1-1,-1 1 1,0-1 0,0 1-1,1-1 1,-1 0 0,0 1-1,0-1 1,1 1 0,-1-1-1,0 0 1,1 1 0,-1-1-1,1 0 1,-1 0-1,0 1 1,1-1 0,-1 0-1,1 0 1,0 1 0,19-5 155,19-20 194,-21 7-232,0 0 0,28-39 0,-17 20 141,-29 78-514,1-28 248,-1-8 20,0 4-33,0 0-1,0 0 1,1 0 0,0 0 0,5 18 0,-5-26 36,0 1 0,0-1 1,1 1-1,-1-1 0,0 0 1,1 0-1,0 0 0,-1 0 1,1 0-1,0 0 0,0 0 0,0 0 1,0-1-1,0 1 0,0-1 1,1 0-1,-1 1 0,0-1 1,1 0-1,-1 0 0,1-1 0,-1 1 1,1 0-1,-1-1 0,1 1 1,0-1-1,4 0 0,-4 0 14,1 0 0,0 0 0,-1 0 0,1 0-1,-1-1 1,1 1 0,0-1 0,-1 0 0,0 0-1,1 0 1,-1 0 0,1-1 0,-1 0 0,0 1 0,0-1-1,0 0 1,0-1 0,0 1 0,-1 0 0,1-1-1,2-3 1,-2 1-2,0 0-1,0 0 0,-1 0 0,0 0 1,0-1-1,0 0 0,-1 1 1,1-1-1,-1 0 0,-1 1 0,1-1 1,-1-9-1,0 13-30,0 1 0,0 0 0,0 0 0,-1-1 0,1 1 0,0 0 0,0 0 0,-1 0 0,1 0 0,-1-1 0,1 1 0,-1 0 0,0 0 0,1 0 0,-1 0 0,0 0 0,0 0 0,1 0 0,-1 1 0,0-1 0,0 0 0,0 0 0,0 1 0,0-1 0,0 0 0,-1 1 0,1-1 0,0 1 0,0 0 0,0-1 0,0 1 0,-1 0 0,1-1 0,0 1 0,0 0 0,0 0 0,-3 0 0,3 1 0,-1-1 0,1 0 0,-1 0 0,1 0 0,-1 1 0,1-1 0,-1 1 0,1-1 0,-1 1 0,1 0 0,0-1 0,-1 1 0,1 0 0,0 0 0,0 0 0,0 0 0,-1 0 0,1 0 0,0 0 0,0 1 0,1-1 0,-1 0 0,0 1 0,0-1 0,1 0 0,-1 1 0,0-1 0,1 1 0,-1-1 0,1 1 0,0 1 0,-1-1-179,1-1 1,0 1-1,0 0 0,-1 0 1,1 0-1,1 0 0,-1-1 0,0 1 1,0 0-1,1 0 0,-1 0 1,1-1-1,-1 1 0,1 0 1,0 0-1,0-1 0,0 1 0,0-1 1,0 1-1,0-1 0,0 1 1,0-1-1,1 0 0,-1 0 1,1 1-1,-1-1 0,1 0 1,-1 0-1,1 0 0,-1 0 0,1-1 1,0 1-1,-1 0 0,1-1 1,0 1-1,0-1 0,3 1 1,4-1-1000,-1 1 1,1-1 0,0 0 0,0-1 0,0 0 0,0-1 0,9-2 0,21-9-4653</inkml:trace>
</inkml:ink>
</file>

<file path=ppt/ink/ink3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13.663"/>
    </inkml:context>
    <inkml:brush xml:id="br0">
      <inkml:brushProperty name="width" value="0.025" units="cm"/>
      <inkml:brushProperty name="height" value="0.025" units="cm"/>
    </inkml:brush>
  </inkml:definitions>
  <inkml:trace contextRef="#ctx0" brushRef="#br0">85 3 2723,'0'0'28389,"-9"5"-27711,4-2-629,-1 1 0,1-1 0,0 1-1,0 0 1,0 0 0,1 0 0,-1 1 0,1-1 0,0 1 0,1 0-1,-1 0 1,1 1 0,0-1 0,0 1 0,1-1 0,-1 1-1,1 0 1,0 0 0,-1 8 0,3-13-49,1 0 0,-1-1 0,0 1 0,0 0 0,0 0 0,1-1 0,-1 1 0,0 0 0,1-1 0,-1 1 0,1 0 0,-1-1 0,1 1 0,-1-1 0,1 1 0,-1 0 0,1-1 0,0 1 0,-1-1 0,1 0 0,0 1 0,-1-1 0,1 0 0,0 1 0,-1-1 0,1 0 0,0 0 0,0 1 0,-1-1 0,1 0 0,0 0 0,0 0 0,0 0 0,-1 0 0,1 0 0,0 0 0,0 0 0,-1-1 0,1 1 0,0 0 0,0 0 0,-1-1 0,2 1 0,36-14 0,-28 9 0,0-2 0,-1 1 0,0-1 0,-1 0 0,1-1 0,-1 0 0,-1 0 0,0-1 0,0 0 0,0 0 0,9-19 0,-17 30-20,-18 51-1889,18-49 1739,0-1 1,0 0-1,0 1 0,1-1 1,-1 0-1,1 1 0,0-1 1,0 1-1,0-1 1,1 1-1,-1-1 0,1 1 1,-1-1-1,3 5 0,-2-7 14,0 0-1,0-1 1,0 1 0,0 0-1,0-1 1,1 1-1,-1 0 1,0-1-1,0 1 1,1-1-1,-1 0 1,0 0-1,1 1 1,-1-1-1,0 0 1,1 0-1,-1 0 1,0 0-1,1 0 1,-1-1-1,2 1 1,31-9-1548,-20 2 456,1-1 1,-1 0-1,23-20 0,7-9-5826</inkml:trace>
</inkml:ink>
</file>

<file path=ppt/ink/ink3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14.007"/>
    </inkml:context>
    <inkml:brush xml:id="br0">
      <inkml:brushProperty name="width" value="0.025" units="cm"/>
      <inkml:brushProperty name="height" value="0.025" units="cm"/>
    </inkml:brush>
  </inkml:definitions>
  <inkml:trace contextRef="#ctx0" brushRef="#br0">94 186 15663,'-9'13'1788,"0"-1"-1321,-1 0 563,0 2-1,1-1 0,0 1 1,1 1-1,1 0 0,0 0 0,-9 31 1,16-45-1007,0-1 0,0 0 1,0 1-1,0-1 0,0 1 1,0-1-1,0 1 1,0-1-1,0 1 0,0-1 1,0 0-1,0 1 0,1-1 1,-1 1-1,0-1 0,0 1 1,0-1-1,1 0 0,-1 1 1,0-1-1,0 0 0,1 1 1,-1-1-1,0 0 0,1 1 1,-1-1-1,0 0 0,1 1 1,-1-1-1,0 0 0,1 0 1,-1 0-1,1 1 1,-1-1-1,0 0 0,1 0 1,22-2 437,21-16 360,-28 6-692,0-1 0,0-1 0,-1 0 0,-1-1 1,0-1-1,-1 0 0,17-29 0,-22 31-162,0-1-1,-1 1 1,0-1 0,-1-1 0,-1 1-1,0-1 1,-1 0 0,-1 0 0,-1 0-1,1-19 1,-3 35 25,1-1-1,-1 1 1,0-1-1,0 1 1,0-1-1,0 1 1,0-1 0,0 1-1,0-1 1,0 1-1,-1-1 1,1 1-1,0 0 1,0-1 0,0 1-1,0-1 1,-1 1-1,1-1 1,0 1-1,0-1 1,-1 1 0,1 0-1,0-1 1,-1 1-1,1 0 1,0-1-1,-1 1 1,1 0 0,-1-1-1,1 1 1,-1 0-1,1 0 1,0-1-1,-1 1 1,1 0 0,-1 0-1,1 0 1,-1 0-1,1 0 1,-1 0-1,1 0 1,-1 0 0,1 0-1,-1 0 1,1 0-1,-1 0 1,1 0-1,-1 0 1,1 0 0,-1 0-1,1 1 1,-1-1-1,1 0 1,-1 0-1,1 1 1,0-1-1,-1 0 1,1 0 0,-1 1-1,1-1 1,0 0-1,-1 1 1,1-1-1,0 1 1,-1 0 0,-25 24-103,2 4 695,2 1 0,1 1 0,1 1 0,-22 50 0,41-81-580,1-1 0,0 1 0,0-1 0,0 1 0,-1-1 1,1 1-1,0-1 0,0 1 0,0-1 0,0 1 0,0-1 0,0 1 0,0-1 1,0 1-1,0-1 0,0 1 0,1-1 0,-1 1 0,0-1 0,0 1 0,0-1 0,1 1 1,-1-1-1,0 1 0,0-1 0,1 1 0,-1-1 0,0 0 0,1 1 0,-1-1 0,1 0 1,-1 1-1,1-1 0,23 6 140,37-10-624,-54 3 195,9-1-273,-3 0 140,1 0-1,-1 1 1,0 1-1,22 2 1,-32-2 407,-1 0 1,0 1 0,0-1-1,1 1 1,-1-1-1,0 1 1,0 0-1,0 0 1,0 0-1,0 0 1,0 0 0,0 1-1,0-1 1,0 1-1,0-1 1,-1 1-1,1 0 1,-1-1 0,1 1-1,-1 0 1,0 0-1,1 0 1,-1 0-1,0 0 1,0 0 0,-1 1-1,1-1 1,0 0-1,-1 0 1,1 1-1,-1-1 1,0 4 0,-3 31 1329,1-22-2973,1 1-6414</inkml:trace>
</inkml:ink>
</file>

<file path=ppt/ink/ink3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14.881"/>
    </inkml:context>
    <inkml:brush xml:id="br0">
      <inkml:brushProperty name="width" value="0.025" units="cm"/>
      <inkml:brushProperty name="height" value="0.025" units="cm"/>
    </inkml:brush>
  </inkml:definitions>
  <inkml:trace contextRef="#ctx0" brushRef="#br0">155 57 19538,'0'0'4730,"-3"-8"-2477,-13-26-747,16 33-1427,-1 0 1,0 0 0,1 0 0,-1 0-1,0 0 1,0 0 0,0 0 0,0 1-1,0-1 1,0 0 0,0 1 0,0-1 0,0 0-1,0 1 1,0-1 0,-1 1 0,1 0-1,0-1 1,0 1 0,0 0 0,-1 0 0,1 0-1,0 0 1,0 0 0,-1 0 0,1 0-1,0 0 1,0 0 0,0 1 0,-1-1-1,1 0 1,0 1 0,0-1 0,0 1 0,0-1-1,0 1 1,0 0 0,0-1 0,-2 2-1,-31 29 3,29-26-94,1 0 0,0 0 0,0 1 0,1-1 0,-1 1 0,1 0 0,0 0 0,1 0 1,0 0-1,0 1 0,0-1 0,0 0 0,1 1 0,0 0 0,1-1 0,0 10 0,0-14-8,1 0-1,0-1 1,0 1-1,0-1 1,0 1 0,0-1-1,0 0 1,0 1-1,1-1 1,-1 0-1,0 0 1,1 0 0,-1 0-1,1 0 1,-1 0-1,1 0 1,0 0-1,-1-1 1,1 1 0,0 0-1,2-1 1,46 12-463,-37-10 305,-7-1 34,0 0 0,1 1 1,-2 0-1,1 0 0,0 0 0,0 1 1,6 3-1,-11-5 128,0 0 1,0 0-1,0 0 0,0 0 1,0 0-1,0 1 0,-1-1 0,1 0 1,0 0-1,0 1 0,-1-1 1,1 0-1,-1 1 0,1-1 1,-1 1-1,0-1 0,1 0 1,-1 1-1,0-1 0,0 1 1,0-1-1,0 1 0,0-1 1,-1 1-1,1-1 0,0 1 1,-1-1-1,1 0 0,-1 1 1,1-1-1,-1 1 0,0-1 1,1 0-1,-1 0 0,0 1 1,-2 1-1,-10 14 190,-2 0 1,0-1-1,-1-1 1,0 0-1,-1-2 1,-21 14-1,34-24-140,3-1 0,-1-1 0,1 0 0,-1 0 0,1 0 0,-1 1 0,1-1 0,-1-1 0,1 1 0,-1 0 1,0 0-1,1-1 0,-1 1 0,0-1 0,0 1 0,0-1 0,0 0 0,-1 1 0,2-2-34,1 0-1,0 0 1,0 0-1,-1 0 0,1 1 1,0-1-1,0 0 1,0 0-1,0 0 1,0 0-1,0 0 0,0 0 1,0 1-1,1-1 1,-1 0-1,0 0 1,0 0-1,1 0 0,-1 1 1,1-1-1,-1 0 1,0 0-1,2 0 1,35-62-2170,86-108-10653,-79 105 6225</inkml:trace>
</inkml:ink>
</file>

<file path=ppt/ink/ink3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15.222"/>
    </inkml:context>
    <inkml:brush xml:id="br0">
      <inkml:brushProperty name="width" value="0.025" units="cm"/>
      <inkml:brushProperty name="height" value="0.025" units="cm"/>
    </inkml:brush>
  </inkml:definitions>
  <inkml:trace contextRef="#ctx0" brushRef="#br0">179 1 13036,'0'0'10453,"-6"13"-9407,-9 24-412,2 1-1,1 0 1,2 1-1,2 0 1,-7 76-1,15-91-703,-1-14-42,0-1 0,1 0 0,0 0 0,0 0 0,1 0 0,1 1 0,-1-1 0,1-1 0,1 1 0,6 15 0,-40-71-7340,-25-43 7199,52 80 1040,-1 1 0,1-1 0,0 0 0,1-1 0,1 1-1,-1 0 1,0-19 0,2 26-555,1 1 0,1-1 0,-1 1 0,0 0-1,1-1 1,-1 1 0,1-1 0,0 1 0,-1 0 0,1 0 0,0-1-1,1 1 1,-1 0 0,0 0 0,1 0 0,-1 0 0,1 0 0,2-2-1,0 1-42,0-1-1,1 1 1,0 0-1,-1 1 1,1-1-1,0 1 1,11-4-1,5 1-280,1 0 0,0 1 0,25-1 0,-36 5 137,72-7-5870,-52 2-922</inkml:trace>
</inkml:ink>
</file>

<file path=ppt/ink/ink3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15.595"/>
    </inkml:context>
    <inkml:brush xml:id="br0">
      <inkml:brushProperty name="width" value="0.025" units="cm"/>
      <inkml:brushProperty name="height" value="0.025" units="cm"/>
    </inkml:brush>
  </inkml:definitions>
  <inkml:trace contextRef="#ctx0" brushRef="#br0">0 0 20884,'0'0'4804,"53"9"-4836,-17-8 192,1-1-1569,0 0-4324,-3-10-11756</inkml:trace>
</inkml:ink>
</file>

<file path=ppt/ink/ink3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17.005"/>
    </inkml:context>
    <inkml:brush xml:id="br0">
      <inkml:brushProperty name="width" value="0.025" units="cm"/>
      <inkml:brushProperty name="height" value="0.025" units="cm"/>
    </inkml:brush>
  </inkml:definitions>
  <inkml:trace contextRef="#ctx0" brushRef="#br0">110 0 17713,'0'0'7297,"-2"13"-6581,-18 81 613,-58 166 0,68-232-987,46-116 3212,36-95-3638,-64 164 69,-8 19 13,0 0 0,0 0-1,0 0 1,0 0-1,0 0 1,0 0-1,0 0 1,0 0-1,0 0 1,0 1-1,0-1 1,0 0-1,0 0 1,0 0-1,0 0 1,0 0-1,0 0 1,0 0-1,0 0 1,0 0-1,0 0 1,1 0 0,-1 0-1,0 1 1,0-1-1,0 0 1,0 0-1,0 0 1,0 0-1,0 0 1,0 0-1,0 0 1,0 0-1,1 0 1,-1 0-1,0 0 1,0 0-1,0 0 1,0 0-1,0 0 1,0 0 0,0 0-1,0 0 1,0 0-1,1 0 1,-1 0-1,0 0 1,0 0-1,0 0 1,0 0-1,0 0 1,0 0-1,0 0 1,0 0-1,0-1 1,0 1-1,0 0 1,0 0-1,1 0 1,-1 0 0,0 0-1,0 0 1,0 0-1,0 0 1,0 0-1,0 0 1,0-1-1,2 37-394,-2-6 480,1-23-82,0 0-1,1-1 1,-1 1-1,1 0 1,0-1-1,1 0 1,0 1-1,0-1 1,0 0-1,7 9 1,-7-12 13,-1-1 0,1 0-1,0 0 1,0 0 0,-1 0 0,1 0-1,0 0 1,1-1 0,-1 0 0,0 1 0,0-1-1,1-1 1,-1 1 0,0 0 0,1-1-1,-1 1 1,1-1 0,-1 0 0,0 0 0,1-1-1,-1 1 1,1-1 0,3 0 0,1-3 20,0 1 1,0-1 0,0 0 0,0 0 0,0-1 0,-1 0-1,0-1 1,0 0 0,0 0 0,-1 0 0,0-1 0,0 1-1,-1-2 1,0 1 0,0 0 0,0-1 0,-1 0 0,0 0-1,-1-1 1,5-16 0,-25 62-387,17-33 351,-3 8 36,1-1 0,1 2 1,0-1-1,1 22 0,0-32-29,0 0-1,1 0 0,-1 0 0,1 0 0,-1 0 0,1 0 1,0 0-1,-1 0 0,1 0 0,0 0 0,0 0 1,1 0-1,-1 0 0,0 0 0,1-1 0,-1 1 1,1-1-1,-1 1 0,1-1 0,0 1 0,-1-1 1,1 0-1,0 0 0,0 0 0,0 0 0,0 0 1,0 0-1,0-1 0,0 1 0,0-1 0,0 1 1,1-1-1,2 0 0,5 0-5,1-1 0,-1 0 0,1-1 0,-1 0 0,0-1 0,0 0 0,0 0 0,0-1 0,0-1 0,-1 1 0,0-2 0,0 1 0,0-1 0,11-10 0,42-24 0,-62 40-42,1-1-1,-1 1 1,1 0 0,-1-1 0,1 1-1,0 0 1,-1-1 0,1 1 0,0 0-1,-1 0 1,1 0 0,0-1 0,-1 1-1,1 0 1,0 0 0,-1 0 0,1 0-1,0 0 1,-1 0 0,1 0 0,0 1-1,-1-1 1,1 0 0,0 0 0,-1 0-1,1 1 1,0-1 0,-1 0 0,1 1-1,-1-1 1,1 1 0,-1-1 0,2 1-1,8 26-3513,-10-25 3224,0 0 0,1 0-1,-1 0 1,1 1 0,-1-1-1,1 0 1,0 0-1,-1 0 1,1 0 0,0 0-1,1 0 1,-1 0 0,0 0-1,1-1 1,-1 1-1,0 0 1,1-1 0,0 1-1,-1-1 1,1 1 0,0-1-1,0 0 1,0 0 0,0 0-1,4 2 1,18-2-9000</inkml:trace>
</inkml:ink>
</file>

<file path=ppt/ink/ink3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17.361"/>
    </inkml:context>
    <inkml:brush xml:id="br0">
      <inkml:brushProperty name="width" value="0.025" units="cm"/>
      <inkml:brushProperty name="height" value="0.025" units="cm"/>
    </inkml:brush>
  </inkml:definitions>
  <inkml:trace contextRef="#ctx0" brushRef="#br0">86 68 22069,'-8'8'2557,"7"-7"-2444,-12 12 970,1 0 0,-17 26 1,26-36-908,1 0 0,0 1 0,-1 0 0,1-1 1,1 1-1,-1 0 0,0 0 0,1 0 0,0 0 1,0 0-1,0 1 0,1-1 0,-1 0 0,1 0 1,0 0-1,0 1 0,0-1 0,1 0 0,0 0 0,1 5 1,-1-7-153,1 0 1,0 0 0,0 0-1,0-1 1,0 1 0,1 0-1,-1-1 1,0 0 0,1 0-1,-1 1 1,0-1 0,1-1-1,0 1 1,-1 0 0,1-1-1,-1 1 1,1-1 0,0 0-1,-1 0 1,1 0 0,3 0-1,60-7 138,-55 4-197,0-1-1,0-1 1,0 0-1,0-1 1,-1 0-1,0 0 1,0-1-1,-1 0 1,0-1-1,0 0 1,-1 0-1,10-13 1,-9 10-25,0 0 1,-1-1-1,-1-1 1,0 1-1,0-1 1,-1-1-1,-1 1 0,0-1 1,5-23-1,-64 162 1181,50-114-1043,1 1-1,1 0 0,-1 0 1,2 0-1,0 1 0,1-1 0,0 0 1,0 0-1,4 17 0,-3-26-193,0 0-1,0 0 0,0 0 1,0 0-1,0 0 1,1-1-1,0 1 0,-1 0 1,1-1-1,0 1 1,0-1-1,0 0 0,1 1 1,-1-1-1,1 0 0,3 2 1,-2-2-463,0 0 1,0-1-1,1 0 1,-1 1-1,0-1 1,1-1 0,-1 1-1,0-1 1,1 0-1,-1 0 1,1 0-1,-1 0 1,1-1-1,7-2 1,33-13-12096</inkml:trace>
</inkml:ink>
</file>

<file path=ppt/ink/ink3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18.188"/>
    </inkml:context>
    <inkml:brush xml:id="br0">
      <inkml:brushProperty name="width" value="0.025" units="cm"/>
      <inkml:brushProperty name="height" value="0.025" units="cm"/>
    </inkml:brush>
  </inkml:definitions>
  <inkml:trace contextRef="#ctx0" brushRef="#br0">237 114 16784,'0'0'4142,"-11"-1"-1552,5-1-2395,0 1 0,0 1 0,0-1 0,0 1 0,-1 0 0,1 1 1,0-1-1,0 1 0,0 0 0,0 1 0,0-1 0,0 1 1,0 1-1,0-1 0,0 1 0,1 0 0,-7 4 0,2 1-156,0 0-1,0 1 1,1 0 0,0 0-1,1 1 1,0 0-1,1 0 1,-1 1 0,2 0-1,0 1 1,0-1-1,-7 25 1,12-35-41,1 0 1,0-1-1,0 1 1,-1 0-1,1 0 1,0-1-1,0 1 0,0 0 1,0 0-1,0-1 1,0 1-1,0 0 0,0 0 1,0-1-1,1 1 1,-1 0-1,0-1 1,0 1-1,1 0 0,-1 0 1,0-1-1,1 1 1,-1-1-1,1 1 0,-1 0 1,1-1-1,-1 1 1,1-1-1,-1 1 1,1-1-1,0 1 0,-1-1 1,1 0-1,-1 1 1,1-1-1,0 0 0,0 1 1,-1-1-1,1 0 1,0 0-1,-1 0 1,1 1-1,0-1 0,0 0 1,-1 0-1,1 0 1,0 0-1,0-1 0,-1 1 1,1 0-1,0 0 1,1-1-1,3 0 48,0 0 1,0-1-1,0 1 0,-1-1 1,1-1-1,7-3 0,10-11 27,-1-1-1,0 0 1,-1-2-1,-2 0 1,0-2-1,-1 1 1,-1-2-1,-1 0 1,-1-1-1,-1-1 1,15-39-1,-41 110 593,1 0 0,3 1-1,-3 55 1,12-99-633,-1-1 0,1 0 0,0 0 0,0 0 0,1 0 0,-1 0 0,0 0 0,1 0 0,-1 0 0,1 0 0,0 0 0,-1 0 0,1 0 0,0 0 0,0 0 0,0 0 0,1-1 0,-1 1 0,0 0 1,1-1-1,-1 1 0,1-1 0,-1 0 0,1 1 0,0-1 0,2 1 0,-1-1-57,0 0 1,0 0-1,0 0 1,1-1-1,-1 0 1,0 1-1,0-1 1,1-1-1,-1 1 1,0 0-1,0-1 1,1 1-1,-1-1 1,0 0-1,0 0 1,5-3-1,-3 2-553,0-1-1,0 0 1,0 0-1,0-1 1,-1 1-1,1-1 1,5-7-1,23-35-11059,-14 12-3298</inkml:trace>
</inkml:ink>
</file>

<file path=ppt/ink/ink3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18.798"/>
    </inkml:context>
    <inkml:brush xml:id="br0">
      <inkml:brushProperty name="width" value="0.025" units="cm"/>
      <inkml:brushProperty name="height" value="0.025" units="cm"/>
    </inkml:brush>
  </inkml:definitions>
  <inkml:trace contextRef="#ctx0" brushRef="#br0">72 0 16560,'-7'11'3528,"-1"0"-2667,0-1-23,1 0 0,0 0 0,1 1 0,0-1 0,0 2 0,1-1 0,1 0 0,-4 15 0,8-26-811,0 1 1,0-1 0,0 1-1,0-1 1,1 1-1,-1-1 1,0 0-1,0 1 1,0-1-1,0 1 1,1-1-1,-1 1 1,0-1 0,0 0-1,1 1 1,-1-1-1,0 1 1,0-1-1,1 0 1,-1 1-1,1-1 1,-1 0-1,0 0 1,1 1-1,-1-1 1,1 0 0,-1 0-1,1 1 1,-1-1-1,0 0 1,1 0-1,-1 0 1,1 0-1,-1 0 1,1 0-1,-1 0 1,1 0-1,-1 0 1,1 0 0,-1 0-1,1 0 1,-1 0-1,1 0 1,-1 0-1,1-1 1,-1 1-1,0 0 1,1 0-1,-1 0 1,1-1-1,-1 1 1,1-1 0,25-13 530,-14 5-452,-1-1 0,-1-1 0,0 0 0,0 0 0,-1-1 0,11-20 0,-21 38-221,1-1 0,-1 0 0,1 1 0,0-1 0,0 1 0,2 7 0,-1 5 124,-1-15-63,0 1-1,0 0 1,0-1-1,1 1 1,-1 0-1,1-1 1,0 1-1,0-1 0,0 1 1,0-1-1,1 1 1,2 4-1,-2-6-84,-1-1-1,1 0 1,-1 0 0,1 0-1,-1 0 1,1 0-1,0 0 1,-1 0 0,1-1-1,0 1 1,0-1-1,0 1 1,-1-1 0,1 0-1,0 1 1,0-1-1,0 0 1,0 0 0,0 0-1,-1-1 1,1 1-1,0 0 1,0-1 0,0 1-1,0-1 1,-1 1-1,4-3 1,2-1-140,-1 0 0,1-1 1,-1 0-1,0 0 0,0 0 0,-1-1 0,1 0 0,-1 0 0,-1 0 1,1-1-1,-1 0 0,0 0 0,0 0 0,-1 0 0,0 0 0,3-12 1,-11 45 914,-1 0-1,-14 37 1,-4 11-50,13-28 473,-37 126 1538,47-170-2468,1-20 554,2-11-832,2 0 1,0 1 0,2-1-1,1 1 1,2 0-1,0 1 1,2 0 0,1 0-1,22-35 1,-28 52 164,1 0 0,0 1 0,0 0 0,1 0 0,14-11 1,-18 16-5,1 1 0,-1-1 0,1 1 0,0 1 0,0-1 0,0 1 1,0 0-1,0 0 0,1 0 0,-1 1 0,0-1 0,1 1 1,9 0-1,-14 1-5,0 0-1,0 0 1,0 0 0,-1 0 0,1 0 0,0 0 0,0 0-1,0 1 1,0-1 0,-1 0 0,1 1 0,0-1 0,0 0-1,0 1 1,-1-1 0,1 1 0,0-1 0,-1 1 0,1-1 0,0 1-1,-1 0 1,1-1 0,-1 1 0,1 0 0,-1 0 0,1-1-1,-1 1 1,0 0 0,1 1 0,0 1 6,-1 0 0,1 0 0,-1-1 0,0 1 0,0 0 0,0 0 0,-1 0 0,1-1 0,-2 6 0,0 0 33,0 0 1,-1 0-1,0 0 1,-1 0-1,-7 12 1,3-9-42,3-3 108,0-1-1,0 0 0,0 0 0,-1 0 0,0-1 0,-1 1 0,1-2 0,-1 1 0,0-1 0,-1 0 0,-13 7 0,20-12-148,1 0 0,0 0 0,0 0 0,0 0 0,-1 0 0,1 0 0,0 0-1,0 0 1,0 0 0,-1 0 0,1 0 0,0 0 0,0 0 0,0 0 0,0 0 0,-1 0 0,1 0-1,0-1 1,0 1 0,0 0 0,0 0 0,0 0 0,-1 0 0,1 0 0,0-1 0,0 1-1,0 0 1,0 0 0,0 0 0,0 0 0,0-1 0,0 1 0,0 0 0,-1 0 0,1 0 0,0-1-1,0 1 1,0 0 0,0 0 0,0 0 0,0-1 0,0 1 0,1 0 0,-1 0 0,0 0 0,0 0-1,0-1 1,0 1 0,0 0 0,0 0 0,0 0 0,0-1 0,0 1 0,0 0 0,1 0 0,-1 0-1,0 0 1,0 0 0,0-1 0,0 1 0,0 0 0,1 0 0,-1 0 0,0 0 0,8-14-2823,11-7-2895,8-5-2681</inkml:trace>
</inkml:ink>
</file>

<file path=ppt/ink/ink3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19.209"/>
    </inkml:context>
    <inkml:brush xml:id="br0">
      <inkml:brushProperty name="width" value="0.025" units="cm"/>
      <inkml:brushProperty name="height" value="0.025" units="cm"/>
    </inkml:brush>
  </inkml:definitions>
  <inkml:trace contextRef="#ctx0" brushRef="#br0">158 0 16720,'-4'11'2840,"-52"143"3607,22-67-4396,-30 123-1,84-322-704,-18 103-1367,12-45-1372,20-54 0,-29 95 1101,1-1-1,0 1 1,1 0 0,0 1 0,1 0 0,0 0 0,1 1 0,0 0 0,17-16 0,-22 24 130,0 1 0,0-1 0,1 1 0,-1 0 0,1 0 0,-1 1 1,9-3-1,-12 4 159,0-1 0,0 1 1,0 0-1,0-1 0,0 1 1,0 0-1,0 0 0,0 0 1,0 0-1,0 0 0,0 0 1,0 0-1,0 0 1,0 0-1,0 1 0,-1-1 1,1 0-1,0 0 0,0 1 1,0-1-1,0 1 0,0-1 1,0 1-1,-1-1 0,1 1 1,0 0-1,0-1 0,-1 1 1,1 0-1,0 0 0,-1-1 1,1 1-1,-1 0 0,1 0 1,-1 0-1,1 0 0,-1-1 1,0 1-1,1 0 0,-1 0 1,0 0-1,0 2 0,0 5 385,-1-1-1,0 1 0,0-1 1,-1 1-1,0-1 0,0 1 1,0-1-1,-1 0 0,-1 0 0,1 0 1,-1-1-1,-7 11 0,1-3 312,-1-1-1,0 0 0,-1-1 1,-22 19-1,34-30-718,-1-1 0,0 1 0,0 0 0,0-1 0,0 1 0,0 0 0,0-1 0,0 1 0,0-1 0,0 0 1,0 1-1,0-1 0,-1 0 0,1 0 0,0 1 0,0-1 0,-1 0 0,1-1-179,0 1 1,1 0-1,-1-1 0,1 1 1,-1 0-1,1-1 1,-1 1-1,1-1 0,-1 1 1,1-1-1,-1 1 1,1-1-1,0 0 0,-1 1 1,1-1-1,0 1 1,0-1-1,-1 0 0,1 1 1,0-1-1,0 0 1,0 1-1,0-1 0,0 0 1,0 1-1,0-1 0,0 0 1,0 0-1,-1-19-7615</inkml:trace>
</inkml:ink>
</file>

<file path=ppt/ink/ink3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20.031"/>
    </inkml:context>
    <inkml:brush xml:id="br0">
      <inkml:brushProperty name="width" value="0.025" units="cm"/>
      <inkml:brushProperty name="height" value="0.025" units="cm"/>
    </inkml:brush>
  </inkml:definitions>
  <inkml:trace contextRef="#ctx0" brushRef="#br0">36 312 20403,'0'0'8568,"8"1"-8343,-2-1-207,0 1 0,0-1 0,0 0 0,0-1 0,0 0 0,6-1-1,-10 2-6,0-1 0,0 1 0,-1-1-1,1 1 1,0-1 0,-1 0 0,1 0-1,0 0 1,-1 0 0,1 0 0,-1 0-1,0 0 1,1 0 0,-1-1 0,0 1-1,0-1 1,1 1 0,-1-1 0,0 1-1,-1-1 1,1 1 0,0-1 0,0 0-1,-1 1 1,1-1 0,-1 0 0,1 0-1,-1 0 1,0 1 0,0-4 0,0 4-13,0 1 1,-1 0-1,1-1 1,0 1-1,-1-1 1,1 1-1,-1 0 1,1-1-1,-1 1 1,1 0-1,-1-1 1,1 1-1,-1 0 1,1 0-1,-1-1 0,1 1 1,-1 0-1,0 0 1,1 0-1,-1 0 1,1 0-1,-1 0 1,1 0-1,-1 0 1,0 0-1,1 0 1,-1 0-1,1 0 1,-1 0-1,1 1 1,-2-1-1,-21 7-35,16-1 26,1-1-1,0 1 0,0 1 1,0-1-1,1 1 0,0 0 1,0 0-1,1 1 0,0-1 1,-5 14-1,4-9 93,1 0 0,0 1 0,1-1 0,0 1-1,1-1 1,-1 20 0,3-31-74,0 0 0,1 1 0,-1-1 0,0 0 0,1 0-1,-1 0 1,0 0 0,1 0 0,0 0 0,-1 0 0,1 0 0,-1 0 0,1 0 0,0 0 0,0 0 0,0 0-1,0 0 1,-1 0 0,1-1 0,0 1 0,0 0 0,0-1 0,1 1 0,-1-1 0,0 1 0,0-1-1,0 0 1,0 1 0,0-1 0,0 0 0,1 0 0,-1 0 0,0 0 0,0 0 0,0 0 0,1 0-1,-1 0 1,0 0 0,0 0 0,0-1 0,2 0 0,3 0 11,0 0 0,0 0-1,-1-1 1,1 0 0,-1 0 0,0 0 0,10-6-1,0-5-376,0 0 0,0-1 0,-2 0 0,0-2 0,0 1 0,15-27 0,-9 10 286,-1 0 0,20-55-1,-43 104 254,1 0 0,0 1-1,2 0 1,0 0 0,0 25 0,2-42-175,0 1 0,0-1 1,0 1-1,0-1 1,0 1-1,1-1 1,-1 1-1,0-1 1,1 1-1,-1-1 1,1 1-1,-1-1 0,1 0 1,0 1-1,0-1 1,0 0-1,0 1 1,0-1-1,0 0 1,0 0-1,0 0 1,0 0-1,0 0 0,0 0 1,2 1-1,0-1 15,0 0 0,0 0-1,0-1 1,0 1-1,0-1 1,0 0-1,1 1 1,-1-1 0,0-1-1,0 1 1,0 0-1,3-2 1,5 0 48,-1-1 1,1 0-1,-1-1 1,0-1-1,0 1 1,13-9-1,2-8-17,0-1-1,-1-1 1,-1-1 0,-2-1 0,0 0-1,-1-2 1,-2-1 0,-1 0-1,24-55 1,-35 69-88,-6 11-102,-1 6-171,-14 37 342,1 0 0,3 0 1,1 1-1,1 0 0,3 1 0,-2 73 0,7-94-17,0-15 2,0-1 0,1 1 0,0 0-1,0-1 1,0 1 0,1 0 0,-1 0 0,1-1 0,1 1 0,-1-1 0,1 1 0,5 10-1,-7-16 17,1 0 0,-1 1-1,1-1 1,-1 1-1,1-1 1,-1 0-1,1 1 1,0-1-1,-1 0 1,1 1-1,0-1 1,-1 0-1,1 0 1,-1 0-1,1 0 1,0 0-1,-1 0 1,1 0-1,0 0 1,0 0-1,-1 0 1,1 0-1,0 0 1,-1 0-1,1 0 1,-1-1-1,1 1 1,0 0-1,-1 0 1,1-1-1,-1 1 1,1-1-1,0 1 1,-1 0-1,1-1 1,-1 1-1,1-1 1,-1 1-1,0-1 1,1 1-1,-1-1 1,0 0-1,1 1 1,-1-1-1,0 1 1,1-1-1,-1 0 1,0 1-1,0-1 1,0 0-1,0 1 1,0-2-1,12-35 429,-11 29-639,0 0-1,-1-1 1,0 1 0,0-1 0,0 1-1,-1 0 1,-1-1 0,1 1 0,-1 0-1,-1 0 1,0 0 0,0 0 0,0 1 0,-8-14-1,5 13-21,0-1 0,-1 1 1,1 0-1,-1 1 0,-1-1 0,-8-5 0,-34-18 2719,49 30-2091,19 4-300,0-1 0,-1 0 0,1-2 0,21-1 1,-3 0-1021,10-1-3118,1-6-4574</inkml:trace>
</inkml:ink>
</file>

<file path=ppt/ink/ink3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20.636"/>
    </inkml:context>
    <inkml:brush xml:id="br0">
      <inkml:brushProperty name="width" value="0.025" units="cm"/>
      <inkml:brushProperty name="height" value="0.025" units="cm"/>
    </inkml:brush>
  </inkml:definitions>
  <inkml:trace contextRef="#ctx0" brushRef="#br0">193 27 14798,'-4'-11'9279,"-6"4"-3734,-24-1-2210,22 8-3391,-1 0 1,1 0-1,-19 4 1,28-4 48,1 1 1,-1 0-1,1 0 0,-1 0 1,1 0-1,-1 0 0,1 0 1,0 0-1,0 1 1,0-1-1,-1 1 0,1 0 1,1 0-1,-1 0 0,0-1 1,0 2-1,1-1 0,-1 0 1,1 0-1,-1 3 0,0 0-32,0 0 0,0 0 0,1 0 0,0 0 0,0 0 0,0 1 0,1-1 0,0 10 0,0-13-3,1 0 0,0-1 1,-1 1-1,1 0 0,0-1 1,0 1-1,0-1 0,0 1 0,0-1 1,0 1-1,1-1 0,-1 0 0,0 0 1,1 0-1,-1 0 0,1 0 1,-1 0-1,1 0 0,0 0 0,-1 0 1,1-1-1,2 2 0,48 13-1124,-41-12 858,9 2-132,-14-5 335,-1 1 1,0 0 0,0 0-1,0 0 1,0 0 0,0 1-1,0 0 1,0 0 0,-1 1-1,1-1 1,-1 1 0,0 0-1,6 5 1,-10-8 123,1 1 1,-1 0-1,0-1 0,0 1 0,0 0 1,0-1-1,0 1 0,0 0 0,0-1 1,0 1-1,0 0 0,0 0 1,0-1-1,0 1 0,0 0 0,-1-1 1,1 1-1,0 0 0,-1-1 0,1 1 1,0-1-1,-1 1 0,1 0 0,0-1 1,-1 1-1,1-1 0,-1 1 1,1-1-1,-1 1 0,0-1 0,1 0 1,-1 1-1,1-1 0,-2 1 0,-27 13 1083,23-11-887,4-2-179,-16 8 108,-1-1-1,1 0 1,-1-1-1,-1-1 1,1-1 0,-30 3-1,53-9-1180,0-1-1,0 0 1,1 0-1,-1 0 1,0-1-1,-1 0 1,5-3-1,7-4-2417,26-14-5001</inkml:trace>
</inkml:ink>
</file>

<file path=ppt/ink/ink3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20.978"/>
    </inkml:context>
    <inkml:brush xml:id="br0">
      <inkml:brushProperty name="width" value="0.025" units="cm"/>
      <inkml:brushProperty name="height" value="0.025" units="cm"/>
    </inkml:brush>
  </inkml:definitions>
  <inkml:trace contextRef="#ctx0" brushRef="#br0">144 6 15695,'0'0'5301,"-13"6"-1441,11-5-3727,-13 5 580,1 2 0,-1 0 0,-15 11 0,26-16-584,-1 1 1,1-1-1,0 1 1,0-1 0,0 1-1,1 1 1,0-1 0,-1 0-1,1 1 1,1 0 0,-1-1-1,1 1 1,0 0 0,0 0-1,0 0 1,-1 9-1,3-13-110,0 0 1,0 0-1,-1 0 0,1 0 0,1 0 0,-1 0 0,0 0 0,0 1 0,0-1 0,0 0 0,1 0 0,-1-1 0,1 1 0,-1 0 0,1 0 0,-1 0 0,1 0 0,-1 0 0,1 0 1,0 0-1,-1-1 0,1 1 0,0 0 0,0-1 0,-1 1 0,1 0 0,1 0 0,1 0 73,0 0 1,0 0-1,0 0 0,0 0 1,0-1-1,0 1 1,0-1-1,0 0 0,5 0 1,-1 0 65,0 0 0,1-1 0,-1-1 0,0 1 1,0-1-1,0 0 0,12-6 0,-13 5-158,-1-1 0,0-1 0,0 1 0,0-1 0,-1 1 0,1-1 0,-1-1 0,-1 1 0,1 0 0,3-9 0,-5 12 0,-1 0 0,0 0 0,0 0 0,-1 0 0,1 0 0,0 0 0,-1 0 0,1 0 0,-1 0 0,1-1 0,-1 1 0,0 0 0,0 0 0,0-1 0,0 1 0,-1 0 0,1 0 0,-1-1 0,1 1 0,-1 0 0,0 0 0,1 0 0,-1 0 0,0 0 0,-1 0 0,1 0 0,0 0 0,0 1 0,-1-1 0,1 0 0,-1 1 0,-3-3 0,1 1-275,0 0 0,-1 1 0,1 0 0,-1 0 0,0 0 0,0 0 1,-8-1-1,-36-1-6665</inkml:trace>
</inkml:ink>
</file>

<file path=ppt/ink/ink3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21.736"/>
    </inkml:context>
    <inkml:brush xml:id="br0">
      <inkml:brushProperty name="width" value="0.025" units="cm"/>
      <inkml:brushProperty name="height" value="0.025" units="cm"/>
    </inkml:brush>
  </inkml:definitions>
  <inkml:trace contextRef="#ctx0" brushRef="#br0">261 19 16047,'0'0'14147,"-10"-4"-12604,5 1-1376,2 1-132,0 1 0,1-1 0,-1 1 0,0 0 1,0 0-1,0 0 0,0 0 0,0 1 0,0-1 0,0 1 0,0 0 0,0-1 0,0 1 0,0 1 0,0-1 0,0 0 0,0 1 0,0 0 0,0-1 0,0 1 0,0 0 1,0 1-1,-4 1 0,-11 9-26,0 1 0,-23 20 1,37-29-15,0 0 1,-1 0 0,1 1-1,1-1 1,-1 1 0,1 0 0,0 0-1,0 0 1,0 1 0,1-1-1,-1 1 1,1-1 0,-2 12 0,4-15-63,0-1 0,0 0 0,1 1 0,-1-1 0,0 0 0,1 0 0,-1 1 0,1-1 0,-1 0 0,1 0 0,0 0 0,-1 0 0,1 1 0,0-1 0,0 0 0,0 0 0,0-1 0,0 1 0,0 0 0,0 0 0,0 0 0,0-1 0,0 1 0,0 0 0,0-1 0,1 1 0,-1-1 0,0 0 0,1 1 0,-1-1 0,0 0 0,0 0 1,1 0-1,-1 1 0,2-2 0,60 2-1558,-45-2 957,3 1 28,-14-1 548,0 0 0,0 1 0,0 0-1,0 0 1,0 1 0,0-1 0,0 2 0,0-1-1,0 1 1,-1 0 0,1 0 0,0 1 0,-1 0-1,8 4 1,-13-6 124,0 0 0,0 0 0,-1 0 0,1 0 0,0 1 0,0-1 1,-1 0-1,1 0 0,0 0 0,-1 1 0,0-1 0,1 0 0,-1 1 0,0-1 0,1 0 0,-1 1 0,0-1 0,0 1 0,0-1 0,0 0 0,0 1 0,-1-1 0,1 0 0,0 1 0,-1-1 0,1 0 0,-1 1 0,1-1 0,-1 0 0,0 0 0,1 0 0,-1 1 1,0-1-1,0 0 0,0 0 0,0 0 0,0 0 0,-1 1 0,-44 35 2227,43-35-2180,-27 18 859,-47 23 0,66-38-773,0 0-1,-1-1 1,0 0-1,0 0 1,0-1-1,0-1 1,-23 2-1,34-4-181,1 0-1,-1 0 1,1 0-1,-1 0 1,1 0 0,-1 0-1,1 0 1,-1 0-1,1 0 1,-1 0 0,0 0-1,1 0 1,-1-1-1,1 1 1,-1 0-1,1 0 1,-1 0 0,1-1-1,0 1 1,-1 0-1,1-1 1,-1 1 0,1 0-1,-1-1 1,1 1-1,0 0 1,-1-1 0,1 1-1,0-1 1,-1 1-1,1-1 1,0 0-1,7-16-1509,25-14-3209,10 5-1687,7 0-2257</inkml:trace>
</inkml:ink>
</file>

<file path=ppt/ink/ink3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22.408"/>
    </inkml:context>
    <inkml:brush xml:id="br0">
      <inkml:brushProperty name="width" value="0.025" units="cm"/>
      <inkml:brushProperty name="height" value="0.025" units="cm"/>
    </inkml:brush>
  </inkml:definitions>
  <inkml:trace contextRef="#ctx0" brushRef="#br0">159 201 16015,'0'0'3785,"-9"6"-1340,-2 2-1851,-11 9 544,-41 40-1,57-52-992,1 1 1,0-1-1,1 1 0,-1 0 0,1 0 0,1 0 0,-1 1 0,1 0 0,0-1 0,0 1 0,1 0 0,0 0 0,0 1 0,-1 8 0,3-16-108,0 1 0,0 0 0,0 0 1,0 0-1,0 0 0,0 0 0,0 0 0,1-1 1,-1 1-1,0 0 0,0 0 0,1 0 1,-1 0-1,0-1 0,1 1 0,-1 0 0,1 0 1,-1-1-1,1 1 0,-1 0 0,1-1 0,0 1 1,-1 0-1,1-1 0,0 1 0,0-1 0,-1 1 1,1-1-1,0 0 0,0 1 0,1-1 0,0 1 26,1-1 0,0 0 0,0 1 0,0-1 0,-1-1 0,1 1 0,0 0 0,0-1 0,-1 1 0,4-2 0,6-2 66,-1 0 1,-1-1-1,1 0 1,10-7-1,-6 2-48,-1-1-1,0 0 1,-1-1 0,0 0-1,-1-1 1,-1 0-1,0-1 1,0-1-1,-1 1 1,-1-2 0,-1 1-1,0-1 1,-1 0-1,-1-1 1,0 0 0,-1 0-1,-1 0 1,-1-1-1,0 1 1,0-29-1,-3 44-37,0 0-1,0 0 0,0 0 1,0-1-1,0 1 0,-1 0 0,1 0 1,-1 0-1,1 0 0,-1 1 0,0-1 1,0 0-1,1 0 0,-2 0 1,1 0-1,0 1 0,0-1 0,0 1 1,-1-1-1,1 1 0,-1-1 0,1 1 1,-3-2-1,2 2-38,1 1-1,-1 0 1,1 0-1,-1 0 1,1-1-1,-1 1 1,1 1-1,-1-1 1,1 0 0,-1 0-1,1 0 1,-1 1-1,1-1 1,-1 1-1,1-1 1,-1 1-1,1 0 1,0 0-1,0-1 1,-1 1 0,1 0-1,0 0 1,0 0-1,0 0 1,0 0-1,0 1 1,0-1-1,0 0 1,0 0 0,0 1-1,1-1 1,-1 2-1,-12 16 9,2 2 1,1-1-1,0 1 0,2 1 1,0 0-1,1 0 0,2 0 0,0 1 1,-2 25-1,7-47-12,0 0 0,0 1 0,0-1 0,0 1 0,0-1 0,0 0 0,0 1 0,1-1 0,-1 0 0,0 1 0,1-1 0,-1 0 0,1 0 0,-1 1 0,1-1 0,0 0 0,-1 0 0,1 0 0,0 0 0,0 1 0,0-1 0,0-1 0,0 1 0,0 0 0,0 0 0,0 0 0,2 0 0,-1 0 0,1 0 0,0 0 0,0 0 0,1-1 0,-1 0 0,0 1 0,0-1 0,0 0 0,0-1 0,0 1 0,5-1 0,7-3 0,-1 0 0,0-1 0,0 0 0,14-8 0,4-7 7,-26 15-11,0 1-1,0 0 1,1 0 0,-1 0 0,1 1 0,0 0 0,-1 1 0,2-1 0,-1 1 0,0 1-1,8-2 1,-15 4-8,1-1-1,0 1 0,-1-1 1,1 1-1,0 0 0,-1-1 1,1 1-1,-1 0 0,1 0 1,-1-1-1,1 1 1,-1 0-1,1 0 0,-1 0 1,0 0-1,1 0 0,-1-1 1,0 1-1,0 0 0,0 0 1,0 0-1,0 0 0,0 1 1,2 30 162,-2-26-93,0-2-49,0 0 0,0 0 0,1 0-1,-1 0 1,1 0 0,0 0 0,0 0 0,1 0 0,-1 0-1,1 0 1,0-1 0,0 1 0,4 6 0,-4-9-7,0 1 0,0-1 0,0 0 0,0 1 0,0-1 0,0 0 1,1 0-1,-1 0 0,0-1 0,1 1 0,-1-1 0,0 1 0,1-1 0,-1 0 1,0 1-1,1-1 0,-1 0 0,1-1 0,-1 1 0,0 0 0,1-1 0,-1 1 1,0-1-1,1 0 0,2-1 0,29-17-1,-31 17 0,0-1 0,0 1 0,0 0 0,1 0 0,-1 0 0,1 0 0,0 1 0,-1-1 0,1 1 0,0 0 0,0 0 0,0 1 0,0-1 0,0 1 0,0-1 0,0 1 0,4 1 0,-7 0 0,0 0 0,0 0 0,-1 0 0,1 0 0,0 0 0,-1 0 0,1 0 0,0 0 0,-1 0 0,1 0 0,-1 1 0,0-1 0,0 0 0,1 0 0,-1 1 0,0-1 0,0 0 0,0 0 0,0 1 0,0 0 0,-1 37 0,0-29 0,1-9 0,0 0 0,0-1 0,0 1 0,0 0 0,0 0 0,0-1 0,0 1 0,0 0 0,0-1 0,0 1 0,1 0 0,-1-1 0,0 1 0,0 0 0,1-1 0,-1 1 0,0 0 0,1-1 0,-1 1 0,0-1 0,1 1 0,-1 0 0,1-1 0,-1 1 0,1-1 0,-1 0 0,1 1 0,0-1 0,-1 1 0,2-1 0,-1 0 0,1 0 0,-1 0 0,1 0 0,-1 0 0,1 0 0,-1-1 0,1 1 0,-1 0 0,1-1 0,-1 0 0,0 1 0,1-1 0,2-1 0,51-43 0,-39 31 0,-13 11-472,0 1 0,0-1 1,0 1-1,0 0 0,0-1 0,1 1 1,-1 1-1,1-1 0,0 0 0,-1 1 0,1 0 1,0 0-1,0 0 0,0 0 0,4 1 1,-7 0 56,0 1 0,-1 0 0,1-1 0,0 1 0,-1 0 0,1 0 0,0 0 0,-1 0 0,1 0 0,-1 0 0,0 0 0,1 0 0,-1 0 0,0 0 0,1 0 0,-1 0 0,0 0 0,0 0 0,0 0 0,0 0 0,0 0 0,0 0 0,0 0 0,0 0 0,-1 2 0,1 1-1421,0 10-4159</inkml:trace>
</inkml:ink>
</file>

<file path=ppt/ink/ink3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23.275"/>
    </inkml:context>
    <inkml:brush xml:id="br0">
      <inkml:brushProperty name="width" value="0.025" units="cm"/>
      <inkml:brushProperty name="height" value="0.025" units="cm"/>
    </inkml:brush>
  </inkml:definitions>
  <inkml:trace contextRef="#ctx0" brushRef="#br0">0 363 19571,'0'0'10303,"12"-4"-9300,3-3-910,0-1 0,-1 0 0,1-1 0,-2 0 0,1-1 0,-1-1 0,-1 0 0,0-1 0,0 0 0,-1 0 0,12-21 0,-21 31-79,14-28 73,-15 29-77,0 0-1,-1 0 1,1 0-1,-1 0 1,1 0-1,-1-1 1,0 1-1,1 0 1,-1 0-1,0-1 0,0 1 1,0 0-1,1 0 1,-2-1-1,1 1 1,0 0-1,0 0 1,0-1-1,0 1 1,-1 0-1,0-2 1,0 3-15,1 0 0,-1 0 0,0 0 0,0 0 1,1 0-1,-1 0 0,0 0 0,0 0 0,0 0 1,1 0-1,-1 0 0,0 0 0,0 1 1,1-1-1,-1 0 0,0 1 0,1-1 0,-1 0 1,0 1-1,1-1 0,-1 1 0,1-1 0,-1 1 1,0 0-1,1-1 0,-1 1 0,1-1 0,-1 2 1,-16 17-87,3 1 63,2 1-1,0 1 1,-10 22-1,18-33 81,0-1 0,0 1 0,1-1-1,1 1 1,0 0 0,0 0 0,1 0 0,0 22-1,1-31-45,1-1 0,-1 0 0,1 0 0,0 0 0,-1 0 0,1 0 0,0 0 0,0 0 0,-1 0 0,1 0 0,0 0 0,0 0 0,0 0 0,0 0 0,0-1 0,0 1 0,1 0 0,-1-1 0,0 1 0,0-1 0,0 1 0,0-1 0,1 0 0,-1 0 0,0 1-1,1-1 1,-1 0 0,0 0 0,0 0 0,1 0 0,-1 0 0,0-1 0,2 1 0,4-1 17,0 0 0,-1 0 1,1 0-1,0-1 0,9-3 0,-3-2-32,-1-1 0,1 0 0,-1 0 0,-1-2 0,1 1 0,-2-1 0,1-1 0,-1 0 0,-1 0 0,9-15 0,-5 8-3,-2-1 1,0 0-1,-1-1 0,-1 0 0,-1 0 0,6-26 0,-14 47-34,-9 35-50,2 0-1,2 1 1,-2 43-1,8-79 104,-1 0 1,0 1-1,0-1 0,1 0 0,-1 0 1,0 1-1,1-1 0,-1 0 0,1 0 1,0 0-1,-1 0 0,1 0 0,0 0 1,0 0-1,-1 0 0,1 0 0,0 0 1,0 0-1,0 0 0,0 0 0,0-1 1,1 1-1,-1 0 0,0-1 0,0 1 1,0-1-1,0 1 0,1-1 0,-1 0 1,0 0-1,1 1 0,-1-1 0,0 0 1,0 0-1,1 0 0,-1 0 0,0 0 1,1-1-1,-1 1 0,0 0 0,0-1 1,1 1-1,1-2 0,4 1 35,1-2 0,-1 1 0,0-1 1,0 0-1,0 0 0,8-6 0,5-6-42,-1-1 0,-1 0 0,0-2 0,-1 0 0,-1 0 0,-1-2 0,-1 0 0,0-1 0,-2 0 0,0-1 0,-1 0 0,14-44 0,-25 65 0,1-1 0,0 1 0,-1-1 0,1 0 0,-1 1 0,1-1 0,-1 1 0,0-1 0,0 0 0,1 1 0,-1-1 0,-1 0 0,1 1 0,0-1 0,0 0 0,0 1 0,-1-1 0,1 0 0,-1 1 0,0-3 0,0 4 0,-1 0 0,1 0 0,0 0 0,0 1 0,0-1 0,0 0 0,0 0 0,0 1 0,0-1 0,0 1 0,0-1 0,0 1 0,0-1 0,0 1 0,0-1 0,0 1 0,0 0 0,0 0 0,1-1 0,-1 1 0,-1 1 0,-47 56 0,36-40 0,1 1 0,1 0 0,1 1 0,1 0 0,-9 27 0,15-36 0,0-1 0,1 1 0,-1 0 0,2 0 0,0-1 0,0 1 0,1 0 0,1 0 0,-1 0 0,2 0 0,-1 0 0,6 17 0,-5-24-40,-1-1 0,1 0-1,-1 1 1,1-1 0,0 0 0,0 0 0,0 0 0,1 0-1,-1-1 1,1 1 0,-1-1 0,1 1 0,0-1 0,0 0-1,0 0 1,0 0 0,0 0 0,1-1 0,-1 1-1,0-1 1,1 0 0,-1 0 0,1 0 0,0 0 0,-1-1-1,1 0 1,0 1 0,5-2 0,-2 1-217,-1-1 1,0 0-1,1 0 1,-1-1-1,0 0 1,0 0-1,0 0 1,0-1-1,-1 1 1,1-2-1,-1 1 1,1 0 0,-1-1-1,0 0 1,7-8-1,12-20-7062</inkml:trace>
</inkml:ink>
</file>

<file path=ppt/ink/ink3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24.631"/>
    </inkml:context>
    <inkml:brush xml:id="br0">
      <inkml:brushProperty name="width" value="0.025" units="cm"/>
      <inkml:brushProperty name="height" value="0.025" units="cm"/>
    </inkml:brush>
  </inkml:definitions>
  <inkml:trace contextRef="#ctx0" brushRef="#br0">1 145 18097,'0'-4'561,"0"0"-1,1-1 0,-1 1 1,1 0-1,0 0 1,0 0-1,1 1 0,-1-1 1,1 0-1,0 0 1,0 1-1,3-4 1,-1 1-125,0 1 0,1 0 1,0 0-1,0 0 0,0 0 1,11-6-1,-7 6-306,0-1 1,1 1-1,0 1 0,0 0 1,0 1-1,0-1 0,1 2 1,-1 0-1,14-2 0,-22 4-139,-1 0 0,1 0 0,-1 0 0,1 0 0,-1 0 0,1 1 0,-1-1 0,0 0-1,1 1 1,-1-1 0,1 1 0,-1-1 0,0 1 0,0 0 0,1 0 0,-1-1 0,0 1 0,0 0 0,0 0 0,0 0 0,0 0-1,0 0 1,0 0 0,0 1 0,1 1 0,0 0-6,-1 1 1,0 0-1,1-1 0,-1 1 1,-1 0-1,1 0 0,0 0 0,-1 0 1,0 6-1,-1 3 33,0 1 0,-1 0 0,0-1 0,-7 23 0,-14 40 168,23-76-181,0 0 0,0 1 0,0-1 0,0 0 0,0 0 0,0 1 0,0-1 0,0 0 0,0 1-1,0-1 1,0 0 0,0 1 0,0-1 0,1 0 0,-1 1 0,0-1 0,0 0 0,0 0 0,0 1 0,0-1-1,1 0 1,-1 1 0,0-1 0,0 0 0,1 0 0,-1 0 0,0 1 0,0-1 0,1 0 0,-1 0 0,0 0-1,0 0 1,1 1 0,-1-1 0,0 0 0,1 0 0,-1 0 0,0 0 0,1 0 0,-1 0 0,0 0 0,1 0-1,-1 0 1,0 0 0,1 0 0,-1 0 0,0 0 0,1 0 0,-1 0 0,0 0 0,0 0 0,1-1-1,0 1 1,18-8 312,-3-4-180,0 0 0,-1-1 0,0 0 0,-1-1 0,-1-1-1,0 0 1,-1-1 0,-1-1 0,0 1 0,12-27 0,-30 92-666,7-47 524,-5 16-14,1 1 0,1 0 1,1 0-1,0 0 0,1 0 1,2 0-1,3 29 0,-4-46 37,0-1 0,1 1 0,-1-1 0,1 1 0,-1-1-1,1 0 1,0 1 0,-1-1 0,1 0 0,0 1 0,0-1 0,0 0-1,0 0 1,0 0 0,0 0 0,1 1 0,-1-2 0,0 1 0,0 0-1,1 0 1,-1 0 0,1-1 0,-1 1 0,1-1 0,-1 1-1,1-1 1,-1 1 0,1-1 0,-1 0 0,1 0 0,-1 0 0,1 0-1,-1 0 1,1 0 0,0 0 0,-1 0 0,1-1 0,-1 1 0,1-1-1,-1 1 1,1-1 0,-1 1 0,0-1 0,1 0 0,-1 0 0,0 0-1,3-1 1,3-3 91,0 0 0,0 0 0,0 0 1,0-1-1,-1 0 0,0 0 0,7-9 0,-5 2-109,-1-1 0,0 0 0,-1 0 0,-1 0 0,0-1 0,-1 1 0,0-1 0,-1 0 0,-1-1 0,0 1 0,-1 0 0,-1-18 0,-5 63 0,3-22 0,1-1 0,-1 0 0,1 1 0,1-1 0,-1 1 0,1-1 0,1 0 0,-1 1 0,1-1 0,0 1 0,4 11 0,-4-18 0,0 0 0,-1 0 0,1 0 0,0 0 0,0 0 0,0 0 0,0 0 0,-1 0 0,1-1 0,0 1 0,1 0 0,-1-1 0,0 1 0,0-1 0,0 1 0,0-1 0,0 1 0,1-1 0,-1 0 0,0 0 0,0 0 0,1 1 0,-1-1 0,0 0 0,0 0 0,0-1 0,1 1 0,-1 0 0,0 0 0,0-1 0,0 1 0,1 0 0,-1-1 0,0 1 0,0-1 0,0 0 0,0 1 0,1-2 0,4-1 0,-1-1 0,0 1 0,-1-1 0,1 0 0,-1 0 0,6-7 0,3-8 0,0 0 0,-1-1 0,-2 0 0,0 0 0,10-30 0,-20 114 0,-5 36 0,5-100 0,0 1 0,0-1 0,0 1 0,0-1 0,0 0 0,0 1 0,0-1 0,0 1 0,0-1 0,0 1 0,0-1 0,1 0 0,-1 1 0,0-1 0,0 1 0,0-1 0,0 0 0,1 1 0,-1-1 0,0 0 0,0 1 0,1-1 0,-1 0 0,0 1 0,1-1 0,-1 0 0,0 1 0,1-1 0,-1 0 0,1 0 0,-1 0 0,0 1 0,1-1 0,-1 0 0,1 0 0,-1 0 0,0 0 0,1 0 0,0 0 0,20-8 0,18-22 0,-19 5 0,-1-1 0,25-43 0,-35 54 0,-10 60 0,-7 9 0,0 75 0,7-127 0,1-1 0,0 0 0,0 1 0,0-1 0,1 1 0,-1-1 0,0 0 0,0 1 0,1-1 0,-1 0 0,1 1 0,-1-1 0,1 0 0,0 0 0,-1 1 0,1-1 0,0 0 0,0 0 0,0 0 0,0 0 0,0 0 0,0 0 0,0 0 0,0 0 0,0-1 0,0 1 0,1 0 0,-1 0 0,0-1 0,1 1 0,-1-1 0,0 0 0,1 1 0,-1-1 0,0 0 0,1 0 0,-1 0 0,1 0 0,-1 0 0,0 0 0,1 0 0,-1 0 0,1 0 0,-1-1 0,0 1 0,1 0 0,-1-1 0,0 0 0,2 0 0,5-2 0,1 0 0,-1 0 0,0-1 0,0-1 0,0 1 0,11-9 0,-10 6 0,-1 1 0,0-2 0,0 1 0,0-1 0,-1 0 0,0-1 0,-1 0 0,0 0 0,0 0 0,-1-1 0,0 1 0,-1-1 0,0-1 0,-1 1 0,1 0 0,-2-1 0,0 0 0,2-21 0,-4 31-94,0-1 0,0 1 1,-1 0-1,1-1 0,0 1 0,0-1 0,-1 1 0,1-1 1,-1 1-1,1 0 0,-1-1 0,0 1 0,1 0 1,-1-1-1,0 1 0,0 0 0,0 0 0,0 0 1,0 0-1,0 0 0,0 0 0,0 0 0,0 0 0,-1 0 1,1 1-1,0-1 0,-1 0 0,1 1 0,0-1 1,-1 1-1,1-1 0,-1 1 0,-1 0 0,1 0-138,0 0 0,-1 0 0,1 0 0,0 0 0,-1 0 1,1 1-1,0-1 0,0 1 0,-1 0 0,1 0 0,0-1 0,0 2 0,0-1 0,0 0 0,0 0 0,0 1 0,0-1 0,1 0 0,-1 1 0,-2 3 0,-26 46-7754,18-28 779</inkml:trace>
</inkml:ink>
</file>

<file path=ppt/ink/ink3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24.984"/>
    </inkml:context>
    <inkml:brush xml:id="br0">
      <inkml:brushProperty name="width" value="0.025" units="cm"/>
      <inkml:brushProperty name="height" value="0.025" units="cm"/>
    </inkml:brush>
  </inkml:definitions>
  <inkml:trace contextRef="#ctx0" brushRef="#br0">1 1 13421,'0'0'18289</inkml:trace>
</inkml:ink>
</file>

<file path=ppt/ink/ink3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25.991"/>
    </inkml:context>
    <inkml:brush xml:id="br0">
      <inkml:brushProperty name="width" value="0.025" units="cm"/>
      <inkml:brushProperty name="height" value="0.025" units="cm"/>
    </inkml:brush>
  </inkml:definitions>
  <inkml:trace contextRef="#ctx0" brushRef="#br0">101 167 12876,'0'0'14942,"-9"1"-13644,6-1-1265,-1 1 1,1-1-1,0 1 1,0 0-1,0-1 1,0 1 0,0 1-1,0-1 1,0 0-1,0 1 1,0-1 0,0 1-1,-2 2 1,1 0-30,1 0 0,0 0 1,0 0-1,0 1 0,0-1 1,1 0-1,-1 1 0,1 0 1,0 0-1,-1 5 0,0 0 13,0-1 0,0 1-1,1-1 1,0 1-1,1 0 1,0 0 0,1 0-1,1 13 1,-1-21-12,0-1 0,1 0 0,-1 0 0,1 0 0,-1 0 1,1 0-1,0 0 0,-1 0 0,1 0 0,0 0 0,0 0 0,0-1 0,0 1 1,-1 0-1,1 0 0,0-1 0,0 1 0,1-1 0,-1 1 0,0-1 0,0 1 1,0-1-1,0 1 0,0-1 0,0 0 0,1 0 0,-1 0 0,0 0 0,0 0 0,0 0 1,2 0-1,40-8 226,-31 3-154,0-2 1,-1 1-1,0-1 1,0-1-1,0 0 1,-1-1 0,0 0-1,15-19 1,-10 11-24,-2-1 1,0 0 0,-1-1 0,15-32-1,-22 38 141,0-1 0,0 0 0,-1 0 0,-1 0 0,0 0 0,-1-1-1,0-23 1,-2 39-193,0-1-1,-1 0 0,1 0 0,0 1 1,0-1-1,-1 0 0,1 0 0,0 0 1,0 1-1,-1-1 0,1 0 0,0 0 1,-1 0-1,1 0 0,0 0 1,-1 0-1,1 0 0,0 0 0,-1 0 1,1 0-1,0 0 0,-1 0 0,1 0 1,0 0-1,-1 0 0,1 0 0,0 0 1,0 0-1,-1 0 0,1 0 1,0-1-1,-1 1 0,1 0 0,0 0 1,0 0-1,-1-1 0,1 1 0,0 0 1,0 0-1,-1 0 0,1-1 0,0 1 1,0 0-1,0-1 0,-1 1 0,1 0 1,0 0-1,0-1 0,0 1 1,0 0-1,0-1 0,0 1 0,0 0 1,0-1-1,0 1 0,0 0 0,0-1 1,-16 28-17,10-7 15,1 1 0,0 1 0,2-1 0,1 1 0,0 0 0,2-1 0,0 1 0,5 29 0,-5-49 0,1-1 0,-1 1 0,1 0 0,-1-1 0,1 1 0,0-1 0,-1 1 0,1-1 0,0 1 0,0-1 0,0 0 0,0 1 0,0-1 0,1 0 0,-1 0 0,0 0 0,0 1 0,1-2 0,-1 1 0,1 0 0,-1 0 0,1 0 0,-1-1 0,1 1 0,0-1 0,-1 1 0,1-1 0,0 1 0,-1-1 0,1 0 0,0 0 0,-1 0 0,1 0 0,0 0 0,-1 0 0,1-1 0,0 1 0,2-1 0,1-1 0,1 1 0,-1-1 0,0 0 0,0-1 0,0 1 0,0-1 0,0 0 0,0 0 0,-1-1 0,7-5 0,0-5 0,0 0 0,-1 0 0,0-1 0,13-31 0,-23 119 0,-1-61 0,0-1 0,0 0 0,1 0 0,0 0 0,1 0 0,3 16 0,-4-25 0,1 0 0,0 1 0,0-1 0,0 0 0,0 0 0,0 0 0,0 0 0,0 0 0,1 0 0,-1 0 0,1 0 0,0 0 0,-1 0 0,1-1 0,0 1 0,0-1 0,0 1 0,0-1 0,0 0 0,0 0 0,0 0 0,1 0 0,-1 0 0,0-1 0,1 1 0,-1 0 0,0-1 0,1 0 0,-1 0 0,4 0 0,2 0 0,0-1 0,1 0 0,-1-1 0,0 1 0,-1-2 0,1 1 0,0-1 0,-1 0 0,1-1 0,-1 0 0,0 0 0,0 0 0,0-1 0,-1 0 0,0-1 0,0 1 0,0-1 0,8-12 0,-6 10 0,-2-1 0,1-1 0,-1 0 0,-1 1 0,1-2 0,-2 1 0,0 0 0,0-1 0,-1 0 0,0 0 0,0 0 0,-2 0 0,2-13 0,-3 23 0,0-1 0,0 0 0,0 0 0,0 0 0,0 1 0,0-1 0,-1 0 0,1 0 0,-1 1 0,1-1 0,-1 0 0,0 0 0,1 1 0,-1-1 0,0 1 0,0-1 0,0 1 0,0-1 0,0 1 0,-1 0 0,1-1 0,0 1 0,-1 0 0,1 0 0,-1 0 0,1 0 0,-1 0 0,1 0 0,-1 1 0,0-1 0,1 0 0,-1 1 0,0-1 0,1 1 0,-1 0 0,0-1 0,0 1 0,-3 0 0,1 1 0,0-1 0,0 1 0,0-1 0,0 1 0,0 1 0,0-1 0,0 0 0,1 1 0,-1 0 0,0 0 0,1 0 0,-1 0 0,1 1 0,0-1 0,0 1 0,-5 5 0,0 2 0,1 0 0,0 0 0,1 1 0,-8 18 0,12-25 0,0 0 0,1 1 0,-1-1 0,1 0 0,0 1 0,0-1 0,1 1 0,-1-1 0,1 1 0,0-1 0,0 1 0,0-1 0,1 1 0,0-1 0,0 1 0,1 4 0,0-7-1,0 0 0,0 1 0,0-1-1,1 0 1,-1 0 0,0-1 0,1 1 0,0 0 0,-1-1-1,1 1 1,0-1 0,-1 0 0,1 0 0,0 0 0,0 0 0,0-1-1,0 1 1,0-1 0,0 0 0,0 0 0,5 0 0,1 0-168,-1 0 1,0-1 0,0 1-1,0-2 1,0 1 0,0-1-1,8-3 1,13-15-4072,-6-9-3729,-5-5-5836</inkml:trace>
</inkml:ink>
</file>

<file path=ppt/ink/ink3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26.350"/>
    </inkml:context>
    <inkml:brush xml:id="br0">
      <inkml:brushProperty name="width" value="0.025" units="cm"/>
      <inkml:brushProperty name="height" value="0.025" units="cm"/>
    </inkml:brush>
  </inkml:definitions>
  <inkml:trace contextRef="#ctx0" brushRef="#br0">49 1 5926,'0'0'19122,"-49"9"-22293</inkml:trace>
</inkml:ink>
</file>

<file path=ppt/ink/ink3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26.695"/>
    </inkml:context>
    <inkml:brush xml:id="br0">
      <inkml:brushProperty name="width" value="0.025" units="cm"/>
      <inkml:brushProperty name="height" value="0.025" units="cm"/>
    </inkml:brush>
  </inkml:definitions>
  <inkml:trace contextRef="#ctx0" brushRef="#br0">44 0 12043,'0'0'13357,"-26"63"-12396,19-22 96,0 12-416,4 1-449,3-3-128,0-2 0,0-9-64,11-6-1121,-1-10-1570,-3-10-448</inkml:trace>
</inkml:ink>
</file>

<file path=ppt/ink/ink3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27.037"/>
    </inkml:context>
    <inkml:brush xml:id="br0">
      <inkml:brushProperty name="width" value="0.025" units="cm"/>
      <inkml:brushProperty name="height" value="0.025" units="cm"/>
    </inkml:brush>
  </inkml:definitions>
  <inkml:trace contextRef="#ctx0" brushRef="#br0">1 147 16015,'8'-9'3176,"6"-5"-2254,1 0-1,0 1 0,1 1 0,1 0 0,0 1 0,0 1 1,1 1-1,22-9 0,-23 12-508,1 1 1,0 1-1,0 0 0,0 2 1,0 0-1,21 0 0,-38 2-407,0 0-1,0 0 1,-1 0-1,1 0 1,0 0-1,0 0 1,0 0-1,0 1 1,0-1-1,0 0 1,0 0-1,0 1 1,-1-1-1,1 1 1,0-1-1,0 1 1,0-1-1,-1 1 1,1-1-1,0 1 1,-1 0-1,1-1 1,0 1-1,-1 0 1,1-1-1,-1 1 1,1 0-1,0 1 1,-1 0 27,0 0 1,1 0 0,-1 0-1,0 0 1,-1 0-1,1 0 1,0 0-1,0 0 1,-1 0 0,1 0-1,-1 0 1,-1 3-1,-2 3 190,0 0-1,-1 0 1,1 0-1,-13 14 1,-24 19-5,-2-3 1,-50 36 0,45-37-192,47-37-68,1 0 0,-1 1 0,0-1 0,0 1 0,0-1 0,1 1 0,-1 0 1,0-1-1,1 1 0,-1 0 0,1-1 0,-1 1 0,0 0 0,1 0 0,0 0 0,-1-1 0,1 1 0,-1 0 0,1 0 0,0 0 0,0 0 1,-1 0-1,1 1 0,1-1-80,-1 0 0,1-1 0,0 1 0,-1-1 1,1 1-1,0-1 0,0 1 0,-1-1 0,1 0 0,0 1 1,0-1-1,0 0 0,-1 1 0,1-1 0,0 0 0,0 0 1,0 0-1,0 0 0,0 0 0,0 0 0,61-4-7162,-54 3 5850,35-6-8016</inkml:trace>
</inkml:ink>
</file>

<file path=ppt/ink/ink4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27.391"/>
    </inkml:context>
    <inkml:brush xml:id="br0">
      <inkml:brushProperty name="width" value="0.025" units="cm"/>
      <inkml:brushProperty name="height" value="0.025" units="cm"/>
    </inkml:brush>
  </inkml:definitions>
  <inkml:trace contextRef="#ctx0" brushRef="#br0">91 62 18225,'-6'9'2830,"5"-7"-2692,-50 93 5575,45-83-5228,1 0 0,0 0 0,1 0 0,1 0 0,0 1 0,0 0 0,0 15 0,3-27-474,0-1 0,0 0 0,0 1 0,0-1-1,0 0 1,0 1 0,0-1 0,0 0 0,0 0 0,0 1-1,0-1 1,0 0 0,1 1 0,-1-1 0,0 0-1,0 0 1,0 1 0,0-1 0,1 0 0,-1 0-1,0 1 1,0-1 0,0 0 0,1 0 0,-1 0-1,0 1 1,0-1 0,1 0 0,-1 0 0,0 0 0,0 0-1,1 0 1,-1 0 0,0 0 0,1 1 0,-1-1-1,0 0 1,1 0 0,-1 0 0,0 0 0,0 0-1,1 0 1,-1 0 0,0 0 0,1-1 0,-1 1-1,0 0 1,1 0 0,-1 0 0,0 0 0,0 0-1,1 0 1,-1-1 0,0 1 0,0 0 0,1 0 0,-1 0-1,0-1 1,0 1 0,1 0 0,15-14 397,-8 3-348,-1-1 0,0 0 0,-1 0 0,0-1 0,-1 1 0,0-1 1,-1 0-1,3-17 0,-2 0 64,-2 1 0,1-52 0,-6 76-245,-4 16-174,-3 23-410,9-32 537,0 1 0,0-1 0,0 1-1,0-1 1,1 0 0,-1 1 0,1-1 0,-1 0 0,1 0 0,0 1-1,0-1 1,0 0 0,0 0 0,0 0 0,0 0 0,4 4 0,-3-5-336,0 1 0,0-1 0,1 0 0,-1 1 0,1-1 0,-1 0 0,1 0 0,-1-1 0,1 1 0,-1 0 0,1-1 0,0 0 0,-1 0 0,1 1 0,3-2 0,19 1-5742</inkml:trace>
</inkml:ink>
</file>

<file path=ppt/ink/ink4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27.762"/>
    </inkml:context>
    <inkml:brush xml:id="br0">
      <inkml:brushProperty name="width" value="0.025" units="cm"/>
      <inkml:brushProperty name="height" value="0.025" units="cm"/>
    </inkml:brush>
  </inkml:definitions>
  <inkml:trace contextRef="#ctx0" brushRef="#br0">80 23 15278,'0'0'4015,"-9"11"-700,4-5-2996,-42 63 2788,44-65-2833,1 0-1,0 0 0,0 0 0,0 1 0,0-1 1,1 1-1,0-1 0,0 1 0,0 0 0,0 0 1,1-1-1,0 1 0,0 0 0,0 0 0,0-1 1,1 1-1,1 5 0,-2-9-245,0-1 0,1 1 0,-1-1-1,1 1 1,-1-1 0,1 1 0,-1-1 0,1 1 0,-1-1 0,1 1 0,0-1-1,-1 0 1,1 1 0,0-1 0,-1 0 0,1 1 0,0-1 0,-1 0 0,1 0 0,0 0-1,-1 0 1,1 0 0,0 0 0,-1 0 0,1 0 0,0 0 0,0 0 0,-1 0-1,1 0 1,0 0 0,-1-1 0,1 1 0,0 0 0,-1 0 0,2-1 0,20-13 783,-15 5-816,-1-1-1,-1 1 1,1-1 0,-2-1-1,0 1 1,0 0 0,0-1-1,-2 0 1,1 0 0,-1 0-1,-1 0 1,0 0 0,0 0-1,-3-20 1,-5 21-1294,7 10 1085,-1 0 1,1 0 0,-1 0 0,1 0 0,-1 0 0,1 0-1,-1 0 1,0 0 0,1 0 0,-1 0 0,1 0-1,-1 0 1,1 0 0,-1 1 0,1-1 0,0 0 0,-1 0-1,1 1 1,-1-1 0,1 0 0,-1 1 0,1-1-1,0 0 1,-1 1 0,1-1 0,0 0 0,-1 1 0,1-1-1,0 1 1,0-1 0,-1 1 0,1-1 0,0 1-1,0-1 1,0 2 0,-2 2-577,1-1 0,0 1 0,1 0 0,-1 0 0,1 0 0,0 0 0,0 0-1,0 0 1,0 0 0,1 0 0,0 0 0,-1 0 0,2 0 0,-1 0 0,0 0 0,1-1 0,-1 1 0,3 3 0,11 7-3492</inkml:trace>
</inkml:ink>
</file>

<file path=ppt/ink/ink4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28.119"/>
    </inkml:context>
    <inkml:brush xml:id="br0">
      <inkml:brushProperty name="width" value="0.025" units="cm"/>
      <inkml:brushProperty name="height" value="0.025" units="cm"/>
    </inkml:brush>
  </inkml:definitions>
  <inkml:trace contextRef="#ctx0" brushRef="#br0">44 265 11050,'0'0'1511,"6"-11"475,-1 4-1345,-2 3-128,1-1-1,-2 0 1,1 0-1,0 1 0,-1-2 1,0 1-1,0 0 1,0 0-1,-1-1 1,0 1-1,0-1 1,0 1-1,0-10 0,-1 14-447,0 1-1,0-1 0,-1 1 0,1-1 0,0 1 0,0-1 0,0 1 1,-1-1-1,1 0 0,0 1 0,0-1 0,-1 1 0,1-1 0,0 1 0,-1 0 1,1-1-1,-1 1 0,1-1 0,-1 1 0,1 0 0,-1-1 0,1 1 0,-1 0 1,1 0-1,-1-1 0,1 1 0,-1 0 0,1 0 0,-1 0 0,1 0 0,-1-1 1,0 1-1,1 0 0,-1 0 0,1 0 0,-1 0 0,0 1 0,1-1 0,-1 0 1,1 0-1,-1 0 0,1 0 0,-1 0 0,0 1 0,-1 0-24,-1 0-1,1-1 1,0 1-1,0 1 1,0-1-1,0 0 1,0 0-1,0 1 1,0-1-1,-2 4 1,-1 2 88,0 0 1,1 1-1,0-1 1,1 1-1,-1 0 1,2 0-1,-1 0 0,1 1 1,0-1-1,1 1 1,0-1-1,0 1 1,1-1-1,0 1 0,0 0 1,3 11-1,-2-19-92,-1 0-1,1 0 0,0 0 1,0 0-1,0 0 0,0 0 0,0 0 1,0-1-1,0 1 0,0 0 1,0-1-1,0 1 0,0-1 0,0 1 1,0-1-1,0 1 0,1-1 1,-1 0-1,0 1 0,0-1 0,1 0 1,-1 0-1,0 0 0,0 0 1,0 0-1,1-1 0,-1 1 0,0 0 1,0 0-1,1-1 0,-1 1 1,0-1-1,0 1 0,1-2 0,4 1 99,-1-2-1,0 1 0,0 0 0,-1-1 0,1 0 1,6-5-1,1-4-33,-2 0 0,1-1 0,-2 0 1,1 0-1,-2-1 0,0 0 0,-1-1 1,0 0-1,-1 0 0,-1 0 0,0-1 1,-1 0-1,-1 0 0,0 0 0,-2 0 1,1 0-1,-3-22 0,2 37-103,-1 0 0,0 0 0,0 0 0,0 1 0,0-1 0,0 0 0,0 0 0,0 0 0,0 1 0,0-1 1,0 0-1,-1 0 0,1 0 0,0 1 0,0-1 0,-1 0 0,1 1 0,0-1 0,-1 0 0,1 0 0,-1 1 0,1-1 0,-1 1 0,1-1 0,-1 1 0,0-1 0,1 1 0,-1-1 0,0 1 0,1-1 0,-1 1 0,-1-1 0,1 1-12,0 1-1,0-1 0,0 0 0,0 1 1,0-1-1,0 1 0,0-1 1,0 1-1,0-1 0,0 1 0,0 0 1,1-1-1,-1 1 0,0 0 0,0 0 1,1 0-1,-1-1 0,0 1 1,1 0-1,-1 0 0,1 0 0,-1 0 1,0 2-1,-8 20 125,1 1 0,1-1-1,1 2 1,1-1 0,1 1 0,1-1-1,0 45 1,3-68-103,0 0-1,0 0 0,0 0 1,0 0-1,0 0 1,0 0-1,0 0 1,0 0-1,0 1 0,1-1 1,-1 0-1,0 0 1,1 0-1,-1 0 1,1 0-1,-1 0 0,1 0 1,-1 0-1,1-1 1,0 1-1,-1 0 1,1 0-1,0 0 0,0-1 1,0 1-1,1 1 1,0-2 4,-1 0 0,1 0 1,0 1-1,-1-1 1,1 0-1,-1-1 0,1 1 1,0 0-1,-1 0 0,1-1 1,-1 1-1,1-1 1,-1 1-1,1-1 0,-1 0 1,2-1-1,4-2 20,0 0 0,-1-1 1,1 0-1,-1 0 0,0-1 0,7-8 0,-9 9-30,0 0 0,-1 0 0,0 0 0,0 0 0,0-1 0,0 0 0,1-6 0,-9 32 0,2-10 0,0 1 0,0 0 0,1 0 0,1 0 0,0 0 0,0 0 0,2 16 0,-1-26 0,0 0 0,0 0 0,0 0 0,0 0 0,1 0 0,-1 0 0,0 0 0,1 0 0,-1 0 0,0-1 0,1 1 0,-1 0 0,1 0 0,-1 0 0,1 0 0,0 0 0,-1-1 0,1 1 0,0 0 0,0-1 0,-1 1 0,1 0 0,0-1 0,0 1 0,0-1 0,0 1 0,0-1 0,0 0 0,0 1 0,0-1 0,0 0 0,0 0 0,0 0 0,0 0 0,0 1 0,0-1 0,0-1 0,0 1 0,0 0 0,0 0 0,0 0 0,0 0 0,0-1 0,0 1 0,0 0 0,0-1 0,0 1 0,-1-1 0,1 1 0,0-1 0,1 0 0,3-2 0,0 0 0,-1 0 0,1-1 0,-1 1 0,0-1 0,1 0 0,5-8 0,-2-2 0,0 0 0,-1-1 0,-1 0 0,8-23 0,-22 71 0,5-25 0,1 0 0,0 0 0,0 0 0,1 0 0,0 0 0,1 1 0,-1-1 0,2 0 0,-1 0 0,3 11 0,-3-19-36,0 1 0,0 0 0,0-1 0,1 1 0,-1 0 0,0-1 0,1 1 0,-1 0 1,0-1-1,1 1 0,-1-1 0,1 1 0,-1-1 0,1 1 0,-1-1 0,1 1 0,-1-1 0,1 1 0,0-1 0,-1 0 0,1 1 0,-1-1 0,1 0 0,0 0 0,-1 1 1,1-1-1,0 0 0,0 0 0,-1 0 0,1 0 0,0 0 0,-1 0 0,1 0 0,0 0 0,-1 0 0,1 0 0,0 0 0,0 0 0,-1-1 0,1 1 0,0 0 1,-1-1-1,1 1 0,-1 0 0,1-1 0,0 1 0,-1-1 0,1 1 0,-1 0 0,1-1 0,-1 1 0,1-1 0,-1 0 0,0 1 0,1-1 0,-1 0 0,28-35-3910,-7-33-4878,-14 26 2567</inkml:trace>
</inkml:ink>
</file>

<file path=ppt/ink/ink4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28.479"/>
    </inkml:context>
    <inkml:brush xml:id="br0">
      <inkml:brushProperty name="width" value="0.025" units="cm"/>
      <inkml:brushProperty name="height" value="0.025" units="cm"/>
    </inkml:brush>
  </inkml:definitions>
  <inkml:trace contextRef="#ctx0" brushRef="#br0">28 1 14926,'0'0'7629,"1"12"-6946,-14 223 4591,-2-16-1088,15-217-4184,0-1 1,-1 0 0,1 0 0,0 0 0,0 0 0,0 0 0,0 0 0,0 0 0,1 0 0,-1 0-1,0 0 1,0 0 0,1 0 0,-1 0 0,1 0 0,-1 0 0,1 0 0,-1 0 0,1 0-1,-1-1 1,1 1 0,0 0 0,0 1 0,0-2-2,0 0 0,0-1-1,0 1 1,0 0 0,-1 0 0,1 0 0,0-1 0,0 1-1,0 0 1,-1-1 0,1 1 0,0-1 0,0 1 0,-1-1-1,1 1 1,0-1 0,-1 1 0,1-1 0,-1 0 0,2-1-1,29-44-17,-8 4 17,-1 0 0,-3-2 0,-1-1 0,23-90 0,-40 117-4115,-4 5-6317</inkml:trace>
</inkml:ink>
</file>

<file path=ppt/ink/ink4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28.805"/>
    </inkml:context>
    <inkml:brush xml:id="br0">
      <inkml:brushProperty name="width" value="0.025" units="cm"/>
      <inkml:brushProperty name="height" value="0.025" units="cm"/>
    </inkml:brush>
  </inkml:definitions>
  <inkml:trace contextRef="#ctx0" brushRef="#br0">1 0 16496,'0'0'8135,"-1"61"-5796,3-54-994,10-5-673,2-2-351,-1-3-385,1-14-2947,-2-4-3780,0-5-8167</inkml:trace>
</inkml:ink>
</file>

<file path=ppt/ink/ink4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29.162"/>
    </inkml:context>
    <inkml:brush xml:id="br0">
      <inkml:brushProperty name="width" value="0.025" units="cm"/>
      <inkml:brushProperty name="height" value="0.025" units="cm"/>
    </inkml:brush>
  </inkml:definitions>
  <inkml:trace contextRef="#ctx0" brushRef="#br0">40 0 21396,'-2'9'1169,"-8"34"-286,1 0-1,2 0 0,0 47 1,3 147 2497,4-187-2432,16-88 8,-8 2-1144,-2-1 0,-1 0-1,-1-71 1,-4 118 153,1 1 0,0-1-1,0 1 1,1-1 0,1 0 0,-1 0-1,6 12 1,-7-20 81,0 0-1,0 0 0,0 0 1,0 0-1,0 0 1,0 0-1,1 0 0,-1 0 1,1 0-1,-1-1 1,1 1-1,0-1 1,-1 1-1,1-1 0,0 0 1,0 1-1,0-1 1,0 0-1,0 0 1,0-1-1,1 1 0,-1 0 1,0-1-1,0 1 1,1-1-1,-1 0 1,0 0-1,0 0 0,1 0 1,-1 0-1,0 0 1,1-1-1,-1 1 1,0-1-1,0 1 0,0-1 1,1 0-1,-1 0 1,0 0-1,3-2 0,1-1-4,0-1-1,-1 0 1,0 0-1,0 0 0,0 0 1,0-1-1,-1 0 1,0 0-1,0 0 0,4-11 1,17-38 75,-33 82-116,1 1 0,1 0 0,2 0 0,-3 54 0,13-87-131,2-10-1585,1-16-3382,-1-8-3075</inkml:trace>
</inkml:ink>
</file>

<file path=ppt/ink/ink4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29.506"/>
    </inkml:context>
    <inkml:brush xml:id="br0">
      <inkml:brushProperty name="width" value="0.025" units="cm"/>
      <inkml:brushProperty name="height" value="0.025" units="cm"/>
    </inkml:brush>
  </inkml:definitions>
  <inkml:trace contextRef="#ctx0" brushRef="#br0">15 1 10025,'0'0'8072,"-15"54"-6598,15-27-482,0 0-735,3-4-225,9-5-385,4-5-1793,1-5-3267,1-7-3587</inkml:trace>
</inkml:ink>
</file>

<file path=ppt/ink/ink4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29.861"/>
    </inkml:context>
    <inkml:brush xml:id="br0">
      <inkml:brushProperty name="width" value="0.025" units="cm"/>
      <inkml:brushProperty name="height" value="0.025" units="cm"/>
    </inkml:brush>
  </inkml:definitions>
  <inkml:trace contextRef="#ctx0" brushRef="#br0">26 1 2018,'0'0'22373,"-2"8"-20985,-4 13-691,2-7-128,0 0-1,1 1 1,0 0-1,1 0 1,0 0-1,2 27 0,0-41-530,1-1 0,-1 1-1,1-1 1,-1 1-1,1-1 1,-1 1-1,1-1 1,-1 1-1,1-1 1,0 1-1,-1-1 1,1 0 0,-1 1-1,1-1 1,0 0-1,-1 0 1,1 1-1,0-1 1,0 0-1,-1 0 1,1 0-1,0 0 1,0 0-1,-1 0 1,1 0 0,0 0-1,-1 0 1,1 0-1,0 0 1,0-1-1,-1 1 1,1 0-1,0 0 1,-1-1-1,1 1 1,-1 0 0,2-2-1,25-11 768,-2-9-730,-19 16-78,0 0 0,1 0-1,-1 1 1,1 0 0,0 1 0,1-1-1,-1 1 1,1 1 0,11-5 0,-17 13 6,0 0 0,-1 0 0,0 0 1,0 0-1,-1 1 0,1-1 1,-1 0-1,0 1 0,-2 6 0,2-7 2,0-5-5,1 0 0,-1 0 0,0 1 0,0-1 0,0 0 0,0 0 0,1 1 0,-1-1 0,0 0 0,0 0 0,0 1 0,1-1 0,-1 0 0,0 0 0,1 0 0,-1 0 0,0 0 0,0 1 0,1-1 0,-1 0 0,0 0 0,1 0 0,-1 0 0,0 0 0,0 0 0,1 0 0,-1 0 0,0 0 0,1 0 0,-1 0 0,0 0 0,1 0 0,-1 0 0,0 0 0,0-1 0,1 1 0,-1 0 0,0 0 0,1 0 0,-1 0 0,0 0 0,0-1 0,0 1 0,1 0 0,-1 0 0,0 0 0,0-1 0,0 1 0,1 0 0,-1 0 0,0-1 0,0 1 0,0 0 0,0-1 0,0 1 0,1-1 0,13-12 0,-14 13 0,24-20-63,-24 19 56,1 1 1,-1 0-1,0 0 0,1 0 1,-1 0-1,1-1 0,-1 1 1,0 0-1,1 0 0,-1 0 1,0 0-1,1 0 0,-1 0 1,1 0-1,-1 0 0,0 0 1,1 0-1,-1 0 0,1 1 1,-1-1-1,0 0 0,1 0 1,-1 0-1,0 0 0,1 1 1,-1-1-1,0 0 0,1 0 1,-1 0-1,0 1 0,0-1 1,1 0-1,-1 1 0,0-1 1,1 1-1,0 3-157,0 1 0,0 0 0,0 0 0,0 0 0,-1 0 0,1 1 0,-2 6 0,1-7-144,-1-1-1,1 0 1,0 1-1,0-1 0,1 0 1,-1 1-1,1-1 0,0 0 1,0 1-1,1-1 1,-1 0-1,4 6 0,4-7-9022</inkml:trace>
</inkml:ink>
</file>

<file path=ppt/ink/ink4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3:17.511"/>
    </inkml:context>
    <inkml:brush xml:id="br0">
      <inkml:brushProperty name="width" value="0.025" units="cm"/>
      <inkml:brushProperty name="height" value="0.025" units="cm"/>
    </inkml:brush>
  </inkml:definitions>
  <inkml:trace contextRef="#ctx0" brushRef="#br0">1 402 16688,'0'-16'304,"1"-7"-22,0 1 1,2-1-1,1 1 0,1 0 0,0 0 1,2 0-1,10-24 0,-8 28 189,-1 0 0,2 1 0,0 0 0,1 0 0,1 1 0,1 1 0,0 0 0,28-24 0,-40 38-463,1-1 0,-1 1 0,1 0 0,-1 0 0,1 0 0,0 1 0,0-1 0,-1 0 0,1 1 0,0-1 0,0 1 0,0-1 0,0 1 0,-1 0 1,1 0-1,0 0 0,0 0 0,3 0 0,-4 1-2,0-1 0,0 1 0,0 0 1,0-1-1,0 1 0,0 0 1,0 0-1,0 0 0,0 0 0,0 0 1,0 0-1,0 0 0,-1 0 0,1 0 1,-1 0-1,1 1 0,-1-1 0,1 0 1,-1 0-1,1 2 0,1 8 68,-1 0 1,0 1-1,0-1 0,-3 21 0,2-25-14,-6 43 596,-2 1-1,-22 79 1,-9 48 1232,35-155-1774,1 1 1,2-1 0,1 0-1,0 1 1,2-1 0,5 31-1,-6-48-211,1-1-1,0 1 0,0-1 0,0 0 0,1 0 1,-1 0-1,1 0 0,0 0 0,1 0 0,-1-1 1,1 1-1,0-1 0,5 5 0,-4-6-222,-1-1-1,1 1 1,0-1-1,-1 0 0,1 0 1,0 0-1,0-1 1,0 0-1,1 0 0,-1 0 1,0 0-1,0-1 1,1 0-1,-1 0 0,0 0 1,11-3-1,-9 1-271,0 1 0,1-2 0,-1 1 0,0-1-1,0 0 1,0-1 0,0 0 0,-1 0 0,0 0 0,0-1 0,0 1-1,9-10 1,31-37-4687</inkml:trace>
</inkml:ink>
</file>

<file path=ppt/ink/ink4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3:17.883"/>
    </inkml:context>
    <inkml:brush xml:id="br0">
      <inkml:brushProperty name="width" value="0.025" units="cm"/>
      <inkml:brushProperty name="height" value="0.025" units="cm"/>
    </inkml:brush>
  </inkml:definitions>
  <inkml:trace contextRef="#ctx0" brushRef="#br0">96 105 2947,'-2'-10'5413,"1"6"-4724,-10-38 2684,10 40-3120,0 0 0,1 1 0,-1-1 0,0 0 0,0 1 0,0-1 0,0 1 0,0-1 0,0 1 0,0 0 0,-1-1 0,1 1 0,0 0 0,-1 0 0,1 0 0,-1 0-1,0 0 1,1 0 0,-1 0 0,1 1 0,-1-1 0,0 1 0,0-1 0,1 1 0,-3-1 0,3 1-184,0 1 0,0-1 0,0 1 0,0-1 0,0 1 0,0-1 0,1 1 1,-1-1-1,0 1 0,0 0 0,1-1 0,-1 1 0,0 0 0,1 0 0,-1-1 0,1 1 0,-1 0 0,1 0 0,-1 0 0,1 0 0,0 0 0,-1 0 0,1 0 0,0 0 0,0 0 0,0 0 0,0 1 0,-4 35 426,3-32-318,-2 31 173,1 0 1,2-1-1,1 1 0,2 0 0,1-1 0,17 66 0,-19-96-339,0 0 0,1 0 0,-1-1 1,1 1-1,0-1 0,0 0 0,4 5 1,-6-8-5,-1 0 0,1-1 0,-1 1 0,1-1 0,0 1 0,0 0 1,-1-1-1,1 1 0,0-1 0,0 0 0,-1 1 0,1-1 0,0 0 0,0 1 1,0-1-1,0 0 0,0 0 0,-1 0 0,1 0 0,0 1 0,0-2 1,0 1-1,0 0 0,0 0 0,0 0 0,0 0 0,0 0 0,-1-1 1,1 1-1,0 0 0,0-1 0,0 1 0,-1-1 0,1 1 0,0-1 0,0 1 1,-1-1-1,1 1 0,0-1 0,-1 0 0,1 1 0,-1-1 0,1 0 1,-1 0-1,1 1 0,-1-1 0,1 0 0,-1 0 0,0 0 0,1-1 1,3-8 294,0 0 1,0 0 0,-1 0-1,0 0 1,-1-1 0,0 1 0,0-14-1,1-80 1101,-4 84-1277,1 0 91,-1 0 0,-1 0 0,-7-27-1,8 39-132,-1 1 0,-1 0 0,1 0 0,-1 0 0,0 0 0,-1 0-1,0 1 1,0-1 0,0 1 0,-1 0 0,-10-10 0,14 15-95,1 0 1,-1 0-1,0 0 1,0 0-1,-1 0 1,1 0-1,0 0 1,0 0-1,0 0 1,-1 1-1,1-1 1,0 1 0,0-1-1,-1 1 1,1-1-1,-1 1 1,1 0-1,0-1 1,-1 1-1,1 0 1,-1 0-1,1 0 1,-1 0-1,1 1 1,0-1-1,-1 0 1,1 0-1,0 1 1,-1-1-1,1 1 1,0-1 0,-1 1-1,1 0 1,0 0-1,0-1 1,0 1-1,-1 0 1,1 0-1,0 0 1,0 0-1,0 0 1,1 0-1,-1 0 1,0 1-1,0-1 1,1 0-1,-1 0 1,0 1-1,1-1 1,-1 0 0,1 1-1,0-1 1,-1 2-1,-2 9-593,-1 0-1,2 0 1,0 0 0,-1 21-1,2-19-117,0 50-3855,10-24-1414,3-21-496</inkml:trace>
</inkml:ink>
</file>

<file path=ppt/ink/ink4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3:18.211"/>
    </inkml:context>
    <inkml:brush xml:id="br0">
      <inkml:brushProperty name="width" value="0.025" units="cm"/>
      <inkml:brushProperty name="height" value="0.025" units="cm"/>
    </inkml:brush>
  </inkml:definitions>
  <inkml:trace contextRef="#ctx0" brushRef="#br0">1 0 12107,'0'0'6561,"6"11"-4724,12 31-1155,-2 2 1,-1 0-1,-3 1 1,9 54-1,-2-9-566,-5-28-110,-5-17-109,2-1-1,23 60 1,-21-81-1178,-3-14-1052,-1-10-3539,-3-11-1933</inkml:trace>
</inkml:ink>
</file>

<file path=ppt/ink/ink4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3:18.567"/>
    </inkml:context>
    <inkml:brush xml:id="br0">
      <inkml:brushProperty name="width" value="0.025" units="cm"/>
      <inkml:brushProperty name="height" value="0.025" units="cm"/>
    </inkml:brush>
  </inkml:definitions>
  <inkml:trace contextRef="#ctx0" brushRef="#br0">20 1 14382,'0'0'1521,"-3"15"11,-4 22-1083,2 1 0,2 0 1,1 0-1,4 41 0,0-53-149,1 0 1,1-1-1,1 1 1,1-1-1,2-1 1,0 1-1,19 36 1,-23-55-231,0 0 0,0 0 0,0 0 1,1 0-1,0-1 0,0 1 0,0-2 0,1 1 1,0 0-1,0-1 0,0 0 0,12 6 0,-16-9 11,1 0-1,-1-1 1,1 1-1,-1 0 1,1-1-1,-1 1 1,1-1-1,-1 0 1,1 0-1,-1 0 1,1 0-1,-1 0 1,1 0-1,0-1 1,-1 1-1,0-1 1,1 0-1,-1 0 1,1 0-1,-1 0 1,0 0-1,0 0 1,1-1-1,-1 1 1,0-1-1,0 0 1,0 1-1,-1-1 1,1 0-1,0 0 1,-1 0-1,1 0 1,-1 0-1,0-1 1,0 1-1,0 0 1,0-1-1,1-3 1,2-3 274,-2 1 0,1-1 0,-1 0 1,-1 0-1,1 0 0,-2 0 0,1-1 1,-2-14-1,1 21-298,0 1 0,0 0 0,0-1 0,-1 1 0,1 0 0,-1 0 1,1-1-1,-1 1 0,0 0 0,0 0 0,0 0 0,0 0 0,0 0 0,0 0 0,-1 0 0,1 0 0,0 1 1,-1-1-1,0 0 0,1 1 0,-1-1 0,0 1 0,0 0 0,0 0 0,0-1 0,0 1 0,0 0 0,0 1 1,0-1-1,0 0 0,-1 1 0,1-1 0,0 1 0,0 0 0,-1-1 0,1 1 0,0 0 0,-4 1 1,3 0-54,0-1 0,-1 2 0,1-1 0,0 0 1,0 1-1,0-1 0,-1 1 0,2 0 0,-1 0 1,0 0-1,0 0 0,1 1 0,-1-1 0,1 1 1,0 0-1,-1-1 0,-1 5 0,1-2-48,-1 1-1,1-1 0,0 1 1,0 0-1,1 0 1,0 0-1,0 1 0,-1 7 1,3-13-43,0 0 1,0-1-1,-1 1 1,1-1-1,0 1 1,0 0-1,0-1 1,0 1-1,1-1 1,-1 1-1,0-1 1,0 1-1,0 0 1,0-1-1,1 1 1,-1-1 0,0 1-1,0-1 1,1 1-1,-1-1 1,0 1-1,1-1 1,-1 1-1,0-1 1,1 0-1,-1 1 1,1-1-1,-1 0 1,1 1-1,-1-1 1,1 0-1,-1 1 1,1-1-1,-1 0 1,2 0-1,0 1-319,-1-1 1,1 0-1,-1 0 1,1 0-1,0 0 0,-1-1 1,1 1-1,-1 0 1,1-1-1,-1 1 0,1-1 1,-1 1-1,3-2 1,22-20-7144</inkml:trace>
</inkml:ink>
</file>

<file path=ppt/ink/ink4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4:16.980"/>
    </inkml:context>
    <inkml:brush xml:id="br0">
      <inkml:brushProperty name="width" value="0.025" units="cm"/>
      <inkml:brushProperty name="height" value="0.025" units="cm"/>
    </inkml:brush>
  </inkml:definitions>
  <inkml:trace contextRef="#ctx0" brushRef="#br0">1 1 15599,'0'0'3459,"12"53"-32,-6-12-1217,2 12-832,0 5-321,2 3-673,0-2-320,2-6-32,2-9-576,-7-11-257,4-11 32,-5-9-192,-3-5-1089,-6-24-10858</inkml:trace>
</inkml:ink>
</file>

<file path=ppt/ink/ink4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4:17.322"/>
    </inkml:context>
    <inkml:brush xml:id="br0">
      <inkml:brushProperty name="width" value="0.025" units="cm"/>
      <inkml:brushProperty name="height" value="0.025" units="cm"/>
    </inkml:brush>
  </inkml:definitions>
  <inkml:trace contextRef="#ctx0" brushRef="#br0">0 246 14958,'0'0'9711,"12"7"-7640,-5-3-1684,28 12 523,-34-15-843,1-1-1,0 1 0,0-1 0,-1 0 1,1 0-1,0 0 0,0 0 1,-1 0-1,1 0 0,0-1 0,0 1 1,-1-1-1,1 1 0,0-1 0,-1 1 1,1-1-1,-1 0 0,1 0 1,0 0-1,-1 0 0,0 0 0,1 0 1,1-2-1,5-6 106,-1 1 0,-1-1-1,0 0 1,0 0 0,0 0 0,-1-1 0,-1 0-1,0 0 1,0 0 0,2-13 0,-1-3 140,-1-1 0,-2 0 1,0-38-1,0 73-312,0-1 0,0 1 0,1 0 0,0-1 0,0 1 0,1-1 0,0 0 0,6 8 0,-2-1 0,-2-5-433,-1 0 1,2 0-1,-1-1 1,1 0-1,0-1 1,15 13-1,-15-15-456,0 0 0,0 0 0,1-1 0,0 0 0,0 0-1,0-1 1,0 0 0,0 0 0,1-1 0,-1 0 0,1-1-1,0 0 1,13 0 0,4-1-16402</inkml:trace>
</inkml:ink>
</file>

<file path=ppt/ink/ink4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4:18.215"/>
    </inkml:context>
    <inkml:brush xml:id="br0">
      <inkml:brushProperty name="width" value="0.025" units="cm"/>
      <inkml:brushProperty name="height" value="0.025" units="cm"/>
    </inkml:brush>
  </inkml:definitions>
  <inkml:trace contextRef="#ctx0" brushRef="#br0">48 139 15086,'0'0'2114,"-8"9"433,-23 28-305,30-36-2097,0 0-1,0-1 1,1 1 0,-1 0 0,1 0-1,-1-1 1,0 1 0,1 0-1,0 0 1,-1 0 0,1 0 0,-1 0-1,1 0 1,0 0 0,0 0 0,-1 0-1,1 0 1,0 0 0,0 0 0,0 0-1,0 0 1,0 0 0,0 0 0,1-1-1,-1 1 1,0 0 0,1 2 0,0-3-12,0 1 0,0 0 0,0 0 0,0-1 0,0 1 0,1-1 0,-1 1 0,0-1 1,0 0-1,0 1 0,1-1 0,-1 0 0,0 0 0,1 0 0,-1 0 0,0 0 0,2 0 0,5 0 375,0-1-1,1-1 0,-1 1 0,13-5 0,-9 0-362,0-1 1,0 0-1,-1-1 0,0 0 0,0-1 0,-1 0 0,15-17 0,-19 20-99,-1-1-1,0 1 0,0-1 0,-1 0 0,1-1 1,-2 1-1,1 0 0,-1-1 0,0 0 0,0 0 0,-1 0 1,-1 0-1,3-14 0,-4 21-45,0 1 0,0 0 0,0-1 0,0 1 0,0 0 0,0-1 0,0 1 0,0 0 0,0-1 0,0 1 0,0 0 0,0-1 0,0 1 0,0 0 0,-1-1 0,1 1 0,0 0 0,0-1 0,0 1 0,0 0 0,0 0 0,-1-1 0,1 1 0,0 0 0,0 0 0,-1-1 0,1 1 0,0 0 0,0 0 0,-1 0 0,1-1 0,0 1 0,-1 0 0,1 0 0,0 0 0,0 0 0,-1 0 0,1 0 0,0-1 0,-1 1 0,0 0 0,-15 9 0,-14 19 0,17-12 0,1 2 0,0-1 0,2 2 0,0 0 0,1 0 0,0 0 0,2 1 0,0 0 0,1 1 0,-3 26 0,9-45 0,-1-1 0,1 1 0,0-1 0,0 0 0,0 1 0,0-1 0,0 0 0,0 1 0,0-1 0,1 1 0,-1-1 0,0 0 0,1 1 0,-1-1 0,1 0 0,-1 0 0,1 1 0,0-1 0,0 0 0,-1 0 0,1 0 0,0 0 0,0 0 0,0 0 0,0 0 0,0 0 0,0 0 0,1-1 0,-1 1 0,0 0 0,0-1 0,0 1 0,1-1 0,-1 1 0,0-1 0,1 1 0,-1-1 0,0 0 0,1 0 0,-1 0 0,1 0 0,-1 0 0,0 0 0,1 0 0,-1 0 0,0 0 0,2-1 0,6-1 0,1 0 0,-1-1 0,-1 0 0,1 0 0,15-9 0,59-38 0,-51 30 0,1 0 0,40-16 0,-72 35 0,0 0 0,0 1 0,0-1 0,1 0 0,-1 1 0,0-1 0,0 1 0,0-1 0,1 1 0,-1 0 0,0-1 0,1 1 0,-1 0 0,0 0 0,1 0 0,-1 0 0,0 0 0,0 0 0,1 1 0,-1-1 0,0 0 0,1 1 0,-1-1 0,0 1 0,0-1 0,0 1 0,1-1 0,-1 1 0,0 0 0,0 0 0,0-1 0,0 1 0,0 0 0,0 0 0,-1 0 0,1 0 0,0 0 0,0 0 0,-1 1 0,1-1 0,0 2 0,1 5 0,-1-1 0,0 1 0,0-1 0,-1 1 0,0 0 0,-2 8 0,1 9 0,-1 69 0,17-114 0,-6-6 0,-2-1 0,-1 0 0,-1 0 0,-1-1 0,-1 1 0,-2-1 0,-2-46 0,0 29 0,3 45-108,-1-1-1,1 0 1,-1 1 0,1-1 0,-1 1-1,1 0 1,0-1 0,-1 1-1,1 0 1,0 0 0,-1 0 0,1 0-1,0 0 1,1 1 0,0-1-697,49-1-12071,-22-3-1287</inkml:trace>
</inkml:ink>
</file>

<file path=ppt/ink/ink4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4:18.714"/>
    </inkml:context>
    <inkml:brush xml:id="br0">
      <inkml:brushProperty name="width" value="0.025" units="cm"/>
      <inkml:brushProperty name="height" value="0.025" units="cm"/>
    </inkml:brush>
  </inkml:definitions>
  <inkml:trace contextRef="#ctx0" brushRef="#br0">31 0 15727,'0'0'6459,"7"10"-3266,0 3-2549,0 0 0,-1 0 0,0 1 0,-1-1 0,-1 1 0,0 0 0,0 1 0,-2-1 0,0 1 0,0 20 0,-2 135-492,-36 266 0,32-332-152,4-49 0,8-178-3283,-8 96 1204,-2 0 0,0 0 1,-2 1-1,-13-49 0,-12-13-7242</inkml:trace>
</inkml:ink>
</file>

<file path=ppt/ink/ink4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4:19.054"/>
    </inkml:context>
    <inkml:brush xml:id="br0">
      <inkml:brushProperty name="width" value="0.025" units="cm"/>
      <inkml:brushProperty name="height" value="0.025" units="cm"/>
    </inkml:brush>
  </inkml:definitions>
  <inkml:trace contextRef="#ctx0" brushRef="#br0">72 128 11883,'-10'-7'6241,"-50"-35"1297,59 40-4490,10-1-1997,475-62 1955,-456 63-2997,2-2-60,0 2-1,0 1 1,0 1 0,1 2-1,56 10 1,-51 4-2641,-18 1-3745,-10 4-4698</inkml:trace>
</inkml:ink>
</file>

<file path=ppt/ink/ink4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4:19.878"/>
    </inkml:context>
    <inkml:brush xml:id="br0">
      <inkml:brushProperty name="width" value="0.025" units="cm"/>
      <inkml:brushProperty name="height" value="0.025" units="cm"/>
    </inkml:brush>
  </inkml:definitions>
  <inkml:trace contextRef="#ctx0" brushRef="#br0">13 56 16432,'0'0'13596,"1"12"-12896,-15 291 1270,23-313-1884,1-12-103,-2-13 17,-1 0 0,-2 0 0,-1-1 0,-2 1 0,-2-1 0,-6-61 0,6 96 0,0-1 0,0 1 0,0 0 0,0 0 0,0 0 0,0 0 0,0-1 0,0 1 0,-1 0 0,1 0 0,0 0 0,-1 0 0,1 0 0,-1 0 0,1 0 0,-1-1 0,0 1 0,1 1 0,-1-1 0,0 0 0,1 0 0,-1 0 0,0 0 0,0 0 0,0 1 0,0-1 0,0 0 0,-1 0 0,1 2 0,0 0 0,0 1 0,0-1 0,0 0 0,0 0 0,0 1 0,0-1 0,1 0 0,-1 1 0,0-1 0,1 1 0,-1-1 0,1 1 0,0-1 0,0 1 0,-1-1 0,1 1 0,0-1 0,0 1 0,0 0 0,1 1 0,-3 18 0,2-1 0,1 1 0,0 0 0,1 0 0,8 31 0,-8-47 0,-1 0 0,1-1 0,0 1 0,0 0 0,0-1 0,0 0 0,1 0 0,0 1 0,0-1 0,0-1 0,0 1 0,1 0 0,-1-1 0,1 0 0,0 0 0,0 0 0,0 0 0,1-1 0,-1 1 0,0-1 0,1 0 0,0-1 0,-1 1 0,1-1 0,0 0 0,0 0 0,0 0 0,0-1 0,7 1 0,-6-2 0,-1 1 0,0-1 0,0 0 0,0 0 0,0 0 0,1-1 0,-2 0 0,1 0 0,0 0 0,0-1 0,-1 0 0,1 1 0,-1-1 0,0-1 0,0 1 0,0-1 0,0 0 0,-1 1 0,1-2 0,-1 1 0,3-5 0,0-1 0,0 0 0,0-1 0,-1 0 0,-1 0 0,0 0 0,0-1 0,-1 1 0,2-16 0,-13 69 0,4-27 0,0 0 0,2 0 0,0 0 0,0 0 0,2 0 0,-1 0 0,5 25 0,-4-38 0,1-1 0,-1 0 0,1 1 0,0-1 0,-1 0 0,1 0 0,0 1 0,0-1 0,0 0 0,0 0 0,0 0 0,0 0 0,0 0 0,0 0 0,1-1 0,-1 1 0,0 0 0,0 0 0,1-1 0,-1 1 0,1-1 0,-1 0 0,0 1 0,1-1 0,-1 0 0,1 0 0,-1 1 0,1-1 0,-1 0 0,0-1 0,1 1 0,-1 0 0,1 0 0,-1-1 0,1 1 0,-1-1 0,0 1 0,1-1 0,-1 1 0,2-2 0,4-1 0,1 0 0,0-1 0,-1 0 0,0 0 0,12-9 0,-4 0 0,0-2 0,-1 0 0,0 0 0,-2-1 0,0-1 0,0 0 0,-1 0 0,-2-1 0,13-30 0,-23 52 0,-8 23 0,1 1 0,2-1 0,-5 40 0,11-66 0,0 1 0,0-1 0,0 1 0,0-1 0,0 1 0,0-1 0,1 1 0,-1-1 0,0 0 0,1 1 0,-1-1 0,1 1 0,-1-1 0,1 0 0,0 1 0,0-1 0,-1 0 0,1 0 0,0 1 0,0-1 0,0 0 0,0 0 0,1 0 0,-1 0 0,2 1 0,-1-1 0,1 0 0,0-1 0,-1 1 0,1 0 0,0-1 0,0 0 0,0 1 0,-1-1 0,1 0 0,0-1 0,0 1 0,4-1 0,4-2 0,-1 1 0,1-2 0,-1 0 0,0 0 0,0-1 0,11-6 0,-4-1 0,0-1 0,0-1 0,-1 0 0,-1-1 0,-1 0 0,0-1 0,-1-1 0,15-24 0,-37 57-744,0 1 0,1 0 1,1 1-1,1-1 0,1 1 0,0 0 0,1 1 0,-3 36 1,10-43-5589,10-10-1109</inkml:trace>
</inkml:ink>
</file>

<file path=ppt/ink/ink4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4:20.345"/>
    </inkml:context>
    <inkml:brush xml:id="br0">
      <inkml:brushProperty name="width" value="0.025" units="cm"/>
      <inkml:brushProperty name="height" value="0.025" units="cm"/>
    </inkml:brush>
  </inkml:definitions>
  <inkml:trace contextRef="#ctx0" brushRef="#br0">1 0 19442,'0'0'8109,"0"9"-6598,16 161 1829,0-2-3039,-14-121-253,-4 200-32,2-243-16,0-1 0,0 0 0,-1 1 0,1-1 0,0 1 0,-1-1 0,0 0 0,0 0 0,0 1 0,0-1 0,0 0 0,-1 0 0,1 0 0,-4 3 0,4-10 0,-1 0 0,1-1 0,0 1 0,0-1 0,1 1 0,-1-1 0,1 0 0,0-5 0,1-233 0,2 198 0,2 1 0,1 0 0,18-62 0,-22 99 0,0 0 0,0 1 0,0-1 0,1 1 0,0 0 0,0 0 0,0 0 0,1 0 0,0 0 0,0 1 0,0-1 0,1 1 0,0 0 0,0 0 0,0 1 0,0 0 0,1 0 0,0 0 0,0 1 0,0-1 0,0 1 0,1 1 0,-1-1 0,1 1 0,-1 0 0,1 1 0,0 0 0,0 0 0,10 0 0,-3 0 0,0 1 0,0 0 0,-1 1 0,1 1 0,26 6 0,-37-7 0,-1 0 0,1-1 0,0 2 0,0-1 0,0 0 0,-1 0 0,1 1 0,0 0 0,-1-1 0,0 1 0,1 0 0,-1 0 0,0 0 0,0 1 0,0-1 0,0 0 0,0 1 0,-1-1 0,1 1 0,-1 0 0,0-1 0,0 1 0,1 0 0,-2 0 0,1 0 0,0 0 0,-1 0 0,1 0 0,-1 0 0,0 0 0,0 0 0,0 0 0,-1 4 0,-1-2 0,1 0 0,-1 0 0,-1 0 0,1 0 0,-1-1 0,1 1 0,-1-1 0,-1 0 0,1 0 0,-1 0 0,1 0 0,-1 0 0,0-1 0,0 0 0,-1 1 0,1-2 0,-6 4 0,-6 3 0,-1 0 0,0-1 0,-28 9 0,35-14 15,-1 0-1,1-1 1,-1 0 0,0 0-1,0-1 1,-16-1 0,25 0-27,0 0-1,0 0 1,0 0 0,0-1 0,0 1-1,0-1 1,0 1 0,0-1 0,0 1-1,0-1 1,0 0 0,0 0 0,1 0-1,-1 0 1,0 0 0,1 0 0,-1-1 0,1 1-1,-1-1 1,1 1 0,-1-1 0,1 1-1,0-1 1,0 0 0,0 1 0,0-1-1,0 0 1,0 0 0,1 0 0,-1 0 0,1 0-1,-1 0 1,1 0 0,-1 0 0,1 0-1,0 0 1,0 0 0,0 0 0,0 0-1,1 0 1,0-2 0,9-22-3570,10 5-4335,13-2-5221</inkml:trace>
</inkml:ink>
</file>

<file path=ppt/ink/ink4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4:20.703"/>
    </inkml:context>
    <inkml:brush xml:id="br0">
      <inkml:brushProperty name="width" value="0.025" units="cm"/>
      <inkml:brushProperty name="height" value="0.025" units="cm"/>
    </inkml:brush>
  </inkml:definitions>
  <inkml:trace contextRef="#ctx0" brushRef="#br0">1 0 17969,'0'0'3812,"7"64"191,-2-22 97,0 6-1409,1 6-2499,-2 2-192,1 2 0,1-1 0,-3-3 0,1-7 0,-1-7-577,-3-9-4515,0-10-3140</inkml:trace>
</inkml:ink>
</file>

<file path=ppt/ink/ink4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4:21.046"/>
    </inkml:context>
    <inkml:brush xml:id="br0">
      <inkml:brushProperty name="width" value="0.025" units="cm"/>
      <inkml:brushProperty name="height" value="0.025" units="cm"/>
    </inkml:brush>
  </inkml:definitions>
  <inkml:trace contextRef="#ctx0" brushRef="#br0">57 803 21588,'0'0'6342,"57"-12"-4612,-6-5-641,15-2 160,9-4-480,8 0-769,0-2 0,-5 2 0,-12 1-865,-12 0-1089,-15 3-1953,-22 3-1506,-17-1-1922</inkml:trace>
  <inkml:trace contextRef="#ctx0" brushRef="#br0" timeOffset="1">1 213 19795,'0'0'5157,"84"-24"-1666,-16 15-1665,14-1 95,16-1-1344,12-5-577,2-3 0,-9-11 0,-6-11-5061,-7-12-10441</inkml:trace>
</inkml:ink>
</file>

<file path=ppt/ink/ink4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4:48.864"/>
    </inkml:context>
    <inkml:brush xml:id="br0">
      <inkml:brushProperty name="width" value="0.025" units="cm"/>
      <inkml:brushProperty name="height" value="0.025" units="cm"/>
    </inkml:brush>
  </inkml:definitions>
  <inkml:trace contextRef="#ctx0" brushRef="#br0">85 1 11275,'-12'78'736,"2"-3"-351,4 2 415,3-2-511,3-7-33,0-4-96,9 0-160,1-3-1217,0-5-3075</inkml:trace>
  <inkml:trace contextRef="#ctx0" brushRef="#br0" timeOffset="1">57 1064 10090,'-12'77'992,"-2"2"-799,2 0-97,3 0 512,3-10 609,4-5-256,1-4-832,1-6-129,0-2-1057,0 0-1602,0 2-1793,0 0 2594,0-2-448</inkml:trace>
</inkml:ink>
</file>

<file path=ppt/ink/ink4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4:49.223"/>
    </inkml:context>
    <inkml:brush xml:id="br0">
      <inkml:brushProperty name="width" value="0.025" units="cm"/>
      <inkml:brushProperty name="height" value="0.025" units="cm"/>
    </inkml:brush>
  </inkml:definitions>
  <inkml:trace contextRef="#ctx0" brushRef="#br0">29 1 6822,'0'55'2755,"0"-6"256,-7-7-32,-1-9-353,2-9-1313,2-7-736,1-7-417,3-5-160,0-1-1537,1 4-1058,5 5-416,-1 6-1281</inkml:trace>
</inkml:ink>
</file>

<file path=ppt/ink/ink4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4:50.421"/>
    </inkml:context>
    <inkml:brush xml:id="br0">
      <inkml:brushProperty name="width" value="0.025" units="cm"/>
      <inkml:brushProperty name="height" value="0.025" units="cm"/>
    </inkml:brush>
  </inkml:definitions>
  <inkml:trace contextRef="#ctx0" brushRef="#br0">1 1 2434,'0'0'64</inkml:trace>
</inkml:ink>
</file>

<file path=ppt/ink/ink4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4:50.796"/>
    </inkml:context>
    <inkml:brush xml:id="br0">
      <inkml:brushProperty name="width" value="0.025" units="cm"/>
      <inkml:brushProperty name="height" value="0.025" units="cm"/>
    </inkml:brush>
  </inkml:definitions>
  <inkml:trace contextRef="#ctx0" brushRef="#br0">0 1 13741,'0'0'9550,"4"13"-8615,10 27-425,2 1 1,2-2 0,1-1 0,38 58 0,121 145-2147,-146-200 648,-32-41 958,3 4-502,1-1 0,-1 1 0,-1-1 0,1 1 0,0 0 0,-1 0 0,0 0 0,0 1 0,0-1 1,-1 0-1,1 1 0,-1-1 0,0 1 0,0-1 0,0 9 0,-2-12 389,1 0 0,0 0 0,-1-1 0,1 1 0,-1 0 0,1-1 0,-1 1 0,0 0 0,1-1 0,-1 1 0,0-1 0,1 1 0,-1-1 0,0 1 0,0-1 0,1 0 0,-1 1 0,0-1 0,0 0 0,0 1 1,0-1-1,1 0 0,-1 0 0,0 0 0,0 0 0,0 0 0,0 0 0,0 0 0,-1 0 0,-1 0-383,-26 0-3580</inkml:trace>
</inkml:ink>
</file>

<file path=ppt/ink/ink4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4:51.125"/>
    </inkml:context>
    <inkml:brush xml:id="br0">
      <inkml:brushProperty name="width" value="0.025" units="cm"/>
      <inkml:brushProperty name="height" value="0.025" units="cm"/>
    </inkml:brush>
  </inkml:definitions>
  <inkml:trace contextRef="#ctx0" brushRef="#br0">1 444 11499,'0'0'12684,"10"-54"-11115,31 24 289,13-8-545,12-10-256,3-2-544,-3 2-353,-9 3-96,-10 5-224,-14 11-1281,-13 4-1987,-11 5-2177,-7 3-6022</inkml:trace>
</inkml:ink>
</file>

<file path=ppt/ink/ink4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4:51.496"/>
    </inkml:context>
    <inkml:brush xml:id="br0">
      <inkml:brushProperty name="width" value="0.025" units="cm"/>
      <inkml:brushProperty name="height" value="0.025" units="cm"/>
    </inkml:brush>
  </inkml:definitions>
  <inkml:trace contextRef="#ctx0" brushRef="#br0">0 136 12876,'0'0'3171,"26"-78"1217,-16 50-64,-2 7-1345,-1 12-1089,-1 9-865,-4 0-641,-2 18-256,2 5 1,-1 3-1,-1 3-32,0-3-160,0-8-1378,0-8-1312,2-10-1090,3-14-672,-4-19-2307</inkml:trace>
</inkml:ink>
</file>

<file path=ppt/ink/ink4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4:51.840"/>
    </inkml:context>
    <inkml:brush xml:id="br0">
      <inkml:brushProperty name="width" value="0.025" units="cm"/>
      <inkml:brushProperty name="height" value="0.025" units="cm"/>
    </inkml:brush>
  </inkml:definitions>
  <inkml:trace contextRef="#ctx0" brushRef="#br0">1 1 18065,'0'0'11147,"10"28"-16881,13-28-1889</inkml:trace>
</inkml:ink>
</file>

<file path=ppt/ink/ink4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4:52.197"/>
    </inkml:context>
    <inkml:brush xml:id="br0">
      <inkml:brushProperty name="width" value="0.025" units="cm"/>
      <inkml:brushProperty name="height" value="0.025" units="cm"/>
    </inkml:brush>
  </inkml:definitions>
  <inkml:trace contextRef="#ctx0" brushRef="#br0">59 203 12780,'0'0'6556,"3"-11"-4544,3-9-1307,2 0 1,0 1-1,1 0 0,1 0 0,0 1 1,2 1-1,0 0 0,20-22 1,-31 39-708,-1 0 1,0-1 0,0 1 0,0 0 0,1 0-1,-1-1 1,0 1 0,0 0 0,1 0 0,-1 0-1,0-1 1,1 1 0,-1 0 0,0 0 0,0 0 0,1 0-1,-1 0 1,0 0 0,1 0 0,-1 0 0,0 0-1,1 0 1,-1 0 0,0 0 0,1 0 0,-1 0 0,0 0-1,1 0 1,-1 0 0,0 0 0,1 0 0,-1 0-1,0 0 1,1 1 0,-1-1 0,0 0 0,1 0-1,5 15-74,-3 31 40,-3-35 129,2 27-39,-1-2 78,1 1 0,2-1-1,2 0 1,1 0-1,22 64 1,-10-54 8,31 86-238,-46-117 266,0 0 0,-1 0-1,-1 1 1,0-1-1,-1 1 1,-1-1-1,-2 16 1,2-27-117,0-1-1,-1 1 1,0 0 0,0-1 0,0 1 0,0-1 0,-1 1 0,1-1 0,-1 0 0,0 1 0,0-1 0,0 0-1,0 0 1,-1 0 0,1-1 0,-1 1 0,1-1 0,-1 1 0,0-1 0,0 0 0,0 0 0,-1 0 0,1 0-1,0-1 1,-1 1 0,1-1 0,-1 0 0,1 0 0,-1 0 0,0 0 0,1-1 0,-1 0 0,-6 0 0,0 0 47,1 0 0,-1-1 0,0 0 0,0-1 1,1 0-1,-1 0 0,1-1 0,-1-1 0,1 0 1,0 0-1,-13-8 0,20 11-98,-14-11 0,-1 1 0,-23-24 0,37 33 0,0-1 0,1 1 0,-1-1 0,1 1 0,0-1 0,0 0 0,0 0 0,0 0 0,0 0 0,0 0 0,1-1 0,0 1 0,0 0 0,0-1 0,0 1 0,0-1 0,0 1 0,1-1 0,0 1 0,0-1 0,0 1 0,0-1 0,1-5 0,0 7-67,1-1 1,-1 1-1,0 0 0,1-1 0,0 1 1,0 0-1,-1 0 0,1 0 1,1 0-1,-1 1 0,0-1 1,0 0-1,0 1 0,6-3 0,41-15-2412,-29 12 1090,93-33-9827,-56 18 2349</inkml:trace>
</inkml:ink>
</file>

<file path=ppt/ink/ink4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4:52.543"/>
    </inkml:context>
    <inkml:brush xml:id="br0">
      <inkml:brushProperty name="width" value="0.025" units="cm"/>
      <inkml:brushProperty name="height" value="0.025" units="cm"/>
    </inkml:brush>
  </inkml:definitions>
  <inkml:trace contextRef="#ctx0" brushRef="#br0">1 284 19090,'0'0'12070,"9"5"-10698,0 0-1355,1-2 0,-1 1-1,1-1 1,0-1 0,0 0 0,0 0 0,0-1-1,0 0 1,0-1 0,0 0 0,0 0-1,0-1 1,14-3 0,-8 0-17,4 0 0,0 0 0,38-2 0,-57 6 0,1 0 0,-1 1 0,0-1 0,0 0 0,1 1 0,-1-1 0,0 1 0,0-1 0,0 1 0,0 0 0,0-1 0,1 1 0,-1 0 0,-1 0 0,1 0 0,0 0 0,0 0 0,0 0 0,0 0 0,-1 0 0,1 0 0,0 0 0,-1 0 0,1 0 0,-1 0 0,1 1 0,-1-1 0,0 0 0,1 0 0,-1 1 0,0-1 0,0 0 0,0 0 0,0 2 0,0-1 0,1 1 0,-1-1 0,1 0 0,-1 1 0,1-1 0,0 0 0,0 0 0,0 0 0,0 0 0,3 4 0,-3-6 0,-1 0 0,1 1 0,-1-1 0,1 0 0,0 0 0,-1 1 0,1-1 0,-1 0 0,1 0 0,0 0 0,-1 0 0,1 0 0,0 0 0,-1 0 0,1 0 0,0 0 0,-1 0 0,1 0 0,0 0 0,-1 0 0,1-1 0,-1 1 0,1 0 0,0 0 0,-1-1 0,1 1 0,-1 0 0,1-1 0,-1 1 0,1-1 0,-1 1 0,1 0 0,-1-1 0,0 1 0,1-1 0,-1 0 0,1 1 0,-1-1 0,16-22 0,-16 23 0,17-38-1959,-2-24-5264,-12 22-27</inkml:trace>
  <inkml:trace contextRef="#ctx0" brushRef="#br0" timeOffset="1">352 22 19218,'0'0'12012,"59"-21"-34338</inkml:trace>
</inkml:ink>
</file>

<file path=ppt/ink/ink4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4:53.131"/>
    </inkml:context>
    <inkml:brush xml:id="br0">
      <inkml:brushProperty name="width" value="0.025" units="cm"/>
      <inkml:brushProperty name="height" value="0.025" units="cm"/>
    </inkml:brush>
  </inkml:definitions>
  <inkml:trace contextRef="#ctx0" brushRef="#br0">76 0 16335,'0'0'5862,"-9"12"-3166,3-4-2277,0-1-180,1 0-1,-1 1 1,2-1 0,-1 1 0,1 0 0,0 1 0,1-1 0,0 0 0,-4 18 0,1 15 243,1 0-1,3 0 1,1 0 0,2 0 0,2 0 0,2 0-1,19 77 1,-17-158 730,-3-23-1212,3 0 0,3 1 0,22-78 0,-31 135-7,1 1-1,0-1 1,0 0-1,0 1 1,0-1-1,1 1 1,0 0-1,0 0 1,0 0-1,0 0 1,1 1-1,0-1 1,-1 1-1,1 0 1,1 0-1,-1 0 1,4-2-1,1 2-9,-1 0-1,1 0 0,0 1 1,-1 0-1,1 1 0,0-1 1,0 2-1,13 0 0,-21 0 16,0 0 0,0-1 0,0 1 0,0 1 0,0-1 0,0 0 0,0 0 0,0 0 0,0 1-1,0-1 1,0 0 0,0 1 0,0-1 0,0 1 0,0-1 0,0 1 0,0-1 0,-1 1 0,1 0 0,0-1-1,0 1 1,0 0 0,-1 0 0,1 0 0,-1 0 0,1-1 0,-1 1 0,1 0 0,-1 0 0,1 0 0,-1 0-1,0 0 1,1 0 0,-1 0 0,0 0 0,0 0 0,0 0 0,0 1 0,0-1 0,0 0 0,0 0 0,0 0-1,-1 2 1,1 1 33,-1 0-1,0-1 0,-1 1 0,1 0 0,-1 0 1,1-1-1,-1 1 0,0-1 0,0 0 0,-5 6 1,-5 3-28,0-2 1,0 0-1,-1 0 1,-1-1-1,1 0 1,-1-2 0,-1 1-1,0-2 1,0 0-1,0-1 1,0 0-1,-1-1 1,0-1-1,-21 2 1,28-6-30,9-1-195,7-2-1663,-7 4 1826,19-6-4227,1 1-1,30-5 1,-30 6 1340,27-4-5650</inkml:trace>
</inkml:ink>
</file>

<file path=ppt/ink/ink4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4:53.769"/>
    </inkml:context>
    <inkml:brush xml:id="br0">
      <inkml:brushProperty name="width" value="0.025" units="cm"/>
      <inkml:brushProperty name="height" value="0.025" units="cm"/>
    </inkml:brush>
  </inkml:definitions>
  <inkml:trace contextRef="#ctx0" brushRef="#br0">1 59 13741,'0'0'18102,"8"2"-17333,-2 0-759,1-1 0,-1 1-1,0-1 1,0 0 0,1-1-1,-1 0 1,0 0 0,1 0-1,-1-1 1,0 0 0,0 0-1,1 0 1,-1-1 0,0 0-1,10-4 1,-11 3-10,44-17 0,-47 19 0,0 1 0,0 0 0,0-1 0,0 1 0,-1 0 0,1 0 0,0 0 0,0 1 0,0-1 0,0 0 0,0 1 0,-1-1 0,1 1 0,0 0 0,0-1 0,-1 1 0,1 0 0,0 0 0,-1 0 0,1 0 0,-1 1 0,1-1 0,-1 0 0,3 3 0,5 8-2,-3-3-10,1-1 1,0 0-1,0 0 0,1-1 0,13 11 0,-18-16 4,0 0-1,0-1 1,0 1-1,0-1 1,0 0 0,0 0-1,0 0 1,1 0-1,-1-1 1,0 0-1,1 1 1,-1-1-1,0 0 1,1 0 0,-1-1-1,0 1 1,1-1-1,-1 1 1,0-1-1,0 0 1,0-1 0,6-2-1,1-1-538,-1-1 0,0 0 0,0-1 0,14-14-1,15-11-5271,-34 28 4294,1 1 0,0 0 0,0 1 1,0-1-1,0 1 0,8-3 0,-13 5 1612,1 0 0,0 0 0,-1 0 0,1-1 0,-1 1 0,1 0-1,-1 0 1,1 0 0,-1 0 0,1 0 0,-1 0 0,1 0 0,-1 1 0,1-1 0,0 0 0,-1 0-1,1 0 1,-1 0 0,1 1 0,-1-1 0,1 0 0,-1 1 0,0-1 0,1 0 0,-1 1 0,1-1-1,-1 0 1,0 1 0,1-1 0,-1 1 0,0-1 0,1 1 0,-1-1 0,0 1 0,0-1 0,1 1-1,-1-1 1,0 1 0,0-1 0,0 1 0,0-1 0,0 1 0,0-1 0,0 1 0,0-1-1,0 1 1,0-1 0,0 1 0,0 0 0,0-1 0,0 1 0,0-1 0,-1 1 0,1-1 0,0 1-1,0-1 1,-1 1 0,1-1 0,-1 1 0,1 7 3289,10-16-1887,-2-1-1063,22-19 67,-29 28-502,0-1-1,0 1 1,-1 0 0,1-1-1,0 1 1,0 0 0,0 0 0,0 0-1,0-1 1,0 1 0,0 0-1,0 0 1,0 1 0,0-1 0,0 0-1,0 0 1,0 0 0,0 1-1,0-1 1,0 0 0,0 1 0,0-1-1,0 1 1,-1-1 0,1 1-1,0-1 1,0 1 0,0 0 0,-1-1-1,1 1 1,0 0 0,-1 0-1,1-1 1,-1 1 0,1 0 0,-1 0-1,1 1 1,12 20 33,0 1-1,-2 1 1,-1 0-1,-1 0 1,-1 1-1,-1 0 1,7 49 0,-10-37 1011,-1 0 0,-4 62 0,0-88-699,-1 0 0,0-1-1,-1 1 1,0-1 0,0 1 0,-1-1 0,0 0 0,-7 9 0,10-16-264,0 0 0,0-1 1,-1 1-1,1-1 1,-1 0-1,0 1 0,0-1 1,0 0-1,0 0 1,0 0-1,0 0 1,-1-1-1,1 1 0,0 0 1,-1-1-1,0 0 1,1 0-1,-1 1 0,0-2 1,1 1-1,-1 0 1,0 0-1,0-1 0,0 0 1,0 1-1,0-1 1,1 0-1,-1 0 1,0-1-1,0 1 0,0-1 1,0 1-1,0-1 1,-4-2-1,3 0-72,0 0 0,0 0 0,0 0 0,1-1 0,-1 0 0,1 1 0,0-1 0,0-1 0,0 1 0,0 0 0,1-1 0,0 1 0,0-1 0,0 1 0,0-1 0,1 0 0,0 0 0,0 0 0,0 0 0,0-6 0,0-3 0,0 0 0,0 0 0,2-1 0,-1 1 0,2 0 0,3-16 0,-1 17-31,1 0 0,0 1 0,1-1 0,0 1 0,1 0-1,0 1 1,1 0 0,1 0 0,-1 1 0,2 0 0,10-9 0,19-15-1166,68-45 1,-75 57 166,51-37-6289</inkml:trace>
</inkml:ink>
</file>

<file path=ppt/ink/ink4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25.473"/>
    </inkml:context>
    <inkml:brush xml:id="br0">
      <inkml:brushProperty name="width" value="0.025" units="cm"/>
      <inkml:brushProperty name="height" value="0.025" units="cm"/>
    </inkml:brush>
  </inkml:definitions>
  <inkml:trace contextRef="#ctx0" brushRef="#br0">3305 513 6278,'-147'-80'778,"-4"6"0,-3 7 0,-3 6 0,-2 8 0,-2 6 0,-3 8 0,-200-22 0,168 41-699,0 9-1,-278 20 0,387-1 527,0 3-1,1 5 0,-114 35 1,162-39-304,0 2 1,1 2 0,1 1-1,0 2 1,1 1 0,2 2 0,0 1-1,1 2 1,-45 45 0,63-55-272,1 1-1,1 0 1,0 1 0,2 1 0,0 0 0,0 0-1,2 1 1,0 0 0,1 0 0,2 1-1,0 0 1,0 0 0,2 0 0,-2 35-1,6-32 4,0-1-1,1 1 0,1 0 0,1-1 0,1 0 0,1 0 1,1 0-1,1-1 0,1 0 0,1 0 0,0-1 0,2 0 1,15 19-1,0-6-17,2 0 0,1-3 1,1 0-1,2-2 0,1-1 1,1-2-1,1-2 0,1-1 1,1-1-1,41 15 0,25 4 50,2-4 0,186 38 0,-84-37-160,297 16 0,215-44 12,-208-41 363,-384 15 277,244-65 0,-320 66-193,0-2 0,-1-2 0,-1-3 0,48-29 0,-84 43-167,-1 0 1,0-1-1,-1 0 0,1-1 1,-2 0-1,15-19 0,-23 27-99,0-1 0,0 0 0,-1-1 0,1 1 0,-1 0 0,0-1-1,0 1 1,0-1 0,-1 0 0,0 0 0,0 1 0,0-1 0,0 0-1,-1 0 1,0 0 0,0 0 0,0 0 0,-1 0 0,1 0 0,-1 0-1,0 1 1,-1-1 0,1 0 0,-4-7 0,0 5 8,0-1 0,0 1 1,0 0-1,-1 1 0,0-1 1,0 1-1,-1 1 0,0-1 1,0 1-1,-10-6 0,-9-3 121,-53-23 0,-43-4 10,-1 4 1,-131-20-1,-139-40-2460,364 87 735,1-1 1,-42-22-1,45 17-2534,-40-32-1</inkml:trace>
</inkml:ink>
</file>

<file path=ppt/ink/ink4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26.222"/>
    </inkml:context>
    <inkml:brush xml:id="br0">
      <inkml:brushProperty name="width" value="0.025" units="cm"/>
      <inkml:brushProperty name="height" value="0.025" units="cm"/>
    </inkml:brush>
  </inkml:definitions>
  <inkml:trace contextRef="#ctx0" brushRef="#br0">3177 393 10410,'-152'-62'1662,"-220"-59"0,-167-10 582,408 104-1665,0 5 0,-158-5 0,211 25-433,0 3-1,0 4 1,1 4-1,0 2 1,-86 26-1,73-11 258,2 5 0,1 3-1,-132 73 1,173-81-141,2 3 1,1 0-1,1 3 1,2 2-1,1 1 1,2 2-1,-63 81 0,81-90-244,2 0-1,1 1 0,2 1 1,0 0-1,2 1 0,2 0 0,0 1 1,2 0-1,2 0 0,1 1 1,1 0-1,2 0 0,3 55 0,2-59-191,1 1 0,1-1 0,1 0-1,2 0 1,1-1 0,1 0-1,2 0 1,0-1 0,2-1 0,1 0-1,1-1 1,1-1 0,1 0 0,1-2-1,30 29 1,-18-25 17,1-2 1,2-1-1,0-2 1,1-1-1,1-1 0,1-2 1,0-2-1,1-1 1,56 12-1,2-7 236,0-3 0,173 5 0,-75-19 439,-1-8-1,0-9 1,-1-8 0,-1-9 0,-2-8 0,343-120 0,-204 16-129,-271 113-346,-1-2 0,-1-3-1,69-60 1,-102 76-20,-2 0 1,0-1-1,-1-1 1,-1-1-1,-2-1 0,0 0 1,25-52-1,-36 63-14,1 0 1,-2 0-1,1-1 0,-2 1 0,0-1 1,-1 0-1,0 0 0,-1 0 1,0 0-1,-2-1 0,1 1 0,-2 0 1,0 0-1,0 0 0,-2 1 0,1-1 1,-2 1-1,-6-15 0,5 16 3,-1 0 0,0 1 1,-1 0-1,0 0 0,-1 1 0,0 0 1,-1 0-1,0 1 0,-17-12 0,8 9-43,0 1 0,0 0-1,-1 2 1,0 0 0,-28-7 0,-11 1-571,0 3 1,0 3-1,-87-2 0,-72 5-3118,-8 5-3546</inkml:trace>
</inkml:ink>
</file>

<file path=ppt/ink/ink4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26.891"/>
    </inkml:context>
    <inkml:brush xml:id="br0">
      <inkml:brushProperty name="width" value="0.025" units="cm"/>
      <inkml:brushProperty name="height" value="0.025" units="cm"/>
    </inkml:brush>
  </inkml:definitions>
  <inkml:trace contextRef="#ctx0" brushRef="#br0">0 123 14446,'0'0'6598,"96"12"-5189,-13-24-576,21-7-320,17-4-321,7-2-160,-8 5-1762,-17 1-1089,-26 2-4035</inkml:trace>
</inkml:ink>
</file>

<file path=ppt/ink/ink4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27.234"/>
    </inkml:context>
    <inkml:brush xml:id="br0">
      <inkml:brushProperty name="width" value="0.025" units="cm"/>
      <inkml:brushProperty name="height" value="0.025" units="cm"/>
    </inkml:brush>
  </inkml:definitions>
  <inkml:trace contextRef="#ctx0" brushRef="#br0">574 0 17713,'-13'8'1927,"-180"112"4200,-114 77-4252,305-195-1869,-44 34 47,45-35-59,0-1-1,0 1 1,0 0 0,0 0 0,1 0 0,-1 0-1,0-1 1,0 1 0,1 0 0,-1 0 0,1 0 0,-1 1-1,0-1 1,1 0 0,0 0 0,-1 0 0,1 0-1,0 0 1,0 1 0,0-1 0,-1 0 0,1 0 0,0 0-1,1 1 1,-1-1 0,0 0 0,0 0 0,0 0-1,1 0 1,-1 1 0,1-1 0,-1 0 0,1 0-1,-1 0 1,1 0 0,-1 0 0,1 0 0,0 0 0,0 0-1,0 0 1,-1-1 0,1 1 0,2 1 0,5 3 11,0-1 1,0-1 0,0 0 0,0 0-1,1 0 1,-1-1 0,16 2 0,71 4 92,-59-6-66,153 13 532,243 14-1731,-341-28-4241,-8-2-6257</inkml:trace>
</inkml:ink>
</file>

<file path=ppt/ink/ink4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28.045"/>
    </inkml:context>
    <inkml:brush xml:id="br0">
      <inkml:brushProperty name="width" value="0.025" units="cm"/>
      <inkml:brushProperty name="height" value="0.025" units="cm"/>
    </inkml:brush>
  </inkml:definitions>
  <inkml:trace contextRef="#ctx0" brushRef="#br0">286 166 15759,'5'-12'1868,"4"-7"-984,6-9 2117,-2-2 0,10-35 0,-22 65-2965,-1 0 0,0-1-1,0 1 1,0 0 0,0-1 0,0 1 0,0 0 0,0-1-1,0 1 1,1 0 0,-1-1 0,0 1 0,0 0-1,-1-1 1,1 1 0,0 0 0,0-1 0,0 1-1,0 0 1,0-1 0,0 1 0,0 0 0,0 0 0,-1-1-1,1 1 1,0 0 0,0-1 0,0 1 0,-1 0-1,1 0 1,0-1 0,0 1 0,-1 0 0,1 0-1,0 0 1,0-1 0,-1 1 0,1 0 0,0 0-1,-1 0 1,1 0 0,0 0 0,-1 0 0,1 0 0,0-1-1,-1 1 1,1 0 0,0 0 0,-1 0 0,1 0-1,0 1 1,-1-1 0,1 0 0,0 0 0,-1 0-1,1 0 1,0 0 0,-1 0 0,1 0 0,0 1 0,0-1-1,-1 0 1,1 0 0,0 0 0,-1 1 0,-23 12 24,-11 13-66,2 2 1,0 1 0,2 2-1,1 1 1,-49 68 0,78-98-44,0-1 0,-1 1 0,1 0 0,0 0 0,0 0 0,0 0 0,0 0 0,0 0 0,1 0 0,-1 0 0,1 0 1,-1 0-1,1 0 0,0 0 0,-1 0 0,1 0 0,1 3 0,-1-4 2,1 0 0,-1 1 0,1-1-1,-1 0 1,1 0 0,0 0 0,0 0 0,-1 0 0,1 0 0,0-1-1,0 1 1,0 0 0,0 0 0,0 0 0,0-1 0,0 1 0,1-1-1,-1 1 1,0-1 0,0 1 0,2-1 0,9 3-140,0-2 0,-1 1 0,1-2 0,0 0 0,12-1 0,-3 0 445,8 1-246,-18-1 3,-1 0-1,1 1 1,-1 0-1,1 1 1,-1 1-1,1-1 1,17 7-1,-26-8 34,-1 1 0,0-1-1,0 1 1,0 0 0,0-1-1,1 1 1,-1 0 0,0 0-1,0 0 1,-1 0 0,1 0-1,0 0 1,0 0 0,0 0-1,-1 0 1,1 0 0,0 1-1,-1-1 1,1 0 0,-1 0-1,0 1 1,1-1 0,-1 0-1,0 1 1,0-1 0,0 0-1,0 1 1,0-1 0,0 0-1,0 1 1,0-1-1,0 0 1,-1 1 0,1-1-1,-1 0 1,1 1 0,-1-1-1,1 0 1,-1 0 0,0 0-1,1 0 1,-1 0 0,0 0-1,0 0 1,0 0 0,-1 2-1,-5 5 403,-1 1 0,1-1 0,-2-1 0,-10 9 0,3-3-357,0-1 0,0-1 1,-1 0-1,0-2 0,-1 0 0,0 0 0,0-2 0,-1 0 1,0-2-1,-28 6 0,46-11-116,-1 1 0,0-1 0,0 0-1,0 0 1,0 0 0,0 0 0,0 0 0,0 0 0,0 0-1,0-1 1,1 1 0,-1-1 0,0 1 0,0-1 0,0 0 0,1 0-1,-1 0 1,0 0 0,1 0 0,-1 0 0,1 0 0,-1 0-1,1-1 1,-1 1 0,1 0 0,0-1 0,0 1 0,0-1-1,0 0 1,0 1 0,0-1 0,0 0 0,0 0 0,1 0 0,-1 1-1,1-1 1,-1 0 0,1 0 0,0-3 0,0 0-191,0 0 0,0-1 1,1 1-1,0 0 0,0 0 0,0-1 1,1 1-1,0 0 0,0 0 1,0 0-1,1 1 0,-1-1 0,5-5 1,3-3-1736,1 1 1,0 1-1,1-1 1,1 2-1,13-10 1,29-15-7363</inkml:trace>
</inkml:ink>
</file>

<file path=ppt/ink/ink4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28.775"/>
    </inkml:context>
    <inkml:brush xml:id="br0">
      <inkml:brushProperty name="width" value="0.025" units="cm"/>
      <inkml:brushProperty name="height" value="0.025" units="cm"/>
    </inkml:brush>
  </inkml:definitions>
  <inkml:trace contextRef="#ctx0" brushRef="#br0">42 45 16688,'0'0'5311,"-6"8"-3202,2-2-1922,0-1-1,0 1 1,1 0-1,-1 1 0,1-1 1,1 1-1,-1-1 1,1 1-1,0 0 1,1 0-1,0-1 1,0 1-1,0 8 1,1-10 7,0 0 0,0 0 0,0 0 0,1 0 0,0 0 0,0-1 0,0 1 0,1 0 0,3 8 0,-4-12-128,0 0 0,0 1 0,0-1 1,0 0-1,0 0 0,1 0 0,-1 0 0,0 0 0,1 0 0,-1-1 0,1 1 0,-1 0 1,1-1-1,-1 1 0,1-1 0,-1 1 0,1-1 0,0 0 0,-1 1 0,1-1 1,0 0-1,-1 0 0,1 0 0,-1-1 0,1 1 0,0 0 0,-1-1 0,1 1 1,-1-1-1,1 1 0,-1-1 0,1 0 0,-1 1 0,3-2 0,1-1-7,0 0 0,0 0-1,0-1 1,0 0 0,-1 1 0,1-2-1,-1 1 1,0 0 0,0-1 0,-1 0-1,1 0 1,-1 0 0,0 0-1,0 0 1,-1-1 0,0 1 0,3-9-1,0-2 65,-2 0 0,1 0 0,-2 0-1,0 0 1,-1-20 0,-1 35-123,0 1 0,0-1 0,0 1 0,0-1 0,0 1 0,0-1 0,0 1 0,1-1 0,-1 1 0,0-1 0,0 1 0,0 0 0,0-1 0,0 1 0,1-1 0,-1 1 0,0 0 0,1-1 0,-1 1 0,0-1 0,0 1 0,1 0 0,-1-1 0,1 1 0,-1 0 0,0 0 0,1-1 0,-1 1 0,1 0 0,-1 0 0,0 0 0,2-1 0,17 4 0,21 19 0,-36-20 0,1 1 0,0 0 0,-1 0 0,0 0 0,1 0 0,-1 1 0,0-1 0,-1 1 0,1 0 0,-1 1 0,1-1 0,-1 1 0,0-1 0,2 6 0,-3-3 0,0 0 0,-1 0 0,1 1 0,-1-1 0,-1 0 0,1 0 0,-1 1 0,-1-1 0,-1 9 0,3-16-1,-1 0 0,0 1 0,1-1 0,-1 0 0,0 0 0,1 1 0,-1-1 0,1 0 0,-1 0 0,0 0 0,1 0 0,-1 0 0,1 0 0,-1 0 0,1 1 0,-1-1 0,0 0 0,1-1 0,-1 1 0,1 0 0,-1 0 0,1 0 0,-1 0 0,0 0 0,1 0-1,-1 0 1,1-1 0,-1 1 0,0 0 0,1 0 0,-1 0 0,0-1 0,1 1 0,-1 0 0,0-1 0,1 1 0,-1-1 0,16-8-61,22-26 12,-32 27 27,1 2-1,0-1 0,0 1 0,0 0 0,16-9 0,-23 15 11,1 0 0,-1 0-1,1 1 1,-1-1 0,0 0-1,1 0 1,-1 0 0,1 1 0,-1-1-1,1 0 1,-1 0 0,0 1-1,1-1 1,-1 0 0,1 1-1,-1-1 1,0 1 0,1-1-1,-1 0 1,0 1 0,0-1-1,1 1 1,-1-1 0,0 1-1,0-1 1,0 1 0,0-1-1,0 1 1,0-1 0,1 1 0,-1-1-1,0 1 1,0-1 0,0 1-1,-1-1 1,1 1 0,5 36-20,0-4-7,-3-30 51,-1 0 0,0 0 0,1 0 1,-1 0-1,1 0 0,0 0 1,0 0-1,0-1 0,0 1 0,0-1 1,1 1-1,-1-1 0,1 0 1,-1 0-1,1 0 0,0 0 0,0 0 1,0-1-1,0 1 0,0-1 1,0 0-1,1 0 0,-1 0 0,0-1 1,1 1-1,-1-1 0,0 1 1,1-1-1,-1 0 0,0 0 1,1-1-1,-1 1 0,0-1 0,1 0 1,-1 0-1,6-2 0,2-1 33,0 0 1,0 0-1,0-1 0,-1-1 0,0 0 0,0 0 0,-1-1 1,0 0-1,14-13 0,-21 17-44,1 1 0,-1-1 0,0 0 0,0 0 0,0 0 0,0 0 0,0 0 0,-1 0 0,1-1 0,-1 1 0,0 0 0,0-1 0,0 1 0,-1-1 0,1 1 0,-1-1 0,1 0 0,-1 1 0,-1-1 0,1-4 0,-1 5 0,0 1 0,0 0 0,0 0 0,-1 0 0,1 0 0,0 0 0,-1 0 0,1 0 0,-1 0 0,0 0 0,0 1 0,1-1 0,-1 1 0,0-1 0,0 1 0,-1 0 0,1 0 0,0 0 0,0 0 0,0 0 0,-1 0 0,1 0 0,-1 1 0,1 0 0,0-1 0,-1 1 0,1 0 0,-1 0 0,-4 1 0,2-2 0,4 1 0,0 0 0,0-1 0,0 1 0,1 0 0,-1 0 0,0 0 0,0 0 0,0 0 0,1 0 0,-1 0 0,0 0 0,0 0 0,0 0 0,1 0 0,-1 0 0,0 1 0,0-1 0,0 0 0,1 0 0,-1 1 0,0-1 0,1 1 0,-1-1 0,0 1 0,1-1 0,-1 1 0,0-1 0,1 1 0,-1-1 0,1 1 0,-1 0 0,1-1 0,0 1 0,-1 0 0,1 0 0,-1 1 0,4-1 0,0 0 0,0 0 0,0 0 0,0 0 0,0 0 0,0-1 0,0 1 0,0-1 0,0 0 0,1 0 0,4-1 0,-4 1 0,81 1-2885,115-7-13464,-164 3 4257</inkml:trace>
</inkml:ink>
</file>

<file path=ppt/ink/ink4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29.377"/>
    </inkml:context>
    <inkml:brush xml:id="br0">
      <inkml:brushProperty name="width" value="0.025" units="cm"/>
      <inkml:brushProperty name="height" value="0.025" units="cm"/>
    </inkml:brush>
  </inkml:definitions>
  <inkml:trace contextRef="#ctx0" brushRef="#br0">177 303 11339,'0'0'6625,"-10"0"-1356,-5 0-3901,-4-2 405,0 2 0,-29 3 0,45-3-1664,0 0 1,0 0-1,0 1 1,0-1-1,0 1 1,1 0-1,-1-1 1,0 1-1,0 1 1,0-1-1,1 0 1,-1 1-1,1-1 1,-1 1-1,1 0 1,0 0-1,-1 0 1,1 0-1,0 0 1,0 0-1,0 1 1,1-1-1,-1 0 1,1 1-1,-2 3 1,2-5-110,1 0 0,0 0 0,0 0 0,0 0 0,0-1 0,0 1 0,0 0 0,0 0 0,0 0 0,0 0 0,0-1 0,1 1 0,-1 0 0,0 0 0,1 0 0,-1-1 0,0 1 0,1 0 0,-1 0 0,1-1 0,-1 1 0,1 0 0,-1-1 0,1 1 0,0-1 0,-1 1 0,1 0 0,0-1 0,-1 0 0,3 2 0,32 6 0,-26-8 0,0 0 0,0 0 0,0-1 0,0-1 0,0 1 0,10-4 0,-11 0 0,0 0 0,1 0 0,-2-1 0,1 0 0,-1-1 0,0 0 0,0 0 0,-1 0 0,0-1 0,0 0 0,0 0 0,-1-1 0,-1 1 0,4-10 0,-28 55-481,-16 31-1290,34-64 1625,1 1 1,-1 0 0,1 0-1,-1 0 1,2 0-1,-1 1 1,0-1-1,1 0 1,0 0 0,0 0-1,1 1 1,1 5-1,-2-9-75,1-1 0,0 1 0,0-1 0,0 0-1,-1 1 1,2-1 0,-1 0 0,0 0-1,0 0 1,0 0 0,0 0 0,1 0 0,-1 0-1,0 0 1,1 0 0,-1-1 0,1 1 0,-1-1-1,1 1 1,-1-1 0,1 1 0,0-1-1,-1 0 1,1 0 0,-1 0 0,1 0 0,0 0-1,2 0 1,1 0-367,1-1 0,-1 1 0,0-1 0,1 0 0,-1 0 0,0-1 0,9-3 0,-6 0-213,0 0 1,0 0 0,-1 0-1,0-1 1,0 0 0,0-1 0,-1 0-1,6-7 1,-2 0 670,0-1-1,-1 0 1,11-27 0,-3-2 2263,-1-1 0,9-50 1,-25 94-2092,5-17 1372,-1-1 1,-1-1 0,1-26 0,-4 46-1343,1-1 1,-1 1-1,0 0 0,0 0 0,0-1 0,0 1 1,0 0-1,0 0 0,0 0 0,0-1 1,0 1-1,0 0 0,0 0 0,0-1 1,0 1-1,-1 0 0,1 0 0,0-1 1,0 1-1,0 0 0,0 0 0,0 0 1,0-1-1,0 1 0,-1 0 0,1 0 0,0 0 1,0 0-1,0-1 0,0 1 0,-1 0 1,1 0-1,0 0 0,0 0 0,-1 0 1,1 0-1,0 0 0,0 0 0,0-1 1,-1 1-1,1 0 0,-11 7 1170,-8 14-500,9-8-513,0 1 0,1 0-1,0 1 1,1 0 0,1 0 0,0 1 0,1-1-1,1 2 1,0-1 0,1 0 0,1 1 0,1 0-1,-1 31 1,3-46-222,0 0-1,1 1 1,-1-1-1,1 0 1,-1 0-1,1 0 1,0 0-1,0 0 1,0 0-1,0 0 1,0 0-1,0 0 1,1-1-1,-1 1 1,1 0-1,-1-1 1,1 1-1,0-1 1,-1 1-1,1-1 1,0 0 0,0 0-1,0 0 1,0 0-1,0 0 1,0 0-1,0-1 1,0 1-1,0-1 1,1 1-1,-1-1 1,0 0-1,0 0 1,0 0-1,1 0 1,-1 0-1,0 0 1,0-1-1,3 0 1,6 0 59,0-1-1,0-1 1,-1 0 0,1 0-1,-1-1 1,16-8 0,-3-3-20,-18 11-42,0 0 0,0 1 1,0 0-1,0 0 0,0 0 0,1 1 1,-1-1-1,1 1 0,0 1 0,-1-1 1,1 1-1,8-1 0,-14 2 20,1 1 0,0 0 0,-1-1 0,1 1 0,0-1 0,-1 1 0,1 0 0,-1 0 0,1-1 0,-1 1 0,0 0 1,1 0-1,-1 0 0,0-1 0,1 1 0,-1 0 0,0 0 0,0 0 0,0 0 0,0 0 0,0-1 0,0 1 0,0 0 0,0 2 0,-2 27 801,2-26-676,-2 9-77,-1 1 1,0-1-1,-10 25 1,-3 10-96,44-101-6810,-10 8-684,2-9-5743</inkml:trace>
</inkml:ink>
</file>

<file path=ppt/ink/ink4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29.722"/>
    </inkml:context>
    <inkml:brush xml:id="br0">
      <inkml:brushProperty name="width" value="0.025" units="cm"/>
      <inkml:brushProperty name="height" value="0.025" units="cm"/>
    </inkml:brush>
  </inkml:definitions>
  <inkml:trace contextRef="#ctx0" brushRef="#br0">49 0 14382,'0'0'15598,"-20"64"-13676,9-25-1057,1 7-865,3 2 0,6-1 0,1 1 0,0-2 0,8-5 0,5-2 0,0-9 0,0-10 0,-2-14-3299,-2-6-8264</inkml:trace>
</inkml:ink>
</file>

<file path=ppt/ink/ink4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30.591"/>
    </inkml:context>
    <inkml:brush xml:id="br0">
      <inkml:brushProperty name="width" value="0.025" units="cm"/>
      <inkml:brushProperty name="height" value="0.025" units="cm"/>
    </inkml:brush>
  </inkml:definitions>
  <inkml:trace contextRef="#ctx0" brushRef="#br0">171 209 11435,'4'-11'5392,"0"1"-4376,0 1 1,-1-1-1,0 0 1,-1 0-1,2-21 1,-4 28-834,0 0 0,0 0 0,0 0 0,0 0 0,0 0 0,-1 0 0,0 1 0,1-1 0,-1 0 0,0 0 0,-1 0 0,1 1 0,0-1 0,-1 0 0,1 1 0,-1-1 0,0 1 0,0 0 0,0 0 0,0 0 0,0 0 0,-1 0 0,1 0 0,0 0 0,-1 1 0,0-1 0,1 1 0,-1 0 0,-5-2 0,4 1-168,0 1 0,0 0 1,0 0-1,0 0 0,0 0 0,-1 1 0,1 0 0,0 0 0,0 0 0,0 0 0,0 1 1,0-1-1,-1 1 0,1 0 0,0 1 0,0-1 0,1 1 0,-1-1 0,0 1 0,0 0 1,1 0-1,0 1 0,-1-1 0,1 1 0,0 0 0,0 0 0,0 0 0,-3 5 0,1-2-32,1 0 0,1 1-1,-1 0 1,1 0-1,0 0 1,1 0 0,0 0-1,0 0 1,0 1 0,1-1-1,0 1 1,1-1-1,-1 1 1,2-1 0,0 9-1,-1-13 14,1 0-1,-1 0 1,1-1-1,0 1 1,0 0-1,0-1 0,0 1 1,0-1-1,1 0 1,-1 1-1,1-1 1,-1 0-1,1 0 1,0 0-1,0 0 0,0 0 1,0 0-1,0 0 1,1-1-1,-1 1 1,0-1-1,1 0 1,-1 0-1,1 0 0,-1 0 1,1 0-1,0 0 1,-1 0-1,1-1 1,0 0-1,0 1 0,-1-1 1,6-1-1,0 1 16,1 0 0,-1-1-1,0 0 1,0-1 0,0 0 0,0 0-1,0-1 1,0 0 0,0 0-1,9-6 1,-4 1 77,0-1 0,0-1-1,-1 0 1,0-1 0,0 0 0,-1-1-1,-1 0 1,0-1 0,-1 0 0,0 0-1,-1-1 1,-1 0 0,0-1-1,-1 1 1,5-17 0,-26 72-343,-13 44 195,26-73 51,-3 8-6,1 0-1,1 0 1,1 1-1,0-1 0,2 1 1,0-1-1,5 27 1,-5-45 18,0-1 1,1 1 0,-1 0 0,1-1-1,-1 1 1,1-1 0,0 1 0,0-1 0,0 0-1,-1 1 1,1-1 0,1 0 0,-1 0 0,0 0-1,0 1 1,0-1 0,1 0 0,-1-1-1,0 1 1,1 0 0,-1 0 0,1 0 0,-1-1-1,1 1 1,-1-1 0,1 1 0,-1-1 0,1 0-1,0 0 1,-1 0 0,1 1 0,2-2-1,-1 1 89,1-1-1,-1 1 0,0-1 1,1 0-1,-1 0 0,0 0 1,1-1-1,-1 1 0,0-1 1,0 0-1,0 0 0,0 0 1,-1 0-1,4-3 0,7-10 79,-1 1 0,-1-2 0,0 0 0,-1 0 0,0-1 0,12-33-1,-11 22-21,-2-1-1,0 0 0,6-50 0,-17 103-154,2 1 1,0-1-1,5 32 0,-4-54 8,0-1 0,0 1 0,0 0 0,1 0 1,-1 0-1,0-1 0,1 1 0,-1-1 0,1 1 0,0-1 0,0 0 0,-1 0 0,1 1 0,0-1 0,0 0 0,0-1 0,0 1 0,0 0 0,0 0 0,0-1 0,0 0 0,1 1 0,-1-1 0,0 0 0,0 0 0,0 0 0,0 0 1,1 0-1,-1-1 0,0 1 0,4-2 0,3 1-2,0-1 0,-1-1 0,1 0 0,0 0 0,-1 0 0,11-7 0,1-2 1,-1-1 0,-1-1 0,0 0 0,-1-2 0,0 0 0,-1 0 0,-1-2 0,-1 0 0,13-21 0,-82 108 0,39-43 0,-22 46 0,34-64 0,1 0 0,0 0 0,0 0 0,1 1 0,0-1 0,1 1 0,0-1 0,0 1 0,1-1 0,0 1 0,1 8 0,-1-15 0,1-1 1,-1 0-1,1 1 0,0-1 0,0 0 1,0 1-1,-1-1 0,1 0 0,0 0 1,1 0-1,-1 0 0,0 0 0,0 0 1,0 0-1,1 0 0,-1 0 0,0-1 1,1 1-1,-1 0 0,1-1 0,-1 1 1,0-1-1,1 0 0,-1 1 0,1-1 1,0 0-1,-1 0 0,1 0 0,-1 0 1,3 0-1,2-1-6,1 1 1,-1-1-1,0 0 0,0 0 0,0 0 1,9-4-1,20-18-1105,-6-10-3570,-1-10-3877</inkml:trace>
</inkml:ink>
</file>

<file path=ppt/ink/ink4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30.926"/>
    </inkml:context>
    <inkml:brush xml:id="br0">
      <inkml:brushProperty name="width" value="0.025" units="cm"/>
      <inkml:brushProperty name="height" value="0.025" units="cm"/>
    </inkml:brush>
  </inkml:definitions>
  <inkml:trace contextRef="#ctx0" brushRef="#br0">81 7 24984,'0'0'2946,"-58"-6"-511,43 6-1506,10 0-1474,2 0-3106</inkml:trace>
</inkml:ink>
</file>

<file path=ppt/ink/ink4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41.899"/>
    </inkml:context>
    <inkml:brush xml:id="br0">
      <inkml:brushProperty name="width" value="0.025" units="cm"/>
      <inkml:brushProperty name="height" value="0.025" units="cm"/>
    </inkml:brush>
  </inkml:definitions>
  <inkml:trace contextRef="#ctx0" brushRef="#br0">40 1 12556,'0'0'14115,"-4"11"-11649,-5 20-1763,1 1 1,2 0 0,1 0-1,-2 49 1,7-79-703,0-1 1,0 0-1,-1 1 1,1-1-1,0 1 1,1-1-1,-1 0 1,0 1-1,0-1 1,0 1-1,1-1 0,-1 0 1,1 1-1,-1-1 1,1 0-1,0 0 1,-1 1-1,1-1 1,0 0-1,0 0 1,0 0-1,0 0 1,0 0-1,0 0 0,0 0 1,0 0-1,0-1 1,0 1-1,0 0 1,1-1-1,-1 1 1,0 0-1,1-1 1,-1 0-1,0 1 1,1-1-1,-1 0 0,0 0 1,1 1-1,-1-1 1,1 0-1,-1-1 1,0 1-1,1 0 1,-1 0-1,1 0 1,-1-1-1,0 1 1,1-1-1,-1 1 1,2-2-1,6-2 5,1 0 0,-1 0 0,0-1 0,0 0 0,15-13 0,21-22-6,43-49 0,-26 25 0,-62 63 0,1 0 0,0 0 0,0 0 0,0 0 0,0 0 0,0 0 0,0 0 0,1 0 0,-1 1 0,0-1 0,0 0 0,1 1 0,-1-1 0,0 1 0,1-1 0,-1 1 0,2-1 0,-2 2 0,-1-1 0,1 0 0,-1 1 0,0-1 0,1 1 0,-1-1 0,0 0 0,1 1 0,-1-1 0,0 1 0,1-1 0,-1 1 0,0-1 0,0 1 0,0-1 0,1 1 0,-1-1 0,0 1 0,0 0 0,0-1 0,0 1 0,0-1 0,0 1 0,0-1 0,0 1 0,0-1 0,-1 2 0,-10 49 0,-15 10 0,17-42 0,1 0 0,1 1 0,-6 24 0,13-44 0,0 0 0,0 0 0,0 0 0,0 0 0,0 0 0,0 1 0,0-1 0,0 0 0,0 0 0,0 0 0,0 0 0,0 0 0,1 0 0,-1 1 0,0-1 0,0 0 0,0 0 0,0 0 0,0 0 0,0 0 0,0 0 0,1 0 0,-1 0 0,0 0 0,0 0 0,0 0 0,0 1 0,0-1 0,1 0 0,-1 0 0,0 0 0,0 0 0,0 0 0,0 0 0,0 0 0,1 0 0,-1 0 0,0 0 0,0 0 0,0 0 0,0-1 0,0 1 0,1 0 0,-1 0 0,0 0 0,0 0 0,0 0 0,0 0 0,0 0 0,0 0 0,1 0 0,-1 0 0,0 0 0,0-1 0,0 1 0,0 0 0,0 0 0,0 0 0,0 0 0,0 0 0,0 0 0,0-1 0,0 1 0,0 0 0,0 0 0,1 0 0,9-9 0,43-46 0,-25 24 0,2 1 0,61-47 0,-90 76 0,0 0 0,0 0 0,0 0 0,0 0 0,0 1 0,0-1 0,0 0 0,0 0 0,0 1 0,0-1 0,1 1 0,-1-1 0,0 1 0,1 0 0,-1-1 0,0 1 0,1 0 0,-1 0 0,0 0 0,1 0 0,-1 0 0,0 0 0,1 0 0,-1 0 0,0 1 0,1-1 0,0 1 0,-1 1 0,0-1 0,0 1 0,-1-1 0,1 1 0,-1-1 0,1 1 0,-1-1 0,1 1 0,-1 0 0,0-1 0,0 1 0,0 0 0,0-1 0,0 1 0,0 0 0,0-1 0,-2 4 0,-1 11 0,-1 0 0,-13 31 0,-48 89 0,66-136-7,-1 0 0,0 0-1,0 0 1,0 0 0,1 0 0,-1 0 0,0 0 0,0 0-1,1 0 1,-1 0 0,0 0 0,0 0 0,1 0 0,-1 0-1,0 0 1,0 0 0,1 0 0,-1 0 0,0 0 0,0 0-1,1 1 1,-1-1 0,0 0 0,0 0 0,0 0-1,1 0 1,-1 1 0,0-1 0,0 0 0,0 0 0,0 0-1,1 1 1,-1-1 0,0 0 0,0 0 0,0 0 0,0 1-1,0-1 1,0 0 0,0 0 0,0 1 0,0-1 0,0 0-1,0 0 1,0 1 0,0-1 0,0 1 0,0-1-60,39-39-5078,-3-7-3326,-35 44 8100,29-38-10663</inkml:trace>
</inkml:ink>
</file>

<file path=ppt/ink/ink4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42.579"/>
    </inkml:context>
    <inkml:brush xml:id="br0">
      <inkml:brushProperty name="width" value="0.025" units="cm"/>
      <inkml:brushProperty name="height" value="0.025" units="cm"/>
    </inkml:brush>
  </inkml:definitions>
  <inkml:trace contextRef="#ctx0" brushRef="#br0">6 415 15855,'0'0'12785,"8"5"-10324,-6-4-2390,0 1 0,0-1 0,0 0 0,0 0-1,0 0 1,0 0 0,0 0 0,1 0 0,-1-1-1,0 1 1,1-1 0,-1 1 0,0-1 0,1 0-1,-1 0 1,1 0 0,-1 0 0,3-1 0,-1-1-47,0 0 1,0 0 0,-1 0-1,1-1 1,-1 1 0,1-1-1,-1 0 1,0 0-1,0 0 1,0 0 0,0 0-1,3-7 1,3-3-25,0 0 0,0-1 0,8-21 0,-15 29 0,1 0 0,-1 0 0,0 0 0,-1 0 0,1 0 0,-1 0 0,0-1 0,-1 1 0,0-1 0,0 1 0,-1-9 0,1 14 0,0 0 0,0 1 0,-1-1 0,1 0 0,0 0 0,0 1 0,-1-1 0,1 0 0,0 0 0,-1 1 0,1-1 0,-1 0 0,1 1 0,-1-1 0,1 1 0,-1-1 0,1 0 0,-1 1 0,1-1 0,-1 1 0,0 0 0,1-1 0,-1 1 0,0-1 0,0 1 0,1 0 0,-1 0 0,-1-1 0,-23 7 0,19-2 0,0-1 0,1 1 0,-1 0 0,1 1 0,-9 8 0,5-3 0,0 1 0,1 0 0,1 0 0,0 1 0,1-1 0,0 2 0,0-1 0,2 0 0,-1 1 0,2 0 0,-1 0 0,2 0 0,0 1 0,0 14 0,1-27 0,2 1 0,-1-1 0,0 1 0,0 0 0,0-1 0,1 1 0,-1-1 0,1 1 0,-1-1 0,1 1 0,0-1 0,-1 1 0,1-1 0,0 0 0,0 1 0,0-1 0,0 0 0,0 0 0,0 0 0,1 0 0,-1 0 0,0 0 0,0 0 0,3 1 0,0 0 0,-1-1 0,1 0 0,-1 0 0,1-1 0,0 1 0,-1-1 0,1 0 0,0 0 0,-1 0 0,7-1 0,1-1 0,0 0 0,0-1 0,-1 0 0,1 0 0,0-2 0,15-7 0,2-7 0,0-2 0,-2 0 0,0-2 0,-2-1 0,0-1 0,-2-1 0,0-1 0,-2 0 0,-2-2 0,0 0 0,-2-1 0,25-64 0,-39 88 0,0 0 0,-1-1 0,1 1 0,-1 0 0,0-1 0,-1-6 0,0 12 0,0 1 0,0-1 0,0 1 0,0-1 0,0 0 0,0 1 0,0-1 0,0 1 0,0-1 0,-1 1 0,1-1 0,0 1 0,0-1 0,-1 1 0,1-1 0,0 1 0,-1-1 0,1 1 0,0 0 0,-1-1 0,1 1 0,0-1 0,-1 1 0,1 0 0,-1 0 0,1-1 0,-1 1 0,0 0 0,-1 0 0,1 0 0,-1 0 0,1 0 0,-1 0 0,1 1 0,-1-1 0,1 1 0,-1-1 0,1 1 0,0 0 0,-1 0 0,1-1 0,0 1 0,0 0 0,-3 2 0,-9 9 0,-1 0 0,2 1 0,-1 1 0,2 0 0,-11 17 0,-46 81 0,54-86 0,-17 43 0,28-61 0,0 1 0,1 0 0,0 0 0,0 0 0,1 0 0,0 0 0,0 0 0,1 0 0,1 10 0,0-17 0,-1-1 0,1 1 0,-1-1 0,1 1 0,0-1 0,0 0 0,-1 1 0,1-1 0,0 0 0,0 0 0,0 0 0,0 0 0,1 1 0,-1-1 0,0-1 0,0 1 0,1 0 0,-1 0 0,1 0 0,-1-1 0,0 1 0,1-1 0,-1 1 0,1-1 0,-1 0 0,1 1 0,0-1 0,-1 0 0,1 0 0,-1 0 0,1 0 0,-1 0 0,3-1 0,3 1 0,0-1 0,1 0 0,-1-1 0,0 0 0,-1 0 0,10-4 0,53-35 0,-60 33 0,2 0 0,-1 1 0,1 1 0,0 0 0,0 0 0,1 1 0,0 1 0,0 0 0,17-4 0,-28 9 0,0-1 0,1 0 0,-1 0 0,0 1 0,1-1 0,-1 1 0,0-1 0,0 1 0,1 0 0,-1-1 0,0 1 0,0 0 0,0 0 0,0 0 0,0 0 0,0 0 0,0 0 0,0 0 0,-1 0 0,1 0 0,0 0 0,0 0 0,-1 0 0,1 1 0,-1-1 0,1 0 0,-1 1 0,0-1 0,1 0 0,-1 1 0,0 1 0,7 52 0,-7-42 0,2 12 0,-2-16 0,0-1 0,1 0 0,0 0 0,0 1 0,4 10 0,-5-19 0,0 1 0,0-1 0,1 0 0,-1 0 0,0 1 0,0-1 0,1 0 0,-1 1 0,0-1 0,1 0 0,-1 0 0,0 0 0,1 1 0,-1-1 0,0 0 0,1 0 0,-1 0 0,0 0 0,1 0 0,-1 0 0,1 1 0,-1-1 0,0 0 0,1 0 0,-1 0 0,1 0 0,-1 0 0,0-1 0,1 1 0,-1 0 0,0 0 0,1 0 0,-1 0 0,0 0 0,1 0 0,-1-1 0,0 1 0,1 0 0,-1 0 0,0 0 0,1-1 0,-1 1 0,0 0 0,1-1 0,-1 1 0,0 0 0,0-1 0,0 1 0,1 0 0,-1-1 0,0 1 0,0-1 0,15-18 0,-15 19 0,25-46 0,-2 0 0,-2-1 0,-2-1 0,17-68 0,-28 89 0,-8 25 0,1 1 0,-1-1 0,0 0 0,1 1 0,0-1 0,-1 1 0,1-1 0,0 0 0,0 1 0,0 0 0,0-1 0,0 1 0,0 0 0,1-1 0,-1 1 0,0 0 0,0 0 0,1 0 0,-1 0 0,1 0 0,-1 0 0,1 1 0,0-1 0,2-1 0,1 2 0,-1 0 0,1 0 0,-1 1 0,1-1 0,-1 1 0,0 0 0,1 0 0,-1 0 0,5 3 0,8 2-164,49 16-3200,4-5-3662,-5-9-4745</inkml:trace>
</inkml:ink>
</file>

<file path=ppt/ink/ink4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31.315"/>
    </inkml:context>
    <inkml:brush xml:id="br0">
      <inkml:brushProperty name="width" value="0.025" units="cm"/>
      <inkml:brushProperty name="height" value="0.025" units="cm"/>
    </inkml:brush>
  </inkml:definitions>
  <inkml:trace contextRef="#ctx0" brushRef="#br0">0 180 11851,'3'-44'5204,"0"-58"962,-3 68-1131,-1 143-3910,3 146-595,-1-245-510,0 1 1,1-1-1,0 0 0,0 0 1,1 0-1,0 0 0,9 17 1,-11-25 7,0 0 0,0 0 0,0 0 1,1 0-1,-1 0 0,0-1 1,1 1-1,0 0 0,-1-1 0,1 1 1,0-1-1,0 0 0,0 1 1,0-1-1,0 0 0,0 0 0,0 0 1,0 0-1,1-1 0,-1 1 1,0-1-1,0 1 0,1-1 0,-1 0 1,0 0-1,1 0 0,-1 0 1,0 0-1,1 0 0,-1-1 0,0 1 1,0-1-1,0 1 0,1-1 1,-1 0-1,0 0 0,0 0 0,0 0 1,0-1-1,0 1 0,1-2 1,6-3 64,-1-1 0,0 0 0,0-1 0,-1 1 0,0-2 0,-1 1 1,1-1-1,-2 0 0,9-16 0,37-95 472,-46 107-556,14-43-9,21-104 0,-64 317 8,14-104-20,2 0-1,2 0 0,2 81 0,3-132-55,1 1 0,0-1 0,1 0-1,-1 0 1,0 1 0,1-1 0,-1 0 0,1 0-1,-1 0 1,1 1 0,0-1 0,0 0 0,0 0-1,0 0 1,1 0 0,-1 0 0,0-1 0,1 1-1,-1 0 1,1-1 0,0 1 0,2 1-1,-1-2-65,-1 0-1,0-1 0,1 1 0,-1-1 0,0 0 0,1 0 0,-1 0 0,1 0 0,-1 0 1,1 0-1,-1-1 0,0 1 0,1-1 0,-1 1 0,0-1 0,0 0 0,4-2 0,6-3-625,0-1-1,0-1 1,-1 0-1,0 0 1,0-1-1,9-12 0,2-4-1777,-2-1 0,0-1-1,17-32 1,10-24-4274</inkml:trace>
</inkml:ink>
</file>

<file path=ppt/ink/ink4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31.640"/>
    </inkml:context>
    <inkml:brush xml:id="br0">
      <inkml:brushProperty name="width" value="0.025" units="cm"/>
      <inkml:brushProperty name="height" value="0.025" units="cm"/>
    </inkml:brush>
  </inkml:definitions>
  <inkml:trace contextRef="#ctx0" brushRef="#br0">284 0 5637,'0'0'11200,"-11"11"-7805,-52 61 752,2 3-1,-68 111 0,122-176-4052,6-9-94,0 1 0,-1-1 0,1 0 0,0 1 1,0 0-1,0-1 0,1 1 0,-1-1 0,0 1 0,1 0 0,-1 0 0,1-1 1,-1 1-1,1 0 0,0 0 0,0 3 0,2-5 0,0 0 0,0 0 0,0 0 0,0 0 0,0-1 0,0 1 0,0 0 0,0-1 0,0 0 0,0 1 0,3-2 0,66-33 0,-56 27 0,0 0 0,0 0 0,1 2 0,0-1 0,0 2 0,1 1 0,0 0 0,-1 1 0,30-2 0,-43 5 0,1 0 0,-1 1 0,0-1 0,0 1 0,0 0 0,0 0 0,0 0 0,0 0 0,0 0 0,0 1 0,0 0 0,0-1 0,-1 1 0,1 0 0,-1 0 0,1 0 0,-1 1 0,0-1 0,0 1 0,0-1 0,0 1 0,0-1 0,-1 1 0,1 0 0,-1 0 0,0 0 0,0 0 0,0 0 0,0 0 0,0 0 0,-1 1 0,1-1 0,-1 4 0,1 2 0,0-1 0,-1 0 0,0 0 0,-1 0 0,0 0 0,0 0 0,-1 0 0,0 0 0,0 0 0,-1 0 0,0-1 0,-6 13 0,1-9 0,0 0 0,-1 0 0,0-1 0,-1-1 0,0 0 0,0 0 0,-1 0 0,-18 10 0,22-15 0,0 0 0,0 0 0,-1-1 0,0 0 0,1 0 0,-1-1 0,0 0 0,0 0 0,0-1 0,0 0 0,0 0 0,-1-1 0,1 0 0,0 0 0,-11-3 0,18 3-39,0-1 1,-1 1-1,1-1 1,0 0-1,0 1 1,-1-1-1,1 0 1,0 0-1,0 0 1,0 0-1,0 0 0,0 0 1,0 0-1,0 0 1,0 0-1,0 0 1,1 0-1,-1-1 1,0 1-1,1 0 1,-1-1-1,1 1 1,0 0-1,-1-1 0,1 1 1,0-1-1,0 1 1,0-1-1,0 1 1,0 0-1,0-1 1,0-1-1,1-2-695,-1 0-1,1 0 1,0 0-1,1 0 0,-1 0 1,1 0-1,4-9 1,13-16-10535</inkml:trace>
</inkml:ink>
</file>

<file path=ppt/ink/ink4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32.092"/>
    </inkml:context>
    <inkml:brush xml:id="br0">
      <inkml:brushProperty name="width" value="0.025" units="cm"/>
      <inkml:brushProperty name="height" value="0.025" units="cm"/>
    </inkml:brush>
  </inkml:definitions>
  <inkml:trace contextRef="#ctx0" brushRef="#br0">0 630 14253,'0'0'12375,"10"-11"-10320,60-76-1238,-3-3 0,-5-3-1,-4-2 1,65-144 0,-114 225-817,-7 20 0,-7 23 0,5-27 0,-29 142 0,6 2 0,-6 196 0,29-336-98,0 0-1,1 0 1,0-1-1,0 1 1,1 0 0,2 7-1,-4-12 63,0 0-1,1 0 0,-1 0 0,0 0 0,1-1 0,-1 1 1,0 0-1,1 0 0,-1-1 0,1 1 0,0 0 0,-1 0 0,1-1 1,-1 1-1,1-1 0,0 1 0,0-1 0,-1 1 0,1-1 1,0 1-1,0-1 0,-1 1 0,1-1 0,0 0 0,0 0 1,0 1-1,0-1 0,0 0 0,0 0 0,-1 0 0,1 0 1,0 0-1,0 0 0,0 0 0,0 0 0,0 0 0,0-1 1,-1 1-1,1 0 0,0-1 0,0 1 0,0 0 0,0-1 1,-1 1-1,1-1 0,0 1 0,-1-1 0,1 1 0,1-2 1,0-1-572,0 1 0,-1-1 0,1 0 0,0 0 0,-1 0 0,0 0 1,0 0-1,0 0 0,0 0 0,0-1 0,0 1 0,-1 0 0,0 0 1,0-6-1,1-30-6866</inkml:trace>
</inkml:ink>
</file>

<file path=ppt/ink/ink4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32.420"/>
    </inkml:context>
    <inkml:brush xml:id="br0">
      <inkml:brushProperty name="width" value="0.025" units="cm"/>
      <inkml:brushProperty name="height" value="0.025" units="cm"/>
    </inkml:brush>
  </inkml:definitions>
  <inkml:trace contextRef="#ctx0" brushRef="#br0">1 40 14221,'0'0'13293,"89"18"-12941,-29-18-256,4-6-128,0-15-4099,-3-10-9354</inkml:trace>
</inkml:ink>
</file>

<file path=ppt/ink/ink4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32.779"/>
    </inkml:context>
    <inkml:brush xml:id="br0">
      <inkml:brushProperty name="width" value="0.025" units="cm"/>
      <inkml:brushProperty name="height" value="0.025" units="cm"/>
    </inkml:brush>
  </inkml:definitions>
  <inkml:trace contextRef="#ctx0" brushRef="#br0">1 54 15567,'0'0'9838,"3"13"-8423,-2-10-1330,3 13 162,1 0 0,1-1 0,0 1 1,1-1-1,13 21 0,-18-33-207,0 0 1,0 0-1,0 0 1,0 0-1,1 0 1,0 0-1,-1-1 1,1 1 0,0-1-1,0 0 1,0 0-1,1 0 1,-1 0-1,0-1 1,1 1-1,-1-1 1,1 0-1,-1 0 1,1 0-1,0-1 1,-1 1-1,1-1 1,0 0-1,-1 0 1,1 0 0,0 0-1,0-1 1,-1 1-1,1-1 1,0 0-1,-1 0 1,1 0-1,-1-1 1,0 1-1,6-4 1,3-4 104,0 0 0,0 0 0,0-2 0,-1 1 1,-1-1-1,0-1 0,-1 0 0,13-21 0,-9 15 19,0 0 1,30-30-1,-42 46-167,0 1 0,1 0 1,-1 0-1,0 0 0,0 0 1,1 0-1,-1 0 0,0 0 0,1 0 1,-1 1-1,1-1 0,-1 0 0,1 1 1,-1-1-1,1 1 0,0 0 0,-1 0 1,1-1-1,0 1 0,2 0 0,-3 1-3,0 0 0,0-1 0,0 1-1,0 0 1,0-1 0,0 1-1,0 0 1,0 0 0,0 0-1,0 0 1,0 0 0,-1 0-1,1 0 1,0 0 0,-1 0-1,1 1 1,-1-1 0,1 0-1,-1 0 1,1 2 0,2 10-46,-1 0 1,0 0 0,-1 0 0,0 14 0,-1-10 33,1-4-8,-1-5 35,1 1 1,0 0-1,0 0 1,1 0-1,5 16 1,-6-23-24,-1 0 0,1-1 1,0 1-1,0 0 0,1-1 0,-1 1 1,0 0-1,0-1 0,1 0 0,-1 1 1,1-1-1,0 0 0,-1 0 1,1 0-1,0 0 0,-1 0 0,1 0 1,0 0-1,0 0 0,0-1 1,0 1-1,0-1 0,0 1 0,0-1 1,0 0-1,0 0 0,0 0 0,0 0 1,0 0-1,0-1 0,0 1 1,3-1-1,4-2-289,1 0 1,-1 0-1,0 0 1,-1-1-1,1-1 1,0 0-1,10-7 1,57-50-3915,-44 35 1779,25-22-2404,-1 1-1655</inkml:trace>
</inkml:ink>
</file>

<file path=ppt/ink/ink4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33.122"/>
    </inkml:context>
    <inkml:brush xml:id="br0">
      <inkml:brushProperty name="width" value="0.025" units="cm"/>
      <inkml:brushProperty name="height" value="0.025" units="cm"/>
    </inkml:brush>
  </inkml:definitions>
  <inkml:trace contextRef="#ctx0" brushRef="#br0">207 231 13485,'0'0'3774,"-9"9"-528,1-1-2609,-92 103 2642,85-93-2858,2 0 0,0 1 0,0 1 0,-17 39 0,29-59-418,1 1 1,-1 0-1,1-1 0,0 1 0,-1 0 0,1 0 0,-1-1 0,1 1 0,0 0 0,0 0 0,-1 0 0,1-1 0,0 1 0,0 0 0,0 0 0,0 0 0,0 0 0,0-1 0,0 1 0,0 0 0,0 0 1,0 0-1,1 0 0,-1-1 0,0 1 0,1 0 0,-1 0 0,0-1 0,1 1 0,-1 0 0,1 0 0,-1-1 0,2 2 0,-1-2 5,1 0 0,0 0-1,0 0 1,0-1 0,-1 1-1,1 0 1,0-1 0,0 1 0,-1-1-1,1 1 1,0-1 0,-1 0 0,1 0-1,1-1 1,57-39 200,-12 0 167,-2-1 0,-2-2 0,-3-2 0,-1-2 0,-2-1 0,-2-2 0,50-99 0,-144 256 366,-17 32 610,65-117-1207,1 0 0,1 0 0,1 1 1,-7 42-1,13-62-144,1 1 0,-1-1 0,1 0 0,0 0 0,0 1 0,0-1 0,0 0 0,0 1 0,0-1 0,0 0 0,1 0 0,-1 1 0,1-1 0,0 0 0,-1 0 0,1 0 0,0 0 0,1 0 0,-1 0 0,0 0 0,0 0 0,1 0 0,-1 0 0,1-1 0,3 4 0,-1-4 0,-1 0 0,1 1 0,0-1 0,0 0 0,0-1 0,0 1 0,0-1 0,0 0 0,0 0 0,0 0 0,0 0 0,0-1 0,-1 0 0,8-1 0,2-2-261,-1 0 0,1-1 0,-1 0 0,0 0 0,14-10 1,54-42-5462,-22 11-4480</inkml:trace>
</inkml:ink>
</file>

<file path=ppt/ink/ink4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33.496"/>
    </inkml:context>
    <inkml:brush xml:id="br0">
      <inkml:brushProperty name="width" value="0.025" units="cm"/>
      <inkml:brushProperty name="height" value="0.025" units="cm"/>
    </inkml:brush>
  </inkml:definitions>
  <inkml:trace contextRef="#ctx0" brushRef="#br0">0 0 19186,'0'0'-5733</inkml:trace>
</inkml:ink>
</file>

<file path=ppt/ink/ink4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33.823"/>
    </inkml:context>
    <inkml:brush xml:id="br0">
      <inkml:brushProperty name="width" value="0.025" units="cm"/>
      <inkml:brushProperty name="height" value="0.025" units="cm"/>
    </inkml:brush>
  </inkml:definitions>
  <inkml:trace contextRef="#ctx0" brushRef="#br0">352 2 11819,'-11'-1'5467,"2"1"-4903,0-1 1,0 1-1,0 1 0,0 0 1,0 0-1,0 0 1,0 1-1,0 1 1,1 0-1,-1 0 1,1 0-1,0 1 0,0 0 1,-12 9-1,1 1-389,1 2-1,0 0 1,1 1-1,1 0 1,1 1-1,-21 33 1,27-38 65,2 0 1,0 1-1,0 0 0,1 0 0,1 1 1,0 0-1,1-1 0,1 1 1,0 1-1,1-1 0,0 19 1,2-31-199,0 0 1,1 0-1,-1-1 1,0 1 0,1 0-1,0 0 1,-1 0-1,1 0 1,0-1 0,0 1-1,1 0 1,-1-1-1,1 1 1,-1-1 0,1 0-1,0 1 1,0-1-1,0 0 1,0 0 0,4 3-1,-2-3-14,0 1-1,1-1 0,-1 0 1,1-1-1,-1 1 1,1-1-1,0 0 1,-1 0-1,1-1 0,0 1 1,8-1-1,1-1-38,0-1 1,-1 0-1,1 0 0,0-1 0,-1-1 0,1-1 1,-1 0-1,12-6 0,-2-3-769,0-1-1,-1 0 1,0-2 0,-2 0 0,0-1-1,23-28 1,-20 18-2309,-1-2 1,-1 0-1,-2-2 0,17-35 1,-10 7-4525</inkml:trace>
</inkml:ink>
</file>

<file path=ppt/ink/ink4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34.181"/>
    </inkml:context>
    <inkml:brush xml:id="br0">
      <inkml:brushProperty name="width" value="0.025" units="cm"/>
      <inkml:brushProperty name="height" value="0.025" units="cm"/>
    </inkml:brush>
  </inkml:definitions>
  <inkml:trace contextRef="#ctx0" brushRef="#br0">169 0 12812,'-11'15'3475,"7"-9"-3198,-88 145 6718,82-132-6307,1 0 0,0 1 0,1 0 0,1 0 0,1 1-1,1 0 1,-2 23 0,6-42-680,1 0 1,0 1-1,0-1 0,0 0 0,1 1 1,-1-1-1,0 0 0,1 0 0,0 0 0,-1 0 1,1 1-1,0-1 0,0 0 0,0 0 1,0 0-1,1-1 0,-1 1 0,0 0 1,1 0-1,0-1 0,-1 1 0,1-1 0,0 1 1,-1-1-1,1 0 0,0 0 0,0 1 1,0-1-1,0-1 0,0 1 0,1 0 0,-1 0 1,0-1-1,0 1 0,0-1 0,1 0 1,-1 0-1,0 0 0,0 0 0,1 0 1,3-1-1,4 0 19,-1 0-1,1 0 1,-1-1 0,1 0 0,-1-1 0,0 0 0,0-1 0,16-8-1,74-58-399,-98 70 374,-1 0 0,1-1 0,-1 1-1,1 0 1,-1 0 0,1-1 0,0 1 0,-1 0 0,1 0 0,-1 0 0,1 0 0,0 0 0,-1 0 0,1-1 0,-1 1 0,1 1 0,-1-1 0,1 0 0,0 0 0,-1 0 0,1 0 0,-1 0-1,1 0 1,0 1 0,-1-1 0,1 0 0,-1 0 0,1 1 0,-1-1 0,1 1 0,-1-1 0,0 0 0,1 1 0,-1-1 0,1 1 0,-1-1 0,0 1 0,1-1 0,-1 1 0,0-1 0,1 1-1,-1-1 1,0 1 0,0-1 0,0 1 0,0 0 0,1 0 0,3 37 673,-3-22-198,-1-13-445,0 0 0,1-1 0,0 1 0,-1 0 0,1-1 0,0 1 0,0 0 0,1-1 0,-1 0 0,0 1 0,1-1 0,0 0 0,-1 0 0,1 1 0,0-1 0,0-1 0,0 1 0,0 0 0,1 0 0,-1-1 0,0 1 0,1-1 0,-1 0 0,1 0 0,-1 0 0,1 0 0,0 0 0,-1-1 0,1 1 0,0-1 0,-1 1 0,1-1 0,0 0 0,0 0 0,0 0 0,-1-1 0,1 1 0,0-1 0,4-1 0,12-3 177,-1-1 0,-1 0 0,1-1 0,25-16 0,-33 18-192,13-8-16,47-22 0,-65 33 0,0 0 0,0 1 0,0-1 0,0 1 0,1 0 0,-1 0 0,0 1 0,0 0 0,1 0 0,-1 0 0,9 1 0,-12 1 0,0-1 0,1 1 0,-1-1 0,-1 1 0,1 0 0,0-1 0,0 1 0,-1 0 0,1 0 0,-1 0 0,1 0 0,-1 1 0,0-1 0,0 0 0,0 1 0,0-1 0,0 0 0,-1 1 0,1-1 0,-1 5 0,1-3 0,0 0 0,1-1 0,-1 1 0,0 0 0,1 0 0,0-1 0,4 6 0,-3-6-90,0-1 1,0 1-1,0-1 0,0 0 1,1 0-1,-1 0 0,1-1 1,-1 1-1,1-1 0,0 0 1,-1 0-1,1 0 0,0-1 1,0 1-1,0-1 0,0 0 1,-1 0-1,1 0 0,0-1 1,0 1-1,0-1 0,0 0 0,-1 0 1,1 0-1,6-3 0,-4 1-379,0 1-1,0-1 0,0-1 0,-1 1 0,1-1 0,-1 0 0,0 0 1,0 0-1,0-1 0,0 1 0,-1-1 0,0-1 0,0 1 0,4-9 0,1-10-11194</inkml:trace>
  <inkml:trace contextRef="#ctx0" brushRef="#br0" timeOffset="1">871 105 15727,'0'0'11243,"49"4"-11916,-5 3-2594,5 1-2819,6 0-9737</inkml:trace>
</inkml:ink>
</file>

<file path=ppt/ink/ink4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34.525"/>
    </inkml:context>
    <inkml:brush xml:id="br0">
      <inkml:brushProperty name="width" value="0.025" units="cm"/>
      <inkml:brushProperty name="height" value="0.025" units="cm"/>
    </inkml:brush>
  </inkml:definitions>
  <inkml:trace contextRef="#ctx0" brushRef="#br0">209 13 21332,'0'0'3310,"-12"0"-230,4-1-2911,-1 1 0,1 1-1,0-1 1,0 1 0,0 1-1,0-1 1,0 1 0,0 1-1,1-1 1,-1 1 0,1 1 0,0-1-1,-1 1 1,-10 9 0,10-5 118,0 0 0,0 0 1,1 0-1,1 1 1,0 0-1,-10 19 0,14-24-247,1-1-1,-1 1 1,1-1-1,0 1 0,0-1 1,0 1-1,1 0 1,-1 0-1,1-1 0,0 7 1,0-8-45,1-1 0,-1 1 1,0-1-1,1 1 0,0-1 0,-1 1 1,1-1-1,0 1 0,0-1 1,-1 0-1,1 1 0,0-1 1,1 0-1,-1 0 0,0 0 0,0 0 1,0 0-1,1 0 0,-1 0 1,0 0-1,1 0 0,-1 0 1,1-1-1,2 2 0,4 0 9,1 0 1,-1-1-1,1 0 0,-1 0 0,1-1 1,-1 0-1,1 0 0,-1-1 0,1 0 1,-1-1-1,0 0 0,0 0 0,1-1 1,-1 0-1,-1 0 0,1-1 1,0 0-1,-1 0 0,0-1 0,10-7 1,-8 5 1,0 0 1,0-1-1,-1 0 1,0-1-1,-1 0 1,1 0-1,-2 0 1,1-1-1,-1 0 1,-1 0-1,0-1 1,0 1-1,-1-1 1,4-18-1,-8 29-6,1 0 0,-1 0 0,0 0 0,0-1 0,0 1 0,0 0 0,0 0 0,0-1 0,0 1 0,0 0 0,1 0 0,-1-1 0,0 1 0,0 0 0,0 0 0,0-1 0,0 1 0,0 0 0,-1-1 0,1 1 0,0 0 0,0 0 0,0-1 0,0 1 0,0 0 0,0 0 0,0 0 0,0-1 0,-1 1 0,1 0 0,0 0 0,0-1 0,0 1 0,0 0 0,-1 0 0,1 0 0,0 0 0,0-1 0,-1 1 0,1 0 0,0 0 0,-1 0 0,-10 7 0,-10 18 0,15-15-187,1 0-1,1 0 1,0 0 0,0 0-1,1 1 1,1-1 0,-1 1-1,2 0 1,-1 0 0,1 13-1,1-21 14,1 1-1,-1 0 1,0-1-1,1 1 0,0 0 1,0-1-1,0 1 1,0-1-1,1 1 0,-1-1 1,1 0-1,0 0 1,0 0-1,0 0 0,0 0 1,1 0-1,-1 0 1,1-1-1,0 1 0,0-1 1,0 1-1,0-1 1,0 0-1,0-1 0,0 1 1,1 0-1,-1-1 1,0 0-1,1 0 0,0 0 1,-1 0-1,1 0 1,4-1-1,38 2-9413</inkml:trace>
</inkml:ink>
</file>

<file path=ppt/ink/ink4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37.580"/>
    </inkml:context>
    <inkml:brush xml:id="br0">
      <inkml:brushProperty name="width" value="0.025" units="cm"/>
      <inkml:brushProperty name="height" value="0.025" units="cm"/>
    </inkml:brush>
  </inkml:definitions>
  <inkml:trace contextRef="#ctx0" brushRef="#br0">292 0 10346,'0'0'11477,"-8"2"-10195,-12 3-423,0 2 0,1 1 1,0 0-1,0 1 1,1 1-1,0 1 1,1 1-1,0 0 1,-22 22-1,38-34-885,0 1 0,0 0 0,1 0 1,-1 0-1,0-1 0,1 1 0,-1 0 0,0 0 0,1 0 0,0 0 0,-1 0 0,1 0 0,-1 0 0,1 0 0,0 0 0,0 0 0,0 1 0,0-1 0,0 0 0,0 0 0,0 0 0,0 0 0,0 0 0,0 0 0,1 1 1,0 0-46,0 0 1,0-1 0,0 1 0,0-1-1,0 1 1,1-1 0,-1 0 0,1 1-1,-1-1 1,1 0 0,-1 0 0,1 0 0,2 1-1,11 4-364,-1-1 0,1 0 1,18 3-1,-9-2 240,-15-2 164,-1-1 1,1 1 0,-1 0-1,0 0 1,-1 1 0,1 0-1,-1 1 1,0-1 0,9 10-1,-15-13 114,1 0 0,-1 0 0,0 0 0,1-1 0,-1 1 0,0 0 0,0 0 1,0 1-1,0-1 0,-1 0 0,1 0 0,0 0 0,-1 0 0,0 1 0,1-1 0,-1 0 0,0 1 0,0-1 0,0 0 0,-1 0 0,1 1 0,-1-1 0,1 0 0,-1 0 0,0 0 0,1 1 0,-1-1 0,0 0 0,0 0 0,-1 0 0,1-1 0,0 1 0,-1 0 0,1 0 0,-1-1 0,1 1 0,-1 0 0,0-1 1,0 0-1,0 1 0,0-1 0,-3 1 0,-6 6 67,-2-1 1,1 0-1,-1-1 0,0-1 1,0 0-1,-23 5 1,26-7-120,0-1 0,0-1-1,0 1 1,0-2 0,0 0 0,0 0 0,0 0 0,0-1 0,0-1 0,-11-3 0,19 5-146,0-1-1,1 1 1,-1-1 0,1 0 0,-1 0-1,0 0 1,1 0 0,0 0 0,-1 0-1,1 0 1,0-1 0,-1 1 0,1 0-1,0-1 1,0 1 0,0-1-1,0 1 1,1-1 0,-1 1 0,-1-3-1,2 2-218,-1 0 0,1-1 0,0 1 0,0 0 0,-1 0 0,1 0 0,1 0 0,-1 0 0,0 0-1,0 0 1,1-1 0,0 1 0,-1 0 0,1 0 0,0 0 0,0 0 0,0 1 0,0-1 0,0 0 0,0 0-1,0 1 1,1-1 0,-1 0 0,4-2 0,17-13-7342</inkml:trace>
</inkml:ink>
</file>

<file path=ppt/ink/ink4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37.935"/>
    </inkml:context>
    <inkml:brush xml:id="br0">
      <inkml:brushProperty name="width" value="0.025" units="cm"/>
      <inkml:brushProperty name="height" value="0.025" units="cm"/>
    </inkml:brush>
  </inkml:definitions>
  <inkml:trace contextRef="#ctx0" brushRef="#br0">128 171 19891,'0'0'6187,"9"2"-5226,-7-1-907,1-1 0,0 1 0,0-1 0,0 1 0,0-1 0,0 0-1,0 0 1,-1-1 0,1 1 0,0 0 0,0-1 0,0 0 0,0 0 0,-1 0 0,1 0 0,0 0 0,2-2 0,0 0-10,-1-1-1,0 0 1,1 0 0,-2 0 0,1 0 0,0-1 0,-1 1 0,0-1-1,5-10 1,-5 9 84,0 0 0,-1 0-1,0 0 1,0 0 0,0-1 0,-1 1-1,0 0 1,0-1 0,-1 0 0,0-7-1,0 12-73,0 1 0,0-1 0,0 0 0,-1 1 0,1-1 1,0 1-1,-1-1 0,0 1 0,1-1 0,-1 1 0,0 0 0,1-1 0,-1 1 0,0 0 0,0-1 0,0 1 0,0 0 0,-1 0 0,1 0 0,0 0 0,0 0 0,-1 0 0,1 0 0,0 1 0,-1-1 0,1 0 0,-1 1 0,1-1 1,-1 1-1,1 0 0,-1-1 0,0 1 0,1 0 0,-1 0 0,1 0 0,-1 0 0,1 0 0,-1 0 0,0 0 0,1 1 0,-1-1 0,1 0 0,-1 1 0,1 0 0,-1-1 0,-1 2 0,-6 2-31,0 0-1,1 1 0,0 0 1,0 0-1,1 1 1,-1 0-1,1 0 0,0 1 1,1-1-1,0 2 0,0-1 1,-7 12-1,-5 9 6,1 1-1,-15 35 1,28-57-28,0 1 0,1 0 0,0-1 0,0 1 0,1 1 0,0-1 0,0 0 0,1 0 0,0 1 0,1-1 0,0 1 0,1 10 0,0-18 0,-1 0 0,1 1 0,0-1 0,-1 0 0,1 0 0,0 0 0,0 1 0,0-1 0,0 0 0,0 0 0,1 0 0,-1-1 0,0 1 0,0 0 0,0 0 0,1-1 0,-1 1 0,0-1 0,1 1 0,-1-1 0,1 1 0,-1-1 0,1 0 0,-1 0 0,0 0 0,1 0 0,-1 0 0,2 0 0,44-5 0,-33 0-611,0 0 1,0-1-1,-1 0 0,1-2 1,-2 1-1,1-1 0,-1-1 1,12-11-1,-6 4-1574,-1-1 0,0 0 0,-1-1 0,17-27 0,-1-9-11214</inkml:trace>
</inkml:ink>
</file>

<file path=ppt/ink/ink4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38.341"/>
    </inkml:context>
    <inkml:brush xml:id="br0">
      <inkml:brushProperty name="width" value="0.025" units="cm"/>
      <inkml:brushProperty name="height" value="0.025" units="cm"/>
    </inkml:brush>
  </inkml:definitions>
  <inkml:trace contextRef="#ctx0" brushRef="#br0">93 0 20019,'0'0'6545,"-3"8"-4645,-15 36-1285,2 1 0,2 0-1,2 1 1,2 1 0,2 0-1,-3 58 1,11-103-615,0 0 0,0 0 0,0-1 0,0 1 0,0 0 0,0 0 0,0-1 0,0 1 0,1 0 0,-1 0 0,1-1 0,0 1 0,-1 0 0,1-1 0,0 1 0,0-1 0,0 1 0,0-1 0,0 1 0,0-1 0,0 0 0,0 1 0,1-1 0,-1 0 0,1 0 0,-1 0 0,1 0 0,2 1 0,0-1 0,-1 0 0,1-1 0,-1 0 0,1 0 0,0 0 0,-1 0 0,1 0 0,0-1 0,-1 1 0,1-1 0,-1 0 0,1 0 0,6-3 0,5-4 0,1-1 0,-1 0 0,0-1 0,-1-1 0,23-22 0,-21 19 0,1 0 0,0 0 0,23-12 0,-40 26 0,0-1 0,1 1 0,-1 0 0,0 0 0,0-1 0,1 1 0,-1 0 0,0 0 0,1 0 0,-1-1 0,0 1 0,1 0 0,-1 0 0,0 0 0,1 0 0,-1 0 0,0 0 0,1 0 0,-1 0 0,1 0 0,-1 0 0,0 0 0,1 0 0,-1 0 0,0 0 0,1 0 0,-1 0 0,0 0 0,1 0 0,-1 0 0,0 1 0,1-1 0,-1 0 0,0 0 0,1 0 0,-1 1 0,0-1 0,0 0 0,1 1 0,-3 16 0,-14 21 0,-36 50 0,94-96 0,-33 7 0,-1 0 0,0 1 0,0-1 0,1 2 0,-1-1 0,0 1 0,0 1 0,0-1 0,0 2 0,0-1 0,0 1 0,0 0 0,-1 0 0,1 1 0,-1 0 0,9 7 0,-5-5 0,22 4-2463,-29-9 1533,1-1 0,-1 0-1,1 0 1,-1 0 0,1 0-1,-1-1 1,0 1 0,1-1 0,6-2-1,8-11-9500</inkml:trace>
</inkml:ink>
</file>

<file path=ppt/ink/ink4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38.669"/>
    </inkml:context>
    <inkml:brush xml:id="br0">
      <inkml:brushProperty name="width" value="0.025" units="cm"/>
      <inkml:brushProperty name="height" value="0.025" units="cm"/>
    </inkml:brush>
  </inkml:definitions>
  <inkml:trace contextRef="#ctx0" brushRef="#br0">0 11 21332,'0'0'5381,"57"-11"-4484,-9 11-609,9 0-159,12 0-97,2 2-2275,-6 0-4067,-6-2-9929</inkml:trace>
</inkml:ink>
</file>

<file path=ppt/ink/ink4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39.001"/>
    </inkml:context>
    <inkml:brush xml:id="br0">
      <inkml:brushProperty name="width" value="0.025" units="cm"/>
      <inkml:brushProperty name="height" value="0.025" units="cm"/>
    </inkml:brush>
  </inkml:definitions>
  <inkml:trace contextRef="#ctx0" brushRef="#br0">19 154 18834,'0'0'4991,"8"-1"-2893,-1 0-1973,-1-1-1,1 1 1,-1-1 0,0-1-1,0 1 1,0-1 0,0 0-1,0 0 1,-1-1 0,0 1-1,1-1 1,-1 0-1,0-1 1,-1 1 0,1-1-1,-1 0 1,0 0 0,0-1-1,-1 1 1,1-1-1,-1 0 1,-1 0 0,1 0-1,-1 0 1,3-9 0,-5 14-100,0-1 0,1 1 0,-1 0 1,0-1-1,0 1 0,0 0 1,0-1-1,0 1 0,0 0 1,0-1-1,0 1 0,-1 0 0,1-1 1,0 1-1,-1 0 0,1 0 1,-1-1-1,0 1 0,1 0 1,-1 0-1,0 0 0,0 0 0,1 0 1,-1 0-1,0 0 0,0 0 1,0 0-1,0 0 0,-3-1 0,2 2-21,0-1 0,0 1 0,0 0 0,0 0-1,0 0 1,0 0 0,0 0 0,0 1-1,0-1 1,0 1 0,0-1 0,0 1 0,0 0-1,1-1 1,-1 1 0,0 0 0,0 0-1,1 0 1,-1 1 0,-2 1 0,-5 4 148,1 0 1,1 1 0,-1 0-1,1 0 1,0 1-1,1 0 1,0 0 0,1 1-1,-1-1 1,2 1-1,0 0 1,0 0 0,0 1-1,2-1 1,-1 1 0,-1 19-1,4-29-148,0 0 0,1 0 0,-1 0 0,0 0 0,1 0 0,-1 0 0,1 0 0,-1 0 0,1 0 0,0 0-1,-1 0 1,1 0 0,0 0 0,0-1 0,-1 1 0,1 0 0,0 0 0,0-1 0,0 1 0,0-1 0,0 1 0,0-1 0,0 1 0,0-1 0,0 1-1,0-1 1,0 0 0,0 0 0,1 1 0,-1-1 0,0 0 0,0 0 0,0 0 0,0 0 0,0-1 0,0 1 0,2 0 0,47-10 17,-25 0-21,-2-2 0,40-24 0,-41 22 0,1 1 0,44-18 0,-66 30 0,-1 1 0,1 0 0,0 0 0,0-1 0,-1 1 0,1 0 0,0 0 0,-1 0 0,1 0 0,0 0 0,0 0 0,-1 0 0,1 0 0,0 0 0,-1 0 0,1 0 0,0 0 0,0 1 0,-1-1 0,1 0 0,0 0 0,-1 1 0,1-1 0,-1 1 0,1-1 0,0 0 0,-1 1 0,1-1 0,-1 1 0,1-1 0,-1 1 0,1 0 0,-1-1 0,0 1 0,1-1 0,-1 1 0,0 0 0,1-1 0,-1 1 0,0 0 0,0 0 0,0-1 0,1 1 0,-1 0 0,0-1 0,0 1 0,0 0 0,0 0 0,0-1 0,0 1 0,-1 0 0,1 1 0,-9 56 0,4-26 0,5-30-26,0 0 0,0-1 0,0 1 0,1 0 0,-1-1 0,1 1 1,-1 0-1,1-1 0,-1 1 0,1-1 0,0 1 0,0-1 0,0 1 0,0-1 0,0 0 0,0 1 0,0-1 0,1 0 1,-1 0-1,0 0 0,1 0 0,-1 0 0,1 0 0,-1 0 0,3 1 0,3 0-843,0 1 0,-1-1 0,1-1 0,0 1 0,10 0 0,1-2-11404</inkml:trace>
</inkml:ink>
</file>

<file path=ppt/ink/ink4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40.449"/>
    </inkml:context>
    <inkml:brush xml:id="br0">
      <inkml:brushProperty name="width" value="0.025" units="cm"/>
      <inkml:brushProperty name="height" value="0.025" units="cm"/>
    </inkml:brush>
  </inkml:definitions>
  <inkml:trace contextRef="#ctx0" brushRef="#br0">5 43 14830,'1'-10'408,"2"-6"5700,-1 12-362,-1 17-3653,-13 224 592,12-236-2683,0 0-1,0 0 1,0-1-1,0 1 1,0 0 0,0-1-1,1 1 1,-1 0-1,0-1 1,0 1-1,0 0 1,1-1 0,-1 1-1,0 0 1,1-1-1,-1 1 1,1-1-1,-1 1 1,0-1 0,1 1-1,-1-1 1,1 1-1,0-1 1,-1 1-1,1-1 1,-1 1-1,1-1 1,0 0 0,-1 0-1,1 1 1,0-1-1,-1 0 1,1 0-1,0 0 1,-1 0 0,1 1-1,0-1 1,-1 0-1,1 0 1,0 0-1,0-1 1,-1 1 0,1 0-1,0 0 1,-1 0-1,1 0 1,0-1-1,-1 1 1,1 0 0,0-1-1,-1 1 1,1 0-1,-1-1 1,1 1-1,-1-1 1,1 0 0,38-26 223,17-38 67,-38 42-195,1 1-1,28-25 1,-47 46-97,0 1 0,1 0 0,-1-1 0,0 1 0,1-1 0,-1 1 0,1 0 0,-1-1 0,0 1 0,1 0 0,-1-1 0,1 1 0,-1 0 0,1-1 0,-1 1 0,1 0 0,-1 0 0,1 0 0,-1 0 0,1 0 0,-1 0 0,1-1 0,0 1 0,-1 0 0,1 0 0,-1 1 0,1-1 0,-1 0 0,1 0 0,-1 0 0,1 0 0,-1 0 0,1 1 0,-1-1 0,1 0 0,-1 0 0,1 1 0,-1-1 0,1 0 0,-1 1 0,1-1 0,-1 0 0,0 1 0,1-1 0,-1 1 0,0-1 0,1 1 0,-1-1 0,0 1 0,0-1 0,1 1 0,-1-1 0,0 1 0,0-1 0,0 1 0,0-1 0,0 1 0,0-1 0,0 1 0,0-1 0,0 1 0,0 0 0,0-1 0,0 1 0,0-1 0,0 1 0,-1 0 0,-2 50 0,2-45 0,-9 48 0,-3 23 0,13-77 0,0 0 0,0 0 0,0 0 0,0 1 0,0-1 0,-1 0 0,1 0 0,0 1 0,0-1 0,0 0 0,0 0 0,0 0 0,0 1 0,0-1 0,0 0 0,0 0 0,0 1 0,1-1 0,-1 0 0,0 0 0,0 0 0,0 1 0,0-1 0,0 0 0,0 0 0,0 0 0,0 1 0,1-1 0,-1 0 0,0 0 0,0 0 0,0 0 0,0 0 0,1 1 0,-1-1 0,0 0 0,0 0 0,0 0 0,1 0 0,-1 0 0,0 0 0,0 0 0,0 0 0,1 0 0,-1 0 0,0 0 0,0 0 0,1 0 0,-1 0 0,0 0 0,0 0 0,1 0 0,13-11 0,12-22 0,119-212 0,-145 245 0,0-1 0,0 1 0,0 0 0,0-1 0,0 1 0,0 0 0,0-1 0,0 1 0,0 0 0,1-1 0,-1 1 0,0 0 0,0-1 0,0 1 0,0 0 0,1 0 0,-1-1 0,0 1 0,0 0 0,0 0 0,1-1 0,-1 1 0,0 0 0,1 0 0,-1 0 0,0-1 0,0 1 0,1 0 0,-1 0 0,0 0 0,1 0 0,-1 0 0,0 0 0,1 0 0,-1 0 0,0 0 0,1 0 0,-1 0 0,0 0 0,1 0 0,-1 0 0,0 0 0,1 0 0,-1 0 0,1 0 0,0 19 0,-10 32 0,-10 15 0,12-47 0,1 1 0,0 0 0,2 0 0,0 0 0,-1 35 0,5-55 1,0 0 0,0 0 0,0 1 0,0-1 0,0 0 0,0 0 0,0 0 0,0 1 0,0-1 0,0 0 0,0 0 0,1 0 0,-1 0 0,0 1 0,0-1 0,0 0 0,0 0 0,0 0 0,0 0 0,0 1 0,0-1 0,1 0 0,-1 0 0,0 0 0,0 0 0,0 0 0,0 0 0,0 0 0,1 1 0,-1-1 0,0 0 1,0 0-1,0 0 0,1 0 0,-1 0 0,0 0 0,0 0 0,0 0 0,0 0 0,1 0 0,-1 0 0,0 0 0,0 0 0,0 0 0,1 0 0,11-6 45,7-11-513,-11 7-1110,0-1 0,-1 0 0,0-1 0,7-14 1,6-20-6213</inkml:trace>
</inkml:ink>
</file>

<file path=ppt/ink/ink4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40.789"/>
    </inkml:context>
    <inkml:brush xml:id="br0">
      <inkml:brushProperty name="width" value="0.025" units="cm"/>
      <inkml:brushProperty name="height" value="0.025" units="cm"/>
    </inkml:brush>
  </inkml:definitions>
  <inkml:trace contextRef="#ctx0" brushRef="#br0">34 0 7751,'0'0'21204,"-33"66"-20883,36-41-257,13 0-481,6-3-1857,8-6-2018,1-2-1569,3-4-5030</inkml:trace>
</inkml:ink>
</file>

<file path=ppt/ink/ink4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41.212"/>
    </inkml:context>
    <inkml:brush xml:id="br0">
      <inkml:brushProperty name="width" value="0.025" units="cm"/>
      <inkml:brushProperty name="height" value="0.025" units="cm"/>
    </inkml:brush>
  </inkml:definitions>
  <inkml:trace contextRef="#ctx0" brushRef="#br0">72 379 7143,'0'0'22586,"-5"8"-22287,-9 16 199,-19 43-1,29-59-381,1 0 0,0 1 0,1-1 0,0 0-1,0 1 1,0 0 0,2-1 0,-1 1 0,1 0-1,1 16 1,0-23-119,0 0 1,0 1-1,0-1 0,0 0 0,0 0 0,0-1 0,1 1 1,-1 0-1,1 0 0,-1-1 0,1 1 0,-1-1 0,1 1 1,0-1-1,0 0 0,0 1 0,0-1 0,0 0 1,0 0-1,0 0 0,0-1 0,0 1 0,1-1 0,-1 1 1,0-1-1,0 0 0,1 1 0,-1-1 0,0 0 0,0-1 1,4 1-1,5-1 16,-1 0 0,0 0 1,0-1-1,0-1 0,19-6 1,-8-1 16,0-1 0,-1-1 0,0 0 1,-1-2-1,0 0 0,-1-1 0,-1-1 1,28-33-1,-27 27-4,-1 0 0,-1-1 0,-1-1 0,-2-1 0,0 0 0,-2 0 0,10-30 0,-19 46-26,13-46 0,-14 52 0,0-1 0,0 0 0,-1 1 0,1-1 0,-1 0 0,0 1 0,0-1 0,-1 0 0,1 1 0,-1-1 0,-1-5 0,2 9 0,-1-1 0,1 1 0,0 0 0,-1 0 0,1-1 0,-1 1 0,1 0 0,0 0 0,-1-1 0,1 1 0,0 0 0,-1 0 0,1 0 0,-1 0 0,1 0 0,-1 0 0,1 0 0,-1 0 0,1 0 0,0 0 0,-1 0 0,1 0 0,-1 0 0,1 0 0,-1 0 0,1 0 0,0 1 0,-1-1 0,1 0 0,0 0 0,-1 0 0,1 1 0,-1-1 0,1 0 0,0 0 0,-1 1 0,-16 13 0,0 9 0,1 1 0,1 1 0,1 0 0,1 1 0,1 0 0,1 1 0,2 0 0,1 1 0,-6 34 0,12-52 0,0 0 0,0 1 0,1-1 0,1 1 0,0-1 0,0 1 0,3 12 0,-2-21 0,-1 0 0,1 1 0,0-1 0,0 0 0,0 0 0,0 0 0,0 0 0,0 0 0,0 0 0,1 0 0,-1-1 0,1 1 0,-1 0 0,1-1 0,0 1 0,0-1 0,0 0 0,0 1 0,0-1 0,0 0 0,0 0 0,0-1 0,0 1 0,0 0 0,0 0 0,1-1 0,-1 0 0,0 1 0,1-1 0,-1 0 0,0 0 0,0 0 0,1 0 0,-1-1 0,0 1 0,0-1 0,1 1 0,-1-1 0,2-1 0,6-1 0,-1 0 0,0-1 0,0 0 0,0-1 0,0 0 0,-1 0 0,1-1 0,-2 0 0,1 0 0,11-13 0,8-10 0,30-41 0,-25 24 0,52-92 0,-69 109 0,-2 0 0,-1-1 0,-1 0 0,11-55 0,-22 85 0,0 0 0,0 0 0,0 0 0,0-1 0,1 1 0,-1 0 0,0 0 0,0 0 0,0 0 0,0-1 0,0 1 0,0 0 0,0 0 0,0 0 0,0-1 0,0 1 0,0 0 0,0 0 0,0 0 0,0-1 0,0 1 0,0 0 0,0 0 0,0 0 0,0-1 0,0 1 0,0 0 0,0 0 0,0 0 0,0-1 0,0 1 0,0 0 0,-1 0 0,1 0 0,0 0 0,0-1 0,0 1 0,0 0 0,0 0 0,-1 0 0,1 0 0,0 0 0,0 0 0,0 0 0,0-1 0,-1 1 0,1 0 0,0 0 0,0 0 0,-1 0 0,-9 9 0,-12 20 0,1 7 0,1 2 0,1 0 0,3 1 0,-14 45 0,23-59 0,1 0 0,1 1 0,1 0 0,1 0 0,1 0 0,2 0 0,4 51 0,-2-71 0,-1 0 0,1 1 0,0-1 0,0 0 0,1 0 0,0 0 0,6 10 0,-8-15 0,0 1 0,0 0 0,0 0 0,1-1 0,-1 1 0,1-1 0,-1 1 0,1-1 0,-1 1 0,1-1 0,0 0 0,0 0 0,0 0 0,0 0 0,0 0 0,0 0 0,0-1 0,0 1 0,0-1 0,0 1 0,0-1 0,0 0 0,0 0 0,0 0 0,0 0 0,1 0 0,1-1 0,-3 1 0,1-1 0,-1 0 0,0 0 0,0 0 0,0 0 0,0-1 0,0 1 0,0 0 0,0 0 0,0-1 0,0 1 0,0-1 0,-1 1 0,1-1 0,-1 1 0,1-1 0,-1 1 0,1-1 0,-1 1 0,0-1 0,0 1 0,0-1 0,0 0 0,0 1 0,0-3 0,-3-43 0,-1 36 0,0 0 0,0 0 0,-2 0 0,1 1 0,-1-1 0,0 1 0,-1 1 0,-1-1 0,1 1 0,-1 1 0,-18-15 0,13 10 0,1 0 0,-1-1 0,-17-27 0,29 40 0,0 0 0,1 0 0,-1 1 0,1-1 0,-1 0 0,0 0 0,1 0 0,0 0 0,-1 0 0,1 0 0,0 0 0,-1 0 0,1 0 0,0 0 0,0 0 0,0 0 0,0 0 0,0 0 0,0 0 0,0 0 0,0 0 0,0 0 0,0 0 0,1 0 0,-1 0 0,0 0 0,1 0 0,-1 0 0,1 0 0,-1 0 0,1 0 0,-1 0 0,1 0 0,0 1 0,-1-1 0,1 0 0,0 0 0,0 1 0,0-1 0,-1 0 0,1 1 0,0-1 0,0 1 0,0 0 0,0-1 0,0 1 0,0-1 0,0 1 0,0 0 0,0 0 0,0 0 0,1 0 0,10-2 0,0 1 0,0 0 0,0 1 0,12 2 0,-3-1 0,30-1-690,89-1-9094,-74-4-4277</inkml:trace>
</inkml:ink>
</file>

<file path=ppt/ink/ink4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43.535"/>
    </inkml:context>
    <inkml:brush xml:id="br0">
      <inkml:brushProperty name="width" value="0.025" units="cm"/>
      <inkml:brushProperty name="height" value="0.025" units="cm"/>
    </inkml:brush>
  </inkml:definitions>
  <inkml:trace contextRef="#ctx0" brushRef="#br0">77 72 18674,'-10'0'2626,"-56"-1"3620,66 1-6185,0 0 0,0 0 0,0 0 0,0 0 0,0 0 1,0 0-1,0 0 0,0 0 0,0 0 0,0 0 0,0 0 0,0 0 0,0 0 0,1 0 0,-1 0 0,0 0 0,0 0 0,0 0 1,0-1-1,0 1 0,0 0 0,0 0 0,0 0 0,0 0 0,0 0 0,0 0 0,0 0 0,0 0 0,0 0 0,0 0 0,0 0 1,0 0-1,0-1 0,0 1 0,0 0 0,0 0 0,0 0 0,0 0 0,0 0 0,0 0 0,0 0 0,0 0 0,0 0 0,0 0 0,0 0 1,0 0-1,-1 0 0,1-1 0,15-5 573,20-5-754,0 3 130,0 3 0,0 0-1,0 3 1,40 1-1,-72 1-14,1 0 0,0 1 0,-1-1 0,1 1 0,-1 0 0,1 0 0,-1 0 0,1 0 0,-1 1-1,0-1 1,0 1 0,1 0 0,-1 0 0,0 0 0,-1 0 0,1 1 0,0-1 0,-1 1 0,1-1-1,-1 1 1,0 0 0,0 0 0,0 0 0,0 0 0,0 0 0,-1 1 0,0-1 0,1 1 0,0 5 0,1 9-4,0-1 0,-1 1 0,-1 0 0,-3 34 0,1-13 100,1-27-89,0 0 0,1 0 0,0-1 0,1 1 0,0-1 1,6 18-1,-7-27 5,0 0 0,-1-1 1,1 1-1,0-1 0,0 1 1,0 0-1,0-1 0,1 0 0,-1 1 1,0-1-1,0 0 0,1 0 1,-1 1-1,1-1 0,-1 0 1,1 0-1,0-1 0,-1 1 1,4 1-1,-2-2 27,0 0 1,-1 0-1,1 0 0,0 0 1,0-1-1,0 1 0,-1-1 1,1 0-1,0 0 0,-1 0 1,1 0-1,-1 0 0,1-1 1,-1 1-1,0-1 0,1 1 1,2-4-1,6-5 11,-1 0 0,0 0 0,-1-1 1,0-1-1,0 1 0,-2-1 0,1-1 0,-1 0 0,-1 0 0,-1 0 1,0-1-1,0 1 0,-1-1 0,-1 0 0,0 0 0,-1-1 0,-1 1 0,0-1 1,-1 1-1,-1 0 0,-2-21 0,1 31-45,1 1 0,-1-1 0,0 0 0,0 1 0,0 0 0,0-1 0,-1 1 0,1 0 0,-1 0 0,0 0 0,0 1 0,0-1 0,0 1 0,0-1 0,-1 1 0,1 0 0,-1 0 0,1 1 0,-1-1 0,0 1 0,-5-2 0,7 2 0,-1 1 0,1-1 0,0 1 0,0 0 0,0 0 0,0 0 0,0 0 0,0 0 0,0 0 0,0 0 0,0 1 0,0-1 0,0 1 0,0-1 0,0 1 0,0 0 0,0 0 0,0 0 0,0 0 0,0 0 0,1 0 0,-1 0 0,1 1 0,-1-1 0,1 0 0,-1 1 0,1 0 0,0-1 0,-1 1 0,1 0 0,0 0 0,0-1 0,0 1 0,1 0 0,-1 0 0,0 0 0,1 0 0,-1 0 0,1 0 0,0 0 0,-1 4 0,1-3-35,-1 1 0,1-1 0,0 0 0,0 1 1,0-1-1,0 1 0,0-1 0,1 1 0,0-1 0,-1 0 0,1 1 0,1-1 1,-1 0-1,0 0 0,1 1 0,-1-1 0,1-1 0,0 1 0,0 0 0,0 0 0,3 2 1,0-2-137,0 0 1,0 0-1,0 0 1,0-1-1,0 1 0,0-2 1,0 1-1,1 0 1,-1-1-1,1 0 1,-1 0-1,11 0 1,64-2-9039,-40-5 1864</inkml:trace>
</inkml:ink>
</file>

<file path=ppt/ink/ink4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43.927"/>
    </inkml:context>
    <inkml:brush xml:id="br0">
      <inkml:brushProperty name="width" value="0.025" units="cm"/>
      <inkml:brushProperty name="height" value="0.025" units="cm"/>
    </inkml:brush>
  </inkml:definitions>
  <inkml:trace contextRef="#ctx0" brushRef="#br0">148 61 737,'0'0'18156,"-9"3"-13987,1 0-3664,0 1-1,0 0 1,1 1 0,-1-1 0,1 1 0,0 1-1,1 0 1,-1-1 0,1 2 0,0-1 0,1 1 0,-1 0-1,1 0 1,1 1 0,-7 12 0,-11 29 633,21-47-1111,0 0 1,0 1-1,0-1 0,0 0 0,0 1 0,1-1 1,-1 1-1,1-1 0,0 1 0,0 0 1,0-1-1,0 1 0,0-1 0,1 1 0,-1-1 1,1 1-1,1 3 0,-1-5-27,0 0 0,0 0 0,1 0 0,-1-1 0,0 1 0,0-1 0,1 1 0,-1-1 0,1 1 0,-1-1 0,0 0 0,1 0 0,-1 0 0,1 0 0,-1 0 0,1 0 0,-1 0 0,0 0 0,1 0 0,-1-1 0,3 0 0,30-11 0,18-20 0,-43 25 0,1 1 0,-1 0 0,1 0 0,0 1 0,0 0 0,0 1 0,1 0 0,-1 1 0,1 0 0,22-3 0,-32 6 0,1 0 0,0 0 0,-1 0 0,1 0 0,-1 0 0,1 1 0,-1-1 0,1 1 0,-1-1 0,1 1 0,-1-1 0,1 1 0,-1 0 0,0 0 0,1 0 0,-1 0 0,0 0 0,0 0 0,0 0 0,1 0 0,-1 0 0,-1 0 0,1 1 0,0-1 0,0 0 0,0 1 0,-1-1 0,1 1 0,1 2 0,-1 5 0,1-1 0,-1 1 0,0 0 0,-1 14 0,0-16 0,0-1 0,0 0 0,1 0 0,-1 0 0,1 1 0,1-1 0,1 6 0,3-62 0,-3-206 0,-3 255 0,0 1 0,0 0 0,0-1 0,1 1 0,-1 0 1,0-1-1,0 1 0,0 0 0,1 0 0,-1-1 0,0 1 0,1 0 0,-1 0 0,0 0 0,1-1 1,-1 1-1,0 0 0,0 0 0,1 0 0,-1 0 0,1 0 0,-1 0 0,0 0 0,1 0 0,-1 0 1,0 0-1,1 0 0,-1 0 0,0 0 0,1 0 0,-1 0 0,0 0 0,1 0 0,-1 0 0,0 0 1,1 0-1,-1 1 0,0-1 0,1 0 0,17 6-11,-16-5 2,44 9-2092,2-8-5492,-9-2-2203</inkml:trace>
</inkml:ink>
</file>

<file path=ppt/ink/ink4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44.597"/>
    </inkml:context>
    <inkml:brush xml:id="br0">
      <inkml:brushProperty name="width" value="0.025" units="cm"/>
      <inkml:brushProperty name="height" value="0.025" units="cm"/>
    </inkml:brush>
  </inkml:definitions>
  <inkml:trace contextRef="#ctx0" brushRef="#br0">1 16 9257,'0'0'19773,"1"8"-18225,17 144 641,-18-151-2189,0 0 0,0 0 0,1 0 0,-1 0 0,0 0 0,0 0 0,1-1 0,-1 1 0,1 0 0,-1 0 0,0 0 0,1 0 0,-1-1 0,1 1 0,0 0 0,-1-1 0,1 1 0,0 0 0,-1-1 0,1 1 0,0-1 0,0 1 0,-1-1 0,1 1 0,0-1 0,0 0 0,1 1 0,0-1 0,0 0 0,0 0 0,-1 0 0,1-1 0,0 1 0,0 0 0,0-1 0,-1 0 0,1 1 0,0-1 0,-1 0 0,4-2 0,40-35 0,-2-11 0,-32 34 0,1 1 0,1 0 0,1 0 0,-1 2 0,19-14 0,-31 26 0,0-1 0,-1 1 0,1-1 0,0 0 0,0 1 0,0 0 0,0-1 0,0 1 0,0-1 0,-1 1 0,1 0 0,0 0 0,0 0 0,0-1 0,0 1 0,0 0 0,0 0 0,0 0 0,0 0 0,0 1 0,0-1 0,0 0 0,0 0 0,0 1 0,0-1 0,0 0 0,0 1 0,0-1 0,0 1 0,-1-1 0,1 1 0,0-1 0,0 1 0,-1 0 0,1-1 0,0 1 0,-1 0 0,1 0 0,0 0 0,-1-1 0,1 1 0,-1 0 0,0 0 0,1 0 0,-1 0 0,0 0 0,1 0 0,-1 0 0,0 0 0,0 0 0,0 0 0,0 0 0,0 0 0,0 1 0,2 11 0,-1 0 0,-1 0 0,-1 17 0,0-15 0,-1 89 0,2-105-4,7-47-2853,11-7-5316,-8 35-5392</inkml:trace>
</inkml:ink>
</file>

<file path=ppt/ink/ink4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45.487"/>
    </inkml:context>
    <inkml:brush xml:id="br0">
      <inkml:brushProperty name="width" value="0.025" units="cm"/>
      <inkml:brushProperty name="height" value="0.025" units="cm"/>
    </inkml:brush>
  </inkml:definitions>
  <inkml:trace contextRef="#ctx0" brushRef="#br0">1 403 19763,'0'0'9160,"9"3"-8076,4 0-906,1-1 0,-1 0-1,0-1 1,1 0 0,-1-1 0,1 0 0,-1-2-1,22-3 1,-30 4-139,0 0 0,0 0-1,0-1 1,-1 0 0,1 1-1,-1-1 1,1-1 0,-1 1-1,0-1 1,0 0-1,0 0 1,0 0 0,-1 0-1,1-1 1,-1 1 0,0-1-1,0 0 1,0 0 0,0 0-1,-1 0 1,1-1 0,-1 1-1,0-1 1,-1 1 0,1-1-1,-1 0 1,0 1 0,0-1-1,0-6 1,-1 10-39,0-1 0,0 0 0,0 0 0,0 1 0,0-1 0,0 0 0,-1 0 0,1 1 0,-1-1 0,1 0 0,-1 1 0,0-1 0,0 1 0,0-1 0,1 1 0,-2-1 0,1 1 0,0-1 0,0 1 0,0 0 0,0 0 0,-1 0 0,1 0 0,-1 0 0,1 0 0,-1 0 0,1 0 0,-1 0 0,0 1 0,1-1 0,-1 0 0,0 1 0,1 0 0,-1-1 0,0 1 0,-3 0 0,1 0 0,-1-1 0,1 1 0,-1 1 0,1-1 0,-1 1 0,1-1 0,-1 1 0,1 1 0,0-1 0,0 0 0,-1 1 0,1 0 0,0 0 0,-4 3 0,0 3 0,0 0 0,0 0 0,1 1 0,0 0 0,1 0 0,0 1 0,0-1 0,1 1 0,0 1 0,0-1 0,-2 12 0,3-9 0,0 0 0,1 0 0,0 1 0,1-1 0,1 1 0,0 0 0,1-1 0,3 27 0,-2-38-35,-1 0-1,1 0 1,0 1 0,0-1-1,0 0 1,0 0 0,0 0 0,1 0-1,-1-1 1,1 1 0,-1 0-1,1 0 1,0-1 0,-1 1-1,1-1 1,0 1 0,0-1-1,0 0 1,0 0 0,0 0 0,0 0-1,1 0 1,-1-1 0,0 1-1,0 0 1,1-1 0,-1 0-1,0 1 1,1-1 0,-1 0-1,0 0 1,1-1 0,-1 1-1,4-1 1,3 0-265,0-1-1,0 0 0,-1 0 1,1 0-1,-1-1 0,1-1 1,14-7-1,-5-2-1197,0 0 0,-1-1-1,0-1 1,24-27 0,-24 21 1004,-1-1 0,-1 0 1,19-37-1,-21 32 786,-1-1 1,-1 0-1,-2 0 1,-1-1-1,-1 0 1,-2-1-1,4-55 0,-8 82-154,-1 0-1,0 0 0,0 0 0,0 0 0,-1 1 0,1-1 0,0 0 0,-1 0 0,0 0 0,0 1 0,0-1 1,0 0-1,0 1 0,0-1 0,-4-4 0,5 7-62,-1 0 0,1-1 0,-1 1 0,0-1 0,1 1 0,-1 0 1,1 0-1,-1-1 0,0 1 0,1 0 0,-1 0 0,0 0 0,1 0 0,-1 0 0,0 0 0,1 0 1,-1 0-1,0 0 0,1 0 0,-1 0 0,0 0 0,1 0 0,-1 0 0,0 1 0,-23 18 1081,11-1-795,1 0 1,1 1-1,0 0 1,2 0-1,0 1 1,1 1-1,1-1 1,1 1-1,1 0 1,1 1-1,0-1 1,2 1-1,0 40 1,2-60-380,0 1 0,-1-1 0,1 1 0,0-1 0,0 1 0,1-1 0,-1 1 0,0-1 0,1 0 0,0 1 0,-1-1 0,1 1 0,0-1 0,0 0 0,1 0 0,-1 1 0,0-1 0,1 0 0,-1 0 0,1 0 1,-1-1-1,1 1 0,0 0 0,0-1 0,0 1 0,0-1 0,0 1 0,0-1 0,1 0 0,-1 0 0,0 0 0,1 0 0,-1 0 0,0-1 0,1 1 0,-1-1 0,1 1 0,-1-1 0,1 0 0,-1 0 0,5-1 0,2 0-320,1-1 0,-1 0 0,0-1-1,0 0 1,0 0 0,-1-1-1,1 0 1,-1-1 0,15-10-1,-13 8-67,30-20-573,-39 26 1016,0 1 1,0-1-1,0 1 1,-1-1-1,1 1 0,0 0 1,0 0-1,0-1 1,0 1-1,0 0 1,0 0-1,0 0 1,0 0-1,0 0 0,0 0 1,0 1-1,0-1 1,0 0-1,0 0 1,0 1-1,0-1 0,0 0 1,0 1-1,0-1 1,0 1-1,0 0 1,-1-1-1,1 1 1,0-1-1,0 1 0,-1 0 1,1 0-1,0-1 1,-1 1-1,1 0 1,-1 0-1,1 0 1,-1 0-1,1 1 0,2 5 184,0 0-1,0 0 0,1 0 0,0-1 0,0 1 0,1-1 0,0 0 0,0 0 0,0-1 0,11 9 0,-13-12-136,1 0-1,-1 0 1,1-1-1,-1 0 0,1 1 1,0-1-1,-1 0 0,1-1 1,0 1-1,0-1 1,-1 0-1,1 0 0,0 0 1,0 0-1,-1-1 1,1 1-1,0-1 0,0 0 1,-1 0-1,1 0 0,-1-1 1,1 1-1,-1-1 1,4-2-1,9-6-75,0 0-1,24-22 1,-27 21-37,1 0 1,0 1 0,16-9-1,-30 19 14,1 0-1,-1-1 1,1 1 0,-1-1-1,1 1 1,-1 0 0,1 0-1,-1-1 1,1 1-1,0 0 1,-1 0 0,1-1-1,0 1 1,-1 0-1,1 0 1,0 0 0,-1 0-1,1 0 1,0 0-1,-1 0 1,1 0 0,-1 1-1,1-1 1,0 0-1,-1 0 1,1 0 0,0 1-1,-1-1 1,1 0 0,-1 1-1,1-1 1,-1 0-1,1 1 1,-1-1 0,1 1-1,-1-1 1,1 1-1,-1-1 1,0 1 0,1-1-1,-1 1 1,0-1-1,1 1 1,-1-1 0,0 1-1,0 0 1,1-1 0,-1 1-1,0 0 1,0-1-1,0 1 1,0 0 0,0-1-1,0 1 1,0 0-1,0-1 1,0 1 0,0-1-1,-1 1 1,1 0-1,-10 58 364,4-28-40,35-54 66,-10 6-374,1 0 0,32-22 0,-46 35 0,1 0 0,0 0 0,-1 1 0,1 0 0,1 0 0,-1 0 0,0 1 0,1 0 0,-1 1 0,1 0 0,-1 0 0,1 0 0,8 1 0,-15 0 0,0 0 0,0 0 0,0 1 0,-1-1 0,1 0 0,0 1 0,0-1 0,0 0 0,0 1 0,-1-1 0,1 1 0,0-1 0,0 1 0,-1 0 0,1-1 0,0 1 0,-1 0 0,1-1 0,-1 1 0,1 0 0,-1 0 0,1 0 0,-1-1 0,1 1 0,-1 0 0,0 1 0,2 32 0,-18 29 0,11-50 33,0 1 1,17-25-421,-11 10-49,1-2-841,-1 1-3171</inkml:trace>
</inkml:ink>
</file>

<file path=ppt/ink/ink4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46.345"/>
    </inkml:context>
    <inkml:brush xml:id="br0">
      <inkml:brushProperty name="width" value="0.025" units="cm"/>
      <inkml:brushProperty name="height" value="0.025" units="cm"/>
    </inkml:brush>
  </inkml:definitions>
  <inkml:trace contextRef="#ctx0" brushRef="#br0">15 44 13613,'4'-25'2042,"-1"6"6578,-2 43-4164,-13 112-1229,6-87-3111,1 96 0,5-143-111,0 1 0,0-1 0,0 0-1,1 1 1,-1-1 0,1 0 0,-1 0-1,1 1 1,0-1 0,0 0 0,0 0-1,0 0 1,0 0 0,0 0 0,1 0-1,-1 0 1,0-1 0,4 4 0,-4-4 5,1-1 0,0 1 1,-1 0-1,1 0 1,0-1-1,0 1 1,0-1-1,-1 0 0,1 1 1,0-1-1,0 0 1,0 0-1,0 0 1,0 0-1,-1 0 0,1-1 1,0 1-1,2-1 1,3-2 18,0 0-1,0 0 1,0 0 0,0-1 0,0 0 0,-1 0 0,0-1-1,0 0 1,9-9 0,5-10-29,0 0 0,-2-1 0,27-52 0,-45 77 0,0 0 0,0 1 0,0-1 0,0 0 0,0 0 0,0 0 0,0 0 0,0 0 0,0 1 0,0-1 0,0 0 0,0 0 0,0 0 0,1 0 0,-1 0 0,0 1 0,0-1 0,0 0 0,0 0 0,0 0 0,0 0 0,0 0 0,1 0 0,-1 0 0,0 0 0,0 0 0,0 1 0,0-1 0,0 0 0,1 0 0,-1 0 0,0 0 0,0 0 0,0 0 0,0 0 0,0 0 0,1 0 0,-1 0 0,0 0 0,0 0 0,0 0 0,0 0 0,1 0 0,-1 0 0,0 0 0,0 0 0,0-1 0,0 1 0,0 0 0,1 0 0,-1 0 0,0 0 0,0 0 0,0 0 0,0 0 0,0 0 0,0-1 0,0 1 0,1 0 0,-1 0 0,3 27 0,-1 40 0,-2-65 0,-1 0 0,1-1 0,0 1 0,0-1 0,0 1 0,0-1 0,0 1 0,1-1 0,-1 1 0,0-1 0,1 1 0,-1-1 0,1 1 0,-1-1 0,1 1 0,0-1 0,-1 0 0,1 1 0,0-1 0,0 0 0,0 0 0,0 0 0,0 0 0,0 0 0,0 0 0,1 0 0,-1 0 0,0 0 0,1 0 0,-1-1 0,0 1 0,1-1 0,-1 1 0,1-1 0,-1 1 0,1-1 0,-1 0 0,1 1 0,-1-1 0,1 0 0,-1 0 0,1 0 0,-1-1 0,1 1 0,-1 0 0,1 0 0,-1-1 0,1 1 0,-1-1 0,1 1 0,-1-1 0,3-1 0,4-2-397,1-1-1,-1 0 1,0 0 0,0-1-1,0 0 1,12-13 0,-16 15-128,-1 1 0,1-1 0,-1 0 0,1-1 0,-1 1 0,0 0 0,0-1 0,-1 0 0,0 0 0,0 0 0,0 0 0,0 0 0,-1 0 1,2-6-1,-3-1-11754</inkml:trace>
</inkml:ink>
</file>

<file path=ppt/ink/ink4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46.738"/>
    </inkml:context>
    <inkml:brush xml:id="br0">
      <inkml:brushProperty name="width" value="0.025" units="cm"/>
      <inkml:brushProperty name="height" value="0.025" units="cm"/>
    </inkml:brush>
  </inkml:definitions>
  <inkml:trace contextRef="#ctx0" brushRef="#br0">0 38 22613,'0'0'5990,"70"-38"-9385,-47 38-1858,0 0-5125</inkml:trace>
</inkml:ink>
</file>

<file path=ppt/ink/ink4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47.096"/>
    </inkml:context>
    <inkml:brush xml:id="br0">
      <inkml:brushProperty name="width" value="0.025" units="cm"/>
      <inkml:brushProperty name="height" value="0.025" units="cm"/>
    </inkml:brush>
  </inkml:definitions>
  <inkml:trace contextRef="#ctx0" brushRef="#br0">104 305 18225,'0'0'8787,"-9"4"-7756,0 0-839,1 1 1,1 0 0,-1 1 0,1 0-1,0 0 1,0 0 0,-11 14 0,16-17-158,-1-1 0,1 2 0,0-1 0,0 0 0,0 0 0,0 1 0,1-1 0,-1 1 0,1-1 0,0 1 0,0-1 0,0 1 0,0 0 0,1 0 0,0 0 0,-1-1 0,1 1 0,1 0 0,-1 0 0,0 0 0,1-1 0,0 1 0,0 0 0,0-1 0,0 1 0,3 4 0,-1-5-21,-1 0-1,0-1 1,1 0-1,-1 1 1,1-1-1,0 0 1,0 0-1,0-1 0,0 1 1,0-1-1,0 1 1,0-1-1,1 0 1,-1 0-1,0-1 1,1 1-1,-1 0 1,1-1-1,-1 0 1,1 0-1,-1 0 1,0 0-1,1-1 1,-1 1-1,5-2 0,3 0 125,0-1 0,0 0-1,0 0 1,0-1-1,0 0 1,14-9-1,-3-1-62,-1-1-1,-1-1 0,0-1 0,-1-1 1,-1 0-1,0-2 0,21-30 0,-29 35-46,0-1-1,-1 0 1,0 0-1,-1-1 1,-1 0-1,-1-1 1,-1 0-1,0 1 1,-1-2-1,-1 1 1,1-21-1,-3 36-27,-1 1 0,0 0 0,1-1 0,-1 1 0,0-1 0,-1 1 0,1 0 0,0-1 0,-1 1 0,1 0 0,-1-1 0,0 1 0,0 0 0,1 0 0,-2-1 0,1 1 0,0 0 0,0 0 0,-1 0 0,1 0 0,-1 1 0,1-1 0,-1 0 0,0 1 0,0-1 0,0 1 0,0-1 0,0 1 0,0 0 0,0 0 0,0 0 0,0 0 0,-1 0 0,1 1 0,0-1 0,-1 1 0,1-1 0,0 1 0,-1 0 0,1 0 0,-1 0 0,1 0 0,0 0 0,-1 1 0,-3 0 0,-5 1 0,1 1 0,0 0 0,0 0 0,0 1 0,0 1 0,1 0 0,0 0 0,0 0 0,-10 9 0,3-1 0,0 1 0,1 1 0,-16 21 0,27-30 0,-1 0 0,1 0 0,0 0 0,1 1 0,-1 0 0,1-1 0,1 1 0,-1 0 0,1 1 0,0-1 0,1 0 0,-2 13 0,4-19 0,-1 1 0,0-1 0,1 0 0,-1 1 0,1-1 0,-1 0 0,1 1 0,0-1 0,0 0 0,-1 0 0,1 1 0,0-1 0,0 0 0,0 0 0,0 0 0,0 0 0,1 0 0,-1 0 0,0-1 0,0 1 0,1 0 0,-1-1 0,0 1 0,1 0 0,-1-1 0,1 0 0,-1 1 0,0-1 0,3 0 0,51 7 0,-42-7 0,11 2-532,-1 1 1,0 0-1,30 10 1,-47-12 258,-1 1-1,1 0 1,0 0 0,-1 1-1,0-1 1,1 1 0,-1 1 0,0-1-1,0 0 1,-1 1 0,1 0-1,-1 0 1,0 1 0,0-1-1,0 1 1,-1 0 0,0 0-1,4 7 1,0 14-6982</inkml:trace>
</inkml:ink>
</file>

<file path=ppt/ink/ink4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47.933"/>
    </inkml:context>
    <inkml:brush xml:id="br0">
      <inkml:brushProperty name="width" value="0.025" units="cm"/>
      <inkml:brushProperty name="height" value="0.025" units="cm"/>
    </inkml:brush>
  </inkml:definitions>
  <inkml:trace contextRef="#ctx0" brushRef="#br0">191 169 8264,'0'0'8589,"6"-11"-6272,-3 6-2046,25-49 2543,-26 51-2412,-1-1-1,1 1 1,-1 0-1,0 0 1,0-1 0,-1 1-1,1-1 1,-1 1-1,1-1 1,-1 1 0,0-1-1,-1 1 1,1 0-1,0-1 1,-1 1 0,0-1-1,-2-5 1,2 8-328,-1 0 0,1-1-1,-1 1 1,1 0 0,-1-1 0,0 1 0,1 0 0,-1 0 0,0 1 0,0-1-1,0 0 1,0 1 0,0-1 0,0 1 0,0-1 0,0 1 0,0 0-1,0 0 1,0 0 0,0 0 0,0 0 0,0 1 0,0-1 0,0 0-1,0 1 1,0 0 0,0-1 0,-3 3 0,-3 0 116,0 0 0,0 0 0,0 1 1,0 1-1,-11 7 0,7-2-199,1 1 0,0 0 0,0 1 0,1 0 0,1 0 0,-12 20 0,17-24 2,-1-1 0,2 1-1,-1 0 1,1 0 0,1 0-1,-1 1 1,1-1 0,1 1-1,-1-1 1,1 1 0,1-1-1,0 1 1,1 11 0,-1-18 2,0-1 1,0 0 0,1 0 0,-1 0 0,1 1 0,-1-1-1,0 0 1,1 0 0,0 0 0,-1 0 0,1 0 0,0 0-1,-1 0 1,1 0 0,0 0 0,0 0 0,0 0 0,0 0-1,0-1 1,0 1 0,0 0 0,0-1 0,0 1 0,0-1-1,1 1 1,1 0 0,0-1 5,1 1-1,-1-1 1,1 0-1,-1 0 1,1 0-1,-1-1 1,0 1-1,1-1 1,5-1-1,2-2 25,-1 0 0,0 0 0,0-1 0,0 0 0,12-10 0,-3 1-14,-2-1 1,0-1-1,-1-1 0,0 0 0,-2-1 0,0-1 0,-1 0 1,-1-1-1,-1 0 0,12-28 0,-62 164-11,34-101 0,2 0 0,0 0 0,1 0 0,1 0 0,0 0 0,2 19 0,-1-34 0,0 1 0,0 0 0,0-1 0,0 1 0,0-1 0,0 1 0,0 0 0,1-1 0,-1 1 0,0-1 0,0 1 0,1 0 0,-1-1 0,0 1 0,1-1 0,-1 1 0,1-1 0,-1 0 0,1 1 0,-1-1 0,1 1 0,-1-1 0,1 0 0,-1 1 0,1-1 0,-1 0 0,1 1 0,-1-1 0,1 0 0,0 0 0,-1 0 0,2 0 0,23-5 0,19-23 0,-19 3 0,-2 0 0,0-2 0,-2-1 0,-1 0 0,-1-2 0,23-49 0,-53 141 0,3-34 0,0-4 0,1 0 0,1 0 0,1 0 0,-2 29 0,7-53 0,0 1 0,-1-1 0,1 0 0,0 1 0,0-1 0,0 1 0,0-1 0,0 0 0,0 1 0,0-1 0,1 1 0,-1-1 0,0 0 0,0 1 0,0-1 0,0 1 0,0-1 0,1 0 0,-1 1 0,0-1 0,0 0 0,0 1 0,1-1 0,-1 0 0,0 1 0,1-1 0,-1 0 0,0 0 0,1 1 0,-1-1 0,0 0 0,1 0 0,-1 0 0,0 1 0,1-1 0,15-6 0,13-18 0,-2-11 0,42-73 0,-7 8 0,-61 126 0,-17 37 0,12-51 0,0-1 0,1 0 0,0 1 0,1-1 0,0 1 0,1 0 0,1-1 0,-1 1 0,3 12 0,-2-23-44,0 0 0,1 0 0,-1 0 0,1-1 0,-1 1 0,1 0 0,-1 0-1,1-1 1,-1 1 0,1 0 0,0-1 0,-1 1 0,1-1 0,0 1 0,-1-1 0,1 1 0,0-1 0,0 1 0,0-1 0,-1 0 0,1 1-1,0-1 1,0 0 0,0 0 0,0 0 0,0 0 0,-1 0 0,1 0 0,0 0 0,0 0 0,0 0 0,0 0 0,0 0 0,0 0 0,-1-1-1,1 1 1,0 0 0,0-1 0,0 1 0,-1 0 0,1-1 0,0 1 0,0-1 0,-1 1 0,2-2 0,35-23-9455,-9-7-10557</inkml:trace>
</inkml:ink>
</file>

<file path=ppt/ink/ink4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49.426"/>
    </inkml:context>
    <inkml:brush xml:id="br0">
      <inkml:brushProperty name="width" value="0.025" units="cm"/>
      <inkml:brushProperty name="height" value="0.025" units="cm"/>
    </inkml:brush>
  </inkml:definitions>
  <inkml:trace contextRef="#ctx0" brushRef="#br0">195 91 17360,'0'-12'1230,"0"-43"4366,0 54-5490,0 0 0,0 0 1,0 0-1,0 0 0,0 1 0,0-1 0,0 0 0,0 0 0,0 0 0,-1 1 0,1-1 0,0 0 0,0 0 0,-1 0 0,1 1 0,0-1 0,-1 0 0,1 1 0,-1-1 0,1 0 1,-1 1-1,1-1 0,-1 0 0,0 1 0,1-1 0,-1 1 0,0-1 0,1 1 0,-1 0 0,0-1 0,0 1 0,1 0 0,-1-1 0,0 1 0,0 0 0,0 0 0,1 0 1,-1 0-1,0 0 0,0-1 0,0 2 0,0-1 0,1 0 0,-1 0 0,0 0 0,0 0 0,0 0 0,1 1 0,-2-1 0,-2 3-41,1-1-1,0 1 0,0 0 1,0 0-1,0 0 0,1 0 1,-1 1-1,1-1 0,0 1 1,0 0-1,0-1 0,0 1 1,-2 7-1,-17 61 132,18-59-97,-39 195 998,38-172-851,1 0 1,2 1-1,6 64 0,-4-95-245,0 0 0,0 0 0,1 0-1,0 0 1,0-1 0,0 1 0,1 0 0,0-1 0,0 0 0,0 0-1,1 0 1,4 5 0,4 2-7,0-1 1,1 0-1,13 9 0,1 0-30,-26-20 14,0 0-1,-1 1 1,1-1-1,0 1 1,-1-1 0,1 1-1,0-1 1,-1 1-1,1-1 1,-1 1 0,1-1-1,-1 1 1,1 0-1,-1-1 1,0 1-1,1 0 1,-1 0 0,0-1-1,0 1 1,1 0-1,-1 0 1,0 0 0,-12 4-275,8-6 281,0 1 0,1 0 0,-1-1 0,1 0 0,-1 1 0,1-2 0,-1 1 0,1 0 0,-6-3 0,-6-11 101,1 0 0,0 0 0,2-1 0,-1-1 0,2 0 0,0-1 0,1 0 0,1-1 0,1 0 0,0 0 0,-5-22 0,12 39-85,1 0 0,-1 1 0,0-1 0,1 0 0,-1 0 0,1 1 0,-1-1 0,1 0 0,0 0 0,0 0 0,-1 0 0,2 0 0,-1 1 0,0-1 0,0 0 0,0 0 0,1 0 0,-1 0 0,1 1 0,0-1 0,-1 0 0,1 0 0,0 1 0,0-1 0,0 1 0,0-1 0,0 1 0,1-1 0,-1 1 0,2-2 0,3 1 0,0 0 0,0 0 0,0 1 0,0-1 0,0 1 0,0 1 0,0-1 0,7 1 0,-6 0 0,38-2-2768,79-13 0,-60-1-4476</inkml:trace>
</inkml:ink>
</file>

<file path=ppt/ink/ink4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50.670"/>
    </inkml:context>
    <inkml:brush xml:id="br0">
      <inkml:brushProperty name="width" value="0.025" units="cm"/>
      <inkml:brushProperty name="height" value="0.025" units="cm"/>
    </inkml:brush>
  </inkml:definitions>
  <inkml:trace contextRef="#ctx0" brushRef="#br0">207 255 5477,'11'-64'7631,"-8"32"-4696,-1-1 1,-3-53-1,1 84-2764,0 1 0,0-1 0,0 0 0,0 0-1,-1 1 1,1-1 0,0 0 0,-1 1 0,1-1 0,-1 1 0,1-1 0,-1 0-1,0 1 1,0-1 0,0 1 0,0 0 0,0-1 0,0 1 0,0 0-1,0-1 1,-1 1 0,1 0 0,0 0 0,-1 0 0,-2-1 0,2 2-96,0 0 0,1 0 0,-1 0 0,0 0 0,1 1 0,-1-1 0,0 0 0,1 1 1,-1 0-1,1-1 0,-1 1 0,0 0 0,1 0 0,0 0 0,-1 0 0,1 0 0,0 0 0,-1 0 0,1 0 1,0 1-1,0-1 0,0 0 0,0 1 0,0-1 0,0 1 0,0 1 0,-12 20 70,1 0 0,1 0 0,1 1 0,1 1 1,1-1-1,-4 27 0,-18 156 2101,25-168-2144,2 1 0,1-1 0,3 1 0,1 0 0,2-1-1,1 0 1,3 0 0,1 0 0,1-1 0,17 38 0,-23-66-102,12 24 0,-14-27 0,-8-18 0,-82-175 0,80 165 0,0 0 0,2-1 0,0 0 0,2-1 0,0 1 0,2-1 0,0-24 0,2 45 0,1-1 0,-1 0 0,1 0 0,0 0 0,0 0 0,0 0 0,0 1 0,1-1 0,-1 1 0,1-1 0,0 1 0,0-1 0,0 1 0,0 0 0,0 0 0,0 0 0,0 0 0,1 0 0,-1 0 0,1 1 0,-1-1 0,1 1 0,4-2 0,8-3 0,1 0 0,33-8 0,-29 9 0,7-2 0,0 1 0,0 1 0,1 1 0,35 0 0,-61 4 0,-1 0 0,1 1 0,-1-1 0,1 0 0,-1 0 0,0 1 0,1-1 0,-1 1 0,0 0 0,0-1 0,1 1 0,-1 0 0,0-1 0,0 1 0,0 0 0,0 0 0,0 0 0,0 0 0,0 0 0,0 0 0,0 1 0,0-1 0,0 1 0,1 3 0,0-1 0,0 0 0,-1 1 0,0-1 0,0 1 0,0-1 0,0 7 0,0 8 0,-1 0 0,-4 29 0,4-47 0,-4 24 0,2-32 0,2-48 0,0 41 0,1-19 0,0 22 0,0 0 0,-1-1 0,0 1 0,-1-1 0,-1 1 0,-4-21 0,5 93 0,2-57 0,0-1 0,0 0 0,0 0 0,0 0 0,0 0 0,1 0 0,-1 0 0,1 0 0,0-1 0,0 1 0,0 0 0,0-1 0,0 0 0,1 1 0,-1-1 0,1 0 0,-1 0 0,1 0 0,0-1 0,0 1 0,-1-1 0,1 1 0,1-1 0,-1 0 0,0 0 0,0 0 0,0-1 0,0 1 0,1-1 0,-1 0 0,0 0 0,0 0 0,6 0 0,-1-2 0,0 1 0,0-1 0,0 0 0,0-1 0,-1 0 0,1 0 0,-1-1 0,1 1 0,-1-2 0,0 1 0,-1-1 0,9-7 0,-5 3 0,-1 0 0,0 0 0,0-1 0,-1-1 0,-1 0 0,1 0 0,-2 0 0,1-1 0,-2 1 0,0-2 0,0 1 0,3-15 0,-10 25 0,-6 11 0,-7 13 0,8-7 0,1 0 0,1 0 0,0 0 0,1 0 0,0 1 0,2 0 0,0-1 0,0 17 0,1-31 0,1 0 0,0 1 0,0-1 0,0 0 0,0 0 0,0 0 0,1 0 0,-1 0 0,0 0 0,0 0 0,1 0 0,-1 0 0,0 0 0,1 0 0,-1 0 0,1 0 0,-1 0 0,1 0 0,0-1 0,-1 1 0,1 0 0,0 0 0,0-1 0,-1 1 0,1 0 0,0-1 0,0 1 0,0-1 0,0 1 0,0-1 0,0 1 0,0-1 0,0 0 0,0 1 0,0-1 0,0 0 0,0 0 0,0 0 0,0 0 0,0 0 0,0 0 0,0 0 0,1 0 0,-1 0 0,0 0 0,0-1 0,2 0 0,2 0 0,0-1 0,0 0 0,0 0 0,0-1 0,-1 1 0,1-1 0,-1 0 0,7-5 0,2-5 0,0 0 0,-1-1 0,-1 0 0,-1-1 0,0 0 0,-1-1 0,0 0 0,11-30 0,-27 71 0,0 0 0,2 1 0,1 0 0,1 0 0,1 0 0,1 0 0,5 43 0,-4-68 0,0 0 0,0 0 0,0 0 0,1 0 0,-1 0 0,0 0 0,0 0 0,1 0 0,-1 0 0,1 0 0,-1 0 0,1 0 0,-1 0 0,1 0 0,0-1 0,-1 1 0,1 0 0,0 0 0,0-1 0,-1 1 0,1 0 0,0-1 0,0 1 0,0-1 0,0 1 0,0-1 0,0 1 0,0-1 0,0 0 0,0 0 0,0 1 0,0-1 0,0 0 0,0 0 0,0 0 0,0 0 0,0 0 0,1 0 0,1-1 0,-1 0 0,0 0 0,1 1 0,-1-1 0,0-1 0,0 1 0,0 0 0,0 0 0,0-1 0,0 1 0,0-1 0,0 0 0,-1 0 0,4-3 0,22-47-1891,-21 34-687,-1 0 0,6-33 0,-5 1-6343</inkml:trace>
</inkml:ink>
</file>

<file path=ppt/ink/ink4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51.031"/>
    </inkml:context>
    <inkml:brush xml:id="br0">
      <inkml:brushProperty name="width" value="0.025" units="cm"/>
      <inkml:brushProperty name="height" value="0.025" units="cm"/>
    </inkml:brush>
  </inkml:definitions>
  <inkml:trace contextRef="#ctx0" brushRef="#br0">0 0 16688,'0'0'15054,"48"64"-20371,-31-46 384,-3 5-2594</inkml:trace>
</inkml:ink>
</file>

<file path=ppt/ink/ink4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51.356"/>
    </inkml:context>
    <inkml:brush xml:id="br0">
      <inkml:brushProperty name="width" value="0.025" units="cm"/>
      <inkml:brushProperty name="height" value="0.025" units="cm"/>
    </inkml:brush>
  </inkml:definitions>
  <inkml:trace contextRef="#ctx0" brushRef="#br0">1 127 1922,'0'0'21999,"10"7"-19767,-5-4-1916,-2 0-120,0 0 0,1 0 0,-1-1 0,0 0 0,1 1 0,0-1 0,-1-1 0,1 1-1,0 0 1,0-1 0,0 0 0,0 0 0,0 0 0,0-1 0,0 1 0,0-1 0,1 0 0,-1 0 0,0 0 0,5-1 0,-1-4-81,-1 0-1,1 0 1,-1 0 0,0-1 0,-1 0 0,1-1 0,-1 1 0,0-1 0,-1 0 0,1-1 0,-2 1 0,1-1 0,-1 0-1,0 0 1,0 0 0,-1-1 0,-1 0 0,4-16 0,-6 24-115,0 1 0,0-1 0,0 1 0,0-1 0,0 0 0,0 1 0,-1-1 0,1 0 0,0 1 0,0-1 0,-1 1 0,1-1 0,0 1 0,-1-1 0,1 1 0,0-1 0,-1 1 0,1-1 0,-1 1 0,1-1 0,-1 1 0,1 0 0,-1-1 0,1 1 0,-1 0 0,1 0 0,-1-1 0,0 1 0,1 0 0,-1 0 0,1 0 0,-1-1 0,0 1 0,1 0 0,-1 0 0,0 0 0,1 0 0,-1 0 0,1 0 0,-1 1 0,0-1 0,1 0 0,-1 0 0,1 0 0,-1 1 0,0-1 0,1 0 0,-1 0 0,1 1 0,-1 0 0,-32 16 0,18-2 0,1 0 0,1 1 0,1 0 0,0 2 0,1-1 0,0 1 0,2 1 0,0 0 0,1 0 0,1 0 0,1 1 0,1 0 0,1 1 0,-4 33 0,8-52 4,0 1 1,0-1-1,0 1 0,0-1 0,1 0 1,-1 1-1,1-1 0,-1 1 0,1-1 1,0 0-1,0 0 0,0 1 0,0-1 1,0 0-1,0 0 0,1 0 0,-1 0 0,1 0 1,0 0-1,-1-1 0,1 1 0,0 0 1,0-1-1,0 0 0,0 1 0,0-1 1,0 0-1,0 0 0,1 0 0,-1 0 1,0 0-1,1-1 0,-1 1 0,0-1 1,1 0-1,-1 1 0,5-1 0,6 0-138,1 0-1,-1-1 1,0 0-1,1-1 1,21-6-1,12-8-4742,-18 1-3079,-1-1-8545</inkml:trace>
</inkml:ink>
</file>

<file path=ppt/ink/ink4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51.714"/>
    </inkml:context>
    <inkml:brush xml:id="br0">
      <inkml:brushProperty name="width" value="0.025" units="cm"/>
      <inkml:brushProperty name="height" value="0.025" units="cm"/>
    </inkml:brush>
  </inkml:definitions>
  <inkml:trace contextRef="#ctx0" brushRef="#br0">97 135 11147,'-12'1'6534,"-4"-2"-4817,9 1-766,-1 0-1,1 0 1,0 1-1,0-1 1,-14 5-1,20-6-871,1 1-1,0 0 1,-1 0 0,1 0 0,0 0-1,-1 0 1,1 0 0,0 0-1,-1 0 1,1 0 0,-1 0-1,1 0 1,0 0 0,-1 0 0,1 0-1,0 0 1,-1 0 0,1 1-1,0-1 1,-1 0 0,1 0-1,0 0 1,-1 1 0,1-1-1,0 0 1,0 0 0,-1 1 0,1-1-1,0 0 1,0 0 0,-1 1-1,1-1 1,0 0 0,0 1-1,0-1 1,0 0 0,-1 1-1,1-1 1,0 0 0,0 1 0,0-1-1,0 0 1,0 1 0,0-1-1,0 1 1,0-1 0,0 0-1,0 1 1,0-1 0,0 0 0,0 1-1,1-1 1,-1 0 0,0 1-1,0-1 1,0 0 0,0 1-1,0-1 1,1 0 0,-1 1-1,0-1 1,0 0 0,1 0 0,-1 1-1,1-1 1,23 12 1021,16-5-871,1-2-1,1-2 1,-1-2 0,0-1-1,44-7 1,295-43-229,-194 21 0,-86 16 0,219-37 0,-315 50-48,37-10-2431,-40 10 2290,0 0 0,0-1 0,0 1 0,0 0 0,0 0 0,0-1 0,0 1 0,0 0 0,0-1 0,0 1 0,-1-1-1,1 1 1,0-1 0,0 0 0,0 1 0,0-1 0,-1 0 0,1 1 0,0-1 0,-1 0 0,1 0 0,-1 0 0,1 0 0,-1 0-1,1 0 1,-1 0 0,1-1 0,-4-3-7845</inkml:trace>
</inkml:ink>
</file>

<file path=ppt/ink/ink4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52.631"/>
    </inkml:context>
    <inkml:brush xml:id="br0">
      <inkml:brushProperty name="width" value="0.025" units="cm"/>
      <inkml:brushProperty name="height" value="0.025" units="cm"/>
    </inkml:brush>
  </inkml:definitions>
  <inkml:trace contextRef="#ctx0" brushRef="#br0">135 175 21332,'0'0'1452,"-9"8"518,8-8-1901,-5 5 197,0-1-1,1 1 1,0 0 0,0 0 0,0 0-1,0 1 1,1 0 0,0 0-1,0 0 1,1 0 0,0 1 0,-4 10-1,-10 41 534,3 1 0,3 0-1,2 1 1,-2 83 0,11-142-792,0 0 0,0 0 1,0 0-1,0 0 1,0 0-1,0 0 0,0 0 1,0 0-1,1-1 1,-1 1-1,0 0 1,0 0-1,1 0 0,-1 0 1,1 0-1,-1 0 1,1-1-1,-1 1 0,1 0 1,-1 0-1,2 0 1,-2-1-1,1 1 0,0-1 0,-1 0 0,1 0 0,0 0 0,-1 0 0,1 0 0,0 0 0,-1 0 0,1 0 0,0 0 0,-1-1 0,1 1 0,0 0 0,-1 0 0,1 0 0,0-1 0,-1 1 0,1 0 0,-1-1 0,1 1 0,0-1 0,4-2 17,-1-1 1,0 0 0,0 0-1,0 0 1,-1 0-1,4-6 1,6-10-25,-2-1 0,0-1 0,-1 1 0,-1-2 0,-1 1 0,-1-1 0,-2 0 0,0-1 0,-1 0 0,-1 1 0,-1-1 0,-2 0 0,0 0 0,-2 0 0,-5-30 0,6 50 0,0-1 0,0 1 0,-1 1 0,1-1 0,-1 0 0,0 0 0,-1 0 0,1 1 0,0 0 0,-1-1 0,-4-3 0,6 6 0,0 1 0,1-1 0,-1 0 0,0 1 0,0-1 0,0 1 0,0-1 0,0 1 0,0-1 0,-1 1 0,1 0 0,0-1 0,0 1 0,0 0 0,0 0 0,0 0 0,0 0 0,0 0 0,-1 0 0,1 0 0,0 1 0,0-1 0,0 0 0,0 1 0,0-1 0,0 0 0,0 1 0,0-1 0,0 1 0,0 0 0,0-1 0,0 1 0,0 0 0,0-1 0,1 1 0,-1 0 0,0 0 0,1 0 0,-1 0 0,0 0 0,1 0 0,-1 0 0,1 0 0,-1 0 0,1 0 0,-1 2 0,-5 12 0,0 1 0,0 0 0,2 0 0,0 0 0,1 1 0,0 0 0,1-1 0,1 1 0,1 0 0,1 0 0,3 25 0,-4-40 0,1 1 0,-1-1 0,1 0 0,0 0 0,0 0 0,0 0 0,0 0 0,0 0 0,0 0 0,0 0 0,0-1 0,1 1 0,-1 0 0,1-1 0,-1 1 0,1-1 0,0 1 0,0-1 0,0 0 0,-1 0 0,1 0 0,0 0 0,0 0 0,1 0 0,-1 0 0,0-1 0,0 1 0,0-1 0,0 1 0,1-1 0,-1 0 0,0 0 0,0 0 0,0 0 0,1-1 0,-1 1 0,0 0 0,0-1 0,4-1 0,3-1 0,0 0 0,-1 0 0,1-1 0,-1 0 0,0-1 0,0 0 0,0 0 0,8-8 0,12-12 0,-2-2 0,-1 0 0,-2-2 0,0-1 0,-2 0 0,-1-2 0,-2 0 0,-1-1 0,-1-1 0,17-57 0,-30 70 0,-3 21 0,0-1 0,0 1 0,0 0 0,0 0 0,0 0 0,0 0 0,0 0 0,0 0 0,0 0 0,0-1 0,0 1 0,0 0 0,0 0 0,0 0 0,0 0 0,-1 0 0,1 0 0,0 0 0,0 0 0,0 0 0,0-1 0,0 1 0,0 0 0,0 0 0,0 0 0,0 0 0,0 0 0,-1 0 0,1 0 0,0 0 0,0 0 0,0 0 0,0 0 0,0 0 0,0 0 0,0 0 0,-1 0 0,1 0 0,0 0 0,0 0 0,0 0 0,0 0 0,0 0 0,0 0 0,0 0 0,-1 0 0,1 0 0,0 0 0,0 0 0,0 0 0,0 0 0,0 0 0,0 0 0,0 0 0,0 0 0,-1 0 0,1 1 0,0-1 0,0 0 0,0 0 0,0 0 0,0 0 0,0 0 0,-17 32 0,0 23 0,2 0 0,3 0 0,2 2 0,3-1 0,-1 101 0,8-156 0,0 1 0,0 0 0,0 0 0,0 0 0,0-1 0,1 1 0,-1 0 0,1 0 0,-1-1 0,1 1 0,-1 0 0,1-1 0,0 1 0,0-1 0,0 1 0,0-1 0,0 1 0,0-1 0,0 1 0,0-1 0,1 0 0,-1 0 0,0 0 0,1 0 0,-1 0 0,3 1 0,-1-1 0,0 0 0,0-1 0,1 1 0,-1-1 0,0 0 0,1 0 0,-1 0 0,0 0 0,0 0 0,1-1 0,-1 0 0,0 1 0,4-3 0,7-2 0,0-1 0,0 0 0,0-2 0,0 1 0,11-11 0,-12 9-1260,-1-1 0,-1-1-1,17-18 1,-24 24 414,0 0-1,-1 0 1,1-1-1,-1 1 1,0-1-1,0 0 1,-1 1-1,1-1 1,-2-1 0,1 1-1,1-9 1,-2 0-11342</inkml:trace>
</inkml:ink>
</file>

<file path=ppt/ink/ink4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53.999"/>
    </inkml:context>
    <inkml:brush xml:id="br0">
      <inkml:brushProperty name="width" value="0.025" units="cm"/>
      <inkml:brushProperty name="height" value="0.025" units="cm"/>
    </inkml:brush>
  </inkml:definitions>
  <inkml:trace contextRef="#ctx0" brushRef="#br0">105 489 13357,'0'0'15630,"-5"0"-15160,1 1-374,0 0-1,0 0 1,0 0-1,0 0 1,0 1-1,0 0 1,1 0-1,-1 0 1,1 0-1,-1 0 1,1 1 0,0 0-1,0-1 1,0 1-1,0 0 1,0 1-1,0-1 1,-2 5-1,1-3 20,0 1 0,1 0 0,0-1 0,0 1 0,0 0 0,1 1 0,0-1 0,0 0 0,0 1 0,1-1 0,0 1 0,0 6 0,1-12-115,1 0 0,-1 1 0,0-1 0,1 0 0,0 0 0,-1 0 0,1 0 0,0 0 0,-1 0 0,1 0 0,0 0 0,0 0 0,0 0 0,0 0 0,0-1 0,0 1 0,0 0 0,0-1 0,0 1 0,1-1 0,-1 1 0,0-1 0,0 1 0,0-1 0,1 0 0,-1 1 0,0-1 0,0 0 0,1 0 0,-1 0 0,0 0 0,1 0 0,-1-1 0,2 1 0,49-8 0,-36 1 0,1 0 0,30-18 0,-38 19 0,1 0 0,0 0 0,0 1 0,0 0 0,1 1 0,0 1 0,0-1 0,0 2 0,0-1 0,13 0 0,-22 3 0,0 0 0,0 0 0,1 1 0,-1-1 0,0 0 0,0 1 0,0 0 0,0-1 0,0 1 0,0 0 0,0 0 0,-1 0 0,1 0 0,0 0 0,0 1 0,-1-1 0,1 0 0,-1 1 0,1-1 0,-1 1 0,0 0 0,1-1 0,-1 1 0,0 0 0,0 0 0,1 3 0,1 4 0,0 0 0,-1 0 0,0 0 0,2 16 0,-2-7 0,5-103 0,-7 83 0,1-29 0,-2-1 0,-1 1 0,-11-53 0,14 83-1,-1 1 0,0-1 1,0 1-1,0-1 0,0 1 0,1-1 0,-1 1 1,0-1-1,1 1 0,-1-1 0,0 1 0,1-1 0,-1 1 1,0 0-1,1-1 0,-1 1 0,1 0 0,-1-1 1,1 1-1,-1 0 0,1-1 0,-1 1 0,1 0 1,-1 0-1,1 0 0,-1-1 0,1 1 0,0 0 0,-1 0 1,1 0-1,-1 0 0,1 0 0,-1 0 0,1 0 1,-1 0-1,1 0 0,0 1 0,-1-1 0,1 0 1,-1 0-1,1 0 0,0 1 0,1-1-65,11-1-328,-1 0 0,1-1 0,-1-1 0,0 0 0,0-1 0,0 0 0,0-1 0,-1 0 0,0-1 0,0 0 0,0-1 0,-1 0 0,0 0 0,0-1 0,-1-1 0,15-16 0,-14 15 635,-1-1 0,0-1-1,-1 0 1,0 0 0,-1-1 0,0 0 0,-1 0-1,-1 0 1,0-1 0,0 0 0,-2 0 0,1 0-1,-2 0 1,2-20 0,-4 34-221,-1 0 1,1 0-1,0 0 1,0 0-1,0 0 0,0 0 1,0 0-1,0 0 1,0 0-1,0 0 1,-1 0-1,1 0 0,0 0 1,0 0-1,0 1 1,0-1-1,0 0 0,0 0 1,-1 0-1,1 0 1,0 0-1,0 0 1,0 0-1,0 0 0,0-1 1,0 1-1,0 0 1,-1 0-1,1 0 1,0 0-1,0 0 0,0 0 1,0 0-1,0 0 1,0 0-1,0 0 0,0 0 1,-1 0-1,1 0 1,0 0-1,0-1 1,0 1-1,0 0 0,0 0 1,0 0-1,0 0 1,0 0-1,0 0 0,0 0 1,0-1-1,0 1 1,0 0-1,0 0 1,0 0-1,0 0 0,0 0 1,0 0-1,0-1 1,0 1-1,0 0 0,0 0 1,0 0-1,0 0 1,0 0-1,0 0 1,0 0-1,0-1 0,0 1 1,0 0-1,-10 12 426,-7 20-127,-5 16-153,3 2-1,2 0 1,2 1-1,2 0 1,-10 85-1,23-134-165,-1 1 0,1-1 0,0 0 0,0 0 0,0 0 0,0 0 0,0 0 0,1 0 0,-1 0 0,0 0 0,1 0 0,0 0 0,-1 0 0,1 0 0,0 0 0,0 0 0,0-1 0,0 1 0,1 0 0,-1-1 0,0 1 0,1-1 0,1 3 0,0-4 0,-1 1 0,1 0 0,-1-1 0,1 1 0,-1-1 0,1 0 0,-1 1 0,1-1 0,-1 0 0,1-1 0,-1 1 0,1 0 0,-1-1 0,1 0 0,-1 1 0,1-1 0,-1 0 0,0 0 0,4-3 0,9-3 0,-1-2 0,-1 0 0,0 0 0,0-2 0,0 1 0,-2-2 0,16-17 0,-6 3 0,0-2 0,26-45 0,-40 60-9,0-1 0,0 0 0,-1 0 0,-1-1 1,7-29-1,-14 28-638,-9 19-573,-13 21-389,-1 12-1072,2 1 0,1 1 0,-29 74 0,51-109 2919,1-1 0,0 1 0,0 0 0,0 0 0,0-1 0,0 1 0,1-1 0,-1 1 0,1-1 0,-1 0 0,1 0 0,0 1 0,0-1 0,0 0-1,3 2 1,16 22 2147,-9 17-1061,-11-37-1267,0 0 0,0 0 1,1 0-1,0-1 0,0 1 0,0-1 1,0 1-1,1-1 0,0 0 1,6 8-1,-8-12-87,0 0 1,0 0-1,0-1 0,0 1 1,0 0-1,0-1 0,0 1 1,0-1-1,1 1 1,-1-1-1,0 0 0,0 0 1,0 1-1,1-1 0,-1 0 1,0 0-1,0 0 0,1 0 1,-1 0-1,0 0 0,0-1 1,1 1-1,0-1 1,1 0 7,0-1 1,0 1 0,0-1 0,0 0 0,0 0-1,-1 0 1,1 0 0,3-5 0,3-4-25,0 0 1,-1-1 0,7-13-1,8-22-65,-2-2-1,-3 0 0,-1 0 1,10-58-1,-11 42 322,40-102-1,-52 162 3552,-8 23-2757,-13 34-649,-56 156 867,64-173-1067,1 1 0,2-1 0,1 1 0,0 38-1,5-72-150,0-1 0,0 0 0,0 0-1,0 1 1,0-1 0,0 0-1,0 0 1,0 1 0,0-1 0,0 0-1,0 0 1,1 0 0,-1 1-1,1-1 1,-1 0 0,1 0-1,-1 0 1,1 0 0,0 0 0,-1 0-1,1 0 1,0 0 0,0 0-1,0 0 1,0 0 0,0 0-1,0-1 1,0 1 0,0 0 0,2 0-1,-2-1 2,1 0-1,0-1 0,-1 1 0,1-1 1,-1 1-1,1-1 0,-1 1 1,1-1-1,-1 0 0,1 0 0,-1 0 1,0 0-1,1 0 0,-1 0 1,0 0-1,0 0 0,0-1 1,1 1-1,-2 0 0,1-1 0,0 1 1,1-3-1,8-14-4,-1 0 0,-1 0 0,-1-1 0,-1 0 0,0-1 0,4-30 0,-10 50 0,0 0 0,0 1 0,0-1 0,0 0 0,0 0 0,0 0 0,0 0 0,0 1 0,0-1 0,0 0 0,0 0 0,0 0 0,0 0 0,1 1 0,-1-1 0,0 0 0,0 0 0,0 0 0,0 0 0,0 1 0,1-1 0,-1 0 0,0 0 0,0 0 0,0 0 0,0 0 0,1 0 0,-1 0 0,0 0 0,0 0 0,0 0 0,0 0 0,1 1 0,-1-1 0,0 0 0,0 0 0,0 0 0,1 0 0,-1 0 0,0-1 0,0 1 0,0 0 0,1 0 0,-1 0 0,0 0 0,0 0 0,0 0 0,0 0 0,1 0 0,-1 0 0,0 0 0,0 0 0,0-1 0,0 1 0,0 0 0,1 0 0,-1 0 0,0 0 0,0 0 0,0-1 0,0 1 0,0 0 0,0 0 0,0 0 0,0-1 0,0 1 0,0 0 0,1 0 0,9 18 0,-8-15 0,2 3 0,0 0 0,0-1 0,1 0 0,-1 0 0,1 0 0,0 0 0,1-1 0,-1 0 0,1 0 0,0 0 0,0-1 0,0 0 0,0 0 0,1 0 0,-1-1 0,1 0 0,0 0 0,-1-1 0,1 1 0,0-2 0,0 1 0,0-1 0,0 0 0,0 0 0,12-3 0,-11 2 0,0-1 0,1 0 0,-2 0 0,1-1 0,0 0 0,0 0 0,-1-1 0,0 1 0,0-2 0,0 1 0,0-1 0,-1 0 0,1-1 0,-1 1 0,-1-1 0,1-1 0,-1 1 0,0-1 0,0 1 0,-1-1 0,5-12 0,-8 18 0,0 0 0,0-1 0,-1 1 0,1 0 0,-1-1 0,1 1 0,-1-1 0,0 1 0,0-1 0,1 1 0,-1-1 0,0 1 0,0-1 0,0 1 0,-1 0 0,1-1 0,0 1 0,0-1 0,-1 1 0,1-1 0,-1 1 0,1 0 0,-2-2 0,1 2 0,0 0 0,0 0 0,-1 0 0,1 1 0,0-1 0,-1 1 0,1-1 0,0 1 0,-1-1 0,1 1 0,-1 0 0,1-1 0,0 1 0,-1 0 0,1 0 0,-1 0 0,1 0 0,-3 1 0,-4 0 0,0 1 0,0 0 0,0 0 0,1 1 0,-1 0 0,1 1 0,-9 4 0,-5 7 0,0 1 0,1 0 0,-30 33 0,42-41 0,1 1 0,0-1 0,1 1 0,0 1 0,0-1 0,1 1 0,0 0 0,1 0 0,0 1 0,0-1 0,-2 15 0,6-22 4,-1-1 0,1 1 0,0-1 0,0 1 0,0 0 0,0-1 0,1 1 0,-1 0 0,1-1 0,0 1 0,-1-1 0,1 1 0,0-1 0,1 1 0,-1-1 0,0 0 0,1 0 0,-1 0 0,1 1 0,-1-1 0,1 0 0,0-1 0,0 1 0,0 0 0,0-1 0,1 1 0,-1-1 0,0 1 0,0-1 0,1 0 0,-1 0 0,1 0 0,-1-1 0,1 1 0,3 0 0,8 2-124,-1-1 0,0-1 0,0 0 0,1-1 0,21-3-1,-33 3-160,-1 0 0,0 0 0,0 0-1,0 0 1,0 0 0,0 0-1,0-1 1,0 1 0,0 0-1,0-1 1,0 1 0,0-1-1,0 1 1,0-1 0,0 1-1,0-1 1,0 0 0,0 0-1,0 1 1,0-1 0,-1 0-1,1 0 1,0 0 0,-1 0 0,1 0-1,-1 0 1,1 0 0,-1 0-1,1 0 1,-1 0 0,0 0-1,1-1 1,0-22-9942</inkml:trace>
</inkml:ink>
</file>

<file path=ppt/ink/ink4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54.324"/>
    </inkml:context>
    <inkml:brush xml:id="br0">
      <inkml:brushProperty name="width" value="0.025" units="cm"/>
      <inkml:brushProperty name="height" value="0.025" units="cm"/>
    </inkml:brush>
  </inkml:definitions>
  <inkml:trace contextRef="#ctx0" brushRef="#br0">0 26 23991,'20'-6'1954,"19"-1"31,13 4 65,8 3-1057,8 0-833,-2 0-1377,-6-1-4772,-4-7-12493</inkml:trace>
</inkml:ink>
</file>

<file path=ppt/ink/ink4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57.066"/>
    </inkml:context>
    <inkml:brush xml:id="br0">
      <inkml:brushProperty name="width" value="0.025" units="cm"/>
      <inkml:brushProperty name="height" value="0.025" units="cm"/>
    </inkml:brush>
  </inkml:definitions>
  <inkml:trace contextRef="#ctx0" brushRef="#br0">182 0 12908,'0'0'2573,"-5"10"-923,-5 11-826,1 1 0,0 0 0,2 0-1,1 0 1,-5 35 0,-52 858 6960,36-342-7144,16-444-561,-12 345 894,23-463-954,0-1 0,1 0 0,0 1 0,1-1 1,0 0-1,1 0 0,0 0 0,0 0 0,1-1 0,1 1 0,7 12 0,-6-14-675,-7-13-2491,-1-14 571,-3-44-8256,-2 24-3736</inkml:trace>
</inkml:ink>
</file>

<file path=ppt/ink/ink4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58.173"/>
    </inkml:context>
    <inkml:brush xml:id="br0">
      <inkml:brushProperty name="width" value="0.025" units="cm"/>
      <inkml:brushProperty name="height" value="0.025" units="cm"/>
    </inkml:brush>
  </inkml:definitions>
  <inkml:trace contextRef="#ctx0" brushRef="#br0">1 1 16239,'0'0'8947,"5"14"-6587,4 14-1544,-1-1-1,-2 2 1,-1-1 0,3 54 0,-9 108 349,1-69-2839,1-58-4966,-5-92 2087,-8-10-3711</inkml:trace>
</inkml:ink>
</file>

<file path=ppt/ink/ink4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58.546"/>
    </inkml:context>
    <inkml:brush xml:id="br0">
      <inkml:brushProperty name="width" value="0.025" units="cm"/>
      <inkml:brushProperty name="height" value="0.025" units="cm"/>
    </inkml:brush>
  </inkml:definitions>
  <inkml:trace contextRef="#ctx0" brushRef="#br0">1 66 19506,'0'0'8296,"84"15"-6470,-29-15-385,13 0-672,8-14-577,7-5-160,1 0 32,-2 3-352,-10 6-1506,-16 7-2786,-19 3-2915</inkml:trace>
</inkml:ink>
</file>

<file path=ppt/ink/ink4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59.651"/>
    </inkml:context>
    <inkml:brush xml:id="br0">
      <inkml:brushProperty name="width" value="0.025" units="cm"/>
      <inkml:brushProperty name="height" value="0.025" units="cm"/>
    </inkml:brush>
  </inkml:definitions>
  <inkml:trace contextRef="#ctx0" brushRef="#br0">0 107 14510,'4'-13'4169,"15"-50"-461,-11 32 6154,-21 423-9344,16-376-518,5-26 0,6-28 0,-8 5 0,-1-1 0,-1 0 0,-3 0 0,0-1 0,-6-41 0,5 75 0,0 0 0,0 0 0,0-1 0,0 1 0,-1 0 0,1 0 0,0-1 0,-1 1 0,1 0 0,-1 0 0,1 0 0,-1 0 0,0-1 0,1 1 0,-1 0 0,0 0 0,0 0 0,0 1 0,0-1 0,0 0 0,-1-1 0,1 2 0,1 0 0,-1 1 0,0-1 0,0 0 0,1 0 0,-1 0 0,0 1 0,1-1 0,-1 0 0,0 1 0,1-1 0,-1 1 0,0-1 0,1 1 0,-1-1 0,1 1 0,-1-1 0,1 1 0,-1-1 0,1 1 0,0 0 0,-1-1 0,1 1 0,0 0 0,-1-1 0,1 1 0,0 0 0,0 0 0,-1-1 0,1 1 0,0 0 0,0 0 0,0-1 0,0 2 0,-2 6 0,0 0 0,1-1 0,0 1 0,0 0 0,1 0 0,0 0 0,0 0 0,1 0 0,0 0 0,0 0 0,4 13 0,-3-18 0,0 1 0,0-1 0,-1 0 0,2 1 0,-1-1 0,0 0 0,1 0 0,-1-1 0,1 1 0,0 0 0,0-1 0,0 0 0,0 0 0,0 0 0,1 0 0,-1 0 0,1 0 0,-1-1 0,1 0 0,0 0 0,-1 0 0,1 0 0,0 0 0,0-1 0,-1 0 0,5 0 0,-1 1 0,-1-1 0,1-1 0,-1 1 0,1-1 0,-1 0 0,1-1 0,-1 1 0,0-1 0,0 0 0,1-1 0,-2 0 0,1 0 0,0 0 0,6-5 0,2-4 0,0 0 0,-1-1 0,19-24 0,24-25 0,-56 61 0,1 1 0,-1-1 0,1 1 0,-1-1 0,0 0 0,1 1 0,-1-1 0,1 1 0,0-1 0,-1 1 0,1 0 0,-1-1 0,1 1 0,0 0 0,-1-1 0,1 1 0,-1 0 0,1-1 0,0 1 0,0 0 0,-1 0 0,1 0 0,0 0 0,-1 0 0,1 0 0,0 0 0,0 0 0,-1 0 0,1 0 0,0 0 0,-1 0 0,1 1 0,0-1 0,-1 0 0,1 0 0,0 1 0,-1-1 0,1 0 0,-1 1 0,1-1 0,0 1 0,-1-1 0,1 1 0,-1-1 0,1 1 0,-1-1 0,0 1 0,1-1 0,-1 1 0,1 0 0,-1-1 0,0 1 0,0 0 0,1-1 0,-1 1 0,0 1 0,7 48 0,-6-36 0,2 19 0,-4-22 0,2 0 0,0 1 0,0-1 0,1 0 0,0 0 0,1 0 0,0 0 0,1 0 0,0-1 0,9 17 0,-11-25 0,-1-1 0,1 0 0,-1 1 0,1-1 0,-1 0 0,1 0 0,0 0 0,-1 0 0,1 0 0,0-1 0,0 1 0,0-1 0,0 1 0,0-1 0,-1 1 0,1-1 0,0 0 0,0 0 0,0 0 0,0 0 0,0 0 0,0-1 0,0 1 0,0 0 0,0-1 0,0 0 0,0 1 0,-1-1 0,1 0 0,0 0 0,3-2 0,5-3 0,1-1 0,-1 0 0,15-15 0,-21 19 0,41-39 0,-22 19 0,1 1 0,51-34 0,-73 55 0,-1-1 0,1 1 0,0 0 0,0 0 0,0 0 0,0 0 0,0 0 0,0 0 0,0 0 0,0 1 0,0-1 0,0 1 0,0 0 0,0-1 0,0 1 0,1 0 0,-1 0 0,0 0 0,0 1 0,0-1 0,0 1 0,0-1 0,0 1 0,1-1 0,-1 1 0,3 2 0,-1 1 0,-1 0 0,1 0 0,-1 0 0,0 0 0,0 0 0,-1 1 0,1 0 0,3 8 0,-4-7 0,1 0 0,0 0 0,0 0 0,0-1 0,1 1 0,0-1 0,4 5 0,-6-9 0,0 1 0,0-1 0,0 0 0,0 1 0,0-1 0,1 0 0,-1-1 0,0 1 0,0 0 0,1 0 0,-1-1 0,1 0 0,-1 1 0,0-1 0,1 0 0,-1 0 0,1 0 0,-1-1 0,0 1 0,1 0 0,-1-1 0,0 0 0,1 1 0,2-3 0,47-18-3383,0-4 0,63-39 1,-79 33 835,-39 42 2751,0-1 0,1 0 0,0 1 0,1-1 0,0 1 0,0 0 0,1-1 0,3 22 0,-1 7 192,-4 106 1182,5 166 3319,-1-299-3212,1-10-589,5-22-181,4-36-746,12-140-21,-18 121-294,26-120 0,-29 185 120,0 1 1,0-1-1,1 1 0,0 0 1,1 0-1,0 0 0,0 1 1,0 0-1,1 0 0,8-8 1,-12 14 21,1-1 0,0 1 0,-1 0 1,1-1-1,0 1 0,0 1 1,1-1-1,-1 0 0,0 1 1,0 0-1,1 0 0,-1 0 1,1 0-1,-1 0 0,1 1 1,-1-1-1,1 1 0,-1 0 1,1 0-1,-1 0 0,1 1 1,-1-1-1,1 1 0,-1 0 0,1 0 1,-1 0-1,1 1 0,-1-1 1,0 1-1,0-1 0,4 4 1,-1-1 16,-1 0 1,0 1-1,0-1 1,0 1-1,0 0 1,-1 0-1,1 1 1,-2-1-1,1 1 1,0 0-1,-1 0 1,0 0-1,-1 0 1,1 1-1,-1-1 1,-1 1-1,1-1 1,-1 1-1,0 0 0,0 0 1,-1 0-1,0-1 1,0 1-1,-1 0 1,0 0-1,0-1 1,-2 9-1,1-8-2,0-1 0,0 1 0,0 0-1,-1-1 1,0 0 0,0 1-1,-1-1 1,1 0 0,-1-1 0,-1 1-1,1-1 1,-1 1 0,0-1 0,0-1-1,0 1 1,-1-1 0,0 0-1,1 0 1,-1-1 0,-1 1 0,1-1-1,-1-1 1,1 1 0,-1-1 0,0 0-1,-8 1 1,12-3-113,0 0-1,0 0 1,-1 0-1,1 0 1,0-1-1,0 1 1,0-1-1,0 0 1,0 0-1,0 0 1,0 0-1,0-1 1,0 1-1,0-1 1,1 1-1,-1-1 1,1 0-1,-1 0 1,1 0-1,0-1 1,0 1-1,0 0 1,0-1-1,0 0 1,0 1-1,1-1 1,-1 0-1,1 0 1,0 0-1,-1 0 1,2 0-1,-1 0 1,-1-5-1,0-1-724,1-1 0,-1 1 0,2-1 0,-1 1 0,1-1 0,1 0 0,0 1 0,0-1 0,1 1 0,3-13-1,10-10-12437</inkml:trace>
</inkml:ink>
</file>

<file path=ppt/ink/ink4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59.976"/>
    </inkml:context>
    <inkml:brush xml:id="br0">
      <inkml:brushProperty name="width" value="0.025" units="cm"/>
      <inkml:brushProperty name="height" value="0.025" units="cm"/>
    </inkml:brush>
  </inkml:definitions>
  <inkml:trace contextRef="#ctx0" brushRef="#br0">21 26 9705,'0'-18'7463,"0"11"2659,0 11-6887,0 19-1281,0 11-1666,-3 9-288,-2 7 0,1 1 0,0 0 0,-1-2 0,5-7 0,0-4 0,0-9 0,6-9 0,5-12-3748,1-8-3554,3-10-3589</inkml:trace>
</inkml:ink>
</file>

<file path=ppt/ink/ink4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00.351"/>
    </inkml:context>
    <inkml:brush xml:id="br0">
      <inkml:brushProperty name="width" value="0.025" units="cm"/>
      <inkml:brushProperty name="height" value="0.025" units="cm"/>
    </inkml:brush>
  </inkml:definitions>
  <inkml:trace contextRef="#ctx0" brushRef="#br0">63 0 21364,'0'0'9321,"-36"83"-8296,24-33 32,3 5-1057,4-2 0,5-5 0,0-8 0,8-10 0,5-10 0,2-11 0,-2-7 0,-6-2 0,-2-9-3299,-5-10-2595,0-7-4003</inkml:trace>
</inkml:ink>
</file>

<file path=ppt/ink/ink4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00.694"/>
    </inkml:context>
    <inkml:brush xml:id="br0">
      <inkml:brushProperty name="width" value="0.025" units="cm"/>
      <inkml:brushProperty name="height" value="0.025" units="cm"/>
    </inkml:brush>
  </inkml:definitions>
  <inkml:trace contextRef="#ctx0" brushRef="#br0">1 108 19795,'0'0'12561,"9"4"-12203,0-1-352,-1-1-1,1 0 1,0 0 0,0-1 0,0 0 0,0 0 0,0-1 0,0 0 0,0-1 0,12-2 0,105-26-14,-72 14 4,52-7-626,128-11 0,-204 28-3631,-11-2-2699,-5-2-4710</inkml:trace>
</inkml:ink>
</file>

<file path=ppt/ink/ink4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01.040"/>
    </inkml:context>
    <inkml:brush xml:id="br0">
      <inkml:brushProperty name="width" value="0.025" units="cm"/>
      <inkml:brushProperty name="height" value="0.025" units="cm"/>
    </inkml:brush>
  </inkml:definitions>
  <inkml:trace contextRef="#ctx0" brushRef="#br0">0 73 21492,'0'0'7912,"78"-50"-6823,-9 41 576,18 1-1056,13 4-609,7 3 0,-1 1 0,-3 0-673,-19 6-3939,-10-3-5606</inkml:trace>
</inkml:ink>
</file>

<file path=ppt/ink/ink4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01.399"/>
    </inkml:context>
    <inkml:brush xml:id="br0">
      <inkml:brushProperty name="width" value="0.025" units="cm"/>
      <inkml:brushProperty name="height" value="0.025" units="cm"/>
    </inkml:brush>
  </inkml:definitions>
  <inkml:trace contextRef="#ctx0" brushRef="#br0">547 47 17969,'-112'-20'128,"-16"3"-448,-17 8-1442,-16 9-3331</inkml:trace>
</inkml:ink>
</file>

<file path=ppt/ink/ink4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01.737"/>
    </inkml:context>
    <inkml:brush xml:id="br0">
      <inkml:brushProperty name="width" value="0.025" units="cm"/>
      <inkml:brushProperty name="height" value="0.025" units="cm"/>
    </inkml:brush>
  </inkml:definitions>
  <inkml:trace contextRef="#ctx0" brushRef="#br0">1488 1 9577,'-116'28'3015,"1"5"-1,-124 54 1,154-49-2076,2 3 1,1 5-1,-96 69 1,94-51-375,-132 126 1,179-151-496,0 2 1,3 1-1,1 2 0,3 1 1,-31 58-1,51-82-47,1 0-1,1 1 1,1-1 0,1 2-1,0-1 1,2 0-1,1 1 1,0 0 0,2 28-1,1-33-10,2 1-1,1 0 0,0-1 1,1 1-1,1-1 1,1 0-1,0-1 0,2 1 1,0-1-1,0-1 1,18 26-1,3-5-13,2-1 0,1-2 0,1-1 1,2-1-1,2-2 0,0-2 0,2-1 0,1-2 0,63 29 0,-28-20-9,1-4 0,2-3 0,0-3-1,136 21 1,-78-27 41,1-7 0,1-5 0,0-6 0,170-23-1,-97-7 105,-1-10 0,209-67-1,-257 57 434,224-100-1,-329 123-272,-1-2-1,-1-2 0,-2-3 1,-1-2-1,-2-3 1,-2-2-1,53-56 1,-78 70-71,-2-1 1,-1 0-1,-2-2 1,0 0 0,-2-1-1,-2-1 1,0 0-1,-3-1 1,0 0 0,-2-1-1,8-60 1,-14 69-127,-1 1-1,-2 0 1,0 0 0,-1-1 0,-2 1 0,0 0-1,-1 0 1,-2 1 0,-1-1 0,0 1 0,-2 0-1,0 1 1,-2 0 0,0 1 0,-1 0 0,-2 0-1,-23-28 1,13 26-81,-1 1-1,0 1 1,-2 0-1,0 3 1,-1 0-1,-1 2 1,-1 0-1,0 3 1,0 0-1,-2 2 1,1 1-1,-47-8 1,4 6-393,-1 2 0,0 4 1,0 3-1,-107 9 1,-29 23-3724,8 14-2904</inkml:trace>
</inkml:ink>
</file>

<file path=ppt/ink/ink4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19.373"/>
    </inkml:context>
    <inkml:brush xml:id="br0">
      <inkml:brushProperty name="width" value="0.025" units="cm"/>
      <inkml:brushProperty name="height" value="0.025" units="cm"/>
    </inkml:brush>
  </inkml:definitions>
  <inkml:trace contextRef="#ctx0" brushRef="#br0">0 358 17489,'0'0'7911,"78"-6"-6406,-17-22-383,15-16-610,7-10-416,-1 0-32,-3 1-993,-10 9-1217,-14 10-576,-12 10-1795,-9 8-2689</inkml:trace>
</inkml:ink>
</file>

<file path=ppt/ink/ink4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20.245"/>
    </inkml:context>
    <inkml:brush xml:id="br0">
      <inkml:brushProperty name="width" value="0.025" units="cm"/>
      <inkml:brushProperty name="height" value="0.025" units="cm"/>
    </inkml:brush>
  </inkml:definitions>
  <inkml:trace contextRef="#ctx0" brushRef="#br0">0 202 18546,'0'0'6699,"15"-10"-5930,-2 2-486,175-104 1490,-166 100-1797,1 1 0,1 1 0,0 1-1,0 1 1,1 1 0,0 1 0,25-3 0,-48 9 8,-1 0 1,1 0-1,-1 0 1,1 1-1,-1-1 1,1 0-1,-1 0 0,1 1 1,-1-1-1,1 1 1,-1 0-1,1-1 1,-1 1-1,0 0 0,1 0 1,-1 0-1,0 0 1,0 0-1,1 0 1,-1 0-1,0 0 0,0 0 1,0 1-1,-1-1 1,1 0-1,0 1 0,0-1 1,-1 1-1,1-1 1,-1 1-1,1-1 1,-1 1-1,1-1 0,-1 1 1,0-1-1,0 1 1,0-1-1,0 3 1,0 7 187,0-1 1,-1 0 0,0 1 0,-5 17-1,-12 34 800,-3-1-1,-32 66 0,2-7-425,41-96-776,-13 41 731,17-20-4274</inkml:trace>
</inkml:ink>
</file>

<file path=ppt/ink/ink4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20.698"/>
    </inkml:context>
    <inkml:brush xml:id="br0">
      <inkml:brushProperty name="width" value="0.025" units="cm"/>
      <inkml:brushProperty name="height" value="0.025" units="cm"/>
    </inkml:brush>
  </inkml:definitions>
  <inkml:trace contextRef="#ctx0" brushRef="#br0">0 1 19538,'0'0'3524,"0"56"-2147,0-11-256,10 9 0,1 5-672,2 2-289,5-6-64,5-5 0,-1-9-801,-4-10-1409,-1-10-800,-10-12-578</inkml:trace>
</inkml:ink>
</file>

<file path=ppt/ink/ink4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21.040"/>
    </inkml:context>
    <inkml:brush xml:id="br0">
      <inkml:brushProperty name="width" value="0.025" units="cm"/>
      <inkml:brushProperty name="height" value="0.025" units="cm"/>
    </inkml:brush>
  </inkml:definitions>
  <inkml:trace contextRef="#ctx0" brushRef="#br0">7 213 15919,'0'0'1852,"-2"-10"359,1 3-1823,0 4-269,0 0-1,1 1 1,-1-1-1,1 0 0,0 0 1,0 0-1,0 0 0,0 0 1,0 0-1,0 0 1,1 0-1,0 0 0,-1 0 1,1 0-1,0 0 0,0 1 1,1-1-1,-1 0 0,1 1 1,-1-1-1,1 1 1,0-1-1,3-3 0,11-8 443,1 1 0,1 1-1,0 0 1,0 2 0,1 0 0,0 0-1,39-11 1,-41 15-484,1 2 1,-1 0-1,1 1 0,0 0 0,0 2 1,0 0-1,0 1 0,1 1 0,29 5 1,-44-5-92,0 0 0,0 0 1,0 0-1,0 0 0,-1 1 0,1 0 1,-1 0-1,1 0 0,-1 0 1,0 0-1,0 1 0,0-1 0,0 1 1,0 0-1,0 0 0,-1 0 1,1 0-1,2 7 0,-2-5 132,-1 1-1,0 0 1,0 0-1,0 0 1,-1 1-1,0-1 1,-1 0-1,1 0 1,-1 1 0,-1 11-1,-2-1 236,0-1 1,0 0-1,-2 0 0,0 0 0,-1-1 1,0 0-1,-1 0 0,-13 19 1,9-17-333,-2 0 0,0-1 1,-1-1-1,-18 16 0,27-26-22,1-1 0,-1 0 0,0 0 0,0-1-1,-1 0 1,1 0 0,-1 0 0,0 0 0,0-1 0,1 0-1,-2 0 1,1 0 0,0-1 0,0 0 0,0 0-1,-1-1 1,-11 0 0,17 0-100,0-1 0,0 1 0,0 0 0,0-1 0,0 1 1,0-1-1,0 1 0,0-1 0,0 1 0,0-1 0,0 0 0,1 1 0,-1-1 0,0 0 0,1 0 1,-1 1-1,0-1 0,1 0 0,-1 0 0,1 0 0,-1 0 0,1 0 0,-1 0 0,1 0 0,0 0 0,-1 0 1,1-1-1,1-31-6240,10 6-1789</inkml:trace>
</inkml:ink>
</file>

<file path=ppt/ink/ink4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21.395"/>
    </inkml:context>
    <inkml:brush xml:id="br0">
      <inkml:brushProperty name="width" value="0.025" units="cm"/>
      <inkml:brushProperty name="height" value="0.025" units="cm"/>
    </inkml:brush>
  </inkml:definitions>
  <inkml:trace contextRef="#ctx0" brushRef="#br0">1 285 19314,'0'0'11248,"10"-2"-10004,-3 0-1180,0 0 0,0-1 0,0 1 0,0-1 0,-1-1 0,1 1 1,-1-1-1,0-1 0,0 1 0,0-1 0,-1 0 0,1 0 0,-1 0 0,7-11 0,-4 7-64,-1-1 0,0 0 0,0-1 0,-1 0 0,-1 0 0,0 0 0,0 0 0,-1-1 0,-1 0 0,0 0 0,0 0 0,-1 0 0,1-24 0,-3 35 0,0-1 0,0 1 0,-1 0 0,1-1 0,0 1 0,0-1 0,-1 1 0,1 0 0,-1-1 0,1 1 0,-1 0 0,1-1 0,-1 1 0,0 0 0,0 0 0,0 0 0,1 0 0,-1-1 0,0 1 0,-1 0 0,1 1 0,0-1 0,0 0 0,0 0 0,0 0 0,-1 1 0,1-1 0,0 1 0,-1-1 0,1 1 0,0-1 0,-1 1 0,1 0 0,-1-1 0,1 1 0,0 0 0,-1 0 0,1 0 0,-1 0 0,1 1 0,0-1 0,-1 0 0,-2 1 0,0 0 0,-1 1 0,0-1 0,1 1 0,-1 0 0,1 0 0,0 0 0,0 1 0,0-1 0,0 1 0,0 0 0,0 0 0,-3 5 0,-3 6 0,1 0 0,1 0 0,1 1 0,0 0 0,0 1 0,2 0 0,0 0 0,1 0 0,0 0 0,2 0 0,0 1 0,0 0 0,2 21 0,0-35-1,0 1-1,1 0 1,-1-1 0,1 1 0,0-1-1,0 1 1,0-1 0,0 0 0,0 1-1,1-1 1,0 0 0,-1 0 0,1 0-1,0 0 1,1 0 0,-1-1 0,0 1-1,1 0 1,0-1 0,-1 0 0,1 0-1,0 0 1,0 0 0,0 0 0,0 0-1,1-1 1,-1 0 0,0 1-1,1-1 1,-1 0 0,1-1 0,-1 1-1,1-1 1,-1 1 0,7-1 0,1 0-130,1 0 0,0-1-1,0 0 1,0-1 0,0 0 0,-1-1 0,1 0 0,-1-1 0,20-9 0,26-24-5560,-7-11-8530</inkml:trace>
</inkml:ink>
</file>

<file path=ppt/ink/ink4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22.205"/>
    </inkml:context>
    <inkml:brush xml:id="br0">
      <inkml:brushProperty name="width" value="0.025" units="cm"/>
      <inkml:brushProperty name="height" value="0.025" units="cm"/>
    </inkml:brush>
  </inkml:definitions>
  <inkml:trace contextRef="#ctx0" brushRef="#br0">60 70 8264,'0'0'15679,"1"13"-14782,3 21-442,1-1 1,2 1 0,1-1 0,2-1 0,15 36-1,83 163-2575,-107-229 2071,-1 4-4481,-8-11 2875,-12-12 345,-6-12 1040,2-2 1,0 0-1,-35-64 0,48 75 717,1-1 1,1 0-1,0 0 0,2-1 1,1 0-1,1 0 0,0 0 1,0-25-1,4 42-283,1 0-1,0 0 1,0-1-1,1 1 1,0 0-1,0 0 1,0 0-1,0 0 1,1 0-1,0 0 1,0 0-1,0 0 1,1 1-1,-1-1 1,1 1-1,0-1 1,0 1-1,1 0 1,-1 0-1,6-3 1,-4 3-75,0 1 1,0 0-1,0 0 1,1 1-1,-1 0 1,1 0-1,0 0 1,-1 0-1,1 1 1,0 0-1,0 0 1,0 1-1,0-1 1,0 1-1,0 1 1,0-1-1,9 3 1,-11-2-77,-1-1 0,1 1 0,-1 1 0,1-1 0,-1 0 0,1 1 0,-1 0 0,0-1 1,0 1-1,0 1 0,0-1 0,0 0 0,-1 1 0,1-1 0,-1 1 0,1 0 0,1 3 0,0 1 33,-1-1-1,0 0 0,0 1 1,-1 0-1,1-1 0,-2 1 1,1 0-1,0 10 1,0 2 359,-1 0 0,-2 0 0,0 0 0,0 0 1,-9 34-1,5-36-11,0 0 73,1 1 0,-4 28 0,8-44-441,-1 0-1,1 0 1,0 0-1,-1 0 1,1 0-1,0 0 1,0 0-1,0 0 1,1 0-1,-1 0 0,1 0 1,-1 0-1,1 0 1,-1 0-1,1 0 1,0 0-1,0-1 1,0 1-1,0 0 1,0 0-1,0-1 1,1 1-1,-1-1 0,0 1 1,1-1-1,-1 0 1,1 1-1,0-1 1,-1 0-1,1 0 1,3 1-1,5 0 12,-1-1-1,1-1 1,0 0-1,0 0 1,-1-1 0,1 0-1,0 0 1,-1-1-1,1-1 1,-1 0-1,0 0 1,1-1-1,-2 0 1,16-9-1,-8 4-92,0-1-1,-1-1 1,-1-1-1,0 0 1,0 0-1,-1-2 1,11-14-1,-19 21 47,0 0-1,-1 0 0,0 0 1,0-1-1,0 0 0,-1 0 1,-1 0-1,1 0 0,-1 0 1,0 0-1,-1-1 0,0 1 1,-1 0-1,1-1 0,-3-14 0,3 22 10,-1 1 1,0-1-1,0 1 0,0-1 0,0 1 0,0-1 0,-1 1 0,1-1 0,0 1 0,0-1 0,0 1 0,0-1 0,0 1 0,-1-1 0,1 1 0,0 0 0,0-1 0,-1 1 0,1-1 0,0 1 0,-1-1 0,1 1 0,-1 0 0,1-1 0,0 1 0,-1 0 0,1 0 0,-1-1 0,1 1 0,-1 0 0,1 0 0,-1 0 0,1-1 0,-1 1 0,1 0 0,-1 0 0,1 0 0,-1 0 0,1 0 0,-1 0 0,1 0 0,-1 0 0,1 0 0,-1 0 0,1 0 0,-1 1 0,1-1 0,-1 0 0,1 0 0,-1 0 0,0 1 0,0 0-10,-1 0 0,0 0-1,1 0 1,-1 1 0,1-1 0,-1 0-1,1 1 1,0-1 0,-1 1 0,1 0-1,0-1 1,-1 3 0,-2 9 118,0 0 0,1-1 1,0 1-1,1 0 0,0 1 0,1-1 1,1 0-1,0 0 0,1 0 1,3 17-1,-4-28-100,0 0 1,1 0 0,0 1-1,0-1 1,-1 0-1,1 0 1,0 0 0,1 0-1,-1 0 1,0-1-1,1 1 1,-1 0 0,1 0-1,-1-1 1,1 1 0,0-1-1,0 1 1,-1-1-1,1 0 1,0 0 0,0 0-1,0 0 1,0 0-1,1 0 1,-1-1 0,0 1-1,0-1 1,0 1 0,1-1-1,-1 0 1,0 0-1,1 0 1,-1 0 0,0 0-1,0 0 1,1-1-1,-1 1 1,0-1 0,3-1-1,-1 1-13,0 0-1,0-1 1,1 0 0,-1 0-1,0 0 1,0 0-1,0-1 1,-1 1 0,1-1-1,-1 0 1,1 0-1,-1 0 1,0-1-1,0 1 1,-1-1 0,1 0-1,-1 1 1,1-1-1,1-5 1,2-29-1880,-11-1-4081,-7 10-1138</inkml:trace>
</inkml:ink>
</file>

<file path=ppt/ink/ink4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22.580"/>
    </inkml:context>
    <inkml:brush xml:id="br0">
      <inkml:brushProperty name="width" value="0.025" units="cm"/>
      <inkml:brushProperty name="height" value="0.025" units="cm"/>
    </inkml:brush>
  </inkml:definitions>
  <inkml:trace contextRef="#ctx0" brushRef="#br0">0 1 19186,'0'0'8680,"69"48"-8327,-33-34-225,0-2-737,0-3-2562,-5-5-1986,-3-4-3363</inkml:trace>
</inkml:ink>
</file>

<file path=ppt/ink/ink4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22.924"/>
    </inkml:context>
    <inkml:brush xml:id="br0">
      <inkml:brushProperty name="width" value="0.025" units="cm"/>
      <inkml:brushProperty name="height" value="0.025" units="cm"/>
    </inkml:brush>
  </inkml:definitions>
  <inkml:trace contextRef="#ctx0" brushRef="#br0">99 0 14798,'0'0'3764,"-9"9"-1053,0-1-2291,1 1-1,-1 1 1,2 0-1,-1 0 1,2 0-1,-1 1 1,1 0-1,1 0 0,0 0 1,1 1-1,0 0 1,0 0-1,-2 17 1,6-27-401,-1 0 0,1 0 0,0-1 0,0 1 0,0 0 0,0 0 0,0 0 0,0-1 0,0 1 1,1 0-1,-1 0 0,1-1 0,-1 1 0,1 0 0,0 0 0,0-1 0,0 1 0,1 1 0,-1-2 3,0-1 0,1 1 0,-1-1-1,0 0 1,1 1 0,-1-1 0,1 0 0,-1 0-1,0 0 1,1 0 0,-1 0 0,1 0 0,-1 0-1,1-1 1,-1 1 0,0 0 0,1-1 0,-1 1-1,0-1 1,1 1 0,-1-1 0,0 0 0,0 0-1,2-1 1,32-18 526,-27 15-790,1 0-1,-1 0 1,1 0-1,0 1 0,0 0 1,0 1-1,0 0 1,1 0-1,-1 1 1,1 0-1,0 1 1,15-1-1,-23 3 258,0-1 0,0 1 0,0 0 0,-1-1-1,1 1 1,0 0 0,0 0 0,-1 0 0,1 0 0,0 0 0,-1 0 0,1 1-1,-1-1 1,1 1 0,-1-1 0,0 1 0,0-1 0,0 1 0,0 0 0,0-1-1,0 1 1,0 0 0,0 0 0,-1 0 0,1-1 0,-1 1 0,1 0 0,-1 0-1,0 0 1,0 0 0,1 0 0,-2 0 0,1 0 0,0 0 0,0 0 0,-1 3 0,0 4 234,0 0 1,-1-1-1,0 1 1,0-1-1,-1 0 0,0 0 1,-5 10-1,1-6-10,0-1 0,-1 1-1,-13 13 1,18-21-233,0-1 0,0 0 0,0-1 0,-1 1 0,1-1 0,0 1 0,-1-1 1,0 0-1,0 0 0,1-1 0,-1 1 0,0-1 0,0 0 0,0 0 0,-6 1 0,9-2-100,1 0-1,-1 0 1,0-1-1,0 1 1,1 0-1,-1 0 1,0 0-1,0-1 1,1 1-1,-1-1 1,0 1-1,1 0 1,-1-1-1,0 1 1,1-1-1,-1 1 1,1-1-1,-1 0 1,1 1-1,-1-1 1,1 0-1,-1 1 1,1-1-1,0 0 1,-1 1-1,1-1 1,0 0-1,0 0 1,-1 1-1,1-1 1,0 0-1,0 0 0,0 1 1,0-2-1,0-35-4102,0 28 2840,5-42-5401,9-11-2248</inkml:trace>
</inkml:ink>
</file>

<file path=ppt/ink/ink4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23.297"/>
    </inkml:context>
    <inkml:brush xml:id="br0">
      <inkml:brushProperty name="width" value="0.025" units="cm"/>
      <inkml:brushProperty name="height" value="0.025" units="cm"/>
    </inkml:brush>
  </inkml:definitions>
  <inkml:trace contextRef="#ctx0" brushRef="#br0">1 1 17360,'0'0'5520,"0"14"-3801,0 30-577,1 0-1,2-1 0,2 1 1,14 58-1,-14-87-1068,0 0 0,0-1 0,2 1 0,-1-1 0,2-1 0,0 1 0,0-1 0,12 12 0,-19-24-55,-1 0 1,1 0-1,0 0 1,0-1 0,0 1-1,0 0 1,0 0-1,0-1 1,0 1 0,0 0-1,0-1 1,0 1-1,0-1 1,0 0 0,0 1-1,0-1 1,0 0-1,1 1 1,-1-1 0,0 0-1,0 0 1,0 0-1,1 0 1,-1 0 0,0-1-1,0 1 1,0 0-1,0 0 1,1-1 0,-1 1-1,0-1 1,0 1-1,0-1 1,0 1 0,0-1-1,0 0 1,0 1-1,0-1 1,0 0 0,-1 0-1,1 0 1,0 0-1,0 0 1,1-2-1,3-4 170,-1-1-1,0-1 0,0 1 1,5-15-1,-6 15-156,10-36-31,-1 0 0,-3-1 0,-1-1 0,-3 1 0,0-92 0,-5 137-11,0 0 0,0 0-1,0 0 1,0 0 0,0 0 0,0 0 0,0 0-1,0 0 1,-1 0 0,1 0 0,0 0 0,0 0-1,0 0 1,0 0 0,0 0 0,0 0 0,0 0-1,0 0 1,0-1 0,0 1 0,0 0-1,-1 0 1,1 0 0,0 0 0,0 0 0,0 0-1,0 0 1,0 0 0,0 0 0,0-1 0,-5 20-987,-4 27-2686,3-13-2765,0-1-4174</inkml:trace>
  <inkml:trace contextRef="#ctx0" brushRef="#br0" timeOffset="1">201 388 13965,'0'0'12460,"38"53"-10570,-18-52-865,6-1-641,5 0-224,0-15-1441,-1-6-1185,-3-3-4229,-4-6-8519</inkml:trace>
</inkml:ink>
</file>

<file path=ppt/ink/ink4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23.624"/>
    </inkml:context>
    <inkml:brush xml:id="br0">
      <inkml:brushProperty name="width" value="0.025" units="cm"/>
      <inkml:brushProperty name="height" value="0.025" units="cm"/>
    </inkml:brush>
  </inkml:definitions>
  <inkml:trace contextRef="#ctx0" brushRef="#br0">17 228 17617,'0'0'5552,"-4"9"-3262,-8 27-1046,11-36-1215,1 1 0,0-1 0,0 1 1,0 0-1,0-1 0,0 1 0,1 0 1,-1-1-1,0 1 0,0-1 0,0 1 1,0 0-1,1-1 0,-1 1 1,0-1-1,1 1 0,-1-1 0,0 1 1,1-1-1,-1 1 0,0-1 0,1 1 1,-1-1-1,1 1 0,-1-1 0,1 0 1,-1 1-1,1-1 0,0 0 0,-1 1 1,1-1-1,-1 0 0,1 0 0,0 0 1,-1 0-1,1 1 0,-1-1 1,1 0-1,0 0 0,-1 0 0,2-1 1,28 1 220,-28 0-160,10-2 37,-1 0 0,0-1 0,1-1 0,-1 0 0,-1 0-1,1-1 1,-1 0 0,1-1 0,16-13 0,-18 12-9,0 1-1,1 0 1,-1 0-1,1 1 1,0 1 0,1-1-1,-1 2 1,1-1-1,0 1 1,-1 1-1,20-2 1,45 10 38,-59-3-77,0-1 1,0-1-1,32-2 0,-42 0-145,0 0-1,-1-1 0,1 1 0,0-1 0,0 0 1,-1-1-1,1 1 0,-1-1 0,0 0 0,0 0 1,0-1-1,0 0 0,-1 0 0,7-6 0,-6 4-418,-1 1 0,1-1 0,-1 0-1,-1 0 1,1 0 0,-1 0 0,3-7-1,-4 6-745,0 0-1,0 0 1,-1 0-1,1-1 1,-2 1-1,1-12 1,-2-11-4935</inkml:trace>
</inkml:ink>
</file>

<file path=ppt/ink/ink4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23.999"/>
    </inkml:context>
    <inkml:brush xml:id="br0">
      <inkml:brushProperty name="width" value="0.025" units="cm"/>
      <inkml:brushProperty name="height" value="0.025" units="cm"/>
    </inkml:brush>
  </inkml:definitions>
  <inkml:trace contextRef="#ctx0" brushRef="#br0">91 0 18481,'0'0'12161,"-8"1"-12155,5-1-10,1 1 0,0-1 1,0 1-1,-1-1 0,1 1 1,0 0-1,0 0 0,0-1 0,-1 2 1,1-1-1,0 0 0,0 0 1,1 1-1,-1-1 0,0 1 1,-2 2-1,1 1 0,1-1 0,0 0 0,0 0 0,0 1 1,0-1-1,1 1 0,0 0 0,0-1 0,-1 9 0,1-3 4,-1 1-1,2-1 1,-1 0 0,2 0-1,-1 1 1,3 13 0,-1-19-8,-1 0 0,1 0 1,0 0-1,0-1 0,1 1 1,-1-1-1,1 0 0,0 0 1,0 0-1,0 0 0,1 0 1,0-1-1,-1 1 0,9 5 1,6 3-335,-2 1 1,1 1-1,-2 0 1,17 20-1,-25-25 277,-1 0-1,0 0 0,-1 0 1,0 1-1,0 0 1,-1 0-1,-1 0 1,1 0-1,-2 1 0,3 12 1,-2-1 314,-1 1 1,0-1-1,-2 1 0,-5 43 1,4-56-14,0 0 0,-2-1 0,1 1 1,-1-1-1,0 0 0,-1 0 0,0 0 0,0 0 0,-1-1 1,-1 1-1,1-1 0,-1-1 0,-13 14 0,17-19-229,0 0-1,0 0 1,0-1-1,0 1 0,0-1 1,0 0-1,-1 1 0,1-1 1,0 0-1,-1 0 0,1-1 1,-1 1-1,1 0 0,-1-1 1,1 0-1,-1 1 1,0-1-1,1 0 0,-1 0 1,1-1-1,-1 1 0,0 0 1,1-1-1,-1 0 0,1 1 1,-1-1-1,1 0 0,0 0 1,-1-1-1,1 1 0,0 0 1,0-1-1,0 1 1,0-1-1,0 0 0,0 0 1,0 0-1,1 0 0,-1 0 1,0 0-1,0-2 0,-6-7-13,1 0-1,0 0 1,1-1-1,0 0 0,1 0 1,-6-22-1,6 16 8,1 0 0,1 0 0,1-1 0,0 1 0,1-1 0,1 1 0,1-1 0,4-21 0,-3 28 0,1 0 0,1 0 0,-1 1 0,2-1 0,0 1 0,0 0 0,1 1 0,0-1 0,1 1 0,0 0 0,1 1 0,0 0 0,14-13 0,75-50-3077,-34 26-2740,-3-1-6877</inkml:trace>
</inkml:ink>
</file>

<file path=ppt/ink/ink4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24.796"/>
    </inkml:context>
    <inkml:brush xml:id="br0">
      <inkml:brushProperty name="width" value="0.025" units="cm"/>
      <inkml:brushProperty name="height" value="0.025" units="cm"/>
    </inkml:brush>
  </inkml:definitions>
  <inkml:trace contextRef="#ctx0" brushRef="#br0">0 0 12139,'0'0'15055,"64"84"-13037,-43-38-737,-1 6-609,-2 1-351,1-3-225,-1-9-32,-2-6 0,-2-11-544,-4-11-866,-7-12-1504,-14-20-5670,-15-10 224</inkml:trace>
</inkml:ink>
</file>

<file path=ppt/ink/ink5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25.123"/>
    </inkml:context>
    <inkml:brush xml:id="br0">
      <inkml:brushProperty name="width" value="0.025" units="cm"/>
      <inkml:brushProperty name="height" value="0.025" units="cm"/>
    </inkml:brush>
  </inkml:definitions>
  <inkml:trace contextRef="#ctx0" brushRef="#br0">0 147 11307,'0'0'15598,"70"-21"-14124,-16 8-737,10-6-385,3-6-288,-2-7-1409,-11-5-5542</inkml:trace>
</inkml:ink>
</file>

<file path=ppt/ink/ink5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25.479"/>
    </inkml:context>
    <inkml:brush xml:id="br0">
      <inkml:brushProperty name="width" value="0.025" units="cm"/>
      <inkml:brushProperty name="height" value="0.025" units="cm"/>
    </inkml:brush>
  </inkml:definitions>
  <inkml:trace contextRef="#ctx0" brushRef="#br0">0 1 14189,'0'0'9417,"62"53"-7591,-42-16-513,-4 3-672,4 1-481,1-2-64,-1-7-320,-2-7-1474,-8-9-1280,-9-9-3012</inkml:trace>
</inkml:ink>
</file>

<file path=ppt/ink/ink5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25.822"/>
    </inkml:context>
    <inkml:brush xml:id="br0">
      <inkml:brushProperty name="width" value="0.025" units="cm"/>
      <inkml:brushProperty name="height" value="0.025" units="cm"/>
    </inkml:brush>
  </inkml:definitions>
  <inkml:trace contextRef="#ctx0" brushRef="#br0">29 368 15951,'0'0'3459,"-6"-12"-202,3 7-2996,0-1-1,0 0 1,0 0 0,1 1 0,0-2 0,0 1 0,1 0 0,-1 0-1,1 0 1,1-1 0,-1 1 0,1-1 0,0 1 0,1 0 0,-1-1-1,1 1 1,0 0 0,1-1 0,0 1 0,0 0 0,4-9 0,4-1-120,1 1 1,1 1-1,0 0 1,1 0-1,0 1 0,1 0 1,0 2-1,1-1 1,0 2-1,1 0 1,24-11-1,-23 13-140,1 0-1,1 1 1,0 1-1,-1 0 1,2 2-1,-1 0 1,0 1-1,1 1 1,-1 1-1,35 2 0,-48 0-8,-1 0 0,1 0 0,0 1 0,0 0 0,-1 0 0,1 0-1,-1 0 1,0 1 0,1 0 0,-1 0 0,0 0 0,-1 1 0,1 0-1,6 7 1,-5-4 6,0 1 0,0 0 0,-1 0 1,0 0-1,-1 1 0,0-1 0,0 1 0,3 14 0,-2-1 61,0 0 1,-2 1-1,-1 0 1,0 0-1,-2 0 1,0-1-1,-5 24 1,2-28 56,-2 0 0,0 0 0,-1-1 0,-1 0 0,-1 0 0,0 0 1,-1-1-1,-1 0 0,0-1 0,-1 0 0,-1-1 0,0 0 0,-1-1 0,0 0 0,-1-1 1,-1-1-1,0 0 0,0-1 0,-25 12 0,33-19-278,-1 0 0,1-1 0,-1 0 1,0 0-1,0-1 0,-10 1 0,16-2 99,1 0-1,-1 1 1,1-1 0,-1 0-1,1-1 1,-1 1 0,1 0-1,-1 0 1,1-1 0,-1 1-1,1-1 1,0 1 0,-1-1-1,1 1 1,-1-1 0,1 0-1,0 0 1,0 0 0,-1 0-1,1 0 1,0 0 0,0 0 0,0 0-1,0 0 1,0 0 0,0-1-1,1 1 1,-1 0 0,0-1-1,1 1 1,-1 0 0,0-1-1,1 1 1,0-1 0,-1 1-1,1-1 1,0-2 0,0 2-254,1 0 1,-1 0-1,1 0 1,-1 0-1,1 0 1,0 0-1,0 0 1,0 0-1,0 0 1,0 0-1,0 1 1,1-1-1,-1 0 1,1 1-1,-1-1 1,1 1-1,-1-1 1,1 1-1,0 0 1,0 0-1,3-2 1,53-24-4183,-40 19 2919,35-16-3102,6-6-1601</inkml:trace>
</inkml:ink>
</file>

<file path=ppt/ink/ink5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26.182"/>
    </inkml:context>
    <inkml:brush xml:id="br0">
      <inkml:brushProperty name="width" value="0.025" units="cm"/>
      <inkml:brushProperty name="height" value="0.025" units="cm"/>
    </inkml:brush>
  </inkml:definitions>
  <inkml:trace contextRef="#ctx0" brushRef="#br0">177 79 15567,'0'0'8232,"-9"-3"-5168,5 1-2914,0 1 0,0-1-1,0 1 1,0 0 0,0 1 0,0-1 0,0 1 0,0 0 0,-1 0 0,1 0-1,0 0 1,0 1 0,0-1 0,-1 1 0,1 0 0,0 1 0,0-1 0,0 1 0,1-1-1,-1 1 1,0 1 0,1-1 0,-1 0 0,1 1 0,-4 3 0,0 1-88,1-1-1,0 1 1,1 1 0,0-1 0,0 1 0,0 0 0,1 0 0,-5 12-1,7-15-43,1-1 0,-1 1 0,1-1 0,0 0 0,0 1 0,1 0 0,-1-1 0,1 1 0,0 0-1,0-1 1,0 1 0,1-1 0,0 1 0,0 0 0,0-1 0,0 0 0,1 1 0,2 5 0,-2-8 2,0 0 0,-1 0 1,1 0-1,0 0 0,0 0 1,1 0-1,-1 0 1,0-1-1,1 1 0,-1-1 1,1 0-1,-1 0 0,1 0 1,-1 0-1,1 0 1,0 0-1,-1-1 0,1 0 1,0 1-1,0-1 0,0 0 1,-1 0-1,1 0 1,0-1-1,0 1 0,-1-1 1,1 1-1,0-1 0,2-1 1,3-1 34,0 1 1,-1-1-1,1-1 1,-1 1-1,0-1 1,-1-1-1,1 1 1,11-11-1,-12 9-55,0-1 0,-1 1 0,0-1 0,-1 0 0,0 0 0,0-1 0,0 1 0,-1-1 0,0 0 0,0 1 0,-1-2 0,0 1 0,0 0 0,-1 0 0,0 0 0,-1-11 0,0 14 0,0 0 0,-1 1 0,1-1 0,-1 1 0,0-1 0,-1 1 0,1 0 0,-1 0 0,0-1 0,0 1 0,0 0 0,-1 0 0,1 1 0,-1-1 0,0 0 0,0 1 0,0 0 0,0 0 0,-1 0 0,1 0 0,-1 0 0,0 1 0,0-1 0,0 1 0,0 0 0,0 0 0,0 1 0,-1-1 0,1 1 0,-7-1 0,0 0-954,1 1 0,0 1-1,0-1 1,-16 3 0,24-2 678,0 0 0,0 1 0,1-1 0,-1 0 0,0 1 1,0 0-1,0-1 0,1 1 0,-1 0 0,0 0 0,1 0 0,-1 0 0,1 0 0,-3 2 1,4-2 152,-1 0 0,1-1 0,0 1 0,-1 0 1,1 0-1,0 0 0,0 0 0,-1 0 0,1 0 1,0 0-1,0 0 0,0 0 0,0 0 0,1 0 1,-1 0-1,0 0 0,0 0 0,0 0 1,1 0-1,-1 0 0,1 0 0,-1 0 0,0 0 1,1 0-1,0 0 0,-1 0 0,1-1 0,0 1 1,0 1-1,12 8-6566</inkml:trace>
</inkml:ink>
</file>

<file path=ppt/ink/ink5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26.509"/>
    </inkml:context>
    <inkml:brush xml:id="br0">
      <inkml:brushProperty name="width" value="0.025" units="cm"/>
      <inkml:brushProperty name="height" value="0.025" units="cm"/>
    </inkml:brush>
  </inkml:definitions>
  <inkml:trace contextRef="#ctx0" brushRef="#br0">88 0 16047,'0'0'12988,"-8"10"-11845,-1 3-897,1 0 0,0 1 0,1 0 1,0 1-1,1 0 0,1 0 0,1 0 0,-6 29 0,9-38-219,-4 19 44,1 1 0,1-1 1,0 47-1,4-65-66,-1-1 0,1 0 0,0 1 0,1-1 0,0 0 0,0 0 0,0 0 0,1 0 0,3 5 0,-4-7-5,0-1 1,0-1 0,0 1-1,1 0 1,0-1 0,-1 1 0,1-1-1,0 0 1,0 0 0,0 0 0,0 0-1,1 0 1,-1-1 0,1 1 0,-1-1-1,7 1 1,-1 0-373,0-1 0,0 0 0,0 0 0,0-1 0,0 0 0,0-1 0,0 0 0,0 0 0,-1-1 0,1 0 0,0 0 0,-1-1 0,1-1 0,-1 1 0,0-1 0,0-1 0,-1 1 0,10-8 0,19-20-6942</inkml:trace>
</inkml:ink>
</file>

<file path=ppt/ink/ink5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26.850"/>
    </inkml:context>
    <inkml:brush xml:id="br0">
      <inkml:brushProperty name="width" value="0.025" units="cm"/>
      <inkml:brushProperty name="height" value="0.025" units="cm"/>
    </inkml:brush>
  </inkml:definitions>
  <inkml:trace contextRef="#ctx0" brushRef="#br0">0 0 3523,'0'0'-2722</inkml:trace>
</inkml:ink>
</file>

<file path=ppt/ink/ink5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27.196"/>
    </inkml:context>
    <inkml:brush xml:id="br0">
      <inkml:brushProperty name="width" value="0.025" units="cm"/>
      <inkml:brushProperty name="height" value="0.025" units="cm"/>
    </inkml:brush>
  </inkml:definitions>
  <inkml:trace contextRef="#ctx0" brushRef="#br0">76 187 12172,'1'0'243,"-1"-1"1,1 0-1,-1 1 1,1-1-1,-1 0 1,0 0 0,1 1-1,-1-1 1,0 0-1,1 0 1,-1 0 0,0 1-1,0-1 1,0 0-1,0 0 1,0 0-1,0 0 1,0 1 0,0-1-1,0 0 1,0 0-1,0 0 1,-1 0 0,1 1-1,0-1 1,0 0-1,-1 0 1,1 1-1,-1-1 1,1 0 0,-2-1-1,1 1-163,0 0-1,0 0 1,0 0 0,0 0-1,0 0 1,-1 0 0,1 0-1,0 0 1,-1 0 0,1 1-1,-1-1 1,1 1 0,-3-2-1,3 2-4,0 1 0,0-1 0,0 0 0,0 0 0,0 0 0,0 0 0,0 1 1,0-1-1,0 0 0,0 1 0,0-1 0,0 1 0,1-1 0,-1 1 0,0 0 0,0-1 0,0 1 0,1 0 0,-1-1 0,0 1 0,1 0 0,-1 0 0,1 0 0,-1 0 0,1-1 0,-1 1 0,1 0 0,0 0 0,-1 0 0,1 1 0,-12 38 1713,9-28-1273,-2 4-139,1 0 1,1 1 0,0 0 0,1 0-1,1 0 1,1 23 0,0-39-359,0 1 0,0-1 0,0 0 1,0 1-1,1-1 0,-1 0 0,0 0 0,0 1 1,1-1-1,-1 0 0,1 0 0,-1 0 0,1 1 1,-1-1-1,1 0 0,0 0 0,0 0 0,-1 0 1,1 0-1,0 0 0,0 0 0,0 0 0,0-1 0,0 1 1,0 0-1,0-1 0,1 1 0,-1 0 0,0-1 1,0 1-1,0-1 0,1 0 0,-1 1 0,0-1 1,0 0-1,1 0 0,-1 0 0,0 0 0,1 0 1,-1 0-1,0 0 0,0 0 0,1-1 0,-1 1 1,0 0-1,0-1 0,1 1 0,-1-1 0,0 1 1,0-1-1,2-1 0,4-1 169,0-1 1,0 0-1,-1 0 0,0 0 1,1-1-1,-2 0 0,9-9 1,-5 4-78,-1-2-1,0 1 1,-1-1 0,0-1-1,-1 1 1,0-1 0,-1 0 0,-1 0-1,0-1 1,-1 1 0,0-1 0,-1 0-1,0 0 1,-1 0 0,-1 0 0,0 0-1,-5-27 1,3 37-110,1 0 0,-1 0 0,0 0 0,0 1 0,-1-1 0,1 1 0,-1-1 0,0 1 0,0 0 0,-6-6 0,8 9 0,0-1 0,1 0 0,-1 0 0,0 1 0,0-1 0,0 1 0,0-1 0,0 0 0,0 1 0,0 0 0,0-1 0,0 1 0,0 0 0,0-1 0,0 1 0,0 0 0,0 0 0,0 0 0,0 0 0,0 0 0,0 0 0,0 0 0,-1 0 0,1 0 0,0 1 0,0-1 0,0 0 0,0 1 0,0-1 0,0 1 0,0-1 0,0 1 0,1-1 0,-1 1 0,0 0 0,0-1 0,0 1 0,1 0 0,-1 0 0,0 0 0,1 0 0,-1-1 0,0 1 0,1 0 0,-1 0 0,1 0 0,-1 2 0,-2 7 0,-1 0 0,2 1 0,0-1 0,0 1 0,1-1 0,0 1 0,1 0 0,0-1 0,0 1 0,2 0 0,2 16 0,-3-26 0,-1 1 0,1-1 0,0 0 0,-1 1 0,1-1 0,0 0 0,0 0 0,0 1 0,0-1 0,0 0 0,0 0 0,0 0 0,0 0 0,1 0 0,-1 0 0,0 0 0,1-1 0,-1 1 0,0 0 0,1-1 0,-1 1 0,1-1 0,-1 0 0,1 1 0,-1-1 0,1 0 0,-1 0 0,1 0 0,-1 0 0,1 0 0,-1 0 0,1 0 0,-1-1 0,1 1 0,-1 0 0,1-1 0,-1 1 0,1-1 0,1-1 0,4-1 0,0 0 0,-1 0 0,0-1 0,0 1 0,0-2 0,0 1 0,5-6 0,11-15 0,-1-1 0,-1 0 0,-2-2 0,21-40 0,-34 109 0,-7-1 0,0 31 0,2-66 0,0 0 0,1 1 0,0-1 0,0 0 0,0 0 0,0 0 0,1 0 0,0 0 0,4 8 0,-6-12 0,1 0 0,-1 0 0,1 0 0,0 0 0,-1 0 0,1 0 0,0 0 0,0 0 0,0-1 0,0 1 0,-1 0 0,1-1 0,0 1 0,0 0 0,0-1 0,0 1 0,0-1 0,1 0 0,-1 1 0,0-1 0,0 0 0,0 1 0,0-1 0,0 0 0,0 0 0,1 0 0,-1 0 0,2-1 0,-1 0 0,0 0 0,0 0 0,1 0 0,-1 0 0,0-1 0,0 1 0,0-1 0,-1 0 0,1 1 0,0-1 0,-1 0 0,3-3 0,3-7 0,0 1 0,0-1 0,7-21 0,-8 16 0,0 0 0,-1 0 0,-1 0 0,-1-1 0,3-33 0,-20 135-5792,17-63 2214,-3-20 3404,0-1-1,1 1 1,-1-1 0,0 1 0,1-1 0,-1 1-1,0-1 1,1 0 0,-1 1 0,1-1 0,-1 0 0,1 1-1,-1-1 1,1 0 0,-1 1 0,1-1 0,-1 0-1,1 0 1,0 0 0,-1 0 0,1 0 0,-1 0 0,1 0-1,-1 0 1,1 0 0,0 0 0,-1 0 0,1 0-1,-1 0 1,1 0 0,-1 0 0,2-1 0,13-4-5336</inkml:trace>
</inkml:ink>
</file>

<file path=ppt/ink/ink5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27.647"/>
    </inkml:context>
    <inkml:brush xml:id="br0">
      <inkml:brushProperty name="width" value="0.025" units="cm"/>
      <inkml:brushProperty name="height" value="0.025" units="cm"/>
    </inkml:brush>
  </inkml:definitions>
  <inkml:trace contextRef="#ctx0" brushRef="#br0">17 87 18097,'0'0'5563,"-2"13"-4341,-6 56-77,1 111-1,9-144-964,0-1 0,3 0 0,0 0 0,3-1 0,15 49 0,43 96-1371,-69-256 2408,-37-111 268,20 105-1360,4-1 0,3 0 1,-1-89-1,14 167-134,0 1-1,0 0 1,1 0 0,0-1-1,0 1 1,0 0-1,0 0 1,1 0-1,0 0 1,0 0-1,0 1 1,1-1-1,0 0 1,4-5 0,-5 8 12,0 0 1,0 1 0,0 0 0,0-1 0,0 1 0,0 0 0,0 0-1,0 0 1,1 0 0,-1 0 0,0 1 0,1-1 0,-1 1 0,0-1-1,1 1 1,-1 0 0,1 0 0,-1 0 0,0 0 0,1 1 0,-1-1-1,0 1 1,1-1 0,-1 1 0,0 0 0,1 0 0,-1 0 0,0 0-1,0 0 1,0 0 0,0 0 0,0 1 0,3 2 0,3 3 65,0-1-1,-1 2 1,0-1 0,0 1 0,0 0 0,-1 0 0,-1 0 0,1 1 0,-1 0 0,-1 0 0,1 1 0,-2-1-1,1 1 1,-1 0 0,-1 0 0,0 0 0,0 0 0,0 18 0,-1-21-23,-1 1 1,0 0-1,-1-1 0,0 1 1,0-1-1,0 0 0,-1 1 1,0-1-1,0 0 0,-1 0 1,0 0-1,0 0 0,-1 0 1,0-1-1,0 0 1,0 1-1,-1-2 0,0 1 1,0 0-1,-1-1 0,1 0 1,-1 0-1,0-1 0,0 0 1,-14 7-1,17-9-135,0-1 0,0 1 0,-1-1-1,1 0 1,0 0 0,-1-1 0,1 1 0,-1-1-1,1 1 1,-1-1 0,1 0 0,-1-1 0,1 1 0,-1 0-1,-5-2 1,8 1-25,-1 0-1,1 0 0,0 0 0,-1 0 0,1 0 0,0-1 1,-1 1-1,1 0 0,0 0 0,0-1 0,0 1 1,0-1-1,1 1 0,-1-1 0,0 1 0,0-1 0,1 0 1,-1 1-1,1-1 0,0 0 0,-1 0 0,1 1 1,0-1-1,0 0 0,0 1 0,0-1 0,0 0 0,1 0 1,-1 1-1,0-1 0,1 0 0,0-1 0,9-21-5554,6-2-1575</inkml:trace>
</inkml:ink>
</file>

<file path=ppt/ink/ink5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28.128"/>
    </inkml:context>
    <inkml:brush xml:id="br0">
      <inkml:brushProperty name="width" value="0.025" units="cm"/>
      <inkml:brushProperty name="height" value="0.025" units="cm"/>
    </inkml:brush>
  </inkml:definitions>
  <inkml:trace contextRef="#ctx0" brushRef="#br0">35 66 14830,'-3'-9'3134,"-10"-30"517,13 38-3396,0 0 0,0 0 0,0 0 0,0 1 0,0-1 0,-1 0 0,1 0 0,0 0 0,-1 0 0,1 1 0,0-1 0,-1 0-1,1 0 1,-1 1 0,1-1 0,-1 0 0,0 1 0,1-1 0,-1 1 0,0-1 0,1 1 0,-2-2 0,-4 18 1667,4 33-1256,2-49-566,-1 60 322,3 83 966,0-129-1289,-1 1 0,2-1-1,0 0 1,1-1 0,0 1 0,1 0-1,12 21 1,-16-33-99,0 1 0,0-1 0,1 0 0,-1 1 0,1-1 0,0 0 0,-1 0 0,1 0 0,0-1 0,0 1 0,0 0 0,1-1 0,-1 1 0,0-1 0,1 0 0,-1 0 0,0 0 0,1 0 0,0 0 0,-1 0 0,4 0 0,-3-1 0,1-1 0,-1 1 0,1 0 0,-1-1 0,0 0 0,1 0 0,-1 0 0,0 0 0,1-1 0,-1 1 0,0-1 0,0 0 0,5-4 0,4-4 0,-1 0 0,0-1 0,0 0 0,-1-1 0,15-24 0,17-37 0,-37 87 0,-2 15 0,-3-24 0,1 3 0,0 0 0,0 0 0,1 0 0,0 0 0,0 0 0,1-1 0,0 1 0,1-1 0,7 14 0,-9-19 0,0 0 0,-1 0 0,2 0 0,-1 1 0,0-2 0,0 1 0,0 0 0,1 0 0,-1-1 0,1 1 0,0-1 0,-1 0 0,1 0 0,0 0 0,0 0 0,0 0 0,-1-1 0,1 1 0,0-1 0,0 0 0,0 0 0,0 0 0,0 0 0,0 0 0,0-1 0,0 1 0,-1-1 0,1 0 0,0 0 0,0 0 0,3-2 0,9-6 0,0 0 0,-1-1 0,-1 0 0,1-2 0,-2 1 0,1-1 0,13-19 0,16-14 0,-41 44 0,0-1 0,0 1 0,0-1 0,1 1 0,-1-1 0,0 1 0,1 0 0,-1 0 0,1 0 0,-1 0 0,1 0 0,-1 0 0,1 0 0,0 0 0,0 1 0,-1-1 0,1 0 0,0 1 0,0 0 0,0-1 0,0 1 0,-1 0 0,1 0 0,0 0 0,0 0 0,0 0 0,0 1 0,0-1 0,-1 1 0,1-1 0,0 1 0,0-1 0,-1 1 0,1 0 0,1 1 0,-2-1-81,0-1 1,0 1-1,1-1 1,-1 1-1,0-1 0,0 1 1,0-1-1,0 0 0,0 0 1,1 1-1,-1-1 1,0 0-1,0 0 0,0 0 1,0 0-1,1-1 1,-1 1-1,0 0 0,0 0 1,0-1-1,0 1 0,0 0 1,1-1-1,-1 1 1,0-1-1,0 0 0,0 1 1,0-1-1,0 0 1,-1 0-1,1 1 0,0-1 1,0 0-1,0 0 0,-1 0 1,1 0-1,0 0 1,-1 0-1,1 0 0,-1 0 1,1 0-1,-1-1 0,0 1 1,0 0-1,1-1 1,1-7-1365,0 0 1,-1 0 0,0 0 0,-1-14-1,0 22 1314,0-32-7962</inkml:trace>
</inkml:ink>
</file>

<file path=ppt/ink/ink5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28.498"/>
    </inkml:context>
    <inkml:brush xml:id="br0">
      <inkml:brushProperty name="width" value="0.025" units="cm"/>
      <inkml:brushProperty name="height" value="0.025" units="cm"/>
    </inkml:brush>
  </inkml:definitions>
  <inkml:trace contextRef="#ctx0" brushRef="#br0">0 1 12716,'0'0'15951,"70"7"-19506,-42-4-2243,2 1-3683</inkml:trace>
</inkml:ink>
</file>

<file path=ppt/ink/ink5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28.842"/>
    </inkml:context>
    <inkml:brush xml:id="br0">
      <inkml:brushProperty name="width" value="0.025" units="cm"/>
      <inkml:brushProperty name="height" value="0.025" units="cm"/>
    </inkml:brush>
  </inkml:definitions>
  <inkml:trace contextRef="#ctx0" brushRef="#br0">41 1 3651,'0'0'11740,"2"9"-6002,8 31-1340,26 66 0,32 43-2997,-55-126-1397,-2 1 0,0 0 1,-2 1-1,0 0 0,-2 1 1,-1-1-1,-1 1 1,-1 1-1,-1-1 0,-1 33 1,-2-56 20,-1 1 0,1-1 0,-1 1 1,0-1-1,1 1 0,-1-1 0,-1 0 0,1 0 1,0 1-1,-1-1 0,0 0 0,0 0 1,0-1-1,0 1 0,0 0 0,0-1 0,-1 1 1,1-1-1,-1 0 0,0 1 0,0-1 1,0-1-1,0 1 0,0 0 0,0-1 1,0 1-1,0-1 0,-1 0 0,-3 1 0,2-1 7,0-1 0,-1 1 0,1-1 0,0 0 0,0 0-1,0 0 1,0-1 0,0 1 0,0-1 0,0-1 0,0 1-1,0-1 1,1 0 0,-1 0 0,0 0 0,1 0 0,-1-1-1,1 0 1,-6-5 0,4 2-32,0 1 0,0-2 0,0 1 0,1-1 0,0 1 0,0-2 0,1 1 0,0 0 0,0-1 0,1 0 0,0 0 0,0 0 0,1 0 0,0 0 0,0 0 0,1-1 0,0 1 0,1 0 0,0-1 0,0 1 0,0-1 0,1 1 0,1-1 0,-1 1 0,2 0 0,-1 0 0,1 0 0,0 0 0,0 0 0,1 1 0,0-1 0,1 1 0,-1 0 0,8-8 0,10-5-395,1 1 0,0 0 0,33-18 1,-27 19-2566,-1-2 1,28-26-1,-8-4-18068</inkml:trace>
</inkml:ink>
</file>

<file path=ppt/ink/ink5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29.710"/>
    </inkml:context>
    <inkml:brush xml:id="br0">
      <inkml:brushProperty name="width" value="0.025" units="cm"/>
      <inkml:brushProperty name="height" value="0.025" units="cm"/>
    </inkml:brush>
  </inkml:definitions>
  <inkml:trace contextRef="#ctx0" brushRef="#br0">0 144 19122,'0'0'7378,"11"13"-6385,1 1-672,0 0 0,-1 1 0,-1 0 0,-1 0 1,14 32-1,-5 3-56,-11-28-225,1 0 0,1 0-1,1-2 1,21 35 0,-30-53-36,0 0-1,1 0 0,-1 0 1,1 0-1,-1-1 0,1 1 1,-1 0-1,1-1 0,0 0 1,0 1-1,0-1 0,0 0 1,0 0-1,0 0 0,0 0 1,0 0-1,0-1 0,0 1 1,1-1-1,-1 1 0,0-1 1,0 0-1,1 0 0,2 0 1,-1-1 24,-1 0 0,1 0 0,-1-1 0,0 0 0,0 1 0,0-1 0,0 0 0,0-1 0,0 1 0,0 0 0,-1-1 0,1 1 0,3-6 0,5-8 110,0-1 1,-1 0 0,-1-1 0,9-23-1,25-94 360,-27 80 136,-15 54-623,-1 0 0,0 0 0,0 0 0,1 0 0,-1 0 0,0 0-1,1 0 1,-1 0 0,1 0 0,-1 0 0,1 0 0,0 0 0,-1 0 0,1 1 0,0-1 0,-1 0 0,1 0-1,1 0 1,-1 1-4,-1 0-1,1 0 1,-1 0-1,1 0 1,-1 0-1,1 1 0,-1-1 1,1 0-1,-1 0 1,1 0-1,-1 1 1,1-1-1,-1 0 1,0 1-1,1-1 1,-1 0-1,0 1 0,1-1 1,-1 1-1,0-1 1,1 0-1,-1 1 1,0-1-1,0 1 1,1 0-1,16 45 186,-14-35-177,4 8-15,-4-7 0,0-1 0,1 0 0,1-1 0,0 1 0,0-1 0,1 0 0,13 17 0,-18-26 0,-1-1 0,1 1 0,0 0 0,0 0 0,0-1 0,0 1 0,0-1 0,1 1 0,-1-1 0,0 1 0,0-1 0,0 1 0,0-1 0,0 0 0,1 0 0,-1 0 0,0 0 0,0 0 0,0 0 0,1 0 0,-1 0 0,0 0 0,0 0 0,0-1 0,0 1 0,1 0 0,-1-1 0,0 1 0,0-1 0,0 1 0,0-1 0,0 0 0,0 1 0,0-1 0,0 0 0,0 0 0,-1 0 0,1 0 0,0 0 0,0 0 0,-1 0 0,1 0 0,0 0 0,-1 0 0,1-1 0,6-10 0,-1 1 0,0-1 0,6-17 0,-6 14 0,16-38 0,-17 36 0,1 1 0,1 0 0,0 0 0,1 1 0,1 0 0,0 0 0,19-22 0,-27 37 0,-1-1 0,1 0 0,0 1 0,-1-1 0,1 0 0,0 1 0,-1-1 0,1 1 0,0 0 0,0-1 0,0 1 0,0 0 0,-1-1 0,1 1 0,0 0 0,0 0 0,0 0 0,0-1 0,0 1 0,0 0 0,-1 0 0,1 1 0,0-1 0,0 0 0,0 0 0,0 0 0,1 1 0,-1 0 0,1 0 0,-1 0 0,0 0 0,1 0 0,-1 1 0,0-1 0,0 1 0,0-1 0,0 1 0,0-1 0,0 1 0,0-1 0,0 3 0,17 62 0,-16-54 0,3 19 0,-4-21 0,1 1 0,0-1 0,0 0 0,1 1 0,0-1 0,1-1 0,0 1 0,6 9 0,-10-18 0,1-1 0,-1 1 0,1-1 0,-1 1 0,1-1 0,-1 1 0,1-1 0,-1 1 0,1-1 0,-1 0 0,1 0 0,-1 1 0,1-1 0,0 0 0,-1 0 0,1 1 0,-1-1 0,1 0 0,0 0 0,-1 0 0,1 0 0,0 0 0,-1 0 0,1 0 0,-1 0 0,1 0 0,0 0 0,-1-1 0,1 1 0,-1 0 0,1 0 0,0 0 0,-1-1 0,1 1 0,-1 0 0,1-1 0,-1 1 0,1-1 0,-1 1 0,1 0 0,-1-1 0,1 1 0,-1-1 0,0 1 0,1-1 0,-1 1 0,0-1 0,1 0 0,-1 0 0,18-34 0,-16 28 0,31-84-2424,-29 75 946,-1-1-1,0 0 0,1-28 0,-4 9-6742</inkml:trace>
</inkml:ink>
</file>

<file path=ppt/ink/ink5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30.038"/>
    </inkml:context>
    <inkml:brush xml:id="br0">
      <inkml:brushProperty name="width" value="0.025" units="cm"/>
      <inkml:brushProperty name="height" value="0.025" units="cm"/>
    </inkml:brush>
  </inkml:definitions>
  <inkml:trace contextRef="#ctx0" brushRef="#br0">39 60 21556,'0'0'8136,"-38"-59"-31262</inkml:trace>
</inkml:ink>
</file>

<file path=ppt/ink/ink5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30.598"/>
    </inkml:context>
    <inkml:brush xml:id="br0">
      <inkml:brushProperty name="width" value="0.025" units="cm"/>
      <inkml:brushProperty name="height" value="0.025" units="cm"/>
    </inkml:brush>
  </inkml:definitions>
  <inkml:trace contextRef="#ctx0" brushRef="#br0">41 180 16400,'0'0'5210,"-7"10"-3331,3-3-1789,0-1 1,0 2-1,0-1 0,1 0 1,0 0-1,0 1 0,1 0 1,0 0-1,1-1 0,-1 1 1,1 0-1,1 10 0,0-2-35,4 128 176,-2-125-207,1 0 1,0-1-1,2 1 1,0-1-1,12 27 1,-16-42 0,0 0 0,1-1 1,-1 1-1,1 0 1,0-1-1,0 1 0,0-1 1,0 1-1,0-1 0,1 0 1,3 3-1,-5-4 15,1-1 0,-1 1-1,0-1 1,0 0 0,1 1 0,-1-1 0,0 0-1,1 0 1,-1 1 0,0-1 0,1 0-1,-1 0 1,0-1 0,1 1 0,-1 0 0,0 0-1,0-1 1,1 1 0,-1 0 0,0-1-1,0 0 1,1 1 0,-1-1 0,0 0 0,0 1-1,0-1 1,0 0 0,0 0 0,0 0-1,1-1 1,10-14 423,-1 0 0,-1 0-1,0-1 1,-1 0 0,-1 0-1,-1-1 1,9-33-1,-11 36-367,13-43 106,-3-2 0,-2 0 0,-2 0 0,-4-1 0,0-77 0,-17 186-585,10 154 357,1-175 34,2 0 0,1 0 1,1 0-1,1-1 0,14 37 0,-17-56 20,0 0 0,1 0 0,-1 0 1,1-1-1,1 0 0,-1 0 0,9 9 0,-11-13 13,0-1 0,-1 1-1,1-1 1,0 1-1,0-1 1,0 0 0,0 0-1,1 0 1,-1 0 0,0 0-1,0 0 1,1-1-1,-1 1 1,0-1 0,1 1-1,-1-1 1,0 0 0,1 0-1,-1 0 1,1 0 0,-1-1-1,0 1 1,1-1-1,-1 1 1,0-1 0,0 0-1,1 0 1,1-1 0,3-2-25,0-1 0,0-1 0,0 1 0,-1-1 0,1-1 1,-2 1-1,1-1 0,-1 0 0,0 0 0,7-12 0,37-85-48,-48 102 33,8-19 0,-1 0 0,-1-1 0,0 0 0,-2 0 0,-1 0 0,-1-1 0,-1 0 0,-1-39 0,-1 59 1,0-1 0,0 1-1,-1 0 1,0 0 0,0 0 0,0-1 0,0 1-1,0 0 1,0 0 0,-1 0 0,1 1 0,-1-1 0,0 0-1,0 1 1,0-1 0,0 1 0,-1-1 0,1 1-1,-1 0 1,1 0 0,-1 0 0,0 0 0,0 1-1,0-1 1,0 1 0,0 0 0,-5-2 0,5 2-5,1 1 1,-1 0 0,0 0 0,1 0-1,-1 0 1,1 1 0,-1-1 0,0 1 0,1-1-1,-1 1 1,1 0 0,-1 0 0,1 0-1,0 0 1,-1 0 0,1 1 0,0-1-1,0 1 1,0 0 0,0-1 0,0 1-1,0 0 1,1 0 0,-1 0 0,0 0-1,1 0 1,0 1 0,-1-1 0,1 0-1,0 1 1,0-1 0,0 1 0,1-1 0,-1 4-1,-1 1-362,0 0 0,1 0 0,0 0 0,0 0 0,1 0 0,0 0 0,0 0 0,0 0 1,1 0-1,0 0 0,4 13 0,-3-14-517,0-1 1,1 0-1,0 1 1,0-1 0,0 0-1,0-1 1,1 1 0,-1 0-1,1-1 1,0 0-1,1 0 1,-1 0 0,1-1-1,9 6 1,20 7-9715</inkml:trace>
</inkml:ink>
</file>

<file path=ppt/ink/ink5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31.894"/>
    </inkml:context>
    <inkml:brush xml:id="br0">
      <inkml:brushProperty name="width" value="0.025" units="cm"/>
      <inkml:brushProperty name="height" value="0.025" units="cm"/>
    </inkml:brush>
  </inkml:definitions>
  <inkml:trace contextRef="#ctx0" brushRef="#br0">26 684 8648,'0'0'10159,"3"-10"-9684,-1 7-731,15-42 2104,-13 33-216,-1 1-1,0-1 1,-1 0 0,0 0-1,0-14 1,-2 26-1613,0-1 0,0 1 1,0 0-1,0-1 0,-1 1 0,1 0 1,0 0-1,0-1 0,-1 1 1,1 0-1,0 0 0,0-1 0,-1 1 1,1 0-1,0 0 0,-1 0 1,1 0-1,0-1 0,-1 1 1,1 0-1,0 0 0,-1 0 0,1 0 1,0 0-1,-1 0 0,1 0 1,0 0-1,-1 0 0,1 0 0,0 0 1,-1 0-1,1 0 0,0 0 1,-1 0-1,1 0 0,0 0 1,-1 1-1,1-1 0,0 0 0,-1 0 1,1 0-1,0 0 0,0 1 1,-1-1-1,1 0 0,0 0 0,0 1 1,-1-1-1,1 0 0,0 1 1,0-1-1,0 0 0,-1 0 0,1 1 1,0-1-1,0 1 0,-4 6 674,16-11-382,-13-17-311,-1 9 0,-1 11 0,-6 17 0,1 1 0,1 0 0,1 1 0,1 0 0,0 0 0,1 0 0,1 0 0,1 1 0,1 0 0,0 21 0,2-37 0,1 0 0,-1 0 0,1 0 0,-1 0 0,1 0 0,0-1 0,0 1 0,0 0 0,0-1 0,0 0 0,1 1 0,-1-1 0,1 0 0,0 0 0,0 0 0,-1-1 0,1 1 0,0-1 0,0 1 0,1-1 0,-1 0 0,0 0 0,0-1 0,0 1 0,1 0 0,3-1 0,-2 1 0,-1 0 0,1-1 0,0 1 0,0-1 0,0 0 0,-1 0 0,1-1 0,0 0 0,0 0 0,-1 0 0,1 0 0,0 0 0,-1-1 0,1 0 0,-1 0 0,0 0 0,7-6 0,0-4 0,0-1 0,-2-1 0,1 1 0,-2-2 0,0 1 0,7-18 0,32-98 0,-36 97 0,5-14 0,-2 0 0,-2-1 0,-2 0 0,-2-1 0,2-65 0,-15 91 0,5 23 0,-1 0 0,1 0 0,0-1 0,-1 1 0,1 0 0,0 0 0,-1 0 0,1 0 0,-1 0 0,1-1 0,0 1 0,-1 0 0,1 0 0,-1 0 0,1 0 0,0 0 0,-1 0 0,1 0 0,-1 0 0,1 0 0,0 1 0,-1-1 0,1 0 0,0 0 0,-1 0 0,1 0 0,-1 0 0,1 1 0,0-1 0,-1 1 0,-2 1 0,0 1 0,0-1 0,0 1 0,1 0 0,-1 0 0,1 0 0,0 1 0,-3 4 0,-8 22 0,1 0 0,1 0 0,2 1 0,1 0 0,2 1 0,1 0 0,1 0 0,2 0 0,3 54 0,-1-80 0,1 0 0,0 0 0,0 0 0,0 0 0,1 0 0,0 0 0,0-1 0,0 1 0,1-1 0,0 1 0,0-1 0,0 0 0,0 0 0,1 0 0,0 0 0,5 3 0,-7-6 0,1 0 0,-1 0 0,1-1 0,0 1 0,0-1 0,-1 0 0,1 0 0,0 0 0,0 0 0,0 0 0,0-1 0,1 1 0,-1-1 0,0 0 0,0 0 0,0 0 0,0-1 0,0 1 0,0 0 0,0-1 0,0 0 0,0 0 0,0 0 0,0 0 0,0-1 0,0 1 0,-1-1 0,1 1 0,-1-1 0,1 0 0,-1 0 0,0 0 0,3-3 0,9-9 0,0-1 0,-1 0 0,-1-1 0,0-1 0,-1 0 0,-1 0 0,-1-1 0,0 0 0,-1-1 0,-1 1 0,-1-2 0,-1 1 0,3-21 0,3-23 0,-4-2 0,-1-108 0,-8 147 0,-5 20 0,6 8 0,-1 0 0,0 0 0,1 1 0,0-1 0,0 0 0,0 0 0,0 1 0,0-1 0,0 0 0,0 1 0,1-1 0,-1 1 0,0 4 0,-8 61 0,3 1 0,3 0 0,7 78 0,-2-121 0,0 0 0,2-1 0,0 1 0,2-1 0,1 0 0,1-1 0,1 1 0,23 41 0,-32-65 0,1 1 0,-1-1 0,1 0 0,0 0 0,0 1 0,-1-1 0,1 0 0,0 0 0,0 0 0,0 0 0,0 0 0,0 0 0,0 0 0,0 0 0,1-1 0,-1 1 0,0 0 0,0-1 0,3 2 0,-4-3 0,1 1 0,-1-1 0,1 0 0,-1 1 0,1-1 0,-1 0 0,1 0 0,-1 1 0,0-1 0,1 0 0,-1 0 0,0 1 0,1-1 0,-1 0 0,0 0 0,0 0 0,0 0 0,0 1 0,0-1 0,0 0 0,0 0 0,0-1 0,-9-60 0,1 35 0,-2 1 0,-1 1 0,-1 0 0,-1 1 0,-1 0 0,-1 1 0,-34-40 0,49 62-16,0 1 1,0 0-1,0-1 1,0 1-1,0 0 0,0-1 1,0 1-1,0 0 1,0-1-1,0 1 1,0 0-1,0-1 0,0 1 1,1 0-1,-1-1 1,0 1-1,0 0 0,0-1 1,0 1-1,1 0 1,-1 0-1,0-1 0,0 1 1,1 0-1,-1 0 1,0 0-1,0-1 0,1 1 1,-1 0-1,0 0 1,1 0-1,-1 0 1,0-1-1,1 1 0,-1 0 1,0 0-1,1 0 1,-1 0-1,0 0 0,1 0 1,-1 0-1,0 0 1,1 0-1,-1 0 0,0 0 1,1 0-1,-1 0 1,0 0-1,1 1 1,36-6-1988,6-2-1552,-14-8-2552,-2-5-2813</inkml:trace>
</inkml:ink>
</file>

<file path=ppt/ink/ink5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32.282"/>
    </inkml:context>
    <inkml:brush xml:id="br0">
      <inkml:brushProperty name="width" value="0.025" units="cm"/>
      <inkml:brushProperty name="height" value="0.025" units="cm"/>
    </inkml:brush>
  </inkml:definitions>
  <inkml:trace contextRef="#ctx0" brushRef="#br0">37 5 17809,'-1'-1'260,"1"1"1,-1-1 0,1 1-1,-1 0 1,0-1-1,1 1 1,-1 0 0,1-1-1,-1 1 1,0 0-1,1 0 1,-1 0 0,0 0-1,1-1 1,-1 1-1,0 0 1,1 0 0,-1 0-1,0 1 1,1-1-1,-1 0 1,0 0 0,1 0-1,-1 0 1,1 0-1,-1 1 1,0-1-1,1 0 1,-1 1 0,1-1-1,-1 0 1,1 1-1,-1 0 1,-10 25 2394,9 43-2904,2-59 1299,0 23-819,-2 0 113,2 0 1,1 0-1,2 0 1,1 0-1,1 0 1,20 61-1,-24-92-345,0 1 1,0-1-1,0 1 0,0-1 0,0 0 1,1 1-1,-1-1 0,1 0 1,-1 0-1,1 0 0,0 0 1,0 0-1,0 0 0,0 0 0,0-1 1,1 1-1,2 1 0,-3-3-1,0 1 0,-1-1 0,1 0-1,0 0 1,0 0 0,-1 0 0,1 0-1,0 0 1,0-1 0,-1 1 0,1 0 0,0-1-1,-1 1 1,1-1 0,-1 0 0,1 0-1,0 1 1,-1-1 0,3-2 0,4-4-27,-1 0 1,0 0 0,-1 0 0,1-1 0,-1 0-1,-1 0 1,8-15 0,-1-1-70,-1 0 0,9-33 0,-10 106 675,-9-41-577,0 10 0,1-1 0,0 1 0,2-1 0,0 0 0,1 0 0,0 0 0,11 20 0,-16-36-18,1 0 1,-1 0-1,1 0 0,0 1 1,0-1-1,0 0 0,-1 0 1,1 0-1,0-1 0,0 1 1,0 0-1,0 0 1,1 0-1,-1-1 0,0 1 1,0-1-1,0 1 0,1-1 1,-1 1-1,0-1 0,0 0 1,1 1-1,-1-1 0,2 0 1,-1 0-78,1-1 1,-1 1 0,0-1-1,1 0 1,-1 0 0,0 0-1,0 0 1,0 0 0,0 0 0,0-1-1,0 1 1,3-3 0,6-7-961,-1 0 0,0 0 0,12-20 1,-13 19-283,15-19-6686,-1 0-5334</inkml:trace>
</inkml:ink>
</file>

<file path=ppt/ink/ink5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32.611"/>
    </inkml:context>
    <inkml:brush xml:id="br0">
      <inkml:brushProperty name="width" value="0.025" units="cm"/>
      <inkml:brushProperty name="height" value="0.025" units="cm"/>
    </inkml:brush>
  </inkml:definitions>
  <inkml:trace contextRef="#ctx0" brushRef="#br0">55 82 12364,'0'0'10741,"-5"9"-7992,-2-1-2080,1 0 119,0 1 0,0-1 1,1 1-1,0 0 0,0 0 1,-5 15-1,10-24-781,0 0 0,1 1 1,-1-1-1,0 0 0,0 0 0,0 1 0,0-1 0,0 0 1,0 0-1,0 1 0,1-1 0,-1 0 0,0 0 0,0 1 1,0-1-1,1 0 0,-1 0 0,0 0 0,0 1 0,1-1 1,-1 0-1,0 0 0,0 0 0,1 0 0,-1 0 0,0 0 1,1 0-1,-1 1 0,0-1 0,0 0 0,1 0 0,-1 0 1,0 0-1,1 0 0,-1 0 0,0 0 0,0-1 1,1 1-1,-1 0 0,0 0 0,1 0 0,-1 0 0,0 0 1,0 0-1,1-1 0,11-2 21,48-26-319,-46 21 4,0 1 0,0 0 0,1 1 0,0 1 0,17-5 0,-13 7-1740,0-2-1,0 0 1,31-13 0,-41 13 282,0 0 0,0 0 1,0-1-1,-1 0 0,11-11 1,8-12-5292</inkml:trace>
</inkml:ink>
</file>

<file path=ppt/ink/ink5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33.139"/>
    </inkml:context>
    <inkml:brush xml:id="br0">
      <inkml:brushProperty name="width" value="0.025" units="cm"/>
      <inkml:brushProperty name="height" value="0.025" units="cm"/>
    </inkml:brush>
  </inkml:definitions>
  <inkml:trace contextRef="#ctx0" brushRef="#br0">65 560 7976,'0'0'16682,"-10"6"-15230,6-4-1369,1 1 0,-1-1 0,0 1-1,1 0 1,-1 0 0,1 0 0,0 1 0,0-1 0,0 1 0,0 0 0,1 0-1,-1 0 1,1 0 0,0 0 0,1 0 0,-1 1 0,1-1 0,-1 0-1,1 1 1,0-1 0,1 1 0,-1 4 0,1-6-38,2 36 424,7-29-144,-8-10-294,1 0-1,-1 0 1,0 0 0,0-1-1,0 1 1,0 0 0,0-1 0,0 1-1,1-1 1,-1 1 0,0-1 0,0 0-1,0 1 1,-1-1 0,1 0-1,2-1 1,5-7 155,1 0 1,-1-1-1,-1 0 0,0 0 1,0-1-1,-1 0 0,7-18 1,29-85 9,-34 93-177,-2-1 1,0 0-1,-1 0 0,-1 0 1,-1-1-1,-1 0 1,-1-24-1,-13 60-286,3 16 461,1 0 0,1 1 1,1 0-1,2 0 0,2 0 0,0 1 0,5 47 0,-4-74-181,2 0 0,-1 0-1,0 0 1,1 0 0,0 0-1,0 0 1,0 0 0,0-1-1,1 1 1,-1 0-1,1-1 1,0 1 0,0-1-1,1 1 1,-1-1 0,4 4-1,-4-5-10,1-1 0,-1 1 0,1-1 0,0 1 0,-1-1 0,1 0 1,0 0-1,0 0 0,0 0 0,0 0 0,0-1 0,0 1 0,0-1 0,0 0 0,0 0 0,0 0 0,0 0 0,0-1 0,0 1 0,0-1 0,0 0 0,4-1 0,3-3-2,0 0 0,0 0 0,-1 0 0,0-1 0,0-1 0,-1 1 0,0-1 0,0-1 0,0 0 0,7-9 0,3-6 0,-1 0 0,24-42 0,-23 20 0,-33 88 0,14-30 0,0 0 0,0 0 0,1 0 0,1 0 0,3 18 0,-4-29 0,0 0 0,0 0 0,0-1 0,1 1 0,-1 0 0,1 0 0,-1 0 0,1-1 0,0 1 0,-1 0 0,1-1 0,0 1 0,0 0 0,1-1 0,-1 1 0,0-1 0,0 0 0,1 1 0,-1-1 0,1 0 0,-1 0 0,1 0 0,-1 0 0,1 0 0,0 0 0,-1 0 0,1-1 0,0 1 0,0 0 0,0-1 0,-1 0 0,1 1 0,0-1 0,0 0 0,0 0 0,0 0 0,0 0 0,0 0 0,-1-1 0,1 1 0,0 0 0,0-1 0,0 0 0,-1 1 0,1-1 0,0 0 0,0 0 0,1-1 0,3-2 0,0 0 0,0 0 0,0-1 0,0 0 0,-1 0 0,0 0 0,0-1 0,0 1 0,5-10 0,37-65 0,-36 60 0,7-12 0,-3-1 0,0-1 0,-2 0 0,-2-1 0,-1 0 0,-2 0 0,-1-1 0,-2 0 0,1-49 0,-6 83 0,0 0 0,1 0 0,-1 0 0,0-1 0,-1 1 0,1 0 0,0 0 0,0 0 0,-1 0 0,0 0 0,1 0 0,-1 0 0,0 0 0,0 0 0,0 1 0,0-1 0,0 0 0,0 0 0,-1 1 0,1-1 0,0 1 0,-3-2 0,4 2 0,-1 1 0,0 0 0,1 0 0,-1 0 0,0 0 0,1 0 0,-1 0 0,0 0 0,1 0 0,-1 0 0,0 0 0,1 0 0,-1 0 0,0 1 0,1-1 0,-1 0 0,0 0 0,1 1 0,-1-1 0,1 0 0,-1 1 0,1-1 0,-2 1 0,-15 25 0,6 0 0,1 1 0,2-1 0,1 2 0,1-1 0,1 1 0,1 0 0,2 0 0,2 52 0,0-73-20,1 0-1,0 0 1,0 0-1,0-1 1,1 1-1,0-1 1,0 1-1,1-1 1,0 0-1,0 0 1,0 0-1,1 0 1,0 0 0,0-1-1,0 0 1,1 0-1,0 0 1,0 0-1,0-1 1,0 1-1,1-1 1,0-1-1,8 5 1,-7-5-225,1 0 0,0 0 0,0-1 0,0 0 0,1-1 0,-1 1 0,0-2 0,1 1 0,-1-1 0,1 0 0,-1-1 0,0 0 0,1 0 0,-1-1 0,0 0 0,0-1 0,0 1 0,15-9 0,32-22-11265</inkml:trace>
</inkml:ink>
</file>

<file path=ppt/ink/ink5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33.812"/>
    </inkml:context>
    <inkml:brush xml:id="br0">
      <inkml:brushProperty name="width" value="0.025" units="cm"/>
      <inkml:brushProperty name="height" value="0.025" units="cm"/>
    </inkml:brush>
  </inkml:definitions>
  <inkml:trace contextRef="#ctx0" brushRef="#br0">0 1578 20595,'0'0'3177,"18"-14"-2104,27-20-463,2 3 1,73-37-1,900-377 3062,29 53-5032,25-10-274,-683 231 1799,-369 157-2342,-22 13 1807,-1 0 0,0 1-1,1-1 1,-1 1 0,0-1 0,1 1 0,-1 0-1,0-1 1,0 1 0,1 0 0,-1-1-1,0 1 1,0 0 0,0 0 0,0 0-1,1 0 1,-1 0 0,0 0 0,0 0 0,0 0-1,0 0 1,1 0 0,-1 0 0,0 0-1,-1 1 1,-37-2-14161</inkml:trace>
</inkml:ink>
</file>

<file path=ppt/ink/ink5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5:45.224"/>
    </inkml:context>
    <inkml:brush xml:id="br0">
      <inkml:brushProperty name="width" value="0.025" units="cm"/>
      <inkml:brushProperty name="height" value="0.025" units="cm"/>
    </inkml:brush>
  </inkml:definitions>
  <inkml:trace contextRef="#ctx0" brushRef="#br0">1642 216 4965,'-7'-8'2429,"-12"-13"-1049,-1 2 0,-1 1 1,0 0-1,-32-20 1,30 25-1111,1 0 1,-2 2-1,0 1 1,0 1-1,0 1 1,-1 1-1,-1 1 1,-43-5-1,-4 7-47,0 3-1,0 3 0,0 3 0,0 4 0,1 2 0,0 4 1,1 3-1,1 3 0,1 3 0,1 3 0,1 3 0,-113 70 1,160-87-174,1 0 1,1 1-1,0 1 1,1 1-1,1 1 1,0 0-1,1 1 1,-21 33-1,32-44-39,0 1-1,0 0 0,0-1 1,1 1-1,1 1 1,-1-1-1,1 0 0,0 0 1,1 1-1,0-1 1,1 1-1,-1-1 0,2 1 1,-1 0-1,1-1 1,0 1-1,1-1 0,0 0 1,1 0-1,-1 1 0,1-2 1,1 1-1,0 0 1,0-1-1,0 1 0,10 11 1,6 4 33,1 0 1,1-2-1,1 0 1,1-1 0,1-2-1,1 0 1,0-2-1,1-1 1,29 12-1,-1-4 29,1-2-1,1-3 0,103 19 1,-34-21 236,0-5 0,0-6 0,144-12 1,-159 0 119,-1-5 0,-1-5 0,-1-5 0,0-4 0,194-76 0,-275 90-203,0-1 0,-1 0 0,-1-2 1,0-1-1,-1-1 0,38-35 1,-54 44-155,0-1 0,0 1 1,-1-1-1,-1 0 0,0-1 0,0 0 1,0 0-1,-2 0 0,1 0 1,-1-1-1,-1 0 0,1 0 1,-2 0-1,0 0 0,0 0 1,-1-1-1,0 1 0,-1 0 1,-1-1-1,-2-15 0,1 16-49,-1-1 0,-1 0 0,0 1-1,-1 0 1,0 0 0,-1 0-1,0 0 1,0 1 0,-1 0 0,-1 1-1,0-1 1,0 1 0,0 1 0,-1 0-1,-1 0 1,-13-9 0,-4-1-40,-1 2 0,0 1 0,-1 2 0,0 0 0,-39-10 0,1 6-276,0 2 0,0 3 1,-121-5-1,-207 25-2439,68 30-2615,268-29 3463,-104 13-6662</inkml:trace>
</inkml:ink>
</file>

<file path=ppt/ink/ink5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5:59.083"/>
    </inkml:context>
    <inkml:brush xml:id="br0">
      <inkml:brushProperty name="width" value="0.025" units="cm"/>
      <inkml:brushProperty name="height" value="0.025" units="cm"/>
    </inkml:brush>
  </inkml:definitions>
  <inkml:trace contextRef="#ctx0" brushRef="#br0">694 249 7303,'-2'-2'271,"1"0"-1,-1 0 1,1 0 0,-1 0 0,0 0 0,0 0-1,0 0 1,0 1 0,0-1 0,0 1 0,0-1-1,-1 1 1,1 0 0,0 0 0,-1 0 0,1 0-1,-1 1 1,1-1 0,-1 0 0,0 1 0,1 0-1,-1 0 1,-4 0 0,2 1-177,0 0 0,1 1 0,-1 0 0,1 0-1,-1 0 1,1 0 0,0 1 0,-1-1 0,1 1 0,1 0 0,-8 7 0,-5 7-226,1 2 0,0-1 0,1 2 0,-13 23 1,-9 26 283,2 1 0,4 2 1,-35 121-1,-34 238 226,12 79-216,-32 796 0,98 529 154,23-1598-337,26 829-311,-3-748 1120,86 421 0,222 553-975,-326-1269 188,131 415 176,-110-365-120,4 0 0,2-3 0,78 118 0,-98-167-45,2 0-1,1-2 0,0 0 1,1-1-1,1-1 1,0-1-1,2 0 1,0-2-1,0 0 1,25 11-1,-31-18-11,0-1-1,1-1 1,0 0-1,0-1 1,0-1-1,1 0 1,-1-2-1,1 1 1,-1-2-1,1 0 1,-1-1-1,1-1 1,-1-1-1,1 0 1,-1-1-1,23-9 1,-10 1 21,-1-2 0,0-2 0,-1 0 1,-1-2-1,-1 0 0,0-2 1,-1-1-1,-2-1 0,0-1 1,-1 0-1,25-40 0,-3-1 43,-4-2 1,-2-2-1,43-113 0,-11-11 290,70-316 0,-3-214 128,-5-145-362,-37-4-1,-25-1194 0,-170 811 1487,53 971-1090,-11 2 1,-131-373-1,152 545-474,-4 3-1,-107-189 0,128 259 2,-2 1 0,-2 2-1,-1 0 1,-1 2-1,-2 1 1,-1 1-1,-1 1 1,-2 2 0,0 1-1,-2 2 1,-48-24-1,-64-17-73,96 45-858,1-2 1,1-3 0,1-1-1,-63-46 1,36 8-4023,3-4-3343</inkml:trace>
</inkml:ink>
</file>

<file path=ppt/ink/ink5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03.487"/>
    </inkml:context>
    <inkml:brush xml:id="br0">
      <inkml:brushProperty name="width" value="0.025" units="cm"/>
      <inkml:brushProperty name="height" value="0.025" units="cm"/>
    </inkml:brush>
  </inkml:definitions>
  <inkml:trace contextRef="#ctx0" brushRef="#br0">237 271 9897,'0'0'1362,"-2"-10"159,-2-44 3022,5-95 0,0 148-4518,0 0 1,-1 0-1,1 1 0,0-1 1,0 0-1,0 1 0,0-1 1,0 1-1,0-1 0,0 1 1,0 0-1,0-1 0,0 1 1,0 0-1,0 0 0,0 0 1,0-1-1,0 1 0,0 0 1,0 0-1,0 1 0,0-1 1,0 0-1,1 0 0,-1 0 1,1 1-1,34 5-170,39 10 232,1-4-1,91 2 1,157-10 73,-200-5-115,660-17 115,-326 33-92,211-5 88,-557-22-74,162-37 1,-20 2 793,-232 47-857,-22 0-21,0 0 0,0 0 0,1 0 1,-1 0-1,0 0 0,0 0 0,0 0 0,1 0 1,-1 0-1,0 0 0,0 0 0,0 1 0,1-1 1,-1 0-1,0 0 0,0 0 0,0 0 0,0 1 1,1-1-1,-1 0 0,0 0 0,0 0 0,0 0 1,0 1-1,0-1 0,0 0 0,0 0 1,0 1-1,0-1 0,0 0 0,0 0 0,1 0 1,-1 1-1,0-1 0,-1 0 0,1 0 0,0 1 1,0-1-1,0 0 0,0 0 0,-1 3-9,-1-1 0,0 0 0,1 0 0,-1 0 0,0-1 0,0 1 0,0 0 0,-1-1 0,1 1 0,0-1 0,0 0 0,-4 2 0,-57 24-563,-1-3 0,-1-3-1,-74 14 1,58-14-70,-384 96-3790,-4-11 3673,-482 39 1979,54-114-556,858-30-325,0-3 0,0 0 0,0-3 0,1-1 0,0-2 0,0-2 0,-53-20 0,85 27-218,1 1-1,0-1 1,0 0 0,0-1 0,0 1-1,0-1 1,1 0 0,-5-5 0,9 9-90,-1-1 0,1 0-1,-1 0 1,0 0 0,1 0 0,0 1 0,-1-1 0,1 0 0,0 0 0,-1 0 0,1 0 0,0 0-1,0 0 1,0 0 0,-1 0 0,1 0 0,0 0 0,1 0 0,-1 0 0,0 0 0,0-1-1,1 0-13,0 1 0,0-1-1,0 1 1,0 0 0,0-1-1,1 1 1,-1 0 0,0 0-1,0 0 1,1 0 0,-1 0-1,1 0 1,-1 0 0,1 0-1,0 0 1,2 0 0,15-6-29,0 1 0,1 1-1,0 1 1,0 1 0,20-1 0,113 0-35,-89 4 55,452-4-268,489-12-800,-880 12 1007,1051-53-24,-1137 54 49,3 1 18,1-2-1,-1-2 1,47-13-1,-88 19 20,0 0-1,0 0 1,-1 0-1,1 0 1,0 0-1,0 0 1,-1-1-1,1 1 1,0 0-1,-1 0 1,1-1 0,0 1-1,-1 0 1,1-1-1,0 1 1,-1-1-1,1 1 1,-1-1-1,1 1 1,-1-1-1,1 1 1,-1-1 0,1 0-1,-1 1 1,1-1-1,-1 1 1,0-1-1,1 0 1,-1 0-1,0 1 1,0-1-1,0 0 1,1 0-1,-2-1 19,0 1-1,-1 0 1,1 0-1,0 0 1,0 0-1,-1 0 0,1 1 1,0-1-1,-1 0 1,1 0-1,-1 1 0,1-1 1,-1 1-1,1 0 1,-1-1-1,1 1 1,-3 0-1,-44-6-22,0 2 1,-83 5-1,73 1-20,-137 7-21,-224 41 0,-189 71-54,126 3-1433,165-34-2554,183-51 1028,-6 1-1395</inkml:trace>
</inkml:ink>
</file>

<file path=ppt/ink/ink5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19.253"/>
    </inkml:context>
    <inkml:brush xml:id="br0">
      <inkml:brushProperty name="width" value="0.025" units="cm"/>
      <inkml:brushProperty name="height" value="0.025" units="cm"/>
    </inkml:brush>
  </inkml:definitions>
  <inkml:trace contextRef="#ctx0" brushRef="#br0">2118 73 10954,'-364'-33'2582,"2"31"-1298,350 2-1237,-132 3 1427,0 6-1,-182 35 1,258-30-943,1 3 1,1 2-1,1 4 1,0 2-1,2 3 1,-113 69-1,157-84-365,1 0-1,1 1 0,0 1 0,0 1 0,2 0 0,0 1 0,1 1 0,-19 30 1,28-41-150,1 1 1,0 0 0,1 0 0,0 0 0,0 0-1,1 1 1,0-1 0,0 1 0,1-1-1,0 1 1,0 0 0,1 0 0,1-1 0,-1 1-1,1 0 1,1-1 0,-1 1 0,1-1 0,1 1-1,0-1 1,0 0 0,1 0 0,-1 0-1,11 14 1,1-3 42,1-1 0,0 0-1,1-1 1,1-1 0,1 0-1,0-2 1,1 0 0,22 11 0,22 8 125,96 37 0,-69-38-45,2-3 1,1-5-1,0-4 0,2-4 1,0-4-1,1-4 0,125-6 0,-116-8 61,0-4-1,-1-5 0,-1-5 0,-1-4 1,-1-4-1,147-62 0,-204 70-164,-2-1 1,0-3-1,-2-1 0,0-2 0,-2-1 1,49-48-1,-72 60-27,-1 0 1,-1-2-1,0 0 1,-2 0-1,0-1 1,18-38-1,-24 42-9,-1 0 0,-1 0 0,0 0 0,-1 0 0,0 0-1,-1-1 1,-1 1 0,-1-1 0,0 1 0,-4-29 0,1 32 4,0 0 0,-1 0 0,0 0 0,-1 1 0,0 0 0,-1 0 0,0 1 0,-1-1 0,0 1 0,0 0 0,-1 1 0,0 0 0,-1 0 0,0 1 0,-1 0 1,1 1-1,-2 0 0,1 0 0,-22-9 0,-7-2 21,-1 1 0,-1 3 0,-1 1 0,-63-11 0,-21 2 59,-226-8-1,-129 37-177,175 17-4139,239-22-2844</inkml:trace>
</inkml:ink>
</file>

<file path=ppt/ink/ink5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36.871"/>
    </inkml:context>
    <inkml:brush xml:id="br0">
      <inkml:brushProperty name="width" value="0.025" units="cm"/>
      <inkml:brushProperty name="height" value="0.025" units="cm"/>
    </inkml:brush>
  </inkml:definitions>
  <inkml:trace contextRef="#ctx0" brushRef="#br0">0 154 14029,'0'0'5552,"16"-5"-4094,81-24-433,2 5 0,1 4 0,118-8 0,325-1-1440,-484 27 301,-38-1-1010,-11 1-557,-10-2-2646,-20-4-403</inkml:trace>
</inkml:ink>
</file>

<file path=ppt/ink/ink5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37.213"/>
    </inkml:context>
    <inkml:brush xml:id="br0">
      <inkml:brushProperty name="width" value="0.025" units="cm"/>
      <inkml:brushProperty name="height" value="0.025" units="cm"/>
    </inkml:brush>
  </inkml:definitions>
  <inkml:trace contextRef="#ctx0" brushRef="#br0">522 23 11531,'-33'-7'1354,"6"2"1502,0 0 1,-38-1 0,64 7-2759,-1-1 0,1 0 1,0 1-1,-1-1 0,1 1 0,0-1 0,-1 1 1,1 0-1,0 0 0,0 0 0,-1-1 0,1 1 1,0 0-1,0 0 0,0 0 0,0 1 1,0-1-1,1 0 0,-1 0 0,0 0 0,0 1 1,1-1-1,-1 0 0,1 1 0,-1-1 0,1 2 1,-12 46-98,8-30 149,2-10-131,-1 0 0,0 0 0,-1-1 0,0 1 0,0-1 1,-1 0-1,0 0 0,-1 0 0,0-1 0,0 0 1,0 0-1,-10 8 0,-7 3 55,0-2-1,-44 23 1,44-26 171,1 0 1,1 1-1,-35 28 1,54-40-230,0-1 0,1 1 1,-1 0-1,0 0 1,1 0-1,-1 0 1,1 0-1,-1 0 0,1 0 1,0 1-1,0-1 1,0 0-1,0 1 0,0 3 1,1-5-13,0 0-1,0 0 1,0 0 0,0 0 0,0 0-1,1 0 1,-1 0 0,0 0 0,1 0 0,-1 0-1,1 0 1,-1 0 0,1 0 0,-1 0-1,1 0 1,0 0 0,-1-1 0,1 1-1,0 0 1,0 0 0,0-1 0,0 1 0,0 0-1,6 2 22,0 0 0,0 0 0,0 0 0,0-1 0,0 0 0,1-1-1,-1 0 1,8 1 0,352 13 544,-121-8-535,87 8-2826,-173-13-2872</inkml:trace>
</inkml:ink>
</file>

<file path=ppt/ink/ink5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38.593"/>
    </inkml:context>
    <inkml:brush xml:id="br0">
      <inkml:brushProperty name="width" value="0.025" units="cm"/>
      <inkml:brushProperty name="height" value="0.025" units="cm"/>
    </inkml:brush>
  </inkml:definitions>
  <inkml:trace contextRef="#ctx0" brushRef="#br0">23 0 16752,'0'0'13533,"-2"14"-12706,-18 317 828,20-330-1655,0 1 0,0-1 0,0 1 0,0-1 0,0 0 0,0 1 0,0-1 0,1 1 0,-1-1 0,0 1 0,1-1 0,-1 0 0,1 1 0,0-1 0,-1 0 0,1 0 0,0 1 0,0-1 0,0 0 0,0 0 0,0 0 0,0 0 0,0 0 0,0 0 0,0 0 0,1-1 0,-1 1 0,0 0 0,0 0 0,1-1 0,-1 1 0,0-1 0,1 0 0,-1 1 0,1-1 0,-1 0 0,1 0 0,-1 1 0,0-1 0,1-1 0,-1 1 0,1 0 0,-1 0 0,1 0 0,-1-1 0,0 1 0,4-2 0,4-1 0,0 0 0,1-1 0,-1-1 0,0 1 0,14-11 0,25-24 0,-35 27 0,1 1 0,0 0 0,27-14 0,-41 24 0,1 1 0,-1 0 0,1-1 0,-1 1 0,1 0 0,-1 0 0,1 0 0,-1 0 0,1-1 0,-1 1 0,1 0 0,-1 0 0,1 0 0,-1 0 0,1 0 0,0 0 0,-1 0 0,1 0 0,-1 1 0,1-1 0,-1 0 0,1 0 0,-1 0 0,1 1 0,-1-1 0,1 0 0,-1 0 0,1 1 0,-1-1 0,1 1 0,6 19 0,-8 35 0,0-44 0,-16 98 0,17-109 0,0 0 0,-1 0 0,1 1 0,0-1 0,0 0 0,0 1 0,0-1 0,0 0 0,0 0 0,0 1 0,0-1 0,0 0 0,0 1 0,0-1 0,0 0 0,0 1 0,0-1 0,0 0 0,0 1 0,0-1 0,0 0 0,0 1 0,1-1 0,-1 0 0,0 0 0,0 1 0,0-1 0,0 0 0,1 0 0,-1 1 0,0-1 0,0 0 0,1 0 0,-1 0 0,0 1 0,0-1 0,1 0 0,-1 0 0,0 0 0,1 0 0,-1 0 0,0 1 0,0-1 0,1 0 0,-1 0 0,0 0 0,1 0 0,-1 0 0,0 0 0,1 0 0,-1 0 0,0 0 0,1 0 0,-1 0 0,0-1 0,1 1 0,-1 0 0,0 0 0,0 0 0,1 0 0,-1 0 0,0-1 0,0 1 0,1 0 0,-1 0 0,0 0 0,0-1 0,1 1 0,-1 0 0,14-9-1154,-1-1 0,-1 0 0,1-1 0,-2-1 0,1 1 0,9-16 0,10-8-2256,-21 25 1462,22-21-4938,-9 21 5096,-22 12 2324,0 0 0,-1 0 0,1 0 0,-1 0 0,1 0-1,-1 0 1,0 0 0,0 0 0,0 0 0,0 0 0,0 0-1,0 0 1,0 0 0,-1 0 0,0 3 0,-20 40 4508,17-38-4153,0 1 0,0 0-1,1 0 1,-4 14 0,10-23-635,-1 1 0,1 0 0,0-1 1,-1 1-1,1-1 0,0 0 0,-1 0 0,1 0 0,4-3 0,46-37 658,-50 39-873,0-1 1,-1 0-1,1 1 1,-1-1-1,1 0 0,-1 0 1,0-1-1,0 1 1,-1 0-1,1-1 1,-1 1-1,1-1 1,-1 1-1,0-1 1,0-6-1,-1 9-39,0 1 0,0-1 0,-1 1 0,1 0 0,0-1 0,-1 1 0,1-1 0,0 1 0,-1 0 0,1-1 0,-1 1 0,1 0 0,-1-1 0,1 1 0,-1 0 0,1 0 0,-1 0 0,1-1 0,-1 1 0,1 0 0,-1 0 0,1 0 0,-1 0 0,1 0 0,-1 0 0,1 0 0,-1 0 0,0 0 0,1 0 0,-1 0 0,1 0 0,-1 1 0,1-1 0,-1 0 0,1 0 0,-1 0 0,1 1 0,-1-1 0,0 1 0,-23 10 0,20-8 0,1 0 0,-1 0 0,1 0 0,0 1 0,0-1 0,0 1 0,1 0 0,-1 0 0,1 0 0,0 0 0,0 1 0,0-1 0,1 0 0,-1 1 0,1 0 0,0-1 0,0 1 0,1-1 0,0 1 0,-1 0 0,2 7 0,0-11-31,-1 0 0,1 0 0,-1-1 1,1 1-1,0 0 0,0 0 0,0 0 0,-1-1 0,1 1 1,0 0-1,0-1 0,0 1 0,0 0 0,0-1 0,0 1 1,0-1-1,0 0 0,0 1 0,0-1 0,0 0 0,1 0 1,-1 0-1,2 0 0,31 1-1652,-26-2 1106,4 0-465,-1 0 1,1-2-1,0 1 1,-1-1-1,0-1 1,0 0-1,0-1 1,0 0-1,14-9 1,19-13-5403</inkml:trace>
</inkml:ink>
</file>

<file path=ppt/ink/ink5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39.652"/>
    </inkml:context>
    <inkml:brush xml:id="br0">
      <inkml:brushProperty name="width" value="0.025" units="cm"/>
      <inkml:brushProperty name="height" value="0.025" units="cm"/>
    </inkml:brush>
  </inkml:definitions>
  <inkml:trace contextRef="#ctx0" brushRef="#br0">103 423 7591,'0'0'12439,"-10"6"-9445,-1 2-2220,0 1-1,0 0 1,-16 17-1,24-23-548,0 1 0,0 0-1,0 0 1,0 1 0,0-1-1,1 0 1,0 1 0,0 0-1,0-1 1,1 1 0,-1 0-1,1 0 1,0 0 0,0 0-1,1 0 1,0 7 0,0-10-216,1-1-1,-1 0 1,1 0 0,0 0 0,0 0 0,-1 0 0,1 0-1,0 0 1,0 0 0,0 0 0,0 0 0,0-1 0,0 1-1,0 0 1,1-1 0,-1 1 0,0-1 0,0 1 0,0-1-1,1 1 1,-1-1 0,0 0 0,0 0 0,1 1 0,-1-1-1,0 0 1,0 0 0,1 0 0,-1-1 0,0 1 0,1 0-1,-1 0 1,2-2 0,48-10 337,-39 6-264,0-1 1,-1-1 0,0 0 0,0 0 0,-1-1 0,0 0-1,-1-1 1,0 0 0,0 0 0,-1-1 0,-1 0 0,0-1 0,9-17-1,-4 2 89,-1 0 0,-1-1-1,-1 0 1,-1 0-1,4-34 1,-9 5-171,-3 57 0,0-1 0,0 1 0,0-1 0,-1 1 0,1-1 0,0 1 0,0-1 0,0 1 0,0 0 0,-1-1 0,1 1 0,0-1 0,0 1 0,-1 0 0,1-1 0,0 1 0,-1 0 0,1-1 0,0 1 0,-1 0 0,1 0 0,0-1 0,-1 1 0,1 0 0,-1 0 0,1 0 0,0 0 0,-1-1 0,1 1 0,-1 0 0,1 0 0,-1 0 0,1 0 0,-1 0 0,1 0 0,-1 0 0,1 0 0,0 0 0,-1 0 0,1 0 0,-1 1 0,1-1 0,-1 0 0,1 0 0,0 0 0,-1 0 0,1 1 0,-1-1 0,1 0 0,0 1 0,-1-1 0,1 0 0,0 0 0,-1 1 0,1-1 0,0 1 0,0-1 0,-1 0 0,1 1 0,-23 20 0,2 2 0,0 1 0,2 0 0,1 1 0,1 2 0,-24 49 0,40-74 0,1 1 0,-1-1 0,0 0 0,1 1 0,-1-1 0,1 1 0,0-1 0,0 0 0,0 1 0,0-1 0,1 5 0,-1-6 0,0 0 0,1 0 0,-1 0 0,0 0 0,1 0 0,-1-1 0,1 1 0,0 0 0,-1 0 0,1 0 0,0-1 0,-1 1 0,1 0 0,0-1 0,0 1 0,0-1 0,0 1 0,-1-1 0,3 2 0,3-1 0,0 0 0,1 0 0,-1 0 0,0-1 0,1 0 0,-1 0 0,8-2 0,-10 2 0,58-14 0,-53 11 0,-1 1 0,1-1 0,-1 1 0,1 1 0,0 0 0,0 0 0,-1 0 0,1 1 0,15 2 0,-22-1 0,-1 0 0,0 0 0,1-1 0,-1 1 0,0 0 0,0 0 0,0 1 0,0-1 0,0 0 0,0 0 0,0 0 0,0 1 0,0-1 0,0 0 0,-1 1 0,1-1 0,0 1 0,-1-1 0,0 1 0,1-1 0,-1 1 0,0-1 0,0 1 0,1 0 0,-2 1 0,1 50 0,-1-36 0,1-16-66,0 1 0,0-1 0,0 1 1,0-1-1,0 1 0,0-1 0,0 1 0,1-1 0,-1 1 0,0-1 0,1 1 1,-1-1-1,1 1 0,0-1 0,-1 0 0,1 1 0,0-1 0,0 0 0,0 0 1,0 0-1,0 1 0,1 0 0,0-2-109,-1 1 0,0-1 0,1 0 0,-1 1 0,1-1 0,-1 0 0,0 0 0,1 0 0,-1 0 0,0 0 0,1-1 1,-1 1-1,1 0 0,-1-1 0,0 1 0,0 0 0,1-1 0,-1 0 0,2 0 0,4-4-778,1 1 0,-1-2 0,1 1 0,-2-1-1,1 0 1,6-8 0,11-13-3378,28-45 0,-45 61 3542,0-1 1,-1 0 0,8-22 0,-7-12 3571,-11 44 3809,-7 7-4413,-6 6-375,1 5-436,0 1-1,1 1 1,2 0-1,-1 1 1,-17 35-1,31-54-1352,-1 1-1,1-1 1,0 1-1,0-1 1,-1 1-1,1-1 1,0 1-1,0 0 1,0-1-1,0 1 0,0-1 1,0 1-1,0 0 1,0-1-1,0 1 1,0-1-1,0 1 1,0 0-1,0-1 1,0 1-1,1-1 1,-1 1-1,0-1 1,0 1-1,1-1 1,-1 1-1,0-1 1,1 1-1,-1-1 1,0 1-1,2 0 1,22 7 263,45-8-843,-47-1-423,-18 1 749,0 0 0,-1 0 0,1 1 0,-1-1 1,1 1-1,0 0 0,-1-1 0,0 2 0,1-1 0,-1 0 1,0 1-1,1 0 0,-1-1 0,0 1 0,0 0 0,0 1 1,-1-1-1,6 6 0,-7-7 278,0 1 0,-1 0 0,1 0 0,0 0 0,-1 0 1,1 0-1,-1 0 0,0 0 0,1 0 0,-1 0 0,0 0 0,0 0 0,-1 0 0,1 0 0,0 0 1,-1 0-1,1 0 0,-1 0 0,0 0 0,1 0 0,-1 0 0,0 0 0,0 0 0,0-1 0,0 1 1,-1 0-1,1-1 0,0 1 0,-1-1 0,1 1 0,-1-1 0,0 0 0,-2 2 0,-6 7 360,-1-1 0,0 0 0,0-1 0,-1 0 0,0-1-1,-21 9 1,33-16-400,0 0 0,-1 0 0,1 0 0,0 0 0,0 0 0,0 0 0,-1 0 0,1 0 0,0 0 0,0 0 0,0 0 0,-1 0 0,1-1 0,0 1 0,0 0 0,0 0 0,0 0 0,0 0 0,-1 0 0,1-1 0,0 1 0,0 0 0,0 0 0,0 0 0,0 0 0,0-1 0,0 1 0,0 0 0,-1 0 0,1 0 0,0-1 0,0 1 0,0 0 0,0 0 0,0 0 0,0-1 0,0 1 0,0 0 0,0 0 0,0 0 1,0-1-1,1 1 0,-1 0 0,0 0 0,0 0 0,0-1 0,0 1 0,0 0 0,0 0 0,0 0 0,0 0 0,1 0 0,-1-1 0,0 1 0,0 0 0,0 0 0,1 0 0,5-15-443,65-97-5108,-31 51 2224,32-66-1,-58 97 3037,47-102 1943,-49 103 94,-1-2-1,9-43 1,-35 147 1226,4-30-1818,2 1-1,3 0 0,-2 54 0,7-66-990,2 0 0,0 0 0,3 0 0,0-1 0,2 1 0,2-1 0,1-1 0,19 48-1,-62-163 85,1 31-246,-42-54 0,74 107 0,0 0 0,0 0 0,0-1 0,0 1 0,0 0 0,0-1 0,0 1 0,1-1 0,-1 1 0,0-1 0,1 1 0,-1-1 0,1 0 0,0 1 0,0-1 0,-1 1 0,1-1 0,0 0 0,1-2 0,-1 3 0,1 0 0,-1 0 0,1 0 0,-1 0 0,1 0 0,0 0 0,0 0 0,-1 1 0,1-1 0,0 0 0,0 0 0,0 1 0,0-1 0,0 0 0,0 1 0,0-1 0,0 1 0,0-1 0,0 1 0,1-1 0,8-1 0,1 0 0,-1 1 0,0 0 0,19 1 0,-15 0 0,169-3-8883,-174 3 1943</inkml:trace>
</inkml:ink>
</file>

<file path=ppt/ink/ink5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40.025"/>
    </inkml:context>
    <inkml:brush xml:id="br0">
      <inkml:brushProperty name="width" value="0.025" units="cm"/>
      <inkml:brushProperty name="height" value="0.025" units="cm"/>
    </inkml:brush>
  </inkml:definitions>
  <inkml:trace contextRef="#ctx0" brushRef="#br0">8 143 22902,'1'1'176,"-1"0"1,1 0 0,-1-1-1,1 1 1,0 0 0,-1 0-1,1-1 1,0 1 0,-1 0-1,1-1 1,0 1-1,0 0 1,0-1 0,0 1-1,-1-1 1,1 1 0,0-1-1,0 0 1,0 1 0,0-1-1,0 0 1,0 0 0,0 0-1,0 0 1,0 0 0,0 0-1,0 0 1,2 0 0,40 0 4119,-33 0-3850,5-1-446,-1 0 0,0-1 0,0 0 0,0-1 0,-1-1 0,1 0 0,16-7 0,-25 9 0,-1 0 0,1 0 0,0-1 0,0 1 0,-1-1 0,0 0 0,1-1 0,-1 1 0,0-1 0,-1 1 0,1-1 0,-1 0 0,1-1 0,-1 1 0,-1 0 0,1-1 0,0 0 0,-1 1 0,0-1 0,0 0 0,-1 0 0,2-8 0,-3 12 0,1-1 0,-1 1 0,0 0 0,0 0 0,0 0 0,-1 0 0,1 0 0,0 0 0,0 0 0,-1 0 0,1-1 0,0 1 0,-1 0 0,1 0 0,-1 0 0,1 0 0,-1 1 0,0-1 0,1 0 0,-1 0 0,0 0 0,0 0 0,0 1 0,0-1 0,1 0 0,-1 1 0,0-1 0,-2 0 0,0 0 0,0 0 0,-1 0 0,1 0 0,-1 1 0,1-1 0,-1 1 0,1 0 0,-1 0 0,-4 1 0,-2 0 0,1 0 0,0 1 0,0 0 0,0 1 0,0 0 0,-13 7 0,8-1 0,0 2 0,1-1 0,0 2 0,1-1 0,0 2 0,1 0 0,-10 14 0,14-17 0,0 1 0,1-1 0,0 1 0,1 0 0,1 0 0,-1 0 0,2 1 0,0 0 0,0 0 0,-2 18 0,5-26 0,1-1 0,-1 0 1,0 1-1,1-1 0,0 0 0,-1 0 0,1 0 1,0 1-1,1-1 0,-1 0 0,1 0 0,-1-1 0,1 1 1,0 0-1,0 0 0,0-1 0,0 1 0,1-1 1,-1 0-1,1 0 0,-1 0 0,1 0 0,0 0 1,0 0-1,0-1 0,0 1 0,0-1 0,0 0 0,0 0 1,0 0-1,0 0 0,1 0 0,2-1 0,17 4-4,0-1 0,-1-2 0,42-1-1,-36-1-11,32-1-1596,-21-6-3262,0-5-3827</inkml:trace>
</inkml:ink>
</file>

<file path=ppt/ink/ink5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40.571"/>
    </inkml:context>
    <inkml:brush xml:id="br0">
      <inkml:brushProperty name="width" value="0.025" units="cm"/>
      <inkml:brushProperty name="height" value="0.025" units="cm"/>
    </inkml:brush>
  </inkml:definitions>
  <inkml:trace contextRef="#ctx0" brushRef="#br0">1 258 20563,'0'0'11254,"11"-8"-10443,39-23-672,-47 29-139,0 0 0,1 0 0,-1 0 0,0 1 0,1-1 0,-1 1 0,1 0 0,0 0 0,-1 0 0,1 1 0,0-1 0,-1 1 0,1 0 0,0 0 0,0 0 0,-1 1 0,1-1 0,6 3 0,-7-2 0,0 1 0,0 0 0,-1 0 0,1 0 0,0 0 0,-1 0 0,0 0 0,0 1 0,1-1 0,-1 1 0,-1-1 0,1 1 0,0 0 0,-1 0 0,1 0 0,-1 0 0,1 3 0,1 6 0,0 0 0,-1 0 0,0 0 0,-1 0 0,0 0 0,-1 0 0,0 0 0,-1 0 0,-3 15 0,2-17 0,-1 0 0,0 0 0,-1 0 0,-8 17 0,10-58 0,6-2 0,50-291 0,-54 320-15,1 1-1,0-1 1,0 1 0,0 0-1,1 0 1,-1 0-1,1 0 1,0 0 0,0 0-1,0 0 1,0 0 0,0 1-1,0-1 1,1 1-1,-1-1 1,1 1 0,0 0-1,0 0 1,-1 0 0,1 1-1,1-1 1,-1 1-1,0-1 1,5 0 0,-3 1-105,0 0-1,0 1 1,0 0 0,0 0 0,0 0 0,0 0 0,1 1 0,-1 0 0,0 0 0,0 0-1,-1 1 1,1 0 0,0 0 0,0 0 0,7 5 0,-1 1-3509,-7-1-4620</inkml:trace>
</inkml:ink>
</file>

<file path=ppt/ink/ink5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40.913"/>
    </inkml:context>
    <inkml:brush xml:id="br0">
      <inkml:brushProperty name="width" value="0.025" units="cm"/>
      <inkml:brushProperty name="height" value="0.025" units="cm"/>
    </inkml:brush>
  </inkml:definitions>
  <inkml:trace contextRef="#ctx0" brushRef="#br0">0 152 22870,'0'0'1505,"86"-59"1538,-22 32-1794,12 4-1153,6 8-320,1 1-5638,1 1-11690</inkml:trace>
</inkml:ink>
</file>

<file path=ppt/ink/ink5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41.600"/>
    </inkml:context>
    <inkml:brush xml:id="br0">
      <inkml:brushProperty name="width" value="0.025" units="cm"/>
      <inkml:brushProperty name="height" value="0.025" units="cm"/>
    </inkml:brush>
  </inkml:definitions>
  <inkml:trace contextRef="#ctx0" brushRef="#br0">43 103 16720,'0'0'10495,"-4"12"-10340,-6 19-38,2 1 1,1-1-1,2 1 1,1 1-1,-1 52 1,5-84-88,0 1 0,0-1 0,0 1 0,0 0 0,1-1 0,-1 1 1,0-1-1,1 1 0,-1-1 0,1 1 0,-1-1 0,1 1 0,0-1 0,-1 0 1,1 1-1,0-1 0,0 0 0,0 0 0,0 1 0,0-1 0,0 0 1,1 0-1,-1 0 0,0 0 0,0-1 0,3 2 0,-1-1 74,-1-1-1,1 1 1,0-1 0,0 0-1,0 0 1,0 0 0,0 0-1,0 0 1,0-1 0,0 1-1,-1-1 1,1 0 0,3-1-1,8-4 339,-1 0 0,0-1 0,0 0-1,19-15 1,-2-2-415,-1-2 1,-2 0-1,0-2 1,-2-1-1,-1-1 0,-2 0 1,33-60-1,-57 118-27,-7 26 0,3-21 0,-3 11 0,-3 47 0,11-80 0,0-1 0,1 1 0,1 0 0,-1-1 0,2 1 0,-1-1 0,2 0 0,-1 1 0,1-1 0,6 11 0,-7-17 0,-1-1 0,1 0 0,1 0 0,-1-1 0,0 1 0,1 0 0,-1-1 0,1 1 0,0-1 0,0 0 0,0 0 0,0 0 0,0 0 0,0-1 0,0 1 0,1-1 0,-1 0 0,1 0 0,-1 0 0,1 0 0,-1-1 0,1 0 0,-1 1 0,1-1 0,0 0 0,-1-1 0,1 1 0,-1 0 0,1-1 0,-1 0 0,1 0 0,4-2 0,5-2 0,-1 0 0,1 0 0,-1-1 0,0-1 0,-1 0 0,1-1 0,12-11 0,-9 6 0,-1-1 0,0 0 0,-1 0 0,0-2 0,-1 1 0,-1-2 0,-1 1 0,0-2 0,-1 1 0,-1-1 0,-1-1 0,0 1 0,-1-1 0,-1 0 0,-1 0 0,-1-1 0,-1 0 0,0-23 0,-2 40 0,0 0 0,0 0 0,0 0 0,-1 0 0,0 0 0,0 0 0,1 0 0,-2 0 0,1 1 0,0-1 0,0 0 0,-1 1 0,0-1 0,0 0 0,1 1 0,-1 0 0,0-1 0,-1 1 0,1 0 0,0 0 0,-5-2 0,6 3 0,-1 1 0,0-1 0,0 1 0,0-1 0,0 1 0,1 0 0,-1-1 0,0 1 0,0 0 0,0 0 0,0 1 0,0-1 0,0 0 0,0 1 0,0-1 0,1 1 0,-1-1 0,0 1 0,0 0 0,1 0 0,-1 0 0,0 0 0,1 0 0,-1 0 0,1 0 0,-1 0 0,1 1 0,0-1 0,-1 1 0,1-1 0,0 1 0,0-1 0,0 1 0,-1 2 0,-4 5-95,1 0-1,0 0 1,0 1-1,1 0 1,0 0-1,1 0 1,0 0 0,0 1-1,1-1 1,0 1-1,1 0 1,1-1 0,-1 1-1,2 0 1,1 10-1,-2-20-261,0 0 0,1 0 0,-1 0 1,1 0-1,-1 0 0,1-1 0,-1 1 0,1 0 0,0 0 0,-1-1 0,1 1 0,0 0 0,0-1 0,0 1 1,-1 0-1,1-1 0,0 1 0,0-1 0,0 0 0,0 1 0,0-1 0,0 0 0,0 0 0,0 1 0,0-1 1,0 0-1,1 0 0,16 1-8622</inkml:trace>
</inkml:ink>
</file>

<file path=ppt/ink/ink5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42.391"/>
    </inkml:context>
    <inkml:brush xml:id="br0">
      <inkml:brushProperty name="width" value="0.025" units="cm"/>
      <inkml:brushProperty name="height" value="0.025" units="cm"/>
    </inkml:brush>
  </inkml:definitions>
  <inkml:trace contextRef="#ctx0" brushRef="#br0">103 445 8872,'0'0'19208,"10"-3"-17569,-4 1-1512,0-1 0,0 1 0,0-1 0,0 0 0,0 0 0,-1-1 0,1 0 0,-1 0 0,0 0 0,0 0 0,-1-1 0,1 0 0,-1 0 0,0 0 0,0-1 0,-1 1 0,0-1 0,0 0 0,0 0 0,-1 0 0,1 0 0,-1 0 0,1-9 0,-2 14-127,-1-1 0,1 0 0,-1 0 0,0 1 0,1-1 0,-1 0 0,0 0 0,0 0 0,0 0 0,0 1 0,-1-1 0,1 0 0,0 0 0,-1 1 0,1-1 0,-1 0 0,0 0 0,1 1 0,-1-1 0,0 1 0,-2-3 0,2 3 0,0 0 0,-1 1 0,1-1 0,0 1 0,-1 0 0,1-1 0,0 1 0,-1 0 0,1 0 0,-1 0 0,1 0 0,0 0 0,-1 0 0,1 0 0,-1 0 0,1 0 0,0 1 0,-1-1 0,1 1 0,-3 0 0,-5 4 0,0-1 0,0 2 0,0-1 0,0 1 0,-14 13 0,18-14 0,-13 11 0,0 1 0,2 1 0,0 0 0,-23 35 0,39-53 0,0 0 0,0 1 0,0-1 0,0 0 0,0 1 0,0-1 0,-1 0 0,1 1 0,0-1 0,0 1 0,0-1 0,0 0 0,0 1 0,0-1 0,1 0 0,-1 1 0,0-1 0,0 0 0,0 1 0,0-1 0,0 0 0,0 1 0,1-1 0,-1 0 0,0 1 0,0-1 0,0 0 0,1 0 0,-1 1 0,0-1 0,0 0 0,1 0 0,-1 1 0,0-1 0,1 0 0,-1 0 0,0 0 0,1 0 0,-1 1 0,0-1 0,1 0 0,-1 0 0,0 0 0,1 0 0,-1 0 0,0 0 0,1 0 0,-1 0 0,0 0 0,1 0 0,-1 0 0,1 0 0,-1 0 0,0 0 0,1-1 0,-1 1 0,0 0 0,1 0 0,-1 0 0,1-1 0,27-4 0,-27 4 0,46-12 0,-24 5 0,2 1 0,-1 2 0,1 0 0,-1 1 0,1 2 0,29 0 0,-52 2 0,1 0 0,-1 0 0,1 1 0,-1-1 0,1 1 0,-1 0 0,0 0 0,1 0 0,-1 0 0,0 0 0,1 0 0,-1 1 0,0-1 0,0 1 0,0-1 0,0 1 0,2 3 0,18 37 0,-13-22 0,-9-19 0,1-1 0,-1 1 0,0-1 0,1 1 0,-1-1 0,0 1 0,1-1 0,-1 1 0,1-1 0,-1 0 0,1 1 0,-1-1 0,1 1 0,-1-1 0,1 0 0,-1 0 0,1 1 0,-1-1 0,1 0 0,0 0 0,-1 0 0,1 0 0,-1 0 0,1 1 0,0-1 0,-1 0 0,1 0 0,-1-1 0,1 1 0,0 0 0,-1 0 0,1 0 0,-1 0 0,1 0 0,-1-1 0,1 1 0,-1 0 0,1 0 0,0-1 0,-1 1 0,0 0 0,1-1 0,-1 1 0,2-2 0,24-23 0,-17 16 0,3-1-31,1 2-1,1-1 1,0 2 0,0 0-1,0 0 1,18-4 0,-15 5 3,0-1 0,-1 0 1,0-1-1,25-17 0,-25 12 49,-1 0 0,0-1 0,0-1 0,-2 0 1,0-1-1,0-1 0,-2 0 0,0 0 0,-1-1 0,-1-1 0,-1 1 0,0-2 0,-1 1 0,-1-1 0,-1 0 0,4-32 0,-9 51-21,0-1 0,1 1 0,-1-1 0,0 0 0,0 1 0,0-1 0,0 1 0,0-1 0,-1 0 0,1 1 0,0-1 0,-1 1 0,1-1 0,-1 1 0,1-1 0,-1 1 0,-1-2 0,1 3 0,1 0 0,-1 0 0,0 0 0,1 0 0,-1 0 0,0 0 0,1 0 0,-1 0 0,1 0 0,-1 0 0,0 1 0,1-1 0,-1 0 0,1 0 0,-1 1 0,0-1 0,1 0 0,-1 1 0,1-1 0,-1 1 0,1-1 0,0 1 0,-1-1 0,1 1 0,-1-1 0,1 1 0,-1 0 0,-30 49 0,20-23 0,2 1 0,0 0 0,2 1 0,1-1 0,2 1 0,1 1 0,1-1 0,2 40 0,1-62 0,0 1 0,0 0 0,1-1 0,0 0 0,0 1 0,1-1 0,0 0 0,0 0 0,0 0 0,8 9 0,-10-13 0,1-1 0,-1 1 0,1-1 0,0 0 0,0 0 0,0 0 0,0 0 0,1 0 0,-1 0 0,0-1 0,1 1 0,-1-1 0,1 1 0,-1-1 0,1 0 0,0 0 0,-1 0 0,1 0 0,0-1 0,0 1 0,0-1 0,0 0 0,0 0 0,-1 0 0,1 0 0,0 0 0,0-1 0,0 1 0,0-1 0,4-1 0,-5 1 1,-1 0 1,0 0-1,1 0 1,-1-1-1,0 1 0,0 0 1,0-1-1,0 1 0,0-1 1,0 1-1,0-1 1,0 1-1,-1-1 0,1 1 1,-1-1-1,1 0 1,-1 1-1,0-1 0,1 0 1,-1 1-1,0-1 1,0 0-1,0 0 0,-1-1 1,1-3-27,0 0 0,-1 0 0,0 1 1,0-1-1,0 0 0,-3-6 0,-1 3-141,0 0 1,0 0-1,-1 0 0,0 1 0,-1 0 0,0 0 0,0 1 1,-1 0-1,-9-7 0,-85-56 890,63 45 173,24 16-733,12 7-163,-1 1 0,0-1 0,1 0-1,-1-1 1,1 1 0,0-1 0,0 1 0,0-1 0,0 0 0,0 0-1,0 0 1,1-1 0,-5-6 0,8 9-1,-1 0 0,0 0 0,1 0 0,-1 0 0,1 0 0,-1 0 0,1 0 0,0 1 0,-1-1 0,1 0 0,0 0 0,0 1 0,-1-1 0,1 0 0,0 1 0,0-1 0,0 1 0,0-1 0,0 1 0,0-1 0,0 1 0,0 0 0,0 0 0,0-1 0,0 1 0,0 0 0,0 0 0,2 0 0,43-8 0,-34 6 0,220-23 108,13-2-3350,-165 11-6917</inkml:trace>
</inkml:ink>
</file>

<file path=ppt/ink/ink5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44.331"/>
    </inkml:context>
    <inkml:brush xml:id="br0">
      <inkml:brushProperty name="width" value="0.025" units="cm"/>
      <inkml:brushProperty name="height" value="0.025" units="cm"/>
    </inkml:brush>
  </inkml:definitions>
  <inkml:trace contextRef="#ctx0" brushRef="#br0">0 33 21364,'0'0'1410,"100"-4"127,-30-5-896,13 0-321,7 2-224,-1 5-192,-11 1-2947,-16 1-3331,-21 0-4036</inkml:trace>
</inkml:ink>
</file>

<file path=ppt/ink/ink5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44.705"/>
    </inkml:context>
    <inkml:brush xml:id="br0">
      <inkml:brushProperty name="width" value="0.025" units="cm"/>
      <inkml:brushProperty name="height" value="0.025" units="cm"/>
    </inkml:brush>
  </inkml:definitions>
  <inkml:trace contextRef="#ctx0" brushRef="#br0">0 1 18610,'0'0'5156,"90"19"-4675,-20-15-161,12-3-31,11-1-193,-2 1-673,-5-1-3683,-10 0-2498</inkml:trace>
</inkml:ink>
</file>

<file path=ppt/ink/ink5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45.051"/>
    </inkml:context>
    <inkml:brush xml:id="br0">
      <inkml:brushProperty name="width" value="0.025" units="cm"/>
      <inkml:brushProperty name="height" value="0.025" units="cm"/>
    </inkml:brush>
  </inkml:definitions>
  <inkml:trace contextRef="#ctx0" brushRef="#br0">203 1 16528,'0'0'1441,"60"21"513,-22-6 704,-3 3-1312,-6 5 95,-11 3 64,-14 9-800,-4 3-481,-27 6 65,-14 4 223,-15 0-224,-9 2-192,1-6-32,4-3-256,15-14-2050,16-13-4100</inkml:trace>
</inkml:ink>
</file>

<file path=ppt/ink/ink5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45.501"/>
    </inkml:context>
    <inkml:brush xml:id="br0">
      <inkml:brushProperty name="width" value="0.025" units="cm"/>
      <inkml:brushProperty name="height" value="0.025" units="cm"/>
    </inkml:brush>
  </inkml:definitions>
  <inkml:trace contextRef="#ctx0" brushRef="#br0">16 1 16560,'0'0'1761,"-7"71"-1472,-1-25 127,7 6-160,1 0-160,3 0-64,10-8-352,2-8-2050,-2-10-4421</inkml:trace>
</inkml:ink>
</file>

<file path=ppt/ink/ink5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45.859"/>
    </inkml:context>
    <inkml:brush xml:id="br0">
      <inkml:brushProperty name="width" value="0.025" units="cm"/>
      <inkml:brushProperty name="height" value="0.025" units="cm"/>
    </inkml:brush>
  </inkml:definitions>
  <inkml:trace contextRef="#ctx0" brushRef="#br0">12 135 16720,'-2'-8'1244,"0"2"-1132,1 3 91,0 1-1,0 0 1,0-1-1,0 1 1,0-1-1,1 1 1,-1-1-1,1 0 1,0 1-1,0-1 0,-1 1 1,2-1-1,-1 0 1,0 1-1,0-1 1,1 1-1,0-1 1,-1 1-1,1-1 1,0 1-1,0-1 1,0 1-1,1 0 1,-1-1-1,1 1 1,-1 0-1,1 0 1,3-3-1,7-2 223,0 1 1,1 0-1,-1 1 0,1 1 0,0 0 1,0 0-1,1 2 0,24-3 0,113 2 613,-135 3-1013,4 1-13,-1 0 0,1 1-1,-1 1 1,0 1 0,0 1 0,0 0 0,-1 1 0,1 1-1,24 14 1,-35-16-27,0 0 0,0 0 1,-1 1-1,0 0 0,0 0 0,0 1 0,-1 0 0,0 0 1,0 1-1,-1 0 0,0 0 0,0 0 0,-1 0 0,0 1 1,0-1-1,-1 1 0,0 0 0,-1 0 0,0 1 0,0-1 1,0 15-1,-2-13 105,0 1 1,-2-1-1,1 0 1,-1 0-1,-1 1 1,0-1-1,0-1 0,-1 1 1,-1 0-1,1-1 1,-2 0-1,0 0 1,0-1-1,0 1 1,-1-1-1,-1-1 1,1 1-1,-2-1 1,1-1-1,-1 1 0,0-1 1,-20 11-1,16-10 31,0-1 0,-1 0 0,0-1 0,-1 0 0,1-1 0,-1-1 0,0 0 0,0-1 0,-1-1 0,1 0 0,-1-1 0,1-1 0,0 0 0,-1-1 0,1-1 0,-27-6 0,35 5-104,0 0 1,0-1-1,0 0 1,0 0-1,0 0 1,1-1-1,0 0 1,0 0-1,-9-12 1,12 15-54,1 0 1,0 0-1,1 0 1,-1 0-1,0-1 1,1 1-1,-1-1 0,1 1 1,0-1-1,-1 0 1,1 1-1,1-1 1,-1 0-1,0 0 1,1 0-1,-1 0 1,1 1-1,0-1 0,0 0 1,0 0-1,0 0 1,1 0-1,-1 0 1,1 0-1,0 1 1,0-1-1,0 0 1,0 0-1,3-4 1,-1 4-809,1 0 1,0 0-1,0 0 1,0 1-1,0 0 1,0 0-1,0 0 1,1 0-1,-1 0 1,1 1-1,-1 0 1,1 0-1,9 0 1,35-6-8622</inkml:trace>
</inkml:ink>
</file>

<file path=ppt/ink/ink5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46.389"/>
    </inkml:context>
    <inkml:brush xml:id="br0">
      <inkml:brushProperty name="width" value="0.025" units="cm"/>
      <inkml:brushProperty name="height" value="0.025" units="cm"/>
    </inkml:brush>
  </inkml:definitions>
  <inkml:trace contextRef="#ctx0" brushRef="#br0">1 242 19891,'0'0'7244,"10"1"-5600,-4 0-1498,1-1-1,-1 0 0,0-1 1,1 0-1,-1 1 1,0-2-1,0 1 1,0-1-1,0 0 0,0 0 1,0-1-1,0 0 1,0 0-1,-1 0 0,0-1 1,0 1-1,0-1 1,0-1-1,0 1 1,-1-1-1,0 1 0,0-1 1,0 0-1,4-7 1,-5 7-121,0 0 0,-1 0 0,1 1 0,-1-1 1,0-1-1,-1 1 0,1 0 0,-1 0 0,0-1 0,0 1 1,0-1-1,-1 1 0,0-7 0,0 11-25,0 1 0,0-1 0,0 1 0,0-1 0,-1 0 0,1 1 0,0-1 0,0 1 0,0-1 0,-1 0 0,1 1 0,0-1 0,-1 1 0,1-1 0,0 1 0,-1-1 0,1 1 0,-1-1 0,1 1 0,-1 0 0,1-1 0,-1 1 0,1 0 0,-1-1 0,1 1 0,-1 0 0,1 0 0,-1-1 0,1 1 0,-1 0 0,0 0 0,1 0 0,-1 0 0,1 0 0,-1 0 0,0 0 0,1 0 0,-1 0 0,0 0 0,1 0 0,-1 0 0,1 0 0,-1 0 0,0 1 0,1-1 0,-1 0 0,1 0 0,-1 1 0,1-1 0,-1 0 0,1 1 0,-1-1 0,1 0 0,-1 1 0,1-1 0,-1 1 0,-28 25 0,24-17 0,-1 0 0,2 0 0,-1 1 0,2-1 0,-1 1 0,-4 19 0,8-26 0,-1-1 0,0 0 0,1 0 0,-1 1 0,1-1 0,0 0 0,0 1 0,0-1 0,0 0 0,0 1 0,1-1 0,-1 0 0,1 1 0,-1-1 0,1 0 0,0 0 0,0 1 0,0-1 0,0 0 0,0 0 0,0 0 0,1 0 0,-1 0 0,1-1 0,-1 1 0,1 0 0,0-1 0,-1 1 0,1-1 0,0 0 0,0 1 0,0-1 0,0 0 0,1 0 0,2 1 0,7 0-72,-1-1-1,1 0 1,0-1 0,0 0 0,0-1-1,0 0 1,-1-1 0,1 0 0,-1-1-1,1 0 1,21-9 0,-19 6-27,2 1-1,-1 1 1,0 0 0,1 1 0,26-2-1,-42 6 122,0-1-1,1 0 1,-1 0-1,0 0 0,0 1 1,1-1-1,-1 0 1,0 0-1,0 1 1,1-1-1,-1 0 0,0 1 1,0-1-1,0 0 1,0 0-1,0 1 1,1-1-1,-1 0 1,0 1-1,0-1 0,0 0 1,0 1-1,0-1 1,0 1-1,0-1 1,0 0-1,0 1 0,0-1 1,0 0-1,0 1 1,0-1-1,-1 1 1,0 2 495,-1-10-279,-10-197-238,13 203 3,-1-1 1,1 1-1,-1 0 0,1 0 1,0 0-1,-1 0 0,1 0 0,0 0 1,0 0-1,0 1 0,-1-1 1,1 0-1,0 0 0,0 1 1,0-1-1,0 0 0,1 1 0,-1-1 1,0 1-1,0-1 0,0 1 1,0 0-1,1-1 0,-1 1 1,0 0-1,0 0 0,0 0 1,1 0-1,-1 0 0,0 0 0,2 1 1,56 2-191,-40-2-196,37 0-3450,7-1-6508</inkml:trace>
</inkml:ink>
</file>

<file path=ppt/ink/ink5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47.325"/>
    </inkml:context>
    <inkml:brush xml:id="br0">
      <inkml:brushProperty name="width" value="0.025" units="cm"/>
      <inkml:brushProperty name="height" value="0.025" units="cm"/>
    </inkml:brush>
  </inkml:definitions>
  <inkml:trace contextRef="#ctx0" brushRef="#br0">0 619 15855,'0'0'6481,"11"-9"-4319,262-278 2497,-18-30-1049,-250 312-3610,-4 7 0,-7 20 0,-18 38 0,22-56 0,-1 4 0,-95 243 0,79-195 0,3 2 0,-14 87 0,30-143 0,-2 32 0,2-35 0,0 1 0,0 0 0,0 0 0,1-1 0,-1 1 0,0 0 0,0-1 0,1 1 0,-1 0 0,0 0 0,1 0 0,-1-1 0,0 1 0,1 0 0,-1 0 0,0 0 0,1 0 0,-1 0 0,1 0 0,-1-1 0,0 1 0,1 0 0,-1 0 0,0 0 0,1 0 0,-1 0 0,1 0 0,-1 1 0,0-1 0,1 0 0,-1 0 0,0 0 0,1 0 0,-1 0 0,0 0 0,1 1 0,-1-1 0,0 0 0,1 0 0,-1 1 0,0-1 0,1 0 0,-1 0 0,0 1 0,0-1 0,0 0 0,1 1 0,-1-1 0,0 0 0,0 1 0,0-1 0,0 0 0,1 1 0,-1-1 0,0 0 0,0 1 0,0-1 0,0 1 0,0-1 0,0 0 0,0 1 0,0-1 0,0 1 0,0-1 0,0 0 0,-1 1 0,1-1 0,0 1 0,2-5-26,1 1 1,-1-1-1,0 0 0,-1 0 0,1 0 1,-1 0-1,0 0 0,0 0 0,0 0 1,0 0-1,-1 0 0,1 0 0,-1-9 1,-5-58-1249,4 58 713,-1 1 0,-1-1 0,0 1 0,0 0 0,-2 0 0,1 0 0,-1 0 0,-1 1 0,0 0 0,-14-19 0,19 29 566,1 1 0,0-1 0,-1 1 0,1-1 0,0 1-1,-1-1 1,1 1 0,-1-1 0,1 1 0,0-1 0,-1 1-1,1-1 1,-1 1 0,0 0 0,1-1 0,-1 1 0,1 0 0,-1 0-1,1-1 1,-1 1 0,0 0 0,1 0 0,-1 0 0,1 0-1,-1 0 1,0 0 0,1 0 0,-1 0 0,0 0 0,1 0-1,-1 0 1,0 0 0,1 0 0,-1 1 0,1-1 0,-1 0 0,0 0-1,0 1 1,0 1 51,0 0-1,0-1 0,0 1 1,0 0-1,0 0 0,1 0 1,-1 0-1,1 0 0,-1 0 1,1 0-1,-1 4 0,1 2 164,-1 1 0,1-1 0,1 0 1,0 1-1,3 14 0,-2-19-169,0-1-1,0 0 1,0 1 0,1-1 0,0 0 0,0 0 0,0 0 0,0-1-1,0 1 1,0-1 0,0 0 0,1 1 0,0-2 0,-1 1-1,1 0 1,0-1 0,0 1 0,0-1 0,0 0 0,0-1 0,0 1-1,0-1 1,0 1 0,0-1 0,0 0 0,0-1 0,4 0 0,3 0 3,1 0 1,-1-1 0,0 0-1,0-1 1,0-1 0,-1 1-1,1-2 1,16-8 0,-13 3 8,1 0 0,-2-1 0,1-1 0,11-13 0,-21 21 79,1-1 0,-1 0 0,0 0-1,0-1 1,-1 1 0,0-1 0,0 1 0,0-1 0,-1 0 0,1 0 0,-1 0 0,-1-1 0,1 1-1,0-8 1,-14 24 270,3 6-332,0 0-1,1 1 0,1 0 0,0 1 0,1-1 0,1 1 0,1 0 1,0 1-1,2-1 0,-1 36 0,3-53-76,-1 0 0,1 1 0,0-1 0,1 0 1,-1 0-1,0 0 0,0 0 0,0 0 0,1 0 0,-1 0 0,0 0 1,1 0-1,-1 0 0,1 0 0,-1 0 0,1 0 0,0 0 0,-1 0 1,1-1-1,0 1 0,0 0 0,-1 0 0,1-1 0,0 1 0,0 0 0,0-1 1,0 1-1,0-1 0,2 1 0,0 0-1,-1-1 1,1 0-1,0 0 0,0 0 1,0 0-1,-1-1 0,1 1 1,0-1-1,0 0 0,-1 1 1,5-3-1,4-2-4,0-1 0,-1 1-1,1-2 1,14-11 0,-2-4 3,-1 0 0,-2-2 0,0 0 0,-1-2 0,-1 0 0,24-49 0,-62 136 0,-9 1 0,19-44 0,0 0 0,1 1 0,2 0 0,0 1 0,0-1 0,2 1 0,-5 39 0,10-59 0,0 1 0,1-1 0,-1 1 0,0-1 0,0 0 0,1 1 0,-1-1 0,1 1 0,-1-1 0,0 0 0,1 1 0,-1-1 0,1 0 0,-1 1 0,1-1 0,-1 0 0,1 0 0,-1 1 0,1-1 0,-1 0 0,1 0 0,-1 0 0,1 0 0,-1 0 0,1 0 0,0 0 0,-1 0 0,1 0 0,-1 0 0,1 0 0,-1 0 0,1 0 0,-1 0 0,1-1 0,-1 1 0,1 0 0,-1 0 0,1-1 0,-1 1 0,1 0 0,-1-1 0,1 1 0,-1 0 0,0-1 0,1 0 0,26-14 0,24-36-2639,-21 13-4743,38-68 0,-56 88 5941,16-28-6556</inkml:trace>
</inkml:ink>
</file>

<file path=ppt/ink/ink5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47.852"/>
    </inkml:context>
    <inkml:brush xml:id="br0">
      <inkml:brushProperty name="width" value="0.025" units="cm"/>
      <inkml:brushProperty name="height" value="0.025" units="cm"/>
    </inkml:brush>
  </inkml:definitions>
  <inkml:trace contextRef="#ctx0" brushRef="#br0">264 248 6598,'-4'11'4362,"-33"76"730,-18 48 714,26-42-5905,-54 167 2248,27-97 5082,113-309-5962,-12 35-910,9-42-359,38-99 0,-71 203 0,2 0 0,55-84 0,-68 118 0,2 0 0,18-19 0,-26 30 0,1 0 0,-1 0 0,1 0 0,0 1 0,0 0 0,0 0 0,1 0 0,-1 1 0,1-1 0,-1 1 0,8-1 0,-12 2 0,0 1 0,1 0 0,-1 0 0,0-1 0,0 1 0,0 0 0,0 0 0,0 0 0,1 0 0,-1 1 0,0-1 0,0 0 0,0 0 0,0 1 0,0-1 0,0 1 0,0-1 0,1 1 0,-1-1 0,-1 1 0,1 0 0,0-1 0,0 1 0,0 0 0,0 0 0,0 0 0,-1-1 0,1 1 0,0 0 0,-1 0 0,1 0 0,-1 0 0,1 0 0,-1 1 0,1-1 0,-1 0 0,0 0 0,1 0 0,-1 0 0,0 0 0,0 0 0,0 1 0,0-1 0,0 0 0,0 0 0,0 0 0,-1 2 0,0 6 0,0 0 0,-1 0 0,0-1 0,0 1 0,-4 9 0,-13 22 0,-2-1 0,-2-1 0,-1-1 0,-31 36 0,29-38 0,37-37 0,16-10 0,-17 8 0,1 0-65,-1 1 1,1 0-1,0 1 0,-1 1 0,1-1 1,0 2-1,0-1 0,0 2 0,13 1 1,-20-2 40,-1 1 0,1 0 0,-1 0 0,1 0 0,-1 0 0,0 0 0,1 1 1,-1-1-1,0 1 0,0 0 0,0 0 0,0 0 0,4 5 0,-5-4 28,-1-1-1,1 0 1,-1 1 0,0-1-1,0 0 1,0 1-1,0-1 1,-1 1 0,1-1-1,-1 1 1,1 0 0,-1-1-1,0 1 1,0 0-1,0-1 1,0 1 0,-1 0-1,1-1 1,-1 1 0,1-1-1,-2 4 1,-1 0 36,0-1 1,0 1-1,0-1 1,-1 0-1,0 0 1,0-1-1,0 1 0,0-1 1,-1 0-1,0 0 1,0 0-1,0 0 1,0-1-1,0 0 1,-7 3-1,0 0 3,0-1-1,-1 1 1,1-2-1,-1 0 1,-25 4-1,35-7-95,0-1 1,0 1-1,0-1 1,0 0-1,0 0 0,0 0 1,0 0-1,0-1 0,0 1 1,0-1-1,0 0 1,0 1-1,0-1 0,0-1 1,1 1-1,-1 0 1,0-1-1,-2-1 0,4 1-114,-1-1 0,1 1 0,0 0 0,0 0 0,0-1 0,0 1 0,0 0 0,0-1 0,1 1 0,-1-1 0,1 1 0,0-1 0,-1 1 0,1-1 0,0 1-1,1-1 1,-1 1 0,0-1 0,1 1 0,-1-1 0,1 1 0,1-3 0,-1 1-837,1 0 1,-1 0-1,1 1 1,0-1-1,0 1 0,1-1 1,-1 1-1,1 0 1,-1 0-1,1 0 0,0 0 1,0 0-1,0 1 0,5-3 1,28-16-10747</inkml:trace>
</inkml:ink>
</file>

<file path=ppt/ink/ink5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48.208"/>
    </inkml:context>
    <inkml:brush xml:id="br0">
      <inkml:brushProperty name="width" value="0.025" units="cm"/>
      <inkml:brushProperty name="height" value="0.025" units="cm"/>
    </inkml:brush>
  </inkml:definitions>
  <inkml:trace contextRef="#ctx0" brushRef="#br0">0 44 7079,'11'-1'6689,"17"1"-4069,30 0 3748,-18-1 2063,-39 0-8385,0 0 1,-1 0-1,1 0 1,0 0-1,-1 0 1,1 0-1,-1 0 1,0 0-1,1 0 1,-1 0-1,0 0 1,1 0-1,-1-1 0,0 1 1,0 0-1,0 0 1,0 0-1,0 0 1,0 0-1,0 0 1,-1-1-1,1 1 1,0 0-1,0 0 1,-1 0-1,1 0 1,-1 0-1,1 0 1,-1 0-1,0 0 1,1 0-1,-1 0 1,-1-1-1,0 1-46,0 1 0,0-1 0,-1 0 0,1 1 0,0-1 0,0 1 0,-1 0 0,1 0 0,0 0 0,0 0 0,-1 0 0,1 1 0,0-1 0,0 0 0,-1 1 0,1 0 0,0-1 0,0 1 0,0 0 0,0 0 0,0 1 0,0-1 0,0 0 0,0 0 0,1 1 0,-1-1 0,0 1 0,1 0 0,-1 0 0,1-1 0,0 1 0,0 0 0,-1 0 0,1 0 0,0 0 0,1 0 0,-1 0 0,0 1 0,0-1 0,1 0 0,0 0 0,-1 1 0,1-1 0,0 0 0,0 0 0,0 1 0,0-1 0,1 0 0,0 3 0,0-3 0,0-1 0,0 1 0,0-1 0,1 0 0,-1 1 0,0-1 0,1 0 0,-1 0 0,1 0 0,0 0 0,-1 0 0,1 0 0,0 0 0,0 0 0,-1-1 0,1 1 0,0-1 0,0 1 0,0-1 0,0 0 0,0 0 0,0 0 0,3 0 0,52-2 0,-52 2 0,13-3 0,1-1 0,-1-1 0,21-7 0,-26 7 0,1 0 0,-1 1 0,1 1 0,0 0 0,0 1 0,0 1 0,17 0 0,-30 1 0,0 0 0,0 0 0,0 0 0,0 0 0,0 1 0,0-1 0,0 0 0,0 1 0,-1-1 0,1 1 0,0-1 0,0 1 0,0-1 0,-1 1 0,1 0 0,0-1 0,0 1 0,-1 0 0,1-1 0,-1 1 0,1 0 0,-1 0 0,1 0 0,-1 0 0,1-1 0,-1 3 0,5 29 0,1 2 0,-6-33 0,1 1 0,-1-1 0,1 0 0,0 0 0,-1 0 0,1-1 0,0 1 0,-1 0 0,1 0 0,0 0 0,0 0 0,0-1 0,0 1 0,0 0 0,0-1 0,0 1 0,0-1 0,0 1 0,0-1 0,0 1 0,0-1 0,0 0 0,0 1 0,0-1 0,3 0 0,67-5 82,-14-1-506,-29 6-2768,2-2-6278</inkml:trace>
</inkml:ink>
</file>

<file path=ppt/ink/ink5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48.783"/>
    </inkml:context>
    <inkml:brush xml:id="br0">
      <inkml:brushProperty name="width" value="0.025" units="cm"/>
      <inkml:brushProperty name="height" value="0.025" units="cm"/>
    </inkml:brush>
  </inkml:definitions>
  <inkml:trace contextRef="#ctx0" brushRef="#br0">73 0 18129,'0'0'3518,"0"9"-689,-3 34-1816,-2 0 0,-2-1-1,-14 51 1,11-58-408,1 1 1,3 0 0,0 0 0,3 0-1,0 0 1,4 42 0,-1-76-606,0-1 0,0 1 0,0-1 0,1 1 0,-1-1 0,0 1 0,1-1 0,-1 1 0,1-1 0,-1 0 0,1 1 0,0-1 0,-1 0 0,1 1 0,0-1 0,0 0 0,0 0 0,0 0 0,0 0 0,0 0 0,0 0 0,1 0 0,-1 0 0,0 0 0,0-1 0,3 2 0,-2-2 0,1 0 0,-1 1 0,1-2 0,-1 1 0,1 0 0,-1 0 0,0-1 0,1 1 0,-1-1 0,1 0 0,-1 0 0,0 0 0,0 0 0,3-1 0,8-6 0,-1 0 0,0-1 0,-1 0 0,11-12 0,22-24 0,-22 21 0,0 1 0,37-29 0,-57 51 0,-1 0 0,1 0 0,-1 0 0,1 0 0,-1 0 0,1 0 0,0 0 0,-1 1 0,1-1 0,0 1 0,0-1 0,-1 1 0,1-1 0,0 1 0,2 0 0,-3 0 0,0 1 0,-1-1 0,1 0 0,0 0 0,-1 1 0,1-1 0,0 1 0,-1-1 0,1 1 0,0-1 0,-1 1 0,1-1 0,-1 1 0,1-1 0,-1 1 0,1 0 0,-1-1 0,1 1 0,-1 0 0,0-1 0,1 1 0,-1 0 0,0 0 0,0 0 0,2 7 0,-1 0 0,0 0 0,-1-1 0,0 1 0,-2 12 0,2-5 0,-15 128-9556,15-139 8669,0-4 729,0 0 1,0 1-1,-1-1 0,1 0 1,0 1-1,0-1 0,0 0 1,0 1-1,0-1 1,0 0-1,0 1 0,0-1 1,0 0-1,0 1 1,1-1-1,-1 0 0,0 1 1,0-1-1,0 0 0,0 1 1,0-1-1,1 0 1,-1 1-1,0-1 0,0 0 1,0 0-1,1 1 1,-1-1-1,0 0 0,0 0 1,1 1-1,-1-1 1,0 0-1,1 0 0,-1 0 1,0 0-1,1 0 0,-1 1 1,0-1-1,1 0 1,-1 0-1,0 0 0,1 0 1,-1 0-1,0 0 1,1 0-1,-1 0 0,0 0 1,1 0-1,-1 0 1,17 0-7050</inkml:trace>
</inkml:ink>
</file>

<file path=ppt/ink/ink5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49.127"/>
    </inkml:context>
    <inkml:brush xml:id="br0">
      <inkml:brushProperty name="width" value="0.025" units="cm"/>
      <inkml:brushProperty name="height" value="0.025" units="cm"/>
    </inkml:brush>
  </inkml:definitions>
  <inkml:trace contextRef="#ctx0" brushRef="#br0">158 1 18385,'0'0'4180,"-10"6"-598,-6 5-2677,-1 2-1,1 0 0,-21 24 0,30-30-736,1 0-1,0 0 1,0 1-1,1 0 1,0 0-1,0 1 1,1-1-1,0 1 1,0 0-1,1 0 1,-3 12-1,6-20-160,0 0-1,0-1 1,-1 1 0,1 0 0,0-1-1,0 1 1,0 0 0,0-1-1,0 1 1,1 0 0,-1-1 0,0 1-1,0 0 1,0-1 0,0 1-1,1 0 1,-1-1 0,0 1-1,1-1 1,-1 1 0,0-1 0,1 1-1,-1-1 1,1 1 0,-1-1-1,1 1 1,-1-1 0,1 1 0,-1-1-1,1 0 1,0 1 0,-1-1-1,2 1 1,25-3 260,27-23 92,-23 1-420,31-30 0,-10 8-1610,-52 46 1628,1 0 1,-1-1 0,0 1 0,0 0 0,1 0 0,-1-1 0,0 1 0,1 0 0,-1-1 0,0 1 0,0 0 0,1 0 0,-1 0 0,1-1-1,-1 1 1,0 0 0,1 0 0,-1 0 0,0 0 0,1 0 0,-1 0 0,1 0 0,-1-1 0,0 1 0,1 0 0,-1 0 0,1 1 0,-1-1 0,0 0-1,1 0 1,-1 0 0,1 0 0,-1 0 0,0 0 0,1 0 0,-1 1 0,0-1 0,1 0 0,-1 0 0,0 1 0,1-1 0,-1 1 0,3 21-518,-13 40 767,9-54-304,0-5 216,0 4-235,-1-1 1,1 1 0,0-1 0,1 1 0,0-1-1,1 13 1,-1-18 39,1 1-1,-1-1 1,1 0-1,0 1 1,-1-1-1,1 0 1,0 0-1,0 0 1,0 1-1,0-1 1,0 0-1,0 0 1,0 0-1,0-1 1,0 1-1,0 0 1,1 0-1,-1-1 1,0 1 0,1 0-1,-1-1 1,0 0-1,1 1 1,-1-1-1,1 0 1,-1 1-1,0-1 1,1 0-1,-1 0 1,1 0-1,-1 0 1,1-1-1,-1 1 1,0 0-1,1 0 1,1-2-1,8 0-141,0-1 0,0 0 0,-1-1 0,1 0 0,-1-1 0,0 0 0,10-7 0,69-51-4990,-53 35 891,11-5-4539</inkml:trace>
</inkml:ink>
</file>

<file path=ppt/ink/ink5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49.841"/>
    </inkml:context>
    <inkml:brush xml:id="br0">
      <inkml:brushProperty name="width" value="0.025" units="cm"/>
      <inkml:brushProperty name="height" value="0.025" units="cm"/>
    </inkml:brush>
  </inkml:definitions>
  <inkml:trace contextRef="#ctx0" brushRef="#br0">161 369 12620,'0'0'9363,"-12"10"-6955,-10 8-1571,-12 9 2412,-55 57 0,89-84-3247,0 0-1,0 0 1,-1 0-1,1 0 1,0 0-1,0 0 1,0 0-1,-1 1 1,1-1-1,0 0 1,0 0-1,0 0 1,0 1-1,-1-1 1,1 0-1,0 0 1,0 0-1,0 1 1,0-1-1,0 0 1,0 0-1,0 1 1,0-1-1,0 0 1,-1 0 0,1 1-1,0-1 1,0 0-1,0 0 1,0 1-1,1-1 1,-1 0-1,0 0 1,0 1-1,0-1 1,0 0-1,0 0 1,0 1-1,0-1 1,0 0-1,0 0 1,1 1-1,-1-1 1,0 0-1,0 0 1,0 0-1,0 0 1,1 1-1,-1-1 1,0 0 0,0 0-1,1 0 1,-1 0-1,0 0 1,0 1-1,0-1 1,1 0-1,-1 0 1,25-1 79,29-14-652,-17 1-715,-1-3 1,-1-1-1,37-24 1,-51 27 908,36-33 0,-42 33 1281,0-1 1,20-30 0,-21 22 643,-12 13-702,-12 11-5,-3 7-803,1 1 0,0 0 0,1 0 0,0 2 0,-19 18 0,-43 61 716,66-80-709,1 1 0,0-1 0,0 1 0,2 1 0,-1-1 0,-4 15 0,8-23-42,1 1-1,-1-1 1,0 1 0,1-1-1,-1 1 1,1-1-1,0 1 1,0-1 0,0 1-1,0-1 1,0 1-1,1-1 1,-1 0 0,1 1-1,-1-1 1,1 1-1,0-1 1,0 0 0,0 1-1,0-1 1,0 0-1,1 0 1,-1 0 0,1 0-1,0 0 1,-1 0-1,1-1 1,0 1-1,0 0 1,0-1 0,0 1-1,0-1 1,0 0-1,3 1 1,6 3-3,1-1 0,0-1 0,0 0 0,0 0 0,1-1 0,-1-1 0,0 0 0,1-1 0,-1 0 0,1-1 0,-1 0 0,0-1 0,0-1 0,0 1 0,0-2 0,0 0 0,0 0 0,-1-1 0,0-1 0,0 0 0,0 0 0,-1-1 0,0 0 0,17-17 0,-19 16 0,5-3 0,-1 0 0,0 0 0,-1-1 0,-1-1 0,0 0 0,0 0 0,-1-1 0,12-28 0,-20 42 0,-1-1 0,0 1 0,0-1 0,0 1 0,0-1 0,0 1 0,0-1 0,1 1 0,-1-1 0,0 1 0,-1-1 0,1 1 0,0-1 0,0 0 0,0 1 0,0-1 0,0 1 0,0-1 0,-1 1 0,1-1 0,0 1 0,0-1 0,-1 1 0,1 0 0,0-1 0,-1 1 0,1-1 0,-1 1 0,1 0 0,0-1 0,-1 1 0,1 0 0,-1-1 0,1 1 0,-1 0 0,1 0 0,-1-1 0,1 1 0,-1 0 0,1 0 0,-1 0 0,1 0 0,-1 0 0,1 0 0,-1 0 0,1 0 0,-1 0 0,0 0 0,1 0 0,-1 0 0,1 0 0,-1 0 0,1 0 0,-2 1 0,-30 9 0,19-3 0,1 1 0,0 0 0,1 1 0,0 0 0,0 1 0,-15 18 0,20-20 0,0-1 0,0 0 0,1 1 0,0 0 0,0 0 0,1 1 0,0-1 0,0 1 0,1 0 0,1 0 0,-3 12 0,5-20 0,0 0 0,0 0 0,1 0 0,-1 0 0,0 0 0,1 0 0,-1 0 0,1 0 0,-1 0 0,1 0 0,-1 0 0,1 0 0,0-1 0,-1 1 0,1 0 0,0 0 0,0-1 0,-1 1 0,1 0 0,0-1 0,0 1 0,0-1 0,0 1 0,0-1 0,0 1 0,0-1 0,0 0 0,0 0 0,0 1 0,0-1 0,0 0 0,0 0 0,0 0 0,0 0 0,0 0 0,0 0 0,1 0 0,-1-1 0,1 0 0,50-8 0,-27 0 0,0-1 0,0-2 0,-1 0 0,29-21 0,85-73 0,-94 67 0,75-86 0,-97 99 0,-2-1 0,-1-1 0,-1-1 0,25-54 0,-43 83 0,0 0 0,0 0 0,0 0 0,0 0 0,-1 1 0,1-1 0,0 0 0,0 0 0,0 0 0,0 0 0,0 0 0,0 0 0,0 0 0,0 0 0,0 0 0,-1 0 0,1 0 0,0 0 0,0 0 0,0 0 0,0 0 0,0 0 0,0 0 0,0 0 0,-1 0 0,1 0 0,0 0 0,0 0 0,0 0 0,0 0 0,0 0 0,0 0 0,0 0 0,0 0 0,0 0 0,-1-1 0,1 1 0,0 0 0,0 0 0,0 0 0,0 0 0,0 0 0,0 0 0,0 0 0,0 0 0,0 0 0,0 0 0,0-1 0,0 1 0,0 0 0,0 0 0,0 0 0,0 0 0,-17 13 0,-18 20 0,-13 15 0,12-12 0,-41 52 0,69-78 0,0 0 0,1 1 0,1 0 0,0 1 0,0-1 0,1 1 0,0 0 0,1 0 0,1 1 0,-4 16 0,7-26 2,0-1 0,0 0 1,0 1-1,0-1 0,0 1 0,0-1 0,1 1 0,-1-1 1,1 1-1,0-1 0,0 0 0,0 0 0,0 1 1,0-1-1,0 0 0,0 0 0,1 0 0,-1 0 0,1 0 1,-1 0-1,4 2 0,0-1 3,-1 0 0,1 0-1,-1 0 1,1-1 0,0 0 0,0 0 0,0 0-1,0-1 1,10 2 0,3-1-85,0 0 0,1-2 0,-1 0 0,1 0 0,18-5 0,16-10-3534,-4-7-7154</inkml:trace>
</inkml:ink>
</file>

<file path=ppt/ink/ink5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51.256"/>
    </inkml:context>
    <inkml:brush xml:id="br0">
      <inkml:brushProperty name="width" value="0.025" units="cm"/>
      <inkml:brushProperty name="height" value="0.025" units="cm"/>
    </inkml:brush>
  </inkml:definitions>
  <inkml:trace contextRef="#ctx0" brushRef="#br0">105 89 10282,'1'-12'4991,"0"-37"-912,0 48-3738,-1-1-1,0 0 1,0 1 0,0-1 0,0 1 0,0-1 0,0 1 0,-1-1 0,1 1 0,0-1 0,-1 1 0,1-1-1,-1 1 1,0-1 0,-1-1 0,2 2-236,-1 1-1,1 0 1,0 0-1,-1 0 1,1 0 0,-1 0-1,1 0 1,-1-1-1,1 1 1,-1 0-1,1 0 1,-1 0 0,1 1-1,-1-1 1,1 0-1,-1 0 1,1 0-1,0 0 1,-1 0 0,1 0-1,-1 1 1,1-1-1,-1 0 1,1 0-1,0 1 1,-1-1 0,1 0-1,0 1 1,-1-1-1,1 1 1,-27 35 1486,14 0-1481,1 0 1,2 1-1,2 0 1,1 1-1,1-1 1,3 2-1,1-1 1,2 0-1,5 48 1,-5-80-95,1 1 0,0-1 0,0 1 0,1-1 0,0 1 0,0-1 0,0 0 0,1 0 0,0 0 0,0 0 0,0-1 0,1 1 0,0-1 0,7 8 0,-8-10 9,-1-1 0,2 0 1,-1 0-1,0-1 0,0 1 0,1-1 1,-1 1-1,0-1 0,1 0 0,-1 0 0,1-1 1,0 1-1,-1-1 0,1 1 0,0-1 0,-1-1 1,1 1-1,-1 0 0,1-1 0,0 0 1,-1 1-1,1-1 0,-1-1 0,0 1 0,1-1 1,-1 1-1,0-1 0,3-2 0,7-4 57,-1 0-1,-1-1 0,1 0 0,-2 0 1,1-2-1,-1 1 0,10-15 0,56-87 74,-72 105-138,14-14-16,-18 21-5,1 0-1,-1-1 1,0 1-1,0 0 1,1 0-1,-1 0 1,0 0-1,1 0 1,-1 0-1,0 0 1,0 0-1,1 0 1,-1 0-1,0 0 1,0 0-1,1 0 1,-1 0-1,0 0 1,0 0-1,1 1 1,-1-1-1,0 0 1,0 0-1,1 0 1,-1 0-1,0 0 1,0 1-1,0-1 1,1 0-1,-1 0 1,0 0-1,0 1 1,0-1-1,0 0 1,1 0-1,-1 1 1,0-1-1,0 0 1,0 0-1,0 1 1,0-1-1,0 0 1,0 1-1,4 46-268,-4-36 343,-10 185 154,10-196-245,0 1-1,0-1 0,0 0 1,0 0-1,0 0 0,1 0 1,-1 0-1,0 1 0,0-1 1,0 0-1,0 0 0,0 0 0,0 0 1,0 0-1,1 0 0,-1 1 1,0-1-1,0 0 0,0 0 1,0 0-1,0 0 0,1 0 1,-1 0-1,0 0 0,0 0 1,0 0-1,0 0 0,0 0 1,1 0-1,-1 0 0,0 0 1,0 0-1,0 0 0,0 0 1,1 0-1,-1 0 0,0 0 1,0 0-1,0 0 0,0 0 1,1 0-1,-1 0 0,0 0 0,0-1 1,0 1-1,0 0 0,0 0 1,0 0-1,1 0 0,-1 0 1,0 0-1,0 0 0,0-1 1,0 1-1,0 0 0,0 0 1,0 0-1,0 0 0,0 0 1,0-1-1,0 1 0,0 0 1,0 0-1,0 0 0,0-1 1,14-16-3009,0 0 0,18-34 0,1 0-4915,-1 7-4093</inkml:trace>
</inkml:ink>
</file>

<file path=ppt/ink/ink5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51.882"/>
    </inkml:context>
    <inkml:brush xml:id="br0">
      <inkml:brushProperty name="width" value="0.025" units="cm"/>
      <inkml:brushProperty name="height" value="0.025" units="cm"/>
    </inkml:brush>
  </inkml:definitions>
  <inkml:trace contextRef="#ctx0" brushRef="#br0">179 387 15182,'0'0'7923,"-12"9"-6098,9-7-1787,-23 17 969,-45 44 1,65-57-891,-1 0 1,1 1 0,1 0-1,-1 1 1,1-1 0,0 1-1,1 0 1,0 0 0,0 0-1,1 1 1,0-1-1,0 1 1,-2 14 0,5-22-121,0 0 0,0 1 0,0-1 1,0 0-1,0 0 0,0 0 0,0 0 1,1 0-1,-1 0 0,0 1 0,1-1 0,-1 0 1,1 0-1,-1 0 0,1 0 0,-1 0 1,1 0-1,0 0 0,0-1 0,-1 1 1,1 0-1,0 0 0,0 0 0,0-1 0,0 1 1,0-1-1,0 1 0,1 0 0,2 0 8,-1 0 1,1 0-1,0 0 0,-1-1 0,1 1 0,0-1 0,-1 0 0,1 0 0,5-1 1,2-1 25,0 0 1,1-1-1,-1 0 1,0 0-1,14-8 1,-11 4-5,0-2 0,0 1 0,0-2 0,-1 0 0,-1-1 0,0 0 0,0-1 0,-1 0 1,0 0-1,-1-2 0,-1 1 0,0-1 0,9-21 0,-36 76-481,12-30 444,0 1-1,1-1 0,1 1 1,0 0-1,0 0 0,-1 13 0,4-23 39,1-1-1,0 1 0,0 0 0,-1 0 0,1-1 0,0 1 0,0 0 1,1-1-1,-1 1 0,0 0 0,1-1 0,-1 1 0,1 0 0,-1-1 1,1 1-1,1 2 0,-1-3 1,0-1 1,-1 0-1,1 1 1,0-1-1,-1 0 0,1 0 1,0 1-1,-1-1 1,1 0-1,0 0 1,-1 0-1,1 0 1,0 0-1,-1 0 0,1 0 1,0 0-1,0 0 1,-1 0-1,1-1 1,0 1-1,-1 0 0,1 0 1,0-1-1,-1 1 1,1 0-1,1-1 1,4-4 214,1 1 1,-1-1-1,0 0 1,0-1-1,8-10 1,59-79 115,-5-3 0,-4-3 0,53-113 0,-97 172-359,-14 35-49,-6 18-59,-6 24-66,-9 24 202,2 2 0,3-1-1,2 2 1,1 114 0,8-166-12,0-1 0,0 0 0,1 1 0,0-1 0,1 0 0,5 14 0,-7-21-13,0 0 0,0 1 0,0-1-1,1 0 1,-1 1 0,1-1 0,-1 0 0,1 0 0,0 0 0,0-1-1,0 1 1,0 0 0,0-1 0,0 1 0,0-1 0,0 0 0,1 1-1,-1-1 1,1 0 0,-1-1 0,1 1 0,-1 0 0,1-1 0,-1 1-1,1-1 1,-1 0 0,5 0 0,-5-1-4,0 1-1,0-1 1,-1 0 0,1 0-1,-1 0 1,1 0 0,-1 0-1,1 0 1,-1 0 0,0 0-1,1-1 1,-1 1 0,0-1-1,0 1 1,0-1 0,0 1-1,0-1 1,0 1 0,-1-1-1,1 0 1,0 0 0,-1 1-1,1-1 1,-1 0 0,0 0-1,0 0 1,1 1 0,-1-1-1,0 0 1,-1 0 0,1-2-1,0-5-37,0 0 0,-1 1 0,0-1 0,0 0 0,-5-13-1,1 9-151,-1 1-1,-1-1 0,0 1 0,-1 0 0,0 0 1,-1 1-1,0 0 0,-1 1 0,-13-12 1,4 6 347,0 0 0,-2 2 0,0 0 0,-32-16 0,205 24 1259,-67 1-2453,-28-4-2430,13-6-5094</inkml:trace>
</inkml:ink>
</file>

<file path=ppt/ink/ink5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52.908"/>
    </inkml:context>
    <inkml:brush xml:id="br0">
      <inkml:brushProperty name="width" value="0.025" units="cm"/>
      <inkml:brushProperty name="height" value="0.025" units="cm"/>
    </inkml:brush>
  </inkml:definitions>
  <inkml:trace contextRef="#ctx0" brushRef="#br0">18 580 11050,'-17'88'9668,"17"-87"-9568,0 1-1,0-1 1,-1 1-1,1-1 1,0 0-1,0 1 0,1-1 1,-1 1-1,0-1 1,0 1-1,1-1 1,-1 0-1,1 1 1,-1-1-1,1 0 1,-1 1-1,1-1 0,0 0 1,0 0-1,0 0 1,-1 1-1,1-1 1,0 0-1,1 0 1,-1 0-1,0-1 0,0 1 1,0 0-1,0 0 1,1-1-1,-1 1 1,0 0-1,1-1 1,-1 1-1,0-1 1,1 0-1,-1 1 0,1-1 1,-1 0-1,1 0 1,-1 0-1,0 0 1,1 0-1,-1 0 1,1-1-1,-1 1 1,1 0-1,-1-1 0,2 0 1,6-1 298,0-1-1,0 0 1,0 0 0,-1-1-1,1 0 1,13-10 0,19-17 25,-2-2 1,-2-2-1,-1-1 0,-1-2 1,-2-2-1,-2-1 0,-2-1 1,-2-1-1,23-50 0,-41 75-417,-1 1 0,-1-1 0,-1 0 0,0-1 0,-1 1 0,-1-1-1,-1 0 1,-1 0 0,0-37 0,-2 55-6,0 1 0,0-1 0,0 0 0,1 1 0,-1-1 0,0 1 0,0-1 0,0 0 0,0 1 0,0-1 0,0 1 0,-1-1 0,1 0 0,0 1 0,0-1 0,0 1 0,0-1 0,-1 1 0,1-1 0,0 1 0,-1-1 0,1 1 0,0-1 0,-1 1 0,1-1 0,-1 1 0,1-1 0,0 1 0,-1 0 0,1-1 0,-1 1 0,1 0 0,-1-1 0,0 1 0,1 0 0,-1 0 0,1-1 0,-1 1 0,1 0 0,-1 0 0,0 0 0,1 0 0,-1 0 0,1 0 0,-1 0 0,0 0 0,1 0 0,-1 0 0,1 0 0,-1 0 0,0 1 0,1-1 0,-1 0 0,1 0 0,-1 1 0,0-1 0,-2 3 0,0-1 0,0 0 0,1 1 0,-1-1 0,1 1 0,-1 0 0,1 0 0,-2 3 0,-20 42 0,3 1 0,1 0 0,3 2 0,-16 78 0,22-86 0,-5 15 0,2-11 0,2 0 0,3 1 0,1 0 0,-2 72 0,10-118 0,0-1 0,0 1 0,0 0 0,0 0 0,0 0 0,1-1 0,-1 1 0,0 0 0,1 0 0,0-1 0,-1 1 0,1 0 0,0-1 0,0 1 0,0-1 0,0 1 0,0-1 0,0 1 0,0-1 0,1 0 0,-1 0 0,0 0 0,1 1 0,1 0 0,0-1 0,0 0 0,0 0 0,0-1 0,0 1 0,0-1 0,0 0 0,0 1 0,0-2 0,0 1 0,1 0 0,-1 0 0,0-1 0,3-1 0,5-1 0,0-1 0,0 0 0,0-1 0,0 0 0,-1-1 0,15-10 0,1-7-320,-1-1 0,-2-1 0,0 0 0,-2-2 1,-1-1-1,-1 0 0,-1-1 0,-1-2 0,-2 1 0,-2-2 0,0 0 0,11-47 0,-16 25 769,-11 51 392,-4 10-611,-5 10-164,6-5 1,0 0 0,1 0 1,1 1-1,0-1 0,0 1 0,2 0 1,-1 0-1,2 0 0,-1 22 1,2-34-52,0 0 0,1 0 1,-1 0-1,0 1 1,1-1-1,-1 0 0,1 0 1,-1 0-1,1 0 1,-1-1-1,1 1 1,0 0-1,-1 0 0,1 0 1,0 0-1,0-1 1,0 1-1,0 0 1,0-1-1,0 1 0,0-1 1,0 1-1,0-1 1,0 1-1,0-1 0,0 0 1,0 1-1,0-1 1,0 0-1,0 0 1,0 0-1,0 0 0,0 0 1,1 0-1,-1 0 1,0 0-1,0 0 0,0-1 1,0 1-1,0 0 1,0-1-1,2 0 1,4-1 75,-1 0 0,1 0 0,-1-1 1,1 0-1,9-6 0,65-56 28,-53 40-572,37-24 0,-64 49 442,-1 0 0,0 0 0,0-1 0,1 1 0,-1 0 0,0 0 0,1-1 0,-1 1 0,0 0 0,1 0 0,-1 0 0,0 0 0,1 0 0,-1-1 1,0 1-1,1 0 0,-1 0 0,0 0 0,1 0 0,-1 0 0,0 0 0,1 0 0,-1 0 0,1 0 0,-1 0 0,0 0 0,1 0 0,-1 1 0,0-1 0,1 0 0,-1 0 0,0 0 1,1 0-1,-1 1 0,0-1 0,0 0 0,1 0 0,-1 1 0,2 17-53,-11 27 270,8-42-198,0-1 3,-3 13 122,0-1 1,2 1-1,-3 26 1,5-39-122,0 0-1,-1 1 1,1-1 0,0 0 0,0 0-1,1 1 1,-1-1 0,0 0-1,1 0 1,0 1 0,-1-1-1,1 0 1,0 0 0,0 0 0,0 0-1,0 0 1,0 0 0,1 0-1,-1 0 1,1-1 0,-1 1 0,1 0-1,-1-1 1,1 1 0,0-1-1,0 0 1,0 0 0,0 1-1,0-1 1,0-1 0,0 1 0,0 0-1,3 0 1,5 0 20,-1 0 0,1-1 0,0-1 0,0 0 1,-1 0-1,1-1 0,0 0 0,-1 0 0,0-1 0,1-1 0,14-7 0,-16 7-14,0 0-1,-1 0 1,1-1-1,-1 0 1,0-1-1,0 0 1,0 0-1,-1 0 1,0 0 0,0-1-1,-1 0 1,0-1-1,5-9 1,-8 14-18,-1 0 0,0 0 0,0 0 0,0-1 1,0 1-1,-1 0 0,1-1 0,-1 1 0,0 0 1,0-1-1,0 1 0,0 0 0,-1-1 0,1 1 1,-1 0-1,0-1 0,0 1 0,0 0 0,0 0 1,-3-4-1,-2-2-1,0 0 0,-1 1-1,0-1 1,-15-13 0,-17-20-3,39 42 4,-1-1-1,1 1 1,0-1-1,0 1 1,0-1-1,0 1 1,0-1 0,0 1-1,0 0 1,0-1-1,0 1 1,0-1-1,0 1 1,0-1 0,1 1-1,-1 0 1,0-1-1,0 1 1,0-1-1,0 1 1,1 0 0,-1-1-1,0 1 1,1-1-1,-1 1 1,0 0-1,0 0 1,1-1 0,-1 1-1,1 0 1,-1-1-1,0 1 1,1 0-1,-1 0 1,0 0 0,1 0-1,-1-1 1,1 1-1,-1 0 1,1 0-1,-1 0 1,1 0 0,-1 0-1,0 0 1,1 0-1,-1 0 1,1 0-1,-1 0 1,1 0-1,34-4-56,-26 4-39,0-1-144,62-12-3531,-67 11 2521,1 1 1,-1-1-1,1 0 1,-1-1-1,0 1 1,0-1-1,7-5 1,3-11-9263</inkml:trace>
</inkml:ink>
</file>

<file path=ppt/ink/ink5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53.295"/>
    </inkml:context>
    <inkml:brush xml:id="br0">
      <inkml:brushProperty name="width" value="0.025" units="cm"/>
      <inkml:brushProperty name="height" value="0.025" units="cm"/>
    </inkml:brush>
  </inkml:definitions>
  <inkml:trace contextRef="#ctx0" brushRef="#br0">1 13 20692,'0'0'2306,"69"-8"-3043,-28 3-4388</inkml:trace>
</inkml:ink>
</file>

<file path=ppt/ink/ink5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53.638"/>
    </inkml:context>
    <inkml:brush xml:id="br0">
      <inkml:brushProperty name="width" value="0.025" units="cm"/>
      <inkml:brushProperty name="height" value="0.025" units="cm"/>
    </inkml:brush>
  </inkml:definitions>
  <inkml:trace contextRef="#ctx0" brushRef="#br0">0 1 15439,'0'0'9288,"6"79"-7846,-6-20 287,0 10-832,0 4-641,0-1-191,0-7-1,5-9-865,5-11-1153,-4-12-897,-6-9-192,-3-14-1121,-21-10-8872</inkml:trace>
</inkml:ink>
</file>

<file path=ppt/ink/ink5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53.980"/>
    </inkml:context>
    <inkml:brush xml:id="br0">
      <inkml:brushProperty name="width" value="0.025" units="cm"/>
      <inkml:brushProperty name="height" value="0.025" units="cm"/>
    </inkml:brush>
  </inkml:definitions>
  <inkml:trace contextRef="#ctx0" brushRef="#br0">33 194 15246,'-5'-11'1842,"2"7"-1543,-17-39 1946,19 40-1997,0 1 0,1-1-1,-1 1 1,0-1 0,1 0-1,0 1 1,0-1-1,0 1 1,0-1 0,0 0-1,0 1 1,1-1 0,-1 1-1,1-1 1,-1 1 0,1-1-1,0 1 1,3-5 0,0 2 46,1 0-1,0 0 1,0 0 0,0 1 0,1 0 0,0 0-1,-1 1 1,1-1 0,1 1 0,-1 1 0,13-5-1,2 1 95,1 0-1,32-3 0,-2 3-262,0 3 1,1 1 0,-1 4 0,0 1-1,0 3 1,0 2 0,0 2-1,-1 2 1,-1 3 0,66 28-1,-106-39-110,-1 1-1,1 0 1,-1 1-1,0 0 1,0 0-1,-1 1 1,0 0-1,0 0 0,11 15 1,-17-19 54,1 1 1,-1-1-1,0 1 0,-1 0 1,1 0-1,-1 0 1,1 0-1,-1 0 0,0 0 1,-1 0-1,1 0 1,-1 0-1,0 0 0,0 0 1,0 0-1,0 1 0,-1-1 1,0 0-1,1 0 1,-1 0-1,-1 0 0,1 0 1,-1 0-1,0-1 1,1 1-1,-2 0 0,-4 6 1,-4 5-34,-2-1 0,0 0 1,-1 0-1,0-1 0,-1-1 0,0 0 1,-18 10-1,-126 64-53,147-80 16,-15 8 1,-181 82 0,182-86 0,0-1 0,-1-1 0,0-1 0,-1-2 0,1-1 0,-30 1 0,55-4 1,0-1-1,0 0 1,-1 0 0,1 0-1,0 0 1,0-1 0,0 1-1,0-1 1,-1 1 0,1-1-1,0 0 1,0 1 0,0-1-1,0 0 1,0 0 0,1-1-1,-1 1 1,0 0 0,0-1-1,1 1 1,-1-1 0,1 1-1,-2-3 1,1 1-11,1 0 0,1 0 0,-1 0-1,0 1 1,1-1 0,-1 0 0,1 0 0,0 0 0,0 0 0,0 0-1,0 0 1,0 0 0,1 0 0,1-6 0,2-3-277,0 0 0,1-1-1,1 2 1,0-1 0,0 1 0,13-18 0,25-21-6343,8 1-5926</inkml:trace>
</inkml:ink>
</file>

<file path=ppt/ink/ink5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54.573"/>
    </inkml:context>
    <inkml:brush xml:id="br0">
      <inkml:brushProperty name="width" value="0.025" units="cm"/>
      <inkml:brushProperty name="height" value="0.025" units="cm"/>
    </inkml:brush>
  </inkml:definitions>
  <inkml:trace contextRef="#ctx0" brushRef="#br0">5 15 19410,'0'0'8958,"0"11"-8157,-2 20-74,1-12-449,0-1 1,1 1-1,0 0 1,2-1-1,6 34 0,-7-48-264,1 0 0,-1 0 0,1 0 1,-1-1-1,1 1 0,0-1 0,1 1 0,-1-1 0,0 0 0,1 0 0,0 0 0,0 0 0,0 0 0,0 0 0,0-1 0,0 0 0,1 1 0,-1-1 0,1-1 0,-1 1 0,1 0 0,0-1 0,0 0 0,0 0 0,0 0 0,0 0 0,0-1 0,0 1 0,0-1 0,0 0 0,0 0 0,0-1 0,0 1 0,4-2 0,0 1 17,0-1 1,-1 0-1,1 0 1,-1 0-1,1-1 0,-1 0 1,0-1-1,0 1 1,10-8-1,50-49 122,-21 17-75,-45 42-86,0 0 0,0 0 0,0 0 0,0 0 0,0 1 0,0-1 0,0 0 0,0 1 0,1-1 0,-1 1 0,0-1 0,0 1 0,1-1 0,-1 1 0,0 0 1,1 0-1,-1 0 0,0 0 0,2 0 0,-2 0-1,0 0 0,0 1 0,0-1 0,-1 1 0,1-1 0,0 1 0,0 0 0,-1-1 0,1 1 0,0 0 0,-1-1 0,1 1 0,0 0 0,-1 0 0,1 0 0,-1 0 0,0-1 0,1 1 0,-1 0 0,1 1 0,1 8-31,0-1 0,-1 0-1,0 1 1,0 13-1,0-6 115,-1-9-33,1 1 0,1-1 1,-1 0-1,1 0 0,1 0 0,0-1 0,6 14 0,-8-20-32,0 1 0,0 0-1,1 0 1,-1-1 0,1 1 0,-1 0 0,1-1 0,0 0 0,-1 1 0,1-1 0,0 0 0,0 0 0,0 0 0,0 0 0,0 0-1,0 0 1,0-1 0,0 1 0,1-1 0,-1 0 0,0 1 0,0-1 0,0 0 0,1 0 0,-1 0 0,0-1 0,0 1 0,0 0-1,0-1 1,0 1 0,1-1 0,-1 0 0,0 0 0,2-1 0,6-4-9,0 0 0,0 0 0,-1-1 0,1-1 0,-2 1 0,9-10 0,45-36 0,-58 51 0,-1 0 0,1 0 0,0 0 0,-1 0 0,1 0 0,0 1 0,0 0 0,0 0 0,0 0 0,0 0 0,1 0 0,-1 1 0,0 0 0,0 0 0,6 1 0,-8-1 0,0 1 0,-1 0 0,1 0 0,0 0 0,0 1 0,-1-1 0,1 0 0,-1 1 0,1-1 0,-1 1 0,1-1 0,-1 1 0,0 0 0,0-1 0,0 1 0,0 0 0,0 0 0,0 0 0,-1 0 0,1 0 0,0 0 0,-1 0 0,1 3 0,8 58 0,-8-48 0,1 2 0,-1-5 0,0 1 0,1-1 0,0 0 0,7 20 0,-9-30 0,1-1 0,-1 1 0,1-1 0,-1 1 0,1-1 0,0 0 0,0 1 0,0-1 0,0 0 0,-1 0 0,1 0 0,1 0 0,-1 0 0,0 0 0,0 0 0,0 0 0,1 0 0,-1 0 0,0-1 0,1 1 0,-1 0 0,0-1 0,1 1 0,-1-1 0,1 0 0,-1 1 0,1-1 0,-1 0 0,1 0 0,-1 0 0,1 0 0,-1 0 0,1 0 0,-1-1 0,1 1 0,-1 0 0,1-1 0,-1 1 0,0-1 0,1 0 0,-1 1 0,1-1 0,-1 0 0,0 0 0,0 0 0,0 0 0,2-1 0,16-15-944,0 0 0,-1-2 0,-1 0 0,-1-1 0,-1 0 0,20-35 0,-26 41 276,81-138-11157,-45 69 2163</inkml:trace>
</inkml:ink>
</file>

<file path=ppt/ink/ink5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55.131"/>
    </inkml:context>
    <inkml:brush xml:id="br0">
      <inkml:brushProperty name="width" value="0.025" units="cm"/>
      <inkml:brushProperty name="height" value="0.025" units="cm"/>
    </inkml:brush>
  </inkml:definitions>
  <inkml:trace contextRef="#ctx0" brushRef="#br0">150 1 8552,'0'0'6780,"-5"10"-3748,-23 43-1450,-51 109 2830,71-142-4130,1 1-1,1 0 1,1 1-1,1-1 1,1 1-1,-1 34 1,4-54-270,-1 16-5,2-1-1,0 1 1,1 0-1,5 17 0,-6-32-5,0 0-1,0 1 0,0-1 1,0 0-1,1 0 0,0 0 0,-1 0 1,1 0-1,0-1 0,0 1 0,1 0 1,3 3-1,-4-5 10,-1 0 0,1 0 1,0 0-1,0-1 0,0 1 0,0 0 1,0-1-1,0 1 0,0-1 0,0 0 1,0 0-1,0 0 0,0 0 0,0 0 0,0 0 1,0 0-1,0-1 0,0 1 0,0-1 1,0 1-1,0-1 0,0 0 0,1-1 1,3-1 27,-1 0 0,0-1 0,0 1 1,0-1-1,-1 0 0,0-1 0,1 1 1,-2-1-1,1 0 0,4-8 0,33-58 843,-36 59-506,13-30 798,-17 35-332,-12 27-512,-14 12-94,25-31-199,-1-1 0,1 1 0,-1-1 0,1 1 0,-1-1 0,1 1 0,-1-1 0,0 1 0,1-1 0,-1 0 0,0 1 0,1-1 0,-1 0 0,0 1 0,1-1 0,-1 0 0,0 0 0,1 0 0,-1 0 0,0 0 0,0 0 0,1 0 0,-1 0 0,0 0 0,0 0 0,1 0 0,-1 0 0,0 0 0,0-1 0,1 1 0,-1 0 0,0 0 0,1-1 0,-1 1 0,0-1 0,1 1 0,-1-1 0,1 1 0,-1-1 0,1 1 1,-1-1-1,1 1 0,-1-1 0,1 1 0,-1-1 0,1 0 0,0 1 0,-1-1 0,1 0 0,0-1 0,-1 2-35,1-1 0,0 0 0,0 1 1,-1-1-1,1 0 0,0 1 0,0-1 1,0 0-1,0 1 0,0-1 0,0 0 0,0 0 1,0 1-1,0-1 0,0 0 0,1 1 1,-1-1-1,0 0 0,0 1 0,1-1 1,-1 1-1,0-1 0,1 0 0,-1 1 1,0-1-1,1 1 0,-1-1 0,1 1 0,-1-1 1,1 1-1,-1-1 0,1 1 0,0 0 1,-1-1-1,1 1 0,-1 0 0,1-1 1,0 1-1,-1 0 0,1 0 0,0 0 1,-1-1-1,1 1 0,0 0 0,-1 0 0,1 0 1,1 0-1,43 0-16,-34 1 8,11-1-47,-1 1-1,0 2 1,27 5 0,-40-6 43,0 0 1,0 1 0,0 0-1,0 0 1,0 0-1,-1 1 1,1 0 0,-1 1-1,0 0 1,0 0 0,6 6-1,-2 3 53,-11-14-36,1 0 1,-1 0 0,0 0 0,0-1 0,0 1 0,0 0 0,0 0 0,0 0-1,0 0 1,0 0 0,0 0 0,0 0 0,0 0 0,1 0 0,-1 0-1,0 0 1,0 0 0,0 0 0,0 0 0,0 0 0,0 0 0,0 0 0,0 0-1,0 0 1,1 0 0,-1 0 0,0 0 0,-3-28 117,3 12-124,0 2 0,0 0 0,0 0 0,5-25 0,-4 37 0,-1-1 0,0 1 0,1 0 0,0-1 0,0 1 0,0 0 0,0 0 0,0 0 0,0-1 0,0 1 0,1 0 0,-1 0 0,1 1 0,-1-1 0,1 0 0,0 0 0,-1 1 0,1-1 0,0 1 0,0 0 0,0-1 0,1 1 0,-1 0 0,0 0 0,0 1 0,1-1 0,-1 0 0,4 0 0,28 0-353,1 2-1,59 8 1,32 2-4913,-56-11-7914</inkml:trace>
</inkml:ink>
</file>

<file path=ppt/ink/ink5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55.921"/>
    </inkml:context>
    <inkml:brush xml:id="br0">
      <inkml:brushProperty name="width" value="0.025" units="cm"/>
      <inkml:brushProperty name="height" value="0.025" units="cm"/>
    </inkml:brush>
  </inkml:definitions>
  <inkml:trace contextRef="#ctx0" brushRef="#br0">240 195 17969,'0'0'3406,"-8"-9"-427,7 5-2842,-1 1 0,0 1 1,-1-1-1,1 0 1,0 0-1,-1 1 0,0-1 1,1 1-1,-1 0 1,0 0-1,0 0 0,0 0 1,0 1-1,-1-1 0,1 1 1,0 0-1,-1 0 1,1 0-1,-1 0 0,1 0 1,-1 1-1,1-1 1,-1 1-1,1 0 0,-1 1 1,1-1-1,-1 0 0,1 1 1,-1 0-1,1 0 1,-1 0-1,1 0 0,-5 3 1,-1 0-108,1 2 0,-1-1 1,1 1-1,1 0 0,-1 1 1,1 0-1,0 0 0,1 0 1,-1 1-1,2 0 0,-1 0 1,1 1-1,0-1 0,1 1 1,0 0-1,0 0 0,1 1 1,0-1-1,1 1 0,0 0 1,-1 13-1,3-21-25,0 0 0,1-1 0,-1 1 1,1 0-1,-1 0 0,1 0 0,0 0 0,0-1 0,-1 1 0,1 0 0,1-1 1,-1 1-1,0-1 0,0 1 0,0-1 0,1 0 0,-1 1 0,1-1 0,-1 0 1,1 0-1,-1 0 0,1 0 0,0 0 0,-1 0 0,1-1 0,0 1 0,0 0 1,0-1-1,0 1 0,-1-1 0,1 0 0,0 0 0,0 0 0,0 0 0,0 0 1,0 0-1,0 0 0,2-1 0,7 0 74,0 0-1,1-1 1,-1-1 0,0 0 0,15-5 0,0-5 81,0 0 0,-1-1 0,0-2 0,-1 0 0,-1-2 1,0 0-1,-2-2 0,0 0 0,-1-1 0,-1-2 0,-1 1 1,-2-2-1,0-1 0,16-32 0,-21 27-160,-12 30 0,1 1 0,0-1 0,0 0 0,-1 0 0,1 1 0,0-1 0,-1 0 0,1 0 0,0 0 0,-1 0 0,1 0 0,-1 0 0,1 0 0,0 1 0,-1-1 0,1 0 0,0 0 0,-1 0 0,1-1 0,-1 1 0,1 0 0,0 0 0,-1 0 0,1 0 0,0 0 0,-1 0 0,1 0 0,0-1 0,-1 1 0,1 0 0,0 0 0,-1 0 0,1-1 0,0 1 0,-1 0 0,1-1 0,0 1 0,0 0 0,-1 0 0,1-1 0,0 1 0,0 0 0,0-1 0,0 1 0,0 0 0,-1-1 0,1 1 0,0-1 0,0 1 0,0 0 0,0-1 0,0 1 0,0 0 0,0-1 0,0 1 0,0-1 0,0 1 0,-6 7 0,0 1 0,0 0 0,1 1 0,0-1 0,1 1 0,0 0 0,0 0 0,-4 16 0,1-1 0,2 0 0,-5 33 0,9-51 0,1-1 0,-1 0 0,1 1 0,0-1 0,0 1 0,1-1 0,-1 0 0,1 1 0,1-1 0,-1 0 0,1 0 0,2 6 0,-2-9 0,-1 0 0,1 1 0,1-1 0,-1 0 0,0 0 0,0-1 0,1 1 0,-1 0 0,1-1 0,-1 0 0,1 1 0,0-1 0,0 0 0,-1 0 0,1-1 0,0 1 0,0 0 0,0-1 0,0 0 0,0 0 0,0 0 0,0 0 0,3-1 0,3 0 0,1 0 0,-1-1 0,0 0 0,0 0 0,0-1 0,0-1 0,-1 1 0,1-2 0,-1 1 0,0-1 0,0 0 0,8-7 0,-3 2 0,-1-1 0,0-1 0,0 0 0,-1 0 0,-1-1 0,10-15 0,-27 39 0,-31 55 0,36-62 0,0 0 0,1 0 0,-1 0 0,1 0 0,0 0 0,0 0 0,0 1 0,1-1 0,0 0 0,-1 0 0,1 0 0,1 1 0,-1-1 0,1 0 0,-1 0 0,4 8 0,-3-10 0,1 0 0,0-1 0,0 1 0,0-1 0,1 1 0,-1-1 0,0 0 0,0 1 0,1-1 0,-1 0 0,1-1 0,-1 1 0,1 0 0,-1-1 0,1 1 0,-1-1 0,1 0 0,-1 0 0,1 0 0,0 0 0,-1-1 0,1 1 0,2-1 0,63-13 0,26-25 0,-73 29 0,0 0 0,0 2 0,1 0 0,0 2 0,44-8 0,-64 14 0,0 0 0,0 0 0,0 0 0,0 0 0,0 0 0,-1 0 0,1 1 0,0-1 0,0 1 0,0 0 0,-1-1 0,1 1 0,0 0 0,-1 0 0,1 0 0,-1 0 0,1 0 0,-1 0 0,1 0 0,-1 1 0,0-1 0,1 1 0,-1-1 0,0 1 0,0-1 0,0 1 0,0-1 0,-1 1 0,1 0 0,1 2 0,-2-2 0,1 0 0,0 0 0,0 0 0,0 0 0,0 0 0,0 0 0,1-1 0,-1 1 0,0 0 0,1-1 0,-1 1 0,1-1 0,0 1 0,-1-1 0,1 0 0,0 0 0,0 0 0,0 0 0,0 0 0,0 0 0,0 0 0,0-1 0,0 1 0,0-1 0,1 0 0,-1 1 0,3-1 0,-1 0-113,-1 0 0,0 0-1,1-1 1,-1 1 0,0-1-1,0 0 1,0 0 0,0 0 0,0 0-1,0 0 1,0-1 0,0 0 0,5-3 0,22-19-7815</inkml:trace>
</inkml:ink>
</file>

<file path=ppt/ink/ink5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56.810"/>
    </inkml:context>
    <inkml:brush xml:id="br0">
      <inkml:brushProperty name="width" value="0.025" units="cm"/>
      <inkml:brushProperty name="height" value="0.025" units="cm"/>
    </inkml:brush>
  </inkml:definitions>
  <inkml:trace contextRef="#ctx0" brushRef="#br0">333 71 11115,'0'0'8835,"-3"-9"-5616,3 6-3051,-1 0 1,0 0-1,0 0 1,0 0 0,0 0-1,0 1 1,0-1 0,-1 0-1,0 0 1,1 1 0,-1-1-1,0 1 1,0 0 0,0-1-1,-1 1 1,1 0-1,0 0 1,-1 0 0,0 1-1,1-1 1,-1 0 0,0 1-1,0 0 1,0 0 0,0 0-1,0 0 1,0 0-1,0 1 1,0-1 0,0 1-1,0 0 1,0-1 0,0 2-1,0-1 1,0 0 0,0 1-1,-1-1 1,-4 3-1,-5 1-87,0 2-1,0 0 1,1 0-1,0 1 1,-18 13-1,22-14-63,1-1-1,0 1 0,0 1 1,0-1-1,1 1 0,0 0 0,0 0 1,1 1-1,-7 12 0,11-17-20,0 0 0,0 0-1,1 0 1,-1 0 0,1 0-1,0 0 1,-1 0-1,1 1 1,1-1 0,-1 0-1,0 0 1,1 0 0,-1 0-1,1 0 1,0 0-1,0 0 1,0 0 0,1 0-1,-1-1 1,1 1 0,-1 0-1,4 2 1,4 7-47,2-1 0,-1 0 0,20 16-1,-20-19 37,0 0-1,-1 1 0,0 0 0,8 11 0,-12-10 56,0-1 0,-1 1 0,0-1 0,-1 1 0,0 1 0,0-1 0,-1 0 0,-1 0 0,0 1 0,0-1 0,-1 1 0,0-1 0,-1 1 0,0-1 0,-1 1 0,0-1 0,0 0 0,-6 14 0,3-10 108,0 0 1,-1-1 0,-1 1 0,0-1 0,0-1 0,-2 1 0,1-1 0,-2-1 0,1 0 0,-2 0 0,1-1 0,-19 14 0,27-22-146,0-1 1,0 1-1,0-1 0,-1 1 1,1-1-1,-1 0 0,1 0 1,0 0-1,-1 0 0,0 0 1,1 0-1,-1-1 0,0 1 1,1-1-1,-1 0 0,0 0 1,1 0-1,-1 0 0,0 0 1,1-1-1,-1 1 0,0-1 1,-3-1-1,4 0-4,0 1 1,0-1-1,0 0 0,0-1 0,0 1 1,0 0-1,0-1 0,1 1 0,-1-1 1,1 1-1,0-1 0,0 0 1,0 1-1,0-1 0,0 0 0,1 0 1,-1 0-1,1 0 0,0 0 0,0 0 1,0-2-1,0-13 1,1 0 0,1 0 0,1 0 0,1 0 0,0 1 0,1 0 0,1 0 0,1 0 0,0 1 0,1 0 0,1 0 0,0 0 0,13-14 0,0 0 0,2 2 0,0 0 0,2 2 0,1 1 0,44-31 0,-50 40 2,2 2 0,42-20 1,-56 30-6,0 0 0,0 1 0,0 0 0,1 0 0,-1 1-1,1 0 1,-1 1 0,1 0 0,0 1 0,18 1 0,-26 0-5,-1-1 1,0 1-1,0-1 0,0 1 0,1 0 0,-1-1 0,0 1 0,0 0 0,0 0 0,0-1 1,0 1-1,0 0 0,-1 0 0,1 0 0,0 0 0,0 0 0,-1 1 0,1-1 0,-1 0 1,1 0-1,-1 0 0,1 1 0,-1-1 0,0 0 0,1 0 0,-1 1 0,0-1 0,0 0 1,0 1-1,0-1 0,0 0 0,-1 3 0,1 2 36,-1 0 1,0 0-1,0 1 0,-1-1 0,-3 10 1,-36 56 80,17-32-101,82-112-8,-49 58 0,0 0 0,-1 0 0,-1-1 0,0 0 0,-2 0 0,1 0 0,-2-1 0,0 0 0,-1 0 0,0 0 0,0-21 0,-3 39-11,1 0 0,-1 0 0,1-1 0,-1 1 0,1 0 0,0 0 0,0-1 0,0 1 0,-1-1 0,2 1 0,-1 0 0,0-1 0,0 0 0,0 1 0,1-1 0,-1 0 0,1 0 0,-1 0 0,1 1 0,-1-2 0,1 1 0,0 0 0,-1 0 0,1 0 0,0-1 0,0 1 0,-1-1 0,1 0 0,0 1 0,0-1 0,2 0 0,68 4-1367,-61-4 866,36-6-5152,-1-6-3841,-37 9 7068,26-7-10450</inkml:trace>
</inkml:ink>
</file>

<file path=ppt/ink/ink5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57.713"/>
    </inkml:context>
    <inkml:brush xml:id="br0">
      <inkml:brushProperty name="width" value="0.025" units="cm"/>
      <inkml:brushProperty name="height" value="0.025" units="cm"/>
    </inkml:brush>
  </inkml:definitions>
  <inkml:trace contextRef="#ctx0" brushRef="#br0">133 256 11627,'0'0'14536,"-2"10"-15806,-2 9 1679,2 1 0,-2 28 1,1-28-144,0 0-1,-1 0 1,-2-1 0,0 1 0,0-2 0,-17 32 0,3-5-131,13-19-596,25-56-1357,-1 0-19,14-13 939,46-51 0,3 10 8033,-79 83-6046,-2 16-987,0 0-1,-1-1 1,0 1 0,-2-1 0,0 0-1,-5 14 1,-41 84 1063,9-23-704,6 4-461,22-52 0,-2-1 0,-2-1 0,-1 0 0,-32 49 0,50-89 0,0 1 0,0 0 0,0 0 0,0 0 0,0 0 0,0 0 0,0 0 0,0-1 0,0 1 0,0 0 0,0 0 0,0 0 0,0 0 0,0 0 0,0 0 0,0-1 0,0 1 0,0 0 0,0 0 0,0 0 0,0 0 0,0 0 0,0 0 0,-1-1 0,1 1 0,0 0 0,0 0 0,0 0 0,0 0 0,0 0 0,0 0 0,0 0 0,0 0 0,-1 0 0,1 0 0,0 0 0,0-1 0,0 1 0,0 0 0,0 0 0,0 0 0,-1 0 0,1 0 0,0 0 0,0 0 0,0 0 0,0 0 0,0 0 0,0 0 0,-1 0 0,1 0 0,0 0 0,0 0 0,0 1 0,0-1 0,0 0 0,0 0 0,-1 0 0,1 0 0,0 0 0,1-13 0,11-20 0,1 0 0,33-60 0,-8 21 0,122-234 0,-119 240 0,2 2 0,74-85 0,-115 147 0,76-78 0,-72 74 0,1 1 0,0 0 0,0 0 0,0 0 0,1 1 0,-1 0 0,1 1 0,0 0 0,0 0 0,12-3 0,-19 6 0,0 0 0,0 0 0,0-1 0,0 1 0,0 0 0,0 0 0,0 0 0,0 0 0,-1 0 0,1 0 0,0 1 0,0-1 0,0 0 0,0 0 0,0 1 0,0-1 0,0 0 0,-1 1 0,1-1 0,0 1 0,0-1 0,0 1 0,-1-1 0,1 1 0,0 0 0,-1-1 0,1 1 0,-1 0 0,2 1 0,-2 0 0,1 0 0,-1 0 0,1 1 0,-1-1 0,0 0 0,0 0 0,0 0 0,0 1 0,0-1 0,0 0 0,-1 0 0,0 3 0,-2 4 0,0 0 0,0 0 0,-1 0 0,-10 16 0,-3-3 0,-1-2 0,-1 0 0,-1-1 0,-23 18 0,8-8 0,38-27 0,-1 0 0,1-1 0,0 1 0,0-1 0,0 0 0,0 0 0,0 0 0,0 0 0,0 0 0,0-1 0,0 1 0,4-1 0,6 3 0,1 0 0,-1 2 0,0-1 0,-1 2 0,1 0 0,-1 0 0,0 1 0,0 1 0,11 10 0,-20-17 0,-1 1 0,1 0 0,-1 0 0,0 1 0,0-1 0,0 0 0,0 1 0,-1-1 0,1 1 0,0 0 0,-1-1 0,0 1 0,0 0 0,0 0 0,0 0 0,0 0 0,0 0 0,-1 0 0,1 0 0,-1 0 0,0 0 0,0 0 0,0 0 0,-1 0 0,1 0 0,-1 0 0,1 0 0,-1 0 0,0 0 0,0 0 0,0 0 0,-1-1 0,1 1 0,-1 0 0,1-1 0,-1 1 0,0-1 0,0 1 0,0-1 0,0 0 0,-1 0 0,-3 3 0,-7 6 0,0-1 0,0 0 0,-1 0 0,-19 9 0,26-16 0,1 1 0,-1-1 0,0-1 0,0 1 0,0-1 0,0 0 0,0-1 0,-1 0 0,1 0 0,-1 0 0,1-1 0,-9-1 0,14 0-44,0 1 1,1-1-1,-1 0 1,0 0-1,1 0 0,-1 0 1,1 0-1,-1 0 1,1 0-1,0-1 0,-1 1 1,1 0-1,0-1 1,0 1-1,0-1 0,0 1 1,0-1-1,0 0 1,1 1-1,-1-1 0,0 0 1,1 1-1,-1-1 1,1 0-1,0 0 0,0 0 1,0 0-1,-1 1 1,2-1-1,-1 0 1,0 0-1,0 0 0,1 0 1,-1 1-1,1-3 1,0-4-717,1 0 0,0 0 1,0 0-1,1 0 1,0 0-1,7-12 0,14-16-8016</inkml:trace>
</inkml:ink>
</file>

<file path=ppt/ink/ink5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58.286"/>
    </inkml:context>
    <inkml:brush xml:id="br0">
      <inkml:brushProperty name="width" value="0.025" units="cm"/>
      <inkml:brushProperty name="height" value="0.025" units="cm"/>
    </inkml:brush>
  </inkml:definitions>
  <inkml:trace contextRef="#ctx0" brushRef="#br0">158 110 10346,'4'-12'12145,"0"1"-10040,1-1-778,-1 1 0,-1 0 1,0-1-1,0 0 0,1-17 0,-39 91-1119,-2 12-208,4 2 0,-46 155 0,75-210 0,6-9 0,2-15 0,2-5 0,-1 0 0,0 0 0,-1-1 0,0 0 0,0 1 0,-1-1 0,5-18 0,-3 4 0,-1 0 0,2-27 0,-6 54 0,1 0 0,0 0 0,0-1 0,0 1 0,1 0 0,-1 0 0,1-1 0,0 1 0,0-1 0,0 0 0,0 1 0,1-1 0,-1 0 0,4 3 0,0-1 0,-1 1 0,1-1 0,0 0 0,0 0 0,0-1 0,12 7 0,-7-7 0,-1-1 0,1 0 0,0-1 0,0 0 0,0 0 0,1-1 0,-1-1 0,0 0 0,1 0 0,-1-1 0,0-1 0,15-3 0,-17 3 0,1-1 0,-1 0 0,0 0 0,0-1 0,0 0 0,-1 0 0,1-1 0,-1-1 0,0 1 0,-1-1 0,1-1 0,-1 1 0,0-1 0,8-12 0,-38 43 0,20-20 0,0 1 0,1-1 0,0 1 0,0 0 0,1 0 0,-1 0 0,1 0 0,0 0 0,0 0 0,1 1 0,0 4 0,0-8 0,0 0 0,0 0 0,1-1 0,-1 1 0,1 0 0,0 0 0,-1-1 0,1 1 0,0 0 0,0-1 0,0 1 0,0-1 0,0 0 0,0 1 0,1-1 0,-1 0 0,0 1 0,1-1 0,-1 0 0,1 0 0,-1 0 0,1 0 0,0-1 0,-1 1 0,1 0 0,0-1 0,-1 1 0,1-1 0,0 1 0,0-1 0,0 0 0,-1 0 0,1 0 0,3 0 0,42 0 16,0-2-1,0-2 1,54-11 0,-46 5-176,100-3 1,-158 1-13486,-13-3-1089</inkml:trace>
</inkml:ink>
</file>

<file path=ppt/ink/ink5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58.645"/>
    </inkml:context>
    <inkml:brush xml:id="br0">
      <inkml:brushProperty name="width" value="0.025" units="cm"/>
      <inkml:brushProperty name="height" value="0.025" units="cm"/>
    </inkml:brush>
  </inkml:definitions>
  <inkml:trace contextRef="#ctx0" brushRef="#br0">0 45 26361,'0'0'1666,"49"-8"319,17 0-1216,21 3-481,16 1-224,13-6-2017,-2 0-6632</inkml:trace>
</inkml:ink>
</file>

<file path=ppt/ink/ink5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59.409"/>
    </inkml:context>
    <inkml:brush xml:id="br0">
      <inkml:brushProperty name="width" value="0.025" units="cm"/>
      <inkml:brushProperty name="height" value="0.025" units="cm"/>
    </inkml:brush>
  </inkml:definitions>
  <inkml:trace contextRef="#ctx0" brushRef="#br0">21 137 8392,'1'-11'2637,"1"-2"-3969,0-8 4277,1-7 5617,-3 23-4957,-1 7-717,-6 29-1283,0 6-1311,1 0 0,2 0-1,2 0 1,1 0-1,2 1 1,8 53 0,-8-84-260,1-1 1,-1 0 0,2 0 0,-1 1 0,0-1 0,1-1-1,0 1 1,1 0 0,-1-1 0,1 1 0,0-1-1,1 0 1,-1-1 0,1 1 0,0-1 0,0 0 0,0 0-1,0 0 1,1-1 0,0 1 0,-1-2 0,9 4-1,-6-4-3,-1 0-1,0 0 1,1-1-1,-1-1 1,0 1-1,1-1 0,-1 0 1,1-1-1,-1 0 1,1 0-1,-1 0 1,0-1-1,0 0 0,0 0 1,0-1-1,0 0 1,0-1-1,-1 1 1,8-6-1,4-4-30,-1-1 0,0 0 0,-2-2 0,0 1 0,0-2 0,-2 0 0,0 0 0,19-36 0,-23 38 0,-1-2 0,-1 1 0,-1-1 0,0 0 0,-1-1 0,-1 1 0,-1-1 0,0 0 0,-1 0 0,-1 0 0,-2-20 0,1 34 0,-1 0 0,1-1 0,-1 1 0,0 0 0,0 0 0,-1 0 0,1 0 0,-1 0 0,0 0 0,0 0 0,0 0 0,-1 1 0,1-1 0,-1 1 0,0 0 0,0-1 0,0 1 0,0 1 0,-1-1 0,1 0 0,-1 1 0,0 0 0,1 0 0,-1 0 0,0 0 0,0 0 0,0 1 0,-1 0 0,1 0 0,0 0 0,0 0 0,-1 1 0,1-1 0,0 1 0,-6 1 0,8-1-20,-1 1-1,1-1 1,0 1 0,0-1 0,0 1-1,0 0 1,0 0 0,0 0 0,0 0-1,0 0 1,0 0 0,0 1 0,0-1-1,1 1 1,-1-1 0,1 1 0,-1 0-1,1-1 1,-2 3 0,0 1-111,0 1 0,1-1-1,-1 0 1,1 1 0,0 0 0,1-1 0,-2 9-1,1-5-172,1 1 0,0-1 0,1 0 0,0 1 0,0-1 0,1 1 0,0-1 0,1 0 0,4 14 0,-4-19-492,1 1 0,-1-1-1,1 0 1,0 0 0,1 0 0,-1 0-1,1-1 1,0 1 0,-1-1-1,1 0 1,1 0 0,-1 0 0,0-1-1,1 1 1,-1-1 0,1 0 0,0-1-1,5 2 1,32 6-11290</inkml:trace>
</inkml:ink>
</file>

<file path=ppt/ink/ink5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59.927"/>
    </inkml:context>
    <inkml:brush xml:id="br0">
      <inkml:brushProperty name="width" value="0.025" units="cm"/>
      <inkml:brushProperty name="height" value="0.025" units="cm"/>
    </inkml:brush>
  </inkml:definitions>
  <inkml:trace contextRef="#ctx0" brushRef="#br0">69 418 19763,'0'0'9070,"-8"9"-6561,0-1-2286,1 1 0,-1 0 1,2 1-1,-11 17 1,15-22-205,0 0 0,-1 0 1,2 0-1,-1 0 0,1 0 0,-1 0 1,2 1-1,-1-1 0,0 0 0,1 1 1,0-1-1,0 0 0,1 1 0,0-1 1,1 8-1,-1-11-19,0 0 0,0-1 0,0 1 0,0 0 0,0-1 0,0 1 0,0-1 0,0 1 0,1-1 0,-1 0 0,1 1 0,-1-1 0,1 0 0,-1 0 0,1 0 0,0 0 0,0 0 0,-1-1 0,1 1 0,0 0 0,0-1 0,0 1 0,0-1 0,0 0 0,-1 0 0,1 1 0,0-1 0,0-1 0,0 1 0,0 0 0,0 0 0,0-1 0,0 1 0,0-1 0,-1 1 0,3-2 0,2 0 0,0 0 0,0 0 0,-1 0 0,1-1 0,-1 0 0,0 0 0,1 0 0,-2-1 0,1 1 0,7-8 0,-6 3 0,-1-1 0,0 1 0,0-1 0,0 0 0,-1-1 0,-1 1 0,0-1 0,0 1 0,-1-1 0,0 0 0,0 0 0,-1 0 0,-1 0 0,0-1 0,-1-13 0,1 24 0,0-1 0,0 0 0,0 0 0,0 0 0,0 0 0,0 0 0,0 0 0,0 1 0,0-1 0,0 0 0,-1 0 0,1 0 0,0 0 0,-1 1 0,1-1 0,0 0 0,-1 0 0,1 1 0,-1-1 0,1 0 0,-1 1 0,0-1 0,1 0 0,-1 1 0,0-1 0,1 1 0,-1-1 0,0 1 0,1-1 0,-1 1 0,0 0 0,0-1 0,0 1 0,0 0 0,1 0 0,-1 0 0,0-1 0,0 1 0,0 0 0,0 0 0,0 0 0,1 0 0,-1 1 0,0-1 0,-1 0 0,0 1 0,1 0 0,-1-1 0,1 1 0,-1 0 0,1 0 0,0 0 0,-1 1 0,1-1 0,0 0 0,0 0 0,0 1 0,0-1 0,0 1 0,0-1 0,0 1 0,0-1 0,0 1 0,1-1 0,-1 1 0,1 0 0,-1 0 0,0 2 0,1-1 0,-1-1 0,1 1 0,0-1 0,0 1 0,0-1 0,0 1 0,0-1 0,0 0 0,1 1 0,-1-1 0,1 1 0,0-1 0,0 0 0,0 1 0,0-1 0,0 0 0,0 0 0,0 0 0,1 0 0,-1 0 0,1 0 0,-1 0 0,1 0 0,3 2 0,-2-3 0,1 1 0,-1-1 0,1 1 0,0-1 0,-1 0 0,1-1 0,0 1 0,0-1 0,0 1 0,0-1 0,-1 0 0,1-1 0,0 1 0,0-1 0,6-1 0,0-1 0,-1 0 0,0-1 0,0 0 0,0 0 0,-1-1 0,0 0 0,1 0 0,9-10 0,59-57 0,-72 67 0,29-31 0,55-73 0,-79 95 0,-1 0 0,0-1 0,-1 0 0,-1 0 0,0-1 0,-1 0 0,-1 0 0,0 0 0,2-19 0,-7 34 0,0 0 0,1 0 0,-1 0 0,0 0 0,1 0 0,-1 0 0,0 0 0,0 0 0,0 0 0,0 0 0,0 0 0,0 0 0,0 0 0,-1 0 0,1 0 0,0 0 0,0 0 0,-1 0 0,1 0 0,-1 0 0,1 0 0,-1 0 0,1 0 0,-1 0 0,1 1 0,-1-1 0,0 0 0,0 0 0,1 1 0,-1-1 0,0 0 0,0 1 0,0-1 0,0 1 0,0-1 0,0 1 0,0-1 0,0 1 0,-1-1 0,0 2 0,-1-1 0,1 1 0,0-1 0,-1 1 0,1 0 0,0 0 0,-1 0 0,1 0 0,0 0 0,0 0 0,0 1 0,0-1 0,0 1 0,0-1 0,0 1 0,-2 2 0,-10 14 0,0 1 0,2 1 0,0 0 0,1 0 0,0 1 0,2 1 0,1-1 0,1 2 0,0-1 0,2 1 0,0 0 0,2 0 0,1 0 0,0 42 0,2-60-1,1-1-1,-1 1 1,1 0-1,0-1 1,0 1-1,0-1 1,1 1-1,-1-1 1,1 1-1,0-1 1,1 0-1,-1 0 1,1 0-1,0 0 1,-1 0-1,2-1 1,-1 1-1,0-1 1,1 0-1,-1 0 1,1 0-1,0-1 1,0 1-1,0-1 1,1 0-1,-1 0 1,0 0-1,1-1 1,-1 1 0,1-1-1,0 0 1,-1 0-1,1-1 1,0 1-1,4-1 1,3 0-154,-1 0 0,1-1 0,-1 0 0,0-1 1,0 0-1,0 0 0,0-2 0,0 1 0,0-1 0,-1-1 1,1 0-1,-1 0 0,17-13 0,9-18-8824,-4-8-11979</inkml:trace>
</inkml:ink>
</file>

<file path=ppt/ink/ink5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7:00.611"/>
    </inkml:context>
    <inkml:brush xml:id="br0">
      <inkml:brushProperty name="width" value="0.025" units="cm"/>
      <inkml:brushProperty name="height" value="0.025" units="cm"/>
    </inkml:brush>
  </inkml:definitions>
  <inkml:trace contextRef="#ctx0" brushRef="#br0">0 66 13549,'0'0'3427,"2"-10"-544,4-33 517,-1 31 1862,-2 21-3823,-1 21-1136,-18 356 1870,16-385-2169,0 0 0,0-1 0,0 1 1,0 0-1,0-1 0,0 1 0,0 0 0,0-1 0,0 1 1,0 0-1,0-1 0,0 1 0,1-1 0,-1 1 0,0 0 0,0-1 1,1 1-1,-1-1 0,1 1 0,-1-1 0,0 1 0,1-1 0,-1 1 1,1-1-1,-1 1 0,1-1 0,-1 1 0,1-1 0,0 0 1,-1 1-1,2-1 0,20-6 101,21-26-12,13-23-93,-3-3 0,-3-2 0,-2-2 0,45-77 0,-88 124-3694,-21 18-5029,-4 8-2915</inkml:trace>
</inkml:ink>
</file>

<file path=ppt/ink/ink5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7:00.968"/>
    </inkml:context>
    <inkml:brush xml:id="br0">
      <inkml:brushProperty name="width" value="0.025" units="cm"/>
      <inkml:brushProperty name="height" value="0.025" units="cm"/>
    </inkml:brush>
  </inkml:definitions>
  <inkml:trace contextRef="#ctx0" brushRef="#br0">11 0 18161,'0'0'3075,"-11"72"-1153,11-37 32,19-6-1346,10-3-287,9-8-193,5-11-577,6-7-1953,2-3-1794,-3-16-2626,-1-6-5414</inkml:trace>
</inkml:ink>
</file>

<file path=ppt/ink/ink5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7:01.339"/>
    </inkml:context>
    <inkml:brush xml:id="br0">
      <inkml:brushProperty name="width" value="0.025" units="cm"/>
      <inkml:brushProperty name="height" value="0.025" units="cm"/>
    </inkml:brush>
  </inkml:definitions>
  <inkml:trace contextRef="#ctx0" brushRef="#br0">174 1 16720,'0'0'11659,"-10"4"-10837,-6 4-612,0 1 1,1 1-1,0 0 1,0 1-1,1 0 1,-12 14-1,10-10-89,8-7 141,24-12-586,-5 1 86,0 1 1,1 0-1,-1 1 0,1 0 0,-1 0 1,1 1-1,-1 1 0,15 2 0,-21-2 223,0-1 0,0 1-1,0 0 1,-1 1 0,1-1-1,0 1 1,0 0 0,-1 0-1,0 1 1,1-1 0,-1 1-1,0 0 1,0 0 0,0 0-1,0 1 1,-1-1 0,0 1-1,1 0 1,-1 0 0,-1 0-1,4 5 1,-5-6 83,-1-1 0,1 0 0,-1 0 0,1 1 0,-1-1 0,0 0 0,0 0 0,0 1 0,0-1 0,0 0 0,-1 1 0,1-1 0,-1 0 0,1 0 0,-1 0 0,0 1 0,0-1 0,0 0 0,0 0 1,0 0-1,0 0 0,-1-1 0,1 1 0,-1 0 0,1 0 0,-1-1 0,0 1 0,1-1 0,-1 1 0,0-1 0,0 0 0,0 0 0,-3 2 0,-8 3 481,1 0 1,-1-1-1,-27 8 1,40-13-550,-16 5 0,1-2 0,-1 0 0,1 0 0,-1-2 0,-17 1 0,32-2-78,-1 0-1,1 0 1,0 0-1,0 0 1,0-1-1,0 1 1,0 0-1,-1 0 1,1-1-1,0 1 1,0 0-1,0-1 1,0 1-1,0-1 1,0 0-1,0 1 1,0-1-1,0 0 1,1 1-1,-1-1 1,0 0-1,0 0 1,0 0-1,1 0 1,-1 0-1,0-1 1,-2-32-8960,5 0-9241</inkml:trace>
</inkml:ink>
</file>

<file path=ppt/ink/ink5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7:02.583"/>
    </inkml:context>
    <inkml:brush xml:id="br0">
      <inkml:brushProperty name="width" value="0.025" units="cm"/>
      <inkml:brushProperty name="height" value="0.025" units="cm"/>
    </inkml:brush>
  </inkml:definitions>
  <inkml:trace contextRef="#ctx0" brushRef="#br0">49 499 4805,'0'0'14488,"-8"-3"-10527,-24-14-939,31 17-2946,1 0 1,-1 0-1,1-1 1,-1 1-1,1 0 1,-1-1-1,1 1 1,0 0-1,-1-1 1,1 1-1,0 0 1,-1-1-1,1 1 1,0-1-1,-1 1 1,1-1-1,0 1 1,0-1-1,0 1 1,-1-1-1,1 1 1,0-1-1,0 1 1,0-1-1,0 1 1,0-1-1,0 1 1,0-1-1,0 1 1,0-1-1,0 1 1,0-1 0,0 1-1,0-1 1,1 1-1,-1-1 1,0 1-1,0-1 1,1 1-1,-1 0 1,0-1-1,0 1 1,1-1-1,-1 1 1,0 0-1,1-1 1,0 0-1,18-12 771,-17 12-727,9-5 36,0 0 1,1 1 0,-1 0 0,1 1 0,0 1 0,22-5 0,-32 8-137,1-1 0,-1 1-1,1-1 1,0 1 0,-1 0 0,1 0 0,0 0 0,-1 1 0,1-1-1,-1 0 1,1 1 0,-1 0 0,1-1 0,-1 1 0,1 0-1,-1 0 1,1 1 0,-1-1 0,0 0 0,0 1 0,0 0 0,0-1-1,0 1 1,0 0 0,0 0 0,0 0 0,-1 0 0,1 0-1,-1 0 1,0 1 0,1-1 0,-1 0 0,0 1 0,0-1-1,-1 1 1,1-1 0,0 5 0,1 10-20,-2-1 0,0 1 0,0-1 0,-2 1 0,0-1 0,-7 24 0,-3 33 0,12-72 0,-1 0 0,1 0 0,0 1 0,0-1 0,0 0 0,0 0 0,0 0 0,0 0 0,0 1 0,0-1 0,1 0 0,-1 0 0,0 0 0,1 0 0,-1 0 0,0 1 0,1-1 0,0 0 0,-1 0 0,1 0 0,0 0 0,-1-1 0,1 1 0,0 0 0,0 0 0,0 0 0,1 1 0,0-2 0,0 1 0,0-1 0,0 1 0,0-1 0,1 0 0,-1 0 0,0 0 0,0 0 0,0 0 0,0 0 0,0-1 0,0 1 0,0-1 0,3 0 0,5-3 0,1-1 0,-1 0 0,0 0 0,0-1 0,8-6 0,3-4-11,0-1 1,-2-1-1,0 0 0,-1-1 1,-1-1-1,-1-1 0,0-1 1,-2 0-1,17-35 0,-65 112-603,25-32 602,-10 47 0,17-63 53,1 0 0,0 1-1,0-1 1,1 0 0,-1 0-1,2 0 1,-1 1 0,1-1 0,0 0-1,1 0 1,3 10 0,-5-15-36,1 0 0,0 0 1,0-1-1,0 1 0,1-1 1,-1 1-1,0-1 0,0 0 1,1 1-1,-1-1 0,1 0 1,-1 0-1,1 0 0,0 0 1,-1 0-1,1 0 1,0 0-1,0-1 0,-1 1 1,1-1-1,0 1 0,0-1 1,0 0-1,0 1 0,0-1 1,0 0-1,-1 0 0,1-1 1,0 1-1,0 0 0,0-1 1,0 1-1,0-1 0,-1 1 1,3-2-1,3-1 2,-1 1 0,0-1 0,0-1 0,0 1 1,-1-1-1,1 0 0,-1 0 0,8-8 0,-3-1-7,0 1 0,-2-1 0,1-1 0,-2 1 0,0-1 0,0-1 0,-1 1 0,-1-1 0,-1 0 0,0 0 0,0-1 0,-2 1 0,0-1 0,-1 1 0,-1-17 0,0 32 0,0 0 0,0 0 0,0 0 0,0 0 0,0 0 0,0 0 0,0 0 0,0 1 0,0-1 0,0 0 0,0 0 0,-1 0 0,1 0 0,0 0 0,0 0 0,0 0 0,0 0 0,0 0 0,0 0 0,0 1 0,-1-1 0,1 0 0,0 0 0,0 0 0,0 0 0,0 0 0,0 0 0,0 0 0,-1 0 0,1 0 0,0 0 0,0 0 0,0 0 0,0 0 0,0 0 0,-1 0 0,1 0 0,0-1 0,0 1 0,0 0 0,0 0 0,0 0 0,0 0 0,0 0 0,-1 0 0,1 0 0,0 0 0,0 0 0,0 0 0,0-1 0,0 1 0,0 0 0,0 0 0,0 0 0,0 0 0,0 0 0,0 0 0,-1-1 0,1 1 0,-7 12 0,5-4 0,0 0 0,1 0 0,0 0 0,0 0 0,0 0 0,1 1 0,2 15 0,-2-23 0,0 1 0,1 0 0,-1-1 0,1 1 0,-1 0 0,1-1 0,0 1 0,-1-1 0,1 1 0,0-1 0,0 1 0,0-1 0,0 0 0,0 1 0,0-1 0,1 0 0,-1 0 0,0 0 0,1 0 0,-1 0 0,1 0 0,-1 0 0,1 0 0,-1-1 0,1 1 0,0 0 0,-1-1 0,1 0 0,0 1 0,-1-1 0,1 0 0,0 0 0,-1 0 0,1 0 0,0 0 0,0 0 0,-1 0 0,1-1 0,0 1 0,-1-1 0,1 1 0,-1-1 0,4-1 0,6-3 0,0 0 0,-1-1 0,1-1 0,-1 1 0,-1-2 0,1 1 0,-1-1 0,15-18 0,-13 15 0,0 0 0,1 0 0,0 1 0,19-12 0,-30 23 0,-1-1 0,1 0 0,-1 1 0,1-1 0,-1 0 0,0 1 0,1-1 0,-1 1 0,0-1 0,1 1 0,-1-1 0,0 1 0,1-1 0,-1 1 0,0-1 0,0 1 0,0-1 0,1 1 0,-1-1 0,0 1 0,0 0 0,0-1 0,0 1 0,0-1 0,0 1 0,0-1 0,0 1 0,0 0 0,0-1 0,-1 1 0,1-1 0,0 1 0,0-1 0,0 1 0,-1-1 0,1 1 0,-1 0 0,-4 27 0,-1-5 0,1-5 0,1 0 0,0 0 0,1 0 0,-1 20 0,5-37 0,-1-1 0,0 0 0,0 1 0,0-1 0,1 1 0,-1-1 0,0 0 0,0 1 0,1-1 0,-1 0 0,0 1 0,0-1 0,1 0 0,-1 1 0,1-1 0,-1 0 0,0 0 0,1 1 0,-1-1 0,0 0 0,1 0 0,-1 0 0,1 0 0,-1 0 0,1 0 0,-1 1 0,0-1 0,1 0 0,-1 0 0,1 0 0,-1 0 0,1-1 0,-1 1 0,1 0 0,-1 0 0,0 0 0,1 0 0,-1 0 0,1 0 0,-1-1 0,0 1 0,1 0 0,-1 0 0,0-1 0,1 1 0,0-1 0,21-10 0,57-55 0,-60 49 0,1 0 0,0 1 0,29-17 0,-48 33 0,-1-1 0,1 1 0,0-1 0,-1 1 0,1 0 0,0-1 0,-1 1 0,1 0 0,0-1 0,0 1 0,-1 0 0,1 0 0,0 0 0,0 0 0,-1 0 0,1 0 0,0 0 0,0 0 0,-1 0 0,1 0 0,0 0 0,-1 0 0,1 1 0,0-1 0,0 0 0,-1 1 0,1-1 0,0 0 0,-1 1 0,1 0 0,0 0 0,0 0 0,0 1 0,0-1 0,-1 1 0,1-1 0,0 1 0,-1 0 0,0-1 0,1 1 0,-1 0 0,0-1 0,0 1 0,0 2 0,-7 60 0,6-59 0,-25 102 0,14-64 0,-10 69 0,22-112 0,0 0 0,0 1 0,0-1 0,0 0 0,0 0 0,0 0 0,0 0 0,0 0 0,0 1 0,0-1 0,0 0 0,0 0 0,0 0 0,0 0 0,0 1 0,0-1 0,0 0 0,0 0 0,0 0 0,0 0 0,0 0 0,0 1 0,0-1 0,1 0 0,-1 0 0,0 0 0,0 0 0,0 0 0,0 0 0,0 1 0,0-1 0,0 0 0,0 0 0,1 0 0,-1 0 0,0 0 0,0 0 0,0 0 0,0 0 0,0 0 0,1 0 0,-1 0 0,0 0 0,0 0 0,0 0 0,0 0 0,0 0 0,1 0 0,-1 0 0,0 0 0,0 0 0,0 0 0,0 0 0,1 0 0,-1 0 0,0 0 0,0 0 0,0 0 0,13-9 0,11-14 0,-3-7-97,-1 0 0,-1-2 0,-2 0-1,-1-1 1,-2-1 0,-1 0 0,-2-1 0,-1 0 0,6-42-1,-7 45-670,1 0 0,2 1 0,0 0 0,26-43 0,-20 42 1051,-2-1 1,-1-1-1,11-39 1,-56 193 635,5 2 1,5 1-1,-5 176 1,25-298-920,0 0 0,0 0 0,0 0 0,0 1 0,0-1 0,0 0 0,0 0 0,0 0 0,0 0 0,1 0 0,-1 0 0,0 0 0,1 0 0,-1 0 0,1 0 0,-1 0 0,1 0 0,-1 0 0,1 0 0,0 0 0,-1 0 0,1 0 0,0-1 0,0 1 0,0 0 0,0-1 0,1 2 0,-1-2 0,0-1 0,-1 1 0,1 0 0,0 0 0,0-1 0,-1 1 0,1-1 0,0 1 0,0-1 0,-1 1 0,1-1 0,-1 1 0,1-1 0,0 1 0,-1-1 0,1 0 0,-1 1 0,1-1 0,-1 0 0,0 0 0,1 1 0,-1-1 0,0 0 0,1 0 0,-1 0 0,0 0 0,0 1 0,0-1 0,0 0 0,0 0 0,0 0 0,0 0 0,0 1 0,0-2 0,1-8-177,-1-1 1,0 1-1,-1 0 0,0-1 1,0 1-1,-1 0 1,-1 0-1,1 0 0,-2 0 1,1 0-1,-1 1 0,-8-14 1,-5-3-931,-1 1 0,-38-42 0,4 7 761,52 60 433,-1-1 0,1 1 0,-1-1 0,1 1 0,0-1 0,-1 1 0,1-1-1,0 1 1,-1-1 0,1 0 0,0 1 0,0-1 0,0 1 0,-1-1 0,1 1 0,0-1 0,0 0 0,0 1 0,0-1 0,0 0-1,0 1 1,0-1 0,0 1 0,1-1 0,-1 0 0,0 1 0,0-1 0,0 1 0,1-1 0,-1 0 0,19-10 1079,37 3-659,-44 7-151,24-3-232,-16 3-651,1-2 0,35-9 0,-41 3-3536,-12-3-2481,-3-5-5201</inkml:trace>
</inkml:ink>
</file>

<file path=ppt/ink/ink5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7:02.938"/>
    </inkml:context>
    <inkml:brush xml:id="br0">
      <inkml:brushProperty name="width" value="0.025" units="cm"/>
      <inkml:brushProperty name="height" value="0.025" units="cm"/>
    </inkml:brush>
  </inkml:definitions>
  <inkml:trace contextRef="#ctx0" brushRef="#br0">30 12 19603,'-21'-5'1921,"13"1"-159,8 1-865,2 3-961,22 0-1121,6 5-1250,12 11-2946,8 4-9064</inkml:trace>
</inkml:ink>
</file>

<file path=ppt/ink/ink5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7:03.279"/>
    </inkml:context>
    <inkml:brush xml:id="br0">
      <inkml:brushProperty name="width" value="0.025" units="cm"/>
      <inkml:brushProperty name="height" value="0.025" units="cm"/>
    </inkml:brush>
  </inkml:definitions>
  <inkml:trace contextRef="#ctx0" brushRef="#br0">166 36 21300,'0'0'10736,"-10"-6"-10560,2 1-199,1 1 1,-1 0-1,0 1 1,-1 0-1,1 0 0,0 1 1,-11-2-1,16 4 15,0-1-1,0 1 0,0 0 0,0 0 1,0 0-1,0 0 0,0 1 0,0-1 1,0 1-1,0-1 0,0 1 0,1 0 1,-1 0-1,0 1 0,0-1 0,1 0 1,-1 1-1,1 0 0,-1 0 0,1-1 1,0 1-1,-1 1 0,1-1 0,0 0 1,1 0-1,-1 1 0,0-1 0,1 1 0,-3 4 1,4-7-5,0 1 0,-1 0 0,1-1 0,0 1 0,-1 0-1,1-1 1,0 1 0,0 0 0,0-1 0,0 1 0,0 0 0,0 0 0,0-1 0,0 1 0,0 0 0,0-1 0,0 1 0,0 0 0,0-1 0,1 1 0,-1 0 0,0-1 0,0 1 0,1 0 0,-1-1 0,1 1 0,-1-1-1,1 2 1,21 7-484,41-8-1327,-48-2 782,27 0-1188,-22 0 1686,1 1 1,-1 1-1,36 5 0,-54-6 631,-1 0-1,1 0 1,-1 1-1,1-1 0,-1 0 1,1 1-1,-1-1 1,0 1-1,1 0 0,-1-1 1,0 1-1,1 0 1,-1 0-1,0 0 0,0 0 1,0 0-1,0 0 1,0 0-1,0 0 1,0 0-1,0 1 0,0-1 1,0 0-1,-1 0 1,1 1-1,0-1 0,-1 1 1,1-1-1,-1 1 1,0-1-1,0 1 0,1-1 1,-1 1-1,0-1 1,0 1-1,0-1 0,0 1 1,-1 1-1,0 1 270,-1 0-1,1 0 1,-1 0-1,0 0 1,0 0-1,0-1 1,0 1-1,-1-1 1,0 1-1,1-1 1,-1 0-1,-5 4 1,-3 3-241,-1-1 1,-1 0-1,1 0 0,-1-2 0,0 1 1,-1-2-1,0 1 0,0-2 1,-23 6-1,37-11-143,-1 1 0,1-1 0,0 0 1,-1 0-1,1 0 0,-1 0 0,1 0 0,-1 0 0,1 0 0,0 0 1,-1 0-1,1 0 0,-1 0 0,1 0 0,0 0 0,-1-1 0,1 1 1,-1 0-1,1 0 0,0 0 0,-1 0 0,1-1 0,0 1 0,-1 0 1,1 0-1,0-1 0,-1 1 0,1 0 0,0-1 0,0 1 1,-1 0-1,1-1 0,0 1 0,0 0 0,0-1 0,-1 1 0,1-1 1,0 0-1,5-20-2900,18-18-6468,7 8-3523</inkml:trace>
</inkml:ink>
</file>

<file path=ppt/ink/ink5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7:03.656"/>
    </inkml:context>
    <inkml:brush xml:id="br0">
      <inkml:brushProperty name="width" value="0.025" units="cm"/>
      <inkml:brushProperty name="height" value="0.025" units="cm"/>
    </inkml:brush>
  </inkml:definitions>
  <inkml:trace contextRef="#ctx0" brushRef="#br0">33 410 12556,'0'0'16469,"-6"9"-16298,1-1-156,2-6-18,1 1 0,0 0 0,0-1 0,0 1 0,1 0 0,-1 0 0,1 1 0,-1-1 0,1 0 0,0 0 0,0 1 0,1-1 0,-1 4 0,1-6-17,0-1 1,1 1 0,-1 0-1,1-1 1,-1 1-1,0-1 1,1 1-1,-1 0 1,1-1-1,0 1 1,-1-1-1,1 1 1,-1-1-1,1 0 1,0 1-1,-1-1 1,1 0 0,0 1-1,-1-1 1,1 0-1,0 0 1,0 0-1,-1 1 1,1-1-1,0 0 1,0 0-1,-1 0 1,1 0-1,0 0 1,0-1-1,-1 1 1,1 0-1,0 0 1,1-1 0,30-5-95,-22 1 129,0-1 1,0 0 0,0 0 0,-1-1 0,0 0 0,0 0 0,-1-1 0,9-11 0,56-74 78,-72 91-91,25-35 1047,35-64 0,-54 87-822,-1 0 1,0 0-1,-1 0 0,-1-1 0,0 1 0,-1-1 0,0 0 0,0-24 0,-3 39-228,1-1 0,-1 0 0,0 1 0,0-1 0,0 1 0,0-1 0,0 1 0,0-1 0,0 0 0,0 1 0,0-1 0,-1 1 0,1-1 0,0 1 0,0-1 0,0 0 0,-1 1 0,1-1 0,0 1 0,-1-1 0,1 1 0,0 0 0,-1-1 0,1 1 0,0-1 0,-1 1 0,1 0 0,-1-1 0,1 1 0,-1 0 0,1-1 0,-1 1 0,1 0 0,-1 0 0,1-1 0,-1 1 0,0 0 0,1 0 0,-1 0 0,1 0 0,-1 0 0,1 0 0,-1 0 0,0 0 0,1 0 0,-1 0 0,1 0 0,-1 0 0,0 0 0,1 1 0,-1-1 0,1 0 0,-1 0 0,1 1 0,-1-1 0,0 1 0,-30 21 0,16-6 0,1 1 0,1 0 0,0 0 0,1 2 0,1-1 0,1 2 0,0-1 0,2 1 0,0 0 0,1 1 0,2 0 0,0 0 0,-4 32 0,9-51-15,0 1 1,0-1-1,-1 0 1,2 1-1,-1-1 0,0 0 1,0 1-1,1-1 1,-1 0-1,1 1 1,-1-1-1,1 0 0,0 0 1,0 0-1,0 0 1,1 1-1,-1-1 0,0-1 1,1 1-1,-1 0 1,1 0-1,-1 0 0,1-1 1,0 1-1,0-1 1,0 0-1,0 1 0,0-1 1,0 0-1,0 0 1,0 0-1,1 0 1,-1-1-1,0 1 0,0-1 1,1 1-1,-1-1 1,0 0-1,5 0 0,10-1-187,0 0 0,0-1 0,-1-1 0,30-9-1,-1 1-108,-38 9 245,1 1 0,-1 0-1,1 0 1,-1 1 0,1 0-1,0 0 1,14 3 0,-20-2 105,0 0 0,-1 0 0,1 0 0,0 0 0,0 0 0,-1 0 0,1 0 0,-1 1 0,1-1 0,-1 1 0,1-1 0,-1 1 0,0 0 0,0-1 0,0 1 0,0 0 0,0 0 1,0 0-1,0 0 0,-1 0 0,1 0 0,-1 0 0,1 0 0,-1 0 0,0 0 0,0 0 0,0 0 0,0 0 0,0 0 0,0 0 0,-1 0 0,0 4 0,0-3-288,1 0 0,-1 0 0,1 1 0,-1-1 0,0 0 0,0-1-1,-1 1 1,1 0 0,-1 0 0,1 0 0,-3 2 0,-4 2-5768</inkml:trace>
</inkml:ink>
</file>

<file path=ppt/ink/ink5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7:04.914"/>
    </inkml:context>
    <inkml:brush xml:id="br0">
      <inkml:brushProperty name="width" value="0.025" units="cm"/>
      <inkml:brushProperty name="height" value="0.025" units="cm"/>
    </inkml:brush>
  </inkml:definitions>
  <inkml:trace contextRef="#ctx0" brushRef="#br0">186 380 13837,'0'0'7965,"-11"-7"-5114,-38-19-695,47 25-2041,0 0 0,0 0 0,0 1 0,0-1 0,0 1 0,-1 0 0,1-1 0,0 1 0,0 0 0,0 0 0,-1 0 0,1 1 0,0-1-1,0 0 1,0 1 0,0 0 0,0-1 0,0 1 0,0 0 0,0 0 0,0 0 0,0 0 0,0 0 0,0 1 0,1-1 0,-1 1 0,1-1 0,-2 2-1,-3 4 66,0 0 0,1 1 0,0-1 0,-7 17-1,9-19-92,-2 3-50,1 1 1,0-1-1,1 1 1,0 0-1,0 0 0,1 0 1,0 0-1,1 1 0,-1-1 1,2 0-1,0 1 1,0-1-1,2 15 0,-1-22-28,0-1 0,0 1 0,0-1 0,0 1-1,0-1 1,0 0 0,0 1 0,1-1 0,-1 0 0,0 0 0,1 0-1,-1 0 1,1 0 0,-1 0 0,1-1 0,0 1 0,-1 0-1,1-1 1,0 1 0,-1-1 0,1 0 0,0 0 0,0 1 0,-1-1-1,3 0 1,46-5 252,-33 0-213,0 0 0,0-2-1,-1 0 1,0 0-1,0-2 1,-1 0-1,22-18 1,-3 0 74,60-62 0,-80 75-122,0-1 0,-1 0 0,0-1 0,-2 0 0,1-1 0,-2 0 0,12-26 0,-24 40-78,-7 11-110,-9 13-245,-11 24 290,-27 58 0,45-82 163,2 1 0,0 0 0,2 1 0,1 0 0,-5 26 0,11-47-12,-1 0 0,1-1 0,-1 1 0,1 0 0,0 0-1,0-1 1,0 1 0,0 0 0,0 0 0,0-1 0,1 1 0,-1 0 0,1 0 0,-1-1-1,1 1 1,-1-1 0,1 1 0,0 0 0,0-1 0,0 1 0,0-1 0,0 0-1,2 3 1,-1-3 9,0-1-1,0 1 0,0 0 0,-1-1 0,1 0 0,0 0 1,0 1-1,0-1 0,0 0 0,0 0 0,0-1 1,0 1-1,-1 0 0,1-1 0,0 1 0,0-1 0,3-1 1,10-5 79,0 0 0,0-1 0,23-18 0,14-13-108,-2-2 0,81-84 0,-106 96-8,-1-1 0,0-1 0,-3 0 0,-1-2 0,-1 0 0,15-39 0,-31 65-19,0 0 0,-1 0 0,0 0 0,0 0 0,0 0 0,0-14 1,-24 52-283,-253 478 1090,265-490-769,1 1 0,1 0 0,1 0 0,0 1 0,1 0 0,2 0 0,-4 38 0,8-58-12,0 1 0,0-1 0,0 0 1,0 1-1,0-1 0,0 0 0,0 0 0,1 1 0,-1-1 0,0 0 1,1 0-1,-1 0 0,1 0 0,-1 1 0,1-1 0,0 0 1,-1 0-1,1 0 0,0 0 0,0 0 0,0-1 0,0 1 0,0 0 1,0 0-1,0-1 0,0 1 0,0 0 0,3 0 0,-1 0-56,0 0-1,1-1 0,-1 0 0,0 0 1,1 0-1,-1 0 0,0 0 0,1 0 1,-1-1-1,7-2 0,1 0-114,0-1 0,0-1-1,0 1 1,-1-2 0,17-11 0,0-6 272,-1-1 1,-1-2 0,-2 0 0,25-36 0,72-125 568,-91 139-580,9-13 25,136-244 167,-300 510-553,93-146 339,-13 18 212,3 3 0,-46 124 0,83-171-204,6-33-64,0 0 1,0 1-1,0-1 0,1 0 1,-1 0-1,0 1 0,0-1 1,0 0-1,0 0 0,0 1 1,0-1-1,1 0 0,-1 0 1,0 0-1,0 1 0,0-1 1,1 0-1,-1 0 0,0 0 1,0 0-1,1 0 0,-1 1 1,0-1-1,0 0 0,1 0 1,-1 0-1,0 0 0,0 0 1,1 0-1,-1 0 0,0 0 1,0 0-1,1 0 0,-1 0 0,0 0 1,1 0-1,-1 0 0,0 0 1,0 0-1,1 0 0,-1 0 1,0 0-1,0-1 0,1 1 1,-1 0-1,0 0 0,0 0 1,1-1-1,4-2-2,0-1 0,0-1 0,0 1 0,-1-1 0,1 1 0,-1-1 0,4-6 0,18-28-98,43-83 0,-58 98 63,0-1 0,-2-1 0,0 1 0,9-52 1,-20 87 64,1-1 1,1 1-1,0-1 1,0 1 0,1-1-1,3 13 1,-4-19-23,1 0 1,0 0 0,0 0-1,0 0 1,0-1-1,0 1 1,1 0-1,-1-1 1,1 1 0,0-1-1,0 1 1,0-1-1,0 0 1,0 0-1,0 0 1,1 0 0,-1 0-1,1 0 1,-1-1-1,1 1 1,0-1 0,0 1-1,0-1 1,-1 0-1,1-1 1,0 1-1,4 0 1,1 0-7,-1 0 0,1-1 0,0-1 0,0 1 0,0-1 0,-1 0 0,1-1 0,-1 0 0,1 0 0,-1-1 0,0 0 0,1 0 0,8-6 0,-3 1 0,-1 0 0,0-2 0,0 1 0,-1-2 0,19-21 0,-87 101 0,49-59 0,0 1 0,1 0 0,1 1 0,0 0 0,0 0 0,1 0 0,1 0 0,0 1 0,1 0 0,-3 23 0,5-35 0,1 0 0,0 0 0,0 0 0,0 1 0,0-1 0,0 0 0,1 0 0,-1 0 0,0 0 0,1 0 0,-1 0 0,0 0 0,1 0 0,-1 0 0,1 0 0,-1 0 0,1 0 0,0 0 0,-1 0 0,1 0 0,0 0 0,0 0 0,0-1 0,0 1 0,0 0 0,0-1 0,1 2 0,0-2 0,1 1 0,0 0 0,-1-1 0,1 1 0,0-1 0,-1 0 0,1 0 0,0 0 0,-1 0 0,1-1 0,3 0 0,5-1 0,-1-1 0,1-1 0,-1 0 0,0 0 0,9-6 0,48-33 0,-31 19 0,55-28 0,-89 51 0,0 0 0,0 0 0,0 1 0,0-1 0,0 0 0,0 1 0,0-1 0,0 1 0,0 0 0,0-1 0,0 1 0,0 0 0,0 0 0,3 1 0,-4-1 0,0 1 0,0-1 0,-1 1 0,1-1 0,0 0 0,-1 1 0,1 0 0,0-1 0,-1 1 0,1-1 0,-1 1 0,1 0 0,0-1 0,-1 1 0,0 0 0,1 0 0,-1-1 0,1 1 0,-1 0 0,0 0 0,0 0 0,1 0 0,-1 1 0,0 6 0,0 0 0,0 0 0,-1 1 0,0-1 0,-4 15 0,1-4 0,4-17 0,-1 0 0,1 0 0,0 0 0,0 0 0,0 0 0,0 0 0,0 0 0,0 0 0,1 0 0,-1 0 0,0 0 0,2 4 0,-1-5 0,-1-1 0,1 1 0,-1 0 0,1-1 0,0 1 0,-1 0 0,1-1 0,-1 1 0,1-1 0,0 1 0,0-1 0,-1 1 0,1-1 0,0 0 0,0 1 0,-1-1 0,1 0 0,0 0 0,0 0 0,0 1 0,1-1 0,3-1 0,-1 1 0,1-1 0,0 0 0,-1 0 0,1 0 0,-1-1 0,1 1 0,-1-1 0,6-4 0,25-14-53,-26 14-69,0 0 0,0 1 0,1 0-1,0 0 1,0 1 0,0 1 0,18-5 0,-27 8-1,-1 1 1,0-1 0,1 0 0,-1 0 0,0 1-1,1-1 1,-1 0 0,0 0 0,1 1-1,-1-1 1,0 0 0,1 1 0,-1-1-1,0 1 1,0-1 0,0 0 0,1 1-1,-1-1 1,0 1 0,0-1 0,0 0-1,0 1 1,0-1 0,0 1 0,0-1 0,0 1-1,0-1 1,0 1 0,0-1 0,0 0-1,0 1 1,0-1 0,0 1 0,0-1-1,0 1 1,-1-1 0,1 0 0,0 1-1,0-1 1,-1 1 0,1-1 0,0 0-1,0 1 1,-1-1 0,1 0 0,0 0-1,-1 1 1,1-1 0,-13 13-5766</inkml:trace>
</inkml:ink>
</file>

<file path=ppt/ink/ink5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7:06.066"/>
    </inkml:context>
    <inkml:brush xml:id="br0">
      <inkml:brushProperty name="width" value="0.025" units="cm"/>
      <inkml:brushProperty name="height" value="0.025" units="cm"/>
    </inkml:brush>
  </inkml:definitions>
  <inkml:trace contextRef="#ctx0" brushRef="#br0">190 167 7079,'23'-31'10910,"-21"28"-10204,-1 1 0,0-1 0,0 0 0,0 0 0,-1 1 1,1-1-1,-1 0 0,1 0 0,-1-5 0,0 7-549,0 0 1,0 0-1,0 0 1,-1 0-1,1 0 1,0 0-1,-1 0 1,1 0-1,0 0 1,-1 0-1,1 1 1,-1-1-1,1 0 1,-1 0-1,0 0 1,1 1-1,-1-1 1,0 0-1,1 0 1,-1 1-1,0-1 1,0 1-1,0-1 1,-1 0-1,-1 0-80,1 1 1,-1 0-1,1-1 0,-1 1 0,1 0 1,-1 0-1,1 0 0,-1 1 0,1-1 1,-1 1-1,1-1 0,-1 1 0,1 0 1,-4 1-1,-4 3-42,0 1-1,0 0 1,1 0-1,0 1 1,0 0 0,1 0-1,-1 1 1,2 0 0,-11 15-1,8-11-37,1 1-1,1 0 0,0 0 0,1 1 1,0 0-1,-7 21 0,14-34 7,-1 1 1,0 0-1,1 0 0,-1 0 0,1 0 0,0 0 0,0 0 1,-1 0-1,1 0 0,1 1 0,-1-1 0,0 0 1,0 0-1,1 0 0,-1 0 0,1 0 0,1 2 0,-1-3 12,0 0 0,-1 0 0,1 0-1,0-1 1,0 1 0,0 0 0,0-1-1,0 1 1,0-1 0,0 1-1,0-1 1,0 0 0,0 1 0,0-1-1,1 0 1,-1 0 0,0 0 0,0 0-1,0 0 1,0 0 0,0 0-1,2 0 1,5-2 97,0 0-1,-1 0 0,1 0 0,-1-1 1,0-1-1,0 1 0,11-8 1,6-4-23,-1-2-1,-1 0 1,0-1 0,-2-1 0,0-1 0,-1-1-1,-1-1 1,-1 0 0,-1-1 0,16-33 0,-30 52-85,0-1 1,0 0 0,0 0-1,-1 0 1,0 0 0,0 0-1,0-8 1,-1 13-5,0-1 0,0 1 0,-1 0 0,1 0 0,0-1 0,-1 1 0,1 0 0,0 0 0,-1-1 0,1 1 0,0 0 0,-1 0 0,1 0 0,-1 0 0,1-1 0,0 1 0,-1 0 0,1 0 0,-1 0 0,1 0 0,0 0 0,-1 0 0,1 0 0,-1 0 0,1 0 0,0 0 0,-1 1 0,1-1 0,-1 0 0,1 0 0,0 0 0,-1 0 0,1 1 0,0-1 0,-1 0 0,1 0 0,0 0 0,-1 1 0,1-1 0,0 0 0,0 1 0,-1-1 0,1 0 0,0 1 0,-1 0 0,-5 5 0,0 1 0,1 0 0,0 0 0,0 1 0,0 0 0,1-1 0,0 2 0,-4 11 0,-21 73 0,28-90 0,-17 91 0,17-86 0,0 0 0,0 0 0,1 1 0,1-1 0,-1 0 0,1 0 0,1 0 0,-1 0 0,5 11 0,-5-17 0,0 0 0,0 0 0,0 0 0,1 0 0,-1-1 0,1 1 0,-1-1 0,1 1 0,0-1 0,0 1 0,0-1 0,-1 0 0,1 0 0,0 0 0,1 0 0,-1 0 0,0 0 0,0 0 0,0-1 0,0 1 0,0-1 0,1 0 0,-1 0 0,0 0 0,0 0 0,1 0 0,-1 0 0,0 0 0,0-1 0,1 1 0,-1-1 0,4-1 0,2 0 0,-1-1 0,0 0 0,0 0 0,1-1 0,-2 0 0,1 0 0,0 0 0,6-7 0,-1-1 0,0 0 0,-1-1 0,0 0 0,-1-1 0,-1 0 0,0-1 0,-1 0 0,0 0 0,9-31 0,-17 48 0,-21 88 0,18-79 0,1 0 0,1 1 0,0-1 0,1 1 0,0-1 0,3 21 0,-2-30 0,0-1 0,-1 1 0,1-1 0,0 0 0,0 1 0,0-1 0,0 0 0,0 0 0,1 0 0,-1 0 0,0 0 0,0 0 0,1 0 0,-1 0 0,1 0 0,-1-1 0,1 1 0,-1 0 0,1-1 0,-1 1 0,1-1 0,-1 0 0,1 0 0,0 1 0,-1-1 0,1 0 0,0 0 0,-1 0 0,1-1 0,-1 1 0,1 0 0,0-1 0,-1 1 0,3-2 0,6 0 0,-1-1 0,0 0 0,1 0 0,12-8 0,8-5 0,-1-2 0,-1-1 0,-1-1 0,0-1 0,-2-1 0,43-49 0,-68 71 0,1-1 0,0 1 0,-1-1 0,1 1 0,-1-1 0,1 0 0,-1 1 0,1-1 0,-1 0 0,1 1 0,-1-1 0,1 0 0,-1 1 0,0-1 0,0 0 0,1 0 0,-1 0 0,0 1 0,0-1 0,0 0 0,0 0 0,0 0 0,0 1 0,0-1 0,0 0 0,0 0 0,0 0 0,-1 1 0,1-1 0,0-1 0,-2 2 0,1 0 0,0 0 0,0-1 0,0 1 0,0 0 0,0 0 0,0 1 0,-1-1 0,1 0 0,0 0 0,0 0 0,0 1 0,0-1 0,0 1 0,0-1 0,0 1 0,0-1 0,0 1 0,0 0 0,0-1 0,0 1 0,0 1 0,-11 8 0,1 0 0,0 1 0,1 0 0,1 1 0,-1 0 0,2 1 0,0-1 0,0 2 0,1-1 0,1 1 0,1 0 0,0 0 0,0 1 0,1 0 0,1 0 0,1 0 0,-1 17 0,3-31 0,0 0 0,0 0 0,0 1 0,0-1 0,1 0 0,-1 0 0,0 0 0,1 0 0,-1 1 0,1-1 0,0 0 0,-1 0 0,1 0 0,0 0 0,-1 0 0,1 0 0,0 0 0,0-1 0,0 1 0,0 0 0,0 0 0,0-1 0,2 2 0,0-1 0,0 0 0,0 0 0,0 0 0,0-1 0,0 1 0,0-1 0,0 0 0,0 0 0,5 0 0,0-1 0,-1 0 0,0 0 0,1-1 0,-1 0 0,0 0 0,0-1 0,12-6 0,-12 4-198,0 0-1,0-1 1,0 1 0,-1-1 0,0-1-1,0 1 1,0-1 0,-1 0-1,0-1 1,0 1 0,-1-1 0,0 0-1,4-11 1,7-34-8301</inkml:trace>
</inkml:ink>
</file>

<file path=ppt/ink/ink5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7:06.411"/>
    </inkml:context>
    <inkml:brush xml:id="br0">
      <inkml:brushProperty name="width" value="0.025" units="cm"/>
      <inkml:brushProperty name="height" value="0.025" units="cm"/>
    </inkml:brush>
  </inkml:definitions>
  <inkml:trace contextRef="#ctx0" brushRef="#br0">0 1 25080,'0'0'5093</inkml:trace>
</inkml:ink>
</file>

<file path=ppt/ink/ink5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7:06.783"/>
    </inkml:context>
    <inkml:brush xml:id="br0">
      <inkml:brushProperty name="width" value="0.025" units="cm"/>
      <inkml:brushProperty name="height" value="0.025" units="cm"/>
    </inkml:brush>
  </inkml:definitions>
  <inkml:trace contextRef="#ctx0" brushRef="#br0">72 1 16624,'0'0'9587,"-1"10"-8081,-2 24-882,-2 0 0,-2-1 0,-11 37 0,8-40-198,2 1 0,2-1-1,0 1 1,2 0-1,1 41 1,3-71-426,0 0 0,0 0 0,1 0 0,-1 0 0,1 1 0,-1-1 0,1 0 0,0 0 0,-1 0 0,1 0 0,0 0 0,0-1 0,0 1 0,0 0 0,-1 0 0,1 0 0,0-1 0,0 1 0,0 0 0,1-1 0,-1 1 0,0-1 0,0 1 0,0-1 0,0 0 0,0 0 0,1 1 0,-1-1 0,0 0 0,0 0 0,0 0 0,1 0 0,-1 0 0,0 0 0,0-1 0,0 1 0,1 0 0,-1-1 0,1 0 0,7 0 0,-1-1 0,0 0 0,1-1 0,11-5 0,30-23 0,-41 24 0,1 1 0,-1 0 0,1 0 0,0 1 0,0 1 0,0-1 0,1 2 0,17-5 0,-27 8 0,0 0 0,-1 0 0,1 0 0,0 0 0,-1 1 0,1-1 0,0 0 0,-1 0 0,1 1 0,-1-1 0,1 0 0,-1 1 0,1-1 0,-1 1 0,1-1 0,-1 1 0,1-1 0,-1 1 0,1-1 0,-1 1 0,0-1 0,1 1 0,-1-1 0,0 1 0,1 0 0,-1-1 0,0 1 0,0-1 0,0 1 0,0 0 0,1-1 0,-1 1 0,0 0 0,0-1 0,0 2 0,0 30 0,0-23 0,-10 104 0,1-16 0,12-88 166,3-13-652,-6 3 123,17-19-3871,6-11-3949</inkml:trace>
</inkml:ink>
</file>

<file path=ppt/ink/ink5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7:07.124"/>
    </inkml:context>
    <inkml:brush xml:id="br0">
      <inkml:brushProperty name="width" value="0.025" units="cm"/>
      <inkml:brushProperty name="height" value="0.025" units="cm"/>
    </inkml:brush>
  </inkml:definitions>
  <inkml:trace contextRef="#ctx0" brushRef="#br0">232 1 21204,'-12'7'4575,"-39"21"-1815,-102 64 1468,152-92-4228,0 1 0,0-1 0,0 1 0,0-1 0,1 0 0,-1 1 0,0 0 0,0-1 0,1 1 0,-1-1 0,0 1 0,1 0 0,-1 0 0,0-1 0,1 1 0,-1 0 0,1 0 0,-1 0 0,1-1 0,0 1 0,-1 0 0,1 0 0,0 0 0,-1 2 0,22-2 0,37-17 0,-54 15 0,77-38 0,-76 36 0,1-1 0,-1 0 0,1 0 0,-1 0 0,0-1 0,0 1 0,-1-1 0,0 0 0,0 0 0,0-1 0,4-6 0,-8 11 0,0 1 0,0 0 0,1-1 0,-1 1 0,0-1 0,0 1 0,1-1 0,-1 1 0,0 0 0,0-1 0,0 1 0,0-1 0,0 1 0,0-1 0,0 1 0,0-1 0,0 1 0,0-1 0,0 1 0,0-1 0,0 1 0,0-1 0,0 1 0,0-1 0,-1 1 0,1-1 0,0 1 0,0-1 0,-1 1 0,1 0 0,0-1 0,0 1 0,-1 0 0,0-1 0,-18-1 0,14 3 0,1 0 0,0 0 0,0 0 0,0 0 0,0 1 0,0 0 0,0 0 0,-4 2 0,6-2-106,1-1-1,-1 0 1,1 1-1,-1-1 1,1 1 0,0-1-1,-1 1 1,1-1-1,0 1 1,0 0-1,0 0 1,1 0 0,-1 0-1,0 0 1,1-1-1,-1 1 1,1 0 0,0 0-1,-1 4 1,2-4-150,-1-1 0,1 1-1,0 0 1,-1-1 0,1 0 0,0 1 0,0-1 0,0 0 0,0 1 0,0-1 0,0 0 0,0 0 0,0 0 0,1 0 0,-1 0 0,0 0 0,1 0 0,-1 0 0,2 0-1,6 3-1405,0-1-1,0 0 1,0 0-1,0-1 1,1 0-1,15 0 1,18-1-9207</inkml:trace>
</inkml:ink>
</file>

<file path=ppt/ink/ink5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7:07.590"/>
    </inkml:context>
    <inkml:brush xml:id="br0">
      <inkml:brushProperty name="width" value="0.025" units="cm"/>
      <inkml:brushProperty name="height" value="0.025" units="cm"/>
    </inkml:brush>
  </inkml:definitions>
  <inkml:trace contextRef="#ctx0" brushRef="#br0">123 314 15278,'0'0'14948,"-8"-7"-14500,5 5-434,1 0 0,-1 0 0,0 0-1,0 0 1,0 1 0,0-1 0,0 1 0,0 0-1,0 0 1,0 0 0,-5-1 0,5 2-13,1 1 0,0-1 0,-1 1-1,1-1 1,0 1 0,-1 0 0,1 0 0,0 0 0,0 0 0,0 1 0,0-1 0,0 0 0,0 1 0,0-1 0,0 1 0,0 0 0,1 0 0,-1 0-1,1 0 1,-1 0 0,1 0 0,-2 3 0,-1 1 33,1 1 1,0-1-1,0 0 0,0 1 1,0 0-1,1 0 0,1-1 0,-1 1 1,1 1-1,-1 8 0,2-14-25,0 1 0,0-1 0,0 0 0,0 0 0,1 1 0,-1-1 0,1 0 0,-1 0-1,1 0 1,0 0 0,0 1 0,0-1 0,0 0 0,0 0 0,0 0 0,0-1 0,1 1 0,-1 0-1,1 0 1,-1-1 0,1 1 0,0-1 0,0 0 0,0 1 0,0-1 0,0 0 0,0 0 0,0 0-1,0 0 1,0 0 0,0-1 0,0 1 0,1-1 0,3 1 0,6 0 14,-1-1 1,1-1 0,0 1-1,0-2 1,-1 0 0,1 0-1,0-1 1,-1-1 0,0 0-1,0 0 1,0-1 0,-1 0-1,1-1 1,-1 0 0,-1-1-1,13-10 1,-5 3 56,-1 0 0,-1-2 0,0 0-1,-1 0 1,0-1 0,-2-1 0,0 0 0,11-23 0,-19 32-70,0-1 0,-1 0 0,0 0 0,0 0 0,-1 0 0,0-1 0,-1 1 0,0 0 0,0-1 0,-2 1 0,-1-19 0,1 25-11,1 0 1,-1 0-1,-1 0 0,1 0 0,0 0 1,-1 0-1,0 0 0,0 1 0,0-1 1,-1 1-1,1-1 0,-1 1 0,1 0 1,-1 0-1,0 0 0,-1 0 0,1 0 1,0 1-1,-1-1 0,1 1 0,-1 0 1,0 0-1,0 0 0,0 1 0,0 0 1,0-1-1,0 1 0,0 1 0,0-1 1,0 0-1,-5 1 0,2 0 1,-1 0 0,1 1 0,0 0 0,-1 1 0,1-1 0,0 1 0,0 0 0,0 1 0,0 0 0,1 0 0,-1 1 0,1-1 0,-10 9 0,6-5 0,0 1 0,1 1 0,0 0 0,0 0 0,1 1 0,0-1 0,-8 16 0,16-24 0,-1 0 0,0 0 0,1 0 0,-1 0 0,1 0 0,0 0 0,-1 0 0,1 1 0,0-1 0,-1 0 0,1 0 0,0 0 0,0 1 0,0-1 0,0 0 0,0 0 0,0 0 0,1 1 0,-1-1 0,0 0 0,0 0 0,1 0 0,-1 1 0,1-1 0,-1 0 0,1 0 0,0 0 0,-1 0 0,1 0 0,0 0 0,0 0 0,0-1 0,0 1 0,-1 0 0,1 0 0,0 0 0,0-1 0,1 1 0,-1-1 0,0 1 0,0-1 0,0 1 0,0-1 0,0 0 0,1 1 0,-1-1 0,2 0 0,11 4 0,1-1 0,-1-1 0,22 0 0,-12 0 0,0 1-254,0 1 0,-1 0 0,0 2 1,36 13-1,-54-17 203,0 1 1,0-1 0,0 1-1,0-1 1,-1 1 0,1 1-1,-1-1 1,0 1 0,0-1-1,0 1 1,0 0 0,-1 1-1,1-1 1,-1 1-1,0-1 1,0 1 0,-1 0-1,0 0 1,0 0 0,0 0-1,0 1 1,-1-1 0,0 0-1,0 1 1,1 9 0,-3-2 14,-1 0 1,0 0-1,0 0 1,-1-1 0,-1 1-1,0-1 1,-1 0 0,0 0-1,-8 13 1,-4 12-1939,12-25-336,6-8-727,4-9-2869,10-16-997</inkml:trace>
</inkml:ink>
</file>

<file path=ppt/ink/ink5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7:07.934"/>
    </inkml:context>
    <inkml:brush xml:id="br0">
      <inkml:brushProperty name="width" value="0.025" units="cm"/>
      <inkml:brushProperty name="height" value="0.025" units="cm"/>
    </inkml:brush>
  </inkml:definitions>
  <inkml:trace contextRef="#ctx0" brushRef="#br0">232 19 20019,'0'0'10826,"-12"-5"-9913,6 3-878,-1-1-1,0 1 1,1 0-1,-1 1 1,0 0-1,0 0 1,0 0-1,0 1 1,0 0-1,0 0 1,0 1 0,0 0-1,0 0 1,0 1-1,1-1 1,-8 4-1,6-2-35,-2 1 10,0 0 0,0 1 0,0 0 0,1 0-1,0 1 1,0 0 0,-9 9 0,18-15-12,-1 0 1,1 1 0,0-1 0,-1 0-1,1 1 1,0-1 0,0 1-1,-1-1 1,1 0 0,0 1-1,0-1 1,0 1 0,0-1 0,0 1-1,-1-1 1,1 1 0,0-1-1,0 1 1,0-1 0,0 0 0,0 1-1,1-1 1,-1 1 0,0-1-1,0 1 1,0-1 0,0 1 0,0-1-1,1 1 1,-1-1 0,0 0-1,0 1 1,1-1 0,-1 1-1,0-1 1,1 0 0,-1 1 0,0-1-1,1 0 1,-1 0 0,0 1-1,1-1 1,-1 0 0,1 0 0,-1 1-1,0-1 1,1 0 0,-1 0-1,1 0 1,0 0 0,30 9-48,-23-8 3,70 16-926,-32-8 379,77 27-1,-120-36 623,-1 1-1,1 0 1,0 0-1,0 1 1,0-1 0,-1 1-1,1-1 1,-1 1-1,1 0 1,-1 0 0,0 0-1,0 0 1,0 0-1,0 0 1,0 1-1,0-1 1,-1 1 0,1-1-1,-1 1 1,1 0-1,-1-1 1,0 1 0,1 4-1,-2-3 60,0 0 0,-1 0 0,1-1 0,-1 1 0,0 0-1,0 0 1,0-1 0,0 1 0,-1-1 0,0 1 0,1-1 0,-1 1 0,0-1 0,-1 0 0,1 0-1,-1 0 1,-4 5 0,5-7-78,-53 53 317,50-50-312,1 0 0,-1-1 0,0 0 0,0 0 0,0 0 0,0 0 0,0-1-1,0 0 1,-1 0 0,0 0 0,-5 1 0,10-3-24,1 0-1,-1 0 1,1-1-1,-1 1 1,1 0-1,-1 0 1,1 0 0,-1-1-1,1 1 1,0 0-1,-1 0 1,1-1 0,0 1-1,-1 0 1,1-1-1,-1 1 1,1-1-1,0 1 1,0 0 0,-1-1-1,1 1 1,0-1-1,0 1 1,0-1-1,-1 1 1,1-1 0,0 1-1,0-1 1,0 1-1,0-1 1,0 1 0,0-1-1,0 1 1,0 0-1,0-1 1,0 1-1,0-1 1,0 1 0,0-1-1,1 1 1,-1-1-1,0 1 1,0-1-1,0 1 1,1-1 0,0 0-1,9-26-1608,72-119-13264,-48 81 2856</inkml:trace>
</inkml:ink>
</file>

<file path=ppt/ink/ink5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7:08.404"/>
    </inkml:context>
    <inkml:brush xml:id="br0">
      <inkml:brushProperty name="width" value="0.025" units="cm"/>
      <inkml:brushProperty name="height" value="0.025" units="cm"/>
    </inkml:brush>
  </inkml:definitions>
  <inkml:trace contextRef="#ctx0" brushRef="#br0">72 75 8968,'5'-11'7325,"-2"-1"-5446,9-18 545,5 9 1932,-18 44-1057,-9 19-2276,-29 73 0,27-85-611,1 0 0,2 0-1,0 1 1,3 0-1,-5 39 1,11-67-412,0 0 0,0-1 1,0 1-1,0-1 0,0 1 0,1-1 0,-1 1 1,1-1-1,0 1 0,0-1 0,0 0 1,0 1-1,0-1 0,0 0 0,0 0 0,1 0 1,-1 1-1,4 2 0,-4-4-1,1 0 1,0 0-1,-1-1 0,1 1 0,0 0 1,0 0-1,0-1 0,0 0 0,0 1 1,0-1-1,0 0 0,-1 0 0,1 0 1,0 0-1,0 0 0,0 0 0,0 0 1,0-1-1,0 1 0,0-1 0,0 1 1,0-1-1,-1 0 0,1 0 0,0 0 1,1-1-1,2-1-111,0-1 1,0 1-1,0-1 0,-1 0 1,1 0-1,-1-1 0,0 1 1,-1-1-1,1 0 0,-1 0 1,0 0-1,0 0 0,0-1 1,-1 1-1,0-1 0,3-8 1,-1-3 418,-1 1 0,0-1 0,-1 0 0,0-27 0,-2 47-295,1 0 0,0 0 0,0 1-1,0-1 1,0 0 0,1 0 0,-1 0 0,1 0 0,-1 0-1,1-1 1,0 1 0,0 0 0,0-1 0,1 1 0,-1-1-1,1 0 1,-1 0 0,1 0 0,0 0 0,0 0 0,-1-1 0,1 1-1,1-1 1,-1 0 0,0 0 0,0 0 0,0 0 0,0 0-1,1-1 1,-1 0 0,5 1 0,6 0-12,0-1 0,0 0 0,0-1 0,0 0 0,-1-1 0,15-4 0,-22 4 0,0 1 0,0-1 0,0-1 0,-1 1 0,1-1 0,-1 0 0,1 0 0,-1-1 0,0 0 0,0 1 0,0-2 0,-1 1 0,0 0 0,0-1 0,6-9 0,-6 0 0,-13 10 0,-20 13 0,17-3 0,1 2 0,0-1 0,0 1 0,1 1 0,0 0 0,0 0 0,1 1 0,0 0 0,-12 20 0,16-22 0,0 0 0,0 0 0,1 1 0,0 0 0,0-1 0,1 1 0,0 1 0,1-1 0,0 0 0,0 1 0,1-1 0,1 0 0,-1 1 0,2 14 0,0-21-25,-1-1-1,1 1 1,0 0-1,0-1 1,0 1-1,0-1 1,0 1-1,1-1 1,-1 0-1,1 0 1,0 1-1,-1-1 1,1 0-1,0 0 1,0-1 0,0 1-1,0 0 1,1-1-1,-1 1 1,4 1-1,-1-1-111,0 0 0,0 0 0,0-1 1,1 0-1,-1 1 0,0-2 0,1 1 0,-1-1 0,0 0 0,8 0 0,-8 0-60,0-1-1,-1 1 1,1-1 0,0 0-1,-1 0 1,1 0-1,-1 0 1,0-1-1,1 0 1,-1 0-1,0 0 1,0 0-1,0-1 1,0 1-1,-1-1 1,1 0-1,-1-1 1,1 1-1,-1 0 1,0-1 0,0 0-1,-1 1 1,1-1-1,-1 0 1,0-1-1,2-4 1,-1-24-7549</inkml:trace>
</inkml:ink>
</file>

<file path=ppt/ink/ink5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7:08.748"/>
    </inkml:context>
    <inkml:brush xml:id="br0">
      <inkml:brushProperty name="width" value="0.025" units="cm"/>
      <inkml:brushProperty name="height" value="0.025" units="cm"/>
    </inkml:brush>
  </inkml:definitions>
  <inkml:trace contextRef="#ctx0" brushRef="#br0">1 0 13933,'0'0'14446,"69"21"-12652,11-20-641,12 0-289,13 1-575,-3 0-578,-9-2-3042,-18 0-5413</inkml:trace>
</inkml:ink>
</file>

<file path=ppt/ink/ink5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7:09.106"/>
    </inkml:context>
    <inkml:brush xml:id="br0">
      <inkml:brushProperty name="width" value="0.025" units="cm"/>
      <inkml:brushProperty name="height" value="0.025" units="cm"/>
    </inkml:brush>
  </inkml:definitions>
  <inkml:trace contextRef="#ctx0" brushRef="#br0">113 119 18417,'-29'14'498,"16"-9"135,1 1 0,0 0 0,0 1 0,-15 13 0,26-20-588,1 0 0,0 0 0,-1 0-1,1 0 1,-1 0 0,1 1 0,0-1 0,-1 0 0,1 0 0,0 0 0,-1 1 0,1-1 0,0 0 0,0 1 0,-1-1 0,1 0 0,0 0 0,0 1 0,-1-1 0,1 1 0,0-1 0,0 0 0,0 1 0,0-1 0,-1 0 0,1 1 0,0-1 0,0 1 0,0-1 0,0 0 0,0 1 0,0-1 0,0 1 0,0-1 0,0 0 0,0 1 0,0-1 0,1 1 0,-1-1 0,0 0 0,0 1 0,0-1 0,0 0 0,1 1 0,-1-1 0,0 0 0,0 1 0,0-1 0,1 0 0,-1 1 0,0-1 0,1 0 0,-1 0 0,0 1 0,1-1 0,-1 0 0,0 0 0,1 0 0,-1 0 0,1 1-1,28 3 1227,-26-4-1122,221 1 2637,294-37-1,-250 12-1832,316-11-953,231-20 0,-502 6-1543</inkml:trace>
</inkml:ink>
</file>

<file path=ppt/ink/ink5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7:09.509"/>
    </inkml:context>
    <inkml:brush xml:id="br0">
      <inkml:brushProperty name="width" value="0.025" units="cm"/>
      <inkml:brushProperty name="height" value="0.025" units="cm"/>
    </inkml:brush>
  </inkml:definitions>
  <inkml:trace contextRef="#ctx0" brushRef="#br0">0 1 10634,'0'0'6790,"6"56"-3619,-2-18-320,-3 7-993,1 5-1025,-2-1-609,0-2-128,0-8-1249,0-9-1666,0-8-1505,0-13-2082</inkml:trace>
</inkml:ink>
</file>

<file path=ppt/ink/ink5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7:09.959"/>
    </inkml:context>
    <inkml:brush xml:id="br0">
      <inkml:brushProperty name="width" value="0.025" units="cm"/>
      <inkml:brushProperty name="height" value="0.025" units="cm"/>
    </inkml:brush>
  </inkml:definitions>
  <inkml:trace contextRef="#ctx0" brushRef="#br0">5 143 16720,'0'0'4602,"-1"-10"-2184,0 5-2172,0 2-193,1 1 0,-1 0-1,1 0 1,0 0-1,-1-1 1,1 1-1,0 0 1,0 0-1,0-1 1,1 1-1,-1 0 1,0 0 0,1-1-1,0 1 1,-1 0-1,1 0 1,0 0-1,0 0 1,0 0-1,0 0 1,1 0-1,-1 0 1,1 1-1,-1-1 1,1 0 0,-1 1-1,1-1 1,0 1-1,0-1 1,-1 1-1,1 0 1,3-1-1,22-10 675,1 1-1,0 1 1,56-10-1,-65 16-558,1 1-1,-1 2 0,0 0 0,1 0 1,-1 2-1,0 1 0,20 3 0,-34-4-156,-1 1-1,1-1 0,-1 1 0,1-1 0,-1 1 1,0 1-1,0-1 0,0 1 0,0-1 0,0 1 1,-1 0-1,1 0 0,-1 1 0,0-1 1,0 1-1,0 0 0,0-1 0,-1 1 0,1 0 1,-1 1-1,0-1 0,-1 0 0,1 1 0,-1-1 1,1 1-1,-1-1 0,-1 1 0,1 0 1,-1-1-1,1 1 0,-1 0 0,-1-1 0,1 1 1,-1 0-1,0-1 0,0 1 0,0-1 0,0 1 1,-1-1-1,0 1 0,0-1 0,0 0 0,0 0 1,-1 0-1,-3 4 0,-4 1-93,-1 0 0,-1-1 0,0 0 0,0 0-1,0-1 1,-18 6 0,35-10 15,0-1-1,0 1 1,0 0-1,-1 0 1,1 0-1,-1 1 0,0-1 1,0 1-1,0 0 1,0 1-1,-1-1 1,0 1-1,0-1 1,0 1-1,0 0 0,-1 0 1,3 9-1,0-2 54,-1 0 0,0 1 0,-1-1 0,0 1 0,-1 0-1,0 20 1,-2-28 100,-1 0-1,0 0 0,-1 0 0,1 0 1,-1 0-1,0 0 0,0 0 1,-1-1-1,1 1 0,-1-1 1,0 1-1,0-1 0,-1 0 0,1-1 1,-1 1-1,0 0 0,0-1 1,0 0-1,0 0 0,0 0 0,-1 0 1,1-1-1,-1 0 0,-8 3 1,-4 2 273,0-1-1,-1 0 1,1-1 0,-2-1 0,-30 2 0,41-5-358,-1 0 0,1-1 0,0 0 0,0-1 0,-1 1 0,1-2 0,0 1 0,0-1 0,-11-4 0,16 4 0,1 1 0,-1-1 0,1 0 0,-1 1 0,1-1 0,0 0 0,0 0 0,0-1 0,0 1 0,1 0 0,-1-1 0,0 1 0,1-1 0,0 1 0,0-1 0,-1 0 0,1 1 0,1-1 0,-1 0 0,0 0 0,1 0 0,0 1 0,-1-1 0,1 0 0,0 0 0,0 0 0,1 0 0,-1 0 0,2-5 0,-1 5-299,0 0-1,0 0 1,0 0 0,0 0 0,1 0-1,-1 0 1,1 0 0,0 1 0,0-1-1,0 0 1,0 1 0,0 0 0,0-1-1,1 1 1,-1 0 0,1 0 0,-1 0-1,1 1 1,0-1 0,0 1-1,0-1 1,3 0 0,9-3-2559,1 0 0,-1 1 0,19-3 0,-24 5 1624,33-5-8140</inkml:trace>
</inkml:ink>
</file>

<file path=ppt/ink/ink5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7:10.321"/>
    </inkml:context>
    <inkml:brush xml:id="br0">
      <inkml:brushProperty name="width" value="0.025" units="cm"/>
      <inkml:brushProperty name="height" value="0.025" units="cm"/>
    </inkml:brush>
  </inkml:definitions>
  <inkml:trace contextRef="#ctx0" brushRef="#br0">165 129 15951,'0'0'14649,"9"-4"-13737,-5 2-867,-1 1 0,1-1 0,0 0 0,-1 1 0,0-1-1,1-1 1,-1 1 0,0-1 0,0 1 0,0-1-1,-1 0 1,1 0 0,-1 0 0,1 0 0,-1 0-1,0-1 1,0 1 0,-1-1 0,1 1 0,-1-1-1,1 0 1,-1 1 0,0-1 0,-1 0 0,1 0-1,-1 0 1,1-8 0,-2 10-45,0 0 0,0 0 0,0 1 0,0-1 0,0 0 0,0 0 0,0 0 0,-1 1 0,1-1 0,-1 1 0,1-1 0,-1 1 0,0 0 0,1-1 0,-1 1 0,0 0 0,0 0 0,0 0 0,0 0 0,0 1 0,0-1 0,0 0 0,0 1 0,0 0 0,0-1 0,0 1 0,0 0 0,0 0 0,0 0 0,0 0 0,-1 0 0,-2 2 0,-3-2 0,1 1 0,-1 0 0,1 0 0,0 1 0,-1 0 0,1 0 0,0 1 0,-8 3 0,7 0 0,0 1 0,0-1 0,0 1 0,1 0 0,0 1 0,1 0 0,-1 0 0,1 0 0,1 1 0,0 0 0,0 0 0,1 0 0,0 0 0,0 1 0,1 0 0,1 0 0,0 0 0,0 0 0,0 0 0,2 0 0,-1 0 0,1 1 0,2 15 0,-1-23-63,-1 0 0,1-1 0,0 1 0,0 0 0,0 0-1,0-1 1,1 1 0,-1-1 0,1 1 0,-1-1 0,1 1 0,0-1 0,0 0 0,0 0 0,0 0 0,0 0-1,1 0 1,-1 0 0,5 2 0,-2-2-257,0 0 0,1 0 0,-1-1 0,0 0 0,1 1 0,-1-2 0,1 1 0,-1-1 0,12 0 0,-3-1-767,0-1 0,0-1 0,-1 0 0,1-1-1,0 0 1,-1-1 0,20-10 0,18-16-9168</inkml:trace>
</inkml:ink>
</file>

<file path=ppt/ink/ink5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7:11.034"/>
    </inkml:context>
    <inkml:brush xml:id="br0">
      <inkml:brushProperty name="width" value="0.025" units="cm"/>
      <inkml:brushProperty name="height" value="0.025" units="cm"/>
    </inkml:brush>
  </inkml:definitions>
  <inkml:trace contextRef="#ctx0" brushRef="#br0">152 213 14510,'0'0'3427,"-11"8"-576,-10 7-1465,1 1 0,-22 24 0,36-34-1100,0 0-1,1 0 0,0 1 1,0-1-1,1 1 1,-1 1-1,1-1 0,1 0 1,0 1-1,0 0 1,0 0-1,-2 16 0,5-23-273,0 0 0,0-1 0,0 1 0,0 0 0,1 0 0,-1 0-1,0-1 1,0 1 0,1 0 0,-1 0 0,1-1 0,-1 1 0,1 0-1,-1-1 1,1 1 0,-1 0 0,1-1 0,-1 1 0,1-1 0,0 1-1,-1-1 1,1 1 0,0-1 0,0 0 0,-1 1 0,1-1 0,0 0-1,0 1 1,-1-1 0,1 0 0,0 0 0,0 0 0,0 0 0,0 0-1,-1 0 1,1 0 0,0 0 0,0 0 0,0 0 0,-1 0 0,1-1-1,0 1 1,1-1 0,3 1 36,0-1-1,0-1 1,0 1-1,0-1 1,0 1-1,7-5 1,5-6 2,-1 0-1,0-2 1,-1 0 0,0 0 0,-1-1 0,0-1 0,-2 0 0,13-22 0,-8 11 455,-2-1 0,-1 0-1,-1-1 1,15-51 0,-19 29-237,-11 43-301,-8 32-68,-7 23 95,1-5 37,2 1 0,2 1 0,1-1 0,-8 86 0,18-127-31,1-1 0,0 1 0,0-1 0,0 1 0,0-1 0,0 1 0,0-1 0,0 1 0,1-1 0,-1 1 0,0-1 0,1 1 0,-1-1 0,1 1 0,0-1 0,-1 1 0,1-1 0,0 0 0,0 0 0,0 1 0,0-1 0,0 0 0,0 0 0,0 0 0,0 0 0,1 0 0,-1 0 0,0 0 0,1-1 0,-1 1 0,0 0 0,1-1 0,-1 1 0,1-1 0,-1 1 0,1-1 0,-1 0 0,1 0 0,-1 0 0,1 0 0,-1 0 0,1 0 0,-1 0 0,1 0 0,0 0 0,-1-1 0,2 0 0,6-1 0,0-1 0,0 0 0,0 0 0,0-1 0,-1 0 0,13-8 0,8-8 0,0-1 0,45-44 0,-63 54 0,0-1 0,-1 0 0,0-1 0,-1 0 0,0 0 0,-1-1 0,-1 0 0,10-24 0,-17 38 0,-1 0 0,1 0 0,0 0 0,0 0 0,0 0 0,0 0 0,-1 0 0,1 0 0,0 0 0,0 0 0,0 0 0,-1 0 0,1 0 0,0 0 0,0 0 0,0 0 0,-1 0 0,1 0 0,0 0 0,0 0 0,0 0 0,0 0 0,-1 0 0,1 0 0,0-1 0,0 1 0,0 0 0,0 0 0,-1 0 0,1 0 0,0 0 0,0-1 0,0 1 0,0 0 0,0 0 0,0 0 0,0 0 0,0-1 0,0 1 0,-1 0 0,1 0 0,0 0 0,0-1 0,0 1 0,0 0 0,0 0 0,0 0 0,0-1 0,-14 16 0,3 1 0,0 0 0,2 0 0,0 1 0,0 0 0,2 1 0,0 0 0,1 0 0,1 0 0,1 1 0,-4 26 0,8-44 0,0 0 0,0 0 0,0 1 0,-1-1 0,1 0 0,0 0 0,1 1 0,-1-1 0,0 0 0,0 0 0,0 0 0,1 0 0,-1 1 0,1-1 0,-1 0 0,1 0 0,-1 0 0,1 0 0,0 0 0,-1 0 0,1 0 0,0 0 0,0 0 0,0 0 0,-1-1 0,1 1 0,0 0 0,0-1 0,0 1 0,0 0 0,1-1 0,-1 1 0,0-1 0,0 1 0,0-1 0,0 0 0,0 0 0,1 1 0,-1-1 0,0 0 0,0 0 0,1 0 0,-1 0 0,0 0 0,0-1 0,0 1 0,0 0 0,2-1 0,5-1 0,-1 0 0,0 0 0,0-1 0,0 0 0,0-1 0,10-6 0,1-3 0,0 0 0,-1-2 0,0 0 0,20-24 0,-30 30 0,1-1 0,-1 1 0,-1-1 0,0 0 0,0-1 0,-1 0 0,0 0 0,-1 0 0,6-22 0,-11 33 0,1 0 0,0 1 0,0-1 0,-1 0 0,1 0 0,0 0 0,-1 0 0,1 0 0,0 0 0,0 1 0,-1-1 0,1 0 0,0 0 0,-1 0 0,1 0 0,0 0 0,-1 0 0,1 0 0,0 0 0,-1 0 0,1 0 0,0 0 0,0-1 0,-1 1 0,1 0 0,0 0 0,-1 0 0,1 0 0,0 0 0,0 0 0,-1-1 0,1 1 0,0 0 0,0 0 0,-1-1 0,1 1 0,0 0 0,0 0 0,0 0 0,-1-1 0,1 1 0,0 0 0,0-1 0,0 1 0,0 0 0,0 0 0,0-1 0,0 1 0,0 0 0,0-1 0,0 1 0,0 0 0,0-1 0,0 1 0,-20 24 0,5 4 0,-21 59 0,31-74 0,1 1 0,1-1 0,0 1 0,1 0 0,0 0 0,1 28 0,2-41 0,-1 0 0,0 1 0,0-1 0,1 0 0,-1 0 0,1 0 0,-1 1 0,1-1 0,-1 0 0,1 0 0,0 0 0,0 0 0,-1 0 0,1 0 0,0 0 0,0 0 0,0-1 0,0 1 0,0 0 0,0 0 0,0-1 0,0 1 0,1-1 0,-1 1 0,0-1 0,0 1 0,0-1 0,1 0 0,-1 1 0,0-1 0,0 0 0,1 0 0,-1 0 0,0 0 0,1 0 0,-1 0 0,2-1 0,3 0 0,0 1 0,0-2 0,0 1 0,0-1 0,0 0 0,10-4 0,2-5 0,0 0 0,0-1 0,-1-1 0,-1-1 0,0-1 0,-1 0 0,-1-1 0,0 0 0,-1-1 0,-1 0 0,0-1 0,-2-1 0,0 0 0,-1 0 0,9-29 0,-16 39 0,-5 10 0,-10 21 0,-15 37 0,22-43 0,0-3 0,1 0 0,0 0 0,1 0 0,0 1 0,1-1 0,1 1 0,0 0 0,1 0 0,1 18 0,0-30 3,1-1 0,-1 0 0,1 0 0,-1 0 0,1 0 0,0 0 0,-1 1 0,1-1 0,0 0 1,0-1-1,0 1 0,-1 0 0,1 0 0,0 0 0,0 0 0,0-1 0,1 1 0,-1 0 0,0-1 0,0 1 0,0-1 0,0 1 0,1-1 0,-1 0 0,0 0 0,0 1 0,0-1 0,1 0 0,-1 0 1,0 0-1,1 0 0,-1 0 0,0-1 0,2 1 0,1-1-48,-1 1 1,0-1-1,1 1 1,-1-1-1,0 0 1,0 0-1,1-1 1,-1 1-1,0-1 1,0 1-1,4-5 1,9-14-3319,-2-4-5339</inkml:trace>
</inkml:ink>
</file>

<file path=ppt/ink/ink5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7:11.939"/>
    </inkml:context>
    <inkml:brush xml:id="br0">
      <inkml:brushProperty name="width" value="0.025" units="cm"/>
      <inkml:brushProperty name="height" value="0.025" units="cm"/>
    </inkml:brush>
  </inkml:definitions>
  <inkml:trace contextRef="#ctx0" brushRef="#br0">160 0 22325,'0'0'9182,"2"17"-8675,-1 4-381,0 0-1,-1 1 1,-1-1-1,-1 0 1,-7 29-1,-60 161-125,41-134 0,-24 105 0,52-180 0,-1-1 0,1 1 0,-1 0 0,1 0 0,0 0 0,-1-1 0,1 1 0,0 0 0,0 0 0,0 0 0,1 0 0,-1-1 0,0 1 0,1 2 0,0-4 0,0 0 0,-1 0 0,1 0 0,-1 0 0,1 0 0,-1 0 0,1 0 0,-1 0 0,1 0 0,-1 0 0,1 0 0,-1-1 0,1 1 0,-1 0 0,1 0 0,-1-1 0,1 1 0,-1 0 0,1-1 0,-1 1 0,0 0 0,1-1 0,-1 1 0,0-1 0,1 1 0,-1 0 0,0-1 0,1 0 0,32-47 0,-19 24 0,0-1 0,-2 0 0,-1-1 0,-1 0 0,-1-1 0,-1 0 0,-2 0 0,-1 0 0,3-42 0,-9 95 0,0-18 0,0-1 0,1 1 0,0-1 0,0 1 0,0-1 0,4 13 0,-3-18 0,-1 1 0,2-1 0,-1 0 0,0 1 0,0-1 0,1 0 0,-1 0 0,1 0 0,0 0 0,-1 0 0,1 0 0,0 0 0,0-1 0,0 1 0,1-1 0,-1 1 0,0-1 0,1 0 0,-1 0 0,0 0 0,1 0 0,-1 0 0,1-1 0,-1 1 0,4-1 0,5 2 0,1-1 0,0 0 0,0-1 0,0 0 0,-1-1 0,1-1 0,0 0 0,-1 0 0,1-1 0,-1 0 0,13-6 0,12-8 0,67-41 0,-31 15 0,-70 42 0,-1 0 0,1 0 0,-1 0 0,1 1 0,-1-1 0,1 1 0,-1-1 0,1 1 0,0-1 0,-1 1 0,1 0 0,0 0 0,-1 0 0,4 0 0,-4 0 0,0 1 0,-1-1 0,1 0 0,-1 1 0,1-1 0,-1 0 0,1 1 0,0-1 0,-1 1 0,0-1 0,1 1 0,-1-1 0,1 1 0,-1-1 0,0 1 0,1 0 0,-1-1 0,0 1 0,1 0 0,-1-1 0,0 1 0,0 0 0,0-1 0,0 2 0,1 5 0,-1 0 0,-1 0 0,1 0 0,-1 1 0,-3 9 0,3-12 0,-1 0 0,1 1 0,-1 0 0,2 0 0,-1 0 0,1 0 0,-1 0 0,2 0 0,0 8 0,-1-13 0,1 0 0,-1 0 0,1 0 0,-1 0 0,1 0 0,-1 0 0,1 0 0,0 0 0,-1 0 0,1 0 0,0-1 0,0 1 0,-1 0 0,1 0 0,0-1 0,0 1 0,0-1 0,0 1 0,1 0 0,1 0 0,0-1 0,0 1 0,1 0 0,-1-1 0,0 0 0,0 0 0,0 0 0,0 0 0,5-1 0,5-2-76,1-1 0,-1 0 0,0-1 0,-1-1 0,1 0 0,-1 0-1,0-1 1,20-16 0,41-22-387,-73 45 441,0 0 1,0 0-1,0 0 0,1 0 0,-1 0 1,0 0-1,0 0 0,0 0 0,1 0 0,-1 0 1,0 0-1,0 0 0,0 0 0,1 0 0,-1 0 1,0 0-1,0 0 0,0 0 0,1 0 1,-1 0-1,0 0 0,0 0 0,0 1 0,0-1 1,1 0-1,-1 0 0,0 0 0,0 0 0,0 0 1,0 0-1,0 1 0,1-1 0,-1 0 1,0 0-1,0 0 0,0 1 0,0-1 0,0 0 1,0 0-1,0 0 0,0 1 0,0-1 0,0 0 1,2 16-251,-4 22 414,1-33-191,-7 121 167,12 173-1,-1-253-25,0-22 96,-1 0 0,-2 0 1,0 0-1,-1 0 0,-7 31 0,7-50-160,-1 1-1,1-1 1,-1 0-1,0 0 1,0-1 0,-1 1-1,1 0 1,-1-1 0,0 1-1,-1-1 1,1 0 0,-1 0-1,1 0 1,-1-1-1,0 1 1,-1-1 0,1 0-1,-1 0 1,1-1 0,-1 1-1,0-1 1,0 0 0,0 0-1,0-1 1,0 1-1,0-1 1,0 0 0,-1-1-1,-8 1 1,12 0-28,-1-1 0,0 0 0,0 0 0,1 0 0,-1 0 0,0 0 0,0-1 0,1 1 0,-1-1 0,0 1 0,1-1 0,-1 0 0,1 0 0,-1 0 0,1-1 0,-1 1 0,1-1 0,0 1 0,0-1 0,-1 0 0,1 0 0,-2-3 0,1 1 0,1-1 0,-1 0 0,1 0 0,1 0 0,-1 0 0,1 0 0,0-1 0,0 1 0,0 0 0,0-10 0,0-6 0,0 1 0,2-1 0,0 0 0,1 1 0,1 0 0,1-1 0,1 1 0,1 1 0,0-1 0,2 1 0,0 0 0,1 0 0,1 1 0,0 1 0,2 0 0,0 0 0,1 1 0,0 0 0,1 1 0,21-16 0,-12 13-713,1 1 0,1 2 0,31-16-1,-31 19-1910,-2-1-1,1-2 0,38-31 1,-34 19-16344</inkml:trace>
</inkml:ink>
</file>

<file path=ppt/ink/ink5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7:12.281"/>
    </inkml:context>
    <inkml:brush xml:id="br0">
      <inkml:brushProperty name="width" value="0.025" units="cm"/>
      <inkml:brushProperty name="height" value="0.025" units="cm"/>
    </inkml:brush>
  </inkml:definitions>
  <inkml:trace contextRef="#ctx0" brushRef="#br0">92 0 24151,'0'0'7623,"-35"84"-7399,20-28-128,0 5-32,4 4-480,3-3-1730,3-2-3139,3-3-5093</inkml:trace>
  <inkml:trace contextRef="#ctx0" brushRef="#br0" timeOffset="1">6 870 23382,'0'0'9385</inkml:trace>
</inkml:ink>
</file>

<file path=ppt/ink/ink5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09.611"/>
    </inkml:context>
    <inkml:brush xml:id="br0">
      <inkml:brushProperty name="width" value="0.025" units="cm"/>
      <inkml:brushProperty name="height" value="0.025" units="cm"/>
    </inkml:brush>
  </inkml:definitions>
  <inkml:trace contextRef="#ctx0" brushRef="#br0">1 0 18449,'0'0'1607,"9"6"-838,17 12-666,-1 2 0,-1 0 1,-1 2-1,-1 0 0,20 27 0,103 145 456,-71-90-450,104 132 753,289 412 3438,2 104-2819,-77-122 273,150 314-611,-127-205-193,-345-623-890,324 563 45,-385-664-92,-4-6-43,0 0 0,0 1 1,-1-1-1,0 1 0,2 11 1,-6-21-7,0 0 1,1 1 0,-1-1 0,0 0 0,0 0 0,0 0 0,0 0 0,0 0 0,0 1 0,0-1 0,0 0-1,0 0 1,0 0 0,0 0 0,0 0 0,0 1 0,0-1 0,0 0 0,0 0 0,0 0 0,0 0-1,0 0 1,0 0 0,0 1 0,0-1 0,0 0 0,0 0 0,-1 0 0,1 0 0,0 0 0,0 0 0,0 1-1,0-1 1,0 0 0,0 0 0,0 0 0,0 0 0,-1 0 0,1 0 0,0 0 0,0 0 0,0 0 0,0 0-1,0 0 1,0 0 0,-1 0 0,1 1 0,0-1 0,0 0 0,0 0 0,0 0 0,0 0 0,-1 0-1,-10-6-2377,-22-24-5872,-14-20-10250</inkml:trace>
</inkml:ink>
</file>

<file path=ppt/ink/ink5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10.250"/>
    </inkml:context>
    <inkml:brush xml:id="br0">
      <inkml:brushProperty name="width" value="0.025" units="cm"/>
      <inkml:brushProperty name="height" value="0.025" units="cm"/>
    </inkml:brush>
  </inkml:definitions>
  <inkml:trace contextRef="#ctx0" brushRef="#br0">70 839 13004,'0'0'2360,"-9"1"304,-29 7-129,37-8-2427,0 0-1,0 0 0,0 0 0,1 0 0,-1 0 0,0 0 0,0 0 0,0 0 1,0 0-1,1-1 0,-1 1 0,0 0 0,0-1 0,1 1 0,-1 0 0,0-1 1,0 1-1,1-1 0,-1 1 0,1-1 0,-1 1 0,0-1 0,1 0 0,-1 1 1,1-1-1,-1 0 0,1 1 0,-1-1 0,1 0 0,0 0 0,-1 1 0,1-1 1,0 0-1,0 0 0,0 0 0,-1 1 0,1-1 0,0 0 0,0 0 0,0 0 1,0-1-1,3-39 661,-2 35-462,8-42 319,25-78 0,-7 30-162,63-397 2324,-86 478-2424,3 17-251,7 24-256,-11-20 101,14 30 50,1-1 1,2-1-1,1 0 0,2-2 0,1 0 0,2-2 1,29 28-1,-34-40 0,1 0 1,0-1-1,1-1 0,1-1 1,0-1-1,1-2 1,1 0-1,0-2 0,0 0 1,53 10-1,-22-11-1296,100 4-1,-13-15-7753,-35-7-6972</inkml:trace>
</inkml:ink>
</file>

<file path=ppt/ink/ink5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11.804"/>
    </inkml:context>
    <inkml:brush xml:id="br0">
      <inkml:brushProperty name="width" value="0.025" units="cm"/>
      <inkml:brushProperty name="height" value="0.025" units="cm"/>
    </inkml:brush>
  </inkml:definitions>
  <inkml:trace contextRef="#ctx0" brushRef="#br0">0 1 22453,'0'0'897,"0"59"-32,0-14 833,1 4-962,9 6-512,1-1-160,2-5-31,2-4-1283,-2-6-2177,-4-7-1634,-9-10-1761</inkml:trace>
</inkml:ink>
</file>

<file path=ppt/ink/ink5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12.178"/>
    </inkml:context>
    <inkml:brush xml:id="br0">
      <inkml:brushProperty name="width" value="0.025" units="cm"/>
      <inkml:brushProperty name="height" value="0.025" units="cm"/>
    </inkml:brush>
  </inkml:definitions>
  <inkml:trace contextRef="#ctx0" brushRef="#br0">4 198 14734,'-1'-9'1532,"0"5"-1358,0 0-1,1 0 1,0 1-1,0-1 1,0 0-1,0 0 1,0 0-1,1 0 1,-1 1-1,1-1 1,0 0-1,1 0 1,-1 1-1,0-1 1,1 1-1,0-1 1,0 1-1,0 0 0,0 0 1,1 0-1,-1 0 1,1 0-1,0 0 1,-1 1-1,1-1 1,0 1-1,5-3 1,15-8 165,0 1-1,1 1 1,1 1-1,-1 2 1,2 0-1,50-8 1,-22 9-177,0 2 0,74 3 0,-113 3-157,-1 0 0,1 0 1,-1 2-1,0-1 0,0 2 0,0 0 0,0 1 1,-1 0-1,0 1 0,0 0 0,20 14 0,-27-15 111,0 0-1,0 0 0,0 0 1,-1 1-1,0 0 0,0 0 0,-1 0 1,0 0-1,0 1 0,0 0 1,-1 0-1,0 0 0,0 0 0,-1 0 1,0 1-1,0-1 0,-1 1 1,1-1-1,-2 1 0,1-1 0,-1 1 1,0 0-1,-2 11 0,-1-8 90,0 0 0,-1 0-1,0 0 1,0 0 0,-1-1 0,-1 1-1,1-1 1,-2-1 0,1 1-1,-2-1 1,1 0 0,-1-1-1,0 1 1,-1-2 0,-10 8-1,-10 8 467,-2-2 0,-1-1-1,-45 21 1,64-35-671,0 0 0,-1-1 0,0 0 0,0-1 0,0-1 0,0-1 0,-1 0 0,1 0 0,-24-2 0,33 0 0,0 0 0,0-1 0,0 1 0,0-1 0,0-1 0,0 1 0,0-1 0,0 0 0,0 0 0,1 0 0,-1-1 0,1 1 0,0-1 0,-1 0 0,1-1 0,0 1 0,1-1 0,-1 1 0,1-1 0,0 0 0,0 0 0,0-1 0,0 1 0,1-1 0,-1 1 0,1-1 0,0 0 0,1 0 0,-2-7 0,-2-40-3020,5 49 2308,0-1 1,1 0-1,0 0 1,-1 1 0,1-1-1,1 1 1,-1-1-1,1 1 1,-1-1-1,1 1 1,3-5-1,16-15-12810</inkml:trace>
</inkml:ink>
</file>

<file path=ppt/ink/ink5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13.397"/>
    </inkml:context>
    <inkml:brush xml:id="br0">
      <inkml:brushProperty name="width" value="0.025" units="cm"/>
      <inkml:brushProperty name="height" value="0.025" units="cm"/>
    </inkml:brush>
  </inkml:definitions>
  <inkml:trace contextRef="#ctx0" brushRef="#br0">2 593 17008,'0'0'1415,"-1"9"90,1 32 166,0-40-1578,1 1-1,-1-1 1,0 0-1,1 0 1,0 1 0,-1-1-1,1 0 1,0 0-1,-1 1 1,1-1 0,0 0-1,0 0 1,0 0-1,0 0 1,0 0-1,0 0 1,0-1 0,0 1-1,1 0 1,-1-1-1,0 1 1,0 0 0,1-1-1,-1 1 1,0-1-1,1 0 1,-1 1-1,0-1 1,1 0 0,-1 0-1,1 0 1,-1 0-1,0 0 1,1 0 0,-1-1-1,3 1 1,3-1 329,0 0 0,0-1 0,0 1 0,-1-1 0,11-5 0,-1-1-116,-2 0 0,1-2 0,-1 0 0,-1 0 0,0-2 0,0 1 0,-1-2 0,12-14 0,-17 18-226,0-1 1,0 0-1,-1 0 0,0 0 0,0-1 0,-1 0 0,-1 0 0,0 0 0,-1 0 0,0-1 0,0 1 0,1-19 0,-4 29-76,0 0-1,1 0 1,-1 0-1,0 1 1,0-1 0,0 0-1,0 0 1,1 0-1,-1 0 1,-1 0-1,1 0 1,0 1-1,0-1 1,0 0-1,0 0 1,-1 0 0,1 0-1,0 0 1,-1 1-1,1-1 1,0 0-1,-1 0 1,1 1-1,-1-1 1,0 0-1,1 1 1,-1-1-1,1 0 1,-1 1 0,0-1-1,0 1 1,1-1-1,-1 1 1,0 0-1,0-1 1,1 1-1,-1 0 1,0-1-1,0 1 1,0 0 0,0 0-1,0 0 1,1 0-1,-1 0 1,0 0-1,0 0 1,0 0-1,0 0 1,0 0-1,0 0 1,1 0-1,-1 1 1,0-1 0,0 0-1,-1 1 1,-2 1-27,0 1 1,-1-1-1,1 1 1,1 0-1,-1 0 1,0 0-1,1 0 1,-1 0-1,-3 6 1,-3 7 6,1 0 0,1 1 1,0 0-1,1 0 1,1 1-1,1-1 1,0 1-1,1 1 1,1-1-1,1 1 0,0 34 1,2-50 10,0-1 0,0 0 0,0 0 0,0 1 0,0-1-1,1 0 1,-1 0 0,1 0 0,-1 1 0,1-1 0,0 0 0,0 0 0,0 0 0,0 0 0,0 0 0,1 0 0,-1-1 0,0 1 0,1 0 0,-1-1 0,1 1 0,0-1 0,2 2-1,-1-1 26,0-1 0,0-1 0,0 1 0,0 0-1,1-1 1,-1 1 0,0-1 0,0 0-1,0 0 1,0 0 0,1-1 0,-1 1-1,0-1 1,5-1 0,6-3 200,-1 0 0,1-1 0,-1-1 0,0 0 0,24-17 0,-21 12-207,0-1 0,-1 0 1,-1-1-1,0-1 0,0 0 1,-2-1-1,0-1 0,-1 0 1,12-23-1,-26 101-13,0-49 0,-2 7 0,2 0 0,0 0 0,1 0 0,1 30 0,1-48 0,0 0 0,0 0 0,0 0 0,0 0 0,1 0 0,-1 0 0,1 0 0,-1-1 0,0 1 0,1 0 0,-1 0 0,1 0 0,0-1 0,-1 1 0,1 0 0,0-1 0,-1 1 0,1-1 0,0 1 0,0 0 0,-1-1 0,1 0 0,0 1 0,0-1 0,0 1 0,0-1 0,0 0 0,-1 0 0,1 0 0,0 1 0,0-1 0,0 0 0,0 0 0,0 0 0,0 0 0,0 0 0,0-1 0,0 1 0,0 0 0,0 0 0,-1-1 0,1 1 0,0 0 0,0-1 0,0 1 0,0-1 0,1 0 0,4-2 0,0 0 0,0 0 0,0-1 0,0 1 0,8-8 0,1-4 0,-1 0 0,0-1 0,-1-1 0,0 0 0,-2-1 0,0 0 0,-1-1 0,-1 0 0,0-1 0,6-23 0,-29 153 0,11-99 0,1-1 0,1-1 0,-1 0 0,1 1 0,1-1 0,0 1 0,1 10 0,-1-20 0,1 1 0,-1 0 0,0-1 0,1 1 0,-1 0 0,1-1 0,-1 1 0,1 0 0,-1-1 0,1 1 0,-1-1 0,1 1 0,0-1 0,-1 1 0,1-1 0,0 0 0,-1 1 0,1-1 0,0 0 0,-1 1 0,1-1 0,0 0 0,0 0 0,-1 0 0,1 0 0,0 1 0,0-1 0,0 0 0,-1 0 0,1-1 0,0 1 0,0 0 0,-1 0 0,1 0 0,0 0 0,0-1 0,1 0 0,29-11 0,-16 1-42,0 0-1,0-1 1,-2 0 0,1-2-1,-2 1 1,20-27 0,-8 6-531,37-72 1,-33 47-2239,-2-1 1,24-82-1,-41 106 2276,6-44-1,-17 91 903,-1-2 0,0 1 0,-1 0 0,0-1 0,-9 15 0,-4 11 218,-4 14 1405,-26 96 1,42-121-1670,0 0 0,2 0 1,0 1-1,2-1 0,0 1 1,5 34-1,-1-45-354,0 0 0,0-1 0,2 1 1,7 17-1,-9-24-691,1 0 1,-1-1-1,1 0 0,1 0 1,7 10-1,-58-65-2462,-25-32 2724,13 13 1489,44 53-335,7 8-4,1 0-1,-1 0 1,1 0 0,1-1-1,-1 0 1,1 0 0,1-1 0,-6-12-1,10 20-648,0 0 0,0 0 0,1 1 0,-1-1 0,0 0 0,1 1 0,-1-1 0,0 0 0,1 1-1,-1-1 1,1 1 0,-1-1 0,1 1 0,-1-1 0,1 1 0,-1-1 0,1 1 0,0-1 0,-1 1 0,1 0-1,0-1 1,-1 1 0,1 0 0,0-1 0,-1 1 0,1 0 0,0 0 0,0 0 0,-1 0 0,1 0 0,0 0-1,0 0 1,-1 0 0,1 0 0,0 0 0,0 0 0,0 1 0,39 0-288,-36-1 333,115 16-1182,7 0-5743,-57-12-216</inkml:trace>
</inkml:ink>
</file>

<file path=ppt/ink/ink5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13.753"/>
    </inkml:context>
    <inkml:brush xml:id="br0">
      <inkml:brushProperty name="width" value="0.025" units="cm"/>
      <inkml:brushProperty name="height" value="0.025" units="cm"/>
    </inkml:brush>
  </inkml:definitions>
  <inkml:trace contextRef="#ctx0" brushRef="#br0">228 2 2819,'-8'-1'14258,"-11"1"-10798,1 0 0,-30 5 0,38-4-2937,0 2 0,0-1 0,1 1 0,-1 0 0,1 1 0,0 0 0,-12 8 0,15-8-304,2-3-170,1 1 1,0 0-1,0 0 0,0 0 0,0 1 0,0-1 0,0 1 0,1-1 0,-1 1 1,1 0-1,0 0 0,0 0 0,-2 4 0,4-6-64,0-1 0,0 0 0,0 1 0,0-1 0,0 0 0,0 0 0,0 1 0,0-1 0,0 0 0,0 1 0,0-1 0,0 0 0,0 0 0,1 1 0,-1-1 0,0 0 0,0 0 0,0 1 0,0-1 0,1 0 0,-1 0 0,0 0 0,0 1 0,1-1 0,-1 0 0,0 0 0,0 0 0,1 0 0,-1 1 0,0-1 0,0 0 0,1 0 0,-1 0 0,0 0 0,0 0 0,1 0 0,-1 0 0,0 0 0,1 0 0,-1 0 0,1 0 0,16 0-366,-12 0 271,63-2-1706,-35 0 237,0 2 1,-1 1-1,39 6 1,-67-6 1608,0 0 0,0 0 0,-1 0 0,1 0 0,0 1 0,-1 0 0,1-1 0,-1 1 0,0 1 0,0-1 1,4 4-1,-6-5 91,0 0 1,0 0 0,0 0-1,0 1 1,-1-1 0,1 0-1,0 0 1,-1 1 0,1-1-1,-1 0 1,0 0 0,1 1 0,-1-1-1,0 1 1,0-1 0,0 0-1,0 1 1,0-1 0,0 1-1,0-1 1,0 0 0,-1 1-1,1-1 1,-1 0 0,1 1-1,-1-1 1,1 0 0,-1 0 0,1 1-1,-1-1 1,0 0 0,0 0-1,0 0 1,0 0 0,0 0-1,-1 1 1,-7 7 149,-1 0 0,0-1 0,-1 0 0,1 0 0,-1-2 0,-1 1 0,0-1 0,1-1 0,-2 0 0,1 0 0,0-2 0,-1 1 0,0-2 0,0 1 0,0-2 0,-20 1 0,32-2-333,0 0-1,0 0 1,0-1-1,-1 1 1,1 0-1,0 0 1,0-1-1,0 1 1,0-1-1,0 1 1,-1-1 0,1 1-1,0-1 1,0 0-1,0 1 1,0-1-1,1 0 1,-1 0-1,0 0 1,0 0-1,0 0 1,1 0 0,-1 0-1,0 0 1,1 0-1,-1 0 1,1 0-1,-1 0 1,1 0-1,0 0 1,-1-1-1,1 1 1,0 0 0,0 0-1,0 0 1,0-1-1,0 1 1,0 0-1,0 0 1,0 0-1,1-1 1,-1 1 0,0 0-1,1 0 1,-1 0-1,1 0 1,-1 0-1,2-2 1,0-2-468,1 0 1,-1 0-1,1 1 1,0-1 0,0 1-1,1 0 1,-1 0-1,1 0 1,8-6-1,0 3-1569,1 0 0,-1 1 0,1 1 0,26-7 0,15-2-5412</inkml:trace>
</inkml:ink>
</file>

<file path=ppt/ink/ink5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14.097"/>
    </inkml:context>
    <inkml:brush xml:id="br0">
      <inkml:brushProperty name="width" value="0.025" units="cm"/>
      <inkml:brushProperty name="height" value="0.025" units="cm"/>
    </inkml:brush>
  </inkml:definitions>
  <inkml:trace contextRef="#ctx0" brushRef="#br0">1 435 3716,'8'0'4815,"28"2"-80,-35-1-4457,0-1 0,0 0 0,0 1 1,0-1-1,0 0 0,-1 1 0,1-1 0,0 1 1,0 0-1,0-1 0,0 1 0,-1 0 0,1-1 1,0 1-1,-1 0 0,1 0 0,0 0 0,-1-1 1,1 1-1,-1 0 0,0 0 0,1 0 0,-1 0 1,0 0-1,1 0 0,-1 0 0,0 0 0,0 0 1,0 0-1,0 0 0,0 0 0,0 0 0,0 2 0,-9 40 4899,4-21-3541,5-21-1607,0 0-1,1 0 0,-1 0 0,1 0 0,-1 0 1,1 0-1,0-1 0,-1 1 0,1 0 1,0 0-1,-1 0 0,1-1 0,0 1 1,0 0-1,0-1 0,0 1 0,0-1 0,0 1 1,0-1-1,0 1 0,0-1 0,0 0 1,0 1-1,0-1 0,0 0 0,0 0 1,0 0-1,0 0 0,0 0 0,0 0 1,0 0-1,0 0 0,0 0 0,0-1 0,2 1 1,42-9 332,-30 3-283,-1 0 0,0-2 0,0 0 1,-1 0-1,0-1 0,0-1 1,-1 0-1,-1 0 0,1-2 0,9-12 1,-6 6-52,-1-1 0,-1-1 0,0 0 1,-2-1-1,0 0 0,8-25 0,-13 29-5,-1 0-1,-1-1 1,0 0-1,-1 0 1,-1 0-1,-1-30 1,-2 42-18,1 0 1,-1 0 0,0 0-1,0 0 1,-1 0 0,0 0-1,0 0 1,0 0 0,-1 1-1,-3-6 1,4 8-6,-1 0-1,1 0 1,-1 0 0,1 1-1,-1-1 1,0 1 0,0 0-1,0 0 1,0 0 0,0 0-1,0 0 1,-1 1-1,1 0 1,0-1 0,-1 1-1,0 0 1,1 1 0,-5-1-1,1 1 18,-1 0-1,1 1 0,0 0 1,0 1-1,-1-1 0,1 2 1,0-1-1,1 1 1,-1 0-1,0 0 0,1 0 1,0 1-1,0 0 0,0 1 1,0-1-1,1 1 0,-1 0 1,-5 8-1,-2 0 28,1 2 0,0-1 0,1 2 0,1-1 0,0 2 0,-7 17 0,15-31-41,1 0 1,0-1-1,0 1 0,0 0 1,0 0-1,0 0 0,0 0 1,1 0-1,0 0 1,0 1-1,0-1 0,0 0 1,0 0-1,0 0 0,1 0 1,1 5-1,-1-6-2,0-1-1,1 1 1,-1 0 0,1 0-1,-1-1 1,1 1 0,0-1-1,-1 1 1,1-1 0,0 0-1,0 0 1,0 0-1,0 0 1,0 0 0,0 0-1,1 0 1,-1-1 0,0 1-1,0-1 1,0 0 0,1 0-1,3 0 1,41 2-361,89-8 0,-94 3 77,-1 1 0,79 6-1,-118-4 304,0 0 0,0 1 1,0-1-1,1 1 0,-1 0 0,0-1 0,0 1 0,0 0 0,0 0 0,-1 0 0,1 1 0,0-1 1,0 0-1,-1 1 0,1-1 0,-1 1 0,1-1 0,-1 1 0,1 0 0,-1 0 0,0 0 1,0 0-1,0-1 0,0 1 0,0 1 0,-1-1 0,1 0 0,0 0 0,-1 0 0,0 0 0,1 0 1,-1 0-1,0 1 0,0-1 0,0 0 0,-1 0 0,1 0 0,0 0 0,-1 1 0,0 1 1,-2 9 111,-1-1 1,0 0 0,0 0 0,-1 0 0,-10 16 0,9-16-86,4-8-201,0 0 0,1 0 0,-1-1 0,-1 1 0,1-1 0,0 1 0,-1-1 0,0 0 0,0 0 0,0 0 0,0-1-1,0 1 1,-7 4 0,-1-6-6368</inkml:trace>
</inkml:ink>
</file>

<file path=ppt/ink/ink5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14.653"/>
    </inkml:context>
    <inkml:brush xml:id="br0">
      <inkml:brushProperty name="width" value="0.025" units="cm"/>
      <inkml:brushProperty name="height" value="0.025" units="cm"/>
    </inkml:brush>
  </inkml:definitions>
  <inkml:trace contextRef="#ctx0" brushRef="#br0">58 1 18674,'0'0'6523,"0"10"-4355,-1 31-1347,-2 0 1,-1-1 0,-15 58-1,9-50-115,1 1-1,-2 72 0,11-118-703,0-1 1,0 1-1,0-1 0,0 0 0,1 1 1,-1-1-1,1 0 0,-1 1 1,1-1-1,0 0 0,0 0 1,0 0-1,0 1 0,0-1 1,0 0-1,1 0 0,2 2 0,-3-3-10,1 0-1,-1 0 1,1 0-1,0 0 0,0-1 1,-1 1-1,1-1 0,0 0 1,0 1-1,0-1 1,0 0-1,0 0 0,-1 0 1,1 0-1,0 0 0,0-1 1,0 1-1,0 0 1,-1-1-1,1 0 0,0 1 1,0-1-1,2-2 1,2 1-400,-1-1 0,0-1 0,0 1 0,0-1 0,0 0 0,-1 0 0,8-9 0,26-37-8964,-13 14-2330</inkml:trace>
</inkml:ink>
</file>

<file path=ppt/ink/ink5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14.984"/>
    </inkml:context>
    <inkml:brush xml:id="br0">
      <inkml:brushProperty name="width" value="0.025" units="cm"/>
      <inkml:brushProperty name="height" value="0.025" units="cm"/>
    </inkml:brush>
  </inkml:definitions>
  <inkml:trace contextRef="#ctx0" brushRef="#br0">67 80 13100,'0'0'5051,"-8"8"-498,-1 2-3052,7-6-1096,-1-1 0,1 0 0,-1 0 0,0 0-1,0 0 1,-1-1 0,1 1 0,0-1 0,-1 1 0,1-1 0,-1-1 0,0 1 0,-4 1 0,50-21 248,-35 14-757,0 0 1,0 1-1,0 0 1,0 0-1,0 0 1,1 1-1,-1 0 1,1 1 0,0 0-1,-1 0 1,1 0-1,0 1 1,12 1-1,-18 0 187,1 1 0,0 0 0,-1 0 1,1-1-1,-1 2 0,0-1 0,1 0 0,-1 0 0,0 1 0,0-1 0,2 5 0,21 20 490,-18-23-534,0-1 0,0 0-1,0 0 1,1-1 0,-1 0 0,1-1 0,0 1 0,0-1 0,-1-1 0,1 0 0,0 0 0,0 0 0,-1-1 0,1 0 0,0 0 0,-1-1 0,1 0 0,9-5 0,11-3-122,-1-2 1,-1-2 0,35-22 0,-20 8-1325,-3 1-2150,2 6-5722,-26 17 1976</inkml:trace>
</inkml:ink>
</file>

<file path=ppt/ink/ink5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15.311"/>
    </inkml:context>
    <inkml:brush xml:id="br0">
      <inkml:brushProperty name="width" value="0.025" units="cm"/>
      <inkml:brushProperty name="height" value="0.025" units="cm"/>
    </inkml:brush>
  </inkml:definitions>
  <inkml:trace contextRef="#ctx0" brushRef="#br0">40 325 4100,'0'0'11525,"-1"-4"-11573,1 3 76,0 0 0,0 1-1,0-1 1,0 0 0,0 1-1,0-1 1,-1 0 0,1 1-1,0-1 1,0 1-1,0-1 1,-1 0 0,1 1-1,0-1 1,-1 1 0,1-1-1,0 0 1,-1 1 0,1-1-1,-1 1 1,1 0 0,0-1-1,-1 1 1,1-1 0,-1 1-1,0 0 1,1-1-1,-1 1 1,1 0 0,-1-1-1,0 1 1,1 0 0,-1 0-1,-1 0 1,-9 21 2149,-1 44 1447,11-64-3580,1 1-1,0-1 0,-1 1 0,1-1 0,0 1 0,0 0 0,0-1 0,1 1 0,-1-1 0,0 1 0,0-1 0,1 1 0,-1 0 0,1-1 0,0 0 0,-1 1 0,1-1 0,0 1 0,0-1 0,0 0 0,0 1 0,0-1 0,0 0 1,0 0-1,0 0 0,0 0 0,1 0 0,-1 0 0,0 0 0,1 0 0,-1-1 0,0 1 0,1 0 0,-1-1 0,1 1 0,0-1 0,-1 0 0,1 1 0,-1-1 0,1 0 0,-1 0 0,1 0 0,1 0 0,6-1 174,-1-1-1,0 1 0,0-2 1,0 1-1,0-1 1,0 0-1,10-6 0,13-8 212,-1-1-1,-1-2 0,0-1 0,51-50 1,-63 54-397,0-1 0,-2-1 1,0 0-1,-1-2 0,0 1 1,-2-2-1,-1 1 0,10-26 1,-20 42 36,1-1 1,-1 1 0,0 0 0,0-1 0,0 1 0,-1-10 0,0 14-40,0 0 1,0 1 0,0-1 0,0 1-1,0-1 1,0 0 0,-1 1-1,1-1 1,0 1 0,0-1 0,0 1-1,-1-1 1,1 0 0,0 1 0,-1-1-1,1 1 1,-1 0 0,1-1-1,0 1 1,-1-1 0,1 1 0,-1-1-1,1 1 1,-1 0 0,0-1 0,0 1 15,0 0 1,-1 0 0,1 0-1,0 0 1,-1 1-1,1-1 1,0 0 0,0 1-1,0-1 1,-1 1 0,1-1-1,0 1 1,0-1 0,0 1-1,0 0 1,0-1 0,-2 3-1,-4 3 69,1 0 0,-1 1 0,1 0-1,0 0 1,1 1 0,-1-1 0,1 1 0,1 0-1,0 1 1,-6 15 0,5-8-55,0-1 0,1 1 0,1 0 1,0 0-1,0 24 0,3-36-68,0 0 0,0 0 1,0 0-1,0 0 0,1 0 0,0-1 0,0 1 1,0 0-1,0 0 0,0-1 0,1 1 0,0-1 1,-1 1-1,1-1 0,1 0 0,-1 1 0,0-1 1,1 0-1,0-1 0,2 4 0,0-3-405,0 0 1,0-1-1,0 1 0,0-1 0,0 0 0,0 0 0,0-1 0,1 0 0,-1 0 1,1 0-1,-1 0 0,1-1 0,10 0 0,40-4-6782</inkml:trace>
</inkml:ink>
</file>

<file path=ppt/ink/ink5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15.652"/>
    </inkml:context>
    <inkml:brush xml:id="br0">
      <inkml:brushProperty name="width" value="0.025" units="cm"/>
      <inkml:brushProperty name="height" value="0.025" units="cm"/>
    </inkml:brush>
  </inkml:definitions>
  <inkml:trace contextRef="#ctx0" brushRef="#br0">19 0 12620,'0'0'18097,"-18"59"-17520,17-19-161,1-3-384,0-5 0,7-8-737,10-14-768,4-10-1057,0-9-1762,-3-21-2050</inkml:trace>
</inkml:ink>
</file>

<file path=ppt/ink/ink5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15.983"/>
    </inkml:context>
    <inkml:brush xml:id="br0">
      <inkml:brushProperty name="width" value="0.025" units="cm"/>
      <inkml:brushProperty name="height" value="0.025" units="cm"/>
    </inkml:brush>
  </inkml:definitions>
  <inkml:trace contextRef="#ctx0" brushRef="#br0">11 1 18193,'0'0'3812,"-11"66"-3716,26-42-64,13-7-1185,9-3-1410,4-5-2690</inkml:trace>
</inkml:ink>
</file>

<file path=ppt/ink/ink5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16.357"/>
    </inkml:context>
    <inkml:brush xml:id="br0">
      <inkml:brushProperty name="width" value="0.025" units="cm"/>
      <inkml:brushProperty name="height" value="0.025" units="cm"/>
    </inkml:brush>
  </inkml:definitions>
  <inkml:trace contextRef="#ctx0" brushRef="#br0">205 1 12332,'0'0'6566,"-11"8"-1922,-25 16-2452,10-9-1131,1 2 1,1 1 0,1 0 0,-25 26 0,47-43-1045,0 0 0,0 0 1,0 0-1,0 1 0,0-1 1,0 0-1,0 0 0,1 1 0,-1-1 1,0 0-1,1 1 0,-1-1 1,1 1-1,0-1 0,-1 1 1,1-1-1,0 1 0,0-1 0,0 3 1,1-3-23,-1 0 1,1 0 0,-1 0-1,1-1 1,0 1-1,-1 0 1,1-1-1,0 1 1,0-1 0,-1 1-1,1-1 1,0 1-1,0-1 1,0 1 0,0-1-1,-1 0 1,1 1-1,0-1 1,0 0 0,0 0-1,0 0 1,2 1-1,9-1-208,0 0-1,-1 0 1,23-5-1,-27 4 87,44-7-1057,-21 3 140,0 1-1,1 1 1,-1 1-1,43 3 1,-70-1 1115,-1 1 0,1-1-1,0 0 1,-1 1 0,1-1 0,-1 1 0,0 0 0,1-1-1,-1 1 1,0 1 0,1-1 0,-1 0 0,0 0 0,0 1-1,0-1 1,0 1 0,0 0 0,0 0 0,0-1 0,-1 1-1,1 0 1,-1 0 0,1 1 0,-1-1 0,0 0-1,0 0 1,0 1 0,0-1 0,0 1 0,-1-1 0,1 1-1,-1-1 1,1 1 0,-1-1 0,0 1 0,0-1 0,0 1-1,0-1 1,-1 1 0,1-1 0,-1 1 0,1-1 0,-1 1-1,0-1 1,0 1 0,0-1 0,0 0 0,0 0 0,-1 1-1,1-1 1,-1 0 0,1 0 0,-1 0 0,0-1-1,-4 4 1,-6 8 256,-1-1 0,-1-1-1,0 0 1,0-1 0,-1-1 0,0 0-1,-1-1 1,0 0 0,0-2-1,-1 0 1,0 0 0,0-2 0,0 0-1,-25 2 1,40-6-351,1 1 0,-1-1 0,1 0-1,-1 0 1,1 0 0,-1-1 0,1 1 0,-1 0 0,1 0-1,-1-1 1,1 1 0,-1-1 0,1 1 0,0-1 0,-1 0-1,1 0 1,0 1 0,-1-1 0,1 0 0,0 0 0,0 0-1,0 0 1,0-1 0,0 1 0,0 0 0,0 0 0,0 0-1,0-2 1,0-1-111,0 1-1,1 0 0,0 0 0,-1 0 0,1-1 0,1 1 1,-1 0-1,0 0 0,1-1 0,-1 1 0,1 0 0,2-5 1,4-9-1042,0 1-1,1-1 1,18-26 0,19-20-4300,3-5-1954</inkml:trace>
</inkml:ink>
</file>

<file path=ppt/ink/ink5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16.703"/>
    </inkml:context>
    <inkml:brush xml:id="br0">
      <inkml:brushProperty name="width" value="0.025" units="cm"/>
      <inkml:brushProperty name="height" value="0.025" units="cm"/>
    </inkml:brush>
  </inkml:definitions>
  <inkml:trace contextRef="#ctx0" brushRef="#br0">179 0 16720,'0'0'4351,"-4"10"-1138,-10 26-2226,1 0 0,2 1 0,2 1 0,-7 48-1,14-68-690,0 0 0,1 0-1,1 1 1,1-1 0,1 0 0,0 0-1,1 0 1,1-1 0,1 1 0,0-1-1,14 31 1,-4-22-1123,1 0-1,2-2 1,0 0-1,1 0 1,26 22-1,-146-147-3690,-40-68 6122,135 161-1399,3 5-8,0 0 0,0-1 0,1 1 0,-1-1 0,1 1 0,0-1 0,0 0 0,0 0 0,0 0 0,1 0 0,-1 0 0,1 0 0,0 0 0,1-1 0,-1-4 0,1 8-172,1 0-1,-1 0 0,1 0 0,-1 0 0,1 1 1,0-1-1,0 0 0,-1 0 0,1 0 0,0 1 0,0-1 1,0 0-1,0 1 0,0-1 0,0 1 0,0-1 1,0 1-1,0-1 0,0 1 0,0 0 0,0-1 0,0 1 1,0 0-1,0 0 0,1 0 0,0 0 0,39-2-109,-34 2 126,46-1-269,21-1-1898,1-4-3282,7-8-4602</inkml:trace>
</inkml:ink>
</file>

<file path=ppt/ink/ink5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17.248"/>
    </inkml:context>
    <inkml:brush xml:id="br0">
      <inkml:brushProperty name="width" value="0.025" units="cm"/>
      <inkml:brushProperty name="height" value="0.025" units="cm"/>
    </inkml:brush>
  </inkml:definitions>
  <inkml:trace contextRef="#ctx0" brushRef="#br0">1 525 14798,'0'0'14280,"2"9"-12870,39 236 869,-41-243-2279,0 0 0,1-1 0,-1 1 0,1 0 0,-1-1 0,1 1 0,0 0 0,-1-1 0,1 1 0,0-1 0,0 1 0,0-1 0,0 0 0,0 1 0,2 1 0,-2-3 0,-1 0 0,1 0 0,0 0 0,-1 1 0,1-1 0,-1 0 0,1 0 0,0 0 0,-1 0 0,1 0 0,0 0 0,-1 0 0,1 0 0,-1 0 0,1-1 0,0 1 0,-1 0 0,1 0 0,-1 0 0,1-1 0,0 1 0,-1 0 0,1-1 0,-1 1 0,1 0 0,-1-1 0,1 0 0,3-3 0,-1 0 0,0 0 0,0 0 0,0-1 0,0 1 0,-1-1 0,1 1 0,1-9 0,4-15 0,-2 0 0,-1-1 0,-1 1 0,-2-1 0,-1 0 0,-3-44 0,-5 52 0,1 21 0,2 14 0,2 0 0,1 1 0,0-1 0,1 1 0,1-1 0,0 1 0,1-1 0,0 0 0,1 1 0,1-1 0,1-1 0,9 24 0,-11-31 0,0-1 0,0 1 0,0-1 0,1 0 0,0 0 0,0 0 0,0 0 0,0 0 0,1-1 0,0 0 0,0 0 0,0 0 0,0-1 0,1 0 0,-1 0 0,1 0 0,0-1 0,0 1 0,0-1 0,0-1 0,0 1 0,0-1 0,0 0 0,1-1 0,-1 1 0,0-1 0,1 0 0,-1-1 0,12-2 0,-10 1 0,-1 0 0,1 0 0,-1-1 0,0 0 0,0 0 0,0-1 0,0 0 0,-1 0 0,1 0 0,-1-1 0,11-11 0,-8 6 0,0 0 0,-1-1 0,0 0 0,-1-1 0,0 1 0,8-21 0,-8 14 0,-1 0 0,0-1 0,-1 0 0,-1 0 0,-1-1 0,0 1 0,-2-1 0,0 1 0,-4-32 0,4 50 0,-1 0 0,-1 0 0,1 0 0,0 0 0,0 0 0,0 0 0,0 0 0,-1 0 0,1 0 0,-1 0 0,1 0 0,-1 0 0,1 0 0,-1 0 0,1 0 0,-1 0 0,0 1 0,1-1 0,-1 0 0,0 0 0,0 1 0,-1-2 0,1 2 0,1 0 0,-1 0 0,0 0 0,0 0 0,0 0 0,0 0 0,0 0 0,0 0 0,0 1 0,1-1 0,-1 0 0,0 1 0,0-1 0,0 0 0,1 1 0,-1-1 0,0 1 0,0-1 0,1 1 0,-2 0 0,-3 3 0,1 1 0,0 0 0,0-1 0,0 1 0,0 1 0,-3 5 0,-3 9 0,1 1 0,0 0 0,2 1 0,0 0 0,2 1 0,0-1 0,2 1 0,0 0 0,1 27 0,2-48 0,0 0 0,0 0 0,0 0 0,0 0 0,0 0 0,1 0 0,-1 0 0,1 0 0,-1 0 0,1 0 0,0 0 0,0 0 0,0 0 0,0 0 0,0 0 0,0-1 0,0 1 0,1 0 0,-1-1 0,1 1 0,-1-1 0,3 2 0,-2-2 0,1 1 0,0-1 0,0 0 0,0-1 0,0 1 0,0 0 0,0-1 0,0 1 0,-1-1 0,1 0 0,0 0 0,0-1 0,6 0 0,3-1 0,-1-1 0,1-1 0,-1 0 0,0-1 0,0 0 0,0 0 0,9-8 0,12-9 0,-2-2 0,-1-2 0,-1 0 0,-1-2 0,-2-1 0,0-1 0,-2-1 0,-2-1 0,-1-1 0,-1-1 0,-2-1 0,-1 0 0,-2-1 0,-1-1 0,-2 0 0,-2 0 0,5-44 0,-13 74 0,0 0 0,-1 0 0,0 0 0,0 0 0,-1 0 0,0 0 0,-3-10 0,4 16 0,0 0 0,0 1 0,0-1 0,-1 1 0,1-1 0,0 1 0,-1-1 0,1 0 0,0 1 0,-1-1 0,1 1 0,-1 0 0,1-1 0,-1 1 0,1-1 0,-1 1 0,1 0 0,-1-1 0,0 1 0,1 0 0,-1 0 0,1-1 0,-1 1 0,0 0 0,1 0 0,-1 0 0,0 0 0,1 0 0,-1 0 0,0 0 0,-2 1 0,1-1 0,0 1 0,-1 0 0,1 1 0,0-1 0,0 0 0,-1 1 0,1-1 0,0 1 0,1 0 0,-1 0 0,-2 2 0,-18 24 0,1 1 0,2 1 0,1 1 0,1 1 0,2 0 0,-14 42 0,16-37 0,-15 56 0,25-79 0,0 0 0,1-1 0,1 1 0,0 0 0,1 0 0,1 0 0,3 23 0,-3-33 7,1 0 1,-1 0-1,1 0 1,0 0-1,0 0 1,1 0-1,-1 0 1,1-1-1,-1 1 1,1-1-1,0 0 1,1 1-1,-1-1 0,0-1 1,1 1-1,0-1 1,-1 1-1,1-1 1,0 0-1,0 0 1,1-1-1,-1 1 1,0-1-1,0 0 1,6 1-1,12 2-158,1-1 0,0-1 0,37-2 0,-38 0-234,25-2-4356,-4-6-3848</inkml:trace>
</inkml:ink>
</file>

<file path=ppt/ink/ink5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17.622"/>
    </inkml:context>
    <inkml:brush xml:id="br0">
      <inkml:brushProperty name="width" value="0.025" units="cm"/>
      <inkml:brushProperty name="height" value="0.025" units="cm"/>
    </inkml:brush>
  </inkml:definitions>
  <inkml:trace contextRef="#ctx0" brushRef="#br0">178 48 19699,'-8'-2'4249,"1"0"-3501,4 1-450,-1 0 0,0-1 0,0 1 0,1 0 0,-1 1 0,0-1 0,0 1 0,0 0 0,0 0 0,0 0 0,0 0 0,0 1 0,1 0 0,-1-1 0,0 1 0,0 1 0,1-1 0,-1 0 0,0 1 0,1 0 0,0 0 0,-5 3 0,-1 5-227,2 0 1,0 0 0,0 0-1,0 1 1,2 0-1,-1 0 1,1 1 0,1 0-1,0-1 1,1 1-1,0 1 1,1-1 0,0 0-1,1 1 1,0-1-1,2 14 1,-1-23-72,0 0 0,0 0 0,0 0 0,1-1 0,-1 1 0,1 0 0,0 0 0,0 0 0,0-1 0,0 1 0,1 0 0,-1-1 0,1 1 0,-1-1 0,1 0 0,0 1 0,0-1 0,0 0 0,0 0 0,0 0 0,1 0 0,-1-1 0,1 1 0,-1-1 0,1 1 0,-1-1 0,1 0 0,0 0 0,0 0 0,-1 0 0,1 0 0,0-1 0,0 0 0,0 1 0,0-1 0,5 0 0,0-1 0,1 1 0,-1-1 0,0 0 0,1-1 0,-1 0 0,0 0 0,0-1 0,0 0 0,0 0 0,0-1 0,13-9 0,-5 1 0,0-2 0,-1 0 0,-1 0 0,0-2 0,-1 1 0,17-28 0,-23 31 0,0 1 0,0-2 0,-1 1 0,-1-1 0,0 0 0,-1 0 0,-1-1 0,0 1 0,0-1 0,0-21 0,-3 35 0,1 0 0,-1 0 0,0 0 0,0 0 0,0 0 0,0-1 0,0 1 0,0 0 0,0 0 0,0 0 0,0 0 0,0-1 0,0 1 0,0 0 0,0 0 0,0 0 0,0 0 0,0-1 0,0 1 0,0 0 0,-1 0 0,1 0 0,0 0 0,0 0 0,0-1 0,0 1 0,0 0 0,0 0 0,0 0 0,0 0 0,0 0 0,-1 0 0,1 0 0,0-1 0,0 1 0,0 0 0,0 0 0,0 0 0,-1 0 0,1 0 0,0 0 0,0 0 0,0 0 0,0 0 0,-1 0 0,1 0 0,0 0 0,0 0 0,0 0 0,0 0 0,0 0 0,-1 0 0,1 0 0,0 0 0,-11 9 0,-6 15 0,8-9 0,1 1 0,1 0 0,1 0 0,0 0 0,1 1 0,0 0 0,2 0 0,0 0 0,1 0 0,0 1 0,2 17 0,1-32-9,0 0-1,-1-1 1,1 1 0,1 0-1,-1-1 1,0 1 0,1-1 0,-1 0-1,1 1 1,0-1 0,-1 0-1,1 0 1,0 0 0,1 0-1,-1 0 1,0-1 0,0 1 0,1-1-1,-1 1 1,1-1 0,-1 0-1,1 0 1,0 0 0,-1 0-1,1 0 1,0-1 0,0 1 0,-1-1-1,1 0 1,0 0 0,5 0-1,3 0-436,0 0-1,0-1 1,-1 0-1,1-1 0,0 0 1,-1 0-1,13-6 1,31-20-8784</inkml:trace>
</inkml:ink>
</file>

<file path=ppt/ink/ink5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18.594"/>
    </inkml:context>
    <inkml:brush xml:id="br0">
      <inkml:brushProperty name="width" value="0.025" units="cm"/>
      <inkml:brushProperty name="height" value="0.025" units="cm"/>
    </inkml:brush>
  </inkml:definitions>
  <inkml:trace contextRef="#ctx0" brushRef="#br0">44 1 12556,'0'0'16159,"-3"9"-15438,-3 9-409,0 1-1,2 0 1,0 0 0,-1 28-1,-1 92 872,4-56-684,-5 217-408,10-284-91,3-21 0,6-26 0,-2-30 0,-3 1 0,-1-119 0,-15 280 0,9-92 0,0-1 0,0 0 0,1 0 0,1 1 0,-1-1 0,1 0 0,0 0 0,7 14 0,-8-20 0,1 1 0,-1-1 0,1 0 0,-1 0 0,1 0 0,0 0 0,0-1 0,0 1 0,0 0 0,0-1 0,0 1 0,0-1 0,0 0 0,1 0 0,-1 0 0,0 0 0,1 0 0,-1 0 0,1-1 0,-1 1 0,1-1 0,-1 0 0,1 1 0,0-1 0,-1 0 0,1-1 0,-1 1 0,1 0 0,-1-1 0,1 1 0,-1-1 0,1 0 0,3-2 0,0 1 0,0-1 0,0 0 0,0-1 0,0 1 0,-1-1 0,0-1 0,1 1 0,-2 0 0,1-1 0,5-7 0,43-63 0,-22 30 0,-31 43 0,1 1 0,0 0 0,0 0 0,0-1 0,0 1 0,0 0 0,0 0 0,0 0 0,0 0 0,0 0 0,1 0 0,-1 1 0,0-1 0,0 0 0,1 1 0,-1-1 0,3 0 0,-4 1 0,1 0 0,0 1 0,-1-1 0,1 0 0,-1 1 0,1-1 0,-1 0 0,1 1 0,-1-1 0,1 1 0,-1-1 0,1 1 0,-1-1 0,0 1 0,1-1 0,-1 1 0,0-1 0,1 1 0,-1-1 0,0 1 0,0 0 0,1-1 0,-1 1 0,0 0 0,0-1 0,0 1 0,0 0 0,1 63 0,-1-49 0,-2 16 0,1-23 0,0 1 0,0-1 0,1 0 0,1 1 0,-1-1 0,1 0 0,0 1 0,4 11 0,-4-19 0,0 0 0,-1 0 0,1 0 0,0-1 0,0 1 0,0 0 0,0 0 0,0-1 0,0 1 0,0 0 0,0-1 0,0 1 0,0-1 0,0 0 0,0 1 0,0-1 0,0 0 0,1 1 0,-1-1 0,0 0 0,0 0 0,0 0 0,0 0 0,1 0 0,-1 0 0,0-1 0,0 1 0,0 0 0,0-1 0,0 1 0,0 0 0,0-1 0,1 0 0,-1 1 0,0-1 0,0 1 0,-1-1 0,1 0 0,0 0 0,0 0 0,1-1 0,35-34 0,-28 23 0,-8 10 0,1 0 0,-1 0 0,1 1 0,0-1 0,0 1 0,0-1 0,0 1 0,0 0 0,0-1 0,1 1 0,-1 0 0,1 1 0,3-3 0,-3 45 0,-3-37 0,0 0 0,0 0 0,1 0 0,-1 0 0,1 0 0,0-1 0,0 1 0,0 0 0,1 0 0,-1-1 0,1 1 0,0-1 0,0 1 0,0-1 0,1 0 0,-1 0 0,4 4 0,-2-5 0,0 1 0,0-1 0,0 0 0,1-1 0,-1 1 0,0-1 0,1 1 0,-1-2 0,1 1 0,-1 0 0,1-1 0,-1 0 0,1 0 0,-1 0 0,6-1 0,2-1 0,1 0 0,-1-1 0,1-1 0,-1 0 0,0 0 0,-1-1 0,1-1 0,-1 0 0,0 0 0,0-1 0,-1-1 0,11-9 0,-14 11 0,0 0 0,0-1 0,0 0 0,-1 0 0,0 0 0,-1-1 0,1 0 0,-1 0 0,-1 0 0,0-1 0,0 1 0,-1-1 0,0 0 0,0 0 0,-1 0 0,0 0 0,1-10 0,-3 17 0,0 0 0,0 0 0,0 0 0,0 1 0,-1-1 0,1 0 0,0 0 0,-1 1 0,1-1 0,-1 0 0,0 1 0,1-1 0,-1 0 0,0 1 0,0-1 0,0 1 0,0-1 0,0 1 0,-1 0 0,1-1 0,0 1 0,0 0 0,-3-2 0,0 2 0,1-1 0,-1 1 0,0 0 0,0 0 0,0 0 0,0 0 0,0 1 0,1 0 0,-8 0 0,11-1-112,0-1 0,1 1 0,-1 0 0,0 0 0,1 0 0,-1-1 0,1 1-1,-1 0 1,1 0 0,0 0 0,-1 0 0,1 0 0,0 0 0,0 0 0,0 0 0,0 1 0,1-2 0,-1 0-2046,-25 20-9618,8-12 1046</inkml:trace>
</inkml:ink>
</file>

<file path=ppt/ink/ink5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18.937"/>
    </inkml:context>
    <inkml:brush xml:id="br0">
      <inkml:brushProperty name="width" value="0.025" units="cm"/>
      <inkml:brushProperty name="height" value="0.025" units="cm"/>
    </inkml:brush>
  </inkml:definitions>
  <inkml:trace contextRef="#ctx0" brushRef="#br0">0 1 18770,'0'0'8135</inkml:trace>
</inkml:ink>
</file>

<file path=ppt/ink/ink6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19.482"/>
    </inkml:context>
    <inkml:brush xml:id="br0">
      <inkml:brushProperty name="width" value="0.025" units="cm"/>
      <inkml:brushProperty name="height" value="0.025" units="cm"/>
    </inkml:brush>
  </inkml:definitions>
  <inkml:trace contextRef="#ctx0" brushRef="#br0">221 141 13549,'0'-12'6577,"1"3"-5767,-1 0 0,-1 0 0,1 1 0,-2-1 0,1 0 0,-1 0 0,-3-8 0,4 14-653,0 0 0,-1 0 1,1 0-1,-1 0 0,0 1 0,0-1 0,0 1 1,0-1-1,0 1 0,-1-1 0,1 1 0,-1 0 1,1 0-1,-1 0 0,0 1 0,0-1 0,0 1 1,0-1-1,0 1 0,0 0 0,0 0 0,0 1 1,-1-1-1,1 0 0,0 1 0,-6 0 1,4 0-145,0 0 0,0 0 0,1 1 0,-1 0 0,0 0 0,0 0 0,0 1 0,1 0 0,-1 0 0,0 0 0,1 0 0,0 0 0,-1 1 0,1 0 0,0 0 0,1 0 0,-1 1 0,0-1 0,1 1 0,0 0 0,0 0 0,0 0 0,0 0 0,1 0 0,-1 1 0,-1 6 0,-2 2-36,1 1 1,1 0-1,0 0 1,1 0 0,0 0-1,1 0 1,1 1-1,1 14 1,0-25 17,1 0 0,0 0-1,0-1 1,0 1 0,0 0 0,0-1 0,1 1-1,0-1 1,0 1 0,0-1 0,0 0-1,0 0 1,1 0 0,-1 0 0,1 0 0,0-1-1,6 5 1,8 6-54,1-1-1,22 11 0,3 2-254,-34-18 231,1 1 1,-1-1-1,-1 1 0,0 1 1,0 0-1,0 0 1,-1 1-1,0-1 0,-1 2 1,0-1-1,-1 1 1,0-1-1,-1 1 0,0 1 1,-1-1-1,0 0 1,0 1-1,0 19 0,-2-16 162,-1 0 0,-1 0-1,0 0 1,-1-1 0,-1 1-1,0 0 1,-1-1 0,-1 0-1,0 0 1,-1 0-1,0-1 1,-1 1 0,-1-1-1,-13 16 1,16-22 69,0-1 1,-1 0-1,0 0 1,0-1-1,0 0 1,-1 0-1,0 0 0,0-1 1,-10 5-1,15-8-112,0 0 0,-1 0 0,1 0 0,0 0 0,-1 0 0,1-1 0,-1 1 0,1-1 0,-1 0 0,1 0 0,-1 0 0,1 0 0,-1 0 0,1 0 0,-1-1 0,1 1 0,0-1 0,-1 0 0,1 0 0,0 0 0,-1 0 0,1 0 0,0 0 0,0-1 0,0 1 0,0 0 0,0-1 0,0 0 0,0 0 0,1 1 0,-1-1 0,1 0 0,-1 0 0,-1-3 0,-2-6-36,0 0 0,0 0 0,1-1 0,0 0 0,1 0 0,0 0 0,1 0 0,1 0 0,0 0 0,0 0 0,1-1 0,1 1 0,0 0 0,4-20 0,0 12 0,0-1 0,1 1 0,2 0 0,0 0 0,0 1 0,2 0 0,20-29 0,-4 14 0,2 2 0,58-51 0,-53 53 0,-2-1 0,40-50 0,-67 76 0,0-1 0,-1 0 0,1 0 0,-1 0 0,-1 0 0,1 0 0,-1-1 0,0 1 0,0-1 0,0-7 0,-2 12 0,0 1 0,0-1 0,0 0 0,0 0 0,0 1 0,0-1 0,-1 0 0,1 1 0,-1-1 0,1 0 0,-1 1 0,0-1 0,1 1 0,-1-1 0,0 1 0,0-1 0,0 1 0,0 0 0,0 0 0,-1-1 0,1 1 0,0 0 0,-1 0 0,1 0 0,0 0 0,-1 0 0,1 0 0,-1 1 0,1-1 0,-1 0 0,0 1 0,1-1 0,-1 1 0,0 0 0,1 0 0,-1-1 0,0 1 0,1 0 0,-1 0 0,0 0 0,0 1 0,-2 0 0,-2 0 0,0 0 0,0 0 0,0 1 0,0 0 0,1 1 0,-1-1 0,1 1 0,-1 0 0,1 0 0,0 1 0,0-1 0,1 1 0,-1 0 0,1 1 0,0-1 0,0 1 0,0-1 0,1 1 0,-4 7 0,-1 0 0,1 0 0,0 1 0,1 0 0,1 0 0,0 0 0,1 0 0,-4 19 0,7-29-2,0-1 0,1 1 1,-1-1-1,1 1 0,0 0 0,0-1 0,0 1 0,0 0 1,0-1-1,1 1 0,-1-1 0,1 1 0,0 0 1,-1-1-1,1 1 0,0-1 0,0 0 0,1 1 0,-1-1 1,1 0-1,-1 0 0,1 0 0,-1 0 0,3 2 1,0-1-61,1-1 0,-1-1 1,0 1-1,1 0 1,-1-1-1,1 0 1,0 0-1,-1-1 0,1 1 1,0-1-1,-1 0 1,1 0-1,6-1 0,5-1-1132,0 0 0,0-1 0,0-1-1,0 0 1,-1-1 0,24-12 0,39-21-8053</inkml:trace>
</inkml:ink>
</file>

<file path=ppt/ink/ink6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19.855"/>
    </inkml:context>
    <inkml:brush xml:id="br0">
      <inkml:brushProperty name="width" value="0.025" units="cm"/>
      <inkml:brushProperty name="height" value="0.025" units="cm"/>
    </inkml:brush>
  </inkml:definitions>
  <inkml:trace contextRef="#ctx0" brushRef="#br0">247 1 19859,'-14'6'904,"-29"14"2454,-42 27 1,74-40-2861,0 1 0,0 0 0,1 0 0,0 1-1,1 0 1,0 1 0,0 0 0,-11 18 0,19-27-488,1-1 1,-1 1 0,1-1-1,0 1 1,-1-1-1,1 1 1,0-1 0,-1 1-1,1 0 1,0-1-1,0 1 1,0-1 0,0 1-1,-1 0 1,1-1-1,0 1 1,0-1-1,0 1 1,0 0 0,0-1-1,0 1 1,1-1-1,-1 1 1,0 0 0,0-1-1,0 1 1,1-1-1,-1 1 1,0-1-1,0 1 1,1-1 0,0 2-1,21 2 195,40-15-32,-53 9-142,14-3-399,-1 2 1,30-2-1,-47 5 273,0-1-1,0 1 1,0 0 0,0 1 0,0-1-1,0 1 1,-1 0 0,1 0-1,0 0 1,0 1 0,-1 0-1,1 0 1,-1 0 0,0 0-1,1 1 1,-1 0 0,4 3-1,-6-4 127,-1 0 0,1 1-1,-1-1 1,0 1 0,1-1-1,-1 1 1,0 0 0,-1-1-1,1 1 1,0 0 0,-1 0-1,1-1 1,-1 1 0,0 0 0,0 0-1,0 0 1,0 0 0,-1-1-1,1 1 1,-1 0 0,0 0-1,0-1 1,0 1 0,0 0-1,0-1 1,0 1 0,-1-1-1,1 0 1,-1 1 0,1-1-1,-1 0 1,0 0 0,0 0-1,-4 3 1,-4 5 260,-1-1 0,0 0 0,0-1-1,0 0 1,-21 9 0,-16 2-213,46-19-88,1 1 1,0 0-1,0-1 0,-1 0 1,1 1-1,0-1 0,-1 0 1,1 1-1,0-1 0,-1 0 1,1 0-1,0 0 0,-1 0 1,1 0-1,-1 0 0,1-1 1,0 1-1,-1 0 0,1-1 1,0 1-1,0-1 0,-1 1 0,1-1 1,0 0-1,0 0 0,0 1 1,0-1-1,0 0 0,0 0 1,0 0-1,0 0 0,0 0 1,-1-2-1,1-1-460,0-1 0,1 1-1,-1-1 1,1 1 0,0-1-1,0 1 1,0-1 0,1 1 0,1-7-1,18-39-7873,4 10-1532</inkml:trace>
</inkml:ink>
</file>

<file path=ppt/ink/ink6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20.465"/>
    </inkml:context>
    <inkml:brush xml:id="br0">
      <inkml:brushProperty name="width" value="0.025" units="cm"/>
      <inkml:brushProperty name="height" value="0.025" units="cm"/>
    </inkml:brush>
  </inkml:definitions>
  <inkml:trace contextRef="#ctx0" brushRef="#br0">123 421 15855,'0'0'16410,"5"-11"-15940,-2 2-463,1-1-1,-2 0 1,1 0 0,-1 0-1,1-19 1,-3 27-7,0 0 0,0 0-1,0 0 1,0 0 0,0 0 0,0 0 0,-1 0 0,1 0-1,-1 0 1,1 0 0,-1 0 0,0 0 0,0 0-1,0 0 1,0 1 0,0-1 0,0 0 0,0 1 0,-1-1-1,1 1 1,0-1 0,-1 1 0,1 0 0,-1-1 0,0 1-1,1 0 1,-1 0 0,0 0 0,0 0 0,0 1-1,0-1 1,1 0 0,-1 1 0,0-1 0,0 1 0,0 0-1,0 0 1,0 0 0,0 0 0,-1 0 0,1 0-1,0 0 1,0 1 0,-3 0 0,1 0 0,0 1 0,0-1 0,1 1 0,-1-1 0,1 1 0,-1 0 0,1 1 0,0-1 0,0 1 0,0-1 0,0 1 0,0 0 0,0 0 0,1 0 0,-1 0 0,1 1 0,0-1 0,0 1 0,0-1 0,1 1 0,-1 0 0,1-1 0,0 1 0,-1 5 0,-2 8 0,0 1 0,1-1 0,0 1 0,1 19 0,2-30 0,-1-1 0,1 0 0,0 0 0,1 0 0,-1 0 0,1 0 0,1 0 0,-1 0 0,1 0 0,0 0 0,0 0 0,1-1 0,0 1 0,0-1 0,0 0 0,0 1 0,1-2 0,0 1 0,0 0 0,0-1 0,1 0 0,-1 1 0,1-2 0,0 1 0,0-1 0,1 0 0,-1 0 0,1 0 0,-1-1 0,1 1 0,0-1 0,0-1 0,0 1 0,0-1 0,0 0 0,0-1 0,0 1 0,8-1 0,-2-1-107,1 0 0,-1-1 0,1 0 0,-1-1 0,0 0 0,0-1 0,0-1-1,-1 0 1,1 0 0,-1-1 0,0 0 0,-1-1 0,1 0 0,-1-1 0,-1 0 0,0-1 0,10-11 0,-3 3-235,-2 0-1,0-2 1,-1 0 0,0 0 0,-2-1-1,0 0 1,-2-1 0,12-36 0,-14 33-934,-2-1 1,-1 0 0,-1 0 0,0-25 0,-3 40 704,0-1 1,0 1-1,-1 0 0,0 0 1,-1 0-1,0 0 0,-1 0 1,0 0-1,0 0 0,-1 1 1,0 0-1,-9-14 0,12 22 653,1 0 1,-1-1-1,0 1 0,0 0 1,0 0-1,0 0 0,-1 0 0,1 0 1,0 0-1,0 0 0,-1 0 0,1 0 1,0 0-1,-1 1 0,1-1 0,-1 1 1,1-1-1,-1 1 0,1-1 0,-1 1 1,1 0-1,-1 0 0,0 0 1,1 0-1,-3 0 0,2 1 59,0 0 1,0 0-1,-1 0 0,1 0 0,0 0 1,0 1-1,0-1 0,0 1 0,0 0 1,1 0-1,-1-1 0,0 1 1,1 0-1,-2 3 0,-6 10 463,1 0 1,1 0-1,-10 27 0,15-35-606,-9 24 1432,-12 55-1,21-75-1165,0-1-1,1 1 0,0-1 1,1 1-1,0-1 1,0 1-1,2-1 1,-1 1-1,5 15 0,-4-21-255,0-1 0,0 0 0,0 0 1,1 0-1,-1-1 0,1 1 0,0 0 0,0-1 0,0 0 0,1 0 0,-1 0 0,1 0 0,0 0 0,-1-1 0,1 0 0,0 0 0,1 0 0,-1 0 0,0 0 0,0-1 0,1 0 0,-1 0 0,1 0 0,-1 0 0,1-1 0,6 0 0,-2 0 32,0 0 0,-1 0-1,1-1 1,0-1-1,-1 0 1,1 0-1,-1 0 1,0-1-1,0 0 1,0-1 0,0 1-1,15-11 1,-15 8 181,12-6 3191,-19 12-3321,0 0 0,0 1-1,0-1 1,0 1-1,0-1 1,0 1 0,-1 0-1,1-1 1,0 1-1,0 0 1,-1-1 0,1 1-1,0 0 1,-1 0-1,1 0 1,-1 0 0,1 0-1,-1-1 1,1 1 0,-1 0-1,0 0 1,0 0-1,1 1 1,0 1-87,1 0 1,0-1-1,0 1 0,0-1 0,0 0 1,0 0-1,0 0 0,1 0 1,-1 0-1,1 0 0,-1 0 0,1-1 1,0 1-1,-1-1 0,1 0 1,0 0-1,0 0 0,0 0 0,0-1 1,0 1-1,0-1 0,0 1 1,0-1-1,0 0 0,0 0 0,0-1 1,6 0-1,6-1-9,-1-1 0,1 0 1,-1-1-1,20-7 0,35-20 5,-47 19 0,0 2 0,0 1 0,1 1 0,0 1 0,37-7 0,-59 14 0,0 0 0,0 0 0,0-1 0,0 1 0,0 1 0,0-1 0,0 0 0,0 0 0,0 0 0,-1 0 0,1 1 0,0-1 0,0 0 0,0 1 0,0-1 0,0 1 0,-1-1 0,1 1 0,0-1 0,0 1 0,-1 0 0,1-1 0,0 1 0,-1 0 0,1 0 0,-1-1 0,1 1 0,-1 0 0,1 0 0,-1 0 0,1 0 0,-1-1 0,0 1 0,0 0 0,1 0 0,-1 0 0,0 0 0,0 0 0,0 0 0,0 0 0,0 0 0,0 0 0,0 1 0,-11 54 0,5-28 0,6-27 0,0 0 0,0 0 0,1-1 0,-1 1 0,0 0 0,1 0 0,-1-1 0,1 1 0,-1 0 0,1-1 0,-1 1 0,1 0 0,0-1 0,-1 1 0,1-1 0,0 1 0,-1-1 0,1 1 0,0-1 0,0 1 0,-1-1 0,1 0 0,0 1 0,0-1 0,0 0 0,0 0 0,-1 0 0,1 0 0,0 1 0,0-1 0,0 0 0,0-1 0,0 1 0,-1 0 0,1 0 0,1-1 0,38-4 0,-15-3-342,0-2 1,32-15-1,-22 6-4783</inkml:trace>
</inkml:ink>
</file>

<file path=ppt/ink/ink6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21.639"/>
    </inkml:context>
    <inkml:brush xml:id="br0">
      <inkml:brushProperty name="width" value="0.025" units="cm"/>
      <inkml:brushProperty name="height" value="0.025" units="cm"/>
    </inkml:brush>
  </inkml:definitions>
  <inkml:trace contextRef="#ctx0" brushRef="#br0">274 296 20820,'-11'-2'2258,"3"0"-1996,0 0 1,0 1 0,-1 0-1,1 0 1,0 1-1,0 0 1,-1 0-1,1 1 1,0 0 0,0 1-1,0 0 1,0 0-1,0 1 1,0 0 0,-9 5-1,5 0-64,1 1 1,0 0-1,0 1 0,1 0 1,-15 19-1,19-22-134,1 0 1,1 0 0,-1 1-1,1-1 1,1 1 0,-1 0-1,1 0 1,1 0-1,0 0 1,-3 15 0,5-22-62,0 0 0,0 0 0,0 0 0,0 0 0,0 0 0,0 0 0,0 0 0,0 0 0,1-1 0,-1 1 1,0 0-1,0 0 0,1 0 0,-1 0 0,1 0 0,-1-1 0,1 1 0,-1 0 0,1 0 0,-1-1 0,1 1 1,0 0-1,-1-1 0,1 1 0,0-1 0,0 1 0,-1-1 0,1 1 0,0-1 0,0 1 0,0-1 0,0 0 1,0 1-1,-1-1 0,1 0 0,2 0 0,0 1 10,1-1 0,-1 0 0,1 0 0,-1-1 1,1 1-1,0-1 0,-1 0 0,0 0 0,7-2 0,3-4 39,1 0 0,-1-1 0,0-1 0,-1 0 0,0-1 0,0 0 0,19-23 0,66-92 66,-73 91-53,33-63 0,-51 84-24,1-1 0,-2 0-1,0 0 1,-1 0 0,0 0-1,-1-1 1,-1 1 0,1-21-1,-3 35-35,0 0 0,1 0 0,-1 0 0,0 0 0,0-1 0,0 1-1,0 0 1,0 0 0,0 0 0,0 0 0,0 0 0,0-1 0,0 1-1,0 0 1,0 0 0,0 0 0,0 0 0,0 0 0,0-1 0,0 1-1,0 0 1,0 0 0,0 0 0,0 0 0,0 0 0,-1-1-1,1 1 1,0 0 0,0 0 0,0 0 0,0 0 0,0 0 0,0 0-1,0 0 1,0-1 0,-1 1 0,1 0 0,0 0 0,0 0 0,0 0-1,0 0 1,0 0 0,-1 0 0,1 0 0,0 0 0,0 0-1,0 0 1,0 0 0,0 0 0,-1 0 0,1 0 0,0 0 0,0 0-1,0 0 1,0 0 0,0 0 0,-1 0 0,1 0 0,0 0 0,0 0-1,0 0 1,-11 12 73,-7 17-40,10-4 11,0 0 0,1 1 0,2 0 0,1 0 0,0 0 1,2 0-1,1 0 0,2 0 0,4 42 0,-4-65-33,-1 1 1,1 0-1,-1-1 0,1 1 1,0-1-1,1 1 0,-1-1 1,0 1-1,1-1 0,0 0 1,0 0-1,0 0 0,0 0 0,0 0 1,1 0-1,-1 0 0,1-1 1,0 1-1,0-1 0,0 0 1,0 0-1,0 0 0,0 0 1,0-1-1,1 1 0,-1-1 1,1 0-1,-1 0 0,1 0 1,-1 0-1,1 0 0,0-1 0,-1 0 1,1 0-1,0 0 0,3-1 1,1 0 28,-1 0 0,1-1-1,-1 0 1,1-1 0,-1 0 0,0 0 0,0-1 0,0 1 0,-1-1-1,1-1 1,-1 1 0,0-1 0,0 0 0,-1-1 0,0 0 0,7-8 0,-7 7-43,0 0 1,-1 0-1,0-1 1,0 0-1,-1 0 1,0 0-1,0 0 1,-1 0-1,0-1 1,0 1-1,-1-1 1,0 0-1,-1 1 1,0-15-1,0 22-5,0 0 0,-1 0 0,1 0 1,0 0-1,0 0 0,-1 0 0,1 0 0,0 0 0,-1 0 1,1 0-1,-1 0 0,1 0 0,-1 0 0,1 1 0,-1-1 0,0 0 1,0 0-1,1 1 0,-1-1 0,0 0 0,0 1 0,0-1 1,0 1-1,1-1 0,-1 1 0,0-1 0,0 1 0,0 0 0,0 0 1,0-1-1,0 1 0,0 0 0,0 0 0,0 0 0,0 0 1,0 0-1,-2 0 0,1 1-6,-1-1 0,1 1 0,-1-1 1,1 1-1,0 0 0,-1 0 0,1 0 0,0 0 1,0 0-1,-1 1 0,1-1 0,0 1 0,0-1 1,-2 3-1,-3 6 25,1 0 0,-1 0 0,1 1 0,1 0 0,0 0 0,1 0 0,0 0 0,0 1 0,1 0 0,1-1 0,0 1 0,0 0 0,2 0 0,0 20 0,0-31-16,0-1 0,0 1 0,0 0 0,1-1 0,-1 1 0,0 0 0,0-1 0,1 1 0,-1-1 0,0 1 0,1-1 0,-1 1 0,1 0 0,-1-1 0,1 0 0,-1 1 0,1-1 0,-1 1 0,1-1 0,-1 1 0,1-1 0,-1 0 0,1 1 0,0-1 0,-1 0 0,1 0 0,0 0 0,0 1 0,27-2 0,25-16 0,-11-3 0,96-41 0,-120 54 0,1 2 0,-1 0 0,1 1 0,0 1 0,36-1 0,-54 4 0,0-1 0,0 1 0,0 0 0,1 1 0,-1-1 0,0 0 0,0 0 0,0 0 0,1 1 0,-1-1 0,0 1 0,0-1 0,0 1 0,0-1 0,0 1 0,0-1 0,0 1 0,0 0 0,0 0 0,1 1 0,-2-2 0,1 1 0,-1-1 0,0 1 0,0-1 0,1 1 0,-1 0 0,0-1 0,0 1 0,0 0 0,0-1 0,0 1 0,0 0 0,0-1 0,0 1 0,0 0 0,0-1 0,0 1 0,0-1 0,-1 1 0,1 0 0,0-1 0,0 1 0,-1 0 0,1-1 0,-1 1 0,0 0 0,1 0 0,-1 0 0,0 0 0,0 0 0,0 0 0,0-1 0,0 1 0,0 0 0,0-1 0,0 1 0,0-1 0,0 1 0,-1-1 0,1 0 0,0 1 0,0-1 0,0 0 0,-1 0 0,1 0 0,0 0 0,0 0 0,0 0 0,-1 0 0,1 0 0,0-1 0,0 1 0,0 0 0,-1-1 0,1 1 0,0-1 0,0 1 0,0-1 0,0 1 0,0-1 0,0 0 0,0 0 0,0 1 0,0-1 0,1 0 0,-2-1 0,-4-5 0,0 0 0,1 0 0,0-1 0,1 0 0,-1 0 0,2 0 0,-1 0 0,1-1 0,0 1 0,1-1 0,0 0 0,-2-12 0,4 20-1,1 0 0,-1-1 0,0 1 1,0 0-1,1 0 0,-1 0 0,1 0 0,-1 0 0,1 0 0,-1 0 1,1 0-1,0 0 0,-1 0 0,1 0 0,0 0 0,0 0 0,0 1 1,0-1-1,0 0 0,0 0 0,0 1 0,0-1 0,0 1 1,0-1-1,0 1 0,0-1 0,0 1 0,0 0 0,0 0 0,1-1 1,-1 1-1,0 0 0,0 0 0,2 0 0,54-1-632,-39 1-23,45-3-3230,10-6-2984</inkml:trace>
</inkml:ink>
</file>

<file path=ppt/ink/ink6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22.543"/>
    </inkml:context>
    <inkml:brush xml:id="br0">
      <inkml:brushProperty name="width" value="0.025" units="cm"/>
      <inkml:brushProperty name="height" value="0.025" units="cm"/>
    </inkml:brush>
  </inkml:definitions>
  <inkml:trace contextRef="#ctx0" brushRef="#br0">192 186 12172,'2'-12'7340,"-1"0"-6194,2 0 141,-1-1-1,-1 1 0,0-1 1,-1 0-1,-1-20 1,0 31-1178,1 0 1,0-1 0,-1 1 0,0 0-1,1-1 1,-1 1 0,0 0 0,0 0-1,0 0 1,-1 0 0,1 0 0,0 0-1,-1 0 1,1 0 0,-1 0 0,0 0 0,1 1-1,-1-1 1,0 1 0,0 0 0,0-1-1,0 1 1,0 0 0,-1 0 0,1 0-1,0 0 1,0 1 0,-1-1 0,1 1-1,0-1 1,-1 1 0,1 0 0,-1 0-1,1 0 1,0 0 0,-1 0 0,1 0-1,-1 1 1,-3 0 0,0 1-110,0 0 0,0 1 0,0 0 0,0 0 0,0 0 0,0 0 0,1 1 0,-1 0 0,1 0 0,0 0 0,1 1 0,-1 0 0,1 0 0,0 0 0,0 0 0,0 1 0,1 0 0,-4 7 0,2-5 0,1 1 0,0 0 0,1 0 0,0 0 0,0 0 0,1 1 0,0-1 0,0 1 0,1-1 0,1 1 0,0 0 0,0 9 0,1-18 0,-1 0 1,1 0-1,0 1 0,-1-1 1,1 0-1,0 0 0,-1 0 1,1 0-1,0 0 1,0 0-1,0 0 0,0 0 1,0 0-1,0-1 0,0 1 1,0 0-1,1-1 0,-1 1 1,0 0-1,0-1 0,0 0 1,1 1-1,-1-1 1,0 0-1,1 1 0,-1-1 1,0 0-1,1 0 0,-1 0 1,0 0-1,0-1 0,1 1 1,1-1-1,46-10-60,-23 0-163,-13 5-159,0 0 0,1 1-1,0 0 1,17-3 0,-29 8 314,1-1-1,-1 1 1,0-1 0,1 1-1,-1 0 1,1 0 0,-1 0 0,0 1-1,1-1 1,-1 0 0,0 1 0,1-1-1,-1 1 1,0 0 0,0 0-1,1 0 1,-1 0 0,0 0 0,0 1-1,0-1 1,0 1 0,-1-1 0,1 1-1,0-1 1,-1 1 0,1 0 0,-1 0-1,1 0 1,-1 0 0,0 0-1,2 4 1,2 8 114,-1 1 1,-1-1-1,0 1 0,-1 0 0,0 0 0,-1 0 1,-1 0-1,0 0 0,-5 28 0,0-15 300,-2 0-1,0 0 0,-2 0 1,-14 30-1,-15 13 944,36-67-1225,-1 0-1,0 0 1,0-1-1,0 1 1,0-1-1,-1 1 1,0-1-1,1 0 1,-1 0-1,0-1 1,0 1-1,-1-1 1,-7 3-1,11-4-63,0-1 0,0 0 0,0 0 0,0 0 0,1 0 0,-1 0 0,0 0 0,0 0 0,0 0 0,0 0 0,1 0 0,-1 0 0,0-1 0,0 1 0,0 0 0,1 0 0,-1-1 0,0 1 0,0-1 0,1 1 0,-1-1 0,0 1 0,1-1 0,-1 1 0,0-1 0,1 0 0,-1 1 0,1-1 0,-1 0 0,1 1 0,0-1 0,-1 0 0,1 0 0,0 1 0,-1-1 0,1 0 0,0 0 0,0 0 0,-1-1 0,-1-38 0,2 32 0,1-13-64,2-1 0,0 1 0,2 0 1,0 0-1,1 0 0,1 0 0,1 1 0,1 0 0,1 1 0,1 0 1,0 1-1,15-19 0,1 1-99,2 2 0,2 0 0,1 2 1,66-50-1,-89 74 175,-1 2 3,0 0-1,-1 0 0,2 1 1,-1 0-1,1 1 1,-1-1-1,18-4 1,-25 9-3,-1-1 0,1 1 0,-1 0 0,1 0 0,0 0 0,-1 0 0,1 0 0,-1 0 0,1 0 0,-1 1 0,1-1 0,-1 0 0,1 0 0,-1 0 0,1 1 0,-1-1 0,1 0 0,-1 0 0,1 1 0,-1-1 0,0 0 0,1 1 0,-1-1 1,1 0-1,-1 1 0,0-1 0,1 1 0,-1-1 0,0 1 0,0-1 0,1 1 0,-1-1 0,0 1 0,0 0 0,3 26 180,-10 28-79,-11 1 207,13-43-202,0 0-1,1 0 1,-4 26-1,19-46-117,3-9 0,-5-2 0,-1-1 0,0-1 0,-2 1 0,0-1 0,-1 0 0,-1 0 0,-1-1 0,-1 1 0,-1-1 0,0 0 0,-6-39 0,4 66 0,1-5 0,-1 0 0,1 0 0,-1 0 0,1 0 0,-1 0 0,1 0 0,0 0 0,0 0 0,0 0 0,-1 0 0,1 1 0,0-1 0,0 0 0,0 0 0,1 0 0,-1 0 0,0 0 0,0 1 0,1-1 0,-1 0 0,0 0 0,1 0 0,-1 0 0,1 0 0,0 0 0,-1 0 0,1 0 0,0 0 0,-1-1 0,1 1 0,0 0 0,0 0 0,0 0 0,0-1 0,0 1 0,0-1 0,0 1 0,0 0 0,2 0 0,55 2-2043,-33-6-876,-1-1 0,1-1-1,36-13 1,-3-1-5302</inkml:trace>
</inkml:ink>
</file>

<file path=ppt/ink/ink6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23.230"/>
    </inkml:context>
    <inkml:brush xml:id="br0">
      <inkml:brushProperty name="width" value="0.025" units="cm"/>
      <inkml:brushProperty name="height" value="0.025" units="cm"/>
    </inkml:brush>
  </inkml:definitions>
  <inkml:trace contextRef="#ctx0" brushRef="#br0">168 258 17008,'0'0'4661,"-11"5"-3113,7-4-1593,-76 34 4162,73-32-3867,1 1 0,-1-1 0,1 1 0,0 1 0,0-1 0,0 1 0,0 0 0,1 0 0,0 0 0,-7 11 0,37-15-1526,-16-2 1083,1 0-1,-1-1 1,0-1-1,13-4 1,-16 4 59,1 1 0,0 0 0,-1 0 0,1 0 0,0 1 1,0 0-1,0 0 0,0 1 0,13 1 0,-18-1 127,0 1 0,0 0 0,0 0 0,0 0 0,-1 0 0,1 0 0,0 0 0,-1 0 0,1 1 0,-1-1 0,1 1 0,-1-1 0,0 1 0,0-1 0,1 1 0,-1 0 0,0 0 0,-1-1 0,1 1 0,0 0 0,0 0 0,-1 0 0,1 0 0,-1 0 0,1 3-1,4 58 88,-5-56-36,-1 26 475,-1 1-1,-2-1 0,-1 0 1,-2 0-1,-1 0 0,-1-1 0,-2 0 1,-1-1-1,-2-1 0,-26 45 1,30-63-266,9-22-41,11-24-10,67-208-491,-33 97-90,78-171 1,-114 299 385,-6 9 18,1 1 0,0 0 1,1 0-1,-1 0 0,1 0 1,1 1-1,0-1 0,-1 1 1,2 0-1,-1 1 0,1-1 1,7-5-1,-13 11-20,1 0-1,-1 0 1,1 0-1,-1 0 1,0 0-1,1 0 1,-1 0 0,1 1-1,-1-1 1,1 0-1,-1 0 1,0 0 0,1 0-1,-1 1 1,0-1-1,1 0 1,-1 0-1,0 1 1,1-1 0,-1 0-1,0 0 1,1 1-1,-1-1 1,0 1 0,0-1-1,1 0 1,-1 1-1,0-1 1,0 0-1,0 1 1,0-1 0,1 1-1,-1-1 1,0 0-1,0 1 1,0-1 0,0 1-1,0-1 1,0 1-1,0-1 1,0 0-1,0 1 1,0-1 0,-1 1-1,1-1 1,0 1-1,0-1 1,0 0 0,-1 1-1,-1 25 194,-3-7-159,-1-1-1,-1-1 1,0 1-1,-1-1 0,-12 18 1,7-12-13,-17 42 0,30-64-28,0-1 1,0 1-1,-1 0 1,1 0-1,0 0 1,0-1-1,0 1 1,0 0-1,0 0 1,0 0-1,0-1 1,0 1-1,0 0 1,0 0-1,0 0 1,0-1-1,1 1 1,-1 0-1,0 0 1,1-1-1,-1 1 1,1 0-1,-1-1 1,0 1-1,1 0 1,-1-1-1,1 1 1,0-1-1,-1 1 1,1 0-1,-1-1 1,1 0-1,0 1 1,0-1-1,-1 1 1,1-1-1,0 0 1,0 1-1,-1-1 1,1 0-1,0 0 1,0 0-1,-1 0 1,1 0-1,0 0 1,0 0-1,0 0 1,-1 0-1,1 0 1,0 0-1,0 0 1,0 0-1,0-1 1,59-10-345,-46 8 148,10-2-140,1 2-1,-1 0 1,1 1 0,32 3-1,-55-1 367,0 0-1,-1 0 1,1 1-1,0-1 1,0 1 0,0-1-1,0 1 1,-1 0-1,1-1 1,0 1 0,-1 0-1,1 0 1,0 0-1,-1 1 1,0-1-1,1 0 1,-1 0 0,0 1-1,1-1 1,-1 1-1,0-1 1,0 1 0,0 0-1,0-1 1,0 1-1,-1 0 1,1 0-1,-1-1 1,1 1 0,-1 0-1,1 0 1,-1 0-1,0 0 1,0 0-1,0 0 1,0-1 0,0 1-1,0 0 1,-1 0-1,1 0 1,-2 3 0,0 4 116,0-1 1,0 1 0,-2 0 0,1 0 0,-1-1-1,0 0 1,-7 11 0,0-4-145,-1-1 0,0 0 0,-1-1 0,-1 0 0,0-1 0,-30 20 0,37-27 0,-1 0 0,0-1 0,0 1 0,0-2 0,-1 1 0,0-1 0,1-1 0,-1 0 0,0 0 0,0 0 0,0-1 0,0-1 0,-1 1 0,1-2 0,-18-1 0,26 1-158,-1 1 0,0-1-1,1 0 1,-1 1 0,1-1 0,-1 0-1,1 0 1,-1 0 0,1 0 0,0 0-1,0 0 1,-1 0 0,1-1 0,0 1-1,0 0 1,0-1 0,0 1 0,0-1-1,0 1 1,1-1 0,-1 1 0,0-4 0,-1 0-1031,2 1 0,-1-1 1,0 1-1,1-1 0,0 1 1,0-1-1,1-6 1,4-13-12890</inkml:trace>
</inkml:ink>
</file>

<file path=ppt/ink/ink6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23.854"/>
    </inkml:context>
    <inkml:brush xml:id="br0">
      <inkml:brushProperty name="width" value="0.025" units="cm"/>
      <inkml:brushProperty name="height" value="0.025" units="cm"/>
    </inkml:brush>
  </inkml:definitions>
  <inkml:trace contextRef="#ctx0" brushRef="#br0">16 0 17777,'0'0'6134,"0"9"-2152,-8 190-1208,1 83-674,17-224-2100,-10-56 0,0 0 0,1-1 0,0 1 0,-1 0 0,1 0 0,0-1 0,0 1 0,0-1 0,0 1 0,0-1 0,0 1 0,3 1 0,-3-3 0,-1 1 0,1-1 0,0 0 0,-1 0 0,1 0 0,0 0 0,-1 0 0,1 0 0,0 0 0,-1 0 0,1 0 0,0 0 0,-1 0 0,1-1 0,0 1 0,-1 0 0,1 0 0,0-1 0,-1 1 0,1 0 0,-1-1 0,1 1 0,0-1 0,-1 1 0,1 0 0,-1-1 0,0 0 0,1 1 0,-1-1 0,1 1 0,-1-1 0,0 1 0,1-1 0,-1-1 0,6-6 0,-2-1 0,1 0 0,-1 0 0,-1 0 0,0 0 0,4-19 0,7-65 0,-11 68 0,3-55 0,25 116 0,-24-30 0,-1-1 0,1 1 0,0-2 0,0 1 0,0-1 0,1 0 0,0 0 0,-1-1 0,1 0 0,0 0 0,1-1 0,-1 0 0,0-1 0,1 1 0,-1-2 0,1 1 0,-1-1 0,1 0 0,-1-1 0,9-2 0,-11 3 0,0-1 0,-1 0 0,1 0 0,0 0 0,-1-1 0,1 0 0,-1 0 0,0 0 0,1-1 0,-1 0 0,0 0 0,-1 0 0,1-1 0,0 1 0,-1-1 0,0 0 0,0 0 0,0-1 0,-1 1 0,1-1 0,-1 0 0,0 0 0,0 0 0,-1 0 0,1 0 0,-1-1 0,0 1 0,-1-1 0,2-10 0,-3 15 0,0 0 0,0 0 0,0 0 0,-1 0 0,1 0 0,0 0 0,-1 0 0,1 0 0,-1 0 0,1 0 0,-1 1 0,1-1 0,-1 0 0,0 0 0,1 0 0,-1 1 0,0-1 0,0 0 0,1 1 0,-1-1 0,0 1 0,0-1 0,0 1 0,0-1 0,0 1 0,0 0 0,0-1 0,0 1 0,0 0 0,0 0 0,0-1 0,0 1 0,0 0 0,0 0 0,0 0 0,0 1 0,0-1 0,0 0 0,0 0 0,-1 1 0,-5 0 0,1-1 0,0 2 0,-1-1 0,1 1 0,-11 4 0,8-1 0,-1 1 0,1 0 0,1 0 0,-1 1 0,1 0 0,0 1 0,1 0 0,0 0 0,-9 13 0,12-16 0,0 1 0,1 0 0,-1 0 0,1 0 0,1 1 0,-1-1 0,1 1 0,0 0 0,0-1 0,1 1 0,0 0 0,0 0 0,1 0 0,0 0 0,1 13 0,0-17 0,1 0 0,-1-1 0,0 1 0,1 0 0,0-1 0,0 1 0,0-1 0,0 1 0,0-1 0,0 0 0,0 0 0,1 0 0,-1 0 0,1 0 0,0-1 0,-1 1 0,1-1 0,0 0 0,0 1 0,0-1 0,0-1 0,0 1 0,0 0 0,0-1 0,0 1 0,0-1 0,6 0 0,6 0 0,0 1 0,0-2 0,0 0 0,21-5 0,-26 4-280,0 0-1,0-1 1,-1-1-1,1 1 1,-1-2-1,0 1 1,11-8 0,-17 10-46,0 0 0,0-1 0,0 1 0,0-1 0,0 1 1,-1-1-1,1 0 0,-1-1 0,0 1 0,0 0 0,0 0 1,0-1-1,0 1 0,-1-1 0,0 0 0,0 1 1,0-1-1,0 0 0,0 0 0,-1 0 0,1-5 0,-3-24-11818</inkml:trace>
</inkml:ink>
</file>

<file path=ppt/ink/ink6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24.211"/>
    </inkml:context>
    <inkml:brush xml:id="br0">
      <inkml:brushProperty name="width" value="0.025" units="cm"/>
      <inkml:brushProperty name="height" value="0.025" units="cm"/>
    </inkml:brush>
  </inkml:definitions>
  <inkml:trace contextRef="#ctx0" brushRef="#br0">1 1 17969,'0'0'6630,"64"0"-6277,3 0-33,9 0-192,3 0-1345,1 0-8648</inkml:trace>
</inkml:ink>
</file>

<file path=ppt/ink/ink6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24.867"/>
    </inkml:context>
    <inkml:brush xml:id="br0">
      <inkml:brushProperty name="width" value="0.025" units="cm"/>
      <inkml:brushProperty name="height" value="0.025" units="cm"/>
    </inkml:brush>
  </inkml:definitions>
  <inkml:trace contextRef="#ctx0" brushRef="#br0">0 25 16496,'0'0'5546,"5"11"-2695,1 6-2110,-1-1 0,-1 1 1,0 0-1,-1 0 0,-1 1 1,0 20-1,-3 14 282,0-23-800,1 0 0,4 34 0,-4-61-218,0 0 0,0 0 0,0 0 0,1 0 1,-1-1-1,1 1 0,-1 0 0,1 0 0,-1 0 0,1-1 0,0 1 0,0 0 0,0-1 0,0 1 1,0-1-1,0 1 0,1-1 0,-1 0 0,0 1 0,1-1 0,-1 0 0,1 0 0,-1 0 1,1 0-1,0 0 0,-1 0 0,1 0 0,0-1 0,0 1 0,0-1 0,-1 1 0,1-1 0,0 0 1,0 0-1,0 0 0,0 1 0,0-2 0,0 1 0,-1 0 0,1 0 0,0-1 0,0 1 0,0-1 1,0 1-1,-1-1 0,3-1 0,4-1 21,1-1 0,-1-1 0,0 1 0,-1-1 1,1 0-1,-1-1 0,0 0 0,8-8 0,3-9-15,0-1 0,-2 0 1,0-1-1,-2-1 0,-1-1 0,-1 0 0,-2 0 0,0-1 1,-2 0-1,7-42 0,-15 64 151,-2 8-68,-8 21-42,-10 41-45,10-22 4,2 0 1,2 1-1,2 0 1,1 0-1,3 0 1,5 51-1,-5-91-11,0 1 0,1-1 0,-1 0 0,1 0 0,0 1 0,0-1 0,0 0 0,0 0 0,1 0 0,-1 0 0,1 0 0,0-1 0,0 1 0,0 0 0,0-1 0,0 1 0,3 1 0,-5-4 0,1-1 0,0 1 0,-1-1 0,1 1 0,-1-1 0,0 1 0,1-1 0,-1 1 0,1-1 0,-1 0 0,0 1 0,1-1 0,-1 1 0,0-1 0,0 0 0,1 1 0,-1-1 0,0 0 0,0 0 0,0 1 0,0-1 0,0 0 0,0 1 0,0-1 0,0 0 0,0 0 0,0 1 0,-1-1 0,1 0 0,0 1 0,-1-2 0,-4-29 0,-2 16-46,-1 0-1,-1 0 1,0 1 0,-1 0 0,-1 0-1,0 1 1,0 0 0,-1 1 0,-1 1-1,0 0 1,-1 1 0,0 0 0,-1 1-1,-19-9 1,32 16 48,-1 1-1,0 0 1,0 0-1,1 0 1,-1 1-1,0-1 1,0 1 0,0-1-1,0 1 1,0 0-1,0 0 1,0 0-1,0 1 1,0-1 0,-4 2-1,6-2 0,0 1-1,0 0 1,0 0 0,0 0-1,0 0 1,1 0-1,-1 0 1,0 0 0,0 0-1,0 0 1,1 0 0,-1 0-1,1 0 1,-1 1-1,1-1 1,-1 0 0,1 0-1,0 1 1,0-1 0,0 0-1,-1 1 1,1-1-1,0 0 1,1 0 0,-1 1-1,0-1 1,0 0-1,0 1 1,1-1 0,-1 0-1,1 0 1,-1 0 0,1 1-1,-1-1 1,1 0-1,1 1 1,0 2-11,0 0 0,1 0 0,0 0 0,0 0 0,0-1 0,0 1 0,1-1 0,-1 0 0,1 0 0,0 0-1,0 0 1,0-1 0,0 0 0,0 0 0,1 0 0,-1 0 0,1-1 0,7 2 0,6 2-714,0-2 1,0 0-1,28 1 0,72-4-8778,-58-1 1852</inkml:trace>
</inkml:ink>
</file>

<file path=ppt/ink/ink6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25.680"/>
    </inkml:context>
    <inkml:brush xml:id="br0">
      <inkml:brushProperty name="width" value="0.025" units="cm"/>
      <inkml:brushProperty name="height" value="0.025" units="cm"/>
    </inkml:brush>
  </inkml:definitions>
  <inkml:trace contextRef="#ctx0" brushRef="#br0">131 505 12844,'0'0'16490,"-12"-4"-14995,-37-12-443,47 15-1031,0 1 0,0-1 0,-1 1 0,1-1 0,0 1 0,-1 0 1,1 0-1,0 0 0,0 1 0,-1-1 0,1 0 0,0 1 0,-1-1 0,1 1 0,0 0 0,0 0 1,0 0-1,0 0 0,0 0 0,0 0 0,0 0 0,0 1 0,0-1 0,1 1 0,-1 0 0,1-1 1,-1 1-1,1 0 0,-1 0 0,1 0 0,0 0 0,0 0 0,0 0 0,0 0 0,0 0 0,1 0 0,-1 1 1,0-1-1,1 0 0,0 0 0,-1 5 0,2-5-21,0-1 0,0 0 0,0 0 0,0 0 0,0 0 0,0 0 0,1 0 0,-1 0 0,0 0 0,0-1 0,1 1 0,-1 0 0,0-1 0,1 1 0,-1-1 0,0 1 0,1-1 0,-1 0 0,1 0 0,-1 1 0,1-1 0,-1 0 0,1 0 0,2-1 0,47 0 0,-43 0 0,16-2 0,-1-1 0,0-1 0,25-9 0,-33 9 0,0 0 0,0 1 0,1 0 0,-1 1 0,1 1 0,0 1 0,-1 0 0,1 1 0,29 3 0,-41-2-100,0 1 0,0-1 1,0 1-1,0 0 0,0 1 0,0-1 1,5 4-1,-6-3-39,0-1 0,0 0 0,0 0 0,0 0 0,1 0 0,-1-1 0,1 1 0,-1-1 0,1 0 0,-1 0 0,1 0 0,6 0 0,2-1-686,1-1 1,-1-1-1,0 0 1,0-1-1,0 0 1,0-1-1,-1 0 0,1-1 1,-1 0-1,0-1 1,19-13-1,-14 7-428,0 0 0,-1 0 0,19-22 0,5-17 2035,-32 35 2240,-12 14 1204,3 3-3950,0 0 0,0 0 0,0 0 0,0 0 0,0 1 0,0-1-1,1 1 1,-1-1 0,1 1 0,-1 0 0,-1 2 0,-2 3-10,0 0 0,1 1 0,-1-1 0,1 1 0,1 0 0,0 0 0,0 0 0,0 1 0,1-1 0,0 1 0,0 10 0,2-18-225,0 0 0,0 1 0,0-1-1,0 0 1,0 0 0,0 0 0,1 0 0,-1 0-1,0 0 1,1 0 0,-1 0 0,1 0 0,-1 0-1,1 0 1,-1 0 0,1 0 0,0 0 0,0 0-1,-1 0 1,1-1 0,0 1 0,0 0 0,0 0-1,0-1 1,0 1 0,0-1 0,0 1 0,2 0-1,0 0 33,1 0 0,0-1 0,-1 1-1,1-1 1,0 0 0,0 0-1,-1 0 1,1-1 0,4 0-1,5-2 87,-1 0-1,0-1 0,0 0 0,19-10 0,-10 0-104,0 0-1,0-1 1,-2 0-1,0-2 0,21-23 1,-32 31-77,1-1 0,-1 0 1,-1-1-1,0 0 0,0 0 1,-1-1-1,0 1 0,-1-1 1,-1 0-1,0-1 0,5-24 0,-9 36 7,0 0-1,1 0 0,-1 0 0,0 0 0,0 0 0,0 0 0,0 0 0,0 1 0,0-1 0,0 0 0,-1 0 0,1 0 0,0 0 0,0 0 1,-1 0-1,1 0 0,0 0 0,-1 1 0,1-1 0,-1 0 0,-1-1 0,2 2 5,-1-1-1,0 1 1,1 0-1,-1 0 1,0 0-1,1 0 1,-1 0-1,0 0 1,1 0-1,-1 0 1,0 0-1,1 0 1,-1 0-1,0 1 1,0-1 0,1 0-1,-1 0 1,1 1-1,-1-1 1,0 0-1,0 1 1,-32 30-121,11-2 303,3 2-1,-31 62 1,44-80-125,0 0 1,1 1-1,1-1 1,0 1-1,1-1 1,1 1-1,0 0 0,1 1 1,0-1-1,2 23 1,0-35-46,-1 0 0,1 0 0,0 0 0,-1 0 0,1 0 0,0-1 0,0 1 0,0 0 0,1 0 0,-1-1 0,0 1 0,1-1 0,-1 1 0,1-1 0,-1 1 0,1-1 0,0 0 0,0 0 0,-1 0 0,1 0 0,0 0 0,0 0 0,0-1 0,0 1 0,0 0 0,0-1 0,0 0 0,0 1 0,0-1 0,0 0 0,0 0 0,1 0 0,-1-1 0,0 1 0,3-1 0,4 0 0,-1-1 0,0 1 0,1-1 0,-1-1 0,0 0 0,0 0 0,12-7 0,-4-1 0,0-1 0,0 0 0,-1-1 0,-1-1 0,0 0 0,-1-1 0,0-1 0,-1 0 0,13-24 0,2-12 0,37-101 0,-38 85 0,-11 35 0,-11 25 0,0 1 0,-1-1 0,1 1 0,-2-1 0,1 0 0,-1 0 0,0 0 0,0-9 0,2 31-10,-3-12 9,0-1 1,0 1 0,-1 0 0,1-1-1,-1 1 1,1 0 0,-1-1 0,1 1-1,-1 0 1,0-1 0,0 1 0,0 0 0,0 0-1,0-1 1,0 1 0,-1 0 0,1-1-1,-1 1 1,1 0 0,-1-1 0,1 1-1,-1-1 1,-1 3 0,-39 44-243,21-34-4441,5-10-4338</inkml:trace>
</inkml:ink>
</file>

<file path=ppt/ink/ink6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26.320"/>
    </inkml:context>
    <inkml:brush xml:id="br0">
      <inkml:brushProperty name="width" value="0.025" units="cm"/>
      <inkml:brushProperty name="height" value="0.025" units="cm"/>
    </inkml:brush>
  </inkml:definitions>
  <inkml:trace contextRef="#ctx0" brushRef="#br0">0 0 2787,'0'0'-2787</inkml:trace>
</inkml:ink>
</file>

<file path=ppt/ink/ink6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26.898"/>
    </inkml:context>
    <inkml:brush xml:id="br0">
      <inkml:brushProperty name="width" value="0.025" units="cm"/>
      <inkml:brushProperty name="height" value="0.025" units="cm"/>
    </inkml:brush>
  </inkml:definitions>
  <inkml:trace contextRef="#ctx0" brushRef="#br0">144 0 11499,'0'0'13677,"-1"15"-13506,-10 56 577,-2 0 1,-4-1-1,-3-1 0,-52 119 1,70-184-716,1-1-1,-1 0 1,1 1 0,0-1 0,0 1 0,0-1-1,1 1 1,-1 0 0,1-1 0,0 8 0,0-11-42,0 1 0,1-1 0,-1 0 0,0 1 0,0-1 0,0 1 0,1-1 0,-1 0 0,0 1 0,0-1 0,1 1 0,-1-1 0,0 0 0,1 0 0,-1 1 0,0-1 1,1 0-1,-1 1 0,1-1 0,-1 0 0,0 0 0,1 0 0,-1 0 0,1 1 0,-1-1 0,1 0 0,-1 0 0,1 0 0,-1 0 0,1 0 0,26-10-1008,-16 3-470,-1-1 1,0 0 0,0 0 0,11-14 0,8-11-6842</inkml:trace>
</inkml:ink>
</file>

<file path=ppt/ink/ink6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27.741"/>
    </inkml:context>
    <inkml:brush xml:id="br0">
      <inkml:brushProperty name="width" value="0.025" units="cm"/>
      <inkml:brushProperty name="height" value="0.025" units="cm"/>
    </inkml:brush>
  </inkml:definitions>
  <inkml:trace contextRef="#ctx0" brushRef="#br0">0 483 12268,'0'0'12662,"13"-11"-10564,20-20-1485,-1-2 0,-2-1 0,-2-2 0,35-55-1,-46 64-257,-1-1 0,-1 0-1,-2-1 1,-1-1 0,-1 0-1,9-44 1,-38 90-366,-113 155 132,38-52-39,85-109-82,1 1 0,0 0 0,1 0 0,0 0 0,-9 24 0,15-33 0,-1 0 0,0 1 0,0-1 0,1 0 0,-1 1 0,1-1 0,0 1 0,0-1 0,0 1 0,0-1 0,0 1 0,1-1 0,-1 1 0,1-1 0,-1 1 0,1-1 0,0 0 0,0 1 0,0-1 0,0 0 0,1 0 0,-1 0 0,0 0 0,1 0 0,0 0 0,-1 0 0,1 0 0,0-1 0,0 1 0,0-1 0,0 1 0,0-1 0,0 0 0,0 0 0,1 0 0,2 1 0,6 3 0,1-1 0,0 0 0,0-1 0,0 0 0,1-1 0,-1-1 0,1 0 0,-1 0 0,1-1 0,-1-1 0,24-4 0,-29 4 0,1-2 0,-1 1 0,0-1 0,0 0 0,-1 0 0,1-1 0,-1 0 0,1 0 0,-1 0 0,0-1 0,-1 0 0,1 0 0,-1-1 0,0 0 0,-1 1 0,1-2 0,-1 1 0,0 0 0,0-1 0,4-11 0,2-15 0,-13 78 0,2-27 0,0 0 0,-1-1 0,-6 25 0,-1-19 0,5-16 0,7-15 0,18-48 0,-14 40 0,-1 0 0,0-1 0,-1 0 0,-1 0 0,3-25 0,-6 32 0,0 3 0,0 0 0,-1 0 0,0-1 0,0 1 0,0 0 0,-1 0 0,0 0 0,-4-13 0,6 21 0,-1 1 0,1 0 0,-1 0 0,1 0 0,0 0 0,0-1 0,0 1 0,0 0 0,0-1 0,1 1 0,-1-1 0,0 0 0,1 1 0,-1-1 0,4 2 0,7 3-199,1 0 1,0-1-1,0-1 0,0 0 1,1-1-1,0 0 0,-1-1 1,1-1-1,0 0 0,0-1 1,0 0-1,0-1 0,15-3 1,11-11-6918</inkml:trace>
</inkml:ink>
</file>

<file path=ppt/ink/ink6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29.501"/>
    </inkml:context>
    <inkml:brush xml:id="br0">
      <inkml:brushProperty name="width" value="0.025" units="cm"/>
      <inkml:brushProperty name="height" value="0.025" units="cm"/>
    </inkml:brush>
  </inkml:definitions>
  <inkml:trace contextRef="#ctx0" brushRef="#br0">189 296 15663,'0'0'5103,"-10"-7"-2263,4 2-2339,3 3-348,0 0-1,1-1 1,-1 1-1,0 0 0,0 0 1,0 1-1,0-1 1,-1 1-1,1-1 1,0 1-1,-1 0 0,1 0 1,0 1-1,-1-1 1,1 1-1,-1 0 1,0-1-1,1 2 0,-1-1 1,1 0-1,-7 2 1,3 2 31,1 0 0,-1 0 0,1 1 0,0 0 0,0 0 0,1 0 0,-1 1 0,1 0 0,0 0 0,1 0 0,-1 0 0,1 1 0,1 0 0,-1 0 0,1 0 0,0 0 0,1 1 0,0-1 1,0 1-1,-1 12 0,3-19-178,0 0 0,0 0 0,0 1 1,0-1-1,0 0 0,0 0 0,1 0 1,-1 0-1,0 1 0,1-1 0,-1 0 1,1 0-1,-1 0 0,1 0 1,-1 0-1,1 0 0,0 0 0,0 0 1,-1-1-1,1 1 0,0 0 0,0 0 1,0-1-1,0 1 0,0 0 0,0-1 1,0 1-1,0-1 0,0 1 0,0-1 1,1 0-1,-1 1 0,0-1 0,0 0 1,0 0-1,0 0 0,1 0 0,-1 0 1,0 0-1,0 0 0,0 0 0,0 0 1,1-1-1,-1 1 0,0 0 0,1-1 1,5-1 20,1 0 1,-1 0-1,0-1 0,0 0 1,-1 0-1,11-6 0,3-6 21,0-1 0,-1-1 0,0-1-1,-2 0 1,0-1 0,-1-1-1,16-27 1,-20 29 0,-1 0 1,-2-1-1,1 0 0,-2-1 1,-1 0-1,0 0 1,-2-1-1,6-41 0,-10 61-42,-1 0 0,0 0 1,0 0-1,0 0 0,0 1 0,0-1 0,0 0 0,0 0 0,0 0 0,0 0 0,-1 0 0,1 0 0,0 0 1,-1 1-1,1-1 0,0 0 0,-1 0 0,1 0 0,-2-1 0,2 2-9,-1 0-1,0 0 1,0 0 0,1 1-1,-1-1 1,0 0-1,0 0 1,1 0 0,-1 1-1,0-1 1,1 0-1,-1 1 1,0-1 0,1 1-1,-1-1 1,1 0-1,-1 1 1,1 0 0,-1-1-1,1 1 1,-1-1-1,1 1 1,-1-1 0,1 1-1,0 0 1,-1-1-1,1 2 1,-7 9-10,1 0 0,0 1-1,0 0 1,2 0 0,-1 1 0,-3 19 0,-12 82-7,18-99 19,-7 89-18,9-98 19,0 0-1,0 0 1,0 0-1,1 0 1,0 0-1,0 0 1,1 0-1,-1 0 1,1 0-1,0-1 1,1 1-1,0 0 1,3 5-1,-4-9 5,0 0-1,0-1 1,0 1-1,0-1 1,0 1-1,0-1 1,0 0-1,0 0 1,0 0-1,1 0 1,-1 0-1,0 0 1,1-1-1,-1 1 1,0-1-1,1 0 1,-1 1-1,1-1 1,-1 0-1,1-1 1,-1 1-1,0 0 1,1-1-1,-1 1 1,1-1-1,-1 0 1,0 0-1,0 0 1,1 0-1,-1 0 1,0 0-1,0 0 1,0-1-1,0 1 1,0-1-1,1-2 1,8-5 20,0 0 0,-2-1 0,1 0 1,14-21-1,-15 18-24,0-1 0,0 0 0,-1 0 0,-1 0 0,-1-1 0,0-1 0,-1 1 0,0-1 0,-1 1 0,-1-1 0,1-19 0,-8 15 0,-9 19 0,11 3 0,-1-1 0,1 1 0,0-1 0,0 1 0,-1 0 0,1 0 0,0 0 0,1 0 0,-1 0 0,0 1 0,-1 2 0,-5 10 0,1 0 0,1 1 0,0-1 0,1 1 0,1 0 0,1 0 0,0 0 0,1 1 0,0-1 0,2 26 0,0-39 0,0-1 0,0 0 0,1 0 0,-1 0 0,0 0 0,1 0 0,0 0 0,-1 0 0,1 0 0,0 0 0,0 0 0,0-1 0,0 1 0,0 0 0,1 0 0,-1-1 0,1 1 0,-1-1 0,1 1 0,-1-1 0,1 0 0,0 0 0,-1 0 0,4 2 0,0-2 0,-1 1 0,1-1 0,0 0 0,0-1 0,-1 1 0,1-1 0,0 0 0,0 0 0,-1 0 0,8-2 0,11-3 0,-1-1 0,0-1 0,29-13 0,-50 19 0,57-27 0,-42 19 0,0 1 0,0 1 0,1 0 0,0 1 0,23-5 0,-40 11 0,0 0 0,1 0 0,-1 0 0,0 0 0,1 0 0,-1 0 0,0 0 0,0 0 0,1 0 0,-1 0 0,0 1 0,1-1 0,-1 0 0,0 0 0,0 0 0,1 0 0,-1 0 0,0 1 0,0-1 0,1 0 0,-1 0 0,0 0 0,0 1 0,1-1 0,-1 0 0,0 0 0,0 1 0,0-1 0,0 0 0,1 0 0,-1 1 0,0-1 0,0 0 0,0 1 0,0-1 0,0 0 0,0 0 0,0 1 0,0-1 0,0 0 0,0 1 0,0-1 0,0 0 0,0 1 0,0-1 0,0 0 0,0 1 0,0-1 0,0 0 0,-1 0 0,1 1 0,0-1 0,0 0 0,0 0 0,0 1 0,-1-1 0,1 0 0,-1 1 0,-2 2 0,0 1 0,0-1 0,-1 0 0,1 0 0,-1-1 0,0 1 0,0-1 0,0 0 0,0 0 0,0 0 0,0 0 0,-1-1 0,1 1 0,-1-1 0,1-1 0,-1 1 0,1 0 0,-1-1 0,0 0 0,1 0 0,-1-1 0,1 1 0,-1-1 0,1 0 0,-1 0 0,1 0 0,-1-1 0,1 1 0,0-1 0,0 0 0,-8-5 0,9 2 0,-1 1 0,0-1 0,1 0 0,0 0 0,0 0 0,1 0 0,-1 0 0,1 0 0,0-1 0,1 1 0,-1-1 0,1 0 0,0 0 0,0-9 0,1 13 0,0 1 0,0 0 0,1 0 0,-1 0 0,0 0 0,1 0 0,-1 0 0,1 0 0,-1 0 0,1 0 0,0 0 0,-1 0 0,1 0 0,0 0 0,0 0 0,-1 1 0,1-1 0,0 0 0,0 0 0,0 1 0,0-1 0,0 1 0,0-1 0,0 1 0,0-1 0,0 1 0,0 0 0,1-1 0,-1 1 0,0 0 0,0 0 0,0 0 0,2 0 0,46 1 0,-42-1 0,90 12-936,-51-5-2443,59 0 1,-22-7-8051</inkml:trace>
</inkml:ink>
</file>

<file path=ppt/ink/ink6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30.342"/>
    </inkml:context>
    <inkml:brush xml:id="br0">
      <inkml:brushProperty name="width" value="0.025" units="cm"/>
      <inkml:brushProperty name="height" value="0.025" units="cm"/>
    </inkml:brush>
  </inkml:definitions>
  <inkml:trace contextRef="#ctx0" brushRef="#br0">72 102 13261,'0'0'10489,"-6"8"-9752,-4 11-355,1 0 0,0 0 0,2 1 0,0 0 0,1 0 0,1 1 0,1-1 0,0 1 0,2 0 0,0 35-1,2-54-357,0 1-1,0-1 1,0 0-1,0 1 0,0-1 1,1 0-1,-1 0 0,1 1 1,-1-1-1,1 0 0,0 0 1,0 0-1,0 0 1,0 0-1,0 0 0,0 0 1,1 0-1,-1 0 0,1 0 1,-1-1-1,1 1 0,2 1 1,-1-1-7,0-1 0,0-1 0,0 1 0,-1 0 0,1-1 0,0 1 0,0-1 0,0 0 0,0 0 0,0 0 0,0 0 0,0-1 0,0 1 0,0-1 0,0 0 0,0 0 0,5-2 0,4-2 77,0-2 0,0 1 0,-1-1 0,1-1 0,-2 0 0,1 0-1,12-14 1,5-7 57,29-39-1,-46 54-104,-1 0 0,0-1 0,-1 0 0,-1 0 0,0-1 0,-1 0 0,-1-1 0,0 1 0,-1-1 0,-1 0 0,-1-1 0,2-23 0,-8 27-22,-6 16-76,-10 22-75,8 3 119,1 2 0,1 0 0,1 0 0,2 1 0,0-1 0,3 1 0,0 1 0,2-1 0,3 41 0,-2-68 24,0 0 0,1 0 0,-1 0 0,0 0 0,1 0 0,0 0 0,0 0 1,0 0-1,0 0 0,0-1 0,0 1 0,1 0 0,0-1 0,-1 1 0,1-1 0,0 0 1,0 1-1,0-1 0,0 0 0,1 0 0,-1 0 0,1-1 0,-1 1 0,1 0 1,-1-1-1,1 0 0,5 2 0,-4-2 51,1-1 0,-1 1 0,0-1 0,1 0 0,-1-1 0,0 1 0,1-1 0,-1 0 0,0 0 0,0 0 0,0 0 0,0-1 0,0 1 0,0-1 0,0 0 0,0-1 0,-1 1 0,7-6 0,12-12-59,0-1 0,-1-1 0,-1-1 0,-2-1 0,0 0 0,-1-1 0,-2-1 0,-1-1 0,0 0 0,-2-1 0,8-31 0,-12 35-8,-8 40 0,-2 2 0,0 7 0,-7 141 0,9-165 0,0-1 0,0 1 0,-1-1 0,1 0 0,0 1 0,0-1 0,0 1 0,0-1 0,1 0 0,-1 1 0,0-1 0,0 1 0,0-1 0,0 0 0,0 1 0,0-1 0,1 0 0,-1 1 0,0-1 0,0 0 0,0 1 0,1-1 0,-1 0 0,0 1 0,1-1 0,-1 0 0,0 0 0,1 1 0,-1-1 0,0 0 0,1 0 0,-1 1 0,0-1 0,1 0 0,-1 0 0,0 0 0,1 0 0,-1 0 0,1 0 0,-1 0 0,0 0 0,1 0 0,-1 0 0,1 0 0,-1 0 0,1 0 0,-1 0 0,0 0 0,1 0 0,-1 0 0,0 0 0,1-1 0,-1 1 0,1 0 0,-1 0 0,0 0 0,1-1 0,-1 1 0,0 0 0,0 0 0,1-1 0,-1 1 0,1-1 0,20-20 0,-19 17-306,0 0 0,0 0 0,0 0 1,-1-1-1,1 1 0,-1 0 0,1-7 0,0-32-6103,-2 41 5896,0-20-9464</inkml:trace>
</inkml:ink>
</file>

<file path=ppt/ink/ink6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31.408"/>
    </inkml:context>
    <inkml:brush xml:id="br0">
      <inkml:brushProperty name="width" value="0.025" units="cm"/>
      <inkml:brushProperty name="height" value="0.025" units="cm"/>
    </inkml:brush>
  </inkml:definitions>
  <inkml:trace contextRef="#ctx0" brushRef="#br0">131 508 12139,'0'0'10079,"9"-2"-8365,-8 1-1711,3 1 264,-1-1 0,0 1 0,1-1-1,-1 0 1,0 0 0,0 0 0,0-1 0,0 1-1,0-1 1,0 0 0,0 0 0,0 0 0,0 0-1,-1 0 1,1 0 0,-1-1 0,0 1 0,0-1-1,0 0 1,0 0 0,0 0 0,0 0 0,-1 0-1,1 0 1,0-5 0,2-1 49,-1-1 0,0 0-1,-1 0 1,0 0 0,0-11 0,-2 20-316,-1 1 0,1-1 0,-1 1 0,0-1 0,1 1 0,-1-1 0,1 1 0,-1-1 0,0 1 0,1 0 0,-1-1 0,0 1 0,0 0 0,1 0 0,-1-1 0,0 1 0,1 0 0,-1 0 0,0 0 0,0 0 0,0 0 0,1 0 0,-1 0 0,0 0 0,0 0 0,1 0 0,-1 1 0,0-1 0,0 0 0,-28 6 0,18 0 0,-1 1 0,1 0 0,0 0 0,0 1 0,1 1 0,0-1 0,0 2 0,1-1 0,1 1 0,-11 16 0,12-18 0,1 1 0,1 0 0,-1 0 0,2 1 0,-1 0 0,1 0 0,1 0 0,0 0 0,0 0 0,1 1 0,0-1 0,1 1 0,0 12 0,1-21 0,0 0 0,0 0 0,1-1 0,-1 1 0,0 0 0,1-1 0,0 1 0,-1-1 0,1 1 0,0 0 0,0-1 0,0 0 0,0 1 0,0-1 0,0 0 0,0 1 0,1-1 0,-1 0 0,0 0 0,1 0 0,-1 0 0,1 0 0,1 1 0,1-1 0,1 1 0,-1-1 0,1 0 0,-1 0 0,1 0 0,0-1 0,-1 1 0,9-2 0,1 0 0,-1 0 0,1-2 0,-1 1 0,0-2 0,18-7 0,-8 0 0,0-1 0,-1-1 0,-1 0 0,0-2 0,-1-1 0,-1-1 0,19-20 0,-26 25 0,-1-1 0,0 0 0,-1 0 0,-1-1 0,0-1 0,-1 0 0,-1 0 0,0 0 0,-1-1 0,0 0 0,5-28 0,-11 42 0,1 1 0,-1 0 0,1 0 0,-1-1 0,0 1 0,0 0 0,0 0 0,0-1 0,0 1 0,0 0 0,0-1 0,0 1 0,0 0 0,-1 0 0,1-1 0,0 1 0,-1 0 0,1 0 0,-1 0 0,1 0 0,-1-1 0,0 1 0,0 0 0,-1-1 0,1 1 0,0 1 0,0 0 0,-1 0 0,1 0 0,0 0 0,0 1 0,-1-1 0,1 0 0,0 0 0,0 1 0,0-1 0,-1 1 0,1-1 0,0 1 0,0-1 0,0 1 0,0 0 0,0-1 0,-2 3 0,-7 5 0,0 1 0,1 0 0,-13 16 0,0 3 0,-32 54 0,49-73 0,1 0 0,-1 0 0,2 0 0,-1 1 0,1 0 0,0-1 0,1 1 0,0 0 0,1 0 0,0 0 0,1 11 0,0-19 0,0-1 0,1 1 0,-1-1 0,1 1 0,0-1 0,-1 0 0,1 1 0,0-1 0,0 0 0,0 0 0,0 1 0,0-1 0,0 0 0,0 0 0,0 0 0,0 0 0,0 0 0,1-1 0,-1 1 0,0 0 0,1-1 0,-1 1 0,1 0 0,-1-1 0,0 0 0,1 1 0,-1-1 0,1 0 0,-1 0 0,1 0 0,-1 0 0,1 0 0,-1 0 0,1 0 0,2-1 0,4 1 0,0-1 0,0-1 0,0 0 0,0 0 0,14-5 0,1-5 0,-1-1 0,-1 0 0,0-2 0,0 0 0,-2-1 0,34-35 0,-7-2 0,50-72 0,-66 83 0,-2 0 0,-2-2 0,35-80 0,-53 95 0,-8 28 0,-1 1 0,1 0 0,0 0 0,0 0 0,0 0 0,-1-1 0,1 1 0,0 0 0,0 0 0,0 0 0,-1 0 0,1 0 0,0 0 0,0 0 0,-1 0 0,1 0 0,0 0 0,0 0 0,-1 0 0,1 0 0,0 0 0,0 0 0,-1 0 0,1 0 0,0 0 0,0 0 0,0 0 0,-1 0 0,1 0 0,0 0 0,0 0 0,-1 1 0,1-1 0,0 0 0,0 0 0,0 0 0,0 0 0,-1 0 0,1 1 0,0-1 0,0 0 0,0 0 0,0 0 0,0 1 0,-1-1 0,1 0 0,0 0 0,0 1 0,0-1 0,-36 48 0,7 0 0,3 1 0,-24 60 0,40-83 0,1 0 0,2 0 0,0 1 0,2 0 0,1 1 0,-1 38 0,4-64 0,1 0 0,0 0 0,0 1 0,0-1 0,1 0 0,-1 0 0,0 0 0,1 0 0,-1 0 0,1 0 0,0 1 0,0-1 0,0-1 0,0 1 0,0 0 0,0 0 0,0 0 0,1-1 0,-1 1 0,1 0 0,-1-1 0,1 1 0,0-1 0,-1 0 0,1 1 0,0-1 0,0 0 0,0 0 0,0 0 0,0-1 0,0 1 0,0 0 0,0-1 0,0 1 0,0-1 0,0 0 0,1 0 0,-1 0 0,0 0 0,3 0 0,4-1 0,-1 0 0,1-1 0,-1 0 0,0 0 0,1 0 0,-1-1 0,0-1 0,-1 0 0,12-6 0,12-11 0,0-2 0,-2-1 0,-1-2 0,0 0 0,38-50 0,-49 53 0,0 0 0,-2-1 0,0-1 0,-2 0 0,-1-1 0,-1 0 0,-1-1 0,7-30 0,-16 55 0,0 0 0,-1 0 0,1 0 0,0 1 0,-1-1 0,0 0 0,0 0 0,1 0 0,-1 0 0,0 0 0,0 0 0,-1 0 0,1 1 0,0-1 0,-1 0 0,1 0 0,-1 0 0,-1-3 0,1 5 0,0 0 0,0 1 0,0-1 0,0 0 0,0 0 0,0 0 0,0 1 0,0-1 0,0 1 0,0-1 0,0 1 0,0-1 0,0 1 0,0-1 0,0 1 0,0 0 0,1-1 0,-1 1 0,0 0 0,0 0 0,1 0 0,-1 1 0,-49 63 0,19-18 0,3 2 0,-31 69 0,51-100 0,1 1 0,1 0 0,1 0 0,0 0 0,1 0 0,1 1 0,1 0 0,1 0 0,1 0 0,3 26 0,-4-45 0,1 0 0,0 0 0,0-1 0,0 1 0,1 0 0,-1 0 0,0-1 0,0 1 0,0 0 0,0 0 0,1-1 0,-1 1 0,0 0 0,1 0 0,-1-1 0,1 1 0,-1 0 0,0-1 0,1 1 0,0-1 0,-1 1 0,1-1 0,-1 1 0,1-1 0,0 1 0,-1-1 0,1 1 0,0-1 0,-1 0 0,1 1 0,0-1 0,0 0 0,-1 0 0,1 1 0,0-1 0,0 0 0,-1 0 0,1 0 0,1 0 0,-1-1 0,1 1 0,-1-1 0,0 0 0,0 1 0,1-1 0,-1 0 0,0 0 0,0 0 0,0 0 0,0 0 0,0 0 0,0 0 0,0 0 0,0-1 0,0 1 0,-1 0 0,1 0 0,0-1 0,-1 1 0,1-2 0,3-13 0,0 1 0,-1-1 0,-1 1 0,-1-1 0,0 0 0,-1 0 0,-2-19 0,2 34-48,0-1 0,-1 1 1,1-1-1,0 1 0,-1-1 0,1 1 0,-1 0 0,1-1 1,-1 1-1,0 0 0,1-1 0,-1 1 0,0 0 0,0 0 1,0-1-1,0 1 0,0 0 0,0 0 0,0 0 0,-1 0 1,1 1-1,0-1 0,0 0 0,-2 0 0,0 19-10388,1-9 3106</inkml:trace>
</inkml:ink>
</file>

<file path=ppt/ink/ink6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31.734"/>
    </inkml:context>
    <inkml:brush xml:id="br0">
      <inkml:brushProperty name="width" value="0.025" units="cm"/>
      <inkml:brushProperty name="height" value="0.025" units="cm"/>
    </inkml:brush>
  </inkml:definitions>
  <inkml:trace contextRef="#ctx0" brushRef="#br0">0 1 3171,'6'0'160</inkml:trace>
</inkml:ink>
</file>

<file path=ppt/ink/ink6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33.223"/>
    </inkml:context>
    <inkml:brush xml:id="br0">
      <inkml:brushProperty name="width" value="0.025" units="cm"/>
      <inkml:brushProperty name="height" value="0.025" units="cm"/>
    </inkml:brush>
  </inkml:definitions>
  <inkml:trace contextRef="#ctx0" brushRef="#br0">247 171 11787,'0'0'1911,"3"-10"75,37-84 2787,-3 28 2829,-46 113-5195,-68 182-1645,40-128-249,4 1 0,-22 125 0,54-218-513,-2 2 0,2-1 0,-1 1 0,2 0 0,-1 0 0,1 0 0,2 10 0,-2-20 0,0-1 0,1 0 0,-1 0 0,0 1 0,1-1 0,-1 0 0,0 0 0,0 0 0,1 1 0,-1-1 0,0 0 0,1 0 0,-1 0 0,0 0 0,1 0 0,-1 0 0,0 0 0,1 0 0,-1 0 0,1 0 0,-1 0 0,0 0 0,1 0 0,-1 0 0,0 0 0,1 0 0,-1 0 0,0 0 0,1 0 0,-1 0 0,0-1 0,1 1 0,-1 0 0,0 0 0,0 0 0,1-1 0,-1 1 0,0 0 0,1-1 0,12-8 0,-8 1-119,0 1 0,0-1-1,-1 0 1,1 0 0,-2 0-1,1-1 1,-2 1 0,1-1 0,-1 0-1,0 0 1,-1 0 0,0 0 0,0 0-1,-1 0 1,0 0 0,-1-10 0,-1 6-136,1 0 0,-2-1 0,0 1 0,0 0 0,-1 0 0,-1 1 0,0-1 0,-1 1 1,0 0-1,-9-13 0,-39-38-1699,13 26 5440,64 37-509,-12-1-2762,110 3-94,-38 1-128,91-9 0,-221 7-3,-1-1 1,0-3-1,-54-9 1,-94-6 20,196 21 16,11 4-20,13 5-14,6-6 7,0-2 0,0-1 0,0-1 0,1-2 0,-1-1 0,0-2 0,0 0 0,0-2 0,-1-1 0,1-2 0,-1-1 0,-1-1 0,51-26 0,-79 36 0,1 0 0,-1 0 0,0 1 0,0-1 0,1 0 0,-1-1 0,0 1 0,0 0 0,1 0 0,-1 0 0,0 0 0,0 0 0,1 0 0,-1 0 0,0 0 0,0 0 0,1 0 0,-1-1 0,0 1 0,0 0 0,0 0 0,0 0 0,1 0 0,-1-1 0,0 1 0,0 0 0,0 0 0,0 0 0,1-1 0,-1 1 0,0 0 0,0 0 0,0-1 0,0 1 0,0 0 0,0 0 0,0 0 0,0-1 0,0 1 0,0 0 0,0-1 0,0 1 0,0 0 0,0 0 0,0-1 0,0 1 0,0 0 0,0-1 0,-16 0 0,-29 6 0,-107 40-1505,113-31-375,-1-2-1,0-1 0,-51 6 1,73-16-9945</inkml:trace>
</inkml:ink>
</file>

<file path=ppt/ink/ink6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3:34.167"/>
    </inkml:context>
    <inkml:brush xml:id="br0">
      <inkml:brushProperty name="width" value="0.025" units="cm"/>
      <inkml:brushProperty name="height" value="0.025" units="cm"/>
    </inkml:brush>
  </inkml:definitions>
  <inkml:trace contextRef="#ctx0" brushRef="#br0">1141 144 5349,'-11'-6'1452,"-20"-10"-834,-1 0 0,0 2 1,-1 2-1,-65-16 0,22 19-289,0 3 0,-137 7 1,130 7-310,1 3 1,-99 27 0,85-17 2034,-1-2 3339,425-64-647,-2 15-3697,330 1-1050,-593 28 114,-30 2 98,0-1-1,0-2 1,0-1-1,-1-2 0,36-10 1,-70 13 1464,-14 0-1450,-25 0-468,-107 10 233,1 7 1,-181 40-1,280-46 19,29-5-18,-92 16-39,0 4 0,-140 52 0,284-79-569,-7 3 586,392-34 20,1 0 25,-388 30-14,-8 2 7,0 0 0,0-2-1,39-12 1,-61 16-1,0 0 0,0-1 0,0 1 0,1 0 0,-1 0 0,0-1 0,0 1 0,0-1 0,0 1 0,0-1 0,0 0 0,0 1 0,0-1 0,0 0 0,0 0 0,0 0 0,0 1 0,0-1 0,-1 0 0,1 0 0,0 0 0,-1 0 0,1 0 0,0-3 0,-1 3-3,-1 0-1,0 0 0,1 0 0,-1 0 1,0 0-1,0 0 0,0 0 0,0 1 1,1-1-1,-1 0 0,0 0 0,0 1 1,-1-1-1,1 1 0,0-1 0,0 1 0,0-1 1,0 1-1,-2-1 0,-66-15-77,-73 0 144,0 6 0,-154 10 0,254 1-14,6 5-70,35-6 9,1 0 0,0 0-1,0 0 1,0 0 0,-1 0 0,1 0-1,0 1 1,0-1 0,-1 0 0,1 0 0,0 0-1,0 0 1,0 0 0,0 0 0,-1 1-1,1-1 1,0 0 0,0 0 0,0 0-1,0 1 1,0-1 0,0 0 0,-1 0 0,1 0-1,0 1 1,0-1 0,0 0 0,0 0-1,0 0 1,0 1 0,0-1 0,0 0-1,0 0 1,0 1 0,0-1 0,0 0-1,0 0 1,0 0 0,0 1 0,0-1 0,0 0-1,19 10-635,2-4-889,0-1 1,0-2-1,1 0 0,-1-1 1,41-2-1,-60 0 1328,82 0-7976</inkml:trace>
</inkml:ink>
</file>

<file path=ppt/ink/ink6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3:39.699"/>
    </inkml:context>
    <inkml:brush xml:id="br0">
      <inkml:brushProperty name="width" value="0.025" units="cm"/>
      <inkml:brushProperty name="height" value="0.025" units="cm"/>
    </inkml:brush>
  </inkml:definitions>
  <inkml:trace contextRef="#ctx0" brushRef="#br0">0 1597 7207,'2'1'10195,"4"0"-5122,-3 0-5020,-1 0 1,1-1 0,-1 1-1,1-1 1,-1 0 0,1 1 0,-1-1-1,1 0 1,-1-1 0,1 1-1,-1 0 1,1-1 0,-1 0-1,0 1 1,1-1 0,2-1-1,25-26 975,-23 20-805,1 1 0,0 0 0,0 0 0,1 1 0,11-7-1,44-26 618,-45 26-704,0 1 1,24-11 0,7 12-15,-44 11-70,0-1-1,0 0 1,1 0 0,-1 0-1,0-1 1,0 0-1,-1-1 1,9-3 0,13-13 448,0-1-1,35-35 1,-37 31-336,2 1 0,34-22 0,201-143 1448,-214 146-1255,-2-2 0,40-50-1,16-17-273,-82 91-78,23-21 78,-2-2 0,-2-2 0,42-61 0,-35 30-59,54-77 19,-83 131-39,0 1-1,2 0 1,1 1-1,33-26 1,-31 29-4,-1 2 0,0-1 0,0-1 0,-2-1 0,22-26 0,-66 89-7976</inkml:trace>
</inkml:ink>
</file>

<file path=ppt/ink/ink6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3:44.001"/>
    </inkml:context>
    <inkml:brush xml:id="br0">
      <inkml:brushProperty name="width" value="0.025" units="cm"/>
      <inkml:brushProperty name="height" value="0.025" units="cm"/>
    </inkml:brush>
  </inkml:definitions>
  <inkml:trace contextRef="#ctx0" brushRef="#br0">542 143 2050,'1'0'116,"-1"-1"0,0 1 0,0 0 0,0 0 0,1 0 1,-1 0-1,0 0 0,0 0 0,0 0 0,1 0 0,-1 0 0,0-1 0,0 1 0,0 0 0,0 0 1,1 0-1,-1 0 0,0 0 0,0-1 0,0 1 0,0 0 0,0 0 0,0 0 0,0-1 0,0 1 1,0 0-1,1 0 0,-1 0 0,0-1 0,0 1 0,0 0 0,0 0 0,0 0 0,0-1 0,0 1 1,0 0-1,0 0 0,-1 0 0,1-1 0,0 1 0,0 0 0,0 0 0,0 0 0,0-1 0,0 1 1,0 0-1,0 0 0,0 0 0,-1-1 0,-14-2 2490,-31 2-1579,38 2-776,-27 0-2,0 3-1,1 1 1,-64 18-1,-96 44 3168,171-55-2741,31-11-291,44-13-173,68-27-74,-46 17-294,131-60 1,-183 67 738,-22 15-543,0 0 0,0 0 0,1 0 0,-1-1 1,0 1-1,0 0 0,0 0 0,0 0 1,0-1-1,0 1 0,0 0 0,0 0 0,0 0 1,0 0-1,0-1 0,0 1 0,0 0 1,0 0-1,0 0 0,0-1 0,0 1 1,0 0-1,0 0 0,0 0 0,0-1 0,0 1 1,0 0-1,0 0 0,0 0 0,-1 0 1,1-1-1,0 1 0,0 0 0,0 0 0,0 0 1,0 0-1,0 0 0,-1-1 0,1 1 1,0 0-1,0 0 0,0 0 0,0 0 0,-1 0 1,1 0-1,0 0 0,0 0 0,0 0 1,-1 0-1,1 0 0,0 0 0,-46-1 1627,-9 11-1443,1 2 0,1 3 0,-63 25 0,19-7 150,-17 4 636,285-72-2146,-50 5-402,110-32 601,-209 51 1593,-22 11-625,0 0 0,0 0-1,0 0 1,0 0 0,0 0 0,0 0 0,1-1-1,-1 1 1,0 0 0,0 0 0,0 0 0,0 0-1,0 0 1,0-1 0,0 1 0,0 0 0,0 0-1,0 0 1,0 0 0,0 0 0,0-1-1,0 1 1,0 0 0,0 0 0,0 0 0,0 0-1,-1 0 1,1-1 0,0 1 0,0 0 0,0 0-1,0 0 1,0 0 0,0 0 0,0 0-1,0 0 1,0-1 0,-1 1 0,1 0 0,0 0-1,0 0 1,0 0 0,0 0 0,0 0 0,0 0-1,-1 0 1,1 0 0,0 0 0,0 0 0,0 0-1,0 0 1,0 0 0,-1 0 0,1 0-1,0 0 1,0 0 0,0 0 0,0 0 0,-1 0-1,-41-2 1372,-2 7-1187,1 2-1,0 1 1,-77 27-1,48-14 92,-76 21 319,347-109-2441,-30 9 1216,-113 41 591,65-21 116,-121 38-70,0 0 0,0 0 0,0 0 0,0 0 0,0 0-1,0 0 1,0 0 0,0-1 0,0 1 0,-1 0 0,1 0 0,0 0-1,0 0 1,0 0 0,0 0 0,0-1 0,0 1 0,0 0 0,0 0-1,0 0 1,0 0 0,0 0 0,0 0 0,0 0 0,0-1 0,1 1 0,-1 0-1,0 0 1,0 0 0,0 0 0,0 0 0,0 0 0,0 0 0,0-1-1,0 1 1,0 0 0,0 0 0,0 0 0,0 0 0,1 0 0,-1 0 0,0 0-1,0 0 1,0 0 0,0 0 0,0 0 0,0 0 0,0 0 0,1 0-1,-1 0 1,0 0 0,0 0 0,0-1 0,-20 0 500,-32 5-393,-22 11 88,1 4-1,0 3 1,2 3 0,-69 34-1,131-55-570,1 0 0,-1 1 0,1 0 1,0 0-1,-13 12 0,19-11-3893,8-5-3401</inkml:trace>
</inkml:ink>
</file>

<file path=ppt/ink/ink6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3:51.498"/>
    </inkml:context>
    <inkml:brush xml:id="br0">
      <inkml:brushProperty name="width" value="0.025" units="cm"/>
      <inkml:brushProperty name="height" value="0.025" units="cm"/>
    </inkml:brush>
  </inkml:definitions>
  <inkml:trace contextRef="#ctx0" brushRef="#br0">1 1462 6342,'0'0'9972,"6"-9"-8910,47-48 1310,90-77 0,39-40-768,-31 0 408,141-212 1,-252 327-1634,214-344 2130,-245 386-2284,-6 13-44,0 0 1,-1 0-1,1 0 1,-1-1-1,0 1 0,-1-1 1,1 0-1,1-9 1,-4 15-183,0-1 0,0 0-1,0 1 1,0-1 0,0 1 0,0-1 0,-1 1 0,2 0 0,-1-1 0,0 1-1,0 0 1,0 0 0,0 0 0,0 0 0,1-1 0,-1 1 0,0 0 0,0 2-1,0 4-1036,9-22-18161</inkml:trace>
</inkml:ink>
</file>

<file path=ppt/ink/ink6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7:40.027"/>
    </inkml:context>
    <inkml:brush xml:id="br0">
      <inkml:brushProperty name="width" value="0.025" units="cm"/>
      <inkml:brushProperty name="height" value="0.025" units="cm"/>
    </inkml:brush>
  </inkml:definitions>
  <inkml:trace contextRef="#ctx0" brushRef="#br0">2614 217 8680,'0'0'3582,"-9"-3"-3502,1 0-60,-1 0-1,0 1 1,0 0 0,0 1-1,0 0 1,0 0-1,-1 1 1,1 0 0,0 1-1,0 0 1,-15 3-1,-13 8 200,0 2 0,1 1 0,-68 40 0,-92 75-6,-689 550 876,757-568-514,6 5 1,-159 195-1,202-210-207,4 4 0,5 3 0,-104 220 0,-2 132-285,154-387 23,4 2 1,3-1-1,3 2 0,-3 106 0,15-159-100,1 1-1,1-1 1,2 0-1,0 0 1,1-1 0,1 1-1,2-1 1,0-1 0,1 1-1,2-1 1,23 38-1,-24-46-3,0-1-1,0 0 1,1-1-1,1 0 1,0-1-1,1 0 1,0-1-1,1 0 1,0-1-1,0-1 1,1 0-1,0-1 1,0 0-1,1-1 1,0-1-1,0-1 1,0 0 0,18 1-1,-13-4 64,0 0 0,0-2 0,0-1 1,-1 0-1,1-2 0,-1 0 0,0-1 0,0-1 0,0-1 0,-1-1 1,0 0-1,0-2 0,-1 0 0,24-18 0,12-13 63,-1-2 0,-3-2 0,51-59 0,108-135 96,327-487-1,101-320-46,-145 224 956,-429 724-741,108-190 1186,-162 271-1501,-2-1 1,10-31-1,-16 46-67,0 0 0,0-1 0,0 0 0,0 1 0,-1-1 0,0 1 1,1-1-1,-2 0 0,1 1 0,0-1 0,-1 1 0,1-1 0,-1 0 0,0 1 0,0-1 0,0 1 0,-1 0 0,1-1 0,-1 1 0,0 0 0,-3-4 0,2 4-57,-1 0-1,0 1 1,1 0-1,-1 0 1,0 0-1,0 0 1,0 0-1,0 1 1,-1 0-1,1 0 1,0 0-1,-1 0 1,-7 1-1,-5-1-527,0 1-1,-28 5 1,7 1-391,1 2 1,0 2-1,1 1 0,-36 16 1,-136 75-2938,160-77 2886,-158 84-3905</inkml:trace>
</inkml:ink>
</file>

<file path=ppt/ink/ink6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8:18.400"/>
    </inkml:context>
    <inkml:brush xml:id="br0">
      <inkml:brushProperty name="width" value="0.025" units="cm"/>
      <inkml:brushProperty name="height" value="0.025" units="cm"/>
    </inkml:brush>
  </inkml:definitions>
  <inkml:trace contextRef="#ctx0" brushRef="#br0">1 3574 9641,'10'-9'683,"136"-112"3281,697-559 3625,140-139-5166,-429 319-757,-244 224-1485,-219 198 590,173-111-1,119-39-158,-250 152-747,483-302 349,-464 296 24,-113 65-70,-2-3-1,0-1 0,59-44 0,-87 54 602,-12 7-990,-19 13-2633,-17 11-5330,17-14 86</inkml:trace>
</inkml:ink>
</file>

<file path=ppt/ink/ink6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8:57.901"/>
    </inkml:context>
    <inkml:brush xml:id="br0">
      <inkml:brushProperty name="width" value="0.025" units="cm"/>
      <inkml:brushProperty name="height" value="0.025" units="cm"/>
    </inkml:brush>
  </inkml:definitions>
  <inkml:trace contextRef="#ctx0" brushRef="#br0">1 305 8616,'12'-9'1874,"25"-16"-426,2 0 0,0 3 0,57-24 0,-51 31-710,0 3-1,1 1 1,0 3-1,91-6 1,191 19 935,-106 2-665,-211-7-914,30 0 37,-39 0-67,-1 0 0,1-1 1,0 1-1,0 0 0,-1 0 1,1-1-1,0 1 0,-1-1 1,1 0-1,-1 1 0,1-1 1,-1 0-1,1 0 0,-1 0 0,1 0 1,-1 0-1,2-3 0,-2 4-38,-1 0-1,0-1 0,0 1 0,0 0 0,0 0 1,0-1-1,0 1 0,0 0 0,0 0 0,0 0 0,0-1 1,0 1-1,0 0 0,-1 0 0,1-1 0,0 1 1,0 0-1,0 0 0,0 0 0,0-1 0,0 1 0,0 0 1,-1 0-1,1 0 0,0-1 0,0 1 0,0 0 1,-1 0-1,1 0 0,0 0 0,0 0 0,0-1 0,-1 1 1,1 0-1,0 0 0,0 0 0,0 0 0,-1 0 1,1 0-1,0 0 0,0 0 0,-1 0 0,1 0 0,0 0 1,-1 0-1,-18-5 88,-1 2 1,0 0 0,0 1-1,0 1 1,-22 2 0,-2-1-65,-194-4 194,-363 40 0,574-31-228,38-2 19,51-4 93,628-49 183,-373 24-353,-254 22 35,-24 2 10,0-1 0,0-2 0,44-11 0,-71 10 57,-14 1 39,-24-1 92,-98-4-26,-169 8 0,172 4-44,-480 30 788,540-21-876,48-5-161,13-1-360,22 0-1386,42-4-2086,26-1-2061</inkml:trace>
</inkml:ink>
</file>

<file path=ppt/ink/ink6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40:04.704"/>
    </inkml:context>
    <inkml:brush xml:id="br0">
      <inkml:brushProperty name="width" value="0.025" units="cm"/>
      <inkml:brushProperty name="height" value="0.025" units="cm"/>
    </inkml:brush>
  </inkml:definitions>
  <inkml:trace contextRef="#ctx0" brushRef="#br0">66 127 10378,'0'0'11595,"16"-6"-11045,0-1-366,0 1 0,1 1 0,-1 1 0,1 0 1,0 1-1,0 1 0,19 0 0,912 2 2154,-929-2-1963,-21-3 556,-33-4-133,-189-10-644,-434 18 1,434 21-53,246-21-160,0 0 1,29 3 0,6 0-12,55-2-113,58 2-989,315-37-1,-476 34 1173,-6 1 6,0 0-1,-1-1 1,1 1-1,0 0 1,-1-1-1,1 1 1,-1-1-1,1 0 1,-1 0-1,1 0 0,-1 0 1,1-1-1,-1 1 1,0-1-1,0 1 1,1-1-1,1-2 1,-4 3-3,0 1 1,0 0-1,0-1 1,0 1-1,0-1 1,0 1 0,0 0-1,0-1 1,0 1-1,0 0 1,-1-1-1,1 1 1,0 0-1,0-1 1,0 1-1,-1 0 1,1 0-1,0-1 1,0 1 0,-1 0-1,1 0 1,0-1-1,0 1 1,-1 0-1,1 0 1,0 0-1,-1-1 1,1 1-1,0 0 1,-1 0-1,1 0 1,0 0 0,-1 0-1,1 0 1,-1 0-1,1 0 1,0 0-1,-1 0 1,0 0-1,-25-5 15,-1 2 0,0 1 1,0 1-1,-35 3 0,-4-1 45,-92 3-505,1 6 0,-190 37 0,271-32-4081,26-9-3267</inkml:trace>
</inkml:ink>
</file>

<file path=ppt/ink/ink6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3:55.065"/>
    </inkml:context>
    <inkml:brush xml:id="br0">
      <inkml:brushProperty name="width" value="0.025" units="cm"/>
      <inkml:brushProperty name="height" value="0.025" units="cm"/>
    </inkml:brush>
  </inkml:definitions>
  <inkml:trace contextRef="#ctx0" brushRef="#br0">1 146 17745,'0'0'1244,"13"1"213,43-1 1678,105-15-1,68-24-722,-15 2-1831,32 7-1099,323 4 0,-685 31-12171,54-5 3400</inkml:trace>
</inkml:ink>
</file>

<file path=ppt/ink/ink6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3:55.421"/>
    </inkml:context>
    <inkml:brush xml:id="br0">
      <inkml:brushProperty name="width" value="0.025" units="cm"/>
      <inkml:brushProperty name="height" value="0.025" units="cm"/>
    </inkml:brush>
  </inkml:definitions>
  <inkml:trace contextRef="#ctx0" brushRef="#br0">677 25 15855,'0'0'1639,"8"-5"-75,1 1-1028,-7 2-361,1 0-1,0 0 1,0 1-1,0-1 1,0 1-1,0 0 1,1 0-1,-1 0 1,0 0-1,0 0 0,1 1 1,-1 0-1,6 0 1,-8 0-123,0 0 1,-1 0-1,1 0 1,0 1-1,-1-1 0,1 0 1,-1 0-1,1 1 1,-1-1-1,1 1 1,-1-1-1,1 0 1,-1 1-1,1-1 0,-1 1 1,0-1-1,1 1 1,-1 0-1,0-1 1,1 1-1,-1-1 0,0 1 1,0-1-1,1 1 1,-1 0-1,0-1 1,0 1-1,0 0 0,0-1 1,0 1-1,0 0 1,0-1-1,0 1 1,0 0-1,0-1 0,0 1 1,-1-1-1,1 1 1,0 0-1,-11 29 413,1-15-299,0-1 1,-1-1-1,-1 0 0,0-1 0,-24 20 0,-79 50 786,107-76-872,-229 134 1344,5-2-777,227-135-635,-1 1 10,0-1 1,0 1-1,1 0 0,0 1 1,0-1-1,0 1 1,1 0-1,-6 7 1,10-12-21,0 1-1,-1-1 1,1 0 0,0 0 0,0 1 0,0-1 0,0 0 0,-1 1-1,1-1 1,0 0 0,0 1 0,0-1 0,0 0 0,0 0-1,0 1 1,0-1 0,0 0 0,0 1 0,0-1 0,0 0 0,0 1-1,0-1 1,0 0 0,0 1 0,0-1 0,0 0 0,0 1 0,1-1-1,-1 0 1,0 1 0,0-1 0,0 0 0,0 0 0,1 1-1,-1-1 1,0 0 0,0 0 0,1 0 0,-1 1 0,0-1 0,0 0-1,1 0 1,-1 0 0,0 1 0,1-1 0,-1 0 0,1 0 0,20 2 58,-15-2-28,44-4 110,0-1 0,1-2 0,60-18-1,-4 1-110,2 4-343,0 5 1,130-2-1,-140 19-3563,0 7-3444,-40-3-6561</inkml:trace>
</inkml:ink>
</file>

<file path=ppt/ink/ink6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3:56.452"/>
    </inkml:context>
    <inkml:brush xml:id="br0">
      <inkml:brushProperty name="width" value="0.025" units="cm"/>
      <inkml:brushProperty name="height" value="0.025" units="cm"/>
    </inkml:brush>
  </inkml:definitions>
  <inkml:trace contextRef="#ctx0" brushRef="#br0">102 14 19827,'0'0'3619,"-9"10"-1574,-2 7-1921,-1 1 1,2-1-1,0 2 1,2-1 0,0 1-1,0 1 1,2-1-1,-6 33 1,9-31-111,0 1 0,2-1-1,1 1 1,2 27 0,-2-47 2,0-1 0,1 1 0,-1 0 0,0 0 0,1-1 0,-1 1 0,1 0 0,0 0 0,-1-1 0,1 1 0,0-1 0,0 1 0,0-1 0,0 1 0,0-1 0,1 0 0,-1 1 0,0-1 0,1 0 0,-1 0 0,1 0 0,-1 0-1,1 0 1,-1 0 0,1 0 0,0-1 0,-1 1 0,1 0 0,0-1 0,0 0 0,-1 1 0,1-1 0,0 0 0,0 0 0,0 0 0,-1 0 0,1 0 0,0 0 0,0-1 0,0 1 0,-1-1 0,3 0 0,4-1 226,0 0-1,0-1 1,0 0 0,-1-1 0,1 0 0,-1 0 0,13-10-1,4-8 109,-1-1 0,-1-1 0,-1-1 0,-1-1 0,-1-1 0,-2 0 0,0-1 0,12-31 0,-24 52-243,-3 10-89,-2 27-139,-8 43 16,1-37 130,2-1 0,1 1 1,3 69-1,1-103-21,0 0 1,0 0-1,0 0 0,1 0 0,-1-1 1,0 1-1,1 0 0,-1 0 0,1-1 1,0 1-1,0 0 0,-1-1 0,1 1 1,0 0-1,0-1 0,1 0 0,-1 1 1,0-1-1,0 1 0,1-1 0,-1 0 1,1 0-1,-1 0 0,1 0 0,-1 0 1,1 0-1,0 0 0,-1-1 0,1 1 1,0-1-1,-1 1 0,1-1 0,0 1 1,0-1-1,0 0 0,0 0 0,2 0 1,0-1 5,1 1 0,-1-1 0,1 0 0,-1-1 1,0 1-1,0-1 0,0 0 0,0 0 1,0 0-1,0 0 0,0-1 0,-1 1 1,1-1-1,4-5 0,4-6-10,0-1 0,-1-1 0,-1 0 0,0-1 0,-1 0 0,-1 0 0,-1-1 0,0 0 0,5-23 0,-6 15 0,-1 0 0,-1 0 0,-2-1 0,0 1 0,-2-1 0,-3-28 0,4 55 0,-1-1 0,0 0 0,0 1 0,0-1 0,0 0 0,0 1 0,0-1 0,0 0 0,0 1 0,0-1 0,0 0 0,0 1 0,-1-1 0,1 0 0,0 1 0,0-1 0,-1 1 0,1-1 0,0 0 0,-1 1 0,1-1 0,0 1 0,-1-1 0,1 1 0,-1-1 0,1 1 0,-1-1 0,1 1 0,-1 0 0,0-1 0,1 1 0,-1 0 0,1-1 0,-1 1 0,0 0 0,1 0 0,-1 0 0,0-1 0,1 1 0,-1 0 0,0 0 0,1 0 0,-1 0 0,0 0 0,1 0 0,-1 0 0,0 0 0,1 1 0,-1-1 0,0 0 0,1 0 0,-1 1 0,1-1 0,-1 0 0,0 1 0,1-1 0,-1 1 0,-2 1 0,0 0 0,0 0 0,1 0 0,0 1 0,-1-1 0,1 1 0,0-1 0,0 1 0,0 0 0,-2 4 0,-7 30-2569,10-32 1807,1-1 1,-1 1-1,1 0 1,-1 0-1,1-1 1,1 1-1,-1 0 0,1-1 1,0 1-1,0 0 1,0-1-1,0 1 1,1-1-1,0 1 1,0-1-1,0 0 1,3 5-1,7 5-7592</inkml:trace>
</inkml:ink>
</file>

<file path=ppt/ink/ink6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3:57.666"/>
    </inkml:context>
    <inkml:brush xml:id="br0">
      <inkml:brushProperty name="width" value="0.025" units="cm"/>
      <inkml:brushProperty name="height" value="0.025" units="cm"/>
    </inkml:brush>
  </inkml:definitions>
  <inkml:trace contextRef="#ctx0" brushRef="#br0">0 422 16624,'0'0'10495,"11"2"-7863,-6-1-2473,1 0-1,0-1 1,-1 0 0,1 0 0,-1 0-1,1 0 1,0-1 0,-1 0 0,1 0-1,-1-1 1,0 0 0,1 0 0,-1 0-1,0 0 1,0-1 0,0 0 0,-1 0-1,9-6 1,0-1-159,-1-1 0,0 0 0,14-18 0,-23 26 0,-1 0 0,1 0 0,-1-1 0,1 0 0,-1 1 0,-1-1 0,1 0 0,0 0 0,-1 0 0,0 0 0,0 0 0,0 0 0,0 0 0,-1-1 0,1 1 0,-1 0 0,0 0 0,-1-6 0,0 9 0,1 0 0,-1 0 0,0 0 0,1 0 0,-1 0 0,0 0 0,0 0 0,1 0 0,-1 1 0,0-1 0,0 0 0,0 0 0,0 1 0,0-1 0,0 1 0,0-1 0,0 1 0,0-1 0,0 1 0,-1 0 0,1 0 0,0-1 0,0 1 0,0 0 0,0 0 0,0 0 0,-1 0 0,1 0 0,0 0 0,0 1 0,-2-1 0,-1 1 0,-1-1 0,1 1 0,0 0 0,0 1 0,-1-1 0,1 1 0,-6 2 0,3 2 0,0 0 0,1 0 0,0 0 0,0 1 0,0 0 0,1 0 0,0 0 0,0 1 0,0-1 0,1 1 0,-5 15 0,5-11 0,0 0 0,0 0 0,1 1 0,0-1 0,2 1 0,-1 0 0,1 20 0,2-31 0,-1-1 0,1 1 0,0 0 0,-1-1 0,1 1 0,0 0 0,0-1 0,0 1 0,0-1 0,0 1 0,1-1 0,-1 0 0,0 1 0,1-1 0,-1 0 0,1 0 0,-1 0 0,1 0 0,-1 0 0,1 0 0,0-1 0,-1 1 0,1 0 0,0-1 0,0 1 0,0-1 0,-1 0 0,1 0 0,0 0 0,0 0 0,0 0 0,0 0 0,2 0 0,6 0 0,0-1 0,0 0 0,0 0 0,-1-1 0,12-3 0,-7-1 0,0 0 0,0-1 0,-1 0 0,0-1 0,0-1 0,0 0 0,12-12 0,-16 13 0,0-1 0,-1 0 0,0 0 0,0-1 0,-1 1 0,0-2 0,-1 1 0,0-1 0,7-18 0,-11 25 0,-2 3 0,1 0 0,-1 0 0,0 0 0,1 0 0,-1 0 0,0-1 0,0 1 0,0 0 0,0 0 0,0 0 0,0-1 0,0 1 0,0 0 0,0 0 0,0 0 0,-1-3 0,0 4 0,0 0 0,-1-1 0,1 1 0,0 0 0,0 0 0,0 0 0,0-1 0,0 1 0,0 0 0,-1 0 0,1 1 0,0-1 0,0 0 0,0 0 0,0 1 0,0-1 0,0 0 0,0 1 0,0-1 0,0 1 0,0-1 0,0 1 0,0 0 0,0-1 0,0 1 0,0 0 0,0 0 0,1 0 0,-1-1 0,-1 3 0,0 37 0,3-32 0,0-28 0,0 12 0,1 0 0,0 0 0,0 0 0,1 1 0,0-1 0,0 1 0,1 0 0,0 0 0,0 0 0,1 0 0,9-10 0,20-37 0,-29 45 0,-1 0 0,0 0 0,-1 0 0,0 0 0,-1-1 0,0 1 0,0-1 0,-1 0 0,0 0 0,-1 1 0,0-1 0,-1-11 0,0 20 0,1 0 0,0-1 0,-1 1 0,1 1 0,-1-1 0,1 0 0,-1 0 0,1 0 0,-1 0 0,0 0 0,1 0 0,-1 1 0,0-1 0,0 0 0,0 0 0,0 1 0,0-1 0,1 1 0,-1-1 0,0 1 0,0-1 0,0 1 0,0 0 0,0-1 0,-1 1 0,1 0 0,0 0 0,0 0 0,0 0 0,0 0 0,0 0 0,0 0 0,0 0 0,-2 0 0,0 1 0,1-1 0,-1 1 0,0 0 0,1 0 0,-1 0 0,1 0 0,-1 0 0,1 0 0,-1 1 0,1-1 0,0 1 0,-4 3 0,-10 16 0,1 0 0,1 1 0,0 1 0,2 0 0,1 1 0,1 0 0,1 0 0,1 1 0,1 1 0,2-1 0,0 1 0,1 0 0,1 37 0,3-60 0,0 1 0,0-1 0,0 1 0,1-1 0,-1 1 0,1-1 0,0 0 0,0 1 0,0-1 0,0 0 0,1 0 0,0 0 0,-1 0 0,1 0 0,0 0 0,0 0 0,1 0 0,-1-1 0,0 1 0,1-1 0,0 0 0,-1 0 0,1 0 0,0 0 0,0 0 0,0-1 0,0 1 0,5 1 0,-3-2 0,0 0 0,0 0 0,1 0 0,-1-1 0,0 1 0,0-1 0,1-1 0,-1 1 0,0-1 0,0 0 0,0 0 0,0 0 0,0-1 0,0 1 0,0-1 0,0-1 0,-1 1 0,9-6 0,9-9 0,-2-1 0,1 0 0,-2-2 0,0 0 0,-2-1 0,0-1 0,16-29 0,-5 3 0,-3-1 0,32-83 0,-43 83 0,-22 56 0,-4 8 0,-5 21 0,2 0 0,-19 72 0,28-87 0,2 0 0,1 0 0,0 0 0,2 1 0,0-1 0,5 42 0,-4-60 0,1-1 0,-1 1 0,1-1 0,0 1 0,0-1 0,0 1 0,0-1 0,1 1 0,-1-1 0,1 0 0,-1 0 0,1 0 0,0 0 0,0 0 0,0 0 0,0 0 0,0-1 0,0 1 0,0-1 0,0 1 0,1-1 0,-1 0 0,4 1 0,13 9 0,-48-5 0,24-7 0,-1 1 0,1-2 0,0 1 0,0-1 0,0 1 0,0-1 0,0-1 0,0 1 0,0-1 0,1 0 0,-1 0 0,1 0 0,0 0 0,0-1 0,0 0 0,0 0 0,1 0 0,0 0 0,-4-6 0,2 3 0,0 0 0,1-1 0,0 1 0,0-1 0,0 0 0,1-1 0,1 1 0,-1 0 0,1-1 0,1 1 0,-2-14 0,4 21 0,-1-1 0,1 1 0,-1 0 0,1-1 0,-1 1 0,1 0 0,0 0 0,-1-1 0,1 1 0,0 0 0,0 0 0,0 0 0,0 0 0,0 0 0,0 0 0,0 0 0,1 0 0,-1 0 0,0 1 0,0-1 0,1 0 0,-1 1 0,1-1 0,-1 1 0,0 0 0,1-1 0,-1 1 0,1 0 0,-1 0 0,3 0 0,59-4 0,-39 3 0,-2-1-561,0-1 1,34-9-1,-1-7-6565</inkml:trace>
</inkml:ink>
</file>

<file path=ppt/ink/ink6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3:58.269"/>
    </inkml:context>
    <inkml:brush xml:id="br0">
      <inkml:brushProperty name="width" value="0.025" units="cm"/>
      <inkml:brushProperty name="height" value="0.025" units="cm"/>
    </inkml:brush>
  </inkml:definitions>
  <inkml:trace contextRef="#ctx0" brushRef="#br0">22 40 17553,'2'-9'158,"2"-19"7669,-2 26-3991,-1 17-2877,-16 187 417,0 1-318,14-200-1058,1 0 0,0 0 0,0 0 0,1-1 0,-1 1 0,0 0 0,1 0 0,0 0 0,-1-1 0,1 1 0,2 4 0,-2-7 0,0 1 0,0 0 0,0-1 0,0 1 0,1-1 0,-1 1 0,0-1 0,0 0 0,0 1 0,0-1 0,1 0 0,-1 0 0,0 0 0,0 0 0,1 0 0,-1 0 0,0 0 0,0 0 0,0 0 0,1-1 0,-1 1 0,0 0 0,0-1 0,0 1 0,0-1 0,0 1 0,0-1 0,0 0 0,1 0 0,9-5 0,-1 0 0,0-1 0,-1 0 0,14-12 0,-18 13 0,1 1 0,0 0 0,0 0 0,0 0 0,1 1 0,0-1 0,-1 2 0,1-1 0,1 1 0,-1 0 0,0 0 0,1 1 0,11-2 0,-18 4 0,0 1 0,0-1 0,0 1 0,-1-1 0,1 1 0,0-1 0,0 1 0,0 0 0,0-1 0,0 1 0,-1 0 0,1-1 0,0 1 0,-1 0 0,1 0 0,0 0 0,-1 0 0,1 0 0,-1 0 0,0 0 0,1 0 0,-1 0 0,0 0 0,1 0 0,-1 0 0,0 0 0,0 0 0,0 0 0,0 0 0,0 0 0,0 2 0,-1 45 0,0-39 0,-16 89 0,23-101-59,-1-1-1,0 1 1,0-1-1,-1-1 1,1 1-1,5-8 1,50-59-6834,5 3-5940,-34 38 3219</inkml:trace>
</inkml:ink>
</file>

<file path=ppt/ink/ink6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3:58.842"/>
    </inkml:context>
    <inkml:brush xml:id="br0">
      <inkml:brushProperty name="width" value="0.025" units="cm"/>
      <inkml:brushProperty name="height" value="0.025" units="cm"/>
    </inkml:brush>
  </inkml:definitions>
  <inkml:trace contextRef="#ctx0" brushRef="#br0">105 367 12780,'0'0'10378,"-6"8"-6161,-93 112 1175,149-150-5392,-35 18 0,1 2 0,1 0 0,25-11 0,-35 18 0,0 0 0,0 0 0,1 1 0,-1 1 0,0-1 0,1 1 0,-1 0 0,1 1 0,-1 0 0,1 0 0,14 2 0,-19-1 1,-1 1-1,1-1 1,-1 1 0,0-1-1,0 1 1,0 0 0,1-1-1,-2 1 1,1 0 0,0 1 0,0-1-1,-1 0 1,1 0 0,-1 1-1,1-1 1,-1 1 0,0-1-1,0 1 1,-1 0 0,1-1-1,0 1 1,-1 0 0,1-1-1,-1 1 1,0 3 0,0-2-2,1 0-1,0 0 1,0 0 0,0 0-1,1 0 1,-1 0 0,1-1 0,0 1-1,3 5 1,-4-8-2,1 0 0,-1 0 1,1 0-1,0 0 0,-1-1 0,1 1 0,0 0 0,-1-1 0,1 1 1,0-1-1,0 1 0,0-1 0,-1 0 0,1 0 0,0 0 0,0 0 1,0 0-1,-1 0 0,1-1 0,0 1 0,0 0 0,0-1 0,-1 0 1,1 1-1,0-1 0,-1 0 0,3-1 0,10-5-648,0-1-1,0-1 1,-1 0-1,22-20 1,22-14-3128,17-1 6140,-96 49-216,15-1-2000,0-1 0,1 1-1,0 0 1,0 0 0,0 0 0,0 1 0,1 0 0,0 0-1,0 1 1,0-1 0,1 1 0,0 0 0,0 0 0,-4 8 0,8-14-141,0 0 0,0 1 0,0-1 0,0 1 0,0-1 0,0 0 0,0 1 0,-1-1 0,1 0 0,0 1 0,0-1 1,0 1-1,1-1 0,-1 0 0,0 1 0,0-1 0,0 0 0,0 1 0,0-1 0,0 1 0,0-1 0,1 0 0,-1 1 0,0-1 0,0 0 1,0 1-1,1-1 0,-1 0 0,0 0 0,1 1 0,-1-1 0,0 0 0,0 0 0,1 0 0,-1 1 0,1-1 0,18 1 108,18-12 31,-13-2-138,-1-1 0,0-1 0,-1-1-1,-1 0 1,-1-2 0,27-29 0,-19 15-7,-2 0 0,-1-2 1,30-53-1,-48 75 2,-1 0 0,0 0 0,-1 0 0,0-1 0,-1 1 0,-1-1 0,3-14 0,-6 27 0,0 1 0,-1-1 0,1 0 0,0 0 0,0 0 0,0 1 0,-1-1 0,1 0 0,0 0 0,0 0 0,-1 0 0,1 1 0,0-1 0,-1 0 0,1 0 0,0 0 0,0 0 0,-1 0 0,1 0 0,0 0 0,-1 0 0,1 0 0,0 0 0,0 0 0,-1 0 0,1 0 0,0 0 0,-1 0 0,1 0 0,0 0 0,0 0 0,-1-1 0,1 1 0,0 0 0,-1 0 0,1 0 0,0 0 0,0-1 0,0 1 0,-1 0 0,1 0 0,0 0 0,0-1 0,0 1 0,-1 0 0,1 0 0,0-1 0,0 1 0,0 0 0,0-1 0,0 1 0,0 0 0,0 0 0,0-1 0,0 1 0,-1 0 0,1-1 0,0 1 0,0 0 0,1-1 0,-1 1 0,-20 21 0,5 1 0,1 0 0,0 1 0,2 0 0,1 1 0,1 0 0,0 1 0,2 0 0,1 0 0,1 1 0,-3 33 0,9-56 13,0 1 0,0-1 0,0 1-1,1-1 1,-1 1 0,1-1 0,0 1 0,0-1 0,0 0-1,1 1 1,-1-1 0,1 0 0,-1 0 0,1 0 0,0 0 0,0 0-1,1 0 1,-1-1 0,1 1 0,-1-1 0,1 1 0,0-1-1,3 2 1,-1-1-115,0-1-1,0 0 0,0 0 0,0 0 0,0 0 1,1-1-1,-1 0 0,0 0 0,1-1 1,-1 1-1,1-1 0,-1 0 0,1-1 1,8-1-1,10-6-6063</inkml:trace>
</inkml:ink>
</file>

<file path=ppt/ink/ink6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00.331"/>
    </inkml:context>
    <inkml:brush xml:id="br0">
      <inkml:brushProperty name="width" value="0.025" units="cm"/>
      <inkml:brushProperty name="height" value="0.025" units="cm"/>
    </inkml:brush>
  </inkml:definitions>
  <inkml:trace contextRef="#ctx0" brushRef="#br0">11 486 13645,'0'0'5632,"-3"9"-4292,-5 26 261,8-35-1522,0 1-1,0-1 1,0 0-1,0 1 1,0-1-1,0 1 1,0-1-1,0 0 1,0 1-1,0-1 1,1 0 0,-1 1-1,0-1 1,0 1-1,0-1 1,0 0-1,1 1 1,-1-1-1,0 0 1,0 0-1,1 1 1,-1-1-1,0 0 1,1 0-1,-1 1 1,0-1-1,0 0 1,1 0-1,-1 1 1,1-1-1,-1 0 1,0 0-1,1 0 1,-1 0-1,0 0 1,1 0-1,-1 0 1,1 0-1,-1 0 1,0 0-1,1 0 1,-1 0-1,0 0 1,1 0-1,-1 0 1,1 0-1,-1 0 1,0 0 0,1 0-1,-1-1 1,0 1-1,1 0 1,-1 0-1,0 0 1,1-1-1,-1 1 1,21-10 1766,-8 0-1333,-1-2 1,0 0-1,-1 0 1,0-1-1,10-15 1,-6 6-426,-2-1 1,0 0 0,-2-1-1,17-49 1,-23 37-63,-11 30-126,-8 16-37,4 2 172,2 1-1,-1 0 1,1 0-1,1 0 1,1 1-1,0 0 1,0 0 0,2 1-1,0 0 1,0 0-1,1 0 1,1 0-1,0 19 1,2-33-27,0 0-1,0 0 1,1 0 0,-1 0 0,0 0 0,0 0-1,1 0 1,-1 0 0,1 0 0,-1 0-1,1 0 1,-1 0 0,1-1 0,0 1-1,-1 0 1,1 0 0,0 0 0,0-1 0,0 1-1,-1 0 1,1-1 0,0 1 0,0-1-1,0 1 1,0-1 0,0 1 0,0-1-1,0 0 1,0 1 0,0-1 0,0 0 0,0 0-1,0 0 1,1 0 0,-1 0 0,0 0-1,0 0 1,0 0 0,0 0 0,1-1 0,50-11 174,-16-2-181,-1-1 0,-1-2 0,0-1 0,-2-2 0,0-1 0,-1-1 0,-1-2 0,37-37 0,-60 52 0,0 0 0,0 0 0,-1 0 0,0-1 0,-1 0 0,0 0 0,0 0 0,-1 0 0,-1-1 0,1 0 0,-2 0 0,0 0 0,0 0 0,-1 0 0,0-1 0,-1 1 0,0 0 0,-3-18 0,3 27 0,0 0 0,-1 0 0,1 0 0,-1 1 0,1-1 0,-1 0 0,0 0 0,1 0 0,-1 1 0,0-1 0,0 0 0,0 1 0,0-1 0,-1 1 0,1-1 0,0 1 0,-1 0 0,1 0 0,-1-1 0,1 1 0,-1 0 0,0 0 0,1 0 0,-1 1 0,0-1 0,0 0 0,1 1 0,-1-1 0,0 1 0,0-1 0,-4 1 0,3 0 0,0 0 0,0 0 0,0 1 0,0-1 0,0 1 0,-1 0 0,1 0 0,0 0 0,1 0 0,-1 0 0,0 1 0,0-1 0,1 1 0,-1 0 0,0 0 0,1 0 0,0 0 0,-3 3 0,-5 8 0,1 1 0,0 0 0,0 1 0,2 0 0,0 0 0,0 0 0,2 1 0,0 0 0,0 0 0,2 1 0,0-1 0,1 1 0,0 0 0,2-1 0,2 29 0,-2-42-52,0 0-1,1 0 1,0 1 0,0-1-1,0 0 1,0 0 0,1 0 0,-1 0-1,1 0 1,0 0 0,-1-1-1,1 1 1,1 0 0,-1-1-1,0 0 1,0 1 0,1-1-1,0 0 1,-1 0 0,1-1 0,0 1-1,0 0 1,0-1 0,0 0-1,5 2 1,1 0-691,0-1-1,0 1 0,1-2 1,-1 0-1,1 0 1,-1 0-1,19-2 1,25-7-10943</inkml:trace>
</inkml:ink>
</file>

<file path=ppt/ink/ink6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01.167"/>
    </inkml:context>
    <inkml:brush xml:id="br0">
      <inkml:brushProperty name="width" value="0.025" units="cm"/>
      <inkml:brushProperty name="height" value="0.025" units="cm"/>
    </inkml:brush>
  </inkml:definitions>
  <inkml:trace contextRef="#ctx0" brushRef="#br0">45 27 9129,'0'0'19399,"-7"10"-18609,2-1-693,0-1 0,1 1 0,0 0 0,0 0 0,1 0 0,0 0-1,0 1 1,1 0 0,0-1 0,1 1 0,0 0 0,1-1 0,1 14-1,-1-22-80,0 1 0,1 0 0,-1-1 0,1 1 0,-1-1 0,1 1 0,0-1 0,0 1 0,-1-1 0,1 1 0,0-1 0,1 0-1,-1 1 1,0-1 0,0 0 0,0 0 0,1 0 0,-1 0 0,0 0 0,1 0 0,-1 0 0,1 0 0,0-1 0,-1 1 0,1-1 0,-1 1-1,1-1 1,0 1 0,-1-1 0,1 0 0,0 0 0,-1 0 0,1 0 0,0 0 0,0 0 0,-1 0 0,1-1 0,0 1 0,-1-1 0,1 1-1,1-2 1,5 0 123,0 0 0,0-1-1,0 0 1,0-1-1,0 0 1,-1 0-1,8-6 1,-2 0-113,0-1 1,-1-1-1,0 0 0,0-1 0,-1 0 1,-1-1-1,0 0 0,-1-1 0,-1 0 1,0 0-1,6-18 0,-20 58-26,2 0 0,0 0 0,2 0 0,1 0 0,3 43 0,-2-66 0,0-1 0,0 0 0,0 1 0,0-1 0,0 1 0,0-1 0,1 0 0,-1 1 0,0-1 0,1 0 0,-1 1 0,1-1 0,0 0 0,-1 0 0,1 0 0,0 1 0,0-1 0,0 0 0,-1 0 0,1 0 0,0 0 0,1 0 0,-1-1 0,0 1 0,0 0 0,0 0 0,0-1 0,1 1 0,-1-1 0,0 1 0,1-1 0,-1 1 0,0-1 0,1 0 0,-1 0 0,0 0 0,1 0 0,-1 0 0,1 0 0,-1 0 0,0 0 0,1 0 0,-1-1 0,0 1 0,2-1 0,2-1 0,-1 1 0,1-2 0,-1 1 0,0 0 0,0-1 0,0 0 0,0 0 0,0 0 0,0 0 0,-1-1 0,5-6 0,-2 2 0,0 0 0,-1 0 0,0-1 0,-1 1 0,0-1 0,0 0 0,-1-1 0,0 1 0,0 0 0,-1-1 0,-1 0 0,0 1 0,0-1 0,-1-12 0,0 21 0,-1-1 0,0 1 0,1 0 0,-1 0 0,0-1 0,0 1 0,0 0 0,0 0 0,0 0 0,0 0 0,0 0 0,-1 0 0,1 0 0,0 1 0,0-1 0,-1 0 0,1 1 0,0-1 0,-1 0 0,1 1 0,-1 0 0,1-1 0,0 1 0,-1 0 0,1 0 0,-1 0 0,1 0 0,-1 0 0,1 0 0,-1 0 0,1 1 0,-1-1 0,1 0 0,-1 1 0,0 0 0,-2-1 0,1 1 0,0-1 0,0 1 0,-1 0 0,1 0 0,0 0 0,0 1 0,0-1 0,0 1 0,1-1 0,-1 1 0,0 0 0,1 0 0,-1 0 0,1 1 0,-3 2 0,4-4-2,1 0 1,0-1-1,0 1 1,0-1-1,0 1 1,0-1-1,-1 1 1,1 0-1,0-1 0,0 1 1,1-1-1,-1 1 1,0 0-1,0-1 1,0 1-1,0-1 1,0 1-1,1-1 0,-1 1 1,0-1-1,0 1 1,1-1-1,-1 1 1,1-1-1,-1 1 1,0-1-1,1 1 0,-1-1 1,1 1-1,-1-1 1,1 0-1,-1 1 1,1-1-1,-1 0 1,1 0-1,-1 1 0,1-1 1,-1 0-1,1 0 1,0 0-1,-1 0 1,1 0-1,-1 0 1,1 0-1,0 0 0,-1 0 1,1 0-1,0 0 1,41 1-821,-31-2 177,7 1-3166,0-1-1,34-7 0,-1-4-8258</inkml:trace>
</inkml:ink>
</file>

<file path=ppt/ink/ink6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01.502"/>
    </inkml:context>
    <inkml:brush xml:id="br0">
      <inkml:brushProperty name="width" value="0.025" units="cm"/>
      <inkml:brushProperty name="height" value="0.025" units="cm"/>
    </inkml:brush>
  </inkml:definitions>
  <inkml:trace contextRef="#ctx0" brushRef="#br0">171 105 1858,'0'0'18166,"-12"1"-11172,-2 1-6033,-1 0 1,1 1 0,-28 10 0,37-12-867,1 1 0,-1 0 0,1 0 1,0 0-1,0 0 0,0 1 0,0-1 0,0 1 0,0 0 0,1 1 0,-1-1 0,1 0 0,0 1 0,0 0 1,0 0-1,0 0 0,1 0 0,0 0 0,-3 6 0,5-10-95,0 0 0,0 1 0,0-1 0,0 0 0,0 1 0,0-1 0,0 1 0,0-1 0,0 0 0,0 1 0,0-1 0,0 1 0,0-1 0,0 0 0,0 1 0,0-1 0,0 0 0,1 1 0,-1-1 0,0 0 0,0 1 0,0-1 0,1 0 0,-1 1 0,0-1 0,0 0 0,1 0 0,-1 1 0,0-1 0,1 0 0,-1 0 0,0 0 0,1 1 0,-1-1 0,0 0 0,1 0 0,-1 0 0,0 0 0,1 0 0,0 1 0,22-2 0,20-13 0,-28 5 0,-1-2 0,0 1 0,-1-2 0,0 0 0,18-22 0,-42 83 0,6-36 0,1 1 0,0 0 0,0 0 0,1 0 0,1 0 0,0 21 0,2-34 1,0-1 1,-1 1-1,1 0 1,0 0-1,0 0 0,1 0 1,-1-1-1,0 1 1,0 0-1,0 0 1,0 0-1,1 0 0,-1-1 1,0 1-1,1 0 1,-1 0-1,1-1 0,-1 1 1,1 0-1,-1-1 1,1 1-1,-1-1 1,1 1-1,0 0 0,-1-1 1,1 1-1,0-1 1,-1 0-1,1 1 0,0-1 1,0 0-1,0 1 1,2-1 2,-1 0 0,1 0-1,-1 0 1,1 0 0,-1 0 0,0-1 0,1 1 0,-1-1 0,1 0 0,-1 0 0,3-1-1,5-3-96,0 0 0,-1-1-1,1 0 1,9-9-1,10-11-3288,37-47 0,14-37-9141,-59 73 6207</inkml:trace>
</inkml:ink>
</file>

<file path=ppt/ink/ink6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02.498"/>
    </inkml:context>
    <inkml:brush xml:id="br0">
      <inkml:brushProperty name="width" value="0.025" units="cm"/>
      <inkml:brushProperty name="height" value="0.025" units="cm"/>
    </inkml:brush>
  </inkml:definitions>
  <inkml:trace contextRef="#ctx0" brushRef="#br0">92 331 7239,'0'0'10484,"-7"13"-7499,1-4-2848,-43 81 4849,44-79-4356,0 0 1,1 1 0,0-1 0,1 1 0,0 0 0,1 0-1,-1 16 1,3-27-627,0 0-1,0 0 1,0-1-1,0 1 0,0 0 1,1 0-1,-1 0 1,0-1-1,0 1 1,1 0-1,-1 0 0,0-1 1,1 1-1,-1 0 1,1-1-1,-1 1 1,1 0-1,-1-1 1,1 1-1,0-1 0,-1 1 1,1-1-1,0 1 1,-1-1-1,1 1 1,0-1-1,-1 0 1,2 1-1,30 1 142,-24-4-100,1 1 1,-1-1 0,0-1-1,0 1 1,11-6-1,-3-3 21,0 1-1,-1-2 1,0 0 0,-1-1-1,0-1 1,-1 0-1,-1 0 1,0-2 0,-1 1-1,12-24 1,-6 6 64,-2 0 0,-1 0 0,-1-1 0,12-55 0,-23 78-130,0 0 0,0 0 0,0-23 0,-2 33 0,0 0 0,0 0 0,-1 1 0,1-1 0,0 0 0,0 0 0,0 0 0,-1 0 0,1 1 0,0-1 0,-1 0 0,1 0 0,-1 1 0,1-1 0,-1 0 0,1 0 0,-1 1 0,0-1 0,1 1 0,-1-1 0,0 0 0,1 1 0,-1 0 0,0-1 0,0 1 0,0-1 0,1 1 0,-1 0 0,0-1 0,0 1 0,0 0 0,0 0 0,0 0 0,1 0 0,-1 0 0,0 0 0,0 0 0,0 0 0,0 0 0,0 0 0,0 0 0,1 1 0,-1-1 0,0 0 0,0 0 0,0 1 0,1-1 0,-3 2 0,-2 0 0,0 0 0,0 0 0,0 1 0,0 0 0,1 0 0,-9 7 0,-2 5 0,0 1 0,2 1 0,0 0 0,-15 26 0,23-35 0,0 1 0,1 0 0,0 0 0,1 1 0,-1-1 0,2 1 0,-1 0 0,1 0 0,1 0 0,0-1 0,1 18 0,0-25 0,0 0 0,1 0 1,0 0-1,-1-1 0,1 1 0,0 0 0,0-1 1,0 1-1,0-1 0,0 1 0,1-1 0,-1 1 0,0-1 1,1 0-1,-1 0 0,1 1 0,-1-1 0,1 0 1,-1 0-1,1-1 0,0 1 0,0 0 0,-1 0 1,1-1-1,0 1 0,2-1 0,57 8-11,-45-6-4,-9-2 16,7 1-307,-1 1-1,1 0 1,0 1 0,20 6-1,-31-7 274,0-1 0,0 1 0,0-1 0,0 1 0,0 0 0,0 0 0,0 0 0,0 1 0,-1-1 0,1 0 0,-1 1 0,0 0 0,0 0 0,0 0 0,0-1 0,0 2 0,-1-1 0,1 0 0,-1 0 0,0 0 0,0 1 0,0-1 0,0 4 0,5 12 114,-6-18-304,1 0-1,-1 0 1,1 0-1,-1 0 1,1 0 0,-1-1-1,1 1 1,0 0 0,-1-1-1,1 1 1,0 0-1,-1-1 1,1 1 0,0-1-1,0 1 1,0-1 0,0 1-1,1 0 1,0-1-22,0 0 0,0 0 0,-1-1 1,1 1-1,0 0 0,0-1 0,-1 1 0,1-1 0,0 0 0,-1 1 1,1-1-1,0 0 0,-1 0 0,0 0 0,1 0 0,-1 0 0,1-1 1,-1 1-1,0 0 0,0 0 0,1-2 0,60-74-3257,-36 31 3815,-24 41 194,0 1 1,-1-1-1,1 0 1,-1 0-1,0 1 0,0-1 1,-1-6-1,0 11-388,1 0-1,-1 0 0,0-1 1,0 1-1,0 0 0,-1 0 1,1 0-1,0-1 0,0 1 1,0 0-1,0 0 0,0-1 1,0 1-1,0 0 1,0 0-1,0 0 0,0-1 1,-1 1-1,1 0 0,0 0 1,0 0-1,0 0 0,0-1 1,-1 1-1,1 0 0,0 0 1,0 0-1,0 0 1,-1 0-1,1 0 0,0 0 1,0-1-1,0 1 0,-1 0 1,1 0-1,0 0 0,0 0 1,-1 0-1,1 0 0,0 0 1,0 0-1,0 0 1,-1 0-1,1 0 0,-15 7 1672,-10 10-1149,21-13-514,0 0 0,0 0 0,1 0 0,-1 0 0,1 1 0,0-1 0,1 1 0,-1 0 0,1 0 0,0 0 0,0 0 0,0 0 0,-1 9 0,3-13-119,1 0 0,-1 0 0,1-1 0,-1 1 0,1 0 0,0 0 0,0 0 0,-1-1 0,1 1 0,0 0 0,0-1 0,0 1 0,-1 0 0,1-1 0,0 1 0,0-1 0,0 0 0,0 1 0,0-1 0,0 0 0,0 1 0,0-1 0,0 0 0,0 0 0,2 0 0,37 5 67,-28-4-92,-5 0-135,0 0-1,0 0 0,0 1 0,0 0 0,-1 0 0,1 1 1,-1 0-1,0 0 0,9 5 0,-13-6 139,0 0-1,0 0 1,-1 0 0,1 0-1,-1 0 1,1 0 0,-1 0-1,0 1 1,0-1 0,0 0-1,0 1 1,0-1-1,0 0 1,-1 1 0,1-1-1,-1 1 1,0-1 0,0 1-1,0 0 1,0-1 0,0 1-1,0-1 1,-1 1-1,1-1 1,-1 1 0,0-1-1,0 0 1,0 1 0,-2 3-1,-1 4 76,0 0 0,-1-1-1,0 1 1,-1-1 0,1 0-1,-2-1 1,0 0 0,0 1-1,0-2 1,-10 9 0,16-17-73,1 1 0,-1-1 0,1 0 0,0 1 0,0-1 1,-1 1-1,1-1 0,0 0 0,0 1 0,0-1 0,0 0 1,-1 1-1,1-1 0,0 0 0,0 1 0,1-1 0,-1 0 1,0 1-1,0-1 0,0 0 0,0 1 0,1-2 0,4-19-1144,2 1 0,0 0 0,1 0-1,18-31 1,2-5-1054,88-200-547,-37 83 5135,-96 218-1139,2 1 1,2 0 0,2 0 0,2 1-1,2 1 1,2 0 0,2-1-1,7 95 1,-3-132-1240,0 0 0,1-1 0,0 1 0,1-1 0,0 0 0,0 1 0,1-1 0,0 0 0,9 13 0,-13-22 0,0 1 0,0-1 0,0 0 0,0 0 0,1 0 0,-1 0 0,0 0 0,0 0 0,0 0 0,0 0 0,0 1 0,0-1 0,0 0 0,1 0 0,-1 0 0,0 0 0,0 0 0,0 0 0,0 0 0,0 0 0,1 0 0,-1 0 0,0 0 0,0 0 0,0 0 0,0 0 0,0 0 0,1 0 0,-1 0 0,0 0 0,0 0 0,0 0 0,0 0 0,0 0 0,0 0 0,1 0 0,-1-1 0,0 1 0,0 0 0,0 0 0,0 0 0,0 0 0,0 0 0,0 0 0,1 0 0,-1 0 0,0-1 0,0 1 0,0 0 0,0 0 0,0 0 0,0 0 0,0 0 0,0 0 0,0-1 0,0 1 0,0 0 0,0 0 0,3-15 0,-3-18 0,-4 6-19,-2 0 0,0 0 0,-2 0 0,-10-25 0,9 30 3,1-1 1,1 0 0,1-1 0,1 1-1,-3-45 1,8 66 24,1 0-1,-1-1 1,1 1 0,0 0-1,-1 0 1,1 0 0,0 0-1,0 0 1,1 0 0,-1 1-1,0-1 1,0 0 0,1 1-1,-1-1 1,1 0-1,0 1 1,0 0 0,-1-1-1,1 1 1,0 0 0,0 0-1,0 0 1,0 0 0,0 1-1,0-1 1,0 0 0,0 1-1,1-1 1,-1 1-1,0 0 1,3 0 0,13-3-210,1 2 0,31 1 0,-33 0-492,-10 1-239,5-1-751,-5-2-3112,-6-3-2220</inkml:trace>
</inkml:ink>
</file>

<file path=ppt/ink/ink6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02.870"/>
    </inkml:context>
    <inkml:brush xml:id="br0">
      <inkml:brushProperty name="width" value="0.025" units="cm"/>
      <inkml:brushProperty name="height" value="0.025" units="cm"/>
    </inkml:brush>
  </inkml:definitions>
  <inkml:trace contextRef="#ctx0" brushRef="#br0">0 51 18802,'8'-10'5125,"29"0"-3844,13-1 929,12 3-1537,9 3-609,-1 2-1762,-1-1-6213</inkml:trace>
</inkml:ink>
</file>

<file path=ppt/ink/ink6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03.418"/>
    </inkml:context>
    <inkml:brush xml:id="br0">
      <inkml:brushProperty name="width" value="0.025" units="cm"/>
      <inkml:brushProperty name="height" value="0.025" units="cm"/>
    </inkml:brush>
  </inkml:definitions>
  <inkml:trace contextRef="#ctx0" brushRef="#br0">1 0 5894,'0'0'14349,"2"9"-12646,7 45 760,-5-27-1515,0 0 1,2-1-1,15 41 1,-20-65-909,0 1 0,0 0 0,1 0 0,-1-1 0,1 1 0,0-1 0,0 1 0,0-1 0,0 0 0,0 1 0,0-1 0,0 0 0,1-1 0,-1 1 0,1 0 0,0-1 0,-1 1 0,1-1 0,0 0 0,0 0 0,3 1 0,-2-2 79,1 1 0,-1-1 0,1-1 1,-1 1-1,1 0 0,-1-1 0,1 0 1,-1 0-1,1-1 0,-1 1 0,0-1 1,7-3-1,7-6 308,-1 0 0,0-2-1,-1 1 1,27-30 0,-14 8-427,-24 27 0,0 0 0,1 0 0,0 0 0,0 0 0,0 1 0,1 0 0,0 1 0,14-10 0,-20 15 0,0 1 0,-1-1 0,1 0 0,0 0 0,-1 0 0,1 0 0,0 1 0,-1-1 0,1 0 0,-1 1 0,1-1 0,-1 0 0,1 1 0,0-1 0,-1 1 0,1-1 0,-1 1 0,0-1 0,1 1 0,-1-1 0,1 1 0,-1-1 0,0 1 0,1 0 0,-1-1 0,0 1 0,0-1 0,1 1 0,-1 0 0,0-1 0,0 1 0,0 0 0,0 0 0,0-1 0,0 1 0,0 0 0,0 0 0,3 38 0,-2-30 0,1 15 0,-2-11 0,1 0 0,0-1 0,1 1 0,6 21 0,-7-34 0,-1 1 0,0-1 0,0 1 0,0-1 0,1 1 0,-1-1 0,0 1 0,0-1 0,1 1 0,-1-1 0,0 1 0,1-1 0,-1 1 0,0-1 0,1 0 0,-1 1 0,1-1 0,-1 0 0,1 1 0,-1-1 0,1 0 0,-1 0 0,1 1 0,-1-1 0,1 0 0,-1 0 0,1 0 0,0 0 0,-1 0 0,1 0 0,-1 0 0,2 0 0,17-12 0,15-31 0,-30 38 0,14-21 0,-14 17 0,1 1 0,0 0 0,1 1 0,-1-1 0,2 1 0,-1 0 0,1 1 0,13-11 0,-20 17-9,0 0 0,1 0 0,-1-1 0,1 1 0,-1 0 0,1 0 0,-1 0 0,1 0 0,-1 0 1,1-1-1,-1 1 0,1 0 0,-1 0 0,1 0 0,-1 0 0,1 0 0,-1 0 0,0 1 0,1-1 0,-1 0 0,1 0 0,-1 0 0,1 0 0,-1 0 0,1 1 0,-1-1 0,1 0 0,-1 0 1,0 1-1,1-1 0,-1 0 0,1 2 0,5 18-890,-7 29-2786,1-45 2927,-5 21-7293,-2-6-4654</inkml:trace>
</inkml:ink>
</file>

<file path=ppt/ink/ink6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03.762"/>
    </inkml:context>
    <inkml:brush xml:id="br0">
      <inkml:brushProperty name="width" value="0.025" units="cm"/>
      <inkml:brushProperty name="height" value="0.025" units="cm"/>
    </inkml:brush>
  </inkml:definitions>
  <inkml:trace contextRef="#ctx0" brushRef="#br0">0 1 18674,'0'0'1249,"24"63"-1377,-3-38-1153,7-2-2339,8 1-6149</inkml:trace>
</inkml:ink>
</file>

<file path=ppt/ink/ink6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04.199"/>
    </inkml:context>
    <inkml:brush xml:id="br0">
      <inkml:brushProperty name="width" value="0.025" units="cm"/>
      <inkml:brushProperty name="height" value="0.025" units="cm"/>
    </inkml:brush>
  </inkml:definitions>
  <inkml:trace contextRef="#ctx0" brushRef="#br0">126 283 14189,'0'0'5905,"-8"3"-3733,-1 2-1862,1 0 0,0 0 0,0 0 0,0 1-1,1 0 1,0 1 0,0-1 0,1 1 0,-9 12-1,11-14-133,1 0 0,-1 0 0,1 0-1,0 0 1,0 1 0,0-1 0,1 1 0,0 0-1,0 0 1,1 0 0,-1 0 0,1 0-1,1 0 1,-1 0 0,1 1 0,0-1 0,1 9-1,0-14-154,-1 0 0,1 0 0,0 1-1,-1-1 1,1 0 0,0 0 0,0 0 0,0 0-1,0 0 1,0 0 0,0 0 0,0 0-1,0 0 1,1-1 0,-1 1 0,0 0 0,0-1-1,1 1 1,-1-1 0,0 1 0,1-1 0,-1 0-1,0 1 1,1-1 0,-1 0 0,1 0-1,-1 0 1,0 0 0,4-1 0,43-7 733,-30 0-570,-1 0 1,1 0 0,-1-2 0,-1 0-1,0-1 1,0-1 0,-1 0 0,14-15 0,11-14 414,50-66 0,-72 86-599,-2-1 0,-1 0 0,0-1 0,-2 0 0,0-2 0,17-49 0,-30 61 0,-6 10 0,-14 17 0,5 3 0,1 1 0,1 1 0,1 0 0,1 0 0,0 1 0,2 1 0,0-1 0,1 2 0,1-1 0,2 1 0,0 0 0,-3 28 0,8-48 0,-1 1 0,1-1 0,0 1 0,0-1 0,0 1 0,0-1 0,0 1 0,1-1 0,-1 1 0,1-1 0,0 1 0,-1-1 0,1 0 0,0 1 0,1-1 0,-1 0 0,0 0 0,1 0 0,-1 0 0,1 0 0,-1 0 0,1 0 0,0 0 0,0-1 0,0 1 0,0-1 0,0 1 0,0-1 0,3 2 0,0-2 0,1 0 0,-1 0 0,0 0 0,1 0 0,-1-1 0,1 0 0,-1 0 0,1 0 0,-1-1 0,1 0 0,-1 0 0,11-4 0,-1-1 0,-1-1 0,0 0 0,0-1 0,0-1 0,-1 0 0,0-1 0,-1 0 0,0-1 0,-1-1 0,0 0 0,-1 0 0,0-1 0,10-16 0,-18 19 0,-13 19 0,-16 20 0,25-26 0,-38 60 0,38-60 0,1 1 0,-1-1 0,0 1 0,1 0 0,0-1 0,0 1 0,0 0 0,0 0 0,1 0 0,-1 0 0,1 0 0,0 0 0,0 0 0,1 0 0,-1 0 0,2 4 0,0-6 0,-1-1 0,0 0 0,1 0 0,-1 0 0,1 0 0,0 0 0,-1 0 0,1 0 0,0 0 0,-1-1 0,1 1 0,0-1 0,0 1 0,0-1 0,0 0 0,-1 0 0,1 1 0,0-1 0,0-1 0,0 1 0,0 0 0,2-1 0,45-7 0,-27 0 0,-1-1 0,33-19 0,-14 7 0,-39 21 0,0-1 0,1 0 0,-1 0 0,0 1 0,0-1 0,0 0 0,0 0 0,0 0 0,-1 0 0,1 0 0,0-1 0,0 1 0,-1 0 0,1 0 0,0 0 0,-1-1 0,0 1 0,1 0 0,-1-1 0,0 1 0,1 0 0,-1-1 0,0 1 0,0 0 0,0-1 0,0 1 0,0 0 0,-1-1 0,1 1 0,0 0 0,0-1 0,-1 1 0,1 0 0,-2-3 0,-28-50 0,16 32 0,13 20 2,0 0 1,0 1-1,1-1 0,-1 0 0,0 0 1,1 0-1,-1 0 0,1 1 0,0-1 1,0 0-1,-1 0 0,2-3 0,-1 5 0,0-1-1,0 1 1,0-1-1,0 1 1,1-1-1,-1 1 1,0-1-1,1 1 1,-1-1-1,0 1 1,1-1-1,-1 1 1,1-1-1,-1 1 1,1 0-1,-1-1 1,0 1-1,1 0 1,-1-1-1,1 1 1,0 0-1,-1 0 1,1 0-1,-1-1 1,2 1-1,4 0-28,0 0 0,0 0 0,0 0-1,0 1 1,0 0 0,7 2 0,0 0-134,38 5-2658,0-3-5546,12-4-8579</inkml:trace>
</inkml:ink>
</file>

<file path=ppt/ink/ink6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05.798"/>
    </inkml:context>
    <inkml:brush xml:id="br0">
      <inkml:brushProperty name="width" value="0.025" units="cm"/>
      <inkml:brushProperty name="height" value="0.025" units="cm"/>
    </inkml:brush>
  </inkml:definitions>
  <inkml:trace contextRef="#ctx0" brushRef="#br0">0 328 15599,'0'0'10319,"13"2"-8328,-7-1-1808,0 0 0,0-1 0,-1 1 0,1-1 1,0 0-1,0 0 0,-1-1 0,1 0 0,0 0 0,-1 0 0,1-1 0,0 0 0,-1 0 1,0 0-1,0-1 0,1 1 0,-2-1 0,1-1 0,8-6 0,14-12-12,-2-2 0,-1 0 0,-1-2 0,-1 0-1,-1-2 1,34-59 0,-49 75-171,-1 0 0,-6 18 0,-9 26 0,-36 197 0,-4 18 0,34-176 0,-4-1 0,-2-1 0,-54 110 0,76-179 0,0 1 0,0 0 0,-1 0 0,1-1 0,0 1 0,-1 0 0,1 0 0,-1-1 0,1 1 0,-1-1 0,1 1 0,-1 0 0,0-1 0,1 1 0,-1-1 0,0 1 0,1-1 0,-1 0 0,0 1 0,1-1 0,-1 0 0,-1 1 0,-5-13 0,4-29 0,5 3 0,1-1 0,3 1 0,1 0 0,1 0 0,2 1 0,2 0 0,2 1 0,21-42 0,-4 20 0,2 0 0,2 3 0,3 1 0,46-50 0,-78 96 0,41-41 0,-43 46 0,0 0 0,0 0 0,0 0 0,0 0 0,0 1 0,1 0 0,-1 0 0,1 0 0,0 0 0,9-2 0,-13 4 0,0 0 0,0 0 0,0 1 0,0-1 0,0 0 0,0 0 0,0 1 0,0-1 0,0 0 0,0 1 0,0-1 0,0 1 0,0-1 0,0 1 0,0 0 0,0-1 0,0 1 0,-1 0 0,1 0 0,0 0 0,-1-1 0,1 1 0,0 0 0,-1 0 0,1 0 0,0 1 0,13 35 0,-6-15 0,-5-18 0,0 0 0,-1 0 0,1-1 0,0 1 0,1-1 0,-1 0 0,1 0 0,-1 0 0,1 0 0,0-1 0,0 1 0,0-1 0,0 0 0,1 0 0,-1 0 0,1-1 0,-1 0 0,1 0 0,-1 0 0,1 0 0,0-1 0,-1 0 0,1 0 0,0 0 0,-1 0 0,1-1 0,7-1 0,14-3 0,0-2 0,-1-1 0,43-18 0,-34 12 0,-23 11-126,0 0 0,1 1-1,-1 0 1,1 0 0,-1 2 0,1-1 0,20 3 0,39-3-739,-65 0 557,0-1 0,1 0 1,-1 0-1,0 0 0,9-6 0,-9 5-46,0 1 0,-1-1 0,1 1 0,0 0 0,12-2-1,-18 4 346,1 0-1,-1 0 0,1 0 0,-1 0 0,1 1 1,-1-1-1,0 0 0,1 0 0,-1 0 1,0 1-1,1-1 0,-1 0 0,1 1 0,-1-1 1,0 0-1,0 1 0,1-1 0,-1 0 0,0 1 1,0-1-1,1 1 0,-1-1 0,0 0 0,0 1 1,0-1-1,0 1 0,0-1 0,1 1 0,-1-1 1,0 1-1,0-1 0,0 1 0,0 0 0,0 20 131,0-16-74,2 88 202,0-29 1013,-10 109-1,6-156-982,-1 1 0,-1 0 0,0-1 0,-1 0 0,-1 0 0,-1 0 0,0 0 0,-1-1-1,-1-1 1,-19 27 0,0-19-169,27-22-109,1-1 0,-1 0 0,1 0 0,-1 1 0,1-1 0,-1 0 0,0 0 1,1 0-1,-1 0 0,1 0 0,-1 0 0,0 0 0,1 0 0,-1 0 0,1 0 0,-1 0 1,0 0-1,1 0 0,-1 0 0,1-1 0,-1 1 0,1 0 0,-1 0 0,1-1 0,-1 1 1,1 0-1,-1-1 0,1 1 0,-1 0 0,1-1 0,-1 1 0,1-1 0,0 1 1,-1-1-1,1 1 0,0-1 0,-1 1 0,1-1 0,0 1 0,0-1 0,-1 1 0,1-1 1,0 0-1,0 1 0,0-1 0,0 1 0,0-1 0,0 0 0,0 1 0,0-1 0,0 1 1,0-1-1,0 0 0,1 0 0,-1-20-43,1 0-1,1 1 1,1-1 0,1 1 0,0 0-1,2 0 1,0 0 0,1 1-1,17-31 1,13-18-221,57-78-1,-59 95 248,-6 8 126,-14 24-7,-1-1 0,-1-1 0,-1 0 0,18-45-1,-30 65-89,1 0 0,-1 0 0,1 0-1,-1 0 1,0 0 0,1 0 0,-1 0 0,0-1-1,0 1 1,0 0 0,0 0 0,0 0 0,0 0-1,0 0 1,0-1 0,-1 1 0,1 0 0,0 0-1,-1-1 1,0 1-16,1 1 0,-1 0 1,0 0-1,1 0 0,-1 0 0,1 0 0,-1 0 0,1 0 0,-1 0 1,0 0-1,1 0 0,-1 0 0,1 0 0,-1 0 0,0 0 0,1 0 1,-1 1-1,1-1 0,-1 0 0,1 0 0,-1 1 0,1-1 0,-1 0 1,0 1-1,-34 31-160,25-20 163,0 1 0,1 0 1,-9 18-1,16-28 13,0 2 0,0-1 0,0 0 0,1 0 0,-1 1 0,1-1 0,0 0 0,1 1-1,-1-1 1,1 1 0,-1 0 0,1-1 0,1 1 0,-1-1 0,2 9 0,0-11-10,-1 0 0,0-1 0,1 1 1,0-1-1,-1 1 0,1-1 0,0 0 0,0 0 0,0 1 1,0-1-1,-1-1 0,1 1 0,1 0 0,-1 0 0,0-1 1,0 1-1,0-1 0,0 0 0,0 1 0,0-1 0,1 0 1,-1-1-1,3 1 0,53-6 33,19-19-36,-64 19 0,0 1 0,0 1 0,1 0 0,0 0 0,-1 2 0,26-3 0,-37 1 0,0 0 0,0-1 0,0 1 0,-1-1 0,1 1 0,-1-1 0,0 0 0,-1 1 0,1-9 0,0 11 0,-1-20 0,0 17 0,0 0 0,0 0 0,0 0 0,1 0 0,0 0 0,0 0 0,2-9 0,-1 15 0,0-1 0,-1 1 0,1-1 0,-1 1 0,1 0 0,-1 0 0,1-1 0,-1 1 0,0 0 0,1 0 0,-1 0 0,0 1 0,0-1 0,0 0 0,0 0 0,0 1 0,2 1 0,0 1 0,1 0 0,0 0 0,1-1 0,-1 1 0,1-1 0,0 0 0,0-1 0,0 1 0,0-1 0,0 0 0,0 0 0,1-1 0,-1 1 0,0-1 0,1 0 0,0-1 0,-1 1 0,1-1 0,-1 0 0,1-1 0,10-1 0,-6-1 0,1 0 0,-1-1 0,0 0 0,0 0 0,0-1 0,-1 0 0,1-1 0,-1 0 0,13-12 0,-5 9 0,-9 15 0,-5 30 0,-3-9 0,0-24 0,1 0 0,-1 0 0,1 0 0,0 0 0,-1 0 0,1 0 0,1 0 0,-1 0 0,0-1 0,1 1 0,-1 0 0,1-1 0,0 1 0,0-1 0,0 1 0,0-1 0,0 0 0,0 0 0,1 0 0,-1 0 0,1-1 0,3 3 0,2-2 0,-1 0 0,0-1 0,1 1 0,0-2 0,-1 1 0,1-1 0,-1 0 0,10-2 0,23-3 0,0-2 0,0-2 0,0-1 0,51-21 0,-91 31-94,1 0 1,-1 0-1,1 0 1,-1-1-1,1 1 0,-1 0 1,1 0-1,-1 0 0,1 0 1,-1-1-1,1 1 1,-1 0-1,0 0 0,1-1 1,-1 1-1,1 0 1,-1-1-1,0 1 0,1 0 1,-1-1-1,0 1 1,1-1-1,-1 1 0,0 0 1,0-1-1,1 1 0,-1-1 1,0 1-1,0-1 1,0 1-1,0-1 0,0 1 1,0-1-1,1 0 1,-16-11-9021,-12 0-5305</inkml:trace>
</inkml:ink>
</file>

<file path=ppt/ink/ink6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06.143"/>
    </inkml:context>
    <inkml:brush xml:id="br0">
      <inkml:brushProperty name="width" value="0.025" units="cm"/>
      <inkml:brushProperty name="height" value="0.025" units="cm"/>
    </inkml:brush>
  </inkml:definitions>
  <inkml:trace contextRef="#ctx0" brushRef="#br0">1 43 12396,'0'-15'11050,"16"3"-10025,19 4-448,7 3-1026,5 2-4900</inkml:trace>
</inkml:ink>
</file>

<file path=ppt/ink/ink6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06.472"/>
    </inkml:context>
    <inkml:brush xml:id="br0">
      <inkml:brushProperty name="width" value="0.025" units="cm"/>
      <inkml:brushProperty name="height" value="0.025" units="cm"/>
    </inkml:brush>
  </inkml:definitions>
  <inkml:trace contextRef="#ctx0" brushRef="#br0">86 50 17457,'0'0'3544,"5"-9"-186,-4 6-3120,0 1-109,0 0 0,0 0 0,0 0 0,0 0 0,1 0 0,-1 0 0,0 0 0,1 0 0,-1 0 0,1 0-1,0 1 1,-1-1 0,1 1 0,0-1 0,0 1 0,0 0 0,0 0 0,1 0 0,-1 0 0,0 0 0,0 0 0,0 0 0,1 1 0,-1-1 0,0 1 0,1 0 0,-1 0 0,1 0 0,-1 0-1,0 0 1,1 0 0,-1 0 0,0 1 0,4 1 0,1 2-55,0 0-1,-1 0 0,0 1 1,0 0-1,0 0 0,0 0 1,-1 1-1,0 0 0,0 0 1,-1 1-1,0-1 0,0 1 1,0 0-1,-1 0 0,0 0 1,0 0-1,-1 1 1,0-1-1,0 1 0,-1-1 1,1 11-1,0-4 2,-1 0-1,0 0 1,-1 0-1,-1 0 1,0-1 0,-1 1-1,-1 0 1,0 0-1,-1-1 1,0 0 0,-7 15-1,-10 7 117,-2-1 0,-1-1 1,-2-1-1,-1-1 0,-47 42 0,69-69-190,-2 3-1,5-5 0,-1 1 0,0-1 0,1 1 0,0 0 0,-1 0 0,1 0 0,0 0 0,-2 4 0,5-6 0,0-1 0,0 1 0,0 0 0,0-1 0,-1 1 0,1-1 0,0 0 0,0 1 0,0-1 0,0 0 0,0 1 0,0-1 0,1 0 0,-1 0 0,0 0 0,0 0 0,0 0 0,0 0 0,0 0 0,2-1 0,28 0 0,198-53 0,-137 29 0,-88 24-149,39-13-5135,-43 14 5142,1 0 1,0 0-1,-1 0 1,1 0-1,0 0 1,-1 0-1,1 0 1,-1-1 0,1 1-1,-1 0 1,1-1-1,0 1 1,-1 0-1,1-1 1,-1 1 0,1-1-1,-1 1 1,0 0-1,1-1 1,-1 1-1,1-1 1,-1 1-1,0-1 1,1 0 0,-1 1-1,0-1 1,0 1-1,1-1 1,-1 0-1,0 1 1,0-1 0,0 1-1,0-1 1,0 0-1,0 1 1,0-1-1,0 0 1,0 1-1,0-1 1,0 0 0,0 1-1,-1-1 1,1 1-1,0-1 1,0 0-1,-1 1 1,1-1-1,0 1 1,-1-1 0,1 1-1,0-1 1,-1 1-1,1-1 1,-1 1-1,1-1 1,-1 1 0,-25-13-9041</inkml:trace>
</inkml:ink>
</file>

<file path=ppt/ink/ink6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06.827"/>
    </inkml:context>
    <inkml:brush xml:id="br0">
      <inkml:brushProperty name="width" value="0.025" units="cm"/>
      <inkml:brushProperty name="height" value="0.025" units="cm"/>
    </inkml:brush>
  </inkml:definitions>
  <inkml:trace contextRef="#ctx0" brushRef="#br0">0 23 16688,'0'0'10602,"85"-22"-12524,-41 22-1986,5 0-1825,-4 0-5734</inkml:trace>
</inkml:ink>
</file>

<file path=ppt/ink/ink6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07.340"/>
    </inkml:context>
    <inkml:brush xml:id="br0">
      <inkml:brushProperty name="width" value="0.025" units="cm"/>
      <inkml:brushProperty name="height" value="0.025" units="cm"/>
    </inkml:brush>
  </inkml:definitions>
  <inkml:trace contextRef="#ctx0" brushRef="#br0">0 473 7143,'0'0'22133,"11"-6"-22053,-2 0 208,46-32-1705,-52 36 1378,0-1-1,-1 0 1,1 1-1,-1-1 0,1 0 1,-1 0-1,0 0 0,0-1 1,0 1-1,-1 0 0,1-1 1,-1 1-1,0-1 1,0 1-1,0-1 0,0 0 1,0-4-1,-1 8 71,0-1 1,0 0-1,0 0 0,0 1 1,0-1-1,-1 0 0,1 1 1,0-1-1,0 0 0,-1 1 1,1-1-1,0 0 1,-1 1-1,1-1 0,0 0 1,-1 1-1,1-1 0,-1 1 1,1-1-1,-1 1 0,0-1 1,1 1-1,-1-1 0,1 1 1,-1 0-1,0-1 0,1 1 1,-1 0-1,0 0 0,1-1 1,-1 1-1,0 0 0,0 0 1,1 0-1,-1 0 0,0 0 1,1 0-1,-1 0 0,0 0 1,0 0-1,1 0 1,-1 0-1,0 0 0,1 1 1,-1-1-1,0 0 0,1 1 1,-1-1-1,0 0 0,1 1 1,-1-1-1,0 1 0,1-1 1,-1 1-1,-4 1-3,1 1 0,0-1 0,0 0 0,0 1 0,1 0 0,-1 0 0,-4 6 1,3-3 34,0 0 0,1 1 1,0 0-1,0 0 1,1 0-1,0 1 0,0-1 1,1 1-1,0-1 0,0 1 1,1 0-1,0 0 1,0-1-1,1 1 0,1 13 1,-1-20-47,0 0 0,0 0 0,1 0 0,-1 0 0,1 0 0,-1 0 0,1 0 0,-1 0 0,1 0 0,0-1 0,-1 1 0,1 0 0,0 0 0,0 0 0,-1-1 0,1 1 0,0 0 0,0-1 0,0 1 0,0-1 0,0 1 0,0-1 0,0 0 0,2 1 0,32-2 763,-27-1-599,1 0 0,-1-1-1,0 0 1,0-1 0,13-7 0,3-7-181,-2-2 0,-1-1 0,0 0 0,27-38 0,-60 104-374,-12 31 399,23-70 1,-1-1 1,1 1-1,0 0 1,1 0-1,0 0 0,0 0 1,0 0-1,0 0 1,1 0-1,0 0 1,2 7-1,-2-12-25,0 0 0,0 0 1,0 0-1,1 1 0,-1-1 0,0 0 0,0 0 0,1-1 1,-1 1-1,1 0 0,-1 0 0,0-1 0,1 1 0,-1-1 1,1 1-1,0-1 0,-1 1 0,1-1 0,-1 0 1,1 0-1,0 0 0,-1 0 0,1 0 0,-1 0 0,1-1 1,0 1-1,-1 0 0,1-1 0,-1 1 0,1-1 0,-1 1 1,0-1-1,2-1 0,6-1-3,-1-1 1,-1 1-1,1-2 1,13-8-1,8-12 2,-2-1 0,0-1 0,-2-1 0,-1-1 0,-2-1 0,0-1 0,-3-1 0,0-1 0,-2-1 0,-2 0 0,-1-1 0,17-66 0,-22 31 0,-9 70 0,0 0 0,0 0 0,1 0 0,-1-1 0,0 1 0,0 0 0,0 0 0,0 0 0,0 0 0,0 0 0,0 0 0,0-1 0,0 1 0,0 0 0,-1 0 0,1 0 0,0 0 0,0 0 0,0 0 0,0-1 0,0 1 0,0 0 0,0 0 0,0 0 0,0 0 0,0 0 0,0 0 0,0 0 0,0 0 0,-1 0 0,1-1 0,0 1 0,0 0 0,0 0 0,0 0 0,0 0 0,0 0 0,0 0 0,-1 0 0,1 0 0,0 0 0,0 0 0,0 0 0,0 0 0,0 0 0,0 0 0,-1 0 0,1 0 0,0 0 0,0 0 0,0 0 0,0 0 0,0 0 0,0 0 0,-1 0 0,1 0 0,0 0 0,0 0 0,0 1 0,-10 7 0,-7 13 0,0 11 0,1-1 0,2 2 0,1 0 0,-12 48 0,19-58 0,1 0 0,1 0 0,1 1 0,1-1 0,1 1 0,2 0 0,4 38 0,-3-55 0,-1-1 0,1 1 0,0-1 0,0 0 0,1 0 0,-1 0 0,1 0 0,1 0 0,-1-1 0,1 0 0,0 1 0,0-1 0,1-1 0,0 1 0,7 6 0,-12-11-2,1 0 1,-1 0-1,0 0 0,0 0 1,1 0-1,-1 0 1,0 0-1,1 0 0,-1 0 1,0-1-1,0 1 0,0 0 1,1 0-1,-1 0 0,0 0 1,0 0-1,1 0 0,-1-1 1,0 1-1,0 0 1,0 0-1,1 0 0,-1-1 1,0 1-1,0 0 0,0 0 1,0 0-1,0-1 0,1 1 1,-1 0-1,0 0 0,0-1 1,0 1-1,0 0 1,0 0-1,0-1 0,0 1 1,0 0-1,0 0 0,0-1 1,0 1-1,0 0 0,0 0 1,0-1-1,0 1 0,0 0 1,0 0-1,0-1 1,-1 1-1,1 0 0,0 0 1,0-1-1,0 1 0,-1 0 1,1-1-32,-5-13-753,-1 0 0,0 0 0,-1 1 0,-1 0 0,0 0-1,-1 1 1,-10-12 0,-13-20-110,26 36 853,-2-3 203,1-1 0,-1 1-1,2-1 1,0-1-1,0 1 1,1-1-1,1 0 1,-5-17-1,9 28-76,0 1-1,0-1 1,0 1 0,0-1-1,1 1 1,-1-1-1,0 1 1,1 0 0,-1-1-1,1 1 1,-1 0 0,1-1-1,-1 1 1,1 0-1,0-1 1,0 1 0,0 0-1,0 0 1,-1 0 0,2 0-1,-1 0 1,0 0-1,0 0 1,0 0 0,0 1-1,1-1 1,-1 0 0,0 0-1,0 1 1,1-1-1,-1 1 1,1 0 0,-1-1-1,0 1 1,3 0 0,7-2 85,-1 1 0,1 0 1,19 2-1,-15 0 129,81 6-421,-49-2-3782,-31-5-3867,-7 0-6609</inkml:trace>
</inkml:ink>
</file>

<file path=ppt/ink/ink6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07.681"/>
    </inkml:context>
    <inkml:brush xml:id="br0">
      <inkml:brushProperty name="width" value="0.025" units="cm"/>
      <inkml:brushProperty name="height" value="0.025" units="cm"/>
    </inkml:brush>
  </inkml:definitions>
  <inkml:trace contextRef="#ctx0" brushRef="#br0">1 0 24663,'0'0'4196</inkml:trace>
</inkml:ink>
</file>

<file path=ppt/ink/ink6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08.726"/>
    </inkml:context>
    <inkml:brush xml:id="br0">
      <inkml:brushProperty name="width" value="0.025" units="cm"/>
      <inkml:brushProperty name="height" value="0.025" units="cm"/>
    </inkml:brush>
  </inkml:definitions>
  <inkml:trace contextRef="#ctx0" brushRef="#br0">48 51 19122,'0'0'1612,"-5"9"43,-2 1-1324,2 1-1,0 0 1,0 0-1,1 1 0,0-1 1,1 1-1,0 0 1,1 0-1,-1 18 1,3-28-278,-1 18 192,1 0 1,1-1-1,0 1 0,1-1 1,6 21-1,-7-37-197,0 1-1,0-1 1,0 0 0,0 1-1,0-1 1,1 0 0,0 0-1,0 0 1,0 0 0,0 0-1,0 0 1,0 0-1,1-1 1,-1 1 0,1-1-1,0 0 1,0 0 0,0 0-1,0 0 1,0 0 0,0-1-1,0 1 1,1-1 0,-1 0-1,0 0 1,1 0 0,-1 0-1,1-1 1,-1 1 0,1-1-1,-1 0 1,1 0-1,0 0 1,-1-1 0,1 1-1,3-2 1,2 0 37,0-2-1,1 1 1,-1-1 0,0 0 0,-1-1-1,1 0 1,-1 0 0,0-1-1,0 0 1,-1-1 0,1 1 0,-1-1-1,10-15 1,-4 5-42,0 0-1,-2-1 1,-1 0-1,0-1 1,11-28-1,-18 39 52,-1 1-1,1-1 1,-1 0-1,-1 0 1,0 0-1,0 0 0,0 0 1,-1 0-1,-1-13 1,1 20-92,0 1 0,0-1 1,0 1-1,0 0 1,0-1-1,0 1 0,-1 0 1,1-1-1,0 1 0,0 0 1,0-1-1,0 1 1,0 0-1,-1-1 0,1 1 1,0 0-1,0-1 0,-1 1 1,1 0-1,0-1 1,0 1-1,-1 0 0,1 0 1,0 0-1,-1-1 1,1 1-1,0 0 0,-1 0 1,1 0-1,0 0 0,-1 0 1,1-1-1,-1 1 1,1 0-1,0 0 0,-1 0 1,1 0-1,0 0 0,-1 0 1,1 0-1,-1 0 1,1 1-1,0-1 0,-1 0 1,1 0-1,0 0 0,-1 0 1,1 0-1,0 1 1,-1-1-1,1 0 0,0 0 1,-1 0-1,1 1 1,0-1-1,0 0 0,-1 1 1,1-1-1,0 0 0,0 0 1,-1 1-1,1 0 0,-16 19-71,11-5 82,0 0 0,1 0 0,0 1 0,1-1 0,1 1 0,0 0 0,2 0 1,0 0-1,0 0 0,4 23 0,-3-37 3,-1 0 0,0 0 1,0 0-1,1 0 0,-1 0 0,1 0 0,0 0 1,0 0-1,0 0 0,0 0 0,0 0 1,0-1-1,0 1 0,0 0 0,1-1 0,-1 1 1,1-1-1,-1 1 0,1-1 0,0 0 1,-1 1-1,1-1 0,0 0 0,0 0 0,0-1 1,0 1-1,0 0 0,0 0 0,0-1 0,0 1 1,0-1-1,0 0 0,0 0 0,0 0 1,0 0-1,0 0 0,0 0 0,3-1 0,0 0 19,0-1 0,-1 0-1,1 1 1,-1-2-1,1 1 1,-1-1-1,0 1 1,0-1-1,0 0 1,0 0-1,0-1 1,-1 1-1,0-1 1,1 0-1,2-4 1,3-8-35,-1 0 0,0-1 0,-1 0 0,-1 0 0,0 0 0,-2-1 0,0 0 0,-1 0 0,0 0 0,-2 0 0,0-1 0,-3-28 0,-7 93 0,8-34 0,0-1 0,2 1 0,-1-1 0,2 1 0,4 21 0,-6-31 0,1 0 0,0 0 0,-1 0 0,1 0 0,0 0 0,0 0 0,0-1 0,0 1 0,1 0 0,-1-1 0,0 1 0,1 0 0,-1-1 0,1 0 0,-1 1 0,1-1 0,0 0 0,-1 0 0,1 0 0,0 0 0,0 0 0,0 0 0,0-1 0,0 1 0,0-1 0,0 1 0,0-1 0,0 0 0,0 1 0,0-1 0,0 0 0,0-1 0,0 1 0,1 0 0,-1-1 0,0 1 0,0-1 0,0 1 0,0-1 0,-1 0 0,1 0 0,2-1 0,2-1 0,-1 0 0,0 0 0,-1 0 0,1 0 0,-1-1 0,1 0 0,-1 0 0,0 0 0,0-1 0,-1 1 0,1-1 0,4-8 0,29-68 0,-31 67 0,-3 73 0,-7-14 0,1-35 0,2 1 0,-1-1 0,2 1 0,-1-1 0,1 1 0,1-1 0,0 1 0,0-1 0,6 20 0,-6-28 0,0-1 0,-1 0 0,1 0 0,0 0 0,0 0 0,0 0 0,0 0 0,0 0 0,0 0 0,0 0 0,1 0 0,-1-1 0,0 1 0,0 0 0,1-1 0,-1 1 0,0-1 0,1 0 0,-1 1 0,0-1 0,1 0 0,-1 0 0,0 1 0,1-1 0,-1 0 0,1-1 0,-1 1 0,0 0 0,1 0 0,-1-1 0,0 1 0,1 0 0,-1-1 0,0 0 0,1 1 0,-1-1 0,0 0 0,0 1 0,2-3 0,4-1 0,0 0 0,-1-1 0,0 0 0,0 0 0,8-10 0,-1 0 0,-1-1 0,-1 0 0,0-1 0,-2 0 0,0 0 0,0-1 0,-2 0 0,0 0 0,-1-1 0,-1 0 0,4-29 0,-11 39 0,-4 17 0,-5 16 0,6-6-27,1-1 0,1 1 0,1 0 0,1 0 1,0 0-1,2 19 0,0-32-20,-1-1 1,1 1-1,0-1 1,0 1-1,1-1 1,-1 0-1,1 0 1,0 1-1,0-1 1,0 0-1,1 0 1,4 5-1,-5-7-11,0 0 1,1 0-1,-1 0 0,1-1 0,-1 1 0,1-1 0,0 0 0,-1 0 0,1 0 1,0 0-1,0 0 0,0-1 0,0 1 0,0-1 0,-1 0 0,1 1 0,0-1 1,0-1-1,0 1 0,0 0 0,5-2 0,12-8-4885,-3-11-1661</inkml:trace>
</inkml:ink>
</file>

<file path=ppt/ink/ink6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09.055"/>
    </inkml:context>
    <inkml:brush xml:id="br0">
      <inkml:brushProperty name="width" value="0.025" units="cm"/>
      <inkml:brushProperty name="height" value="0.025" units="cm"/>
    </inkml:brush>
  </inkml:definitions>
  <inkml:trace contextRef="#ctx0" brushRef="#br0">1 1 17617,'0'0'800,"18"56"-543,4-33-1378,7-2-3492,4 1-5252</inkml:trace>
</inkml:ink>
</file>

<file path=ppt/ink/ink6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09.507"/>
    </inkml:context>
    <inkml:brush xml:id="br0">
      <inkml:brushProperty name="width" value="0.025" units="cm"/>
      <inkml:brushProperty name="height" value="0.025" units="cm"/>
    </inkml:brush>
  </inkml:definitions>
  <inkml:trace contextRef="#ctx0" brushRef="#br0">85 238 18225,'0'0'3123,"-9"5"-1847,4-4-1073,0 1 1,1 0-1,0 1 0,0-1 1,-1 1-1,1 0 0,1 0 1,-1 0-1,0 1 0,1-1 0,0 1 1,0 0-1,0 0 0,0 0 1,0 0-1,1 0 0,0 1 1,0-1-1,0 1 0,0 0 0,1-1 1,0 1-1,-1 6 0,2-10-144,-1 0 0,1 1-1,0-1 1,0 1 0,-1-1-1,1 1 1,0-1 0,1 1-1,-1-1 1,0 1 0,0-1-1,1 1 1,-1-1 0,0 0-1,1 1 1,0-1 0,-1 0 0,1 1-1,0-1 1,0 0 0,-1 0-1,1 1 1,0-1 0,2 1-1,-2-1-30,1-1 0,0 1 0,-1-1-1,1 0 1,0 0 0,-1 1 0,1-1 0,0 0-1,-1 0 1,1-1 0,0 1 0,-1 0 0,1 0-1,-1-1 1,1 1 0,0-1 0,2-1 0,6-3 88,-1 0 0,1-1 0,-1 0 0,0 0 0,12-12 0,2-5 34,-2-1 1,0 0-1,26-41 0,-38 50-86,0 0 1,-1 0-1,0-1 0,-1 0 1,-1 0-1,-1-1 0,-1 0 1,4-18-1,-9 13 74,-8 36-41,-9 33 15,11-30-42,2 0 0,0 1 0,1 0 0,1 0 0,1 0 0,0 0 0,2 0-1,0 0 1,2 19 0,-1-35-63,0 1-1,-1 0 1,1 0-1,1 0 0,-1 0 1,0-1-1,1 1 1,-1 0-1,1-1 1,0 1-1,0-1 1,0 0-1,0 0 0,0 0 1,1 0-1,-1 0 1,1 0-1,-1 0 1,1-1-1,-1 0 0,1 1 1,0-1-1,0 0 1,0 0-1,0 0 1,0-1-1,0 1 1,0-1-1,0 1 0,0-1 1,0 0-1,0 0 1,5-1-1,0 0 7,0 0 0,-1 0 0,1-1 0,0 0 0,-1-1 0,1 1 0,-1-1-1,0-1 1,0 1 0,0-1 0,12-9 0,-14 8-13,1 0 0,-1 0 0,0 0 0,0 0 0,0-1 0,-1 0 0,0 0 0,0 0 0,-1 0 0,1-1 0,-2 1 0,1-1 0,-1 0 0,1 0 0,-2 0 0,1 0 0,0-8 0,-2 14 0,0 1 0,0-1 0,0 1 0,0-1 0,0 1 0,0-1 0,0 1 0,0-1 0,0 1 0,0-1 0,-1 1 0,1-1 0,0 1 0,0-1 0,0 1 0,-1-1 0,1 1 0,0-1 0,0 1 0,-1-1 0,1 1 0,-1 0 0,1-1 0,0 1 0,-1 0 0,1-1 0,-1 1 0,1 0 0,0 0 0,-1-1 0,1 1 0,-1 0 0,1 0 0,-1 0 0,1-1 0,-1 1 0,1 0 0,-1 0 0,0 0 0,1 0 0,-1 0 0,1 0 0,-1 0 0,1 0 0,-1 0 0,1 1 0,-1-1 0,1 0 0,-1 0 0,1 0 0,-1 1 0,1-1 0,-1 0 0,1 0 0,0 1 0,-1-1 0,1 0 0,-1 1 0,1-1 0,0 1 0,-1 0 0,-26 23 0,24-19 0,0 1 0,0-1 0,0 1 0,1 0 0,0 0 0,0 1 0,0-1 0,1 0 0,0 0 0,0 1 0,0-1 0,1 1 0,0-1 0,1 9 0,0-14 0,0 1 0,0-1 0,0 0 0,1 0 0,-1 1 0,0-1 0,1 0 0,-1 0 0,0 0 0,1 0 0,-1 0 0,1-1 0,0 1 0,-1 0 0,1-1 0,0 1 0,-1-1 0,1 1 0,0-1 0,0 0 0,-1 0 0,1 0 0,0 0 0,2 0 0,46-3 0,-42 2 0,1-1 0,-1 0 0,0-1 0,1 0 0,-1 0 0,0-1 0,10-6 0,-15 9 0,0-1 0,0-1 0,0 1 0,-1 0 0,1-1 0,-1 1 0,1-1 0,-1 0 0,0 0 0,0 0 0,0 0 0,-1 0 0,1 0 0,-1 0 0,1-1 0,-1 1 0,0 0 0,0-1 0,-1 1 0,1-6 0,-1-20 0,-2 0 0,-1 1 0,-13-56 0,12 63 0,4 20 0,0 1 0,0 0 0,1 0 0,-1-1 0,0 1 0,1 0 0,-1 0 0,0 0 0,1-1 0,-1 1 0,0 0 0,1 0 0,-1 0 0,1 0 0,-1 0 0,0 0 0,1 0 0,-1 0 0,0 0 0,1 0 0,-1 0 0,1 0 0,-1 0 0,0 0 0,1 0 0,-1 0 0,0 0 0,1 1 0,-1-1 0,0 0 0,1 0 0,-1 0 0,0 1 0,1-1 0,-1 0 0,0 0 0,0 1 0,1-1 0,-1 0 0,0 0 0,0 1 0,1-1 0,21 13 0,-20-11 0,45 18-3099,5-12-6934,-12-7-7680</inkml:trace>
</inkml:ink>
</file>

<file path=ppt/ink/ink6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11.125"/>
    </inkml:context>
    <inkml:brush xml:id="br0">
      <inkml:brushProperty name="width" value="0.025" units="cm"/>
      <inkml:brushProperty name="height" value="0.025" units="cm"/>
    </inkml:brush>
  </inkml:definitions>
  <inkml:trace contextRef="#ctx0" brushRef="#br0">219 50 9673,'0'0'10821,"-5"-8"-6924,3 5-3735,1 0-1,-1 0 1,0 1 0,0-1 0,0 0-1,0 1 1,-1 0 0,1 0-1,-1 0 1,0 0 0,1 0-1,-1 0 1,0 0 0,0 1 0,0 0-1,0-1 1,0 1 0,0 0-1,0 1 1,-1-1 0,1 0-1,0 1 1,0 0 0,-1 0-1,1 0 1,0 0 0,-1 0 0,1 1-1,0-1 1,0 1 0,0 0-1,-1 0 1,1 0 0,0 1-1,0-1 1,0 1 0,-3 2 0,3-3-80,-55 31 727,54-29-808,1-1-1,-1 0 0,1 1 1,0-1-1,0 1 1,0 0-1,0 0 0,1 0 1,-1 0-1,1 1 0,0-1 1,0 1-1,-3 5 0,7-7-94,0-1 0,0 0 0,0 0-1,0-1 1,1 1 0,-1 0 0,0-1 0,0 1-1,1-1 1,-1 0 0,0 1 0,0-1-1,1 0 1,-1-1 0,4 1 0,0 0 16,17 1 10,0 1 0,0 2 0,0 0 0,0 1 0,40 16 0,-56-18 76,0 1-1,0-1 0,0 2 1,0-1-1,0 1 1,-1 0-1,0 0 1,11 12-1,-14-13-2,-1 0 1,1 0-1,-1 0 0,1 1 1,-1-1-1,0 1 0,-1-1 0,1 1 1,-1-1-1,0 1 0,0 0 1,-1 0-1,1-1 0,-1 1 0,0 0 1,-1 5-1,0-3 83,-1 0-1,0 0 1,-1-1 0,0 1-1,0-1 1,0 0 0,-1 0-1,0 0 1,0 0 0,0-1-1,-1 0 1,0 1 0,0-2-1,0 1 1,0 0 0,-1-1-1,0 0 1,-11 5 0,8-3 48,-2 0 1,1-1 0,-1-1 0,1 0 0,-1 0 0,0-1 0,-1 0-1,1-1 1,0 0 0,-19 0 0,28-2-156,1 0 0,-1-1 0,1 1 1,0 0-1,-1-1 0,1 1 0,0-1 0,-1 1 0,1-1 0,0 0 0,0 0 1,0 0-1,-1 1 0,1-1 0,0 0 0,0 0 0,0 0 0,0-1 1,1 1-1,-1 0 0,0 0 0,0 0 0,1-1 0,-1 1 0,1 0 1,-1-1-1,1 1 0,-1 0 0,1-1 0,0 1 0,0 0 0,0-1 0,0 1 1,0-1-1,0 1 0,0-3 0,1-4-320,0 1 0,0-1 1,0 1-1,1 0 0,0 0 0,4-9 0,49-84-9515,-20 39 1734</inkml:trace>
</inkml:ink>
</file>

<file path=ppt/ink/ink6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12.203"/>
    </inkml:context>
    <inkml:brush xml:id="br0">
      <inkml:brushProperty name="width" value="0.025" units="cm"/>
      <inkml:brushProperty name="height" value="0.025" units="cm"/>
    </inkml:brush>
  </inkml:definitions>
  <inkml:trace contextRef="#ctx0" brushRef="#br0">60 133 2242,'0'0'24722,"2"13"-23200,10 198 405,-12-155-1456,2-1 0,2 1 0,3-1-1,18 70 1,-39-164-471,-2 1 0,-2 0 0,-42-66 0,59 104-4,1 0 1,0-1-1,-1 1 1,1-1-1,0 1 1,0 0-1,-1-1 1,1 1-1,0-1 1,0 1-1,0-1 0,0 1 1,-1-1-1,1 1 1,0-1-1,0 1 1,0-1-1,0 1 1,0-1-1,0 1 1,0-1-1,0 1 0,0-1 1,1 1-1,-1-1 1,0 1-1,0-1 1,0 1-1,1-1 1,-1 1-1,0 0 1,0-1-1,1 1 0,-1-1 1,0 1-1,1 0 1,-1-1-1,0 1 1,1 0-1,-1-1 1,1 1-1,29-6-426,49 11-1170,-69-4 1179,119 7-9413,-43-11-3757,-64 0 10410,-4-5 5375,-16 7-1521,-1 0 0,0 0 0,1 0 0,-1 0 0,0 0-1,0-1 1,0 1 0,0 0 0,0-1 0,0 1 0,0-1-1,-1 1 1,1-1 0,0 1 0,-1-1 0,1 1 0,-1-1 0,0 1-1,1-1 1,-1 0 0,0 1 0,0-3 0,0 3-488,-1 0-1,1 0 1,-1 1 0,1-1 0,0 0 0,-1 0-1,0 1 1,1-1 0,-1 0 0,1 1 0,-1-1-1,0 0 1,1 1 0,-1-1 0,0 1 0,0-1-1,1 1 1,-1 0 0,0-1 0,0 1 0,0 0 0,1-1-1,-1 1 1,0 0 0,0 0 0,0 0 0,0 0-1,0 0 1,0 0 0,1 0 0,-1 0 0,0 0-1,0 0 1,0 1 0,0-1 0,0 0 0,1 1-1,-1-1 1,0 0 0,-1 1 0,-37 15 1382,32-10-1426,0 0 0,0 1-1,1 0 1,-1 0 0,2 0-1,-1 1 1,1 0 0,0 0 0,1 0-1,0 0 1,0 1 0,1 0-1,0-1 1,0 1 0,1 0-1,-2 15 1,4-23-141,0-1 0,0 1 0,0 0 0,1-1 0,-1 1 0,0 0 0,0-1 0,0 1 0,1-1 0,-1 1 0,0 0 0,1-1 0,-1 1 0,0-1 0,1 1 0,-1-1 0,1 1 0,-1-1 0,1 1 0,-1-1 0,1 1 0,-1-1 0,1 0 0,-1 1 0,1-1 0,0 0 0,-1 0 0,1 1 0,0-1 0,-1 0 0,1 0 0,0 0 0,32 0 0,28-18 0,-34 6 0,-15 6 0,0 0 0,1 1 0,0 0 0,0 1 0,0 1 0,1 0 0,-1 0 0,24 0 0,-36 3 0,0 0 0,0 1 0,-1-1 0,1 0 0,0 1 0,0-1 0,0 0 0,-1 1 0,1-1 0,0 1 0,-1 0 0,1-1 0,0 1 0,-1-1 0,1 1 0,-1 0 0,1 0 0,-1-1 0,1 1 0,-1 0 0,1 0 0,-1-1 0,0 1 0,1 0 0,-1 0 0,0 0 0,0 0 0,0 0 0,0 0 0,0-1 0,0 3 0,-1 28 0,-2-27 0,-1-10 0,-2-10 0,5 11 0,-9-100 0,9 94 0,1 1 0,1 0 0,-1 0 0,2 0 0,-1 0 0,1 0 0,1 0 0,4-11 0,-5 18-105,1-1 1,0 1-1,0 0 1,0 0-1,1 0 0,-1 1 1,1-1-1,-1 1 1,1-1-1,0 1 0,0 1 1,0-1-1,0 0 1,0 1-1,0 0 0,1 0 1,-1 0-1,7 0 1,-3-1-196,0 1 0,0-1 0,-1-1 1,15-6-1,-15 4 375,0-1 1,0 1-1,0-1 0,-1-1 1,0 1-1,0-1 0,-1 0 1,1 0-1,-2-1 1,1 1-1,-1-1 0,0 0 1,-1 0-1,1-1 0,-2 1 1,4-15-1,-1-3 469,-2-1 1,0-1-1,-2-37 0,-1 54-516,-13 251-28,-1 0 0,14-238 0,0-1 0,0 1 0,0 0 0,0-1 0,1 1 0,-1 0 0,0-1 0,0 1 0,1-1 0,-1 1 0,1-1 0,0 1 0,-1-1 0,1 1 0,0-1 0,0 1 0,0-1 0,2 2 0,-2-2 0,0-1 0,0 1 0,0-1 0,0 1 0,0-1 0,0 1 0,1-1 0,-1 0 0,0 0 0,0 1 0,0-1 0,0 0 0,1 0 0,-1 0 0,0 0 0,0-1 0,0 1 0,0 0 0,2-1 0,2-1 0,0 0 0,-1 0 0,1 0 0,-1-1 0,0 1 0,0-1 0,0 0 0,0 0 0,0-1 0,5-6 0,2-4 0,-1-1 0,-1-1 0,0 0 0,-1 0 0,-1-1 0,9-29 0,19-110 0,-22 88 0,-13 86-6753,-10 21-2050,-2-17 4153,-3 1-1153</inkml:trace>
</inkml:ink>
</file>

<file path=ppt/ink/ink6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12.528"/>
    </inkml:context>
    <inkml:brush xml:id="br0">
      <inkml:brushProperty name="width" value="0.025" units="cm"/>
      <inkml:brushProperty name="height" value="0.025" units="cm"/>
    </inkml:brush>
  </inkml:definitions>
  <inkml:trace contextRef="#ctx0" brushRef="#br0">7 1 5061,'-1'29'8103,"-1"1"-2850,-1-4-993,2-1-160,1-4-1025,0-5-929,1-3-1377,10-7-769,2-3 0,5-3 0,2 0 0,4-9-2979,-1-4-4196,2-3-5413</inkml:trace>
</inkml:ink>
</file>

<file path=ppt/ink/ink6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12.855"/>
    </inkml:context>
    <inkml:brush xml:id="br0">
      <inkml:brushProperty name="width" value="0.025" units="cm"/>
      <inkml:brushProperty name="height" value="0.025" units="cm"/>
    </inkml:brush>
  </inkml:definitions>
  <inkml:trace contextRef="#ctx0" brushRef="#br0">1 204 20948,'0'0'10655,"5"1"-9640,2 0-998,0-1 0,0 1-1,0-1 1,0 0 0,0-1 0,0 0 0,0 0 0,0 0 0,0-1 0,12-5 0,-15 6-18,-1-1-1,0 0 1,0 0-1,1 0 1,-1 0-1,-1 0 1,1-1-1,0 1 1,-1-1-1,1 0 1,-1 1-1,0-1 1,0 0-1,0-1 1,0 1-1,0 0 1,-1-1 0,0 1-1,1 0 1,-1-1-1,0 0 1,-1 1-1,1-1 1,-1-3-1,1 6 2,-1 0 0,0 0 0,0 1 0,0-1 0,0 0 0,0 0 0,0 0 0,0 1 0,0-1 0,0 0 0,0 0 0,-1 0 0,1 1 0,0-1 0,0 0 0,-1 0 0,1 1 0,-1-1 0,1 0 0,-1 1 0,1-1 0,-1 1 0,1-1 0,-1 0 0,1 1 0,-1-1 0,1 1 0,-2-1 0,0 0 0,1 1 0,-1 0 0,1 0 0,-1 0 0,1 0 0,-1 0 0,1 0 0,-1 0 0,1 0 0,0 1 0,-1-1 0,1 1 0,-1-1 0,-1 2 0,-2 0 0,0 0 0,0 1 0,0 0 0,1 0 0,-1 1 0,1-1 0,-6 7 0,-23 45 0,32-51 0,-1-1 0,1 1 0,-1 0 0,1 0 0,0-1 0,1 1 0,-1 0 0,1 0 0,-1 0 0,1 0 0,0 0 0,1 0 0,-1 0 0,2 4 0,-2-6 0,1-1 0,0 0 0,1 1 0,-1-1 0,0 0 0,0 0 0,0 0 0,1 0 0,-1 0 0,1 0 0,-1 0 0,1 0 0,-1 0 0,1-1 0,-1 1 0,1-1 0,0 1 0,-1-1 0,1 0 0,0 1 0,-1-1 0,1 0 0,2 0 0,48-1 0,-41 0 0,12-1 0,0-1 0,-1 0 0,1-2 0,-1-1 0,0-1 0,-1-1 0,35-17 0,-55 25 0,0 0 0,-1-1 0,1 1 0,-1 0 0,1 0 0,0-1 0,-1 1 0,1 0 0,-1-1 0,1 1 0,-1-1 0,0 1 0,1 0 0,-1-1 0,1 1 0,-1-1 0,0 1 0,1-1 0,-1 0 0,0 1 0,1-1 0,-1 1 0,0-1 0,0 1 0,0-1 0,0 0 0,1 1 0,-1-1 0,0 0 0,0 1 0,0-1 0,0 1 0,0-1 0,-1 0 0,1 1 0,0-1 0,0 0 0,0 1 0,0-1 0,-1 1 0,1-1 0,0 1 0,-1-1 0,1 1 0,0-1 0,-1 1 0,1-1 0,-1 1 0,1-1 0,-1 1 0,0-1 0,-36-23 0,17 12 0,15 8 0,0-1 0,0 1 0,1-1 0,-1 0 0,1 0 0,0 0 0,1 0 0,-1-1 0,-3-8 0,7 12 0,-1 1 0,1-1 0,-1 0 0,1 0 0,0 0 0,-1 0 0,1 0 0,0 1 0,0-1 0,1 0 0,-1 0 0,0 0 0,1 0 0,-1 1 0,1-1 0,-1 0 0,1 0 0,0 1 0,0-1 0,0 0 0,0 1 0,0-1 0,0 1 0,0 0 0,0-1 0,1 1 0,-1 0 0,1-1 0,-1 1 0,1 0 0,-1 0 0,1 0 0,-1 0 0,1 1 0,0-1 0,2 0 0,7-4-600,0 1 0,1 1-1,-1 0 1,1 1 0,16-2 0,28-5-5018</inkml:trace>
</inkml:ink>
</file>

<file path=ppt/ink/ink6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13.229"/>
    </inkml:context>
    <inkml:brush xml:id="br0">
      <inkml:brushProperty name="width" value="0.025" units="cm"/>
      <inkml:brushProperty name="height" value="0.025" units="cm"/>
    </inkml:brush>
  </inkml:definitions>
  <inkml:trace contextRef="#ctx0" brushRef="#br0">0 100 18802,'0'0'6182,"74"-21"-3684,-21 9 609,10 0-2274,12 3-737,0-2-1409,-3-3-4837,2-6-17200</inkml:trace>
</inkml:ink>
</file>

<file path=ppt/ink/ink6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20.317"/>
    </inkml:context>
    <inkml:brush xml:id="br0">
      <inkml:brushProperty name="width" value="0.025" units="cm"/>
      <inkml:brushProperty name="height" value="0.025" units="cm"/>
    </inkml:brush>
  </inkml:definitions>
  <inkml:trace contextRef="#ctx0" brushRef="#br0">191 282 12139,'-2'-77'2322,"1"30"1515,1 0 0,9-63-1,-9 110-3755,0 0-1,0 0 1,0 0-1,0 0 1,0 0 0,0 0-1,0 0 1,0 0-1,0 0 1,0 0-1,0 0 1,0 0-1,1 0 1,-1 0 0,0 0-1,0 0 1,0 0-1,0 0 1,0 0-1,0 0 1,0 0-1,0 0 1,0 0 0,0 0-1,1 0 1,-1 0-1,0 0 1,0 0-1,0 0 1,0 0-1,0 0 1,0 0 0,0 0-1,0 0 1,0 0-1,0 0 1,0 0-1,0 0 1,0 0-1,0-1 1,1 1 0,2 18 737,3 25-397,8 323 738,8 90-145,-20-442-2277,0-1 1,1 1-1,0-1 1,1 0-1,0 0 1,1-1-1,13 23 1,-28-35-6538,-26-3 2489,-38-3 2414,-40 5 8740,111 1-5501,1 0 0,-1 0 0,1 0 0,-1 1 0,1-1-1,-1 1 1,1 0 0,-1-1 0,1 1 0,-1 1-1,1-1 1,0 0 0,0 0 0,-1 1 0,1-1-1,-3 4 1,4-3-145,0-1-1,0 0 1,1 1-1,-1-1 1,0 0-1,1 1 1,-1-1-1,1 1 0,0-1 1,-1 1-1,1 0 1,0-1-1,0 1 1,0-1-1,0 1 1,0-1-1,0 1 1,0-1-1,1 1 1,0 2-1,0 0 59,1-1 0,0 1 0,0 0 0,0-1 0,0 0-1,0 1 1,1-1 0,-1 0 0,1 0 0,0 0 0,0-1 0,0 1 0,0-1-1,1 1 1,-1-1 0,1 0 0,-1-1 0,1 1 0,0 0 0,4 0 0,-2-1-131,0 0 1,0 0 0,0-1 0,0 0 0,0 0-1,0 0 1,0-1 0,0 0 0,0 0 0,0-1-1,0 0 1,0 0 0,0 0 0,-1 0 0,1-1-1,-1 0 1,1 0 0,-1-1 0,0 1 0,-1-1-1,7-7 1,9-9 425,-2 0 0,-1-1-1,23-35 1,-32 43-519,169-277-1707,-147 227-6065</inkml:trace>
</inkml:ink>
</file>

<file path=ppt/ink/ink6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20.959"/>
    </inkml:context>
    <inkml:brush xml:id="br0">
      <inkml:brushProperty name="width" value="0.025" units="cm"/>
      <inkml:brushProperty name="height" value="0.025" units="cm"/>
    </inkml:brush>
  </inkml:definitions>
  <inkml:trace contextRef="#ctx0" brushRef="#br0">0 1 22902,'0'0'1505,"5"52"-1121,-5-10 866,0 6-738,0 3-352,0 4-128,0-3-160,4-2-1313,-1-8-1474,-3-7-1441,0-14-3684</inkml:trace>
</inkml:ink>
</file>

<file path=ppt/ink/ink6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21.331"/>
    </inkml:context>
    <inkml:brush xml:id="br0">
      <inkml:brushProperty name="width" value="0.025" units="cm"/>
      <inkml:brushProperty name="height" value="0.025" units="cm"/>
    </inkml:brush>
  </inkml:definitions>
  <inkml:trace contextRef="#ctx0" brushRef="#br0">1 134 18834,'0'0'3310,"2"-9"-924,-1 4-2214,0 1 0,0 0 0,1 0 1,0 0-1,-1 0 0,1 0 0,1 0 0,-1 1 1,0-1-1,1 1 0,5-7 0,-2 5-9,1 0 0,-1 1 0,1-1-1,0 1 1,0 1 0,0-1 0,12-3-1,3-1 34,1 1-1,-1 2 0,1 0 0,0 1 0,1 1 0,-1 1 1,0 1-1,1 1 0,-1 2 0,28 4 0,-42-5-135,0 1-1,-1 0 1,1 1-1,0 0 0,-1 1 1,0 0-1,1 0 1,-2 0-1,1 1 1,0 0-1,-1 1 0,0 0 1,0 0-1,-1 0 1,0 1-1,0 0 1,0 0-1,-1 1 0,0-1 1,0 1-1,-1 0 1,0 0-1,-1 1 1,1-1-1,-2 1 0,1 0 1,-1 0-1,1 15 1,-1-14-17,-1-1 1,-1 1 0,0 0-1,0 0 1,-1 0 0,0 0 0,-1-1-1,0 1 1,0 0 0,-1-1-1,0 0 1,-1 1 0,0-1-1,-6 9 1,4-9-18,-1-1 1,0 0-1,0 0 1,-1 0-1,0-1 0,0 0 1,-1 0-1,0-1 0,0 0 1,0-1-1,-1 0 1,-17 7-1,19-9-53,-1 0 0,0-1 0,0 0 0,0 0 0,0-1 1,0 0-1,0-1 0,0 0 0,-1 0 0,1-1 0,-12-3 0,17 4-31,1-1 0,0 0 0,0 0 0,-1 0 0,1 0 0,0-1 0,0 0 0,1 1 0,-1-1 0,0 0 0,0 0 0,1 0 0,-1-1 0,1 1 0,0-1 0,0 1 0,0-1 0,0 0 0,0 1 0,0-1 0,1 0 0,0 0 0,-1-1 0,1 1 0,0 0 0,0 0 0,1-1 0,-1 1 0,1 0 0,0 0 0,-1-1 0,2 1 0,-1-5-1,1 5-411,-1 1 0,1-1-1,-1 1 1,1 0-1,0-1 1,0 1-1,0 0 1,0 0-1,0 0 1,0-1-1,1 1 1,-1 1-1,1-1 1,-1 0-1,1 0 1,0 0-1,0 1 1,0-1-1,0 1 1,0 0 0,0-1-1,5-1 1,29-16-7266</inkml:trace>
</inkml:ink>
</file>

<file path=ppt/ink/ink6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22.177"/>
    </inkml:context>
    <inkml:brush xml:id="br0">
      <inkml:brushProperty name="width" value="0.025" units="cm"/>
      <inkml:brushProperty name="height" value="0.025" units="cm"/>
    </inkml:brush>
  </inkml:definitions>
  <inkml:trace contextRef="#ctx0" brushRef="#br0">3 492 19635,'0'0'12721,"8"-11"-12369,26-37-293,-33 45-59,1 0 0,-1 0 0,0 0 0,0 0 0,0 0 0,0 0 0,-1 0 0,1-1 0,-1 1 0,0-6 0,0 9 0,0 1 0,0-1 0,0 0 0,-1 1 0,1-1 0,0 0 0,0 1 0,0-1 0,-1 0 0,1 0 0,0 1 0,0-1 0,-1 0 0,1 0 0,0 0 0,-1 1 0,1-1 0,0 0 0,-1 0 0,1 0 0,0 0 0,-1 0 0,1 0 0,0 0 0,-1 0 0,1 0 0,0 1 0,-1-1 0,1-1 0,0 1 0,-1 0 0,1 0 0,0 0 0,-1 0 0,1 0 0,0 0 0,-1 0 0,1 0 0,0-1 0,-1 1 0,1 0 0,0 0 0,-1 0 0,1-1 0,0 1 0,0 0 0,-1 0 0,1-1 0,0 1 0,0 0 0,0 0 0,-1-1 0,1 1 0,0 0 0,0-1 0,0 1 0,0 0 0,0-1 0,0 1 0,0 0 0,-1-1 0,-4 10 0,0 0 0,1 1 0,0-1 0,0 1 0,1 0 0,0 0 0,1 1 0,-2 17 0,2-10 0,1 0 0,0 0 0,2 1 0,3 23 0,-4-41 0,0 1 0,0 0 0,1 0 0,-1-1 0,1 1 0,-1 0 0,1-1 0,0 1 0,0 0 0,-1-1 0,1 1 0,0-1 0,0 1 0,1-1 0,-1 0 0,0 1 0,0-1 0,1 0 0,-1 0 0,1 0 0,-1 0 0,1 0 0,-1 0 0,1 0 0,0-1 0,-1 1 0,1 0 0,0-1 0,0 0 0,-1 1 0,1-1 0,0 0 0,2 0 0,-1 0 0,1 0 0,-1-1 0,0 1 0,1-1 0,-1 0 0,0 0 0,0 0 0,0-1 0,0 1 0,0-1 0,0 0 0,0 1 0,0-1 0,-1 0 0,1-1 0,3-3 0,6-10 0,-1-1 0,-1-1 0,0 0 0,-1 0 0,-1-1 0,-1 0 0,0 0 0,-2 0 0,0-1 0,4-36 0,-24 176 0,15-120 0,0 1 0,0 0 0,0-1 0,0 1 0,0-1 0,0 1 0,0 0 0,0-1 0,0 1 0,0-1 0,0 1 0,0-1 0,1 1 0,-1 0 0,0-1 0,0 1 0,1-1 0,-1 1 0,0-1 0,1 1 0,-1-1 0,0 1 0,1-1 0,-1 0 0,1 1 0,-1-1 0,1 0 0,-1 1 0,1-1 0,-1 0 0,1 1 0,-1-1 0,1 0 0,-1 0 0,1 0 0,0 0 0,-1 1 0,1-1 0,-1 0 0,1 0 0,0 0 0,-1 0 0,1 0 0,-1 0 0,1-1 0,0 1 0,-1 0 0,1 0 0,-1 0 0,1 0 0,-1-1 0,1 1 0,-1 0 0,1-1 0,-1 1 0,1 0 0,-1-1 0,1 1 0,-1-1 0,1 1 0,-1 0 0,1-2 0,32-27 0,-24 15 0,-1 1 0,0-2 0,7-17 0,20-35 0,-32 98 0,-5 16 0,1-28 0,0 0 0,1-1 0,1 1 0,5 23 0,-6-41 0,0 0 0,0 0 0,0 0 0,0 0 0,0-1 0,1 1 0,-1 0 0,0 0 0,1 0 0,-1 0 0,0-1 0,1 1 0,-1 0 0,1 0 0,-1-1 0,1 1 0,0 0 0,-1-1 0,1 1 0,0-1 0,-1 1 0,1-1 0,0 1 0,0-1 0,-1 1 0,1-1 0,0 0 0,1 1 0,-1-1 0,1-1 0,-1 1 0,0 0 0,1-1 0,-1 1 0,0-1 0,1 0 0,-1 1 0,0-1 0,0 0 0,0 0 0,0 0 0,0 0 0,0 1 0,2-3 0,29-46 0,-10 1 0,-3-2 0,-2 0 0,-3-1 0,-1 0 0,-3-1 0,-2-1 0,2-71 0,-9 105 0,-1 23 0,-2 32 0,-13 79 0,6-59 0,2 0 0,3 1 0,5 81 0,0-129 0,1-1 0,0 0 0,0 0 0,0 0 0,5 8 0,-7-14 0,1 0 0,0 0 0,0 0 0,0 0 0,0 0 0,0 0 0,0 0 0,1 0 0,-1-1 0,1 1 0,-1-1 0,1 1 0,-1-1 0,1 1 0,0-1 0,0 0 0,0 0 0,0 0 0,0 0 0,0 0 0,0 0 0,0-1 0,2 1 0,-3-2 0,0-1 0,0 1 0,-1-1 0,1 0 0,-1 1 0,1-1 0,-1 0 0,0 1 0,1-1 0,-1 0 0,0 0 0,0 1 0,0-1 0,0 0 0,-1 0 0,1 1 0,0-1 0,-2-2 0,0-5 0,-1-1 0,-1 1 0,0 0 0,0 0 0,-1 1 0,0 0 0,0-1 0,-10-9 0,-57-60 0,57 63 0,-51-48 0,92 59 0,10 4-376,48-1-3540,-1-9-4732,-54 2-8585</inkml:trace>
</inkml:ink>
</file>

<file path=ppt/ink/ink6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22.549"/>
    </inkml:context>
    <inkml:brush xml:id="br0">
      <inkml:brushProperty name="width" value="0.025" units="cm"/>
      <inkml:brushProperty name="height" value="0.025" units="cm"/>
    </inkml:brush>
  </inkml:definitions>
  <inkml:trace contextRef="#ctx0" brushRef="#br0">84 1 16624,'0'0'3993,"-5"9"-721,2-1-2847,-4 4 542,1 1 1,1-1-1,0 1 0,1 1 1,0-1-1,-3 26 0,57-8-6876,-34-21 4971,-7-4 1125,-1-1-1,1 1 1,-1 1 0,0 0-1,12 13 1,-19-18-21,0-1 0,0 1 1,0 0-1,0-1 0,0 1 1,0 0-1,-1-1 0,1 1 1,-1 0-1,1 0 0,-1 0 0,0-1 1,0 1-1,1 0 0,-1 0 1,-1 0-1,1 0 0,0-1 0,0 1 1,-1 0-1,1 0 0,-1 0 1,1-1-1,-1 1 0,0 0 1,0-1-1,0 1 0,0 0 0,0-1 1,0 1-1,0-1 0,0 0 1,-1 1-1,1-1 0,0 0 1,-1 0-1,1 0 0,-4 2 0,-1 2-123,-1 0-1,1 0 1,-1-1-1,0 0 0,-1 0 1,1-1-1,-1 0 1,1 0-1,-1-1 0,0 0 1,0 0-1,0-1 1,0 0-1,0 0 0,-1-1 1,-9-1-1,17 1-231,0 0 0,1 0 1,-1 0-1,0-1 0,1 1 0,-1 0 0,0-1 0,1 1 0,-1-1 1,1 1-1,-1-1 0,1 1 0,-1-1 0,1 1 0,-1-1 1,1 1-1,-1-1 0,1 0 0,0 1 0,-1-1 0,1 1 0,0-1 1,0 0-1,-1 0 0,1 1 0,0-1 0,0 0 0,0 1 0,0-1 1,0-1-1,0 1-508,0-1 0,0 1 0,0-1 0,0 1 0,0-1 0,1 1 0,-1-1 0,0 1 0,1-1 0,0 1 0,-1 0 0,1-1 0,0 1 0,0-2 0,18-11-10049</inkml:trace>
</inkml:ink>
</file>

<file path=ppt/ink/ink6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22.967"/>
    </inkml:context>
    <inkml:brush xml:id="br0">
      <inkml:brushProperty name="width" value="0.025" units="cm"/>
      <inkml:brushProperty name="height" value="0.025" units="cm"/>
    </inkml:brush>
  </inkml:definitions>
  <inkml:trace contextRef="#ctx0" brushRef="#br0">114 373 21140,'0'0'3123,"-11"5"-411,0 0-2326,1 1 1,0 0-1,0 1 1,1 0-1,-11 10 1,17-14-295,0-1 0,1 0 0,-1 1 0,1 0 0,-1-1 0,1 1 0,0 0 0,0 0 0,1 1 0,-1-1 0,1 0 0,-1 0 0,1 1 1,0-1-1,0 1 0,1-1 0,-1 1 0,1-1 0,0 1 0,-1-1 0,2 1 0,-1 0 0,0-1 0,1 1 0,-1-1 0,2 4 0,-1-5-80,0-1-1,0 0 1,0 0-1,0 0 0,0 0 1,0 1-1,1-1 0,-1-1 1,0 1-1,1 0 0,-1 0 1,0 0-1,1-1 1,-1 1-1,1-1 0,-1 1 1,1-1-1,-1 1 0,1-1 1,-1 0-1,1 0 0,0 0 1,-1 0-1,1 0 1,2-1-1,1 1 32,-1-1 0,1 1 0,-1-1 0,1 0 0,-1 0 0,0-1 1,0 1-1,7-4 0,-2-3-29,1 1 1,-1-2-1,-1 1 1,1-1 0,-2 0-1,1-1 1,-1 1-1,-1-2 1,1 1 0,-2-1-1,1 0 1,-2 0-1,6-19 1,0-4 10,-2-1 0,-1 0 0,3-48 0,-9 69-25,1-5 0,0 0 0,-2 0 0,0-1 0,-1 1 0,-4-20 0,5 37 0,0 1 0,-1-1 0,1 1 0,0 0 0,-1-1 0,1 1 0,-1 0 0,1 0 0,-1-1 0,0 1 0,1 0 0,-1 0 0,0 0 0,0 0 0,0 0 0,0 0 0,0 0 0,0 0 0,0 0 0,0 0 0,0 0 0,0 1 0,-1-1 0,1 0 0,0 1 0,0-1 0,-1 1 0,1 0 0,0-1 0,-1 1 0,1 0 0,-2 0 0,0 0 0,1 1 0,0-1 0,-1 1 0,1 0 0,0 0 0,-1 0 0,1 0 0,0 0 0,0 0 0,0 0 0,0 1 0,0-1 0,0 1 0,0 0 0,1 0 0,-1-1 0,-2 5 0,-9 14 0,0 1 0,1 0 0,1 1 0,-13 39 0,19-45 0,0 0 0,1 1 0,0-1 0,2 1 0,0 0 0,0 0 0,3 29 0,-1-44 0,1 0 0,-1-1 0,1 1 0,0 0 0,-1 0 0,1-1 0,0 1 0,0 0 0,0-1 0,1 1 0,-1-1 0,0 0 0,0 1 0,1-1 0,-1 0 0,1 0 0,-1 1 0,1-1 0,0 0 0,-1-1 0,1 1 0,0 0 0,0 0 0,-1-1 0,1 1 0,0-1 0,0 0 0,0 1 0,3-1 0,10 1 0,-1 0 0,1-1 0,15-2 0,-5 0 0,-10 2-68,-7-1-191,0 1 1,0 0 0,0 0-1,0 1 1,15 4 0,-21-4 180,1 0 0,0 0 0,0 1 1,0 0-1,-1-1 0,1 1 0,-1 0 0,0 0 1,1 1-1,-1-1 0,0 0 0,0 1 0,0-1 1,-1 1-1,1 0 0,0-1 0,-1 1 1,2 4-1,-2-3-414,0-1-1,1 1 1,0-1 0,0 0 0,0 0 0,0 1-1,0-2 1,1 1 0,2 3 0,-4-5 12,1 0 1,-1 0-1,1-1 1,-1 1-1,1 0 1,0-1-1,-1 1 1,1-1-1,0 1 1,-1-1-1,1 0 1,0 0-1,-1 0 0,1 0 1,0 0-1,0 0 1,-1 0-1,1 0 1,0-1-1,-1 1 1,1-1-1,3-1 1,17-10-3952</inkml:trace>
</inkml:ink>
</file>

<file path=ppt/ink/ink6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23.388"/>
    </inkml:context>
    <inkml:brush xml:id="br0">
      <inkml:brushProperty name="width" value="0.025" units="cm"/>
      <inkml:brushProperty name="height" value="0.025" units="cm"/>
    </inkml:brush>
  </inkml:definitions>
  <inkml:trace contextRef="#ctx0" brushRef="#br0">101 7 16111,'0'0'6460,"-10"0"-1779,7-1-4539,-1 2-1,0-1 0,0 0 0,1 1 0,-1-1 0,0 1 1,1 0-1,-1 1 0,1-1 0,-1 1 0,1-1 1,-1 1-1,1 0 0,0 0 0,0 0 0,0 1 0,0-1 1,1 1-1,-1 0 0,0-1 0,1 1 0,0 0 0,0 0 1,0 1-1,0-1 0,0 0 0,1 1 0,0-1 0,-1 1 1,1 0-1,0-1 0,1 1 0,-1 0 0,1-1 0,-1 8 1,1-9-141,0 0 1,0 0-1,0 0 1,0 0-1,0 0 1,0-1-1,0 1 1,0 0-1,1 0 1,-1 0-1,1 0 1,0 0 0,-1 0-1,1 0 1,0-1-1,0 1 1,0 0-1,0 0 1,1-1-1,-1 1 1,0-1-1,1 0 1,-1 1-1,1-1 1,2 2 0,-1-2-16,0 0 1,0 0 0,0 0 0,0-1 0,1 1 0,-1-1-1,0 0 1,0 1 0,1-2 0,-1 1 0,0 0-1,0-1 1,1 1 0,-1-1 0,6-2 0,1-2-77,1 0 0,-1 0 0,-1-1 1,1-1-1,-1 1 0,11-12 0,-13 11-23,-1 1 0,1 1 0,0-1 0,1 1 0,-1 0 0,1 1-1,0 0 1,0 0 0,0 1 0,1-1 0,9-1 0,-17 6 142,0-1 0,0 0 0,0 0 0,0 1 0,0-1 0,0 1-1,-1-1 1,1 1 0,0-1 0,0 1 0,0-1 0,-1 1 0,1 0 0,0 0 0,0-1 0,-1 1 0,1 0 0,-1 0 0,1 0 0,-1 0 0,1-1 0,-1 1 0,1 0 0,-1 0-1,0 0 1,1 0 0,-1 0 0,0 0 0,0 0 0,0 0 0,0 0 0,0 0 0,0 0 0,0 2 0,0 46 1369,-1-36-1220,1-12-178,0 0 0,0 0 0,0 0 0,0 0 0,0 0 0,1 0 0,-1 0 0,0 0 0,1 0 0,-1 0 0,1 0 0,-1 0 0,1 0 0,-1 0 0,1 0 0,0 0 0,-1 0 0,1-1 0,0 1 0,0 0 0,-1 0 0,1-1 0,0 1 0,0 0 0,0-1 0,0 1 0,0-1 0,0 0 0,0 1 0,0-1 0,0 0 0,0 1 0,0-1 0,0 0 0,0 0 0,1 0 0,-1 0 0,0 0 0,0 0 0,0 0 0,0 0 0,0-1 0,0 1 0,0 0 0,0-1 0,0 1 0,0-1 0,0 1 0,1-1 0,7-2 0,0-1 0,-1 0 0,1 0 0,11-8 0,135-97 0,-134 101 0,-21 8 0,1 0 0,-1 0 0,1 0 0,-1 0 0,0 0 0,1 0 0,-1 1 0,1-1 0,-1 0 0,0 0 0,1 1 0,-1-1 0,1 0 0,-1 0 0,0 1 0,1-1 0,-1 0 0,0 1 0,0-1 0,1 0 0,-1 1 0,0-1 0,0 0 0,0 1 0,1-1 0,-1 1 0,0 0 0,-2 42 0,2-40 0,-1 1 0,0-1 0,1 1 0,-1-1 0,1 1 0,0-1 0,0 1 0,1-1 0,-1 1 0,1 0 0,-1-1 0,3 5 0,-2-7-30,-1-1-1,1 1 1,0-1-1,0 0 1,-1 1-1,1-1 1,0 0 0,0 0-1,0 1 1,0-1-1,0 0 1,0 0-1,0 0 1,-1 0-1,1 0 1,0 0 0,0 0-1,0 0 1,0-1-1,0 1 1,0 0-1,-1-1 1,1 1 0,0 0-1,0-1 1,0 1-1,-1-1 1,1 1-1,0-1 1,-1 1-1,1-1 1,0 0 0,-1 1-1,1-1 1,0-1-1,23-24-8327,-9 3-11239</inkml:trace>
</inkml:ink>
</file>

<file path=ppt/ink/ink6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24.172"/>
    </inkml:context>
    <inkml:brush xml:id="br0">
      <inkml:brushProperty name="width" value="0.025" units="cm"/>
      <inkml:brushProperty name="height" value="0.025" units="cm"/>
    </inkml:brush>
  </inkml:definitions>
  <inkml:trace contextRef="#ctx0" brushRef="#br0">52 328 10346,'0'0'6038,"5"-10"-3460,-1 4-2014,16-39 1825,-13 8 2847,-7 36-5156,0 1 1,0-1-1,0 1 1,0-1-1,0 1 0,-1-1 1,1 1-1,0-1 1,0 1-1,0-1 1,0 1-1,-1-1 0,1 1 1,0-1-1,0 1 1,-1-1-1,1 1 0,0 0 1,-1-1-1,1 1 1,0-1-1,-1 1 0,1 0 1,-1 0-1,1-1 1,-1 1-1,1 0 0,0 0 1,-1-1-1,1 1 1,-1 0-1,1 0 0,-1 0 1,1 0-1,-1 0 1,0 0-1,1 0 1,-1 0-1,1 0 0,-1 0 1,1 0-1,-1 0 1,1 0-1,-1 0 0,1 0 1,-1 0-1,1 1 1,-1-1-1,1 0 0,0 0 1,-1 1-1,1-1 1,-1 0-1,1 1 0,-1 0 1,-26 19 354,22-12-424,0-1-1,1 1 1,-1 0 0,2 0-1,-1 1 1,1-1 0,1 1-1,-1 0 1,2 0 0,-1-1-1,1 1 1,0 15 0,1-23-9,0 0 1,0 0-1,-1 0 0,1 0 1,1 0-1,-1 1 1,0-1-1,0 0 0,0 0 1,0 0-1,1 0 1,-1 0-1,1 0 0,-1 0 1,1 0-1,-1 0 1,1 0-1,-1 0 0,1 0 1,0-1-1,-1 1 1,1 0-1,0 0 0,0-1 1,0 1-1,0 0 1,0-1-1,0 1 0,1 0 1,1 0 10,-1-1 1,1 0-1,-1 0 1,1 0-1,-1 0 1,1-1-1,-1 1 1,1-1-1,-1 1 1,0-1-1,1 0 1,3-2-1,4-2 32,1 0 0,-1-2 0,-1 1 1,1-1-1,8-8 0,1-5-40,0-1 0,-2-1 1,0 0-1,26-48 0,-35 54-5,0 0-1,-1-1 1,-1 1-1,0-1 0,-2 0 1,0-1-1,-1 1 1,2-34-1,-5 51 1,0 0 0,0 0 0,0 0 0,0 0 0,0 0 0,0 0 0,0 0 0,0 0 0,0 0 0,0 0 0,0 0 0,0 0 0,0 0 0,-1 0 0,1 0 0,0 0 0,0 0 0,0 0 0,0 0 0,0 0 0,0 0 0,0 0 0,0 0 0,0 0 0,0 0 0,0 0 0,0 0 0,0 0 0,0 0 0,-1 0 0,1 0 0,0 0 0,0 0 0,0 0 0,0 0 0,0-1 0,0 1 0,0 0 0,0 0 0,0 0 0,0 0 0,0 0 0,0 0 0,-6 13 0,-3 22 0,3-3 0,2 1 0,2-1 0,1 1 0,6 64 0,-4-94-87,0 0 1,0 0-1,0 0 0,0 0 1,0-1-1,1 1 0,-1 0 0,1-1 1,0 1-1,-1-1 0,1 0 1,0 1-1,1-1 0,-1 0 1,0 0-1,1-1 0,-1 1 1,1 0-1,-1-1 0,1 1 0,0-1 1,0 0-1,-1 0 0,1 0 1,0 0-1,0-1 0,0 1 1,0-1-1,0 0 0,0 0 1,0 0-1,0 0 0,0 0 1,0 0-1,0-1 0,0 0 0,0 1 1,0-1-1,0 0 0,0-1 1,0 1-1,-1 0 0,1-1 1,-1 0-1,3-1 0,25-22-7296</inkml:trace>
</inkml:ink>
</file>

<file path=ppt/ink/ink6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24.828"/>
    </inkml:context>
    <inkml:brush xml:id="br0">
      <inkml:brushProperty name="width" value="0.025" units="cm"/>
      <inkml:brushProperty name="height" value="0.025" units="cm"/>
    </inkml:brush>
  </inkml:definitions>
  <inkml:trace contextRef="#ctx0" brushRef="#br0">230 107 18642,'2'-14'2124,"5"-73"2521,-7 87-4588,0 0 1,0 0-1,0 0 1,0 0-1,0 0 1,0 0 0,0-1-1,0 1 1,0 0-1,1 0 1,-1 0-1,0 0 1,0 0-1,0 0 1,0-1 0,0 1-1,0 0 1,0 0-1,0 0 1,0 0-1,0 0 1,0 0-1,0-1 1,0 1-1,0 0 1,0 0 0,0 0-1,0 0 1,0 0-1,0-1 1,-1 1-1,1 0 1,0 0-1,0 0 1,0 0 0,0 0-1,0 0 1,0 0-1,0-1 1,0 1-1,0 0 1,-1 0-1,1 0 1,0 0-1,0 0 1,0 0 0,0 0-1,0 0 1,0 0-1,0 0 1,-1 0-1,1 0 1,0 0-1,0 0 1,0 0 0,0 0-1,0 0 1,-1 0-1,1 0 1,0 0-1,0 0 1,0 0-1,0 0 1,0 0 0,0 0-1,-1 0 1,1 0-1,-8 12 911,-5 20-1029,-1 22 378,2 1 0,3 0 0,2 1 0,2-1 0,3 1 0,3 0 0,12 93 0,-4-105-317,3 0 0,24 62 0,-20-61 0,-36-61 0,-32-46 0,3-1 0,-72-127 0,119 188 0,1 0 0,0 0 0,0 0 0,0-1 0,0 1 0,0 0 0,1-1 0,-1 1 0,1-1 0,-1 1 0,1-3 0,0 4 0,0 0 0,0 0 0,1 0 0,-1 0 0,0 1 0,0-1 0,1 0 0,-1 0 0,0 0 0,1 1 0,-1-1 0,1 0 0,-1 1 0,1-1 0,0 0 0,-1 1 0,1-1 0,-1 1 0,1-1 0,0 1 0,0-1 0,0 0 0,5-1 0,-1 1 0,1-1 0,0 1 0,0 0 0,-1 1 0,1-1 0,9 1 0,6 0 0,75-10-2953,-80 8 1587,1-2 0,-1 1 1,0-2-1,-1 0 0,1-1 1,26-14-1,-13 1-7325</inkml:trace>
</inkml:ink>
</file>

<file path=ppt/ink/ink6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25.188"/>
    </inkml:context>
    <inkml:brush xml:id="br0">
      <inkml:brushProperty name="width" value="0.025" units="cm"/>
      <inkml:brushProperty name="height" value="0.025" units="cm"/>
    </inkml:brush>
  </inkml:definitions>
  <inkml:trace contextRef="#ctx0" brushRef="#br0">66 1 17200,'0'0'10282,"-48"65"-7784,39-26-1216,3 7-1,4 4-1057,2 4-224,0-3 0,5-3 0,5-8 0,3-1 0,2-10 0,0-6 0,1-7 0,4-10-2755,-2-6-2081,3-7-3396</inkml:trace>
</inkml:ink>
</file>

<file path=ppt/ink/ink6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25.545"/>
    </inkml:context>
    <inkml:brush xml:id="br0">
      <inkml:brushProperty name="width" value="0.025" units="cm"/>
      <inkml:brushProperty name="height" value="0.025" units="cm"/>
    </inkml:brush>
  </inkml:definitions>
  <inkml:trace contextRef="#ctx0" brushRef="#br0">100 52 26009,'-9'6'2562,"1"0"-2004,-44 34 1887,49-37-2371,1-1 1,-1 1 0,0 0-1,1 0 1,0 1-1,-1-1 1,1 0-1,1 1 1,-1-1 0,0 1-1,1 0 1,0-1-1,0 1 1,0 0-1,-1 7 1,2-10-75,0-1 0,0 1 0,0-1 0,0 1 0,0-1 0,0 1 0,0-1 0,1 1 0,-1-1 0,0 1 0,0-1 0,0 1 0,1-1 0,-1 1 0,0-1 0,0 1 0,1-1 0,-1 0 0,0 1 0,1-1 0,-1 1 0,1-1 0,-1 0 0,0 1 0,1-1 0,-1 0 0,1 0 0,-1 1 0,1-1 0,-1 0 0,1 0 0,0 1 0,22-4 0,17-18 0,-29 9 0,-2 0 0,1-1 0,-2 1 0,0-2 0,0 1 0,-1-1 0,-1-1 0,0 1 0,4-21 0,-7 133 0,-3-76 0,-1-9 0,1-1 0,0 1 0,1-1 0,0 1 0,5 17 0,-5-28 0,-1 0 0,1 0 0,0 1 0,0-1 0,0 0 0,0-1 0,0 1 0,0 0 0,1 0 0,-1 0 0,1-1 0,-1 1 0,1-1 0,0 1 0,-1-1 0,1 0 0,0 1 0,0-1 0,0 0 0,0 0 0,0 0 0,0-1 0,0 1 0,0 0 0,0-1 0,1 0 0,-1 1 0,0-1 0,0 0 0,1 0 0,-1 0 0,0 0 0,0 0 0,0-1 0,1 1 0,-1-1 0,3-1 0,2-1-342,1 0 1,-1 0-1,1-1 0,-1 0 1,0-1-1,0 0 0,-1 0 1,0 0-1,0-1 0,0 0 1,0 0-1,4-7 0,23-28-7516</inkml:trace>
</inkml:ink>
</file>

<file path=ppt/ink/ink6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25.886"/>
    </inkml:context>
    <inkml:brush xml:id="br0">
      <inkml:brushProperty name="width" value="0.025" units="cm"/>
      <inkml:brushProperty name="height" value="0.025" units="cm"/>
    </inkml:brush>
  </inkml:definitions>
  <inkml:trace contextRef="#ctx0" brushRef="#br0">61 353 17104,'-8'9'5194,"2"-3"-4193,2-2-391,-1 0 1,1 0-1,0 0 0,0 1 0,0 0 0,0 0 0,1 0 0,0 0 1,0 0-1,0 1 0,-3 10 0,7-15-594,-1-1 0,0 1 0,0 0 0,1 0 0,-1 0 1,1 0-1,-1-1 0,1 1 0,-1 0 0,1 0 0,-1-1 0,1 1 0,0 0 0,-1-1 0,1 1 1,0-1-1,0 1 0,-1-1 0,1 1 0,0-1 0,0 0 0,0 1 0,0-1 0,-1 0 0,1 0 0,0 1 1,0-1-1,0 0 0,0 0 0,0 0 0,0 0 0,0 0 0,1-1 0,41 2-285,-34-1 98,2-1 212,0-1 1,0 0 0,-1 0 0,1-1-1,-1 0 1,0-1 0,1 0-1,-2-1 1,1 0 0,0-1-1,-1 0 1,0 0 0,-1-1-1,1 0 1,-1 0 0,0-1-1,-1 0 1,0 0 0,0-1 0,6-12-1,-1 3 76,-1-1-1,-1 0 0,-1-1 1,-1 0-1,0 0 0,-2-1 1,0 0-1,-2 0 1,4-31-1,-8 48-116,1 0 0,-1 1 0,0-1 0,0 0 0,0 0 0,-1 1 0,0-1 0,1 0 0,-1 1 0,0-1 0,-1 0 0,1 1 0,-1-1 0,1 1 0,-1 0 0,0 0 0,0 0 0,-1 0 0,1 0 0,-1 0 0,1 0 0,-1 1 0,-3-3 0,2 3 0,0 0 0,0 0 0,-1 0 0,1 1 0,0-1 0,-1 1 0,1 1 0,-1-1 0,1 0 0,-1 1 0,1 0 0,-1 0 0,0 0 0,1 1 0,-1 0 0,1 0 0,-1 0 0,1 0 0,-5 2 0,2 1 0,0-1 0,0 1 0,0 0 0,0 1 0,1-1 0,0 2 0,0-1 0,0 0 0,1 1 0,-1 0 0,1 0 0,1 1 0,-1-1 0,1 1 0,0 0 0,1 0 0,0 1 0,0-1 0,0 1 0,-2 14 0,5-21 0,0 1 0,0-1 0,0 1 0,0-1 0,0 0 0,1 1 0,-1-1 0,0 1 0,1-1 0,-1 0 0,1 0 0,0 1 0,-1-1 0,1 0 0,0 0 0,0 0 0,0 1 0,0-1 0,0 0 0,0 0 0,0-1 0,0 1 0,0 0 0,0 0 0,0 0 0,0-1 0,1 1 0,-1 0 0,0-1 0,1 0 0,-1 1 0,0-1 0,1 0 0,2 1 0,6 0 0,1 0 0,-1 0 0,20-2 0,-13 0 0,-4 1 0,-1 0 0,1 1 0,-1 0 0,1 1 0,-1 1 0,1 0 0,20 8 0,-28-9 0,-1 0 0,0 1 0,0-1 0,0 1 0,-1 0 0,1 0 0,-1 0 0,1 0 0,-1 1 0,0-1 0,0 1 0,-1 0 0,1 0 0,-1 0 0,1 0 0,-1 1 0,-1-1 0,1 0 0,-1 1 0,1-1 0,-1 1 0,-1 0 0,2 8 0,-2 41-3128,-4-36-2905</inkml:trace>
</inkml:ink>
</file>

<file path=ppt/ink/ink6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27.148"/>
    </inkml:context>
    <inkml:brush xml:id="br0">
      <inkml:brushProperty name="width" value="0.025" units="cm"/>
      <inkml:brushProperty name="height" value="0.025" units="cm"/>
    </inkml:brush>
  </inkml:definitions>
  <inkml:trace contextRef="#ctx0" brushRef="#br0">369 238 10730,'-8'0'3801,"2"-1"-3501,0 1-1,1 1 1,-1-1-1,0 1 1,1-1-1,-1 2 1,1-1-1,0 1 1,-1-1 0,1 2-1,0-1 1,0 0-1,0 1 1,0 0-1,0 0 1,1 1-1,-7 5 1,-7 13-94,0 1 0,1 0 0,2 2 0,0-1 0,2 2 0,-13 33 0,-47 166 706,60-176-188,-5 51 0,15-80-511,1 0 1,1 0-1,2 0 0,-1 1 1,6 26-1,-5-42-159,0-1 0,0 0 0,1 0 0,-1 0 0,1 0 0,0 0 0,0 0-1,1 0 1,-1 0 0,1-1 0,0 0 0,0 1 0,0-1 0,0 0 0,0 0 0,6 3 0,-2-2 108,0 0-1,0-1 1,1 1 0,-1-2-1,1 1 1,-1-1 0,1 0-1,14 1 1,-8-2 55,1 0-1,0-1 1,0 0-1,-1-2 1,1 0-1,0 0 1,-1-1-1,1-1 1,21-9 0,-12 0-61,0-2 1,-1 0 0,0-1 0,-1-2-1,-1 0 1,-1-1 0,-1-1 0,0-1-1,-2-1 1,19-28 0,0-8 218,-3 0 0,-2-3 0,24-67 0,-34 72-375,24-97 0,-40 129 0,-1 0 0,-1 0 0,-1 0 0,0 0 0,-2 0 0,-1-1 0,-5-23 0,5 43 0,0-1 0,0 1 0,0 0 0,-1 0 0,0 0 0,0 0 0,-1 0 0,1 0 0,-1 0 0,0 1 0,-1 0 0,1-1 0,-1 1 0,1 0 0,-1 0 0,0 1 0,-1 0 0,1-1 0,-1 1 0,1 0 0,-1 1 0,0-1 0,0 1 0,0 0 0,0 1 0,0-1 0,-1 1 0,1 0 0,0 0 0,-1 0 0,1 1 0,-1 0 0,-7 1 0,-5 0 0,0 1 0,0 1 0,1 0 0,-1 2 0,1 0 0,0 1 0,0 1 0,-31 17 0,-15 12 0,2 4 0,2 2 0,2 2 0,1 3 0,-76 85 0,125-125-141,1 0 0,0 1-1,1 0 1,0 0 0,0 0 0,1 1 0,0-1 0,-5 17-1,9-25 26,0 1 0,0-1 0,-1 1 0,1-1-1,0 0 1,0 1 0,0-1 0,0 1-1,0-1 1,0 0 0,0 1 0,0-1 0,0 1-1,0-1 1,0 1 0,0-1 0,0 0-1,0 1 1,1-1 0,-1 0 0,0 1 0,0-1-1,0 1 1,1-1 0,-1 0 0,0 1-1,0-1 1,1 0 0,-1 1 0,0-1 0,1 0-1,-1 0 1,0 1 0,1-1 0,-1 0-1,0 0 1,1 0 0,-1 0 0,1 1 0,-1-1-1,0 0 1,1 0 0,-1 0 0,1 0-1,-1 0 1,0 0 0,1 0 0,0 0 0,19-5-5101,17-22-7200</inkml:trace>
</inkml:ink>
</file>

<file path=ppt/ink/ink6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44.719"/>
    </inkml:context>
    <inkml:brush xml:id="br0">
      <inkml:brushProperty name="width" value="0.025" units="cm"/>
      <inkml:brushProperty name="height" value="0.025" units="cm"/>
    </inkml:brush>
  </inkml:definitions>
  <inkml:trace contextRef="#ctx0" brushRef="#br0">1 387 12716,'8'-1'4313,"42"-11"-2218,-1-2 0,76-31 0,-6 1-169,753-205-394,-845 241-1779,2-1-1301,-16 8-6699,-34-2 742</inkml:trace>
</inkml:ink>
</file>

<file path=ppt/ink/ink6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45.062"/>
    </inkml:context>
    <inkml:brush xml:id="br0">
      <inkml:brushProperty name="width" value="0.025" units="cm"/>
      <inkml:brushProperty name="height" value="0.025" units="cm"/>
    </inkml:brush>
  </inkml:definitions>
  <inkml:trace contextRef="#ctx0" brushRef="#br0">528 0 11531,'0'0'9897,"-9"3"-9859,-10 6 316,1 1 0,0 0 0,0 2 0,1 0 0,1 1 0,-24 24 0,-8 4 40,-30 21-23,-153 137 987,216-179-1276,15-20-81,0 0 0,0 1 0,0-1 1,0 0-1,0 0 0,0 1 0,0-1 0,0 0 1,0 1-1,0-1 0,0 0 0,0 0 0,0 1 1,0-1-1,0 0 0,0 0 0,0 1 0,0-1 0,0 0 1,1 0-1,-1 1 0,0-1 0,0 0 0,0 0 1,0 0-1,1 1 0,-1-1 0,0 0 0,0 0 1,0 0-1,1 0 0,-1 0 0,0 1 0,0-1 0,1 0 1,-1 0-1,0 0 0,0 0 0,1 0 0,-1 0 1,46-3 129,350-76-78,-204 45-6443,-99 13-2103</inkml:trace>
</inkml:ink>
</file>

<file path=ppt/ink/ink6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45.717"/>
    </inkml:context>
    <inkml:brush xml:id="br0">
      <inkml:brushProperty name="width" value="0.025" units="cm"/>
      <inkml:brushProperty name="height" value="0.025" units="cm"/>
    </inkml:brush>
  </inkml:definitions>
  <inkml:trace contextRef="#ctx0" brushRef="#br0">195 13 16143,'0'0'10303,"-11"-3"-8872,4 1-1255,4 0-137,-1 1-1,1 0 1,0 0 0,-1 0-1,1 1 1,0-1-1,-1 1 1,1-1 0,-1 1-1,1 0 1,-1 0-1,1 1 1,0-1-1,-1 1 1,1 0 0,-1 0-1,1 0 1,0 0-1,0 0 1,0 1-1,-5 3 1,6-4-34,-47 42 148,46-40-149,0 0 0,1 0 0,-1 0 0,1 0 0,-1 0 0,1 1 0,0-1 0,1 1 0,-1 0 0,1-1 0,-1 1 0,1 0 0,-1 7 0,2-11-4,0 1 1,1-1 0,-1 1-1,0 0 1,0-1 0,0 1-1,1-1 1,-1 1 0,1 0-1,-1-1 1,0 1 0,1-1-1,-1 1 1,1-1 0,-1 1-1,1-1 1,-1 0 0,1 1-1,-1-1 1,1 0 0,-1 1-1,1-1 1,0 0 0,-1 0 0,1 1-1,0-1 1,-1 0 0,1 0-1,0 0 1,-1 0 0,2 0-1,27 2 87,-21-2-62,34 0 77,67 4-483,-97-2 290,0-1-1,0 2 1,-1 0 0,1 0-1,0 1 1,16 8 0,-26-12 89,0 1 0,-1 0 0,1 0 0,0-1-1,-1 1 1,1 0 0,-1 0 0,1 0 0,-1 1 0,0-1 0,1 0 0,-1 0 0,0 1 0,0-1 0,0 1 0,0-1 0,0 1 0,0 0-1,0-1 1,-1 1 0,1 0 0,-1-1 0,1 1 0,-1 0 0,1 0 0,-1-1 0,0 1 0,0 0 0,0 0 0,0 0 0,0-1-1,-1 1 1,1 0 0,0 0 0,-1 0 0,1-1 0,-1 1 0,0 0 0,1-1 0,-1 1 0,0-1 0,0 1 0,0-1 0,0 1 0,0-1-1,-3 2 1,-3 6 252,-1-2 0,0 1-1,0-1 1,-1 0-1,0-1 1,-12 7-1,1-2 30,0 0 0,-1-1-1,0 0 1,0-2 0,-1-1-1,-1-1 1,1 0 0,-1-2-1,-31 2 1,53-6-308,0 1 1,1-1-1,-1 0 1,0 0-1,1 0 0,-1 0 1,0 0-1,1 0 1,-1 0-1,0 0 0,1 0 1,-1 0-1,0 0 0,1-1 1,-1 1-1,0 0 1,1 0-1,-1-1 0,1 1 1,-1 0-1,0-1 1,1 1-1,-1-1 0,1 1 1,-1-1-1,1 1 1,-1-1-1,1 1 0,0-1 1,-1 1-1,1-1 1,0 0-1,-1 1 0,1-1 1,0 1-1,0-1 0,-1 0 1,1 1-1,0-1 1,0 0-1,0 1 0,0-1 1,0 0-1,0 1 1,0-1-1,0 0 0,0 1 1,0-1-1,1 0 1,-1 1-1,0-1 0,0 0 1,1 1-1,-1-1 1,0 0-1,1 1 0,-1-1 1,0 1-1,1-1 0,-1 1 1,1-1-1,30-36-4459,8 5-1993,7-2-1628</inkml:trace>
</inkml:ink>
</file>

<file path=ppt/ink/ink6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46.495"/>
    </inkml:context>
    <inkml:brush xml:id="br0">
      <inkml:brushProperty name="width" value="0.025" units="cm"/>
      <inkml:brushProperty name="height" value="0.025" units="cm"/>
    </inkml:brush>
  </inkml:definitions>
  <inkml:trace contextRef="#ctx0" brushRef="#br0">27 524 17040,'0'0'11729,"8"-7"-11543,7-6-98,-2 0 0,24-28 0,-32 35-16,-1 0 1,1-1-1,-1 0 0,-1 0 1,1 0-1,-1 0 0,0-1 1,-1 1-1,0-1 0,0 0 1,1-11-1,-3 18-25,0-1 0,1 1 1,-1 0-1,0-1 0,0 1 0,0 0 0,0-1 0,0 1 0,0 0 0,0 0 1,0-1-1,0 1 0,-1 0 0,1-1 0,-1 1 0,1 0 0,-1 0 0,1 0 1,-1-1-1,0 1 0,1 0 0,-1 0 0,0 0 0,0 0 0,0 0 0,0 0 1,0 0-1,0 1 0,0-1 0,0 0 0,-2-1 0,1 3 9,0-1 0,0 0 0,0 1-1,0-1 1,0 1 0,0-1 0,0 1 0,0 0-1,0 0 1,0 0 0,1 0 0,-1 0 0,0 0-1,1 1 1,-1-1 0,1 1 0,-1-1 0,1 1-1,0-1 1,-2 4 0,-10 11-63,1 2 1,1 0-1,-17 37 0,24-47 2,1 1 1,-1-1-1,2 1 0,-1 0 0,1 0 0,1 0 0,0 0 0,0 1 0,0-1 0,2 0 0,0 14 1,0-21 4,-1-1 1,1 1 0,-1-1-1,1 1 1,0-1 0,0 1-1,0-1 1,0 1 0,0-1-1,0 0 1,0 0 0,0 1-1,0-1 1,0 0 0,1 0-1,-1 0 1,0 0 0,1 0-1,-1-1 1,1 1 0,-1 0-1,1-1 1,0 1 0,-1-1-1,1 1 1,-1-1 0,1 0-1,0 0 1,-1 0 0,1 0-1,0 0 1,-1 0 0,1 0-1,0 0 1,-1-1 0,1 1-1,0-1 1,-1 1 0,4-2-1,2 0 8,0-1-1,0 0 0,1 0 1,-2-1-1,1 1 0,0-1 1,7-7-1,3-6-7,-1-2 0,0 0 0,-1-1 0,-2-1 0,0 0 0,15-33 0,-9 18 0,-18 76-534,-6 10 434,3-30 114,0 0 1,1 0-1,2 22 0,0-40-10,-1-1 0,0 1-1,0-1 1,0 1-1,1-1 1,-1 1 0,1-1-1,-1 1 1,1-1-1,0 1 1,0-1 0,-1 1-1,1-1 1,0 0 0,0 0-1,0 1 1,1-1-1,-1 0 1,0 0 0,0 0-1,1 0 1,-1 0-1,0-1 1,3 2 0,-1-1 12,0 0 1,0-1-1,0 1 1,0-1-1,1 0 1,-1 0-1,0 0 1,0 0-1,0 0 1,1-1-1,3-1 1,5-1 31,-1 0 0,0-2 0,-1 1 0,1-1 0,17-12 0,-8 1-47,0 0 1,-1-1-1,-1-1 1,-1-1-1,0 0 1,-1-2-1,-2 1 1,0-2-1,-1 0 1,11-26-1,-11 18-11,-2 0 0,-1 0 0,-2-1 0,-1 0 0,-1 0 0,-1-1 0,0-54 0,-28 143-903,15-26 950,0 0-1,3 0 1,0 0-1,0 46 1,6-60 3,0 0 1,0 0-1,2 0 0,0 0 1,1-1-1,0 1 1,2-1-1,0 0 1,15 28-1,16 20-627,-37-63 69,-1-3-32,-34-35-2035,-54-58-961,47 53 3358,-62-48 0,95 83 488,-24-23 2779,76 28-2219,2 3-968,56-2 393,-36-8-3623,-44 0-1114,-10-4-1783</inkml:trace>
</inkml:ink>
</file>

<file path=ppt/ink/ink6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46.852"/>
    </inkml:context>
    <inkml:brush xml:id="br0">
      <inkml:brushProperty name="width" value="0.025" units="cm"/>
      <inkml:brushProperty name="height" value="0.025" units="cm"/>
    </inkml:brush>
  </inkml:definitions>
  <inkml:trace contextRef="#ctx0" brushRef="#br0">0 18 16976,'0'0'7335,"50"-18"-17104</inkml:trace>
</inkml:ink>
</file>

<file path=ppt/ink/ink6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47.226"/>
    </inkml:context>
    <inkml:brush xml:id="br0">
      <inkml:brushProperty name="width" value="0.025" units="cm"/>
      <inkml:brushProperty name="height" value="0.025" units="cm"/>
    </inkml:brush>
  </inkml:definitions>
  <inkml:trace contextRef="#ctx0" brushRef="#br0">1 0 14830,'0'0'12113,"3"11"-11046,6 26-368,-2 1 0,-2-1 0,-1 1 0,-2 69 0,6 70-19,-6-164-538,0 1 0,1-1 1,1 0-1,0 0 0,10 22 0,-13-33-217,1 1-1,-1-1 1,1 1-1,-1-1 1,1 0-1,0 0 1,0 0-1,0 0 1,0 0 0,0 0-1,0 0 1,1-1-1,-1 1 1,5 1-1,-4-2-204,-1-1 0,0 0 0,0 1 0,1-1 0,-1 0 0,0-1 0,0 1 1,1 0-1,-1-1 0,0 1 0,0-1 0,0 1 0,1-1 0,-1 0 0,0 0 0,0 0 0,0 0 0,-1-1 0,1 1 0,0 0 0,3-4 0,14-17-5341,2-8-3102</inkml:trace>
</inkml:ink>
</file>

<file path=ppt/ink/ink6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48.142"/>
    </inkml:context>
    <inkml:brush xml:id="br0">
      <inkml:brushProperty name="width" value="0.025" units="cm"/>
      <inkml:brushProperty name="height" value="0.025" units="cm"/>
    </inkml:brush>
  </inkml:definitions>
  <inkml:trace contextRef="#ctx0" brushRef="#br0">67 63 2819,'0'0'25213,"-8"9"-24936,2-4-237,0 1 0,1 1 0,0-1 0,0 1 0,1 0 0,0 0 0,0 0-1,1 0 1,-1 1 0,2-1 0,-1 1 0,1 0 0,0 0 0,1 0 0,0 0 0,-1 12-1,2-20-35,0 1 0,0-1 0,0 1-1,0-1 1,1 1 0,-1 0 0,0-1-1,0 1 1,0-1 0,0 1 0,1-1 0,-1 1-1,0-1 1,0 1 0,1-1 0,-1 1-1,0-1 1,1 1 0,-1-1 0,1 0-1,-1 1 1,0-1 0,1 0 0,-1 1-1,1-1 1,-1 0 0,1 1 0,-1-1-1,1 0 1,0 0 0,0 1 0,24-3 489,20-16 484,-5-11-724,-32 22-250,1 1 0,-1-1 0,1 1 1,1 1-1,-1 0 0,1 0 0,14-4 0,-22 9-26,0 0 0,0 1 0,0-1 1,0 1-1,0 0 0,0 0 0,-1-1 0,1 1 1,0 1-1,0-1 0,-1 0 0,1 0 0,-1 0 1,1 1-1,-1-1 0,0 1 0,1-1 0,-1 1 1,0 0-1,2 3 0,18 18 384,-15-21-298,-1 1 0,0-1 0,1-1 0,-1 1 0,1-1 0,0 0 0,-1 0 0,1 0 0,0-1 0,0 0 0,-1 0 0,1-1 0,0 1 0,0-1 0,-1-1 0,11-3 0,4-1 176,-1-2 1,0 0-1,24-15 1,-15 6-508,-21 11 65,1 1 1,0 0 0,0 0 0,0 1 0,1 0 0,-1 0-1,1 1 1,0 0 0,18-3 0,-10 16-826,-16-9 992,1 0 0,-1 0 1,0 0-1,0 0 0,0 0 0,1-1 0,-1 1 0,1 0 0,-1-1 0,0 1 1,1-1-1,-1 1 0,1-1 0,-1 1 0,3-1 0,1 0 45,0-1 0,0 1-1,-1-1 1,1 0 0,0 0 0,0-1-1,0 1 1,-1-1 0,1 0-1,-1 0 1,1-1 0,5-4-1,29-13-612,-38 20 557,0 1-1,-1-1 1,1 0 0,-1 0-1,1 1 1,0-1 0,-1 1-1,1-1 1,0 0 0,-1 1-1,1-1 1,-1 1 0,1-1-1,-1 1 1,0 0 0,1-1-1,-1 1 1,1-1 0,-1 1-1,0 0 1,0-1-1,1 1 1,-1 0 0,0 0-1,0-1 1,0 1 0,0 0-1,0-1 1,0 1 0,0 0-1,0 0 1,0 1 0,4 37 67,-3-28-74,4 15 281,1-1 0,1 0 0,1 0 1,1-1-1,1 0 0,2-1 0,21 35 0,-6-10 22,-26-46-239,1 1 1,0-1-1,-1 1 0,1 0 1,-1 0-1,0 0 0,0 0 1,0 0-1,0 0 0,-1 0 1,1 0-1,-1 0 1,0 0-1,0 0 0,0 0 1,0 0-1,0 1 0,-1-1 1,1 0-1,-1 0 0,0 0 1,0 0-1,0 0 0,0 0 1,-1-1-1,1 1 0,-1 0 1,0-1-1,-3 6 1,0-5 21,1 0 1,-1 0 0,1-1 0,-1 1 0,0-1 0,0 0 0,0 0 0,0 0 0,0-1 0,0 0 0,-1 0 0,1 0-1,0-1 1,-1 0 0,1 0 0,-10-1 0,11 1 0,1-1 0,-1 0 1,0 0-1,1 0 0,-1 0 0,1 0 0,0-1 0,-1 1 0,1-1 1,0 0-1,0 0 0,0-1 0,0 1 0,0 0 0,1-1 1,-1 0-1,1 0 0,-1 0 0,1 0 0,0 0 0,0 0 0,0 0 1,1 0-1,-1-1 0,1 1 0,0-1 0,0 1 0,0-1 1,0 0-1,1 1 0,-1-6 0,0-1-81,1 1 1,0 0 0,0-1-1,1 1 1,0-1-1,0 1 1,1 0-1,1 0 1,-1 0-1,1 0 1,7-12-1,1 1-56,2 2 0,0 0 1,1 0-1,1 2 0,33-30 0,96-63-76,-131 100 182,-8 7 844,-8 10-561,-6 16-390,9-23 113,0-1 0,0 1 0,0 0 0,0-1 0,0 1 0,0 0 0,0-1 1,0 1-1,1-1 0,-1 1 0,0 0 0,0-1 0,1 1 0,-1-1 0,0 1 0,1-1 0,-1 1 0,1-1 0,-1 1 0,0-1 0,1 1 0,-1-1 0,1 0 0,-1 1 1,1-1-1,0 0 0,-1 1 0,1-1 0,-1 0 0,1 0 0,-1 1 0,1-1 0,0 0 0,-1 0 0,1 0 0,0 0 0,-1 0 0,1 0 0,0 0 0,0 0 0,16-1 129,0 0-1,0-2 0,0 0 0,0-1 0,-1 0 0,1-1 0,-1-1 0,30-16 0,-26 12-131,0 2 0,1 0 0,0 1 0,37-7 0,-57 14-1,-1 0 0,1 0-1,0 0 1,0 0 0,-1 0 0,1 0 0,0 0 0,-1 0 0,1 1 0,0-1 0,0 0 0,-1 0 0,1 1 0,-1-1 0,1 1 0,0-1 0,-1 0 0,1 1 0,-1-1 0,1 1-1,-1-1 1,1 1 0,-1 0 0,1-1 0,-1 1 0,1-1 0,-1 1 0,0 0 0,0-1 0,1 1 0,-1 0 0,0-1 0,0 1 0,0 0 0,1 1 0,1 38 308,-2-36-288,-1 0 1,1 0-1,0 0 1,0 0-1,1 0 0,-1-1 1,1 1-1,0 0 1,0 0-1,0-1 1,3 7-1,-1-8-24,-1 0 0,1-1 0,0 1 0,0-1 0,0 1 0,0-1 0,0 0 0,0 0 0,0 0 0,0-1 0,0 1 0,0-1 0,1 0 0,-1 0 0,0 0 0,6-1 0,53-10 0,24-17-1340,-4-8-3747,-67 27-4181</inkml:trace>
</inkml:ink>
</file>

<file path=ppt/ink/ink6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49.381"/>
    </inkml:context>
    <inkml:brush xml:id="br0">
      <inkml:brushProperty name="width" value="0.025" units="cm"/>
      <inkml:brushProperty name="height" value="0.025" units="cm"/>
    </inkml:brush>
  </inkml:definitions>
  <inkml:trace contextRef="#ctx0" brushRef="#br0">0 163 15407,'9'-5'9554,"-4"2"-9434,0 1-1,0 0 1,1 1 0,-1-1 0,1 1-1,-1 0 1,1 1 0,0-1-1,8 2 1,-13-1-125,0 1 1,-1 0-1,1-1 0,-1 1 0,1 0 1,-1 0-1,1-1 0,-1 1 1,0 0-1,1 0 0,-1 0 0,0 0 1,0 0-1,1-1 0,-1 1 1,0 0-1,0 0 0,0 0 0,0 0 1,0 0-1,0 0 0,-1 0 1,1 0-1,0-1 0,-1 3 0,-5 23 139,-15 26 166,16-43-256,1 0-1,0 1 1,0-1 0,1 1-1,0 0 1,1 0 0,0 0-1,1 0 1,-1 12-1,3-20-34,-1-1 0,1 1 0,-1-1-1,1 1 1,0-1 0,-1 1-1,1-1 1,0 0 0,0 0-1,0 1 1,0-1 0,0 0 0,0 0-1,0 0 1,1 0 0,-1 0-1,0 0 1,1-1 0,-1 1-1,0 0 1,1 0 0,-1-1 0,1 1-1,-1-1 1,1 0 0,-1 1-1,1-1 1,-1 0 0,1 0-1,-1 0 1,1 0 0,0 0 0,-1 0-1,4-1 1,4 0 120,1 0 0,0 0 0,-1-1 1,16-5-1,-8 0-32,-1-1 0,1 0 1,-2-1-1,1-1 0,-1-1 1,-1 0-1,0-1 0,0 0 1,-1-1-1,-1-1 1,0 0-1,-1-1 0,-1 0 1,0 0-1,-1-1 0,10-23 1,-29 84-77,-7 84 0,17-128 7,0 0-1,0 0 1,0 0-1,0 0 1,0 0-1,0 0 1,0 0-1,0 0 1,0 0-1,0 0 1,0 0-1,1-1 1,-1 1-1,0 0 1,1 0-1,-1 0 1,0 0-1,1 0 1,-1-1 0,1 1-1,0 0 1,-1 0-1,1-1 1,0 1-1,-1 0 1,1-1-1,0 1 1,-1-1-1,1 1 1,0-1-1,0 1 1,0-1-1,0 1 1,0-1-1,0 0 1,-1 0-1,1 1 1,0-1-1,0 0 1,0 0-1,0 0 1,0 0-1,0 0 1,0 0-1,0 0 1,0 0-1,0-1 1,0 1-1,0 0 1,0 0-1,-1-1 1,3 0-1,2-1 177,0-1-1,1 0 1,-1 1-1,-1-2 1,1 1-1,0 0 0,6-8 1,4-9-186,0-1 0,-1-1 1,-2 0-1,0 0 0,-2-2 1,13-38-1,-23 72-18,0 0 0,0 1 0,1 0 0,0-1 0,4 18 0,-5-25 0,1-1 0,0 0 0,0 1 0,0-1 0,0 0 0,0 0 0,0 0 0,1 0 0,-1 0 0,0 0 0,1 0 0,0 0 0,0 0 0,-1-1 0,1 1 0,0-1 0,0 1 0,0-1 0,0 0 0,1 0 0,-1 0 0,0 0 0,0 0 0,1-1 0,-1 1 0,4 0 0,3-1 0,-1 0 0,1 0 0,-1-1 0,1 0 0,-1 0 0,0-1 0,0 0 0,0-1 0,0 0 0,0 0 0,0 0 0,0-1 0,-1-1 0,0 1 0,7-6 0,0-1 0,1-1 0,-2-1 0,0 0 0,0 0 0,20-31 0,-35 80 0,0-28 0,0 1 0,1-1 0,0 0 0,0 0 0,1 1 0,0-1 0,1 9 0,-1-15 0,0 0 0,1-1 0,-1 1 0,1-1 0,-1 1 0,1-1 0,-1 1 0,1-1 0,0 1 0,0-1 0,0 0 0,0 0 0,0 1 0,0-1 0,0 0 0,0 0 0,0 0 0,1 0 0,-1 0 0,0 0 0,1 0 0,-1 0 0,0-1 0,1 1 0,-1-1 0,1 1 0,0-1 0,-1 1 0,1-1 0,-1 0 0,1 0 0,-1 0 0,1 0 0,0 0 0,-1 0 0,1 0 0,-1 0 0,1-1 0,0 1 0,-1 0 0,1-1 0,1-1 0,4 0 0,0-1 0,-1-1 0,1 1 0,-1-1 0,0 0 0,0-1 0,0 1 0,-1-1 0,0 0 0,8-10 0,44-62 0,-54 72 0,1 0 0,-1-1 0,0 1 0,-1-1 0,1 0 0,-1 1 0,0-1 0,-1 0 0,1 0 0,-1 0 0,0-1 0,-1 1 0,1-10 0,-1 16 0,0-1 0,-1 1 0,1-1 0,0 1 0,0-1 0,0 1 0,0-1 0,0 1 0,0 0 0,-1-1 0,1 1 0,0-1 0,0 1 0,-1 0 0,1-1 0,0 1 0,-1 0 0,1-1 0,0 1 0,-1 0 0,1-1 0,0 1 0,-1 0 0,1 0 0,-1-1 0,1 1 0,0 0 0,-1 0 0,1 0 0,-1 0 0,1-1 0,-1 1 0,0 0 0,-17 7 0,-11 18 0,19-11 0,1 0 0,0 1 0,-8 21 0,14-30 0,0 0 0,1 0 0,0 0 0,1 0 0,-1 0 0,1 0 0,0 1 0,1-1 0,0 1 0,0-1 0,0 0 0,2 8 0,-2-13 0,1 0 0,0 0 0,-1 1 0,1-1 0,0 0 0,0 0 0,0-1 0,0 1 0,0 0 0,0 0 0,0 0 0,0-1 0,0 1 0,0 0 0,0-1 0,1 1 0,-1-1 0,0 1 0,0-1 0,1 0 0,-1 0 0,0 1 0,0-1 0,1 0 0,1 0 0,41-1 0,-31 1 0,-2 0-275,0-1 1,0 0-1,-1-1 1,1 0-1,0 0 1,20-9-1,-31 11-85,0 0 0,1 0 0,-1-1 1,1 1-1,-1 0 0,0 0 0,1-1 0,-1 1 0,0 0 0,1-1 0,-1 1 0,0-1 0,0 1 1,1 0-1,-1-1 0,0 1 0,0-1 0,0 1 0,1 0 0,-1-1 0,0 1 0,0-1 0,0 1 0,0-1 1,0 1-1,0-1 0,0 1 0,0-1 0,0 1 0,0-1 0,0-1-1311,0-11-12502</inkml:trace>
</inkml:ink>
</file>

<file path=ppt/ink/ink6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49.724"/>
    </inkml:context>
    <inkml:brush xml:id="br0">
      <inkml:brushProperty name="width" value="0.025" units="cm"/>
      <inkml:brushProperty name="height" value="0.025" units="cm"/>
    </inkml:brush>
  </inkml:definitions>
  <inkml:trace contextRef="#ctx0" brushRef="#br0">1 0 20788,'0'0'6182,"54"32"-16464</inkml:trace>
</inkml:ink>
</file>

<file path=ppt/ink/ink6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50.177"/>
    </inkml:context>
    <inkml:brush xml:id="br0">
      <inkml:brushProperty name="width" value="0.025" units="cm"/>
      <inkml:brushProperty name="height" value="0.025" units="cm"/>
    </inkml:brush>
  </inkml:definitions>
  <inkml:trace contextRef="#ctx0" brushRef="#br0">174 261 17296,'-10'1'2098,"-2"0"-1437,0 1 0,0 1-1,0 0 1,0 0 0,-20 10-1,28-11-456,-1 0 0,0 1 0,1 0 0,-1 0 0,1 0-1,0 0 1,0 0 0,0 1 0,0 0 0,1 0 0,-1 0-1,1 0 1,0 1 0,0-1 0,1 1 0,-1-1-1,1 1 1,-2 8 0,4-12-181,-1-1 0,1 1-1,0 0 1,0 0 0,0 0 0,0 0-1,0 0 1,0 0 0,0 0-1,0 0 1,0 0 0,1-1 0,-1 1-1,0 0 1,1 0 0,-1 0 0,0 0-1,1 0 1,-1-1 0,1 1 0,-1 0-1,1 0 1,-1-1 0,1 1-1,0-1 1,-1 1 0,1 0 0,0-1-1,0 1 1,-1-1 0,1 1 0,0-1-1,0 0 1,0 1 0,0-1 0,-1 0-1,1 0 1,0 1 0,0-1-1,0 0 1,0 0 0,0 0 0,0 0-1,0 0 1,0 0 0,0 0 0,-1-1-1,3 1 1,4-1 119,0 0 0,1 0-1,-1 0 1,0-1 0,8-3 0,4-4 98,-1 0 0,0-2-1,0 0 1,-1-1 0,-1 0 0,0-2 0,21-22 0,-7 4-191,-2-1 0,37-57 0,-53 72-31,-6 12-16,-2-1 0,1 0 0,-1 0 1,0 0-1,0-1 0,-1 1 0,0-1 1,0 0-1,0 0 0,1-12 0,-21 45-568,3-1 534,1 1-1,-13 39 0,22-53 72,0 0 0,2 0 1,-1 0-1,1 1 0,1-1 0,0 0 0,1 1 1,0-1-1,2 12 0,-2-21-28,0 0 0,1 0 0,-1 0-1,1 0 1,0 0 0,-1 0 0,1 0 0,0 0 0,0 0-1,0-1 1,1 1 0,-1 0 0,0-1 0,1 1 0,-1-1 0,1 1-1,-1-1 1,1 0 0,0 0 0,3 2 0,-2-1 28,1-1 0,0 0 1,0 0-1,0 0 0,0 0 0,0-1 1,0 1-1,0-1 0,0 0 0,5-1 1,1 0 52,0-1 0,0 0 1,0-1-1,0 0 1,0 0-1,-1-1 0,18-9 1,-13 4-56,0 0 0,-1-1 1,1 0-1,-2-1 1,0-1-1,0 0 0,-1 0 1,10-16-1,-21 28-39,0 0-1,0 0 1,0 0-1,-1 0 1,1 0-1,0 0 1,0 0-1,0 0 1,0 0-1,-1 0 1,1 0-1,0 0 1,0 0-1,0 0 1,0 0-1,-1 0 1,1 0-1,0 0 1,0 0-1,0 0 1,0-1-1,0 1 1,-1 0-1,1 0 1,0 0-1,0 0 1,0 0-1,0 0 1,0-1-1,0 1 1,0 0-1,0 0 1,-1 0-1,1 0 1,0-1-1,0 1 1,0 0-1,0 0 1,0 0-1,0 0 1,0-1-1,0 1 1,0 0-1,0 0 1,0 0-1,0 0 1,0-1-1,0 1 1,0 0-1,0 0 1,1 0-1,-1-1 1,-12 8-202,-24 32 31,34-37 168,0 0 1,0 1 0,1-1 0,-1 1 0,1-1-1,-1 1 1,1 0 0,0 0 0,0 0 0,1-1-1,-1 1 1,0 0 0,1 0 0,0 0 0,0 5-1,0-8 6,1 1-1,-1-1 1,0 1-1,1-1 1,-1 1-1,1-1 1,-1 1-1,1-1 0,0 1 1,-1-1-1,1 1 1,-1-1-1,1 0 1,0 1-1,-1-1 0,1 0 1,0 0-1,-1 0 1,1 1-1,0-1 1,-1 0-1,1 0 0,0 0 1,0 0-1,1 0 1,25-1 64,-18 1-40,59-3 53,-42 1-211,0 1 0,-1 1 0,31 4 0,-33 5 367,-6-2 217,-17-7-445,0 0 1,1 0 0,-1 0 0,1-1 0,-1 1-1,1 0 1,-1 0 0,0-1 0,1 1 0,-1 0-1,0 0 1,1-1 0,-1 1 0,0 0-1,1-1 1,-1 1 0,0 0 0,0-1 0,1 1-1,-1-1 1,0 1 0,0 0 0,0-1 0,1 1-1,-1-1 1,0 1 0,0-1 0,0 1-1,0-1 1,0 1 0,0-1 0,0 1 0,0 0-1,0-1 1,0 0 0,-1-61-7,-1 48 0,2 1 0,0-1 0,0 0 0,5-24 0,-4 36-322,1 0 0,-1 0 1,1 0-1,-1 0 0,1 1 0,-1-1 0,1 0 1,0 1-1,0-1 0,0 1 0,0 0 0,0 0 1,0 0-1,0 0 0,1 0 0,-1 0 0,0 0 1,0 1-1,1-1 0,-1 1 0,3 0 1,4-3-1937,25-5-6502</inkml:trace>
</inkml:ink>
</file>

<file path=ppt/ink/ink6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51.048"/>
    </inkml:context>
    <inkml:brush xml:id="br0">
      <inkml:brushProperty name="width" value="0.025" units="cm"/>
      <inkml:brushProperty name="height" value="0.025" units="cm"/>
    </inkml:brush>
  </inkml:definitions>
  <inkml:trace contextRef="#ctx0" brushRef="#br0">0 297 17905,'0'0'7159,"14"-5"-6204,5-3-733,0 0 0,-1-2 1,0 0-1,-1-1 0,1-1 0,-2 0 0,0-2 0,-1 0 0,22-25 0,12-29-76,-47 65-125,0 0-1,0-1 0,0 1 1,0-1-1,0 0 0,-1 1 1,0-1-1,0 0 0,0 0 1,0 0-1,0 0 0,-1 0 1,0 0-1,0 0 0,0 0 1,0 0-1,-1-6 1,0 9-20,0 0 1,1 0 0,-1 1-1,0-1 1,0 0 0,1 0 0,-1 1-1,0-1 1,0 0 0,0 1-1,0-1 1,0 1 0,0-1 0,0 1-1,0 0 1,0-1 0,0 1-1,0 0 1,0 0 0,0 0 0,0 0-1,0 0 1,0 0 0,0 0-1,0 0 1,0 0 0,0 0 0,0 0-1,0 1 1,0-1 0,0 0-1,0 1 1,0-1 0,0 1 0,0-1-1,-1 2 1,-34 20-92,24-10 95,0 0 1,0 1-1,2 0 1,-1 1-1,2 0 0,-13 23 1,17-28 5,1 1-1,0-1 1,0 1-1,1 0 1,0 0 0,1 0-1,0 1 1,0-1-1,1 1 1,1-1 0,1 20-1,-1-28-4,0-1 0,1 1 0,-1 0 0,1 0-1,-1-1 1,1 1 0,-1-1 0,1 1 0,0 0-1,0-1 1,0 1 0,0-1 0,0 0 0,0 1 0,1-1-1,-1 0 1,0 0 0,1 0 0,-1 0 0,1 0-1,-1 0 1,1 0 0,1 1 0,1-1 40,0 0-1,1 0 1,-1 0 0,0 0 0,0-1-1,1 0 1,-1 0 0,0 0 0,7-1-1,3-2 134,-1 0 0,0 0 0,0-1 0,0-1 0,15-7 0,12-11 86,41-32 0,21-12-63,-100 66-203,0-1 0,0 1 1,0 1-1,0-1 0,0 0 1,0 0-1,0 1 0,0-1 1,0 1-1,0-1 0,0 1 1,0 0-1,3 0 0,-4 0 1,-1 1-1,1-1 1,0 0-1,0 0 0,0 1 1,-1-1-1,1 1 1,0-1-1,0 1 1,-1-1-1,1 1 0,0-1 1,-1 1-1,1 0 1,0-1-1,-1 1 1,1 0-1,-1-1 0,0 1 1,1 0-1,0 1 1,1 5 8,-1 0 0,0-1 1,0 1-1,0 0 0,-1-1 1,-1 12-1,1 4 78,0-15 9,0 1 0,1-1 0,0 0 0,0 0 0,0 0 0,1 0 0,4 10 0,-5-15-75,0 0 1,0 0-1,1 0 0,-1-1 1,1 1-1,-1 0 0,1-1 1,0 0-1,0 1 1,-1-1-1,1 0 0,0 0 1,0 0-1,1 0 1,-1 0-1,0 0 0,0 0 1,0-1-1,0 1 0,1-1 1,-1 0-1,0 0 1,0 0-1,1 0 0,-1 0 1,0 0-1,0 0 1,3-1-1,11-3-20,0-1 0,0 0 0,-1-1 0,0 0 0,0-1 0,-1-1 0,0 0 0,0-1 0,-1-1 0,16-14 0,-9 8 0,1 1 0,43-23 0,-64 38 0,1-1 0,-1 1 0,1 0 0,-1 0 0,1-1 0,-1 1 0,1 0 0,-1 0 0,1 0 0,-1-1 0,1 1 0,0 0 0,-1 0 0,1 0 0,-1 0 0,1 0 0,-1 0 0,1 0 0,0 0 0,-1 1 0,1-1 0,-1 0 0,1 0 0,-1 0 0,1 1 0,-1-1 0,1 0 0,-1 0 0,1 1 0,-1-1 0,1 0 0,0 1 0,2 21 0,-15 38 0,8-46 0,3-10 0,0 1 0,0 0 0,1 0 0,0 0 0,-1 0 0,2 0 0,0 8 0,-1-12 0,1 0 0,-1 0 0,0 0 0,1 0 0,-1 0 0,1 0 0,0-1 0,-1 1 0,1 0 0,0 0 0,-1-1 0,1 1 0,0 0 0,0-1 0,0 1 0,0-1 0,-1 1 0,1-1 0,0 1 0,0-1 0,0 1 0,0-1 0,0 0 0,0 0 0,0 0 0,0 1 0,0-1 0,0 0 0,0 0 0,0 0 0,0-1 0,0 1 0,0 0 0,0 0 0,0 0 0,0-1 0,0 1 0,0-1 0,0 1 0,0 0 0,1-2 0,15-6 0,-1 0 0,0-1 0,-1-1 0,1-1 0,-2 0 0,20-19 0,17-13 0,-44 38-406,-5 4-258,0 0 0,0-1 0,0 1 0,0-1 0,0 1 0,0-1 0,0 0 0,-1 0 0,1 0 0,-1 0 0,1 0 0,1-3 0,-2-5-7082</inkml:trace>
</inkml:ink>
</file>

<file path=ppt/ink/ink6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51.376"/>
    </inkml:context>
    <inkml:brush xml:id="br0">
      <inkml:brushProperty name="width" value="0.025" units="cm"/>
      <inkml:brushProperty name="height" value="0.025" units="cm"/>
    </inkml:brush>
  </inkml:definitions>
  <inkml:trace contextRef="#ctx0" brushRef="#br0">1 23 20435,'0'0'8873,"49"-22"-9738,-6 25-2146,7 2-2626,6 0-5157</inkml:trace>
</inkml:ink>
</file>

<file path=ppt/ink/ink6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51.763"/>
    </inkml:context>
    <inkml:brush xml:id="br0">
      <inkml:brushProperty name="width" value="0.025" units="cm"/>
      <inkml:brushProperty name="height" value="0.025" units="cm"/>
    </inkml:brush>
  </inkml:definitions>
  <inkml:trace contextRef="#ctx0" brushRef="#br0">222 1 15150,'0'0'12006,"-3"8"-10874,-13 27-491,-1-2 0,-2 0-1,-45 61 1,32-49 2,-31 56 0,55-78-1733,8-23 1034,0 0 0,0 0 0,0 0 0,0 1 0,0-1 0,0 0 1,0 0-1,0 0 0,0 1 0,0-1 0,0 0 0,0 0 0,0 0 0,0 0 0,0 1 0,0-1 0,1 0 0,-1 0 0,0 0 0,0 1 0,0-1 0,0 0 0,0 0 0,0 0 0,1 0 0,-1 0 0,0 1 0,0-1 0,0 0 0,0 0 0,0 0 0,1 0 0,-1 0 0,0 0 0,0 0 0,0 0 0,1 0 0,-1 0 0,0 0 0,0 0 0,0 0 0,1 0 0,-1 0 0,0 0 0,0 0 0,1 0 0,1-1-410,1 0 0,-1 0 0,0-1 0,1 1 0,-1-1 0,0 0 0,0 1 0,0-1-1,0 0 1,0 0 0,0-1 0,1-2 0,22-33-5198,1-9-2157</inkml:trace>
</inkml:ink>
</file>

<file path=ppt/ink/ink6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52.356"/>
    </inkml:context>
    <inkml:brush xml:id="br0">
      <inkml:brushProperty name="width" value="0.025" units="cm"/>
      <inkml:brushProperty name="height" value="0.025" units="cm"/>
    </inkml:brush>
  </inkml:definitions>
  <inkml:trace contextRef="#ctx0" brushRef="#br0">168 0 14958,'0'0'8841,"-3"9"-7881,-47 126 1635,-39 126 192,85-247-2692,-2 9 87,1-1-1,1 1 1,-2 37 0,6-59 346,4-16 652,3-6-1169,-2 1-1,0-1 1,-1 0 0,-1 0-1,-1-1 1,-1 1 0,-1-1-1,-6-41 1,38 64-220,-18 1 130,1 0 0,0-1 0,0-1 0,0-1 0,21-3 0,-29 1 44,0 0 1,-1 0-1,1-1 1,-1 0-1,0-1 0,0 1 1,9-10-1,-12 10-44,1 0 0,0 1 0,0-1 0,0 1-1,0 0 1,1 0 0,-1 0 0,1 1-1,0 0 1,0 0 0,0 0 0,0 0 0,0 1-1,0-1 1,0 2 0,9-2 0,-12 2 85,0 0 0,0-1 0,0 1 0,0 0 0,0 1 0,0-1 0,0 0 0,0 1-1,0-1 1,0 1 0,0-1 0,0 1 0,0 0 0,0 0 0,0 0 0,-1 0 0,1 0 0,0 0 0,-1 1 0,1-1 0,-1 0 0,1 1 0,-1-1 0,0 1 0,1 0 0,-1-1 0,0 1 0,0 0 0,0 0 0,-1 0 0,1 0 0,0 0 0,-1 0 0,1 2 0,0 5 101,-1 0 0,0 0 0,0 0 0,-1 0 0,-1 0 1,-2 11-1,0-1 263,4-19-363,0 0 0,0 1 0,0-1 0,0 1 0,0-1 0,0 1 0,0-1 0,0 1 0,0-1 0,0 0-1,0 1 1,0-1 0,0 1 0,0-1 0,0 1 0,1-1 0,-1 1 0,0-1 0,0 0 0,0 1 0,1-1 0,-1 0 0,0 1 0,1-1 0,-1 0 0,0 1 0,1-1 0,-1 0-1,0 1 1,1-1 0,-1 0 0,0 0 0,1 1 0,19-1 244,19-14 111,4-12-236,-36 21-131,1-1 1,0 1-1,0 1 0,0-1 1,0 1-1,1 1 1,-1-1-1,1 2 1,16-4-1,-25 7-32,1-1 0,0 1-1,-1 0 1,1-1 0,-1 1 0,1 0 0,-1 0 0,1 0-1,-1 0 1,0-1 0,1 1 0,-1 0 0,0 0 0,0 0 0,0 0-1,1 0 1,-1 0 0,0 0 0,0 0 0,0 0 0,-1 1-1,1 34-43,0-25-194,0-10 155,0 0 1,0 0-1,0 0 1,0 0 0,0 0-1,0 0 1,0 0-1,1-1 1,-1 1 0,0 0-1,1 0 1,-1 0 0,1 0-1,-1 0 1,1 0-1,-1 0 1,1-1 0,0 1-1,-1 0 1,1 0 0,0-1-1,-1 1 1,1 0-1,0-1 1,0 1 0,0-1-1,2 1 1,-1 0-186,0-1 0,1 1 0,-1-1 0,0 0-1,1 0 1,-1 0 0,0 0 0,1-1 0,-1 1 0,0 0 0,4-2 0,2-1-555,-1 1 1,0-1-1,-1-1 1,1 1-1,-1-1 1,1 0-1,5-6 1,3-6-1001,0-1 0,-1 0 1,0-1-1,17-33 0,-10 5 3474,-9 1 4448,-12 45-5863,0-1 0,0 1 0,1-1 0,-1 1 0,0-1-1,0 1 1,0 0 0,0-1 0,0 1 0,0-1 0,0 1 0,0 0 0,0-1 0,0 1 0,0-1 0,-1 1 0,1-1 0,0 1 0,0 0 0,0-1 0,0 1 0,-1 0-1,1-1 1,0 1 0,0 0 0,-1-1 0,1 1 0,0 0 0,-1-1 0,1 1 0,0 0 0,-1 0 0,0-1 0,-14 4 1470,-14 18-1454,-2 16 385,30-35-580,-1 1-1,1-1 1,0 0-1,0 1 1,0-1 0,0 1-1,0-1 1,1 1-1,-1 0 1,1-1-1,-1 1 1,1-1-1,0 1 1,0 0-1,1 5 1,1-7 6,0 1 0,0-1 1,1 1-1,-1-1 0,0 0 0,1 0 0,-1 0 1,1 0-1,-1 0 0,1 0 0,0-1 0,-1 1 1,1-1-1,0 0 0,4 0 0,6 2-87,44 7-705,-38-7 798,0 1 1,1 1-1,-2 1 1,34 12-1,-51-17 31,0 1-1,0-1 0,0 1 1,0-1-1,0 1 0,0 0 0,0-1 1,0 1-1,0 0 0,0 0 1,0 0-1,-1 0 0,1 0 1,0 0-1,-1 0 0,1 0 0,0 0 1,-1 0-1,1 0 0,-1 0 1,0 0-1,1 1 0,-1-1 1,0 0-1,0 0 0,0 0 0,0 1 1,0-1-1,0 0 0,0 0 1,0 0-1,0 1 0,0-1 0,-1 0 1,1 0-1,0 0 0,-1 0 1,1 0-1,-1 1 0,0-1 1,1 0-1,-1 0 0,0 0 0,1-1 1,-1 1-1,0 0 0,-2 2 1,-3 3 271,-1 1 0,1-1 0,-1 0 0,-15 9 0,16-11-285,-37 21 338,41-24-433,-1 1 0,0-1 1,1 0-1,-1 0 0,0-1 1,0 1-1,1 0 1,-1-1-1,0 0 0,0 0 1,0 1-1,0-2 1,-4 1-1,6-1-142,0 0 1,0 0-1,1 0 0,-1-1 1,0 1-1,1 0 0,-1 0 1,1 0-1,0 0 0,-1 0 1,1-1-1,0 1 0,0 0 1,-1 0-1,1-1 0,0 1 1,0 0-1,1 0 1,-1-1-1,0 1 0,0 0 1,1 0-1,-1-2 0,1-1-876,5-34-7424,9-9-7271</inkml:trace>
</inkml:ink>
</file>

<file path=ppt/ink/ink6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53.012"/>
    </inkml:context>
    <inkml:brush xml:id="br0">
      <inkml:brushProperty name="width" value="0.025" units="cm"/>
      <inkml:brushProperty name="height" value="0.025" units="cm"/>
    </inkml:brush>
  </inkml:definitions>
  <inkml:trace contextRef="#ctx0" brushRef="#br0">43 1 20083,'0'0'4783,"-1"12"-3646,-13 104 1060,-13 182 2343,27-298-4539,0 1-1,0-1 1,0 1 0,0-1-1,0 1 1,0-1-1,0 1 1,0 0 0,0-1-1,0 1 1,0-1-1,0 1 1,0-1 0,1 1-1,-1-1 1,0 0-1,0 1 1,0-1-1,1 1 1,-1-1 0,0 1-1,1-1 1,-1 0-1,0 1 1,1-1 0,-1 0-1,1 1 1,-1-1-1,1 0 1,-1 1-1,1-1 1,-1 0 0,0 0-1,1 0 1,-1 1-1,1-1 1,-1 0 0,1 0-1,0 0 1,-1 0-1,1 0 1,-1 0 0,1 0-1,-1 0 1,1 0-1,-1 0 1,1 0-1,-1-1 1,1 1 0,-1 0-1,1 0 1,-1 0-1,1-1 1,-1 1 0,0 0-1,1-1 1,26-20-8,-18 8 7,-1-2 0,0 1 0,-1-1 0,-1 0 0,-1 0 0,0-1 0,0 1 0,-2-1 0,0 0 0,1-26 0,-4 43 0,0 1 0,0-1 0,0 1 0,1 0 0,-1-1 0,0 1 0,0-1 0,1 1 0,-1-1 0,1 1 0,0-1 0,-1 1 0,1-1 0,0 0 0,0 1 0,0-1 0,0 0 0,0 0 0,0 1 0,0-1 0,0 0 0,0 0 0,3 1 0,-1 0 0,0-1 0,0 0 0,0 0 0,0-1 0,0 1 0,0-1 0,0 1 0,0-1 0,0 0 0,1 0 0,3-1 0,2 0 0,-1 0 0,1-1 0,-1 0 0,0-1 0,1 0 0,-2 0 0,1-1 0,9-5 0,5-8 0,0-1 0,27-29 0,-54 56 0,1 1 0,0 0 0,0 0 0,1 0 0,0 0 0,1 0 0,0 1 0,1-1 0,0 17 0,1-26 0,-1 1 0,1-1 0,0 1 0,1 0 0,-1-1 0,0 1 0,0 0 0,1-1 0,-1 1 0,1-1 0,-1 1 0,1-1 0,0 1 0,-1-1 0,1 1 0,0-1 0,0 0 0,0 1 0,0-1 0,0 0 0,0 0 0,1 0 0,-1 0 0,0 0 0,1 0 0,1 1 0,0-1 0,0 0 0,0-1 0,0 1 0,0-1 0,0 1 0,1-1 0,-1 0 0,0 0 0,0-1 0,0 1 0,1-1 0,4-1 0,5-2 0,0-1 0,0 0 0,0-1 0,-1 0 0,15-11 0,-14 8 0,0 0 0,-1-2 0,20-21 0,-28 27 0,0 0 0,0-1 0,0 1 0,-1-1 0,0 1 0,0-1 0,0 0 0,-1-1 0,1 1 0,-2 0 0,3-12 0,-8 10 0,-6 13 0,-8 13 0,14-10 9,0 1 0,1-1 1,0 1-1,0 0 0,1 0 0,0 0 0,-1 17 0,3-24-14,0 1 0,0 0 0,0 0-1,0 0 1,0-1 0,1 1 0,0 0-1,-1 0 1,1-1 0,0 1 0,0-1 0,0 1-1,2 2 1,-2-4-7,0 0 1,1 0-1,-1 0 0,0 0 0,0 0 1,1 0-1,-1 0 0,0 0 0,1-1 1,-1 1-1,1 0 0,-1-1 0,1 1 1,-1-1-1,1 0 0,-1 0 0,1 1 1,0-1-1,-1 0 0,1 0 0,-1 0 1,1-1-1,-1 1 0,4-1 0,-4 1-277,0-1-1,1 1 1,-1-1-1,0 1 0,0-1 1,1 0-1,-1 0 1,0 1-1,0-1 0,0 0 1,0 0-1,0 0 1,0 0-1,0 0 0,0 0 1,-1 0-1,1-1 0,0 1 1,-1 0-1,1 0 1,-1-1-1,1 1 0,0-2 1,6-25-7649</inkml:trace>
</inkml:ink>
</file>

<file path=ppt/ink/ink6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53.341"/>
    </inkml:context>
    <inkml:brush xml:id="br0">
      <inkml:brushProperty name="width" value="0.025" units="cm"/>
      <inkml:brushProperty name="height" value="0.025" units="cm"/>
    </inkml:brush>
  </inkml:definitions>
  <inkml:trace contextRef="#ctx0" brushRef="#br0">0 1 21076,'0'0'4132,"36"60"-3972,-8-36-1217,3-4-2370,-1-4-2307,-3-6-3394</inkml:trace>
</inkml:ink>
</file>

<file path=ppt/ink/ink6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53.675"/>
    </inkml:context>
    <inkml:brush xml:id="br0">
      <inkml:brushProperty name="width" value="0.025" units="cm"/>
      <inkml:brushProperty name="height" value="0.025" units="cm"/>
    </inkml:brush>
  </inkml:definitions>
  <inkml:trace contextRef="#ctx0" brushRef="#br0">141 536 3940,'0'0'25069,"0"12"-25080,0 23 46,1-1 0,2 0-1,15 68 1,-10-73-115,6 21 23,-2 0-1,-2 0 1,6 94-1,-16-140 129,-1 0-1,1 0 0,-1 0 1,0 0-1,0 0 0,0 0 1,0 0-1,-1 0 0,1 0 1,-1-1-1,0 1 0,0-1 1,0 1-1,-1-1 1,1 0-1,-1 0 0,0 0 1,0 0-1,0 0 0,0-1 1,-1 1-1,1-1 0,-1 0 1,1 0-1,-1 0 0,0 0 1,1-1-1,-1 0 0,0 1 1,0-1-1,0-1 1,0 1-1,0-1 0,0 1 1,-1-1-1,1 0 0,0-1 1,0 1-1,0-1 0,0 0 1,0 0-1,0 0 0,0 0 1,1-1-1,-1 1 0,0-1 1,1 0-1,-1 0 0,1-1 1,-1 1-1,1-1 1,0 1-1,0-1 0,0 0 1,-2-4-1,-2-1-70,1-1 0,0-1 0,1 1 0,0-1 0,1 0 0,-1 0 0,2 0 0,0-1 0,0 1 0,1-1 0,0 0 0,0 1 0,2-1 0,-1 0 0,1 0 0,1 0 0,0 0 0,4-18 0,-2 18 0,0-1 0,1 1 0,0-1 0,1 1 0,0 1 0,0-1 0,2 1 0,-1 0 0,1 0 0,0 1 0,1-1 0,0 2 0,1-1 0,0 1 0,0 1 0,19-13 0,43-14-1535,-55 28 511,0-1 0,-1 0 0,0-2 1,-1 1-1,1-2 0,17-15 0,-2-9-5937</inkml:trace>
  <inkml:trace contextRef="#ctx0" brushRef="#br0" timeOffset="1">512 1 21044,'0'0'3203,"-23"72"-1570,21-29-319,2 8-994,2 6-128,11 3-512,2-2-2659,1-7-2690,-2-3-3748</inkml:trace>
</inkml:ink>
</file>

<file path=ppt/ink/ink6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54.063"/>
    </inkml:context>
    <inkml:brush xml:id="br0">
      <inkml:brushProperty name="width" value="0.025" units="cm"/>
      <inkml:brushProperty name="height" value="0.025" units="cm"/>
    </inkml:brush>
  </inkml:definitions>
  <inkml:trace contextRef="#ctx0" brushRef="#br0">0 1 8488,'0'0'21332,"18"47"-22421,-8-47-6054</inkml:trace>
</inkml:ink>
</file>

<file path=ppt/ink/ink6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1:48.338"/>
    </inkml:context>
    <inkml:brush xml:id="br0">
      <inkml:brushProperty name="width" value="0.025" units="cm"/>
      <inkml:brushProperty name="height" value="0.025" units="cm"/>
    </inkml:brush>
  </inkml:definitions>
  <inkml:trace contextRef="#ctx0" brushRef="#br0">210 2151 4324,'-24'19'1592,"1"0"-1,0 1 0,2 1 1,0 1-1,2 1 1,0 1-1,2 1 1,-18 32-1,34-56-1494,0 0 0,1 0 0,-1 0 0,0 0 0,1 0 0,-1 0 0,1 1 0,-1-1-1,1 0 1,-1 0 0,1 0 0,0 1 0,0-1 0,0 0 0,-1 0 0,1 1 0,0-1 0,0 0 0,1 0 0,-1 0 0,0 1 0,1 1 0,0-3-30,0-1 1,0 1 0,0 0 0,0 0-1,0-1 1,1 1 0,-1 0 0,0-1 0,0 0-1,0 1 1,0-1 0,-1 1 0,1-1-1,0 0 1,0 0 0,0 1 0,0-1-1,-1 0 1,1 0 0,0 0 0,-1 0-1,1 0 1,-1 0 0,1-2 0,132-187 3602,106-142-2568,734-793 328,-518 619-618,-316 343-539,-584 665-503,279-344 278,-210 213-59,195-166-195,10 8-1,9 7 0,-147 265 0,282-444 181,20-32-4,1 0 0,0 1 0,0 0 0,0 0-1,2 1 1,-1-1 0,-5 21 0,27-49-877,25-41 917,40-76 1,0-1-22,367-448 72,46 39 98,-46 54 38,-178 148-107,-263 333-82,-5 6 3,0 0 0,0 0 0,0 0 0,-1 0 0,1-1 0,-1 1 0,0-1 0,2-9 0,-5 12 95,-5 7-4,-337 337 20,136-131-36,-586 633 804,479-462-3984,273-332-1433,9-16-2392</inkml:trace>
</inkml:ink>
</file>

<file path=ppt/ink/ink6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1:50.472"/>
    </inkml:context>
    <inkml:brush xml:id="br0">
      <inkml:brushProperty name="width" value="0.025" units="cm"/>
      <inkml:brushProperty name="height" value="0.025" units="cm"/>
    </inkml:brush>
  </inkml:definitions>
  <inkml:trace contextRef="#ctx0" brushRef="#br0">182 651 4388,'5'-104'3193,"0"37"2228,-7-84 0,2 144-5019,-1 0 0,-1 0-1,1 1 1,-1-1 0,0 1 0,-1-1 0,1 1 0,-1 0 0,-1 0 0,-4-7 0,7 11-261,0 1 0,-1-1 1,1 0-1,-1 1 1,1-1-1,-1 1 0,0-1 1,0 1-1,0 0 0,0-1 1,0 1-1,0 0 1,0 1-1,0-1 0,0 0 1,0 0-1,0 1 0,-1-1 1,1 1-1,0 0 0,0 0 1,-1 0-1,1 0 1,0 0-1,0 0 0,0 1 1,-1-1-1,1 1 0,0-1 1,0 1-1,0 0 1,0 0-1,0 0 0,-3 1 1,0 2-38,0 0 1,0 0-1,0 1 1,1-1-1,-1 1 1,1 0-1,0 0 1,0 1-1,1-1 1,0 1-1,0 0 1,0 0-1,1 0 1,0 0-1,-2 8 1,-3 12 81,1 0 1,-2 38-1,3-11 202,3 1-1,8 103 0,-3-129-218,1 0 0,2-1 0,1 1 0,1-1 0,1-1 0,1 1 0,19 33 0,-26-54-168,1-1-1,0 1 0,0-1 0,0 0 0,1 0 1,-1 0-1,1-1 0,0 1 0,1-1 0,7 5 1,-10-8 3,0 0 0,-1 1 0,1-1 0,0 0 0,0-1 0,0 1 0,0 0 0,0-1 0,0 0 0,0 1 0,0-1 0,0 0 0,0-1 0,0 1 0,0 0 0,0-1 0,0 0 0,0 0 0,-1 0 0,1 0 0,0 0 0,0 0 0,-1-1 0,1 1 0,3-4 0,1-2 3,1 0 0,-1-1 0,-1 0 0,1 0 0,-1 0-1,-1-1 1,1 0 0,-2 0 0,1-1 0,-1 1 0,0-1 0,3-19 0,0 3 1,-2-1 0,-1 0 1,0-49-1,-7 38-8,-4 20 0,6 18 0,1-1 0,0 1 0,-1 0 0,1-1 0,0 1 0,-1 0 0,1 0 0,0 0 0,-1-1 0,1 1 0,-1 0 0,1 0 0,0 0 0,-1 0 0,1 0 0,-1 0 0,1-1 0,-1 1 0,1 0 0,0 0 0,-1 0 0,1 1 0,-1-1 0,1 0 0,-1 0 0,1 0 0,0 0 0,-1 0 0,1 0 0,-1 1 0,1-1 0,0 0 0,-1 0 0,1 1 0,-2 0 0,1 1 0,0-1 0,0 0 0,0 1 0,0-1 0,0 1 0,0 0 0,1-1 0,-1 1 0,0 0 0,1-1 0,-1 1 0,1 0 0,0 0 0,-1-1 0,1 1 0,0 3 0,1 38 0,-1-27 0,7 27 0,-7-42 0,0-1 0,0 0 0,0 1 0,1-1 0,-1 0 0,0 1 0,0-1 0,0 0 0,0 1 0,0-1 0,1 0 0,-1 1 0,0-1 0,0 0 0,1 0 0,-1 1 0,0-1 0,1 0 0,-1 0 0,0 0 0,0 1 0,1-1 0,-1 0 0,0 0 0,1 0 0,-1 0 0,0 0 0,1 0 0,-1 0 0,1 1 0,-1-1 0,0 0 0,1 0 0,0-1 0,13-19 0,-1-17 0,-1 0 0,13-78 0,-11 46 0,-14 68 0,0 0 0,0 0 0,0 0 0,0 0 0,0 0 0,1 0 0,-1 0 0,0 0 0,1 1 0,-1-1 0,0 0 0,1 0 0,-1 0 0,1 1 0,-1-1 0,1 0 0,-1 0 0,1 1 0,0-1 0,-1 0 0,1 1 0,0-1 0,0 1 0,-1-1 0,1 1 0,1-1 0,-1 1 0,0 1 0,0-1 0,0 0 0,1 1 0,-1-1 0,0 1 0,0-1 0,-1 1 0,1-1 0,0 1 0,0 0 0,0 0 0,0-1 0,0 1 0,-1 0 0,1 0 0,0 0 0,0 1 0,32 58 0,-26-47 0,9 23 19,-13-27-33,0-1-1,1 0 1,0-1-1,0 1 0,0-1 1,1 0-1,0 0 0,8 8 1,-13-15-42,0 0 0,1 1 1,-1-1-1,0 0 0,1 1 1,-1-1-1,0 0 0,1 0 1,-1 0-1,1 1 0,-1-1 0,0 0 1,1 0-1,-1 0 0,1 0 1,-1 0-1,0 0 0,1 1 0,-1-1 1,1 0-1,-1 0 0,1 0 1,-1-1-1,1 1 0,-1 0 1,0 0-1,1 0 0,-1 0 0,1 0 1,-1 0-1,0-1 0,1 1 1,-1 0-1,1 0 0,-1-1 0,0 1 1,1 0-1,-1 0 0,0-1 1,0 1-1,1 0 0,-1-1 0,0 1 1,0-1-1,1 1 0,-1 0 1,0-1-1,0 1 0,0-1 1,0 1-1,1-1 0,4-25-1854,-5 22 1704,3-39-2369,-1 1 1,-3-1-1,-1 0 0,-2 0 0,-13-54 1,-21-55 726,-7 2 8556,27 93-978,43 154 1651,16 54-5104,-34-129-2216,1-1-1,1 1 1,2-2 0,20 34 0,-28-50-250,0 0 1,0 0 0,1-1 0,-1 1-1,1-1 1,0 1 0,0-1 0,0-1-1,9 6 1,-12-8 33,0 1 0,0-1 0,1 1 1,-1-1-1,0 0 0,0 1 0,1-1 0,-1 0 0,0 0 0,1 0 1,-1 0-1,0 0 0,1 0 0,-1-1 0,0 1 0,0 0 0,1-1 1,-1 1-1,0-1 0,0 1 0,0-1 0,0 1 0,1-1 0,-1 0 1,0 0-1,0 0 0,0 1 0,0-1 0,-1 0 0,1 0 0,0 0 1,0 0-1,-1 0 0,1-1 0,0 1 0,-1 0 0,1 0 1,-1 0-1,1-1 0,-1 1 0,1-2 0,7-28-4858,-3-3-2482</inkml:trace>
</inkml:ink>
</file>

<file path=ppt/ink/ink6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1:50.937"/>
    </inkml:context>
    <inkml:brush xml:id="br0">
      <inkml:brushProperty name="width" value="0.025" units="cm"/>
      <inkml:brushProperty name="height" value="0.025" units="cm"/>
    </inkml:brush>
  </inkml:definitions>
  <inkml:trace contextRef="#ctx0" brushRef="#br0">0 121 17521,'0'0'6235,"3"8"-5579,10 24-47,-13-31-549,1 0 0,0 0 0,0 0 1,0 0-1,0 0 0,0 0 0,0-1 0,0 1 0,0 0 1,0-1-1,0 1 0,0 0 0,0-1 0,1 0 0,-1 1 1,0-1-1,0 0 0,1 1 0,-1-1 0,0 0 0,2 0 1,31-2 511,-25 2-584,-6-1 239,-1 1-1,1 0 0,0-1 0,0 0 0,-1 0 0,1 0 0,0 0 0,-1 0 0,1 0 0,-1 0 0,1-1 0,2-2 0,-4 4-134,0-1-1,0 0 0,0 0 1,0 0-1,0 1 0,-1-1 1,1 0-1,0 0 0,0 0 1,-1 0-1,1 0 0,-1-1 1,1 1-1,-1 0 0,1 0 1,-1 0-1,0 0 0,0 0 1,1-1-1,-1 1 0,0 0 1,0 0-1,0-1 0,0 1 1,0 0-1,-1 0 0,1 0 1,0-1-1,0 1 0,-1 0 1,0-2-1,1 3-91,-1 0 0,1 0 0,0-1 0,-1 1 0,1 0 0,-1 0 0,1-1 0,0 1 0,-1 0 0,1 0 0,-1 0 0,1 0 0,-1 0 0,1 0 0,-1 0 0,1 0 0,-1 0 0,1 0 0,-1 0 0,1 0 0,0 0 0,-1 0 0,1 0 0,-1 0 0,1 0 0,-1 1 0,1-1 0,-1 0 0,1 0 0,0 1 0,-1-1 0,1 0 0,0 0 0,-1 1 0,-13 10 0,10-6 0,-1 1 0,1-1 0,1 1 0,-1 0 0,1 0 0,0 1 0,0-1 0,1 0 0,0 1 0,0 0 0,0-1 0,1 1 0,0 0 0,1 0 0,-1 0 0,1 0 0,1 10 0,-1-16 0,1 0 0,-1-1 0,0 1 0,0 0 0,0 0 0,1-1 0,-1 1 0,0 0 0,1 0 0,-1-1 0,0 1 0,1 0 0,-1-1 0,1 1 0,-1-1 0,1 1 0,-1 0 0,1-1 0,0 1 0,-1-1 0,1 0 0,0 1 0,-1-1 0,1 1 0,0-1 0,-1 0 0,1 0 0,0 1 0,0-1 0,0 0 0,-1 0 0,1 0 0,0 0 0,0 0 0,-1 0 0,1 0 0,0 0 0,0 0 0,0 0 0,-1-1 0,1 1 0,0 0 0,0 0 0,1-1 0,0-1 0,1 1 0,-1 0 0,0-1 0,1 0 0,-1 1 0,0-1 0,0 0 0,0 0 0,0 0 0,0-1 0,2-2 0,2-10 0,0 0 0,0-1 0,-2 0 0,0 0 0,0 0 0,-2 0 0,0 0 0,-1-1 0,0 1 0,-2-1 0,-3-25 0,4 40 0,-1 1 0,1-1 0,-1 1 0,1-1 0,-1 1 0,0-1 0,0 1 0,1 0 0,-1-1 0,0 1 0,0 0 0,0 0 0,-1 0 0,1 0 0,0 0 0,0 0 0,-1 0 0,1 0 0,0 0 0,-1 0 0,1 1 0,-1-1 0,1 1 0,-2-1 0,2 1 0,0-1 0,0 1 0,0 0 0,0 0 0,0 0 0,1 0 0,-1 0 0,0 0 0,0 0 0,0 0 0,0 0 0,0 0 0,0 0 0,1 1 0,-1-1 0,0 0 0,0 0 0,0 1 0,0-1 0,1 1 0,-1-1 0,0 1 0,0-1 0,1 1 0,-1 0 0,1-1 0,-1 1 0,0 0 0,1-1 0,-1 1 0,1 0 0,-1 0 0,1-1 0,0 1 0,-1 0 0,1 0 0,0 0 0,0 0 0,-1-1 0,1 3 0,0 0-293,-1 0-1,1 1 1,0-1-1,0 0 1,0 1-1,1-1 1,-1 0 0,1 0-1,1 4 1,-1-5-118,0 0 0,0 0 1,0-1-1,0 1 0,0 0 0,0-1 1,0 1-1,1-1 0,-1 1 1,0-1-1,1 0 0,0 1 1,-1-1-1,1 0 0,0 0 0,-1 0 1,1 0-1,0-1 0,0 1 1,0 0-1,0-1 0,0 1 1,0-1-1,3 0 0,19 1-9609</inkml:trace>
</inkml:ink>
</file>

<file path=ppt/ink/ink6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1:52.033"/>
    </inkml:context>
    <inkml:brush xml:id="br0">
      <inkml:brushProperty name="width" value="0.025" units="cm"/>
      <inkml:brushProperty name="height" value="0.025" units="cm"/>
    </inkml:brush>
  </inkml:definitions>
  <inkml:trace contextRef="#ctx0" brushRef="#br0">1 0 21460,'9'36'2469,"3"0"-1,30 65 0,-16-40-947,-16-35-962,23 50 537,-30-69-1056,1-1-1,0 0 0,0 0 0,0 0 0,0-1 0,1 0 0,0 1 0,11 7 0,-16-13-37,0 1-1,0-1 0,1 0 1,-1 0-1,0 0 1,1 0-1,-1 0 0,0 1 1,1-1-1,-1 0 0,0 0 1,1 0-1,-1 0 1,0 0-1,1 0 0,-1 0 1,0 0-1,1 0 0,-1 0 1,0 0-1,1 0 1,-1 0-1,1 0 0,-1-1 1,0 1-1,0 0 0,1 0 1,-1 0-1,0 0 1,1-1-1,-1 1 0,0 0 1,0 0-1,1-1 0,-1 1 1,0 0-1,0 0 1,1-1-1,-1 1 0,0 0 1,0-1-1,0 1 0,0 0 1,0-1-1,1 1 1,-1 0-1,0-1 0,0 1 1,4-30 125,-8-32 52,4 62-179,0 0 0,0 0 0,0 0 0,0 0 0,0 0 0,0 1 0,0-1 0,-1 0 0,1 0 0,0 0 0,0 0 0,0 0 0,0 0 0,0 0 0,0 0 0,0 0 0,2 15 0,-2-12 0,1 1 0,0-1 0,-1 0 0,2 1 0,-1-1 0,0 0 0,0 0 0,1 0 0,3 5 0,-3-11 0,0-1 0,0 1 0,0 0 0,1-1 0,-1 1 0,1 1 0,0-1 0,0 0 0,5-4 0,-3 6 0,0-1 0,1 1 0,-1 0 0,0 0 0,0 1 0,1-1 0,-1 1 0,0 0 0,1 1 0,-1-1 0,0 1 0,0 0 0,1 0 0,-1 1 0,0 0 0,0 0 0,-1 0 0,1 0 0,0 1 0,-1 0 0,1 0 0,4 4 0,-7-6 0,1 1 0,-1-1 0,0 1 0,0-1 0,0 1 0,0 0 0,0 0 0,-1 0 0,1 0 0,-1 0 0,1 1 0,-1-1 0,0 0 0,0 1 0,1-1 0,-2 1 0,1-1 0,0 1 0,-1-1 0,1 1 0,-1-1 0,1 1 0,-1 0 0,0-1 0,0 1 0,-1 0 0,1-1 0,0 1 0,-1 0 0,0-1 0,0 1 0,1-1 0,-1 1 0,-1-1 0,1 0 0,0 1 0,-1-1 0,1 0 0,-1 0 0,1 0 0,-1 0 0,0 0 0,0 0 0,-2 1 0,-6 5 0,0-1 0,-1 0 0,1-1 0,-1 0 0,-1-1 0,1 0 0,-1-1 0,0 0 0,0-1 0,0 0 0,0-1 0,-1 0 0,1-1 0,-25-1 0,33-4-234,9-4-410,11-7-1532,-15 14 2068,25-18-5633,36-34 1,-28 20-1141</inkml:trace>
</inkml:ink>
</file>

<file path=ppt/ink/ink6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1:52.691"/>
    </inkml:context>
    <inkml:brush xml:id="br0">
      <inkml:brushProperty name="width" value="0.025" units="cm"/>
      <inkml:brushProperty name="height" value="0.025" units="cm"/>
    </inkml:brush>
  </inkml:definitions>
  <inkml:trace contextRef="#ctx0" brushRef="#br0">38 233 19282,'0'0'7527,"-6"8"-6000,1 1-1330,1 0 0,0 1 1,0-1-1,1 1 0,0 0 0,1 0 0,-2 18 1,3-23-112,1 1 0,-1-1 0,1 0 1,0 0-1,0 0 0,1 1 1,0-1-1,0 0 0,0 0 1,0 0-1,1 0 0,0 0 1,0-1-1,0 1 0,0 0 0,1-1 1,0 0-1,0 1 0,0-1 1,4 4-1,-6-7-81,0 0-1,1 0 1,-1 0 0,0 0-1,1 0 1,-1-1-1,0 1 1,1 0 0,-1-1-1,1 1 1,-1 0 0,1-1-1,-1 0 1,1 1-1,-1-1 1,1 0 0,-1 0-1,1 0 1,-1 0 0,1 0-1,0 0 1,-1-1-1,1 1 1,-1 0 0,3-2-1,-1 1 20,-1-1 0,1 0 0,-1 0 0,0 0 0,1 0 0,-1 0 0,0-1 0,0 1 0,0-1 0,-1 1 0,1-1 1,1-3-1,2-5 71,0 0 0,-1 0 0,0-1 0,-1 1 0,3-20 1,-2 3-136,-2 1 1,-2-1-1,0 0 1,-2 1-1,0-1 1,-3 1-1,0 0 1,-1 0-1,-15-38 1,18 87-211,1-1 1,2 43 0,1-48 491,1-1 0,8 30 0,-10-42-236,0 0 1,1-1 0,0 1-1,0-1 1,0 1-1,0-1 1,0 1 0,0-1-1,1 1 1,-1-1-1,1 0 1,0 0-1,0 0 1,-1 0 0,1 0-1,0 0 1,1 0-1,-1-1 1,0 1 0,0-1-1,1 0 1,-1 1-1,1-1 1,-1 0-1,5 1 1,-5-2 0,0-1 0,0 1 0,0-1-1,0 1 1,0-1 0,0 0 0,0 1 0,-1-1 0,1 0-1,0 0 1,0 0 0,-1 0 0,1-1 0,0 1 0,-1 0 0,0-1-1,1 1 1,-1-1 0,0 0 0,0 1 0,0-1 0,0 0-1,0 0 1,0 1 0,0-1 0,1-4 0,15-56 86,-16 55-104,3-49 3,-2 34 23,5 54-6,-4-17-9,1 0 0,0 0 0,8 19 0,-11-31 0,1 0 0,-1 0 0,1-1 0,0 1 0,0 0 0,0 0 0,0-1 0,0 1 0,0-1 0,5 3 0,-6-4 0,0-1 0,0 1 0,0 0 0,0-1 0,1 0 0,-1 1 0,0-1 0,1 0 0,-1 1 0,0-1 0,1 0 0,-1 0 0,0 0 0,1 0 0,-1 0 0,0-1 0,0 1 0,1 0 0,-1-1 0,0 1 0,0 0 0,1-1 0,-1 0 0,0 1 0,0-1 0,2-1 0,0-1 0,0 0 0,0 0 0,0 0 0,0-1 0,-1 1 0,1-1 0,-1 0 0,0 1 0,0-1 0,0 0 0,-1 0 0,1-1 0,0-4 0,13-64 0,-13 59 0,6-51 0,-3 60 0,1 15 0,2 13 0,-3-4 0,1 5 0,1-1 0,1 1 0,17 32 0,-24-55 2,-1 0 0,1-1-1,-1 1 1,0-1 0,1 1 0,-1-1-1,1 1 1,-1-1 0,1 1 0,-1-1 0,1 0-1,0 1 1,-1-1 0,1 0 0,0 1-1,-1-1 1,1 0 0,0 0 0,-1 1 0,1-1-1,0 0 1,-1 0 0,1 0 0,0 0-1,-1 0 1,1 0 0,0 0 0,0 0 0,-1 0-1,1-1 1,0 1 0,-1 0 0,1 0-1,-1-1 1,1 1 0,0 0 0,-1-1 0,1 1-1,-1 0 1,1-1 0,0 1 0,-1-1-1,1 1 1,-1-1 0,0 1 0,1-1 0,-1 0-1,1 1 1,-1-1 0,1-1 0,27-40-190,-22 31-105,7-12-3747,-8-2-6397,-5 7-2690</inkml:trace>
</inkml:ink>
</file>

<file path=ppt/ink/ink6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1:53.036"/>
    </inkml:context>
    <inkml:brush xml:id="br0">
      <inkml:brushProperty name="width" value="0.025" units="cm"/>
      <inkml:brushProperty name="height" value="0.025" units="cm"/>
    </inkml:brush>
  </inkml:definitions>
  <inkml:trace contextRef="#ctx0" brushRef="#br0">0 43 12236,'0'0'17008,"52"-43"-36355</inkml:trace>
</inkml:ink>
</file>

<file path=ppt/ink/ink6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1:53.455"/>
    </inkml:context>
    <inkml:brush xml:id="br0">
      <inkml:brushProperty name="width" value="0.025" units="cm"/>
      <inkml:brushProperty name="height" value="0.025" units="cm"/>
    </inkml:brush>
  </inkml:definitions>
  <inkml:trace contextRef="#ctx0" brushRef="#br0">1 632 10858,'0'0'12903,"1"9"-11536,-1-5-1256,0 1 0,1-1 1,0 1-1,0 0 0,0-1 0,1 0 1,-1 1-1,1-1 0,0 0 0,0 0 1,1 0-1,-1 0 0,1 0 1,0 0-1,0-1 0,0 1 0,1-1 1,-1 0-1,1 0 0,-1 0 0,1-1 1,0 1-1,0-1 0,0 0 1,1 0-1,-1 0 0,0-1 0,1 1 1,-1-1-1,1 0 0,7 0 0,5-2 58,16 1-722,-32 0 512,-1 0 0,1 0-1,0 0 1,0 1 0,-1-1 0,1 0 0,0 0 0,0 1 0,-1-1 0,1 0-1,-1 1 1,1-1 0,0 1 0,-1-1 0,1 1 0,-1-1 0,1 1-1,-1-1 1,1 1 0,-1 0 0,1-1 0,-1 1 0,1 0 0,-1-1 0,0 1-1,0 0 1,1-1 0,-1 1 0,0 0 0,0 0 0,0-1 0,0 1 0,0 1-1,-5 34 507,11-62-59,127-347-3220,-122 352 3140,-11 21-301,0 0-1,0 0 0,0 0 1,0 0-1,1 0 1,-1 0-1,0-1 0,0 1 1,0 0-1,1 0 0,-1 0 1,0 0-1,0 0 0,1 0 1,-1 0-1,0 0 0,0 0 1,1 0-1,-1 0 0,0 0 1,0 0-1,0 0 0,1 0 1,-1 0-1,0 0 0,0 0 1,0 1-1,1-1 0,-1 0 1,0 0-1,0 0 1,0 0-1,1 0 0,-1 0 1,0 1-1,0-1 0,0 0 1,0 0-1,1 0 0,-1 1 1,0-1-1,0 0 0,12 39 2307,-4-11-2223,-7-26-112,-1 0 1,1 0-1,0 0 0,0 0 1,0 0-1,0 0 0,0 0 1,0-1-1,0 1 0,1 0 1,-1-1-1,1 1 0,-1-1 1,1 1-1,0-1 1,-1 0-1,1 1 0,0-1 1,0 0-1,0-1 0,0 1 1,0 0-1,0 0 0,0-1 1,0 1-1,0-1 0,0 0 1,0 1-1,1-1 0,3-1 1,-1 0-62,0 0 0,0-1 0,0 0 0,-1-1 1,1 1-1,0-1 0,-1 1 0,0-2 0,1 1 0,-1 0 0,5-6 0,3-3-591,1 1 0,1 0 0,0 1 0,29-16-1,-38 24 500,-1 0 1,1 0-1,0 0 0,0 1 0,0 0 0,0 0 0,0 0 0,0 0 0,8 1 0,-11 0 168,1 1 1,0-1-1,-1 1 0,1-1 0,0 1 0,-1 0 0,1 0 0,-1 0 0,1 1 0,-1-1 1,0 1-1,1-1 0,-1 1 0,0 0 0,0 0 0,0 0 0,0 0 0,2 3 0,8 15 942,-2 0-1,0 0 0,-2 1 1,0 0-1,-1 1 1,-1 0-1,-1 0 0,-1 0 1,2 40-1,-6-62-952,0 0 0,0 0 0,0 1 0,0-1 0,0 0 0,0 0 0,0 0 0,0 1 0,0-1 0,0 0 0,-1 0 0,1 0 0,0 1 0,0-1 0,0 0 0,0 0 0,0 0 0,0 1 0,-1-1 0,1 0 0,0 0 0,0 0 0,0 0 0,0 0 0,-1 1 0,1-1 0,0 0 0,0 0 0,0 0 0,-1 0 0,1 0 0,0 0 0,0 0 0,0 0 0,-1 0 0,1 0 0,0 0 0,0 0 0,-1 0 0,1 0 0,0 0 0,0 0 0,0 0 0,-1 0 0,1 0 0,0 0 0,0 0 0,-1 0 0,1 0 0,0 0 0,0-1 0,0 1 0,-1 0 0,-9-5 0,3-1 0,-1 0 0,1 0 0,0 0 0,0-1 0,1 0 0,0-1 0,0 1 0,1-1 0,0 0 0,0-1 0,1 1 0,0-1 0,0 0 0,1 0 0,0 0 0,1 0 0,-2-16 0,3 13 0,0 0 0,1 0 0,1 0 0,0-1 0,0 1 0,1 0 0,1 0 0,0 0 0,1 1 0,0-1 0,1 1 0,0 0 0,9-15 0,15-15-543,58-66 0,-12 16-3160,-25 25-6146</inkml:trace>
</inkml:ink>
</file>

<file path=ppt/ink/ink6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1:54.951"/>
    </inkml:context>
    <inkml:brush xml:id="br0">
      <inkml:brushProperty name="width" value="0.025" units="cm"/>
      <inkml:brushProperty name="height" value="0.025" units="cm"/>
    </inkml:brush>
  </inkml:definitions>
  <inkml:trace contextRef="#ctx0" brushRef="#br0">73 6 10634,'0'0'12700,"-8"-2"-11558,6 2-1126,0-1 0,0 0 0,0 1 0,0-1 0,0 1 0,1 0 0,-1 0 0,0 0 0,0 0 0,0 0-1,0 0 1,0 0 0,0 1 0,0-1 0,0 1 0,1-1 0,-1 1 0,0 0 0,-3 1 0,3 1-10,0-1 1,0 1-1,1 0 1,-1-1-1,1 1 0,-1 0 1,1 0-1,0 0 1,0 0-1,0 0 1,0 1-1,1-1 1,0 0-1,-1 0 1,1 5-1,-5 86 867,5-84-615,0-1-1,1 1 0,0 0 0,1-1 0,0 1 1,0-1-1,6 15 0,-7-23-249,-1 1 0,1 0 1,0-1-1,0 1 0,0 0 0,0-1 0,0 1 1,0-1-1,1 1 0,-1-1 0,0 0 0,1 0 1,-1 1-1,1-1 0,0 0 0,-1 0 0,1-1 1,0 1-1,-1 0 0,1 0 0,0-1 0,0 1 1,0-1-1,-1 0 0,1 1 0,0-1 0,0 0 1,0 0-1,0 0 0,0 0 0,0-1 0,-1 1 1,1 0-1,3-2 0,5-2-6,1 0 0,-1-1 0,0-1 0,0 0 0,9-7 0,-13 8-7,0 1 1,1-1-1,-1 1 1,1 1-1,0 0 0,14-5 1,-20 8 11,0-1-1,0 1 1,0 0-1,0 0 1,0 0-1,0 0 1,0 0 0,0 0-1,0 0 1,0 1-1,0-1 1,0 0 0,0 1-1,0-1 1,0 0-1,0 1 1,0-1 0,-1 1-1,1-1 1,0 1-1,0 0 1,0-1 0,-1 1-1,1 0 1,0-1-1,-1 1 1,1 0 0,0 0-1,-1 0 1,1 1-1,0 2 77,0-1 1,0 0-1,0 0 0,-1 1 0,0-1 0,0 0 0,0 1 0,0-1 1,-1 7-1,-2 2 351,1 1 1,-2 0-1,0-1 1,-7 16-1,-109 176 1029,120-204-1476,0 0-1,0 0 1,0-1 0,0 1 0,0 0-1,0 0 1,0 0 0,0-1 0,-1 1-1,1 0 1,0 0 0,0 0-1,0-1 1,0 1 0,0 0 0,-1 0-1,1 0 1,0 0 0,0 0 0,0-1-1,0 1 1,-1 0 0,1 0-1,0 0 1,0 0 0,0 0 0,-1 0-1,1 0 1,0 0 0,0 0-1,-1 0 1,1 0 0,0 0 0,0 0-1,0 0 1,-1 0 0,1 0 0,0 0-1,0 0 1,-1 0 0,1 0-1,0 0 1,0 0 0,0 0 0,-1 0-1,1 0 1,0 0 0,0 1 0,0-1-1,-1 0 1,1 0 0,0 0-1,0 0 1,0 1 0,0-1 0,-1 0-1,1-29-2143,1 21 971,3-106-9298,-4 41 2647</inkml:trace>
</inkml:ink>
</file>

<file path=ppt/ink/ink6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1:55.294"/>
    </inkml:context>
    <inkml:brush xml:id="br0">
      <inkml:brushProperty name="width" value="0.025" units="cm"/>
      <inkml:brushProperty name="height" value="0.025" units="cm"/>
    </inkml:brush>
  </inkml:definitions>
  <inkml:trace contextRef="#ctx0" brushRef="#br0">0 0 17585,'0'0'9417,"9"4"-8755,2 2-367,0 0 0,0 1 1,0 0-1,-1 1 1,0 0-1,0 0 1,10 14-1,65 82 382,-35-40-402,-17-22 337,-20-25-365,0 0 0,1-1 1,25 24-1,-52-70-60,-1 12-187,0 1 0,-1 0 0,0 1 0,-2 1 0,0 0 0,0 1 0,-1 1 0,-1 1 0,0 0 0,-1 2 0,-25-11 0,53 23-507,0 0-1,0 0 1,0-1-1,1 0 1,-1-1 0,0 1-1,1-2 1,-1 1-1,0-1 1,1-1-1,-1 1 1,0-1 0,0-1-1,10-3 1,-8 0-460,1 1 1,-1-1 0,-1-1-1,1 1 1,-1-2 0,0 1-1,-1-1 1,0-1-1,0 1 1,8-13 0,8-15-5616</inkml:trace>
</inkml:ink>
</file>

<file path=ppt/ink/ink6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1:55.681"/>
    </inkml:context>
    <inkml:brush xml:id="br0">
      <inkml:brushProperty name="width" value="0.025" units="cm"/>
      <inkml:brushProperty name="height" value="0.025" units="cm"/>
    </inkml:brush>
  </inkml:definitions>
  <inkml:trace contextRef="#ctx0" brushRef="#br0">8 234 8456,'0'0'9908,"-1"10"-6876,-6 114 2086,7-106-4342,1-1-1,0 0 0,1 0 0,1 0 0,8 30 0,-11-46-768,0-1-1,1 0 1,-1 1-1,0-1 0,0 1 1,0-1-1,0 0 0,0 1 1,0-1-1,1 0 1,-1 1-1,0-1 0,0 0 1,0 1-1,1-1 0,-1 0 1,0 0-1,1 1 1,-1-1-1,0 0 0,0 0 1,1 0-1,-1 1 0,0-1 1,1 0-1,-1 0 1,1 0-1,-1 0 0,0 0 1,1 1-1,-1-1 0,0 0 1,1 0-1,-1 0 1,1 0-1,-1 0 0,0 0 1,1 0-1,-1-1 0,0 1 1,1 0-1,-1 0 1,1 0-1,-1 0 0,0 0 1,1 0-1,-1-1 0,0 1 1,0 0-1,1 0 1,-1-1-1,0 1 0,1 0 1,-1 0-1,0-1 0,0 1 1,1 0-1,-1-1 1,0 1-1,0 0 0,0-1 1,0 1-1,1 0 0,-1-1 1,0 1-1,0-1 1,0 1-1,0 0 0,0-1 1,13-29 571,-12 28-497,5-15 73,28-67-39,-32 79-189,1 1 1,-1-1 0,1 1-1,0 0 1,0-1 0,0 1-1,1 1 1,-1-1-1,1 0 1,0 1 0,0 0-1,0 0 1,9-5-1,-11 7 62,-1 0 0,1 1-1,-1-1 1,1 1-1,0 0 1,-1-1 0,1 1-1,-1 0 1,1 0-1,0 0 1,-1 0-1,1 0 1,0 0 0,-1 1-1,1-1 1,-1 1-1,1-1 1,-1 1-1,1-1 1,-1 1 0,1 0-1,1 1 1,20 27 79,-21-26-12,-1 0 0,1 0 1,0 0-1,1 0 0,-1 0 1,0 0-1,1 0 0,0-1 1,0 0-1,4 4 0,-6-35 810,-5 7-865,-1 0 0,-1 0 0,-1 0 0,-1 1 0,-20-37 0,-9-28 0,39 85-304,0-1 1,0 0-1,1 1 0,-1 0 0,0 0 1,1 0-1,-1 0 0,1 0 1,-1 0-1,1 0 0,3 0 1,6-3-1503,-6 1 683,0 0 0,-1 0 0,1-1-1,-1 0 1,0 0 0,0 0 0,0-1 0,-1 0 0,1 0 0,3-5 0,5-14-6761</inkml:trace>
</inkml:ink>
</file>

<file path=ppt/ink/ink6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1:56.024"/>
    </inkml:context>
    <inkml:brush xml:id="br0">
      <inkml:brushProperty name="width" value="0.025" units="cm"/>
      <inkml:brushProperty name="height" value="0.025" units="cm"/>
    </inkml:brush>
  </inkml:definitions>
  <inkml:trace contextRef="#ctx0" brushRef="#br0">2 15 13613,'0'0'12129,"-1"8"-10741,1 2-1150,0 0 1,1 0 0,0-1-1,0 1 1,1 0 0,1 0-1,0-1 1,0 1 0,0-1-1,1 0 1,1 0 0,6 11-1,2 1 44,1 1 0,1-2-1,1 0 1,19 19 0,-30-34-267,0 0 1,1-1 0,-1 1 0,1-1 0,0-1 0,0 1-1,9 3 1,-13-6 6,-1 0 0,0-1 0,1 1 0,-1-1 0,1 0 1,-1 1-1,1-1 0,-1 0 0,0 0 0,1 0 0,-1 0 0,1 0 0,-1 0 0,1-1 0,-1 1 0,1 0 0,-1-1 0,0 1 0,1-1 0,-1 1 0,0-1 0,0 0 0,1 0 0,-1 0 0,0 1 0,0-1 0,0 0 0,0 0 0,0 0 0,0 0 0,0-1 1,0 1-1,0 0 0,-1 0 0,1-1 0,0 1 0,-1 0 0,1-1 0,-1 1 0,1-2 0,4-17-32,0 0 1,-2 0-1,0 0 1,-1 0-1,-1 0 1,-3-31-1,-6-7-3619,-8 8-5322,8 36 554</inkml:trace>
</inkml:ink>
</file>

<file path=ppt/ink/ink6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1:56.384"/>
    </inkml:context>
    <inkml:brush xml:id="br0">
      <inkml:brushProperty name="width" value="0.025" units="cm"/>
      <inkml:brushProperty name="height" value="0.025" units="cm"/>
    </inkml:brush>
  </inkml:definitions>
  <inkml:trace contextRef="#ctx0" brushRef="#br0">1 55 9801,'0'0'9097,"27"51"-5990,-14-49-993,2-2 0,3-2-609,3-11-1152,2-6-674,2-4-2786,-3-2-3779,0 0-7240</inkml:trace>
</inkml:ink>
</file>

<file path=ppt/ink/ink6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1:57.284"/>
    </inkml:context>
    <inkml:brush xml:id="br0">
      <inkml:brushProperty name="width" value="0.025" units="cm"/>
      <inkml:brushProperty name="height" value="0.025" units="cm"/>
    </inkml:brush>
  </inkml:definitions>
  <inkml:trace contextRef="#ctx0" brushRef="#br0">1 1 4773</inkml:trace>
</inkml:ink>
</file>

<file path=ppt/ink/ink6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1:57.628"/>
    </inkml:context>
    <inkml:brush xml:id="br0">
      <inkml:brushProperty name="width" value="0.025" units="cm"/>
      <inkml:brushProperty name="height" value="0.025" units="cm"/>
    </inkml:brush>
  </inkml:definitions>
  <inkml:trace contextRef="#ctx0" brushRef="#br0">0 0 17392,'0'0'5638,"51"8"-4805,-20 29 544,10 11 353,3 8-417,-3 11-769,-1-4-287,-5-6-161,-5-14-64,-2-13-64,-5-12-385,-8-12-864,-9-6-833,-6-13-1409,-20-7-3204</inkml:trace>
</inkml:ink>
</file>

<file path=ppt/ink/ink6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1:57.954"/>
    </inkml:context>
    <inkml:brush xml:id="br0">
      <inkml:brushProperty name="width" value="0.025" units="cm"/>
      <inkml:brushProperty name="height" value="0.025" units="cm"/>
    </inkml:brush>
  </inkml:definitions>
  <inkml:trace contextRef="#ctx0" brushRef="#br0">16 542 20083,'0'0'8162,"-5"-11"-6624,3 7-1481,1 0 0,-1 0 0,1-1 0,0 1 0,0-1 0,0 1 0,0-1 0,1 0 0,0 1 0,0-1 0,0 1 0,0-1 0,1 0 0,0 1 0,0-1 0,0 1 0,1-1 0,-1 1 0,1 0 0,0 0 0,0 0 0,0 0 0,1 0 0,4-6 0,25-33 188,2 1 0,1 1 0,67-59 0,-71 74-149,1 2 1,0 1-1,2 1 1,1 2-1,57-26 1,-77 41-97,-1-1 0,1 2 0,0 0 0,0 1 0,0 0 0,1 1 0,23 0 0,-33 3 0,-1-1 0,1 0 0,-1 1 0,1 0 0,-1 1 0,0-1 0,1 1 0,-1 0 0,0 0 0,0 1 0,-1-1 0,1 1 0,0 0 0,-1 0 0,1 1 0,-1-1 0,0 1 0,-1 0 0,1 0 0,0 1 0,-1-1 0,0 1 0,0-1 0,2 7 0,0 0 0,-1 2 0,0-1 0,-1 0 0,0 1 0,-1-1 0,0 1 0,-1 0 0,-1 0 0,0-1 0,-1 1 0,0 0 0,-1 0 0,-3 13 0,-3 6 0,-2-1 0,-1 0 0,-28 55 0,15-39 0,-45 64 0,57-93 0,-2-1 0,0-1 0,0 0 0,-2-1 0,0 0 0,-25 17 0,33-28 0,1 1 0,-1-1 0,0 0 0,-1-1 0,1 0 0,-12 3 0,17-6 0,1 1 0,-1-1 0,0 1 0,0-1 0,0 0 0,0 0 0,0 0 0,0 0 0,0 0 0,1-1 0,-1 1 0,0-1 0,0 0 0,0 0 0,1 0 0,-1 0 0,0-1 0,1 1 0,-1-1 0,1 1 0,0-1 0,-5-4 0,3-1-323,0-1 0,1 0 0,0 0 0,0 0 0,0 0 0,1 0 0,1-1 0,-1 1 0,1-1 0,1 1 0,0-14 0,-1-51-8165</inkml:trace>
</inkml:ink>
</file>

<file path=ppt/ink/ink7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03.026"/>
    </inkml:context>
    <inkml:brush xml:id="br0">
      <inkml:brushProperty name="width" value="0.025" units="cm"/>
      <inkml:brushProperty name="height" value="0.025" units="cm"/>
    </inkml:brush>
  </inkml:definitions>
  <inkml:trace contextRef="#ctx0" brushRef="#br0">0 1251 12460,'0'0'12956,"8"11"-11675,240 317 4159,-240-323-5197,-9-17-43,-10-20-13,-27-47-187,12 31 0,3-2 0,-31-98 0,53 142 0,-1 0 0,1 1 0,0-1 0,1 0 0,-1 0 0,2-12 0,-1 17 0,0-1 0,1 1 0,-1 0 0,0 0 0,1 0 0,-1 0 0,1 0 0,-1 0 0,1 0 0,-1 0 0,1 0 0,0 0 0,-1 1 0,1-1 0,0 0 0,0 0 0,0 0 0,-1 1 0,1-1 0,0 1 0,0-1 0,0 1 0,0-1 0,0 1 0,0-1 0,0 1 0,1 0 0,-1-1 0,0 1 0,0 0 0,0 0 0,0 0 0,0 0 0,0 0 0,0 0 0,1 0 0,-1 0 0,0 1 0,0-1 0,0 0 0,0 1 0,1 0 0,1 0 0,-1 0 0,0 0 0,0 1 0,-1-1 0,1 1 0,0-1 0,0 1 0,-1 0 0,1 0 0,-1-1 0,1 1 0,-1 0 0,0 0 0,0 1 0,0-1 0,0 0 0,0 0 0,0 0 0,-1 1 0,1-1 0,-1 0 0,1 4 0,5 58 0,-6-60 0,1 16 0,0-8 0,0 0 0,-1 0 0,0 0 0,-1 0 0,0 0 0,-1-1 0,-1 1 0,0 0 0,-4 11 0,7-21 2,-1-1 1,0 0-1,1 0 0,-1 1 1,0-1-1,0 0 0,0 0 1,1 0-1,-1 0 1,-1 0-1,1 0 0,0 0 1,0 0-1,0 0 0,0-1 1,-3 2-1,3-2 0,1 0-1,-1 0 1,0 0 0,1 0-1,-1 0 1,0 0 0,0 0-1,1 0 1,-1 0 0,0 0-1,1-1 1,-1 1 0,0 0-1,1-1 1,-1 1 0,0 0-1,1-1 1,-1 1 0,1-1-1,-1 1 1,1-1 0,-1 1-1,0-1 1,-1-3-42,0 1 0,-1 0 0,1-1 0,1 1 0,-1-1 0,1 0 0,-1 0 0,1 1 0,-1-9 0,-1-51-3090,4 49 901,1 0-1,0 0 1,1 1 0,8-21-1,-5 16-740,2 1 0,18-31 0,17-7 15117,-37 60-5573,10 18-3167,2 17-6047,-13-29 4187,-2-2-1620,6 12 734,-6-21-115,-2-11-14,-1 0-478,-2 0-1,0 1 1,0-1 0,0 1 0,-2 0-1,1-1 1,-1 2 0,-1-1 0,0 0-1,0 1 1,-1 0 0,0 0 0,0 0-1,-13-12 1,19 21-54,0 0 0,0 0 0,0 0 0,0 0 0,0 0 0,0-1 0,0 1 0,-1 0 0,1 0 0,0 0 0,0 0 0,0 0 0,0 0 0,0 0 0,0 0 0,0-1 0,0 1 0,-1 0 0,1 0 0,0 0 0,0 0 0,0 0 0,0 0 0,0 0 0,0 0 0,-1 0 0,1 0 0,0 0 0,0 0 0,0 0 0,0 0 0,0 0 0,0 0 0,-1 0 0,1 0 0,0 0 0,0 0 0,0 0 0,0 0 0,0 0 0,0 0 0,-1 0 0,1 1 0,0-1 0,0 0 0,0 0 0,0 0 0,0 0 0,0 0 0,0 0 0,0 0 0,-1 0 0,1 0 0,0 1 0,0-1 0,0 0 0,0 0 0,0 0 0,0 0 0,2 13 0,9 15 0,-10-26-1,1 0 1,-1 0-1,1 0 1,0 0-1,-1 0 0,1 0 1,0 0-1,0-1 1,0 1-1,1-1 0,-1 1 1,0-1-1,0 0 1,1 0-1,-1 0 0,1 0 1,-1 0-1,1-1 1,-1 1-1,1-1 0,0 1 1,-1-1-1,1 0 1,-1 0-1,1 0 0,0-1 1,-1 1-1,5-2 1,-3 0-18,0 0 1,0-1-1,-1 1 1,1-1-1,-1 0 1,0 0-1,0 0 1,0 0-1,0 0 1,0-1-1,-1 0 1,0 1-1,0-1 1,0 0-1,0 0 1,2-6-1,0-7-1229,0 0-1,-1-1 1,0 1-1,-2-1 1,0-25-1,-1 29-1426,-1 39 3827,5 45-1,-3-64-857,-1 0 0,2 0-1,-1 0 1,0 0 0,1-1 0,0 1 0,1 0 0,-1-1 0,1 1-1,0-1 1,0 0 0,1 0 0,6 8 0,-9-13-270,-1 1 1,1 0-1,0 0 0,0-1 1,0 1-1,-1-1 0,1 1 1,0-1-1,0 1 0,0-1 1,0 1-1,0-1 0,0 0 1,0 1-1,0-1 0,0 0 1,0 0-1,0 0 0,0 0 1,0 0-1,0 0 0,0 0 1,0 0-1,0 0 0,0 0 1,0-1-1,0 1 0,2-1 1,-1 0 44,-1-1 1,1 0 0,0 1 0,-1-1-1,1 0 1,-1 0 0,1 1 0,-1-1-1,0 0 1,0-1 0,0 1 0,1-2-1,2-7 107,-1 1-1,0 0 0,-1-1 0,2-15 1,-3 14-85,1-46 740,-2 54-793,0 1 0,0 0-1,0 0 1,0 0 0,-1 0-1,0 0 1,0 0 0,0 0 0,0 0-1,0 1 1,0-1 0,-1 0 0,1 0-1,-4-4 1,5 7-39,-1 0 0,1-1 0,0 1 0,0 0 0,-1-1 0,1 1 0,0 0 0,-1 0 0,1-1 0,-1 1 0,1 0 0,0 0 0,-1 0 0,1-1 0,-1 1 0,1 0 0,0 0 0,-1 0 0,1 0 0,-1 0 0,1 0 0,-1 0 0,1 0 0,0 0 0,-1 0 0,1 0 0,-1 0 0,1 0 0,-1 0 0,1 0 0,0 1 0,-1-1 0,0 0 0,-5 16 0,5 28 0,2-37 0,-1-2 0,1 27 0,-1-32 0,0 1 0,0 0 0,0-1 0,0 1 0,0-1 0,0 1 0,0-1 0,0 1 0,0-1 0,0 1 0,0-1 0,1 1 0,-1-1 0,0 1 0,0-1 0,1 1 0,-1-1 0,0 1 0,1-1 0,-1 0 0,0 1 0,1-1 0,-1 1 0,1-1 0,-1 0 0,0 1 0,1-1 0,-1 0 0,1 0 0,-1 1 0,1-1 0,-1 0 0,1 0 0,-1 0 0,1 0 0,0 0 0,-1 0 0,1 1 0,-1-1 0,1 0 0,-1 0 0,1-1 0,-1 1 0,1 0 0,0 0 0,1-2 0,-1-1 0,1 1 0,-1 0 0,1-1 0,-1 0 0,0 1 0,0-1 0,0 0 0,0 1 0,-1-1 0,1 0 0,-1 0 0,0-4 0,1 1 0,15-176-1569,-13 160 740,-2-1 0,-1-43 0,-3 38 1330,-2-1 1,0 2-1,-16-49 1,19 95-134,4 22-159,-2-40-209,56 239 738,-48-213-633,2 1 0,1-2 0,1 1 0,1-1 0,1-1 0,26 34 0,-39-57-105,-1-1 0,1 0 0,0 1 0,0-1 0,1 0 0,-1 1 0,0-1 0,0 0 0,1 0 0,-1 0 0,0 0 0,1 0 0,-1 0 0,1 0 0,-1-1 0,1 1 0,-1 0 0,4 0 0,-4-2 0,-1 1 0,1-1 0,0 1 0,-1-1 0,1 1 0,-1-1 0,1 1 0,-1-1 0,1 0 0,-1 1 0,1-1 0,-1 0 0,0 0 0,1 1 0,-1-1 0,0 0 0,0 0 0,1 0 0,-1 1 0,0-1 0,0 0 0,0 0 0,0 0 0,0 1 0,0-3 0,-1-8 0,1 0 0,-2 0 0,1 0 0,-5-15 0,-39-90 0,13 36 0,37 80 0,-2 0 0,-1 0 0,1 0 0,0 0 0,0-1 0,0 1 0,0-1 0,-1 1 0,1-1 0,0 0 0,-1 0 0,1-1 0,0 1 0,-1 0 0,1-1 0,-1 0 0,0 1 0,4-4 0,-3-4 0,1 1 0,-2 0 0,1-1 0,-1 1 0,-1-1 0,1 1 0,-1-1 0,-1-15 0,16 52 0,-9-8 0,-4-10 0,0-1 0,1 0 0,0 0 0,0 0 0,1 0 0,0 0 0,1-1 0,-1 0 0,14 13 0,-19-20 1,1-1 0,-1 0 0,1 1 0,-1-1-1,1 1 1,0-1 0,-1 0 0,1 0 0,0 1 0,-1-1 0,1 0 0,0 0-1,-1 0 1,1 0 0,0 1 0,-1-1 0,1 0 0,0-1 0,0 1 0,-1 0-1,1 0 1,0 0 0,-1 0 0,1 0 0,0-1 0,-1 1 0,1 0 0,0-1-1,-1 1 1,1 0 0,-1-1 0,1 0 0,13-24 30,-3-37-300,-11 60 238,4-44-1783,-3 0 0,-1 0-1,-3 0 1,-12-66 0,7 71 1531,-2 1 1,-26-66-1,34 148 4474,4-12-3351,1 1 0,1-1 0,15 52 0,-16-69-622,1 0-1,1-1 0,0 0 0,1 0 1,0 0-1,0-1 0,2 0 1,-1 0-1,1-1 0,1 0 1,12 12-1,-20-21-235,1 1 0,-1-1-1,1 0 1,-1 0 0,1 1 0,-1-1 0,1 0 0,0 0-1,-1-1 1,1 1 0,0 0 0,0 0 0,0-1 0,0 1-1,0-1 1,-1 0 0,1 0 0,0 1 0,0-1-1,3-1 1,-4 0 3,0 0 0,0 0 0,0 0-1,0 0 1,0 0 0,0-1 0,0 1-1,0 0 1,-1-1 0,1 1 0,0-1-1,-1 1 1,1-1 0,-1 1 0,0-1 0,1 1-1,-1-1 1,0 1 0,0-1 0,0 0-1,0 1 1,0-1 0,-1-2 0,1 0 49,0-25 28,0 28-57,0 1 1,0-1 0,0 0-1,0 0 1,-1 1 0,1-1-1,0 0 1,0 0 0,0 1 0,-1-1-1,1 0 1,0 1 0,0-1-1,-1 0 1,1 1 0,-1-1-1,1 1 1,-1-1 0,1 1-1,-1-1 1,1 1 0,-1-1-1,1 1 1,-1-1 0,1 1-1,-1-1 1,0 1 0,1 0 0,-1 0-1,0-1 1,0 1-3,1 1 1,0-1-1,0 0 1,0 1-1,-1-1 1,1 0-1,0 0 1,0 1-1,0-1 1,0 0-1,0 1 0,0-1 1,0 1-1,0-1 1,0 0-1,0 1 1,0-1-1,0 0 1,0 1-1,0-1 1,0 0-1,0 1 1,0-1-1,0 0 0,0 1 1,1-1-1,-1 0 1,0 1-1,0-1 1,0 0-1,1 0 1,-1 1-1,0-1 1,0 0-1,1 0 1,-1 1-1,0-1 0,0 0 1,1 0-1,-1 1 1,11 11 19,-9-10-20,0 0 0,0-1-1,0 0 1,0 1-1,1-1 1,-1 0 0,0 0-1,1-1 1,-1 1-1,1 0 1,-1-1 0,1 1-1,0-1 1,-1 0 0,1 0-1,-1 0 1,1 0-1,-1 0 1,1-1 0,0 1-1,3-2 1,-3 0 3,0 0 1,-1 0 0,0 0-1,1 0 1,-1 0-1,0 0 1,0-1-1,0 1 1,0-1 0,0 1-1,-1-1 1,1 0-1,-1 1 1,0-1 0,2-4-1,1-8 19,0-1-1,-1 1 1,0-1-1,-2 0 1,1-24-1,-2 15-24,0 18 0,0 17 0,0 4 0,2 50 0,-1-60 0,-1 0 0,1 0 0,0 0 0,0 1 0,1-1 0,-1-1 0,1 1 0,0 0 0,0 0 0,0-1 0,0 1 0,5 4 0,-7-7 0,1-1 0,-1 1 0,0-1 0,1 1 0,-1-1 0,1 0 0,-1 1 0,1-1 0,-1 0 0,1 1 0,-1-1 0,1 0 0,-1 0 0,1 0 0,-1 1 0,1-1 0,-1 0 0,1 0 0,-1 0 0,1 0 0,-1 0 0,1 0 0,0 0 0,-1 0 0,1 0 0,-1 0 0,1 0 0,-1 0 0,1-1 0,-1 1 0,1 0 0,-1 0 0,1-1 0,-1 1 0,1 0 0,-1-1 0,1 1 0,-1 0 0,1-1 0,-1 1 0,0 0 0,1-1 0,-1 1 0,0-1 0,1 1 0,-1-1 0,0 1 0,1-1 0,-1 1 0,0-1 0,0 1 0,0-1 0,0 0 0,0 1 0,1-1 0,-1 0 0,7-38 0,-6 35 0,1-57 0,-2 46 0,0 0 0,1 0 0,5-27 0,9 72 0,-11-18 0,22 53 0,-24-60 0,0 0 0,1 0 0,0-1 0,0 0 0,0 1 0,0-1 0,1 0 0,-1 0 0,1-1 0,7 5 0,-11-7 0,1 0 0,0-1 0,0 1 0,0-1 0,-1 1 0,1-1 0,0 0 0,0 1 0,0-1 0,0 0 0,0 0 0,0 1 0,0-1 0,0 0 0,0 0 0,0 0 0,0 0 0,0 0 0,0 0 0,0-1 0,0 1 0,0 0 0,0 0 0,-1-1 0,1 1 0,0-1 0,0 1 0,0-1 0,0 1 0,0-1 0,-1 1 0,1-1 0,0 0 0,-1 1 0,1-1 0,0 0 0,-1 0 0,1 1 0,-1-1 0,1 0 0,-1 0 0,1 0 0,-1-1 0,13-45 0,-12 38 0,10-89-2514,-11 78 1135,0 0 1,-2 0 0,0 0-1,-1 1 1,-1-1 0,-1 1-1,-1-1 1,-15-33 0,-20-18 250,63 106 7035,20 36-4993,25 42-64,-60-102-79,1 1 1,0-1-1,19 19 0,-24-27-706,1 0 0,-1 0 0,1-1 0,0 1 1,0-1-1,0 1 0,0-1 0,0 0 0,0-1 0,1 1 0,-1-1 0,0 0 0,1 0 0,-1 0 1,7 0-1,-9-1-126,-1-1 0,0 1 1,0 0-1,0 0 0,0-1 1,0 1-1,0 0 1,0-1-1,-1 1 0,1-1 1,0 0-1,0 1 0,0-1 1,0 1-1,-1-1 0,1 0 1,0 0-1,0 0 1,-1 1-1,1-1 0,-1 0 1,1 0-1,-1 0 0,1 0 1,-1 0-1,0 0 0,1 0 1,-1 0-1,0 0 1,0 0-1,1 0 0,-1 0 1,0 0-1,0 0 0,0 0 1,-1-2-1,1 1-203,0-1-1,0 0 1,0 0 0,-1 1-1,1-1 1,-1 0 0,0 1-1,0-1 1,0 1 0,0-1-1,0 1 1,0-1 0,-1 1-1,-2-3 1,-4-2 206,-1 0-1,0 1 0,0 0 1,-1 0-1,1 1 1,-1 1-1,0-1 1,-1 2-1,1-1 1,-1 1-1,-13-1 1,-23-3 2702,-58-2 1,86 8-1317,9 0-598,-16-1 1727,22-4-1490,14-5-578,35-19-1113,23-19-3832,-57 36-3238,-9-1-4596</inkml:trace>
</inkml:ink>
</file>

<file path=ppt/ink/ink7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03.368"/>
    </inkml:context>
    <inkml:brush xml:id="br0">
      <inkml:brushProperty name="width" value="0.025" units="cm"/>
      <inkml:brushProperty name="height" value="0.025" units="cm"/>
    </inkml:brush>
  </inkml:definitions>
  <inkml:trace contextRef="#ctx0" brushRef="#br0">0 43 21973,'0'-2'3299,"3"-3"-609,19 2-2113,7-4-577,4-3-1666,0-6-5765</inkml:trace>
</inkml:ink>
</file>

<file path=ppt/ink/ink7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10.618"/>
    </inkml:context>
    <inkml:brush xml:id="br0">
      <inkml:brushProperty name="width" value="0.025" units="cm"/>
      <inkml:brushProperty name="height" value="0.025" units="cm"/>
    </inkml:brush>
  </inkml:definitions>
  <inkml:trace contextRef="#ctx0" brushRef="#br0">30 1 3716,'-12'3'256,"3"-3"-192,4 1-545,2-1-1633</inkml:trace>
</inkml:ink>
</file>

<file path=ppt/ink/ink7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11.414"/>
    </inkml:context>
    <inkml:brush xml:id="br0">
      <inkml:brushProperty name="width" value="0.025" units="cm"/>
      <inkml:brushProperty name="height" value="0.025" units="cm"/>
    </inkml:brush>
  </inkml:definitions>
  <inkml:trace contextRef="#ctx0" brushRef="#br0">49 2096 1089,'0'0'8408,"-8"0"-7132,-32 0 3550,41-7-1139,4-9-2698,2 8-905,0 0 0,0 1 0,1 0 0,0 0-1,0 0 1,1 1 0,14-8 0,74-32 151,-71 34-20,1111-443 2337,-114 55-2140,-788 301-370,-151 64-30,600-240 568,-527 217-489,-3-7 0,270-157 0,-404 209-86,28-19 237,2 2 1,1 2-1,1 2 0,75-25 1,-125 50-249,14-3-60,0 0 0,0-1-1,-1-1 1,0-1 0,0 0-1,17-12 1,-6 3 77,19-15-1961,-42 28 1059,-1 1-1,0-1 1,0 0 0,0 0-1,0 0 1,-1 0-1,1 0 1,2-6 0,2-20-10870</inkml:trace>
</inkml:ink>
</file>

<file path=ppt/ink/ink7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12.504"/>
    </inkml:context>
    <inkml:brush xml:id="br0">
      <inkml:brushProperty name="width" value="0.025" units="cm"/>
      <inkml:brushProperty name="height" value="0.025" units="cm"/>
    </inkml:brush>
  </inkml:definitions>
  <inkml:trace contextRef="#ctx0" brushRef="#br0">82 1 5830,'0'0'-641,"-82"54"-2082</inkml:trace>
</inkml:ink>
</file>

<file path=ppt/ink/ink7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12.864"/>
    </inkml:context>
    <inkml:brush xml:id="br0">
      <inkml:brushProperty name="width" value="0.025" units="cm"/>
      <inkml:brushProperty name="height" value="0.025" units="cm"/>
    </inkml:brush>
  </inkml:definitions>
  <inkml:trace contextRef="#ctx0" brushRef="#br0">1 0 4132,'0'0'32</inkml:trace>
</inkml:ink>
</file>

<file path=ppt/ink/ink7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13.643"/>
    </inkml:context>
    <inkml:brush xml:id="br0">
      <inkml:brushProperty name="width" value="0.025" units="cm"/>
      <inkml:brushProperty name="height" value="0.025" units="cm"/>
    </inkml:brush>
  </inkml:definitions>
  <inkml:trace contextRef="#ctx0" brushRef="#br0">70 3502 5029,'-8'8'1354,"-26"24"2950,6-16 2086,29-16-6334,-1 0 0,0 0 0,1 0 0,-1 0 0,0 0 0,1 0 0,-1 0 0,1 0 0,-1 0 0,0 0 0,1 1 0,-1-1 0,0 0 0,1 0 0,-1 0 0,0 0 0,1 0 0,-1 1 0,0-1 0,0 0 0,1 0-1,-1 1 1,0-1 0,0 0 0,1 0 0,-1 1 0,0-1 0,0 0 0,0 1 0,0-1 0,1 0 0,-1 1 0,0-1 0,0 0 0,0 1 0,0-1 0,0 0 0,0 1 0,0-1 0,0 0 0,0 1 0,0-1-1,0 0 1,0 1 0,0-1 0,0 1 0,0-1 0,0 0 0,0 1 0,-1-1 0,1 0 0,0 0 0,0 1 0,8-7 453,0-1 0,0 0 0,12-16 0,16-14-191,113-82 339,313-189-1,-204 171-515,-120 67 587,201-138 0,-277 164-362,62-46 428,200-184 0,-257 214-592,3 3 1,2 3 0,122-69 0,76-54-139,276-249 694,-270 182-557,-9 8-167,-46 43-48,4-3-2,-171 154 13,1 2 1,83-43 0,-68 42 26,-2-3 1,-2-3-1,-1-3 1,73-74-1,-138 124-45,0 0 0,1-1 0,-1 1 0,0 0 0,0 0 0,0 0 0,0 0 0,0-1 0,0 1 0,1 0 0,-1 0 0,0 0 0,0 0 0,0 0 0,0 0 0,1-1 0,-1 1 0,0 0 0,0 0 0,0 0 0,1 0 0,-1 0 0,0 0 0,0 0 0,0 0 0,1 0 0,-1 0 0,0 0 0,0 0 0,0 0 0,1 0 1,-1 0-1,0 0 0,0 0 0,0 0 0,1 0 0,-1 0 0,0 1 0,0-1 0,0 0 0,1 0 0,-1 0 0,0 0 0,0 0 0,0 0 0,0 1 0,1-1 0,0 14-1498,-11 19-5014,-1-20 511</inkml:trace>
</inkml:ink>
</file>

<file path=ppt/ink/ink7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39.640"/>
    </inkml:context>
    <inkml:brush xml:id="br0">
      <inkml:brushProperty name="width" value="0.025" units="cm"/>
      <inkml:brushProperty name="height" value="0.025" units="cm"/>
    </inkml:brush>
  </inkml:definitions>
  <inkml:trace contextRef="#ctx0" brushRef="#br0">1 2086 20307,'53'-607'4496,"-35"366"-4038,-5 86-279,84-809 91,-77 845-927,-19 135-231,-1-8-235,0 0-1,0-1 1,-1 1-1,1 0 1,-4 10-1,-10 14-4193</inkml:trace>
</inkml:ink>
</file>

<file path=ppt/ink/ink7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40.013"/>
    </inkml:context>
    <inkml:brush xml:id="br0">
      <inkml:brushProperty name="width" value="0.025" units="cm"/>
      <inkml:brushProperty name="height" value="0.025" units="cm"/>
    </inkml:brush>
  </inkml:definitions>
  <inkml:trace contextRef="#ctx0" brushRef="#br0">54 1 7655,'-4'15'6086,"-13"59"-3732,-13 142 0,27-55-661,7-1-1,38 253 0,-26-301-1429,-7-31 614,4 0 0,36 119 0,-49-198-850,1 0 1,-1 0 0,1-1-1,-1 1 1,1 0 0,0 0 0,-1-1-1,1 1 1,0-1 0,0 1-1,0-1 1,0 1 0,1-1-1,-1 1 1,0-1 0,1 0-1,-1 0 1,1 0 0,-1 1 0,3 0-1,-3-2-18,0-1-1,0 1 1,0 0 0,0-1-1,0 1 1,0-1 0,0 1-1,0-1 1,0 1 0,0-1-1,0 0 1,0 1-1,0-1 1,0 0 0,-1 0-1,1 1 1,0-1 0,0 0-1,-1 0 1,1 0 0,-1 0-1,1 0 1,0-2-1,6-14 75,0 0 0,9-33-1,-14 41 29,107-357 155,-61 210-5555,-16 53-5628</inkml:trace>
</inkml:ink>
</file>

<file path=ppt/ink/ink7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40.526"/>
    </inkml:context>
    <inkml:brush xml:id="br0">
      <inkml:brushProperty name="width" value="0.025" units="cm"/>
      <inkml:brushProperty name="height" value="0.025" units="cm"/>
    </inkml:brush>
  </inkml:definitions>
  <inkml:trace contextRef="#ctx0" brushRef="#br0">1 1 23895,'9'8'373,"18"21"-233,-1 0-1,-1 2 1,-2 1-1,30 53 1,-17-19 315,43 114-1,-72-153-229,-7-27-264,0 0 1,0 1-1,0-1 1,0 0-1,0 0 1,0 0-1,0 1 1,0-1-1,0 0 1,0 0-1,0 0 1,0 1-1,0-1 1,0 0-1,0 0 1,0 0-1,0 0 1,0 1-1,0-1 1,0 0-1,0 0 1,0 0-1,-1 1 1,1-1-1,0 0 1,0 0-1,0 0 1,0 0-1,0 0 1,-1 0-1,1 1 1,0-1-1,0 0 1,0 0-1,-1 0 1,1 0-1,0 0 1,0 0-1,0 0 1,-1 0-1,1 0 1,0 0-1,0 0 1,0 0-1,-1 0 1,1 0-1,0 0 1,0 0-1,-34-24-6503,17 10 4075,-28-21-5562</inkml:trace>
</inkml:ink>
</file>

<file path=ppt/ink/ink7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40.882"/>
    </inkml:context>
    <inkml:brush xml:id="br0">
      <inkml:brushProperty name="width" value="0.025" units="cm"/>
      <inkml:brushProperty name="height" value="0.025" units="cm"/>
    </inkml:brush>
  </inkml:definitions>
  <inkml:trace contextRef="#ctx0" brushRef="#br0">0 352 16207,'0'0'7271,"2"-58"-6630,24 25 608,8-10 449,8-3-641,2-2-641,1 3-320,-3 7-64,-7 11-608,-15 13-2435,-13 14-2595,-7 7-4131</inkml:trace>
</inkml:ink>
</file>

<file path=ppt/ink/ink7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41.225"/>
    </inkml:context>
    <inkml:brush xml:id="br0">
      <inkml:brushProperty name="width" value="0.025" units="cm"/>
      <inkml:brushProperty name="height" value="0.025" units="cm"/>
    </inkml:brush>
  </inkml:definitions>
  <inkml:trace contextRef="#ctx0" brushRef="#br0">1 478 12812,'9'3'3230,"-5"-2"-2989,1 0 1,-1 0 0,1 0-1,-1-1 1,1 0-1,0 0 1,-1 0-1,1 0 1,-1 0-1,1-1 1,0 0 0,-1 0-1,1-1 1,-1 1-1,0-1 1,1 0-1,-1 0 1,0 0 0,0 0-1,0-1 1,-1 0-1,1 0 1,-1 0-1,1 0 1,-1 0-1,0-1 1,3-3 0,20-23 778,-2 0-1,36-59 1,-51 74-1508,0-1 0,-1-1 0,-1 0-1,0 0 1,-2 0 0,0 0 0,0-1-1,1-20 1,-6 40 180,-1 13 208,0 0 1,2 0 0,1 17-1,-1-28 244,0 1 0,0-1 0,0 1 0,0-1 0,1 1 0,0-1 0,4 7 0,-6-10-80,1 0 1,0 1-1,0-1 1,1 0-1,-1 0 0,0 1 1,0-1-1,1 0 1,-1 0-1,0-1 0,1 1 1,-1 0-1,1 0 1,-1-1-1,1 1 1,-1-1-1,1 1 0,0-1 1,-1 1-1,1-1 1,2 0-1,-1-1 27,1 1 1,-2-1-1,1 0 0,0 0 1,0-1-1,0 1 0,0 0 1,-1-1-1,1 0 1,-1 0-1,1 0 0,-1 0 1,0 0-1,1 0 0,-1 0 1,0-1-1,-1 1 0,1-1 1,0 1-1,1-5 0,32-66 447,-27 55-421,-5 12-59,20-41 62,-8 34-25,-14 13-88,-1 0-1,1 0 1,0 0 0,-1 0-1,1 0 1,-1 1 0,1-1-1,0 0 1,-1 0 0,1 0 0,-1 1-1,1-1 1,-1 0 0,1 1-1,-1-1 1,1 0 0,-1 1-1,1-1 1,-1 0 0,1 1 0,-1-1-1,0 1 1,1-1 0,-1 1-1,0-1 1,1 1 0,-1 0 0,0-1-1,0 1 1,1 0 0,19 60 2175,-18-51-1974,0-1 1,0 0-1,1 0 0,0 0 0,1 0 1,0 0-1,1-1 0,-1 0 1,2 0-1,5 8 0,-10-15-187,0 0 0,-1-1 0,1 1 0,0-1 0,0 1 0,0 0 0,-1-1 0,1 0 0,0 1 1,0-1-1,0 1 0,0-1 0,0 0 0,0 0 0,0 0 0,-1 1 0,1-1 0,0 0 0,0 0 0,0 0 0,0 0 0,0-1 0,0 1 0,0 0 0,0 0 0,0 0 0,0-1 0,0 1 0,0-1 0,-1 1 0,1 0 0,0-1 0,0 0 0,0 1 0,-1-1 0,1 1 0,0-1 0,-1 0 0,1 1 0,-1-1 0,1 0 0,0 0 1,-1 0-1,0 1 0,1-1 0,-1 0 0,1-1 0,19-51 827,-18 44-800,11-41-48,-10 35 0,1 1 0,0-1 0,0 1 0,2 0 0,11-23 0,-17 37-41,0 0-1,0-1 1,1 1-1,-1 0 1,0-1 0,0 1-1,0 0 1,0-1 0,1 1-1,-1 0 1,0-1-1,0 1 1,1 0 0,-1 0-1,0-1 1,1 1-1,-1 0 1,0 0 0,0 0-1,1-1 1,-1 1-1,0 0 1,1 0 0,-1 0-1,1 0 1,-1 0 0,0 0-1,1 0 1,-1 0-1,0 0 1,1 0 0,-1 0-1,1 0 1,0 0-1,4 12-3674,-3 21-6747,-2-33 10087,0 9-13184</inkml:trace>
</inkml:ink>
</file>

<file path=ppt/ink/ink7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41.598"/>
    </inkml:context>
    <inkml:brush xml:id="br0">
      <inkml:brushProperty name="width" value="0.025" units="cm"/>
      <inkml:brushProperty name="height" value="0.025" units="cm"/>
    </inkml:brush>
  </inkml:definitions>
  <inkml:trace contextRef="#ctx0" brushRef="#br0">1 1 25432,'0'0'5669</inkml:trace>
</inkml:ink>
</file>

<file path=ppt/ink/ink7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41.942"/>
    </inkml:context>
    <inkml:brush xml:id="br0">
      <inkml:brushProperty name="width" value="0.025" units="cm"/>
      <inkml:brushProperty name="height" value="0.025" units="cm"/>
    </inkml:brush>
  </inkml:definitions>
  <inkml:trace contextRef="#ctx0" brushRef="#br0">2 100 19250,'-1'-9'3411,"1"3"-2777,0 0 55,-1 0-1,1 0 1,0-1-1,1 1 1,0 0-1,0 0 1,3-9 0,-4 13-603,1 1-1,0-1 1,0 0 0,0 1 0,1-1 0,-1 1 0,0-1 0,0 1 0,1 0 0,-1-1 0,1 1 0,-1 0 0,1 0 0,0 0 0,-1 0 0,1 0 0,0 1 0,0-1 0,-1 0 0,1 1 0,0-1 0,0 1 0,0 0-1,0 0 1,0 0 0,0 0 0,0 0 0,0 0 0,0 0 0,-1 0 0,1 1 0,0-1 0,2 2 0,-1-1-54,0 0 1,0 0-1,0 1 1,0 0-1,-1-1 0,1 1 1,-1 0-1,1 1 1,-1-1-1,0 0 0,1 1 1,-1-1-1,0 1 1,-1-1-1,1 1 0,0 0 1,-1 0-1,0 0 1,1 0-1,-1 0 1,0 0-1,0 4 0,4 12 48,0 1 0,2 25 0,-6-36-45,4 43-11,-3-32-25,0 0 0,1-1 1,9 35-1,-12-53 1,1 1 0,-1-1 0,1 0 0,-1 1 0,1-1 0,-1 1 0,1-1 0,0 0 0,0 1 0,-1-1 0,1 0 0,0 0 0,0 1 0,0-1 0,0 0 0,1 0 0,-1 0 0,0-1 0,0 1 0,1 0 0,-1 0 0,0-1 0,1 1 0,-1 0 0,1-1 0,-1 1 0,2-1 0,0 0 0,-1-1 0,1 1 0,-1-1 0,0 0 0,1 0 0,-1 0 0,0 0 0,0 0 0,1 0 0,-1 0 0,0-1 0,0 0 0,-1 1 0,4-4 0,6-7 0,-1 1 0,-1-2 0,0 1 0,8-16 0,-15 23 4,3-3-55,0 0 0,0-1-1,-1 0 1,-1 1 0,0-1 0,0 0 0,0-1 0,-1 1 0,1-11 0,-6 8-3162,-8 6-3413,-7 5-4264</inkml:trace>
  <inkml:trace contextRef="#ctx0" brushRef="#br0" timeOffset="1">22 230 12172,'0'0'15310,"64"-54"-13869,-31 18-159,8 0-1026,-5 0-192,-8 4-2114,-7 3-6342</inkml:trace>
</inkml:ink>
</file>

<file path=ppt/ink/ink7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42.751"/>
    </inkml:context>
    <inkml:brush xml:id="br0">
      <inkml:brushProperty name="width" value="0.025" units="cm"/>
      <inkml:brushProperty name="height" value="0.025" units="cm"/>
    </inkml:brush>
  </inkml:definitions>
  <inkml:trace contextRef="#ctx0" brushRef="#br0">32 20 13004,'0'0'16443,"-8"10"-16096,6-8-341,0 1 0,-1 0 0,1 0 0,0 0 1,0 0-1,1 0 0,-1 0 0,0 1 0,1-1 1,0 0-1,0 1 0,0-1 0,0 1 0,1-1 1,-1 1-1,1 0 0,0-1 0,0 1 0,0-1 1,1 1-1,-1 0 0,1-1 0,0 1 0,0-1 1,0 1-1,0-1 0,1 0 0,-1 1 0,1-1 1,0 0-1,0 0 0,0 0 0,0 0 0,1-1 1,-1 1-1,6 4 0,-7-6 16,-1-1 0,0 0 1,1 1-1,-1-1 0,1 1 0,-1-1 1,1 0-1,-1 1 0,1-1 0,-1 0 0,1 0 1,-1 1-1,1-1 0,-1 0 0,1 0 0,-1 0 1,1 0-1,0 0 0,-1 0 0,1 1 0,-1-1 1,1-1-1,0 1 0,-1 0 0,1 0 1,-1 0-1,1 0 0,-1 0 0,1 0 0,0-1 1,-1 1-1,1 0 0,-1-1 0,1 1 0,-1 0 1,1-1-1,-1 1 0,0 0 0,1-1 0,-1 1 1,1-1-1,-1 1 0,0-1 0,1 1 1,-1-1-1,0 1 0,0-1 0,1 1 0,-1-1 1,0 1-1,0-1 0,0-1 0,7-33 1384,-6 33-1389,-1-52 155,0 19-175,6 65-22,-4-16 25,-1-6 0,0 0 0,0-1 0,1 1 0,0-1 0,3 9 0,4-73 0,-8 55 0,7-49 0,-8 51 0,0-1 0,1 1 0,-1-1 0,0 1 0,0-1 0,0 1 0,1 0 0,-1-1 0,0 1 0,0-1 0,1 1 0,-1 0 0,0-1 0,1 1 0,-1 0 0,1-1 0,-1 1 0,0 0 0,1 0 0,-1-1 0,1 1 0,-1 0 0,1 0 0,-1 0 0,1-1 0,-1 1 0,1 0 0,-1 0 0,1 0 0,0 0 0,1 1 0,-1 0 0,1 0 0,-1 0 0,0 0 0,1 0 0,-1 0 0,0 0 0,1 0 0,-1 1 0,0-1 0,0 1 0,0-1 0,0 1 0,1 1 0,3 5-145,-2-1-779,1 0 0,1 0-1,0 0 1,0-1-1,0 1 1,0-1-1,1 0 1,0-1-1,1 1 1,10 6-1,-7-10-6121</inkml:trace>
</inkml:ink>
</file>

<file path=ppt/ink/ink7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43.388"/>
    </inkml:context>
    <inkml:brush xml:id="br0">
      <inkml:brushProperty name="width" value="0.025" units="cm"/>
      <inkml:brushProperty name="height" value="0.025" units="cm"/>
    </inkml:brush>
  </inkml:definitions>
  <inkml:trace contextRef="#ctx0" brushRef="#br0">7 180 14734,'0'0'4863,"-1"-8"-1500,-4-26-432,18 47 69,5 13-2487,19 40 292,-20-33-126,35 50-1,-52-82-669,0-1 0,0 0-1,1 1 1,-1-1 0,0 0 0,0 0 0,0 1 0,0-1 0,1 0 0,-1 1-1,0-1 1,0 0 0,1 0 0,-1 0 0,0 1 0,0-1 0,1 0 0,-1 0-1,0 0 1,1 0 0,-1 1 0,0-1 0,1 0 0,-1 0 0,0 0 0,1 0-1,-1 0 1,0 0 0,1 0 0,-1 0 0,0 0 0,1 0 0,-1 0 0,0 0-1,1 0 1,-1 0 0,1-1 0,4-13 337,-4-35 137,-1 39-448,0-10-35,0-51 0,-15-128 0,15 199-89,0 0 0,0 0 0,0 0 1,0 0-1,0 0 0,0 0 0,0 0 0,0 0 0,0 0 0,-1 0 0,1 0 1,0 0-535,0 13-3650,2 23-7270,1-5-2214</inkml:trace>
</inkml:ink>
</file>

<file path=ppt/ink/ink7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43.874"/>
    </inkml:context>
    <inkml:brush xml:id="br0">
      <inkml:brushProperty name="width" value="0.025" units="cm"/>
      <inkml:brushProperty name="height" value="0.025" units="cm"/>
    </inkml:brush>
  </inkml:definitions>
  <inkml:trace contextRef="#ctx0" brushRef="#br0">0 402 11403,'0'0'9951,"9"-2"-5793,-4 1-3795,0-1 0,0 0-1,0 0 1,0 0 0,0-1 0,0 0-1,-1 0 1,1 0 0,-1 0 0,0-1-1,0 0 1,0 0 0,-1 0 0,1 0-1,-1 0 1,0-1 0,0 0 0,0 1-1,2-9 1,-3 10-363,0 0 0,0-1 0,0 1 0,0 0 0,0 0 0,1 1 0,-1-1 0,1 0 0,0 1 0,-1 0 0,1-1 0,0 1 0,1 0 0,3-2 0,-5 4 0,0 0 0,-1 0 0,1 0 0,0 0 0,0 0 0,-1 0 0,1 0 0,0 1 0,-1-1 0,1 1 0,0-1 0,-1 1 0,1 0 0,-1-1 0,1 1 0,-1 0 0,1 0 0,-1 0 0,1 0 0,-1 1 0,0-1 0,0 0 0,0 0 0,1 1 0,-1-1 0,0 1 0,-1-1 0,1 1 0,0-1 0,0 1 0,0 2 0,5 9 0,6 14 0,-7-25 0,-5-16 0,-4-7 0,-1 1 0,-1-1 0,-1 1 0,0 0 0,-2 1 0,0 0 0,-14-20 0,18 30 0,39 57 0,-32-45 0,0-1 0,0 0 0,0 0 0,0 0 0,0 0 0,0 0 0,1 0 0,-1 0 0,1-1 0,-1 1 0,1-1 0,-1 0 0,1 0 0,0 0 0,0 0 0,0 0 0,-1-1 0,1 1 0,0-1 0,0 0 0,0 1 0,0-2 0,3 1 0,-4-1 0,0 0 0,-1 0 0,1 0 0,0 0 0,-1-1 0,1 1 0,-1-1 0,0 1 0,1-1 0,-1 1 0,0-1 0,0 0 0,0 1 0,0-1 0,0 0 0,0 0 0,-1 0 0,1 0 0,-1 0 0,1 0 0,0-3 0,4-50 0,-5 48 0,1-9 0,0 6 0,0 0 0,-1 0 0,0 0 0,-1 0 0,0 0 0,0 0 0,-1 0 0,0 0 0,-5-12 0,7 54 0,7 0 0,1-1 0,1-1 0,2 1 0,15 30 0,-25-60-61,-1 1-1,0-1 1,1 1-1,-1-1 1,1 0-1,0 0 1,-1 1-1,1-1 1,0 0-1,0 0 1,0 0-1,0 0 1,0 0-1,0 0 1,0 0-1,0 0 1,0 0-1,0 0 1,2 0-1,-2-1-88,-1-1 0,1 0 0,0 1 0,-1-1 0,1 0 0,-1 1 0,1-1 0,-1 0 0,0 0 0,1 0 0,-1 1 0,0-1 0,1 0 0,-1 0 0,0 0 0,0 0 0,0 0 0,0 0 0,0 1 0,0-1 0,0-1 0,-3-63-10321,-10 19-4444</inkml:trace>
</inkml:ink>
</file>

<file path=ppt/ink/ink7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44.262"/>
    </inkml:context>
    <inkml:brush xml:id="br0">
      <inkml:brushProperty name="width" value="0.025" units="cm"/>
      <inkml:brushProperty name="height" value="0.025" units="cm"/>
    </inkml:brush>
  </inkml:definitions>
  <inkml:trace contextRef="#ctx0" brushRef="#br0">0 23 16528,'5'8'854,"-1"-2"-722,0-1 0,0 0-1,0 0 1,1 0 0,0-1 0,0 0 0,0 0 0,0 0 0,1 0-1,6 3 1,-9-6-265,-1 1-1,1-1 0,0 0 0,-1 0 0,1-1 1,0 1-1,0-1 0,0 1 0,0-1 1,0 0-1,-1 0 0,1 0 0,0 0 1,0 0-1,0-1 0,0 1 0,0-1 1,-1 0-1,1 0 0,0 0 0,-1 0 0,1-1 1,0 1-1,-1-1 0,0 1 0,1-1 1,-1 0-1,0 0 0,4-4 0,-4 4 24,0-1-1,0 1 1,-1-1-1,1 1 0,-1-1 1,1 0-1,-1 1 1,0-1-1,0 0 1,0 0-1,0-4 0,1-20 3691,-2 27-3496,0 0 0,0 0 0,0-1 1,0 1-1,0 0 0,-1 0 0,1-1 0,0 1 0,0 0 0,0 0 0,0-1 0,0 1 0,-1 0 1,1 0-1,0 0 0,0-1 0,0 1 0,-1 0 0,1 0 0,0 0 0,0 0 0,-1 0 0,1-1 1,0 1-1,0 0 0,-1 0 0,1 0 0,0 0 0,-1 0 0,1 0 0,0 0 0,0 0 0,-1 0 1,1 0-1,0 0 0,0 0 0,-1 0 0,1 0 0,0 0 0,-1 0 0,1 1 0,0-1 0,0 0 1,0 0-1,-1 0 0,1 0 0,0 0 0,0 1 0,-1-1 0,1 0 0,0 0 0,0 0 1,0 1-1,0-1 0,-1 0 0,1 0 0,0 1 0,0-1 0,0 0 0,0 0 0,0 1 0,0-1 1,0 0-1,0 1 0,-2 6 99,1 0 0,0 1 1,0-1-1,1 0 1,0 1-1,0-1 0,1 0 1,0 1-1,0-1 0,1 0 1,0 0-1,0 0 1,1 0-1,0 0 0,0-1 1,0 1-1,1-1 0,0 0 1,6 8-1,-9-13-132,0 0 0,1 0-1,-1 0 1,0-1 0,0 1-1,1 0 1,-1-1 0,0 1 0,1-1-1,-1 0 1,1 1 0,-1-1 0,1 0-1,-1 0 1,0 0 0,1 0-1,-1 0 1,1 0 0,-1 0 0,1 0-1,-1-1 1,1 1 0,-1 0-1,0-1 1,1 0 0,-1 1 0,0-1-1,1 0 1,-1 1 0,0-1 0,0 0-1,0 0 1,0 0 0,0 0-1,0 0 1,2-3 0,-2 3-42,1 0 0,-1-1 0,0 1 0,1 0 0,-1 0-1,1 0 1,0 0 0,-1 0 0,1 0 0,0 0 0,0 1 0,-1-1 0,1 1 0,0-1 0,0 1 0,0-1 0,0 1 0,0 0-1,2 0 1,-3 1 68,0 0 1,0 0-1,0 0 0,0 0 0,0 0 0,-1 0 0,1 0 0,0 0 0,-1 0 0,1 1 0,-1-1 1,1 0-1,-1 0 0,0 1 0,1-1 0,-1 0 0,0 1 0,0-1 0,0 0 0,0 0 0,0 1 1,0 1-1,-1 36 1884,0-34-1756,1 0-148,-1-1 0,0 1 0,0 0 0,-1 0 0,1-1 0,-1 1 0,0-1 0,0 1 0,-1-1 0,1 0 0,-1 0 0,0 0 0,0 0 0,-5 5 0,7-8-81,0 0 0,0 0 1,0-1-1,-1 1 0,1 0 0,0-1 0,0 1 0,0 0 0,-1-1 0,1 0 1,0 1-1,-1-1 0,1 0 0,0 1 0,-1-1 0,1 0 0,0 0 1,-1 0-1,1 0 0,0 0 0,-2-1 0,1 0-126,0 0 1,0 0-1,0-1 0,0 1 1,0 0-1,0-1 0,1 1 0,-1-1 1,1 0-1,-1 1 0,1-1 1,0 0-1,0 0 0,-1 0 0,1 0 1,1 0-1,-2-3 0,-2-5-1737,0 0 0,1 0 0,0 0 0,1-1 0,-2-11 0,3-20-6441</inkml:trace>
</inkml:ink>
</file>

<file path=ppt/ink/ink7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44.605"/>
    </inkml:context>
    <inkml:brush xml:id="br0">
      <inkml:brushProperty name="width" value="0.025" units="cm"/>
      <inkml:brushProperty name="height" value="0.025" units="cm"/>
    </inkml:brush>
  </inkml:definitions>
  <inkml:trace contextRef="#ctx0" brushRef="#br0">1 327 10282,'0'0'5333,"10"-3"-459,-3 1-4171,0 0 1,-1-1 0,1 0-1,0 0 1,-1 0 0,0-1-1,0 1 1,0-2 0,0 1-1,0-1 1,-1 1 0,0-1-1,0-1 1,0 1 0,5-10-1,0-5-601,-2 0 0,0 0 0,-1-1 0,-1 0 0,-1 0 0,-1-1 0,-1 1 0,-1-1 0,-1-33 0,-1 55-102,0 0 0,0-1 0,0 1 0,0 0 0,1 0 0,-1 0 0,0-1 0,0 1 0,0 0 0,0 0 0,0-1 0,0 1 0,0 0 0,0 0 0,0-1 0,0 1 0,0 0 0,0 0 0,0-1 0,0 1 0,0 0 0,0 0 0,-1 0 0,1-1 0,0 1 0,0 0 0,0 0 0,0-1 0,0 1 0,0 0 0,-1 0 0,1 0 0,0 0 0,0-1 0,0 1 0,-1 0 0,1 0 0,0 0 0,0 0 0,0 0 0,-1 0 0,1-1 0,0 1 0,0 0 0,-1 0 0,1 0 0,0 0 0,0 0 0,-1 0 0,1 0 0,0 0 0,0 0 0,-1 0 0,1 0 0,0 0 0,0 0 0,-1 0 0,1 1 0,-11 13 0,6 3 0,1 2 0,0-1 0,1 0 0,1 1 0,1 0 0,0-1 0,2 1 0,0 0 0,1-1 0,0 1 0,7 20 0,-8-35-73,0-1-1,0 1 1,1-1-1,-1 1 1,1-1-1,-1 0 1,1 0-1,0 0 1,1 0-1,-1 0 1,0 0-1,1 0 1,-1-1-1,1 1 1,0-1-1,0 0 1,0 0-1,0 0 1,0 0-1,1-1 1,-1 1-1,0-1 1,1 1-1,-1-1 1,1-1-1,0 1 1,-1 0 0,1-1-1,0 0 1,-1 0-1,1 0 1,0 0-1,4-1 1,36-17-9472</inkml:trace>
</inkml:ink>
</file>

<file path=ppt/ink/ink7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45.614"/>
    </inkml:context>
    <inkml:brush xml:id="br0">
      <inkml:brushProperty name="width" value="0.025" units="cm"/>
      <inkml:brushProperty name="height" value="0.025" units="cm"/>
    </inkml:brush>
  </inkml:definitions>
  <inkml:trace contextRef="#ctx0" brushRef="#br0">675 37 15375,'-12'-7'1323,"5"2"-1013,3 2-148,1 1 0,-1-1 0,0 1 0,1 0-1,-1 0 1,0 0 0,0 0 0,-1 1 0,1 0 0,0 0 0,0 0 0,-1 0 0,1 0 0,0 1 0,-1 0 0,1 0 0,-1 0 0,1 1 0,0-1 0,-6 2 0,2 2 7,1 0 1,0 1 0,0 0 0,0 0 0,1 0 0,-1 1 0,2-1-1,-1 2 1,0-1 0,-7 12 0,-5 11 135,-20 40 1,33-60-207,-39 86 602,4 2 0,-42 151 0,-24 211 778,48-113-1100,-13 362 1,48 356-167,25-942 20,35 243 1,-27-312-193,2 0 0,3-1-1,2 0 1,2-1 0,2-1 0,53 90-1,-67-130-21,-1-1 0,1 1 0,1-2 0,13 14 0,-20-21-13,1 1 0,-1-1 0,0 1 0,1-1 0,0 0 0,-1 0 0,1 0 0,0 0 0,-1 0 0,1 0 0,0-1 0,0 1 0,0 0 0,-1-1 0,1 0 0,0 1-1,0-1 1,0 0 0,0 0 0,0 0 0,0 0 0,0 0 0,0 0 0,0-1 0,0 1 0,0-1 0,-1 1 0,1-1 0,0 0 0,0 0 0,0 0 0,-1 0 0,1 0 0,-1 0-1,1 0 1,1-2 0,3-4 71,-1 0 0,0 0 1,0-1-1,0 0 0,-1 0 0,0 0 0,-1 0 0,5-14 0,15-81 718,-17 75-570,65-443 1631,-34 199-1267,144-700-589,-107 607 0,14-218-530,-77 436 157,-13-287 0,-1 398 314,-1 0 1,-2 0-1,-2 0 0,-1 0 1,-21-52-1,27 81 39,0-1 0,-1 1 0,0 0 1,0 0-1,-1 1 0,0-1 0,0 1 1,-1 0-1,-7-7 0,10 11-122,0 0 1,0 0-1,0 1 0,0-1 1,0 1-1,-1 0 0,1-1 1,0 2-1,-1-1 0,1 0 1,-1 1-1,1-1 0,0 1 1,-1 0-1,1 0 0,-1 0 1,1 1-1,-1-1 0,1 1 0,0 0 1,-1 0-1,1 0 0,-6 3 1,-45 30-5288,-1 9-4928</inkml:trace>
</inkml:ink>
</file>

<file path=ppt/ink/ink7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46.175"/>
    </inkml:context>
    <inkml:brush xml:id="br0">
      <inkml:brushProperty name="width" value="0.025" units="cm"/>
      <inkml:brushProperty name="height" value="0.025" units="cm"/>
    </inkml:brush>
  </inkml:definitions>
  <inkml:trace contextRef="#ctx0" brushRef="#br0">257 130 14734,'1'-15'2781,"2"-46"588,-3 59-3153,0 0 0,0 0 0,0 0 0,0 0 1,0 0-1,-1 0 0,1 0 0,-1 0 0,1 0 1,-1 0-1,0 0 0,0 0 0,0 0 0,0 0 1,0 1-1,0-1 0,0 0 0,0 1 0,-1-1 0,1 1 1,-1-1-1,1 1 0,-1 0 0,0-1 0,1 1 1,-1 0-1,0 0 0,0 0 0,0 1 0,0-1 0,-2 0 1,0 0-33,0 0 0,0 1 0,0 0 0,1 0 0,-1 0 0,0 1 0,0-1 0,0 1 0,1 0 0,-1 0 0,0 0 0,0 0 0,1 1 0,-6 2 0,1 2-99,0 1-1,0 0 1,0 0 0,1 0-1,0 1 1,1 0-1,-1 0 1,2 1-1,-1-1 1,1 1 0,0 1-1,-3 9 1,-5 15 63,1 0-1,-7 40 1,8-27 15,-6 69 0,16-96-157,0 1 0,1-1 0,1 1 0,1-1 0,0 0 0,6 21 0,-6-37-59,-1 1-1,0 0 0,1-1 0,0 1 0,0-1 0,0 0 0,1 1 0,0-1 0,-1 0 1,1 0-1,1-1 0,-1 1 0,0-1 0,1 1 0,0-1 0,0 0 0,0-1 0,0 1 1,0-1-1,0 1 0,1-1 0,-1-1 0,1 1 0,0-1 0,-1 1 0,1-1 1,0 0-1,0-1 0,7 1 0,-2-2-346,0 1 0,1-2 0,-1 1 0,0-2 0,0 1 0,0-1 0,0-1 0,-1 1-1,1-2 1,-1 1 0,0-2 0,16-10 0,6-10-3822,36-37-1,-25 17-2418</inkml:trace>
</inkml:ink>
</file>

<file path=ppt/ink/ink7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47.162"/>
    </inkml:context>
    <inkml:brush xml:id="br0">
      <inkml:brushProperty name="width" value="0.025" units="cm"/>
      <inkml:brushProperty name="height" value="0.025" units="cm"/>
    </inkml:brush>
  </inkml:definitions>
  <inkml:trace contextRef="#ctx0" brushRef="#br0">101 659 13261,'0'0'6528,"-9"4"-4216,5-2-2330,-6 2 1173,1 0 0,-1-1 0,1 0 0,-1 0-1,0-1 1,-20 1 0,30-3-1016,0-2-107,0 0 0,1 0 0,-1 0 0,1-1 1,-1 1-1,1 0 0,0 0 0,-1 0 0,1 0 0,0 0 0,0 0 0,1 0 0,-1 0 0,0 1 0,1-1 1,-1 0-1,1 1 0,-1-1 0,1 1 0,0-1 0,-1 1 0,1 0 0,0 0 0,0-1 0,0 2 1,0-1-1,0 0 0,0 0 0,4 0 0,5-2-60,1 1 0,0 0 0,0 1 0,14 0 0,-14 0 139,-11 1-86,1-1 0,-1 1 0,1-1-1,0 0 1,-1 0 0,1 0 0,-1 0-1,0 0 1,1 0 0,-1 0 0,0 0 0,0 0-1,1-1 1,-1 1 0,0 0 0,0-1 0,0 1-1,-1-1 1,1 1 0,0-1 0,-1 0-1,1 1 1,-1-1 0,1 0 0,-1 1 0,0-1-1,1 0 1,-1-2 0,4-55 767,-4 54-776,0-1-16,0-1 0,-1 1 0,1-1 0,-1 1 0,0 0 0,-1-1 0,-2-6 0,3 12 0,1-1 0,-1 0 0,0 1 0,0-1 0,0 1 0,-1-1 0,1 1 0,0-1 0,-1 1 0,1 0 0,0 0 0,-1 0 0,1 0 0,-1 0 0,0 0 0,1 0 0,-1 0 0,0 0 0,0 1 0,1-1 0,-1 1 0,0 0 0,0-1 0,0 1 0,0 0 0,0 0 0,0 0 0,-3 1 0,4-1 0,-1 1 0,1-1 0,0 1 0,-1 0 0,1 0 0,0 0 0,0 0 0,0-1 0,0 2 0,0-1 0,0 0 0,0 0 0,0 0 0,0 0 0,0 1 0,1-1 0,-1 0 0,0 1 0,1-1 0,-1 0 0,1 1 0,0-1 0,-1 1 0,1-1 0,0 1 0,0-1 0,0 1 0,0-1 0,0 1 0,0-1 0,1 3 0,-1-2 0,0 0 0,0 1 0,0-1 0,0 0 0,1 0 0,-1 1 0,1-1 0,-1 0 0,1 0 0,0 0 0,0 0 0,0 0 0,0 0 0,0 0 0,0 0 0,1 0 0,-1 0 0,1-1 0,-1 1 0,1-1 0,2 3 0,0-3 1,0 0 1,0-1-1,0 1 0,0-1 1,0 0-1,0 0 0,0 0 1,0 0-1,0-1 0,0 0 0,0 0 1,0 0-1,0 0 0,-1 0 1,1-1-1,0 0 0,-1 0 1,1 0-1,-1 0 0,0 0 1,5-5-1,9-7-23,-1-1 0,25-30 0,-21 22-64,12-18-1098,11-11-205,-39 66 1318,2 16 505,-6-29-412,0-1 0,1 1 1,-1-1-1,0 1 0,1-1 0,-1 0 0,0 1 0,1-1 0,-1 1 0,0-1 0,1 0 1,-1 1-1,1-1 0,-1 0 0,1 1 0,-1-1 0,1 0 0,-1 0 0,1 0 1,-1 1-1,1-1 0,-1 0 0,1 0 0,0 0 0,-1 0 0,1 0 0,-1 0 0,1 0 1,-1 0-1,1 0 0,-1 0 0,1 0 0,0 0 0,-1-1 0,1 1 0,-1 0 0,1 0 1,-1-1-1,1 1 0,-1 0 0,0 0 0,1-1 0,-1 1 0,1-1 0,-1 1 0,0 0 1,1-1-1,0 0 0,36-39 1095,6-5-1156,-41 43 22,1 0-1,-1 1 1,1-1 0,0 0 0,-1 1-1,1 0 1,0 0 0,0 0 0,0 0-1,0 0 1,0 0 0,0 1 0,0 0-1,1-1 1,-1 1 0,6 1 0,16 10 45,-24-9-28,1-1 0,-1 0 0,0 0 1,1 0-1,-1 0 0,1-1 1,0 1-1,-1 0 0,1-1 1,-1 1-1,1-1 0,0 1 1,-1-1-1,1 0 0,0 0 1,0 0-1,-1 0 0,1 0 1,0 0-1,0 0 0,-1 0 1,1-1-1,0 1 0,-1-1 1,1 1-1,-1-1 0,1 0 1,2 0-1,2-5 22,0 0 0,1 0 0,-2 0 0,1-1 0,-1 1-1,0-2 1,0 1 0,-1 0 0,0-1 0,0 0 0,-1 1 0,4-16 0,-3 11 6,1 1 1,0-1-1,1 1 1,13-19-1,-18 81-220,-2-50 195,1 0 1,0 0 0,-1 1-1,1-1 1,0 0-1,0 1 1,0-1 0,0 1-1,0-1 1,0 0-1,1 1 1,-1-1 0,0 0-1,1 0 1,-1 1-1,1-1 1,-1 0-1,1 0 1,0 1 0,-1-1-1,1 0 1,0 0-1,0 0 1,1 1 0,0-2 4,0-1 0,1 0 0,-1 0 0,0 0 0,0-1 0,0 1 0,0 0 0,-1-1 0,1 1 1,0-1-1,2-3 0,5-3-3,131-108-5,-139 115 0,-1 1 0,0 0 0,1 0 0,-1 0 0,0 0 0,1-1 0,-1 1 0,0 0 0,1 0 0,-1 0 0,0-1 0,1 1 0,-1 0 0,0-1 0,0 1 0,0 0 0,1-1 0,-1 1 0,0 0 0,0-1 0,0 1 0,1 0 0,-1-1 0,0 1 0,0 0 0,0-1 0,0 1 0,0-1 0,0 1 0,0 0 0,0-1 0,0 1 0,0-1 0,0 1 0,0 0 0,0-1 0,-1 1 0,1 0 0,0-1 0,0 1 0,0 0 0,0-1 0,-1 1 0,1 0 0,0-1 0,0 1 0,-1 0 0,1-1 0,0 1 0,-1 0 0,-21-5 0,9 6 0,43 1 0,-20-2-463,-1 0-1,1-1 1,-1 0 0,14-3-1,13-10-8173</inkml:trace>
</inkml:ink>
</file>

<file path=ppt/ink/ink7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50.712"/>
    </inkml:context>
    <inkml:brush xml:id="br0">
      <inkml:brushProperty name="width" value="0.025" units="cm"/>
      <inkml:brushProperty name="height" value="0.025" units="cm"/>
    </inkml:brush>
  </inkml:definitions>
  <inkml:trace contextRef="#ctx0" brushRef="#br0">0 64 22389,'0'0'2045,"1"11"-1058,1-1-718,0 1-1,1-1 1,0 0-1,0 0 0,1 0 1,6 10-1,-9-18-228,0 1-1,0-1 1,1 1 0,-1-1-1,1 0 1,-1 0 0,1 0 0,0 0-1,-1 0 1,1 0 0,0-1-1,0 1 1,1 0 0,-1-1-1,0 0 1,0 1 0,1-1-1,-1 0 1,1 0 0,-1-1 0,1 1-1,-1 0 1,1-1 0,-1 1-1,1-1 1,0 0 0,-1 0-1,1 0 1,-1 0 0,1-1-1,0 1 1,-1-1 0,1 1-1,-1-1 1,1 0 0,3-2 0,-1 0 112,1-1 1,-2 0-1,1 0 1,0-1-1,-1 1 1,0-1 0,0 0-1,6-11 1,-8 12-146,0 0 0,1 0 1,-1 0-1,1 0 0,0 1 1,0-1-1,0 1 0,0 0 1,1 0-1,-1 0 1,1 0-1,0 0 0,0 1 1,0 0-1,0 0 0,0 0 1,8-2-1,-11 4 17,1 0-1,0 0 1,-1 1-1,1-1 1,-1 1-1,1-1 1,-1 1-1,1 0 1,-1 0-1,0 0 1,1-1-1,-1 1 1,0 0 0,1 1-1,-1-1 1,0 0-1,0 0 1,0 0-1,0 1 1,0-1-1,-1 0 1,2 3-1,20 41 1116,-10-19-604,-12-25-531,0-1 0,1 1-1,-1 0 1,1 0-1,-1 0 1,1-1 0,-1 1-1,1 0 1,0-1-1,-1 1 1,1 0 0,0-1-1,-1 1 1,1-1-1,0 1 1,0-1 0,-1 1-1,1-1 1,0 0-1,0 1 1,0-1 0,0 0-1,0 0 1,-1 1-1,1-1 1,0 0 0,1 0-1,0-1 3,-1 1-1,0-1 0,0 0 0,1 0 1,-1 1-1,0-1 0,0 0 1,0 0-1,0 0 0,0 0 1,0 0-1,0 0 0,0-1 1,-1 1-1,2-2 0,21-54 86,-22 53-90,4-15-1,-3 11 0,0-1 0,0 1 0,1 0 0,0 0 0,1 0 0,0 0 0,0 1 0,10-14 0,-14 21 0,1-1 0,-1 1 0,1-1 0,-1 1 0,1-1 0,0 1 0,-1-1 0,1 1 0,0 0 0,-1-1 0,1 1 0,0 0 0,0 0 0,-1 0 0,1-1 0,0 1 0,0 0 0,-1 0 0,1 0 0,0 0 0,0 0 0,-1 0 0,1 1 0,0-1 0,0 0 0,-1 0 0,1 0 0,0 1 0,0-1 0,17 21 0,7 39 0,-23-51 0,1 0 15,-3-6-57,1 0 1,-1-1-1,1 1 0,0 0 0,0-1 1,0 1-1,0-1 0,0 1 1,0-1-1,1 1 0,-1-1 1,1 0-1,0 0 0,-1 0 0,1 0 1,3 3-1,-4-13-5140,-8-23-1242,-7 0-2544</inkml:trace>
</inkml:ink>
</file>

<file path=ppt/ink/ink7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51.074"/>
    </inkml:context>
    <inkml:brush xml:id="br0">
      <inkml:brushProperty name="width" value="0.025" units="cm"/>
      <inkml:brushProperty name="height" value="0.025" units="cm"/>
    </inkml:brush>
  </inkml:definitions>
  <inkml:trace contextRef="#ctx0" brushRef="#br0">1 0 14510,'0'0'9641,"42"49"-9545,-15-38-1954,7-4-5637</inkml:trace>
</inkml:ink>
</file>

<file path=ppt/ink/ink7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51.525"/>
    </inkml:context>
    <inkml:brush xml:id="br0">
      <inkml:brushProperty name="width" value="0.025" units="cm"/>
      <inkml:brushProperty name="height" value="0.025" units="cm"/>
    </inkml:brush>
  </inkml:definitions>
  <inkml:trace contextRef="#ctx0" brushRef="#br0">71 280 22870,'-5'7'3277,"-4"6"-2616,1-1-1,0 1 0,1 1 1,1-1-1,0 1 1,1 0-1,1 0 0,0 1 1,-4 26-1,8-40-663,0 0 1,0 1-1,-1-1 1,1 0-1,0 0 1,0 0-1,0 0 1,0 0-1,1 0 1,-1 0-1,0 1 1,0-1-1,1 0 1,-1 0-1,0 0 1,1 0-1,-1 0 1,1 0-1,0 0 1,-1 0-1,1 0 1,0-1-1,1 3 1,-1-3-3,0 0 0,0 0 0,0 0 1,0 0-1,0 0 0,0 0 0,0 0 0,0 0 1,0 0-1,0 0 0,0 0 0,0-1 0,0 1 1,0 0-1,0-1 0,0 1 0,0-1 1,0 1-1,0-1 0,0 0 0,5-3 6,-1 0 0,0 0-1,-1 0 1,1-1 0,-1 1 0,0-1-1,5-7 1,2-10 14,-1 0 0,-1 0-1,0-1 1,-2 0 0,-1 0-1,-1-1 1,2-25 0,-1-10 11,-5-100 1,-3 155-27,-1 10 0,-3 15 0,3 2 0,-12 114 0,15-124 0,0-1 0,0 0 0,1 0 0,0 0 0,1 0 0,1 0 0,0 0 0,8 20 0,-9-29 0,-1 0 0,0 0 0,1 0 0,0 0 0,0-1 0,-1 1 0,2 0 0,-1-1 0,0 0 0,0 1 0,1-1 0,-1 0 0,1 0 0,0-1 0,0 1 0,-1-1 0,1 1 0,0-1 0,0 0 0,0 0 0,1 0 0,-1 0 0,0-1 0,0 1 0,0-1 0,1 0 0,5 0 0,-4-1 0,1 0 0,-1-1 0,1 0 0,-1 0 0,0 0 0,0 0 0,0-1 0,0 0 0,0 0 0,0-1 0,-1 1 0,0-1 0,0 0 0,0 0 0,4-5 0,3-5 0,0 0 0,-1-1 0,0 0 0,-1-1 0,-1 0 0,-1 0 0,0-1 0,5-19 0,-12 36 0,0 0 0,-1 0 0,1 0 0,0 0 0,0 0 0,0 0 0,0 0 0,-1 0 0,1 0 0,0 0 0,0 0 0,0 0 0,0 0 0,-1 0 0,1 0 0,0 0 0,0 0 0,0 0 0,0 0 0,0 0 0,0 0 0,-1 0 0,1 0 0,0-1 0,0 1 0,0 0 0,0 0 0,0 0 0,0 0 0,0 0 0,-1 0 0,1-1 0,0 1 0,0 0 0,0 0 0,0 0 0,-10 16 0,7-9 0,-33 89 0,33-87 0,0 0 0,1 0 0,1 0 0,0 0 0,0 0 0,0 1 0,1-1 0,3 17 0,-3-25 0,0-1 0,1 1 0,0 0 0,-1 0 0,1 0 0,0-1 0,-1 1 0,1 0 0,0-1 0,-1 1 0,1-1 0,0 1 0,0-1 0,0 1 0,0-1 0,0 1 0,0-1 0,0 0 0,-1 0 0,1 1 0,0-1 0,0 0 0,0 0 0,0 0 0,0 0 0,0 0 0,0 0 0,0 0 0,0 0 0,0-1 0,0 1 0,0 0 0,0-1 0,0 1 0,0 0 0,0-1 0,1 0 0,34-17 0,-21 5 0,0 0 0,-1 0 0,-1-2 0,0 0 0,21-32 0,-73 35 0,-26-18 0,60 27 0,0 0 0,1 0 0,-1 0 0,1 0 0,-1-1 0,1 0 0,0 0 0,0 0 0,1 0 0,-5-7 0,8 10 0,0 1 0,-1-1 0,1 1 0,0 0 0,0-1 0,0 1 0,0 0 0,0-1 0,0 1 0,0-1 0,0 1 0,0 0 0,0-1 0,0 1 0,0 0 0,0-1 0,0 1 0,1 0 0,-1-1 0,0 1 0,0-1 0,0 1 0,0 0 0,1-1 0,-1 1 0,0 0 0,0 0 0,1-1 0,-1 1 0,0 0 0,0 0 0,1-1 0,-1 1 0,0 0 0,1 0 0,-1 0 0,0-1 0,1 1 0,-1 0 0,1 0 0,0 0 0,19-4 0,-16 4 0,92-10-334,13-1-1913,-88 8 758,0-2 0,1 0 1,20-10-1,12-9-14158</inkml:trace>
</inkml:ink>
</file>

<file path=ppt/ink/ink7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52.984"/>
    </inkml:context>
    <inkml:brush xml:id="br0">
      <inkml:brushProperty name="width" value="0.025" units="cm"/>
      <inkml:brushProperty name="height" value="0.025" units="cm"/>
    </inkml:brush>
  </inkml:definitions>
  <inkml:trace contextRef="#ctx0" brushRef="#br0">30 409 18321,'-5'-10'2531,"1"2"-1821,0 0 0,1-1 0,0 0 0,0 0 1,1 0-1,0 0 0,1 0 0,-1-10 0,2 13-504,0 1 1,0-1-1,1 0 0,-1 0 0,1 1 1,1-1-1,-1 1 0,1-1 0,0 1 0,0-1 1,1 1-1,-1 0 0,1 0 0,0 0 1,1 1-1,5-7 0,-5 6-135,1 1 0,0-1 0,0 1-1,1 1 1,-1-1 0,1 1 0,0 0 0,-1 0 0,2 1 0,-1-1-1,0 1 1,12-2 0,-16 4-58,1-1 0,0 1 1,-1 0-1,1 0 0,0 0 0,0 0 0,-1 1 1,1-1-1,0 1 0,-1-1 0,1 1 0,-1 0 0,1 0 1,-1 0-1,1 1 0,-1-1 0,0 0 0,1 1 0,-1 0 1,0-1-1,0 1 0,0 0 0,0 0 0,-1 0 1,1 0-1,0 0 0,-1 1 0,0-1 0,1 0 0,-1 1 1,0-1-1,1 5 0,3 10 35,-1 0 1,-1 0-1,-1 0 0,0 0 1,-2 31-1,-12 92 286,7-92-296,3-27-38,0-8 0,0 1 0,2-1 0,-1 0 0,3 20 0,-1-33 0,-1 1 0,0 0 0,0-1 0,0 1 0,1 0 0,-1-1 0,0 1 0,0 0 0,1-1 0,-1 1 0,1-1 0,-1 1 0,1-1 0,-1 1 0,1-1 0,-1 1 0,1-1 0,-1 1 0,1-1 0,-1 1 0,1-1 0,0 0 0,-1 0 0,1 1 0,0-1 0,-1 0 0,1 0 0,0 0 0,-1 1 0,1-1 0,0 0 0,0 0 0,-1 0 0,1 0 0,0 0 0,-1-1 0,1 1 0,0 0 0,-1 0 0,1 0 0,1-1 0,28-14 0,-7-6-101,-2 0-1,0-2 1,-1 0-1,-2-1 1,0-1-1,-2-1 1,-1 0 0,-1-1-1,17-46 1,-14 15-4117,-16 54 3295,0 0 0,0 0 1,-1 0-1,1 0 1,-1 0-1,0-1 1,-1 1-1,1 0 0,-1 0 1,1 0-1,-3-7 1,2 11 759,1-1 0,0 1 0,0-1 0,-1 1 0,1-1 0,0 1 0,-1-1 0,1 1 0,0-1 0,-1 1 0,1 0 0,-1-1 0,1 1 0,-1 0 0,1-1 0,-1 1 0,1 0 0,-1 0 0,1-1 0,-1 1 0,1 0 0,-1 0 0,1 0 0,-1 0 0,0 0 0,1 0 0,-1 0 0,1 0 0,-1 0 1,1 0-1,-1 0 0,0 0 0,1 0 0,-1 0 0,1 0 0,-1 0 0,1 1 0,-1-1 0,1 0 0,-1 1 0,-1 0 274,1-1 0,0 1 1,0 0-1,0 0 0,0 0 1,0 0-1,0 0 0,0 0 1,0 0-1,0 0 0,1 0 1,-1 1-1,0-1 0,1 0 1,-2 3-1,1 7 1331,-1 0 1,1 0-1,1 0 0,0 15 1,9 8 1385,-8-33-2759,-1 0 1,1 0-1,0 0 1,-1 0-1,1 0 1,0 0-1,-1 0 1,1 0-1,0-1 1,0 1-1,0 0 0,0-1 1,0 1-1,0-1 1,0 1-1,0-1 1,0 1-1,0-1 1,0 0-1,0 1 1,0-1-1,0 0 1,3 0-1,-4 0-48,1 0 0,0 0 0,0 0 0,0-1 0,0 1 0,0 0 0,-1-1 0,1 1 0,0-1 0,0 1 0,-1-1 0,1 1 0,0-1 0,-1 0 0,1 1 0,0-1 0,-1 0 0,1 1 0,-1-1 0,1 0 0,-1 0 0,1 1 0,-1-1 1,0 0-1,1 0 0,-1-1 0,7-32 614,-7 4 108,-1 23-317,1 9 42,0 27-203,-2-18 145,2 0 0,-1 0 1,2 0-1,-1 0 0,2 0 0,-1-1 1,2 1-1,-1 0 0,1-1 1,9 21-1,-11-30-391,-1 0 0,1 0-1,-1 0 1,1 0 0,-1 0 0,1 0 0,0 0-1,0 0 1,-1-1 0,1 1 0,0 0 0,0-1 0,0 1-1,0 0 1,0-1 0,0 1 0,0-1 0,0 1 0,0-1-1,0 0 1,0 1 0,0-1 0,0 0 0,0 0-1,0 0 1,1 0 0,-1 0 0,2 0 0,-1-1 25,0 0 0,0 0 0,-1 0 0,1 0 0,0-1 1,0 1-1,-1 0 0,1-1 0,-1 0 0,1 1 0,-1-1 0,1 0 1,1-3-1,3-6 135,0 0-1,-1-1 1,7-21 0,-3 1-179,-2-1 0,-2 0 0,3-59 0,-8 112 0,1 0 0,6 33 0,-7-49 0,1 0 0,-1-1 0,1 1 0,0-1 0,0 1 0,0-1 0,1 1 0,-1-1 0,1 0 0,0 0 0,0 0 0,0 0 0,0 0 0,1 0 0,-1 0 0,1 0 0,-1-1 0,1 0 0,0 1 0,0-1 0,0 0 0,0 0 0,5 1 0,-7-3 0,1 1 0,-1-1 0,1 0 0,0 0 0,-1-1 0,1 1 0,0 0 0,-1 0 0,1-1 0,-1 1 0,1-1 0,-1 1 0,1-1 0,-1 0 0,1 0 0,-1 0 0,0 0 0,1 1 0,-1-2 0,0 1 0,0 0 0,1 0 0,-1 0 0,0-1 0,0 1 0,-1 0 0,2-3 0,20-43 0,-21 44 0,6-18 0,-2 1 0,0 0 0,-1-1 0,-2 0 0,0 0 0,-1 0 0,-2-30 0,1 51 0,0-1 0,0 1 0,0-1 0,0 1 0,1 0 0,-1-1 0,0 1 0,0 0 0,0-1 0,0 1 0,0-1 0,0 1 0,0 0 0,0-1 0,-1 1 0,1 0 0,0-1 0,0 1 0,0 0 0,0-1 0,0 1 0,-1 0 0,1-1 0,0 1 0,0 0 0,0-1 0,-1 1 0,1 0 0,0-1 0,-1 1 0,1 0 0,0 0 0,0 0 0,-1-1 0,1 1 0,0 0 0,-1 0 0,1 0 0,-1 0 0,1 0 0,0 0 0,-1-1 0,1 1 0,0 0 0,-1 0 0,1 0 0,-1 0 0,0 0 0,1 1 0,-1 0 0,0-1 0,0 1 0,0 0 0,0 0 0,1 0 0,-1 0 0,0-1 0,1 1 0,-1 0 0,1 0 0,-1 0 0,1 0 0,0 0 0,-1 0 0,1 0 0,0 2 0,-3 19 0,1 0 0,1 0 0,2 28 0,-1-50 0,0 1 0,0-1 0,0 1 0,0-1 0,0 0 0,0 1 0,0-1 0,0 1 0,0-1 0,0 0 0,0 1 0,0-1 0,0 1 0,0-1 0,1 0 0,-1 1 0,0-1 0,0 0 0,0 1 0,1-1 0,-1 0 0,0 1 0,0-1 0,1 0 0,-1 0 0,0 1 0,1-1 0,-1 0 0,0 0 0,1 1 0,-1-1 0,0 0 0,1 0 0,-1 0 0,1 0 0,-1 0 0,0 0 0,1 0 0,-1 0 0,1 0 0,-1 0 0,0 0 0,1 0 0,-1 0 0,1 0 0,-1 0 0,0 0 0,1 0 0,-1 0 0,0 0 0,1-1 0,-1 1 0,1 0 0,-1 0 0,0 0 0,0-1 0,1 1 0,-1 0 0,0 0 0,1-1 0,19-18 0,-10-1 0,0 0 0,-2 0 0,0-1 0,6-31 0,4-9 0,-9 102 0,-8-38 0,21 131 0,-19-119 0,1 0 0,1-1 0,1 1 0,0-1 0,0 0 0,15 23 0,-20-36 2,0 1 1,0-1-1,0 1 1,1-1-1,-1 0 1,0 1-1,0-1 1,1 0-1,-1 0 1,1 0-1,-1 0 0,1 0 1,0 0-1,-1 0 1,1 0-1,0-1 1,-1 1-1,1-1 1,0 1-1,0-1 1,0 0-1,-1 1 1,1-1-1,3 0 0,-4-1-13,1 0 0,-1 1 1,0-1-1,1 0 0,-1 0 0,0 0 0,1 1 0,-1-1 0,0-1 0,0 1 0,0 0 0,0 0 0,0 0 0,0-1 0,0 1 0,0 0 0,0-1 0,-1 1 0,1-1 0,-1 1 0,1-1 0,-1 1 0,1-1 0,-1 1 0,0-1 0,0 1 0,0-4 0,1-11-1659,-1 1 1,-1-1-1,0 0 0,-1 0 0,0 1 0,-2-1 0,0 1 0,0 0 0,-2 0 0,-7-15 0,-15-29-6877</inkml:trace>
</inkml:ink>
</file>

<file path=ppt/ink/ink7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53.389"/>
    </inkml:context>
    <inkml:brush xml:id="br0">
      <inkml:brushProperty name="width" value="0.025" units="cm"/>
      <inkml:brushProperty name="height" value="0.025" units="cm"/>
    </inkml:brush>
  </inkml:definitions>
  <inkml:trace contextRef="#ctx0" brushRef="#br0">0 1 17136,'0'0'7687,"9"5"-8450,-1-1 138,0 0-1,-1-1 1,1 0-1,1 0 1,8 1 0,-11-3-565,0 0 1,-1-1 0,1 0 0,0 0 0,0 0 0,-1 0-1,8-3 1,12 2 2499,-24 1-947,0 0 1,0 1-1,0-1 1,0 0-1,0 0 1,0 1-1,0-1 1,0 1-1,-1-1 1,1 1-1,0-1 1,0 1-1,-1 0 1,1-1-1,0 1 1,-1 0-1,1-1 1,0 1-1,-1 0 1,1 0-1,-1 0 1,1 0-1,0 1 1,0 28 9046,-7-6-6881,-2 0-2529,5-19 0,1 0 0,1 1 0,-1-1 0,1 0 0,-1 1 0,1 5 0,39-9-2899,187-16-379,-225 14 3323,1 0-1,0-1 0,-1 1 1,1 0-1,-1 0 0,1 1 1,0-1-1,-1 0 0,1 0 1,-1 0-1,1 0 0,0 0 0,-1 1 1,1-1-1,-1 0 0,1 1 1,-1-1-1,1 0 0,-1 1 1,1-1-1,-1 0 0,1 1 0,-1-1 1,0 1-1,1-1 0,-1 1 1,1-1-1,-1 1 0,0-1 1,0 1-1,1 1 0,-5 20 2074,-23 22 347,-29 16-2245,51-56-224,0 0 0,1 0 0,-1 0 0,-1-1 0,1 0 0,-1 0 0,1 0 0,-1 0 0,0-1 0,-10 3 0,15-5-26,1 0 0,-1 0 0,1 0 0,0 0-1,-1 0 1,1 0 0,-1 0 0,1 0 0,-1 0 0,1 0 0,0 0 0,-1 0-1,1 0 1,-1 0 0,1 0 0,-1-1 0,1 1 0,0 0 0,-1 0 0,1 0-1,0-1 1,-1 1 0,1 0 0,0-1 0,-1 1 0,1 0 0,0-1 0,0 1-1,-1 0 1,1-1 0,0 1 0,0 0 0,0-1 0,-1 0 0,2-19-2654,14-22-4698,7 5-620</inkml:trace>
</inkml:ink>
</file>

<file path=ppt/ink/ink7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53.823"/>
    </inkml:context>
    <inkml:brush xml:id="br0">
      <inkml:brushProperty name="width" value="0.025" units="cm"/>
      <inkml:brushProperty name="height" value="0.025" units="cm"/>
    </inkml:brush>
  </inkml:definitions>
  <inkml:trace contextRef="#ctx0" brushRef="#br0">47 278 18257,'0'0'8456,"-4"10"-6705,-5 13-1346,1 1 0,1 0 0,1 0 0,2 1 1,0-1-1,1 1 0,2 47 0,1-70-388,0 0 0,0 1-1,0-1 1,1 0 0,-1 0 0,1 0 0,-1 0 0,1 1 0,0-1 0,0 0 0,0 0 0,0 0 0,0-1 0,1 1 0,-1 0 0,0 0 0,1-1 0,-1 1 0,1-1-1,0 1 1,0-1 0,-1 0 0,1 1 0,0-1 0,0 0 0,0 0 0,0 0 0,0-1 0,0 1 0,4 0 0,-2-1 5,-1 0 0,0 0 1,0 0-1,0 0 0,0-1 0,0 0 0,0 1 1,0-1-1,0 0 0,0 0 0,0-1 1,0 1-1,-1-1 0,1 1 0,0-1 1,-1 0-1,0 0 0,1 0 0,-1 0 1,0-1-1,3-3 0,6-10-17,-1-1 1,0-1-1,-1 0 1,-1 0-1,-1 0 1,0-1-1,-1 0 1,-2-1-1,0 1 1,2-26-1,-4 22-6,0 0-1,-2 0 1,-1-1 0,-1 1-1,0 0 1,-2 0 0,-1 0-1,-11-32 1,13 47 1,-1 0 0,1 1 0,-1-1 0,-1 1 0,0 0 0,0 0 0,-11-11 0,15 17 0,0 0 0,0-1 0,0 1 0,0 0 0,-1 1 0,1-1 0,-1 0 0,1 0 0,0 0 0,-1 1 0,1-1 0,-1 1 0,1-1 0,-1 1 0,0 0 0,1 0 0,-1-1 0,1 1 0,-1 0 0,0 0 0,1 0 0,-1 1 0,1-1 0,-1 0 0,0 1 0,1-1 0,-1 1 0,1-1 0,-1 1 0,1 0 0,0 0 0,-1-1 0,1 1 0,0 0 0,-1 0 0,1 0 0,0 1 0,0-1 0,0 0 0,0 0 0,0 1 0,0-1 0,0 0 0,1 1 0,-1-1 0,-1 4 0,-6 9 0,0 2 0,2-1 0,-1 1 0,2 0 0,0 0 0,1 1 0,0 0 0,1-1 0,2 1 0,-1 0 0,2 0 0,1 22 0,0-38 0,-1 0 0,1 0 0,-1 0 0,1 0 0,-1 0 0,1 0 0,0 0 0,-1 0 0,1 0 0,0 0 0,0 0 0,0-1 0,0 1 0,0 0 0,0-1 0,0 1 0,0 0 0,0-1 0,0 1 0,0-1 0,0 0 0,0 1 0,0-1 0,0 0 0,1 0 0,-1 1 0,0-1 0,0 0 0,0 0 0,0 0 0,1-1 0,-1 1 0,0 0 0,0 0 0,0-1 0,0 1 0,2-1 0,42-16 0,5-16 0,16-8 0,-61 38 0,0 1 0,0 0 0,1 0 0,-1 0 0,1 0 0,0 1 0,-1 0 0,1 1 0,0-1 0,10 1 0,-14 1 0,0-1 0,1 1 0,-1 0 0,0 0 0,1 0 0,-1 1 0,0-1 0,0 0 0,0 1 0,0-1 0,0 1 0,0 0 0,-1-1 0,1 1 0,-1 0 0,1 0 0,-1 0 0,1 1 0,-1-1 0,0 0 0,0 0 0,0 1 0,1 4 0,15 65 0,-14-53 0,7 7-882,-4-23-596,-3-17-1025,-2-8-5222</inkml:trace>
</inkml:ink>
</file>

<file path=ppt/ink/ink7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54.291"/>
    </inkml:context>
    <inkml:brush xml:id="br0">
      <inkml:brushProperty name="width" value="0.025" units="cm"/>
      <inkml:brushProperty name="height" value="0.025" units="cm"/>
    </inkml:brush>
  </inkml:definitions>
  <inkml:trace contextRef="#ctx0" brushRef="#br0">29 137 1345,'0'0'30370,"8"-1"-29483,-6 0-875,1 1 0,-1-1 0,0 1 0,1-1 0,-1 0 1,0 1-1,0-1 0,0 0 0,0-1 0,1 1 0,-2 0 1,1-1-1,0 1 0,0-1 0,0 1 0,2-4 0,-2 1-15,0 0-1,-1 0 1,1 0 0,-1 0-1,0 0 1,0 0-1,0 0 1,-1 0-1,1-1 1,-1 1-1,-1-6 1,1 9 3,1 0 0,-1 0 0,0 0 0,0 0 0,0 0 0,-1 1 0,1-1 0,0 0 0,0 0 0,0 0 0,-1 0 0,1 0 0,0 0 0,-1 0 0,1 1 0,-1-1 0,1 0 0,-1 0 0,1 1 0,-1-1 0,0 0 0,1 1 0,-1-1 0,0 0 0,0 1 0,1-1 0,-1 1 0,0-1 0,0 1 0,0 0 0,1-1 0,-1 1 0,0 0 0,0-1 0,0 1 0,0 0 0,0 0 0,0 0 0,0 0 0,0 0 0,-1 0 0,0 1 0,0-1 0,0 0 0,0 1 0,-1 0 0,1-1 0,0 1 0,0 0 0,1 0 0,-1 0 0,0 1 0,0-1 0,0 0 0,1 1 0,-1-1 0,1 1 0,-1-1 0,-2 4 0,0 6 0,-1 0 0,1-1 0,1 1 0,0 1 0,1-1 0,0 0 0,1 1 0,0-1 0,0 1 0,1-1 0,1 1 0,2 11 0,-3-21 0,0-1 0,0 1 0,0 0 0,0-1 0,0 1 0,1-1 0,-1 1 0,1-1 0,-1 1 0,1-1 0,0 1 0,0-1 0,-1 1 0,1-1 0,0 0 0,0 1 0,0-1 0,0 0 0,1 0 0,-1 0 0,0 0 0,0 0 0,1 0 0,-1 0 0,1 0 0,-1-1 0,0 1 0,1 0 0,-1-1 0,1 1 0,0-1 0,-1 0 0,1 1 0,-1-1 0,1 0 0,0 0 0,-1 0 0,1 0 0,-1 0 0,1-1 0,0 1 0,-1 0 0,1-1 0,2 0 0,2-2 0,1 1 0,-1-1 0,0 0 0,0 0 0,-1-1 0,1 0 0,-1 0 0,1 0 0,5-7 0,5-10 0,0 0 0,15-28 0,-20 30 0,0 1 0,2 1 0,0 0 0,18-19 0,-31 36 0,1-1 0,0 1 0,-1-1 0,1 1 0,0 0 0,-1-1 0,1 1 0,0 0 0,-1-1 0,1 1 0,0 0 0,-1 0 0,1 0 0,0 0 0,0-1 0,-1 1 0,1 0 0,0 0 0,0 1 0,0-1 0,-1 0 0,1 0 0,0 0 0,-1 0 0,1 1 0,0-1 0,0 0 0,-1 1 0,1-1 0,0 0 0,-1 1 0,1-1 0,-1 1 0,1-1 0,-1 1 0,1-1 0,-1 1 0,1 0 0,-1-1 0,1 1 0,-1-1 0,0 1 0,1 0 0,-1 0 0,0-1 0,1 1 0,-1 0 0,0-1 0,0 1 0,0 1 0,16 51 0,-13-39 0,-3-12 0,0 0 0,1 0 0,-1-1 0,0 1 0,1 0 0,0-1 0,-1 1 0,1 0 0,0-1 0,0 1 0,0-1 0,0 1 0,0-1 0,0 1 0,0-1 0,0 0 0,1 0 0,-1 1 0,0-1 0,1 0 0,-1 0 0,1 0 0,-1-1 0,1 1 0,0 0 0,-1-1 0,1 1 0,0 0 0,0-1 0,-1 0 0,1 0 0,0 1 0,0-1 0,-1 0 0,4-1 0,-1 0 0,1-1 0,-1 0 0,1 0 0,-1 0 0,0-1 0,0 1 0,0-1 0,0 0 0,-1 0 0,1-1 0,-1 1 0,4-6 0,3-2 0,35-38 0,-42 46 0,0 0 0,1 0 0,0 0 0,-1 1 0,1-1 0,0 1 0,0 0 0,1 0 0,-1 1 0,0-1 0,8-1 0,-12 3-45,1 0-1,-1 0 1,1 0 0,-1-1 0,1 1-1,0 0 1,-1 0 0,1 0 0,-1 1-1,1-1 1,-1 0 0,1 0-1,-1 0 1,1 0 0,-1 0 0,1 1-1,-1-1 1,1 0 0,-1 0-1,1 1 1,-1-1 0,1 0 0,-1 1-1,1-1 1,-1 0 0,0 1 0,1-1-1,-1 1 1,1 0 0,1 15-4962,-2-14 4037,0 13-10305</inkml:trace>
</inkml:ink>
</file>

<file path=ppt/ink/ink7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55.273"/>
    </inkml:context>
    <inkml:brush xml:id="br0">
      <inkml:brushProperty name="width" value="0.025" units="cm"/>
      <inkml:brushProperty name="height" value="0.025" units="cm"/>
    </inkml:brush>
  </inkml:definitions>
  <inkml:trace contextRef="#ctx0" brushRef="#br0">1 0 18930,'0'0'10228,"0"9"-9480,1 19-451,0 0 0,3 0 1,0-1-1,14 50 0,-4-31 162,2-2-1,26 52 0,-41-93-458,1 0 0,-1 0 0,1 0 0,0 0 0,0 0 0,0-1 0,0 1 0,0-1 0,1 1 0,-1-1 0,1 0 0,-1 0 0,1 0 0,0 0 0,3 1 0,-4-3 0,-1 0 0,0 0 0,1 0 0,-1 0 0,1 0 0,-1 0 0,1 0 0,-1-1 0,0 1 0,1-1 0,-1 1 0,1-1 0,-1 0 0,0 1 0,0-1 0,1 0 0,-1 0 0,0 0 0,0 0 0,0 0 0,0 0 0,0 0 0,0 0 0,0 0 0,0 0 0,-1-1 0,1 1 0,0 0 0,-1-1 0,1 1 0,-1 0 0,1-1 0,-1 1 0,0-3 0,26-85 0,-26 89 0,0-1 0,0 1 0,0-1 0,1 1 0,-1-1 0,0 1 0,0-1 0,0 1 0,1-1 0,-1 1 0,0-1 0,1 1 0,-1-1 0,0 1 0,1 0 0,-1-1 0,0 1 0,1 0 0,-1-1 0,1 1 0,-1 0 0,1-1 0,-1 1 0,1 0 0,-1 0 0,1 0 0,-1-1 0,1 1 0,-1 0 0,1 0 0,-1 0 0,1 0 0,-1 0 0,1 0 0,-1 0 0,1 0 0,-1 0 0,1 0 0,-1 0 0,1 1 0,-1-1 0,1 0 0,-1 0 0,1 0 0,-1 1 0,1-1 0,-1 0 0,1 0 0,-1 1 0,1-1 0,-1 1 0,0-1 0,1 0 0,-1 1 0,0-1 0,1 1 0,-1-1 0,0 1 0,0-1 0,1 1 0,-1 0 0,26 33 0,-23-29 0,1-1 0,23 27 0,-14-29 0,-12-3 0,0 1 0,0-1 0,0 0 0,-1 0 0,1 0 0,0 0 0,-1 0 0,1 0 0,-1 0 0,1 0 0,-1 0 0,1 0 0,-1 0 0,1 0 0,-1-1 0,0 0 0,18-114 0,-18 122 0,0 0 0,0 0 0,0 0 0,1 1 0,0-1 0,3 12 0,-4-17 0,0 0 0,1 0 0,-1 1 0,1-1 0,0 0 0,-1 0 0,1 0 0,0 0 0,0-1 0,-1 1 0,1 0 0,0 0 0,0 0 0,0-1 0,0 1 0,0 0 0,0-1 0,0 1 0,1-1 0,-1 1 0,0-1 0,0 1 0,0-1 0,0 0 0,1 0 0,-1 0 0,0 0 0,0 0 0,0 0 0,1 0 0,-1 0 0,0 0 0,0 0 0,0-1 0,1 1 0,-1 0 0,0-1 0,2 0 0,0-1 0,1 0 0,0 0 0,-1-1 0,0 0 0,1 1 0,-1-1 0,0 0 0,-1 0 0,1-1 0,0 1 0,-1 0 0,0-1 0,0 0 0,0 0 0,0 1 0,2-9 0,20-69 0,-23 76 0,18-111 0,7 220 0,-21-74 0,11 46 0,-14-70 0,0 0 0,0 0 0,0 0 0,1 0 0,0-1 0,0 1 0,0-1 0,1 0 0,4 5 0,-8-9 0,0-1 0,1 1 0,-1-1 0,0 1 0,1-1 0,-1 0 0,1 1 0,-1-1 0,0 0 0,1 1 0,-1-1 0,1 0 0,-1 1 0,1-1 0,-1 0 0,1 0 0,-1 0 0,1 0 0,-1 1 0,1-1 0,0 0 0,-1 0 0,1 0 0,-1 0 0,1 0 0,-1 0 0,1 0 0,-1-1 0,1 1 0,-1 0 0,1 0 0,-1 0 0,1 0 0,-1-1 0,1 1 0,-1 0 0,1-1 0,-1 1 0,1 0 0,-1-1 0,1 1 0,-1 0 0,0-1 0,1 1 0,-1-1 0,0 1 0,1-1 0,-1 1 0,0-1 0,0 1 0,0-1 0,1 1 0,-1-1 0,0 1 0,0-1 0,0 1 0,0-1 0,0 1 0,0-1 0,0 1 0,0-1 0,0 1 0,0-1 0,0 0 0,2-45 0,-2 42 0,0-6-696,0 0-1,-2 0 1,1 0-1,-4-12 1,-19-38-9408,0 8-6611</inkml:trace>
</inkml:ink>
</file>

<file path=ppt/ink/ink7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55.611"/>
    </inkml:context>
    <inkml:brush xml:id="br0">
      <inkml:brushProperty name="width" value="0.025" units="cm"/>
      <inkml:brushProperty name="height" value="0.025" units="cm"/>
    </inkml:brush>
  </inkml:definitions>
  <inkml:trace contextRef="#ctx0" brushRef="#br0">3 0 8296,'0'0'20051,"-3"50"-19026,6-44-801,10-2-160,6-4-96,2 0-2018,2-2-3843,2-4-4645</inkml:trace>
</inkml:ink>
</file>

<file path=ppt/ink/ink7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55.940"/>
    </inkml:context>
    <inkml:brush xml:id="br0">
      <inkml:brushProperty name="width" value="0.025" units="cm"/>
      <inkml:brushProperty name="height" value="0.025" units="cm"/>
    </inkml:brush>
  </inkml:definitions>
  <inkml:trace contextRef="#ctx0" brushRef="#br0">52 0 19186,'0'0'3470,"-5"11"16,-2 1-2845,0 1-1,1 1 1,0 0-1,1-1 1,1 1 0,0 1-1,1-1 1,-2 21 0,6-35-644,-1 1 1,0-1-1,0 0 0,1 1 1,-1-1-1,0 0 1,0 1-1,1-1 1,-1 0-1,0 1 1,1-1-1,-1 0 1,1 1-1,-1-1 1,0 0-1,1 0 1,-1 0-1,1 1 1,-1-1-1,1 0 1,-1 0-1,0 0 1,1 0-1,-1 0 1,1 0-1,-1 0 1,1 0-1,-1 0 1,1 0-1,-1 0 1,1 0-1,-1 0 1,0 0-1,1 0 1,-1-1-1,1 1 1,-1 0-1,1 0 1,-1-1-1,1 1 1,20-8-120,48-24-957,-64 30 995,1 1 0,0-1 0,-1 1 0,1 0 0,0 1 0,0-1 0,-1 1 0,1 0 0,0 1 0,0-1 0,7 3 0,-10-2 145,-1 1 0,1 0 0,-1-1 0,0 1 0,1 0 0,-1 1 0,0-1 0,0 0 0,0 1 0,0-1 0,-1 1 0,1-1 0,-1 1 0,1 0 0,-1 0 0,0 0 0,0-1 0,0 1 0,-1 0 0,1 0 0,-1 0 0,0 1 0,1-1 0,-1 0 0,-1 4 0,1 0 97,1 1 1,-2-1-1,1 1 1,-1-1-1,0 0 1,-1 1-1,0-1 1,0 0-1,-5 12 1,6-17-187,1-1 0,-1 0 0,1 0-1,-1 0 1,1 0 0,-1 0 0,0 0 0,1 0 0,-1 0 0,0 0 0,0 0-1,0 0 1,0-1 0,0 1 0,0 0 0,0-1 0,0 1 0,0 0-1,0-1 1,0 1 0,0-1 0,0 0 0,0 1 0,-1-1 0,1 0 0,0 0-1,0 0 1,0 0 0,-1 0 0,1 0 0,0 0 0,0 0 0,0 0-1,-1 0 1,1-1 0,0 1 0,0 0 0,0-1 0,0 1 0,0-1 0,0 0-1,0 1 1,0-1 0,0 0 0,0 1 0,0-1 0,0 0 0,0 0-1,-1-2 1,-1-1-405,-1 0-1,1-1 0,0 0 0,1 0 1,-1 0-1,1 0 0,0 0 0,0 0 1,-2-9-1,0-22-6688,3-2-1825</inkml:trace>
</inkml:ink>
</file>

<file path=ppt/ink/ink7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56.315"/>
    </inkml:context>
    <inkml:brush xml:id="br0">
      <inkml:brushProperty name="width" value="0.025" units="cm"/>
      <inkml:brushProperty name="height" value="0.025" units="cm"/>
    </inkml:brush>
  </inkml:definitions>
  <inkml:trace contextRef="#ctx0" brushRef="#br0">9 85 11531,'0'0'19186,"6"-9"-17472,18-31-1378,-24 39-336,1 0 0,-1 0 0,1 0 0,-1 0 0,1 0 0,-1 0 0,0 0 0,0 0 0,0-1 0,1 1 0,-1 0 0,0 0 0,0 0 0,-1 0 0,1 0 0,0 0 0,0-1 0,0 1 0,-1 0 0,1 0 0,-1 0 0,1 0 0,-1 0 0,1 0 0,-1 0 0,1 0 0,-1 0 0,0 0 0,0 1 0,1-1 0,-1 0 0,-1 0 0,1 0 0,1 1 0,-1 0 0,0 0 0,0 0 0,1 0 0,-1 0 0,0 0 0,1 0 0,-1 0 0,0 0 0,0 0 0,1 0 0,-1 0 0,0 0 0,0 0 0,1 1 0,-1-1 0,0 0 0,1 1 0,-1-1 0,1 0 0,-1 1 0,0-1 0,1 1 0,-1-1 0,1 1 0,-1-1 0,1 1 0,-1-1 0,1 1 0,0 0 0,-1-1 0,1 1 0,0 0 0,-1-1 0,1 1 0,0 0 0,0-1 0,-1 1 0,1 0 0,0-1 0,0 1 0,0 0 0,0 0 0,0 0 0,-3 20 0,0-1 0,1 42 0,2-57 0,0 1 0,0 0 0,0-1 0,1 1 0,0 0 0,1-1 0,-1 1 0,1-1 0,0 0 0,0 1 0,1-1 0,-1 0 0,1 0 0,0-1 0,6 8 0,-7-10 0,0-1 0,-1 1 0,1-1 0,0 0 0,0 0 0,0 0 0,0 0 0,0 0 0,0 0 0,0 0 0,1-1 0,-1 1 0,0-1 0,0 1 0,1-1 0,-1 0 0,0 0 0,0 0 0,1 0 0,1-1 0,0 0 0,0-1 0,0 1 0,0-1 0,0 0 0,0 0 0,-1 0 0,1 0 0,-1 0 0,0-1 0,4-3 0,5-7 0,0-1 0,-1 0 0,18-29 0,-28 41 0,18-32 0,-13 24 0,-1-1 0,1 1 0,1 0 0,0 1 0,12-14 0,-14 63 0,-5 39 0,0-78 1,0-1-1,0 0 1,0 1-1,0-1 1,0 0 0,0 1-1,1-1 1,-1 0-1,0 1 1,0-1 0,0 0-1,0 0 1,1 1 0,-1-1-1,0 0 1,0 0-1,0 1 1,1-1 0,-1 0-1,0 0 1,0 1-1,1-1 1,-1 0 0,0 0-1,1 0 1,-1 0-1,0 0 1,0 1 0,1-1-1,-1 0 1,0 0 0,1 0-1,-1 0 1,0 0-1,1 0 1,-1 0 0,0 0-1,1 0 1,-1 0-1,0 0 1,1 0 0,-1-1-1,0 1 1,1 0-1,-1 0 1,0 0 0,1 0-1,-1 0 1,0-1-1,0 1 1,1 0 0,-1 0-1,0 0 1,0-1 0,0 1-1,1 0 1,-1 0-1,0-1 1,15-13-181,3-8-1947,-3 4-3300,4-7-4780</inkml:trace>
</inkml:ink>
</file>

<file path=ppt/ink/ink7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56.644"/>
    </inkml:context>
    <inkml:brush xml:id="br0">
      <inkml:brushProperty name="width" value="0.025" units="cm"/>
      <inkml:brushProperty name="height" value="0.025" units="cm"/>
    </inkml:brush>
  </inkml:definitions>
  <inkml:trace contextRef="#ctx0" brushRef="#br0">1 155 22806,'0'0'6662,"81"-41"-6502,-41 21-96,7-7-96,-3-4-2370,-4-5-5253</inkml:trace>
</inkml:ink>
</file>

<file path=ppt/ink/ink7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57.407"/>
    </inkml:context>
    <inkml:brush xml:id="br0">
      <inkml:brushProperty name="width" value="0.025" units="cm"/>
      <inkml:brushProperty name="height" value="0.025" units="cm"/>
    </inkml:brush>
  </inkml:definitions>
  <inkml:trace contextRef="#ctx0" brushRef="#br0">1 69 16560,'0'0'7521,"2"12"-6859,5 17 149,2-1-1,1 0 1,1-1-1,1 0 0,19 31 1,92 134 716,-117-183-1518,-4-5 2,0-1-1,1 1 0,-1-1 1,1 1-1,0-1 0,0 0 1,0 0-1,1 0 0,3 3 1,-3-56 1067,-8 5-982,-2 0 0,-1 1 0,-19-60 0,11 48-66,-9-69-1,24 124-36,-1-1 0,1 1 0,0-1 0,-1 0 0,1 1 0,0-1 0,0 0 0,0 1 0,0-1 0,0 0 0,1 1 0,-1-1 0,0 0 0,1 1 0,-1-1 0,1 1 0,0-1 0,-1 1 0,1-1 0,0 1 0,0 0 0,0-1 0,0 1 0,0 0 0,2-2 0,0 2-10,0 0-1,1 0 0,-1 1 0,0-1 1,0 1-1,1 0 0,-1 0 0,1 0 0,-1 0 1,0 1-1,6 1 0,-6-2 12,0 0-1,-1 1 1,1-1 0,-1 1-1,1 0 1,-1-1 0,1 1-1,-1 1 1,1-1 0,-1 0-1,0 0 1,0 1 0,0 0-1,0-1 1,0 1 0,0 0 0,0 0-1,0 0 1,-1 0 0,1 0-1,2 4 1,-3-1 5,1-1 0,-1 0 1,0 1-1,0-1 0,-1 1 0,1-1 1,-1 1-1,0 0 0,0-1 0,0 1 0,-2 7 1,-2 3 41,0 1 0,-1-1 0,0 0 0,-1 0 0,-1 0 0,-9 14 0,14-26-22,-26 38 145,26-39-160,0 0 1,1-1 0,-1 1-1,0 0 1,0 0-1,0-1 1,0 1-1,0-1 1,0 0 0,-1 1-1,1-1 1,0 0-1,-1 0 1,1-1-1,-5 2 1,7-2-30,0 0 1,-1 0-1,1 0 1,0 0-1,0 0 1,-1 0-1,1 0 1,0 0-1,-1 0 1,1-1-1,0 1 1,0 0-1,0 0 1,-1 0-1,1 0 1,0 0-1,0-1 1,-1 1-1,1 0 1,0 0-1,0 0 1,0-1-1,0 1 1,-1 0-1,1 0 1,0-1-1,0 1 0,0 0 1,0 0-1,0-1 1,0 1-1,0 0 1,0-1-1,0 1 1,0 0-1,0 0 1,0-1-1,0 1 1,0 0-1,0-1 1,4-18-2417,10-15-3295,3 6 526,2-5-1474</inkml:trace>
</inkml:ink>
</file>

<file path=ppt/ink/ink7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57.859"/>
    </inkml:context>
    <inkml:brush xml:id="br0">
      <inkml:brushProperty name="width" value="0.025" units="cm"/>
      <inkml:brushProperty name="height" value="0.025" units="cm"/>
    </inkml:brush>
  </inkml:definitions>
  <inkml:trace contextRef="#ctx0" brushRef="#br0">1 0 15471,'0'0'13730,"4"13"-12422,58 232 950,-48-212-2258,-5-30 0,2-20 0,-1-13 0,-2-1 0,7-47 0,-1 4 0,-14 74 0,0 0 0,0 1 0,0-1 0,1 0 0,-1 1 0,0-1 0,0 0 0,0 0 0,1 1 0,-1-1 0,0 0 0,0 0 0,1 1 0,-1-1 0,0 0 0,1 0 0,-1 0 0,0 0 0,0 1 0,1-1 0,-1 0 0,0 0 0,1 0 0,-1 0 0,0 0 0,1 0 0,-1 0 0,1 0 0,-1 0 0,0 0 0,1 0 0,-1 0 0,0 0 0,1 0 0,-1 0 0,0 0 0,1-1 0,-1 1 0,0 0 0,0 0 0,1 0 0,-1-1 0,0 1 0,1 0 0,-1 0 0,0 0 0,0-1 0,0 1 0,1 0 0,-1-1 0,0 1 0,0 0 0,0 0 0,1-1 0,-1 1 0,0 0 0,0-1 0,0 1 0,0 0 0,0-1 0,0 0 0,16 37 0,-12-28 0,9 26 0,-11-25 0,2 1 0,-1-1 0,1 0 0,1 0 0,-1 0 0,1-1 0,1 1 0,7 8 0,-13-17 0,1 0 0,-1 0 0,0 1 0,1-1 0,-1 0 0,1 1 0,-1-1 0,1 0 0,-1 0 0,1 0 0,-1 0 0,1 0 0,-1 1 0,1-1 0,-1 0 0,1 0 0,-1 0 0,1 0 0,-1 0 0,1-1 0,-1 1 0,1 0 0,-1 0 0,1 0 0,-1 0 0,1 0 0,-1-1 0,1 1 0,-1 0 0,1 0 0,-1-1 0,0 1 0,1 0 0,-1-1 0,0 1 0,1-1 0,-1 1 0,0 0 0,1-1 0,-1 1 0,0-1 0,0 1 0,1-1 0,-1 1 0,0-1 0,0 1 0,0-1 0,0 1 0,1-1 0,-1 1 0,0-1 0,0 0 0,7-33 0,-7 30 0,4-17-634,-2 0 1,0-1-1,-1 1 0,-1-1 0,-1 0 1,-4-22-1,4 59-20486,4 16 17251,-2-28 3772,13 39-136,-14-40 596,1 0 1,-1-1 0,1 1 0,0 0-1,0-1 1,0 1 0,0-1 0,0 1 0,0-1-1,0 1 1,0-1 0,1 0 0,-1 1-1,0-1 1,1 0 0,-1 0 0,1 0 0,-1 0-1,3 0 1,-4-1-321,1-1 0,0 1-1,-1-1 1,1 0 0,-1 1 0,1-1 0,-1 0 0,0 1-1,1-1 1,-1 0 0,0 0 0,1 1 0,-1-1-1,0 0 1,0 0 0,0 1 0,1-1 0,-1 0-1,0 0 1,0 0 0,0 0 0,-1 1 0,1-1-1,0 0 1,0 0 0,-1-1 0,1-1-425,0-18-4209</inkml:trace>
</inkml:ink>
</file>

<file path=ppt/ink/ink7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58.245"/>
    </inkml:context>
    <inkml:brush xml:id="br0">
      <inkml:brushProperty name="width" value="0.025" units="cm"/>
      <inkml:brushProperty name="height" value="0.025" units="cm"/>
    </inkml:brush>
  </inkml:definitions>
  <inkml:trace contextRef="#ctx0" brushRef="#br0">1 1 3651,'0'0'2595</inkml:trace>
</inkml:ink>
</file>

<file path=ppt/ink/ink7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58.588"/>
    </inkml:context>
    <inkml:brush xml:id="br0">
      <inkml:brushProperty name="width" value="0.025" units="cm"/>
      <inkml:brushProperty name="height" value="0.025" units="cm"/>
    </inkml:brush>
  </inkml:definitions>
  <inkml:trace contextRef="#ctx0" brushRef="#br0">163 88 16303,'0'0'8286,"-10"-4"-4523,-33-11-1542,40 14-2149,1 1 1,-1 0-1,1-1 1,-1 1-1,0 0 1,1 0-1,-1 1 1,1-1 0,-1 0-1,0 1 1,1 0-1,-1 0 1,1-1-1,0 1 1,-1 1-1,1-1 1,0 0-1,-1 0 1,1 1-1,0 0 1,0-1-1,0 1 1,1 0-1,-1 0 1,0 0-1,1 0 1,-1 0-1,1 0 1,-2 4-1,-3 4-87,1 0-1,0 0 1,1 1-1,-5 21 1,5-20 24,1 1 0,1 0 0,0 0-1,1 0 1,0 0 0,1 0 0,1 1 0,3 23 0,-4-36-9,0 0 0,1 0 0,-1-1 0,0 1 0,1 0 0,-1 0-1,1 0 1,-1 0 0,1-1 0,-1 1 0,1 0 0,0-1 0,-1 1 0,1 0 0,0-1 0,0 1 0,-1-1 0,1 1-1,0-1 1,0 1 0,0-1 0,0 1 0,-1-1 0,1 0 0,0 0 0,0 1 0,0-1 0,0 0 0,0 0 0,0 0 0,0 0-1,0 0 1,0 0 0,0 0 0,0-1 0,-1 1 0,1 0 0,0 0 0,0-1 0,0 1 0,0 0 0,0-1 0,0 1-1,-1-1 1,1 1 0,0-1 0,0 0 0,-1 1 0,2-2 0,2-1 3,1-1 0,-1 0 0,0 0-1,0-1 1,0 1 0,5-9 0,2-8-3,-1-2 0,-1 1 0,-1-1 0,-1-1 0,-1 1 0,-1-1 0,-1 0 0,-1 0 0,-1-1 0,-2-29 0,4 94 0,1 0 0,2 0 0,19 62 0,-10-63 72,-16-39-79,0 1 0,1 0 0,-1 0 0,0-1 0,1 1 0,-1 0 1,0-1-1,1 1 0,-1-1 0,1 1 0,-1-1 0,1 1 0,0-1 0,-1 1 0,1-1 0,0 1 0,-1-1 0,1 0 0,0 1 0,-1-1 1,1 0-1,0 1 0,-1-1 0,1 0 0,0 0 0,0 0 0,-1 0 0,1 0 0,0 0 0,0 0 0,-1 0 0,1 0 0,0 0 0,0 0 1,-1 0-1,1-1 0,0 1 0,0 0 0,-1-1 0,1 1 0,0 0 0,-1-1 0,1 1 0,-1-1 0,1 1 0,0-1 0,-1 1 0,1-1 1,-1 1-1,1-1 0,0-1 0,5-6-989,-1 0 0,0-1-1,0 0 1,0 0 0,4-15 0,14-54-11055,-20 66 9563,11-43-8482</inkml:trace>
</inkml:ink>
</file>

<file path=ppt/ink/ink7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58.912"/>
    </inkml:context>
    <inkml:brush xml:id="br0">
      <inkml:brushProperty name="width" value="0.025" units="cm"/>
      <inkml:brushProperty name="height" value="0.025" units="cm"/>
    </inkml:brush>
  </inkml:definitions>
  <inkml:trace contextRef="#ctx0" brushRef="#br0">149 1 14542,'0'0'6753,"-8"8"-1890,-9 11-3344,-106 104 3571,155-122-5090,5-8-33,10-1-399,90-4 0,-135 12 438,-1 0 0,1 0 0,-1 0 0,1 0 0,-1 0 0,1 0 0,-1 1 0,0-1-1,1 1 1,-1-1 0,0 1 0,1-1 0,-1 1 0,0 0 0,1-1 0,-1 1 0,0 0 0,0 0 0,0 0 0,0 0-1,0 0 1,0 0 0,0 0 0,0 1 0,0-1 0,-1 0 0,1 0 0,0 1 0,-1-1 0,1 0 0,-1 1 0,1-1-1,-1 1 1,0-1 0,0 0 0,0 1 0,0-1 0,0 1 0,0-1 0,0 1 0,0-1 0,0 1 0,0-1 0,-1 0-1,0 3 1,-1 3 72,0 1 1,0-1-1,-1 0 0,0 0 0,0 0 0,-1 0 0,-6 9 0,-3 1-78,0-1 0,-23 22 0,32-35 0,1 1 0,-1-1 0,1 0 0,-1 0 0,0 0 0,0-1 0,-1 0 0,1 1 0,0-1 0,-1-1 0,1 1 0,-1-1 0,1 1 0,-1-1 0,0-1 0,0 1 0,-5-1 0,9 0-118,0-1 0,0 0 0,0 0-1,0 0 1,0 0 0,0 0 0,0 0 0,1 0 0,-1 0 0,0 0 0,1 0-1,-1 0 1,0 0 0,1-1 0,0 1 0,-1 0 0,1 0 0,0-1-1,-1 1 1,1 0 0,0 0 0,0-1 0,0 1 0,0 0 0,0-1 0,0 1-1,1 0 1,-1-1 0,0 1 0,1-1 0,10-43-6715,8 13-1153,4-2-4859</inkml:trace>
</inkml:ink>
</file>

<file path=ppt/ink/ink7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59.255"/>
    </inkml:context>
    <inkml:brush xml:id="br0">
      <inkml:brushProperty name="width" value="0.025" units="cm"/>
      <inkml:brushProperty name="height" value="0.025" units="cm"/>
    </inkml:brush>
  </inkml:definitions>
  <inkml:trace contextRef="#ctx0" brushRef="#br0">101 169 16592,'0'0'15310,"1"-12"-14562,1 2-670,1-1-74,-1 0 0,0-1 0,0 1 0,-2 0 0,1-1-1,-2 1 1,1-1 0,-1 1 0,-3-13 0,3 23-4,1 0 0,-1 0 0,1 0 0,-1 0 0,1 0 0,-1 0 0,0 0 0,1 0 0,-1 0 0,0 0 0,0 0 0,0 0 0,1 0 0,-1 0 0,0 1 0,0-1 0,0 0 0,0 1 0,-1-1 0,1 1 0,0-1 0,0 1 0,0 0 0,0-1 0,0 1 0,-1 0 0,1 0 0,0 0 0,0 0 0,-1 0 0,1 0 0,0 0 0,0 0 0,0 0 0,-1 1 0,1-1 0,0 0 0,0 1 0,0-1 0,0 1 0,0-1 0,0 1 0,-2 1 0,-1 0 0,1 1 0,-1 0 0,1 0 0,0 0 0,0 0 0,0 0 0,0 1 0,0-1 0,1 1 0,-4 7 0,0 4 0,1 0 0,1 1 0,0-1 0,2 1 0,-1 0 0,1 29 0,2-36 0,1 0 0,0-1 0,0 1 0,0 0 0,2 0 0,2 9 0,-3-14 0,-1 0 0,1-1 0,0 0 0,-1 1 0,2-1 0,-1 0 0,0 0 0,1 0 0,-1-1 0,1 1 0,0 0 0,0-1 0,0 0 0,6 4 0,-5-4-12,0 0 0,0-1-1,0 1 1,1-1 0,-1 0 0,0-1 0,1 1-1,-1-1 1,0 0 0,1 0 0,-1 0 0,0 0-1,1-1 1,-1 0 0,0 0 0,1 0 0,-1 0 0,0-1-1,0 1 1,0-1 0,5-3 0,1-2-401,0 0 1,0 0 0,-1-1-1,0 0 1,0-1-1,10-14 1,18-26-6907</inkml:trace>
</inkml:ink>
</file>

<file path=ppt/ink/ink7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3:00.356"/>
    </inkml:context>
    <inkml:brush xml:id="br0">
      <inkml:brushProperty name="width" value="0.025" units="cm"/>
      <inkml:brushProperty name="height" value="0.025" units="cm"/>
    </inkml:brush>
  </inkml:definitions>
  <inkml:trace contextRef="#ctx0" brushRef="#br0">25 623 18321,'0'0'8771,"10"-8"-7212,-5 5-1466,0-1-1,0 0 0,-1-1 1,1 1-1,-1-1 1,0 0-1,0 0 1,-1 0-1,1 0 1,-1-1-1,0 1 1,-1-1-1,1 0 0,-1 0 1,0 0-1,-1 0 1,0 0-1,0 0 1,0-1-1,0 1 1,-1-7-1,0 6 59,0 0 0,-1 0 0,0 0 1,0 0-1,0 1 0,-1-1 0,-4-12 0,5 18-130,1-1 0,-1 1 0,1 0-1,-1-1 1,0 1 0,0 0 0,0-1-1,0 1 1,0 0 0,0 0 0,0 0 0,0 0-1,0 0 1,0 0 0,-1 0 0,1 0-1,0 0 1,-1 1 0,1-1 0,-1 1 0,1-1-1,0 1 1,-1-1 0,1 1 0,-1 0-1,0-1 1,1 1 0,-1 0 0,1 0 0,-1 0-1,1 1 1,-1-1 0,1 0 0,-1 0-1,1 1 1,-1-1 0,1 1 0,-1-1 0,1 1-1,0 0 1,-3 1 0,2 0-21,-1 0 0,1 0 0,-1 1 0,1-1 0,0 0 0,0 1 0,0 0 0,1-1 0,-1 1 0,1 0 0,-1 0 0,1 0 0,0 0 0,0 0 0,0 0 0,0 0 0,1 0 0,-1 1 0,1 4 0,0 67 0,0-69 0,1 5-3,1 0 0,0-1 0,1 1 0,0-1 0,0 0 0,1 0 0,1 0 0,6 12 0,-10-20 3,0 1 1,0-1-1,1 0 0,-1 0 0,1 0 0,-1 0 0,1 0 0,0 0 0,-1 0 1,1-1-1,0 1 0,0 0 0,0-1 0,0 0 0,1 1 0,-1-1 0,0 0 1,1 0-1,-1 0 0,0-1 0,1 1 0,-1-1 0,1 1 0,-1-1 0,1 0 1,-1 0-1,1 0 0,0 0 0,-1 0 0,1 0 0,-1-1 0,1 1 1,-1-1-1,0 0 0,1 0 0,-1 0 0,0 0 0,1 0 0,-1 0 0,0-1 1,3-1-1,2-4 2,0 1 0,0-1 1,0-1-1,-1 1 1,0-1-1,-1 0 0,0 0 1,0-1-1,0 1 0,3-13 1,7-18-5,9-44 0,-11 38 1,-13 45 1,0 0 0,0-1 0,0 1 0,0 0 0,0 0 0,0 0 0,0-1 0,0 1 0,0 0 0,0 0 0,0 0 0,0-1 0,0 1 0,0 0 0,0 0 0,0 0 0,0-1 0,0 1 0,1 0 0,-1 0 0,0 0 0,0 0 0,0-1 0,0 1 0,0 0 0,1 0 0,-1 0 0,0 0 0,0 0 0,0 0 0,0 0 0,1 0 0,-1-1 0,0 1 0,0 0 0,0 0 0,1 0 0,-1 0 0,0 0 0,0 0 0,0 0 0,1 0 0,-1 0 0,0 0 0,0 0 0,0 0 0,1 0 0,-1 0 0,0 0 0,0 0 0,0 1 0,1-1 0,7 13 0,3 21 0,-11-33 0,10 35 0,14 47 0,-22-76 0,1 0 0,0 0 0,0-1 0,0 1 0,1-1 0,0 1 0,1-1 0,5 7 0,-9-13 0,0 1 0,-1 0 0,1-1 0,0 1 0,-1-1 0,1 1 0,0 0 0,0-1 0,-1 0 0,1 1 0,0-1 0,0 1 0,0-1 0,0 0 0,0 0 0,0 1 0,-1-1 0,1 0 0,0 0 0,0 0 0,0 0 0,0 0 0,0 0 0,0 0 0,0-1 0,0 1 0,0 0 0,0 0 0,-1-1 0,1 1 0,0-1 0,0 1 0,0 0 0,0-1 0,-1 0 0,1 1 0,0-1 0,-1 1 0,1-1 0,0 0 0,-1 1 0,1-1 0,-1 0 0,1 0 0,-1 0 0,1-1 0,20-50 0,-17 39 0,10-34 0,-2-1 0,-1 0 0,5-81 0,-7-147 0,-10 256 0,-1 25 0,-1 34 0,2 11 0,3 0 0,2 0 0,2 0 0,2 0 0,22 74 0,-27-116 0,1-1 0,-1 1 0,1-1 0,1 0 0,4 6 0,-8-12 0,-1 0 0,0 0 0,1 0 0,-1 0 0,1-1 0,-1 1 0,1 0 0,0 0 0,-1-1 0,1 1 0,0 0 0,0-1 0,-1 1 0,1-1 0,0 1 0,0-1 0,0 1 0,0-1 0,0 0 0,0 1 0,-1-1 0,1 0 0,0 0 0,0 1 0,0-1 0,0 0 0,0 0 0,0 0 0,0 0 0,0 0 0,0-1 0,0 1 0,0 0 0,0 0 0,0-1 0,0 1 0,0 0 0,0-1 0,-1 1 0,1-1 0,0 1 0,0-1 0,0 0 0,-1 1 0,1-1 0,0 0 0,-1 1 0,1-1 0,-1 0 0,1 0 0,-1 0 0,1 1 0,0-3 0,1-1-27,0 0-1,0 0 1,0-1 0,-1 1-1,1-1 1,-1 1-1,0-1 1,0 0 0,-1 1-1,0-1 1,0 0 0,0 0-1,0 1 1,0-1 0,-1 0-1,0 1 1,0-1 0,-1 0-1,1 1 1,-1 0-1,0-1 1,0 1 0,0 0-1,0 0 1,-1 0 0,0 0-1,0 0 1,0 1 0,0-1-1,-1 1 1,-5-5 0,1 2-34,0 0 1,0 0 0,-1 0 0,0 1-1,0 0 1,-1 1 0,1 0 0,-1 0-1,0 1 1,0 1 0,0-1 0,0 1-1,-16 0 1,11 3 443,25 3-143,28 0 18,-26-5-412,1-1-1,-1 0 1,0-1 0,0 0-1,0-1 1,18-7 0,3-5-3893,-2 0-4225,1-2-6927</inkml:trace>
</inkml:ink>
</file>

<file path=ppt/ink/ink7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3:00.865"/>
    </inkml:context>
    <inkml:brush xml:id="br0">
      <inkml:brushProperty name="width" value="0.025" units="cm"/>
      <inkml:brushProperty name="height" value="0.025" units="cm"/>
    </inkml:brush>
  </inkml:definitions>
  <inkml:trace contextRef="#ctx0" brushRef="#br0">1 0 18514,'0'0'4713,"5"13"-2791,122 328 3982,-126-338-5855,0 0 1,1 1-1,-1-1 0,1-1 0,0 1 0,0 0 0,0 0 0,1-1 0,-1 1 0,0-1 0,4 3 1,-5-5-22,0 1 0,0-1 1,1 1-1,-1-1 1,0 1-1,0-1 1,0 0-1,1 0 1,-1 0-1,0 0 1,0 0-1,0 0 1,1 0-1,-1 0 1,0 0-1,0 0 0,0-1 1,1 1-1,-1 0 1,0-1-1,0 1 1,0-1-1,0 0 1,0 1-1,0-1 1,0 0-1,0 1 1,0-1-1,0 0 1,0 0-1,0 0 0,-1 0 1,1 0-1,0-1 1,11-13-6,-2-1 0,0 0 0,-1 0-1,-1-1 1,0 0 0,5-19 0,1-8-39,10-60 0,-22 99-139,1-19-2481,-3 24 2524,0-1 0,0 1 0,0-1 0,0 1 0,0 0 0,0-1 0,0 1 0,0-1 0,0 1 0,-1 0 0,1-1 0,0 1 0,0-1 0,0 1 0,0 0 0,-1-1 0,1 1 0,0 0 0,0-1 0,-1 1 0,1 0 0,0 0 0,0-1 0,-1 1 0,1 0 0,0 0 0,-1-1 0,1 1-1,0 0 1,-1 0 0,1 0 0,-1 0 0,1 0 0,0-1 0,-1 1 0,1 0 0,-1 0 0,1 0 0,0 0 0,-1 0 0,1 0 0,-1 0 0,1 0 0,0 0 0,-1 1 0,0-1 0,-11 4-8616</inkml:trace>
</inkml:ink>
</file>

<file path=ppt/ink/ink7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3:01.235"/>
    </inkml:context>
    <inkml:brush xml:id="br0">
      <inkml:brushProperty name="width" value="0.025" units="cm"/>
      <inkml:brushProperty name="height" value="0.025" units="cm"/>
    </inkml:brush>
  </inkml:definitions>
  <inkml:trace contextRef="#ctx0" brushRef="#br0">1 196 12364,'0'0'4671,"4"8"-2066,-1-4-2276,-1 0-1,0 0 1,1-1 0,0 1-1,0-1 1,0 1 0,0-1-1,5 3 1,-6-5-210,0 0-1,-1 0 0,1 0 1,0 0-1,0-1 0,0 1 1,0-1-1,0 1 0,0-1 1,0 0-1,0 1 0,0-1 1,0 0-1,0-1 0,0 1 1,0 0-1,-1 0 0,1-1 1,0 1-1,0-1 0,0 0 1,0 0-1,0 0 0,-1 1 1,1-1-1,0-1 0,-1 1 1,3-2-1,3-2-99,-1-1 0,0 0 0,0 0 0,0-1 0,-1 0 0,0 1 0,-1-2 0,1 1 0,-1-1 0,6-15 0,-6 11-669,0-1-1,0 0 0,-2 0 1,1 0-1,-2-1 0,1-16 1,-17 98 1744,14-46-520,0-11-248,0-1-1,1 1 0,0-1 0,1 1 0,2 13 0,-3-24-313,0 1 1,0-1-1,0 0 1,0 1-1,0-1 1,1 0-1,-1 1 0,0-1 1,0 0-1,0 1 1,1-1-1,-1 0 1,0 1-1,0-1 1,1 0-1,-1 0 0,0 1 1,1-1-1,-1 0 1,0 0-1,1 0 1,-1 0-1,0 1 1,1-1-1,-1 0 0,0 0 1,1 0-1,-1 0 1,1 0-1,-1 0 1,0 0-1,1 0 1,-1 0-1,0 0 0,1 0 1,-1 0-1,1 0 1,-1 0-1,0 0 1,1 0-1,-1-1 1,0 1-1,1 0 0,-1 0 1,0 0-1,1-1 1,-1 1-1,0 0 1,0 0-1,1-1 1,-1 1-1,0 0 0,1-1 1,13-16 415,20-68-915,-17 37-3244,5 2-5301,-16 36 4334</inkml:trace>
</inkml:ink>
</file>

<file path=ppt/ink/ink7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3:01.613"/>
    </inkml:context>
    <inkml:brush xml:id="br0">
      <inkml:brushProperty name="width" value="0.025" units="cm"/>
      <inkml:brushProperty name="height" value="0.025" units="cm"/>
    </inkml:brush>
  </inkml:definitions>
  <inkml:trace contextRef="#ctx0" brushRef="#br0">0 155 3299,'0'0'15919,"7"12"-15155,9 24 137,-2 1 0,-1 0 0,-2 1 0,7 47 0,45 245 4053,-65-345-4565,1 0 0,0 0 1,2-22-1,-1-25-408,-2 30 63,-21-418-622,23 444 589,1 0 0,-1 0 0,1 1 0,0-1 0,0 0 0,1 1 0,0-1 1,0 1-1,0-1 0,0 1 0,1 0 0,6-9 0,-8 12-19,1 0 0,0 1 0,-1-1 1,1 0-1,0 1 0,0-1 0,0 1 0,1-1 0,-1 1 1,0 0-1,0 0 0,1 0 0,-1 0 0,1 1 0,-1-1 1,1 0-1,-1 1 0,1 0 0,-1 0 0,1 0 0,-1 0 0,1 0 1,-1 0-1,1 1 0,-1-1 0,1 1 0,-1-1 0,1 1 1,-1 0-1,0 0 0,4 2 0,-3-1 0,0 0 1,0 1-1,0-1 0,0 1 1,0-1-1,-1 1 0,1 0 0,-1 0 1,0 0-1,0 0 0,0 0 1,-1 1-1,1-1 0,-1 1 1,1-1-1,-1 1 0,0-1 0,0 1 1,-1 0-1,1-1 0,-1 1 1,0 0-1,0 0 0,0-1 1,0 1-1,-2 5 0,1 4 109,-1 0-1,-1 0 1,0 0 0,-1-1-1,0 1 1,-8 14 0,0-2 217,6-11-157,0 0 1,-1-1-1,0 0 1,-1 0-1,0-1 0,-1 0 1,0-1-1,-1 1 1,-13 10-1,23-22-225,0 0 0,-1 1 0,1-1 0,0 0 0,0 0 0,-1 0 0,1 1 0,0-1 0,0 0 1,-1 0-1,1 0 0,0 1 0,-1-1 0,1 0 0,0 0 0,-1 0 0,1 0 0,0 0 0,-1 0 0,1 0 0,0 0 0,-1 0 0,1 0 0,-1 0 0,1 0 0,0 0 0,-1 0 0,1 0 0,0 0 1,-1 0-1,1 0 0,0-1 0,-1 1 0,1 0 0,0 0 0,0 0 0,-1 0 0,1-1 0,0 1 0,-1 0 0,1 0 0,0-1 0,0 1 0,0 0 0,-1-1 0,1 1 0,0 0 0,0 0 0,0-1 1,0 1-1,0 0 0,-1-1 0,1 1 0,0-1 0,0 0 0,1-23-7066,-1 17 4853,3-19-5651</inkml:trace>
</inkml:ink>
</file>

<file path=ppt/ink/ink7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3:02.017"/>
    </inkml:context>
    <inkml:brush xml:id="br0">
      <inkml:brushProperty name="width" value="0.025" units="cm"/>
      <inkml:brushProperty name="height" value="0.025" units="cm"/>
    </inkml:brush>
  </inkml:definitions>
  <inkml:trace contextRef="#ctx0" brushRef="#br0">0 64 16816,'0'0'6369,"2"13"-5398,14 141 2078,-5-39-543,29 130 0,-40-329-2578,2 3-181,-5-10-94,0-175-358,4 261 689,0 0 1,0 0-1,0 1 1,1-1-1,0 1 0,0-1 1,0 1-1,0-1 1,6-6-1,-7 9 11,-1 1-1,1 0 1,0 0-1,-1 0 0,1 0 1,0 1-1,0-1 1,0 0-1,0 0 1,0 0-1,0 1 1,0-1-1,0 0 0,0 1 1,0-1-1,0 1 1,1-1-1,-1 1 1,0 0-1,0 0 0,0-1 1,1 1-1,-1 0 1,0 0-1,0 0 1,1 0-1,-1 0 1,0 1-1,0-1 0,0 0 1,1 0-1,-1 1 1,0-1-1,0 1 1,0-1-1,0 1 1,0-1-1,0 1 0,0 0 1,0 0-1,0-1 1,0 1-1,0 0 1,1 2-1,1 1 10,0 0-1,-1 1 1,0-1 0,0 1 0,0 0-1,0-1 1,-1 1 0,1 0-1,-1 0 1,-1 0 0,1 0-1,-1 8 1,-2 66 418,2-75-369,-1 7 202,-1 0 0,0 0 0,-1-1 0,0 1-1,-7 13 1,10-21-300,-1-1 0,0 0 0,0 1 0,0-1 0,0 0 0,0 1 0,-1-1 0,1 0 0,-1 0 0,0 0 0,1 0 0,-1 0 0,0-1 0,0 1 0,0 0 0,0-1 0,0 0 0,-1 1 0,1-1 0,0 0 0,-1 0 0,1 0 0,0 0 0,-1-1 0,1 1 0,-1-1 0,0 1 1,-3-1-1,0-4-4328,2-8-3218</inkml:trace>
</inkml:ink>
</file>

<file path=ppt/ink/ink7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3:02.893"/>
    </inkml:context>
    <inkml:brush xml:id="br0">
      <inkml:brushProperty name="width" value="0.025" units="cm"/>
      <inkml:brushProperty name="height" value="0.025" units="cm"/>
    </inkml:brush>
  </inkml:definitions>
  <inkml:trace contextRef="#ctx0" brushRef="#br0">52 391 20179,'0'0'4068,"-7"9"-3038,2-5-766,1 1 0,0 0 1,0 0-1,0 0 0,1 0 0,0 1 0,0 0 0,0-1 0,1 1 0,0 0 0,0 0 1,0 0-1,1 1 0,0-1 0,0 0 0,1 0 0,-1 1 0,2 10 0,-1-16-234,0 0 1,0 0-1,0-1 0,0 1 0,0 0 0,1 0 0,-1-1 1,0 1-1,0 0 0,1 0 0,-1-1 0,0 1 1,1 0-1,-1 0 0,1-1 0,-1 1 0,1-1 0,-1 1 1,1 0-1,-1-1 0,1 1 0,0-1 0,-1 1 0,1-1 1,0 0-1,-1 1 0,1-1 0,0 0 0,0 1 0,-1-1 1,1 0-1,0 0 0,0 0 0,-1 1 0,1-1 0,0 0 1,0 0-1,0 0 0,-1 0 0,1-1 0,0 1 0,0 0 1,0 0-1,-1 0 0,1-1 0,0 1 0,1-1 0,2-1 84,-1 1 0,1-1 0,0 0-1,-1 0 1,1-1 0,-1 1 0,0-1-1,4-3 1,0-3-114,1-1 0,-2 0 0,1 0 0,-1-1 0,-1 0 0,0 0 0,7-22 0,-10 25 0,0 0 0,0-1 0,0 1 0,-1-1 0,-1 0 0,1 1 0,-1-1 0,-1 0 0,0 0 0,0 1 0,-4-16 0,5 23 0,0 0 0,-1 0 0,1 0 0,0 0 0,-1 0 0,1 0 0,0 1 0,-1-1 0,1 0 0,-1 0 0,0 0 0,1 0 0,-1 0 0,0 1 0,1-1 0,-1 0 0,0 1 0,0-1 0,1 0 0,-1 1 0,0-1 0,0 1 0,0-1 0,0 1 0,0 0 0,0-1 0,0 1 0,0 0 0,0 0 0,0 0 0,0 0 0,0-1 0,0 1 0,0 1 0,0-1 0,0 0 0,0 0 0,-1 1 0,0-1 0,0 1 0,0 0 0,0 0 0,0 1 0,1-1 0,-1 0 0,0 1 0,1-1 0,-1 1 0,1-1 0,0 1 0,-1 0 0,1-1 0,0 1 0,0 0 0,0 0 0,-1 4 0,-5 20 0,1 1 0,1 0 0,1 1 0,2-1 0,0 1 0,4 31 0,-2-55 0,0 0 0,1 0 0,-1 1 0,1-1 0,0 0 0,0 0 0,1 0 0,-1 0 0,1 0 0,0 0 0,0-1 0,0 1 0,1 0 0,5 5 0,-6-7 0,-1 0 0,1-1 0,0 0 0,0 1 0,1-1 0,-1 0 0,0 0 0,0 0 0,1 0 0,-1 0 0,0-1 0,1 1 0,-1-1 0,1 1 0,-1-1 0,0 0 0,1 0 0,-1 0 0,1 0 0,-1-1 0,1 1 0,-1-1 0,0 1 0,1-1 0,-1 0 0,0 0 0,1 0 0,1-2 0,3-1 0,-1 0 0,0-1 0,-1 1 0,1-1 0,-1-1 0,0 1 0,0-1 0,0 0 0,-1 0 0,0-1 0,0 1 0,-1-1 0,5-10 0,0-4 0,0-1 0,-1-1 0,4-25 0,-5 15 0,-2 0 0,-1-1 0,-1 0 0,-2 1 0,-1-1 0,-9-53 0,1 66 0,9 21 0,-1 0 0,1 0 0,0 0 0,-1 0 0,1 1 0,0-1 0,-1 0 0,1 0 0,0 0 0,-1 0 0,1 0 0,0 0 0,0 1 0,-1-1 0,1 0 0,0 0 0,0 0 0,-1 1 0,1-1 0,0 0 0,0 0 0,-1 1 0,1-1 0,0 0 0,0 0 0,0 1 0,0-1 0,0 0 0,0 1 0,-1-1 0,1 0 0,0 1 0,0-1 0,0 1 0,-9 44 0,5-7 0,2 1 0,5 50 0,-3-78 0,1-1 0,0 0 0,1 0 0,1 0 0,-1 0 0,2 0 0,-1 0 0,1-1 0,1 1 0,-1-1 0,2 0 0,-1 0 0,1-1 0,7 8 0,-11-14 0,-1 0 0,1-1 0,-1 1 0,1-1 0,0 1 0,0-1 0,0 0 0,0 0 0,-1 0 0,1 0 0,1 0 0,-1 0 0,0 0 0,0-1 0,0 1 0,0-1 0,0 1 0,1-1 0,-1 0 0,0 0 0,0 0 0,1 0 0,-1 0 0,0-1 0,0 1 0,0-1 0,1 1 0,-1-1 0,0 0 0,0 0 0,0 0 0,0 0 0,0 0 0,-1 0 0,1-1 0,0 1 0,0-1 0,-1 1 0,1-1 0,-1 1 0,1-1 0,-1 0 0,0 0 0,0 0 0,2-2 0,3-7 0,0 1 0,-1-1 0,0 0 0,0-1 0,-1 1 0,4-24 0,-3 5 0,-1 0 0,-1 0 0,-2 0 0,0 0 0,-3 0 0,0 0 0,-2 1 0,-15-58 0,9 70 0,3 25 0,2 32 0,15 194 0,-7-202 0,3 0 0,0 0 0,2-1 0,1 0 0,18 38 0,-26-66 0,12 21 0,-13-23 0,0 0 0,1 0 0,-1-1 0,0 1 0,1 0 0,-1-1 0,1 1 0,-1 0 0,1-1 0,0 1 0,-1-1 0,1 1 0,-1-1 0,1 1 0,0-1 0,0 0 0,-1 1 0,1-1 0,0 0 0,-1 1 0,1-1 0,0 0 0,0 0 0,0 0 0,0 0 0,1-5 0,-1 1 0,0-1 0,-1 0 0,1 0 0,-1-1 0,0 1 0,0 0 0,0 0 0,-2-7 0,2 11 0,-2-11 0,0 0 0,-1 1 0,0-1 0,0 1 0,-1-1 0,-1 1 0,0 0 0,-11-16 0,-5-4 0,-36-40 0,3 3 0,54 67-2,1 1-1,-1-1 1,0 0 0,1 1 0,-1-1-1,1 1 1,-1-1 0,1 1-1,-1-1 1,1 1 0,-1 0 0,1-1-1,0 1 1,-1 0 0,1-1 0,0 1-1,-1 0 1,1 0 0,0-1-1,-1 1 1,1 0 0,0 0 0,-1 0-1,1 0 1,0 0 0,-1 0-1,1 0 1,0 0 0,1 1 0,36-5-727,-28 3 127,6 0-1919,0-2 0,0-1 0,17-5 0,13-7-9090</inkml:trace>
</inkml:ink>
</file>

<file path=ppt/ink/ink7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3:03.845"/>
    </inkml:context>
    <inkml:brush xml:id="br0">
      <inkml:brushProperty name="width" value="0.025" units="cm"/>
      <inkml:brushProperty name="height" value="0.025" units="cm"/>
    </inkml:brush>
  </inkml:definitions>
  <inkml:trace contextRef="#ctx0" brushRef="#br0">172 185 16239,'-6'-4'1075,"0"0"-1,-1 1 0,1 0 1,-1 0-1,1 0 0,-1 1 1,0 0-1,-13-2 0,17 4-899,0 0 1,1 0-1,-1 0 0,0 0 1,0 1-1,1-1 0,-1 1 1,0 0-1,1 0 0,-1 0 1,1 0-1,-1 0 0,1 0 0,-1 1 1,1-1-1,0 1 0,0-1 1,0 1-1,0 0 0,0 0 1,0 0-1,0 0 0,1 0 1,-1 1-1,-1 3 0,-3 5-132,0 0 1,1 0-1,1 0 0,0 1 0,1 0 1,0 0-1,0 0 0,2 0 0,-2 18 1,8-31-153,-1-1-1,1 0 1,-1 0 0,0-1 0,0 1 0,5-5 0,1 0 26,0 1 0,0 1-1,0-1 1,0 2 0,1 0-1,0 0 1,0 1 0,0 0-1,0 1 1,1 0 0,17-1 0,-25 3 68,0 0-1,0 0 1,0 0 0,0 0 0,0 1 0,0-1 0,0 1 0,0 0 0,0 0 0,0 1 0,0-1 0,-1 1 0,1 0 0,0 0 0,-1 0 0,1 0 0,-1 1-1,0-1 1,0 1 0,0 0 0,0 0 0,-1 0 0,1 0 0,-1 1 0,1-1 0,-1 1 0,0-1 0,-1 1 0,1 0 0,-1-1 0,1 1 0,-1 0 0,0 0-1,0 8 1,1-4 204,-2 1 0,0 0 0,0 0 0,0 0 1,-1 0-1,0-1 0,-1 1 0,0 0 0,-1-1 0,1 1 0,-2-1 0,1 0 0,-1 0 0,0 0 0,-1-1 0,0 1 0,0-1 0,0 0 0,-1-1 0,0 1 0,-12 9 0,18-16-189,0 0 0,0 0 0,0 0 0,0 0 0,-1 0 0,1 1 0,0-1 0,0 0 0,0 0 0,0 0 0,-1 0 0,1 0 0,0 0 0,0 0 0,0 0 0,-1 0 0,1 0 0,0 0 0,0 0 0,0 0 0,-1 0 0,1 0 0,0 0 0,0 0 0,0 0 0,-1 0 0,1 0 0,0 0 0,0 0 0,0 0 0,-1-1 0,1 1 0,0 0 0,0 0 0,0 0 0,0 0 0,0 0 0,-1 0 0,1-1 0,0 1 0,0 0 0,0 0 0,0 0 0,0 0 0,0-1 0,0 1 0,-1 0 0,1 0 0,0 0 0,0-1 0,0 1 0,0 0 0,0 0 0,0 0 0,0-1 0,0 1 0,0 0 0,0 0 0,0 0 0,0-1 0,0 1 0,1 0 0,-1-1 0,1-10 0,7-9-17,0 0 0,2 1-1,0 0 1,23-31 0,13-26-127,-33 51-48,-2-1 0,-1 0 0,-1-1 0,-2 0 0,0 0-1,-2-1 1,2-30 0,-7 63 187,0 42 328,7 52-1,-5-85-201,1 1 0,0-1 0,0 0 0,2 0 0,0-1 0,0 1 1,1-1-1,10 14 0,-15-24-120,0-1 1,0 0 0,1 1-1,-1-1 1,1 0 0,-1 0 0,1 0-1,0 0 1,0-1 0,0 1-1,0 0 1,0-1 0,1 1-1,-1-1 1,0 0 0,1 0 0,-1 0-1,0 0 1,1 0 0,0 0-1,2 0 1,-3-2-2,0 1 1,0-1-1,0 1 1,0-1-1,0 0 1,0 0-1,0 0 1,-1 0-1,1 0 1,0 0-1,0-1 1,-1 1-1,1 0 1,-1-1-1,1 1 0,-1-1 1,0 0-1,0 1 1,3-5-1,1-5-1,1 0 0,-1 0 0,-1-1 0,0 0 0,-1 0-1,0 0 1,1-16 0,-2 14-650,-2 0 1,0 0-1,-1 0 1,-2-16-1,1 19-684,-1-1 0,-1 1 0,0 0 0,0-1 0,-1 2 0,-1-1 0,1 1 0,-12-16 0,-25-27-12320</inkml:trace>
</inkml:ink>
</file>

<file path=ppt/ink/ink7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3:04.205"/>
    </inkml:context>
    <inkml:brush xml:id="br0">
      <inkml:brushProperty name="width" value="0.025" units="cm"/>
      <inkml:brushProperty name="height" value="0.025" units="cm"/>
    </inkml:brush>
  </inkml:definitions>
  <inkml:trace contextRef="#ctx0" brushRef="#br0">0 1 15567,'0'0'5477,"25"51"-5445,1-47 32,6-4-1025,7 0-2050,0-4-2850</inkml:trace>
</inkml:ink>
</file>

<file path=ppt/ink/ink7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3:04.533"/>
    </inkml:context>
    <inkml:brush xml:id="br0">
      <inkml:brushProperty name="width" value="0.025" units="cm"/>
      <inkml:brushProperty name="height" value="0.025" units="cm"/>
    </inkml:brush>
  </inkml:definitions>
  <inkml:trace contextRef="#ctx0" brushRef="#br0">76 368 13741,'0'0'11013,"-2"12"-10020,1-10-990,-4 24 987,2 0 0,0 1 0,1-1 1,4 49-1,-2-73-974,0-1 1,1 0-1,-1 1 1,0-1-1,1 0 0,-1 1 1,0-1-1,1 0 1,0 1-1,-1-1 0,1 0 1,0 0-1,-1 0 1,1 0-1,0 0 0,0 1 1,0-1-1,0-1 0,0 1 1,0 0-1,2 1 1,-2-2-6,0 0-1,1 1 1,-1-1 0,0 0 0,0-1 0,0 1 0,0 0 0,0 0 0,0 0-1,1-1 1,-1 1 0,0 0 0,0-1 0,0 1 0,0-1 0,0 1 0,0-1 0,0 0-1,0 1 1,0-2 0,5-3 52,-1 0 0,0 0 0,0-1 0,-1 0 0,0 1 0,7-13 0,2-11 56,0-2 1,-2 1-1,-2-1 0,10-50 0,-15 57-59,-1 0 0,-1-1-1,-1 1 1,-1 0 0,-1-1 0,-8-40 0,6 54-57,-1 1 0,0 0 1,0 1-1,-1-1 0,0 1 1,-1 0-1,-11-15 0,15 22-3,0-1 0,-1 1 0,1 0 0,0 0-1,-1 0 1,1 0 0,-1 0 0,1 1 0,-1-1-1,0 1 1,0 0 0,0-1 0,-4 0 0,5 2 0,0 0-1,0 0 1,0 0 0,0 0 0,0 1 0,1-1 0,-1 1 0,0-1 0,0 1 0,0-1 0,1 1-1,-1 0 1,0 0 0,1 0 0,-1 0 0,1 0 0,-1 0 0,1 1 0,-1-1 0,1 0-1,0 1 1,0-1 0,-1 1 0,0 2 0,-10 16 0,2 2 0,0-1 0,1 1 0,1 1 0,1 0 0,2 0 0,0 0 0,1 0 0,-1 42 0,5-65 0,0 1 0,0-1 0,0 1 0,0-1 0,0 1 0,0-1 0,0 1 0,1-1 0,-1 1 0,0-1 0,0 1 0,1-1 0,-1 0 0,0 1 0,1-1 0,-1 1 0,0-1 0,1 0 0,-1 1 0,1-1 0,-1 0 0,0 1 0,1-1 0,-1 0 0,1 0 0,-1 0 0,1 1 0,-1-1 0,1 0 0,-1 0 0,1 0 0,-1 0 0,1 0 0,-1 0 0,1 0 0,-1 0 0,1 0 0,-1 0 0,1 0 0,-1 0 0,1 0 0,-1-1 0,1 1 0,-1 0 0,1 0 0,-1 0 0,1-1 0,0 0 0,30-12 0,-27 11 0,15-8-131,0 2 0,0 0-1,1 1 1,0 1 0,0 1 0,22-3 0,-36 7 95,0 0 1,0 1-1,0 0 1,0 0 0,0 0-1,1 1 1,-1 0-1,0 0 1,0 1-1,-1-1 1,1 1-1,0 1 1,0-1 0,-1 1-1,1 0 1,-1 0-1,0 1 1,0-1-1,0 1 1,-1 0-1,1 1 1,-1-1 0,0 1-1,6 9 1,-1 1 176,-1 1 0,9 26 1,9 17-273,-26-58-1,10 11-1280,-4-13-4400,1-11-3642</inkml:trace>
</inkml:ink>
</file>

<file path=ppt/ink/ink7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3:05.469"/>
    </inkml:context>
    <inkml:brush xml:id="br0">
      <inkml:brushProperty name="width" value="0.025" units="cm"/>
      <inkml:brushProperty name="height" value="0.025" units="cm"/>
    </inkml:brush>
  </inkml:definitions>
  <inkml:trace contextRef="#ctx0" brushRef="#br0">109 446 18161,'0'0'6118,"-10"-9"-3262,-30-25-1559,39 33-1270,0 0 0,0 0 0,-1 0 0,1 0 0,0 0 0,-1 0 0,1 0 0,-1 1 0,1-1 0,-1 0 0,1 1 0,-1 0 0,0-1 0,1 1 0,-1 0 0,0 0 0,1-1 0,-1 2 0,1-1 0,-4 0 0,4 1 8,0-1 1,0 1 0,0 0-1,0 0 1,0 0 0,0-1-1,0 1 1,0 0 0,0 1-1,0-1 1,0 0 0,0 0-1,1 0 1,-1 0 0,0 0-1,1 1 1,-1-1 0,0 3 0,-1 4 142,0 2 1,1-1-1,0 0 1,0 18 0,1-24-171,0 12-11,0 27-20,0-41 22,0 1 0,0-1 0,0 1 0,0-1 0,0 1 0,1-1 0,-1 0 0,1 1 0,-1-1 0,1 1 0,-1-1 0,1 0 0,0 1-1,0-1 1,0 0 0,-1 0 0,1 0 0,0 0 0,1 0 0,0 2 0,-1-3 4,0 0 0,0 0-1,-1 0 1,1 0 0,0 0 0,0 0-1,0 0 1,0 0 0,0 0 0,-1 0-1,1 0 1,0 0 0,0-1 0,0 1-1,-1 0 1,1-1 0,0 1 0,0-1-1,-1 1 1,1 0 0,0-1 0,-1 0 0,1 1-1,0-1 1,-1 1 0,1-1 0,-1 0-1,1 1 1,-1-1 0,1 0 0,-1 0-1,0 1 1,1-3 0,13-29 207,-13 28-177,12-41 82,-2 0 1,-2-1 0,-2 0-1,-2 0 1,-2-79 0,-4 113 0,-2 12-41,-2 19-138,3 8 56,1 0 1,1 0-1,1 0 1,1-1 0,2 1-1,1-1 1,1 1-1,1-1 1,18 44 0,-23-66 26,0 0 1,1 0-1,-1 0 1,1 0-1,0 0 1,0-1-1,0 1 1,0-1-1,1 0 1,4 3-1,-7-5 4,1 0-1,-1 0 0,1-1 1,-1 1-1,1 0 1,0-1-1,0 1 1,-1-1-1,1 0 1,0 0-1,0 0 0,-1 1 1,1-1-1,0-1 1,0 1-1,-1 0 1,1 0-1,0-1 1,0 1-1,-1-1 0,1 0 1,-1 1-1,1-1 1,0 0-1,-1 0 1,1 0-1,-1 0 1,0 0-1,3-2 0,4-5-7,-1 0 0,0-1-1,0 0 1,-1 0-1,0 0 1,0-1-1,-1 0 1,-1 0 0,1-1-1,-2 1 1,5-17-1,-3 1-8,0 0 0,-1 0-1,0-47 1,-4 71-7,1 1 0,-1-1 0,0 1 0,0-1 0,0 1 0,0-1 0,0 1 0,-1-1 0,1 1 0,0-1 0,-1 1 0,1 0 0,-1-1 0,0 1 0,1-1 0,-1 1 0,0 0 0,0 0 0,0-1 0,0 1 0,0 0 0,-1-2 0,1 4 0,0-1 0,0 0 0,0 1 0,0-1 0,0 1 0,0-1 0,0 1 0,0-1 0,0 1 0,0 0 0,1-1 0,-1 1 0,0 0 0,1 0 0,-1 0 0,0-1 0,1 1 0,-1 0 0,1 0 0,-1 0 0,1 0 0,-1 0 0,1 0 0,0 0 0,0 0 0,-1 0 0,1 0 0,0 0 0,0 0 0,0 0 0,0 2 0,-5 33 0,1-1 0,2 1 0,2 42 0,1-35 0,0-48 0,0 0 0,1 0 0,-1 0 0,1 0 0,0 0 0,1 0 0,-1 1 0,1-1 0,5-5 0,33-43 0,-34 45 0,0 0 0,0 0 0,1 1 0,0-1 0,0 2 0,0-1 0,1 1 0,0 0 0,1 1 0,-1 0 0,1 1 0,0 0 0,0 0 0,0 1 0,0 0 0,1 1 0,13-1 0,-23 3 0,0 0 0,0 0 0,0 0 0,1 0 0,-1 0 0,0 0 0,0 1 0,0-1 0,0 0 0,0 1 0,0-1 0,0 1 0,0-1 0,0 1 0,0 0 0,-1-1 0,1 1 0,0 0 0,0 0 0,0-1 0,-1 1 0,1 0 0,0 0 0,-1 0 0,1 0 0,-1 0 0,1 0 0,-1 0 0,1 0 0,-1 0 0,0 0 0,0 0 0,1 0 0,-1 0 0,0 2 0,-27-21 0,2-10 0,11 14 0,1-1 0,1 0 0,0 0 0,2-1 0,-13-23 0,22 38 0,1 0 0,0 1 0,-1-1 0,1 0 0,0 0 0,0 1 0,-1-1 0,1 0 0,0 0 0,0 1 0,0-1 0,0 0 0,0 0 0,0 0 0,0 1 0,0-1 0,0 0 0,1 0 0,-1 0 0,0 1 0,0-1 0,1 0 0,-1 0 0,0 1 0,1-1 0,-1 0 0,1 1 0,-1-1 0,1 0 0,-1 1 0,1-1 0,0 1 0,-1-1 0,1 1 0,0-1 0,-1 1 0,1 0 0,0-1 0,1 0 0,37-6 0,-19 4 0,43-16-3030,-52 15 740,0-1-1,0-1 0,16-10 0,10-14-13222</inkml:trace>
</inkml:ink>
</file>

<file path=ppt/ink/ink7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3:06.515"/>
    </inkml:context>
    <inkml:brush xml:id="br0">
      <inkml:brushProperty name="width" value="0.025" units="cm"/>
      <inkml:brushProperty name="height" value="0.025" units="cm"/>
    </inkml:brush>
  </inkml:definitions>
  <inkml:trace contextRef="#ctx0" brushRef="#br0">5 2 8520,'-4'-1'12716,"4"12"-11275,5 10-319,7 7-65,4 7-33,0 2-351,0 1-449,-1-4-160,2-2 0,-4-10-32,0-8-512,-3-6-1442,-4-8-1281</inkml:trace>
</inkml:ink>
</file>

<file path=ppt/ink/ink7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3:06.868"/>
    </inkml:context>
    <inkml:brush xml:id="br0">
      <inkml:brushProperty name="width" value="0.025" units="cm"/>
      <inkml:brushProperty name="height" value="0.025" units="cm"/>
    </inkml:brush>
  </inkml:definitions>
  <inkml:trace contextRef="#ctx0" brushRef="#br0">22 267 18321,'0'0'2371,"-4"-9"752,1 5-2904,1 0 0,0 0 0,0 0 0,0 0 0,1-1 0,0 1 0,-1-1 0,2 1 1,-1-1-1,0 1 0,1-1 0,0 1 0,0-1 0,0 1 0,1-1 0,-1 1 1,1-1-1,0 1 0,0-1 0,1 1 0,2-6 0,3-1-70,1 0-1,-1 0 1,2 1 0,0 0 0,0 1-1,0 0 1,1 0 0,1 1-1,0 1 1,0 0 0,0 0-1,0 1 1,23-9 0,-19 10-139,-1 0 0,1 1 1,1 0-1,-1 1 0,0 1 0,1 0 1,-1 1-1,1 1 0,0 1 0,-1 0 1,22 4-1,-31-3 30,0 0 0,0 0 0,0 1 0,0 0 0,0 0 0,-1 0 0,1 1 0,-1 0 0,0 0 0,0 0 0,0 0 0,0 1 0,-1 0 0,0 0 0,0 0 0,0 1 0,-1-1 0,0 1 0,0 0 0,0 0-1,-1 0 1,0 0 0,3 13 0,0 1 99,-2 0-1,0 1 0,-2 0 0,0 0 1,-1 0-1,-4 26 0,2-31-138,-2 0 0,0-1 0,-1 0 0,0 0 0,-1 0 0,-1 0 0,0-1 0,-1 0 0,-1-1 0,0 0 0,-14 15 0,18-21 0,-1 0 0,0 0 0,-1-1 0,1 0 0,-1 0 0,0-1 0,-1 0 0,1 0 0,-1 0 0,0-1 0,0-1 0,0 1 0,-1-1 0,0-1 0,1 1 0,-1-2 0,0 1 0,0-1 0,0 0 0,0-1 0,-10-1 0,17 1-10,-1 0 1,1-1-1,0 0 0,0 1 1,0-1-1,0 0 0,-1 0 1,1 0-1,1 0 1,-1-1-1,0 1 0,0-1 1,0 1-1,1-1 0,-1 1 1,1-1-1,-1 0 0,1 0 1,0 0-1,-1 1 0,1-2 1,0 1-1,0 0 0,1 0 1,-2-3-1,0-4-559,0 0 0,1-1 0,0 1 0,1-17 0,0-15-6713</inkml:trace>
</inkml:ink>
</file>

<file path=ppt/ink/ink7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3:08.021"/>
    </inkml:context>
    <inkml:brush xml:id="br0">
      <inkml:brushProperty name="width" value="0.025" units="cm"/>
      <inkml:brushProperty name="height" value="0.025" units="cm"/>
    </inkml:brush>
  </inkml:definitions>
  <inkml:trace contextRef="#ctx0" brushRef="#br0">0 660 12844,'0'0'13912,"7"-10"-11510,11-22-2005,-2 0 0,-1-1 0,-2 0 0,-1-1-1,9-40 1,-6 8 217,12-132 0,-24 50-614,-3 152 0,1 52 0,11 90 0,3-67 0,48 142 0,-45-189 0,-7-28 0,-1-20 0,-8 6-544,0-1 0,-1 0 1,0 1-1,0-1 0,-1 0 0,-1 0 0,0 0 1,0 0-1,-1 1 0,0-1 0,-1 1 0,-7-19 1,8 24 287,0 0 0,-1 0 1,1 1-1,-1-1 1,0 1-1,0-1 0,0 1 1,-1 0-1,0 0 0,1 0 1,-1 1-1,-1 0 1,1-1-1,0 1 0,-1 1 1,1-1-1,-1 1 0,0-1 1,0 1-1,0 1 1,0-1-1,0 1 0,-1 0 1,1 0-1,0 0 0,-1 1 1,-9 0-1,13 0 288,1 0-1,-1 1 0,0-1 1,1 0-1,-1 1 0,1-1 1,-1 1-1,1 0 0,0 0 1,-1-1-1,1 1 1,0 0-1,-1 0 0,1 0 1,0 0-1,0 0 0,0 1 1,0-1-1,0 0 0,0 0 1,0 1-1,-1 2 1,0 0 163,1-1 1,0 1-1,0 0 1,0 0-1,0 0 1,1 0-1,-1 0 1,1 0-1,0 6 1,1-6-15,-1 0 0,0 1 1,1-1-1,-1 0 1,1 0-1,0 0 0,1 0 1,-1 0-1,1 0 1,0-1-1,-1 1 1,2 0-1,-1-1 0,0 1 1,1-1-1,-1 0 1,1 0-1,0 0 0,6 5 1,-7-8-43,0 1 0,0 0 1,0 0-1,0-1 0,0 0 1,0 1-1,0-1 0,0 0 0,0 0 1,0 0-1,0 0 0,0 0 1,0 0-1,0-1 0,1 1 1,-1-1-1,-1 1 0,1-1 0,0 0 1,0 0-1,3-2 0,-1 0 125,1 0 0,-1-1-1,1 0 1,-1 0 0,0 0-1,-1-1 1,7-8 0,1-7 416,0 0 1,15-41-1,-25 60-667,10-33 206,-1 0 0,9-56 0,-17 120-251,1-1 0,1 1 0,2-1 0,1 0-1,20 53 1,-27-81 34,0 1 0,1 0-1,-1-1 1,1 1 0,0-1 0,-1 1-1,1-1 1,0 1 0,0-1-1,0 0 1,0 1 0,0-1-1,0 0 1,0 0 0,0 0-1,1 0 1,-1 0 0,0 0-1,1 0 1,-1 0 0,1 0-1,-1-1 1,3 2 0,-3-3 2,0 1-1,0-1 1,1 0 0,-1 1-1,0-1 1,0 0 0,0 0 0,0 1-1,0-1 1,0 0 0,0 0 0,0 0-1,0 0 1,0-1 0,-1 1 0,1 0-1,0 0 1,-1 0 0,1-1 0,0-1-1,5-12 25,-1 0 0,-1-1-1,3-20 1,0-26-28,-1-104 0,-3 198 0,0 0 0,3-1 0,0 0 0,2 0 0,1-1 0,2 0 0,22 45 0,-32-73 4,-1 0 1,1 0-1,0 0 0,0-1 1,0 1-1,0 0 0,0-1 0,1 1 1,-1 0-1,0-1 0,1 0 1,-1 1-1,1-1 0,0 0 1,-1 0-1,1 0 0,2 1 0,-4-2-1,1 0-1,0 0 0,0 0 1,0 0-1,-1-1 0,1 1 1,0 0-1,0 0 0,-1-1 1,1 1-1,0-1 0,0 1 1,-1 0-1,1-1 0,-1 1 1,1-1-1,0 0 0,-1 1 1,1-1-1,-1 1 0,1-1 1,-1 0-1,1 1 0,-1-1 1,0 0-1,1 0 0,-1 0 1,4-8-154,-2 0 0,1 1 0,-1-1 0,0 0 0,1-15 0,-1-70-11690,-2 43 679</inkml:trace>
</inkml:ink>
</file>

<file path=ppt/ink/ink7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3:08.642"/>
    </inkml:context>
    <inkml:brush xml:id="br0">
      <inkml:brushProperty name="width" value="0.025" units="cm"/>
      <inkml:brushProperty name="height" value="0.025" units="cm"/>
    </inkml:brush>
  </inkml:definitions>
  <inkml:trace contextRef="#ctx0" brushRef="#br0">0 128 18257,'0'0'4853,"4"13"-3567,59 198 3669,43 122-3493,-93-294-1355,-2 1 0,-2-1-1,-1 2 1,2 41 0,-13-130 279,-3 0 0,-19-83 1,6 34-126,-12-59-261,10 61 0,4-1 0,-6-153 0,25 244 0,4 12 0,3 12 0,-5 7 0,-1 0 0,-2-1 0,-1 1 0,0 0 0,-2 0 0,-1-1 0,-11 43 0,5-16 0,9-52 0,-1 0 0,1 0 0,0 0 0,0 1 0,0-1 0,0 0 0,0 0 0,0 0 0,0 0 0,0 1 0,0-1 0,0 0 0,0 0 0,0 0 0,0 1 0,0-1 0,0 0 0,0 0 0,0 0 0,0 0 0,0 1 0,0-1 0,0 0 0,0 0 0,0 0 0,0 0 0,0 1 0,0-1 0,1 0 0,-1 0 0,0 0 0,0 0 0,0 1 0,0-1 0,0 0 0,0 0 0,1 0 0,-1 0 0,0 0 0,0 0 0,0 0 0,0 0 0,1 0 0,-1 1 0,0-1 0,0 0 0,0 0 0,1 0 0,-1 0 0,0 0 0,0 0 0,0 0 0,0 0 0,1 0 0,-1 0 0,0 0 0,0 0 0,0-1 0,1 1 0,-1 0 0,0 0 0,0 0 0,0 0 0,10-6 0,-10 6 0,16-13-16,5-3-104,0 1-1,31-17 0,-46 29 98,0 0-1,0 0 1,1 1-1,-1 0 0,1 0 1,0 0-1,-1 1 1,1 0-1,0 0 1,0 1-1,0 0 0,0 0 1,0 0-1,7 2 1,-13-1 25,0 0 0,1-1 0,-1 1 0,0 0 1,1 0-1,-1 0 0,0 0 0,0 0 0,0 1 0,0-1 1,0 0-1,0 1 0,0-1 0,0 0 0,-1 1 1,1-1-1,0 1 0,-1-1 0,1 1 0,-1-1 0,0 1 1,1-1-1,-1 1 0,0 2 0,2 44 561,-2-40-492,0-4-64,0 0-1,-1 0 0,0 0 0,0 0 1,0 0-1,0 0 0,-1 0 1,1 0-1,-1 0 0,0-1 0,0 1 1,0-1-1,-1 1 0,1-1 1,-1 0-1,-4 4 0,5-5-37,0 0-1,-1 0 1,1 0 0,-1-1-1,1 1 1,-1-1 0,1 1-1,-1-1 1,0 0-1,0 0 1,0 0 0,1-1-1,-1 1 1,0-1 0,0 1-1,0-1 1,0 0 0,0 0-1,0 0 1,0-1-1,0 1 1,0-1 0,-5-1-1,6 1-510,0-1 1,0 1-1,0-1 0,0 0 0,1 0 0,-1 0 0,0 0 1,1 0-1,0 0 0,-1 0 0,1 0 0,0-1 0,0 1 1,0 0-1,0-1 0,1 1 0,-1-1 0,1 1 0,-1-1 0,1 1 1,0-1-1,0 1 0,1-4 0,-2-18-6745</inkml:trace>
</inkml:ink>
</file>

<file path=ppt/ink/ink7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3:10.509"/>
    </inkml:context>
    <inkml:brush xml:id="br0">
      <inkml:brushProperty name="width" value="0.025" units="cm"/>
      <inkml:brushProperty name="height" value="0.025" units="cm"/>
    </inkml:brush>
  </inkml:definitions>
  <inkml:trace contextRef="#ctx0" brushRef="#br0">1 1022 13741,'0'0'10639,"5"-12"-6843,2-6-3031,0 1 0,-1-2 0,-1 1 1,0-1-1,3-36 0,-8-13-765,0 67 0,0 1 0,0 0 0,0 0 0,0 0 0,0 0 0,0-1 0,0 1 0,0 0 0,0 0 0,0 0 0,0-1 0,0 1 0,0 0 0,0 0 0,0 0 0,0-1 0,0 1 0,0 0 0,0 0 0,0 0 0,0-1 0,0 1 0,0 0 0,0 0 0,0 0 0,-1 0 0,1-1 0,0 1 0,0 0 0,0 0 0,0 0 0,0 0 0,-1 0 0,1-1 0,0 1 0,0 0 0,0 0 0,0 0 0,-1 0 0,1 0 0,0 0 0,0 0 0,0 0 0,-1 0 0,1 0 0,0 0 0,0 0 0,0 0 0,-1 0 0,1 0 0,0 0 0,0 0 0,0 0 0,-1 0 0,1 0 0,0 0 0,0 0 0,0 0 0,0 0 0,-1 1 0,1-1 0,0 0 0,0 0 0,0 0 0,0 0 0,-1 0 0,1 0 0,0 1 0,0-1 0,-10 13 0,6 3 0,1 0 0,0 0 0,1 1 0,1-1 0,0 1 0,1-1 0,1 0 0,5 27 0,-6-41 0,0 1 0,1-1 0,0 0 0,0 1 0,-1-1 0,2 0 0,-1 0 0,0 1 0,0-1 0,1 0 0,-1 0 0,1 0 0,-1-1 0,4 4 0,-4-4 0,0-1 0,0 1 0,0-1 0,1 1 0,-1-1 0,0 1 0,0-1 0,1 0 0,-1 1 0,0-1 0,1 0 0,-1 0 0,0 0 0,1 0 0,-1 0 0,0 0 0,1 0 0,-1-1 0,3 0 0,-1 0 0,1-1 0,0 0 0,-1 0 0,1-1 0,-1 1 0,0-1 0,0 0 0,0 1 0,0-1 0,0-1 0,-1 1 0,1 0 0,-1-1 0,0 1 0,3-7 0,4-13 0,11-44 0,-3 8 0,-9 47 0,1 18 0,6 26 0,-13-25 0,44 120 0,-47-127 0,1 0 0,0 0 0,0 0 0,0 1 0,0-1 0,0 0 0,0 0 0,0 0 0,0 0 0,0 1 0,0-1 0,0 0 0,0 0 0,0 0 0,0 0 0,0 1 0,0-1 0,0 0 0,0 0 0,0 0 0,1 0 0,-1 1 0,0-1 0,0 0 0,0 0 0,0 0 0,0 0 0,0 1 0,0-1 0,0 0 0,1 0 0,-1 0 0,0 0 0,0 0 0,0 0 0,0 0 0,1 0 0,-1 0 0,0 1 0,0-1 0,0 0 0,0 0 0,1 0 0,-1 0 0,0 0 0,0 0 0,0 0 0,0 0 0,1 0 0,-1 0 0,0 0 0,0 0 0,0 0 0,1 0 0,-1-1 0,0 1 0,0 0 0,0 0 0,0 0 0,0 0 0,1 0 0,-1 0 0,0 0 0,0 0 0,0-1 0,0 1 0,0 0 0,0 0 0,1 0 0,5-21 0,0-28 0,-5 24-920,-1 1 0,-4-29 0,-1 20-1298,-1 0-1,-2 1 1,-2 0 0,0 0-1,-16-31 1,-11-12 1323,37 75 1051,0 0 0,0 0 0,-1 0 1,1 0-1,0 1 938,0-1-938,0 0 1,0 0-1,-1 0 0,1 0 0,0 0 1,0 0-1,0 0 0,0 0 1,0 0-1,0 0 0,0 0 0,-1 0 1,1 0-1,0 0 0,0 0 0,0 0 1,0 0-1,0 0 0,0 0 1,0 0-1,-1 0 0,1 0 0,0 0 1,0 0-1,0 0 0,0 0 1,0 0-1,0 0 0,-1-1 938,1 1-938,0 0 1,0 0-1,0 0 0,0 0 0,0 0 1,0 0-1,0 0 0,-1-1 1,1 22 2408,4 27-1296,4-12-27,20 60 0,-24-84-1049,1 0 0,1-1 1,-1 0-1,2 0 0,-1 0 0,2-1 1,-1 0-1,17 16 0,-23-25-193,0 1 0,1-1 0,-1 0 0,1 0 0,-1 1 0,0-1 0,1 0 0,0 0 0,-1-1 0,1 1 0,0 0 0,-1 0 0,1-1 0,0 1 0,0-1 0,0 0 0,-1 0 0,1 1 0,0-1 0,0 0 0,0 0 0,0-1 0,-1 1 0,1 0 0,0-1 0,0 1 0,0-1 0,-1 1 0,1-1 0,0 0 0,-1 0 0,1 1 0,-1-1 0,1-1 0,-1 1 0,1 0 0,-1 0 0,0 0 0,1-1 0,-1 1 0,0-1 0,0 1 0,0-1 0,0 1 0,0-1 0,1-2 0,5-11 0,0 0 0,-1 0 0,-1 0 0,5-21 0,-5 18 0,0 1 0,-5 11 0,1 1 0,0-1 0,1 1 0,-1 0 0,1 0 0,0-1 0,1 1 0,-1 0 0,1 1 0,0-1 0,0 0 0,6-7 0,-8 13 0,0-1 0,-1 0 0,1 0 0,-1 0 0,1 0 0,0 1 0,-1-1 0,1 0 0,-1 0 0,1 1 0,-1-1 0,1 0 0,-1 1 0,1-1 0,-1 1 0,1-1 0,-1 1 0,0-1 0,1 1 0,-1-1 0,0 1 0,1-1 0,-1 1 0,0-1 0,0 1 0,1-1 0,-1 1 0,0 0 0,0-1 0,0 1 0,0-1 0,0 2 0,8 26 0,-8-24 0,9 41 0,-7-32 0,0 0 0,1 1 0,0-1 0,1 0 0,8 16 0,-12-29 0,0 1 0,0-1 0,0 1 0,0-1 0,0 0 0,0 1 0,1-1 0,-1 0 0,0 1 0,0-1 0,1 0 0,-1 1 0,0-1 0,1 0 0,-1 1 0,0-1 0,0 0 0,1 0 0,-1 1 0,1-1 0,-1 0 0,0 0 0,1 0 0,-1 0 0,1 1 0,-1-1 0,0 0 0,1 0 0,-1 0 0,1 0 0,-1 0 0,0 0 0,1 0 0,-1 0 0,1 0 0,-1 0 0,1 0 0,-1 0 0,0-1 0,1 1 0,-1 0 0,0 0 0,1 0 0,-1-1 0,1 1 0,-1 0 0,0 0 0,1-1 0,-1 1 0,0 0 0,0 0 0,1-1 0,-1 1 0,0 0 0,0-1 0,1 1 0,-1-1 0,0 1 0,0 0 0,0-1 0,0 1 0,1-1 0,10-28 0,-10 27 0,10-41-6,-2 0-1,7-81 1,-15 109-7,-11 193-158,10-178 173,0 0 0,0 1 0,0-1 0,0 0 0,-1 0 0,1 1 0,0-1 0,0 0 0,0 1 0,0-1 0,0 0 0,0 1 0,0-1 0,0 0 0,0 1 0,0-1 1,0 0-1,0 1 0,0-1 0,0 0 0,0 1 0,0-1 0,0 0 0,0 1 0,1-1 0,-1 0 0,0 0 0,0 1 0,0-1 0,0 0 0,1 1 0,-1-1 0,0 0 0,0 0 0,1 0 0,-1 1 0,0-1 0,0 0 0,1 0 0,-1 0 0,0 1 0,1-1 0,-1 0 0,0 0 0,1 0 0,-1 0 0,0 0 0,1 0 0,-1 0 0,0 0 0,1 0 0,-1 0 0,0 0 0,1 0 0,-1 0 0,0 0 0,1 0 0,-1 0 0,0 0 0,0 0 0,1-1 0,-1 1 0,0 0 1,1 0-1,-1-1 0,14-17 67,-3-14-888,-3 0-1,0 0 1,4-46-1,-9 53 633,-2 43 246,1 0 0,0-1 0,2 1-1,0 0 1,8 21 0,-12-38-30,0 0 1,0 0-1,0-1 1,0 1-1,1 0 1,-1 0-1,0-1 0,0 1 1,1 0-1,-1-1 1,0 1-1,1 0 1,-1-1-1,1 1 1,-1 0-1,1-1 1,-1 1-1,1-1 1,0 1-1,-1-1 1,1 1-1,-1-1 0,1 1 1,0-1-1,0 0 1,-1 1-1,1-1 1,0 0-1,-1 0 1,3 1-1,-2-2 21,0 0 0,0 1-1,0-1 1,0 0-1,1 0 1,-1 0 0,0 0-1,0 0 1,-1 0 0,1 0-1,0 0 1,0 0 0,0-1-1,-1 1 1,1-2 0,22-57 502,-22 56-634,8-30 231,-1 1 1,-1-1-1,-2-1 1,0-58-1,-15 133 42,1-11-195,7-17 4,0-2 0,0 1 0,0-1 0,1 1 0,0 0 0,1 0 0,1 0 0,2 20 0,-2-30 0,-1 0 0,1 0 0,-1-1 0,1 1 0,0-1 0,-1 1 0,1 0 0,0-1 0,-1 1 0,1-1 0,0 1 0,0-1 0,0 0 0,0 1 0,-1-1 0,1 0 0,0 0 0,0 1 0,0-1 0,0 0 0,0 0 0,0 0 0,0 0 0,-1 0 0,1 0 0,0 0 0,0 0 0,0-1 0,0 1 0,0 0 0,0-1 0,-1 1 0,1 0 0,1-2 0,28-15 0,-25 10 0,1 0 0,-2 0 0,1-1 0,-1 1 0,-1-1 0,1 0 0,-1-1 0,0 1 0,-1 0 0,0-1 0,-1 0 0,0 1 0,1-11 0,-1-11 0,-1-1 0,-6-43 0,6 71 0,-1-4 0,1 0 0,-1 0 0,0 0 0,-1 0 0,0 0 0,0 0 0,0 0 0,-1 1 0,0-1 0,-5-8 0,7 15 0,1 0 0,-1 0 0,1-1 0,0 1 0,-1 0 0,1 0 0,0 0 0,-1 0 0,1 0 0,-1 0 0,1 0 0,-1 0 0,1 0 0,0 0 0,-1 0 0,1 0 0,-1 0 0,1 0 0,0 0 0,-1 1 0,1-1 0,0 0 0,-1 0 0,1 0 0,0 1 0,-1-1 0,1 0 0,0 0 0,-1 1 0,1-1 0,0 0 0,-1 1 0,1-1 0,0 0 0,0 1 0,0-1 0,-1 0 0,1 1 0,0-1 0,0 0 0,0 1 0,0-1 0,0 1 0,0-1 0,0 0 0,0 1 0,-1-1 0,2 1 0,-1-1 0,0 1 0,0-1 0,0 0 0,0 1 0,-5 30 0,5-28 0,-5 30 0,0-3 0,2-1 0,0 1 0,2 0 0,4 40 0,-1-63 0,0 0 0,0 0 0,1 0 0,0 0 0,0-1 0,6 10 0,-7-13 0,-1 0 0,1-1 0,0 1 0,-1-1 0,1 0 0,0 1 0,1-1 0,-1 0 0,0 0 0,0 0 0,1-1 0,-1 1 0,1-1 0,0 1 0,-1-1 0,1 0 0,0 0 0,3 1 0,-5-2 0,1-1 0,-1 1 0,0 0 0,0-1 0,0 1 0,1-1 0,-1 0 0,0 1 0,0-1 0,0 0 0,0 0 0,0 1 0,0-1 0,0 0 0,0 0 0,0 0 0,-1 0 0,1 0 0,0-1 0,-1 1 0,1 0 0,0 0 0,-1 0 0,1-1 0,-1-1 0,12-37 0,-11 36 0,9-53 0,-2-1 0,-2 1 0,-3-1 0,-3 0 0,-7-63 0,7 120 0,-4-32 0,4 32 0,0 0 0,0 0 0,0 0 0,0 0 0,-1 0 0,1 0 0,0 0 0,0 0 0,-1 0 0,1 0 0,0 0 0,-1 0 0,1 0 0,-1 0 0,1 0 0,-1 0 0,1 1 0,-1-1 0,0 0 0,0 0 0,1 1 0,-1-1 0,0 0 0,-1 0 0,0 4 0,1 0 0,-1 0 0,1 1 0,0-1 0,0 0 0,0 1 0,0-1 0,1 1 0,-1-1 0,1 1 0,0-1 0,1 6 0,-2 2 0,-8 157 0,10-148 0,0-1 0,1 0 0,1 0 0,0 0 0,2 0 0,11 32 0,-14-48 0,-1 0 0,0-1 0,1 1 0,-1 0 0,1-1 0,0 1 0,0-1 0,0 1 0,0-1 0,0 0 0,1 0 0,-1 0 0,1 0 0,-1-1 0,1 1 0,0 0 0,-1-1 0,1 0 0,0 0 0,4 1 0,-4-1 0,-1-1 0,0 0 0,1 0 0,-1-1 0,0 1 0,1 0 0,-1-1 0,0 1 0,0-1 0,1 0 0,-1 0 0,0 0 0,0 0 0,0 0 0,0 0 0,0 0 0,0-1 0,0 1 0,-1-1 0,1 1 0,0-1 0,-1 0 0,0 0 0,1 0 0,-1 0 0,0 0 0,2-2 0,4-12 0,0 1 0,-1-1 0,-1-1 0,-1 1 0,0-1 0,-1 1 0,0-1 0,-2 0 0,0 0 0,-1 0 0,-3-30 0,3 46 0,0 0 0,0 0 0,0 0 0,0 1 0,0-1 0,0 0 0,-1 0 0,1 0 0,0 0 0,-1 0 0,1 0 0,-1 0 0,1 1 0,0-1 0,-1 0 0,0 0 0,1 1 0,-1-1 0,0 0 0,1 1 0,-1-1 0,0 0 0,1 1 0,-1-1 0,0 1 0,0-1 0,0 1 0,0 0 0,-1-1 0,1 1 0,1 0 0,-1 1 0,0-1 0,0 0 0,0 1 0,1-1 0,-1 1 0,0-1 0,0 1 0,1-1 0,-1 1 0,0-1 0,1 1 0,-1 0 0,1-1 0,-1 1 0,1 0 0,-1 0 0,1-1 0,-1 1 0,1 0 0,0 0 0,-1 0 0,1 0 0,0 0 0,0-1 0,0 1 0,-1 0 0,1 0 0,0 1 0,-4 28 0,-1 58 0,5-81 0,0-1 0,0 1 0,0 0 0,1-1 0,0 1 0,1-1 0,-1 1 0,1-1 0,1 0 0,-1 0 0,1 0 0,0 0 0,0 0 0,1-1 0,5 8 0,-5-10 1,0 0 0,0 0 1,0-1-1,0 0 0,1 0 0,-1 0 1,1 0-1,-1-1 0,1 0 0,-1 0 0,1 0 1,0 0-1,0-1 0,-1 1 0,1-1 1,0-1-1,0 1 0,0-1 0,-1 1 0,1-1 1,0-1-1,-1 1 0,7-4 0,-2 2-13,-1 0 0,0-1 0,0-1-1,0 1 1,-1-1 0,1 0 0,-1-1-1,0 0 1,-1 0 0,0-1 0,9-10 0,-11 11-362,-1 0 0,0 0 1,0 0-1,-1 0 0,1-1 0,-1 1 1,1-9-1,-3-15-4084,-1 28 3842,1 0 0,-1 0 0,1 0 1,-1 1-1,0-1 0,0 0 0,0 0 0,0 1 0,0-1 0,0 1 0,0-1 0,-3-2 0,-11-7-9500</inkml:trace>
</inkml:ink>
</file>

<file path=ppt/ink/ink7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40:24.148"/>
    </inkml:context>
    <inkml:brush xml:id="br0">
      <inkml:brushProperty name="width" value="0.025" units="cm"/>
      <inkml:brushProperty name="height" value="0.025" units="cm"/>
    </inkml:brush>
  </inkml:definitions>
  <inkml:trace contextRef="#ctx0" brushRef="#br0">579 431 5381,'-40'12'1001,"27"-9"-439,1 1 0,-1 0 0,1 1 0,0 0-1,-19 12 1,82-25-44,266-92 4729,169-16-4860,-88 24-304,198-64-13,-571 148 234,-53 8 646,-105 21-532,-154 43 0,137-27-335,-857 243 70,707-190-146,-114 18 83,499-131-76,86-34-1,-34 9 19,834-225-28,-656 205-3,368-31 0,-655 97-1,-3 0-6,-37 3 156,-321 43 1099,216-25-1105,-673 135 552,455-83-2588,211-49-3804,26-11-6983</inkml:trace>
</inkml:ink>
</file>

<file path=ppt/ink/ink7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42:16.074"/>
    </inkml:context>
    <inkml:brush xml:id="br0">
      <inkml:brushProperty name="width" value="0.025" units="cm"/>
      <inkml:brushProperty name="height" value="0.025" units="cm"/>
    </inkml:brush>
  </inkml:definitions>
  <inkml:trace contextRef="#ctx0" brushRef="#br0">1719 0 10890,'-177'34'802,"1"8"0,3 7 0,2 8 0,-303 145-1,425-175-406,0 1-1,2 3 1,1 2-1,2 2 1,1 1-1,-45 51 1,69-65-332,0 1 1,1 0-1,1 2 1,2 0 0,0 0-1,2 2 1,1 0-1,1 0 1,1 1-1,1 0 1,2 1 0,1 0-1,-3 41 1,8-57-61,1-1 0,0 1 0,1 0 1,1 0-1,0 0 0,1-1 0,0 1 0,1-1 0,0 0 1,1 0-1,0 0 0,1-1 0,0 1 0,15 18 1,-9-16 2,1 0 1,0 0 0,1-2 0,1 0 0,0 0 0,0-1 0,1-1 0,1-1 0,28 12 0,-7-6 166,1-3 0,0-1-1,1-1 1,0-3 0,0-1-1,79 1 1,-54-8 182,1-3-1,-1-3 0,101-23 1,-44-2 525,0-6 0,227-105 1,-258 97-613,-2-4 0,-2-4 1,-3-3-1,90-80 0,-144 109-182,0-1 0,-2-1-1,-2-2 1,-1 0-1,24-41 1,-35 49 0,-1 0 1,-1-1-1,-2-1 1,0 0-1,-2-1 1,-1 0-1,-1 0 1,4-39-1,-9 53-52,-1 0-1,0-1 1,0 1-1,-1 0 1,-1 0 0,0 0-1,-1 0 1,-1 0-1,-8-23 1,7 26-25,0 1-1,-1 0 1,0 0 0,0 1 0,0 0 0,-1 0 0,-1 0-1,1 1 1,-1 0 0,-1 1 0,1 0 0,-1 0-1,-10-5 1,-3 0-33,-1 2-1,0 0 0,0 2 0,-1 0 1,0 2-1,0 1 0,-35-3 0,-8 5-116,-102 8 0,90 2-618,1 4 0,-115 33 0,-144 71-6798,229-71 1157</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688DB8-530C-4269-8329-B8EA10861C27}" type="datetimeFigureOut">
              <a:rPr lang="de-DE" smtClean="0"/>
              <a:t>24.09.2026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2571D5-6680-4734-923E-3B58AF67DB71}" type="slidenum">
              <a:rPr lang="de-DE" smtClean="0"/>
              <a:t>‹Nr.›</a:t>
            </a:fld>
            <a:endParaRPr lang="de-DE"/>
          </a:p>
        </p:txBody>
      </p:sp>
    </p:spTree>
    <p:extLst>
      <p:ext uri="{BB962C8B-B14F-4D97-AF65-F5344CB8AC3E}">
        <p14:creationId xmlns:p14="http://schemas.microsoft.com/office/powerpoint/2010/main" val="24788371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42" name="Rectangle 26"/>
          <p:cNvSpPr>
            <a:spLocks noGrp="1" noChangeArrowheads="1"/>
          </p:cNvSpPr>
          <p:nvPr>
            <p:ph type="sldNum" sz="quarter"/>
          </p:nvPr>
        </p:nvSpPr>
        <p:spPr>
          <a:noFill/>
        </p:spPr>
        <p:txBody>
          <a:bodyPr/>
          <a:lstStyle>
            <a:lvl1pPr eaLnBrk="0" hangingPunct="0">
              <a:spcBef>
                <a:spcPct val="30000"/>
              </a:spcBef>
              <a:buClr>
                <a:srgbClr val="000000"/>
              </a:buClr>
              <a:buSzPct val="100000"/>
              <a:buFont typeface="Times New Roman" pitchFamily="18" charset="0"/>
              <a:tabLst>
                <a:tab pos="766812" algn="l"/>
                <a:tab pos="1531944" algn="l"/>
                <a:tab pos="2302120" algn="l"/>
                <a:tab pos="3067250" algn="l"/>
              </a:tabLst>
              <a:defRPr sz="1300">
                <a:solidFill>
                  <a:srgbClr val="000000"/>
                </a:solidFill>
                <a:latin typeface="Times New Roman" pitchFamily="18" charset="0"/>
              </a:defRPr>
            </a:lvl1pPr>
            <a:lvl2pPr eaLnBrk="0" hangingPunct="0">
              <a:spcBef>
                <a:spcPct val="30000"/>
              </a:spcBef>
              <a:buClr>
                <a:srgbClr val="000000"/>
              </a:buClr>
              <a:buSzPct val="100000"/>
              <a:buFont typeface="Times New Roman" pitchFamily="18" charset="0"/>
              <a:tabLst>
                <a:tab pos="766812" algn="l"/>
                <a:tab pos="1531944" algn="l"/>
                <a:tab pos="2302120" algn="l"/>
                <a:tab pos="3067250" algn="l"/>
              </a:tabLst>
              <a:defRPr sz="1300">
                <a:solidFill>
                  <a:srgbClr val="000000"/>
                </a:solidFill>
                <a:latin typeface="Times New Roman" pitchFamily="18" charset="0"/>
              </a:defRPr>
            </a:lvl2pPr>
            <a:lvl3pPr eaLnBrk="0" hangingPunct="0">
              <a:spcBef>
                <a:spcPct val="30000"/>
              </a:spcBef>
              <a:buClr>
                <a:srgbClr val="000000"/>
              </a:buClr>
              <a:buSzPct val="100000"/>
              <a:buFont typeface="Times New Roman" pitchFamily="18" charset="0"/>
              <a:tabLst>
                <a:tab pos="766812" algn="l"/>
                <a:tab pos="1531944" algn="l"/>
                <a:tab pos="2302120" algn="l"/>
                <a:tab pos="3067250" algn="l"/>
              </a:tabLst>
              <a:defRPr sz="1300">
                <a:solidFill>
                  <a:srgbClr val="000000"/>
                </a:solidFill>
                <a:latin typeface="Times New Roman" pitchFamily="18" charset="0"/>
              </a:defRPr>
            </a:lvl3pPr>
            <a:lvl4pPr eaLnBrk="0" hangingPunct="0">
              <a:spcBef>
                <a:spcPct val="30000"/>
              </a:spcBef>
              <a:buClr>
                <a:srgbClr val="000000"/>
              </a:buClr>
              <a:buSzPct val="100000"/>
              <a:buFont typeface="Times New Roman" pitchFamily="18" charset="0"/>
              <a:tabLst>
                <a:tab pos="766812" algn="l"/>
                <a:tab pos="1531944" algn="l"/>
                <a:tab pos="2302120" algn="l"/>
                <a:tab pos="3067250" algn="l"/>
              </a:tabLst>
              <a:defRPr sz="1300">
                <a:solidFill>
                  <a:srgbClr val="000000"/>
                </a:solidFill>
                <a:latin typeface="Times New Roman" pitchFamily="18" charset="0"/>
              </a:defRPr>
            </a:lvl4pPr>
            <a:lvl5pPr eaLnBrk="0" hangingPunct="0">
              <a:spcBef>
                <a:spcPct val="30000"/>
              </a:spcBef>
              <a:buClr>
                <a:srgbClr val="000000"/>
              </a:buClr>
              <a:buSzPct val="100000"/>
              <a:buFont typeface="Times New Roman" pitchFamily="18" charset="0"/>
              <a:tabLst>
                <a:tab pos="766812" algn="l"/>
                <a:tab pos="1531944" algn="l"/>
                <a:tab pos="2302120" algn="l"/>
                <a:tab pos="3067250" algn="l"/>
              </a:tabLst>
              <a:defRPr sz="1300">
                <a:solidFill>
                  <a:srgbClr val="000000"/>
                </a:solidFill>
                <a:latin typeface="Times New Roman" pitchFamily="18" charset="0"/>
              </a:defRPr>
            </a:lvl5pPr>
            <a:lvl6pPr marL="2663665" indent="-242152" defTabSz="475895" eaLnBrk="0" fontAlgn="base" hangingPunct="0">
              <a:spcBef>
                <a:spcPct val="30000"/>
              </a:spcBef>
              <a:spcAft>
                <a:spcPct val="0"/>
              </a:spcAft>
              <a:buClr>
                <a:srgbClr val="000000"/>
              </a:buClr>
              <a:buSzPct val="100000"/>
              <a:buFont typeface="Times New Roman" pitchFamily="18" charset="0"/>
              <a:tabLst>
                <a:tab pos="766812" algn="l"/>
                <a:tab pos="1531944" algn="l"/>
                <a:tab pos="2302120" algn="l"/>
                <a:tab pos="3067250" algn="l"/>
              </a:tabLst>
              <a:defRPr sz="1300">
                <a:solidFill>
                  <a:srgbClr val="000000"/>
                </a:solidFill>
                <a:latin typeface="Times New Roman" pitchFamily="18" charset="0"/>
              </a:defRPr>
            </a:lvl6pPr>
            <a:lvl7pPr marL="3147967" indent="-242152" defTabSz="475895" eaLnBrk="0" fontAlgn="base" hangingPunct="0">
              <a:spcBef>
                <a:spcPct val="30000"/>
              </a:spcBef>
              <a:spcAft>
                <a:spcPct val="0"/>
              </a:spcAft>
              <a:buClr>
                <a:srgbClr val="000000"/>
              </a:buClr>
              <a:buSzPct val="100000"/>
              <a:buFont typeface="Times New Roman" pitchFamily="18" charset="0"/>
              <a:tabLst>
                <a:tab pos="766812" algn="l"/>
                <a:tab pos="1531944" algn="l"/>
                <a:tab pos="2302120" algn="l"/>
                <a:tab pos="3067250" algn="l"/>
              </a:tabLst>
              <a:defRPr sz="1300">
                <a:solidFill>
                  <a:srgbClr val="000000"/>
                </a:solidFill>
                <a:latin typeface="Times New Roman" pitchFamily="18" charset="0"/>
              </a:defRPr>
            </a:lvl7pPr>
            <a:lvl8pPr marL="3632271" indent="-242152" defTabSz="475895" eaLnBrk="0" fontAlgn="base" hangingPunct="0">
              <a:spcBef>
                <a:spcPct val="30000"/>
              </a:spcBef>
              <a:spcAft>
                <a:spcPct val="0"/>
              </a:spcAft>
              <a:buClr>
                <a:srgbClr val="000000"/>
              </a:buClr>
              <a:buSzPct val="100000"/>
              <a:buFont typeface="Times New Roman" pitchFamily="18" charset="0"/>
              <a:tabLst>
                <a:tab pos="766812" algn="l"/>
                <a:tab pos="1531944" algn="l"/>
                <a:tab pos="2302120" algn="l"/>
                <a:tab pos="3067250" algn="l"/>
              </a:tabLst>
              <a:defRPr sz="1300">
                <a:solidFill>
                  <a:srgbClr val="000000"/>
                </a:solidFill>
                <a:latin typeface="Times New Roman" pitchFamily="18" charset="0"/>
              </a:defRPr>
            </a:lvl8pPr>
            <a:lvl9pPr marL="4116573" indent="-242152" defTabSz="475895" eaLnBrk="0" fontAlgn="base" hangingPunct="0">
              <a:spcBef>
                <a:spcPct val="30000"/>
              </a:spcBef>
              <a:spcAft>
                <a:spcPct val="0"/>
              </a:spcAft>
              <a:buClr>
                <a:srgbClr val="000000"/>
              </a:buClr>
              <a:buSzPct val="100000"/>
              <a:buFont typeface="Times New Roman" pitchFamily="18" charset="0"/>
              <a:tabLst>
                <a:tab pos="766812" algn="l"/>
                <a:tab pos="1531944" algn="l"/>
                <a:tab pos="2302120" algn="l"/>
                <a:tab pos="3067250" algn="l"/>
              </a:tabLst>
              <a:defRPr sz="1300">
                <a:solidFill>
                  <a:srgbClr val="000000"/>
                </a:solidFill>
                <a:latin typeface="Times New Roman" pitchFamily="18" charset="0"/>
              </a:defRPr>
            </a:lvl9pPr>
          </a:lstStyle>
          <a:p>
            <a:pPr eaLnBrk="1" hangingPunct="1">
              <a:spcBef>
                <a:spcPct val="0"/>
              </a:spcBef>
              <a:buClrTx/>
              <a:buFontTx/>
              <a:buNone/>
            </a:pPr>
            <a:fld id="{A654DD85-E7C0-41FF-966F-0F0387813021}" type="slidenum">
              <a:rPr lang="de-DE" altLang="de-DE" smtClean="0">
                <a:latin typeface="Sparkasse Rg" pitchFamily="34" charset="0"/>
              </a:rPr>
              <a:pPr eaLnBrk="1" hangingPunct="1">
                <a:spcBef>
                  <a:spcPct val="0"/>
                </a:spcBef>
                <a:buClrTx/>
                <a:buFontTx/>
                <a:buNone/>
              </a:pPr>
              <a:t>1</a:t>
            </a:fld>
            <a:endParaRPr lang="de-DE" altLang="de-DE">
              <a:latin typeface="Sparkasse Rg" pitchFamily="34" charset="0"/>
            </a:endParaRPr>
          </a:p>
        </p:txBody>
      </p:sp>
      <p:sp>
        <p:nvSpPr>
          <p:cNvPr id="61443" name="Rectangle 1"/>
          <p:cNvSpPr>
            <a:spLocks noGrp="1" noRot="1" noChangeAspect="1" noChangeArrowheads="1" noTextEdit="1"/>
          </p:cNvSpPr>
          <p:nvPr>
            <p:ph type="sldImg"/>
          </p:nvPr>
        </p:nvSpPr>
        <p:spPr>
          <a:xfrm>
            <a:off x="-206375" y="819150"/>
            <a:ext cx="7289800" cy="4102100"/>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44" name="Rectangle 2"/>
          <p:cNvSpPr>
            <a:spLocks noGrp="1" noChangeArrowheads="1"/>
          </p:cNvSpPr>
          <p:nvPr>
            <p:ph type="body" idx="1"/>
          </p:nvPr>
        </p:nvSpPr>
        <p:spPr>
          <a:xfrm>
            <a:off x="913416" y="5194108"/>
            <a:ext cx="5048661" cy="4919627"/>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6873" tIns="48435" rIns="96873" bIns="48435" anchor="ctr"/>
          <a:lstStyle/>
          <a:p>
            <a:endParaRPr lang="de-DE" altLang="de-DE"/>
          </a:p>
        </p:txBody>
      </p:sp>
    </p:spTree>
    <p:extLst>
      <p:ext uri="{BB962C8B-B14F-4D97-AF65-F5344CB8AC3E}">
        <p14:creationId xmlns:p14="http://schemas.microsoft.com/office/powerpoint/2010/main" val="41073054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4166896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7744284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0875081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7293503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0399862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7512646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7807129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2234746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9009217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42459579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8049507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a:p>
        </p:txBody>
      </p:sp>
    </p:spTree>
    <p:extLst>
      <p:ext uri="{BB962C8B-B14F-4D97-AF65-F5344CB8AC3E}">
        <p14:creationId xmlns:p14="http://schemas.microsoft.com/office/powerpoint/2010/main" val="4964442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9278864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5282799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2387973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8957953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4485501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7224245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423778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9460700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AB3BC38-0E54-4E83-9C64-1B0FE8E89F2B}"/>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FEC9CF90-778D-4430-989D-B06B207ADDE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3ED90CBE-81D9-4643-A1AE-B86217ACC6FE}"/>
              </a:ext>
            </a:extLst>
          </p:cNvPr>
          <p:cNvSpPr>
            <a:spLocks noGrp="1"/>
          </p:cNvSpPr>
          <p:nvPr>
            <p:ph type="dt" sz="half" idx="10"/>
          </p:nvPr>
        </p:nvSpPr>
        <p:spPr/>
        <p:txBody>
          <a:bodyPr/>
          <a:lstStyle/>
          <a:p>
            <a:fld id="{2D84D1A4-8FFF-4BFB-90C9-FC24F5E6DCA6}" type="datetime1">
              <a:rPr lang="de-DE" smtClean="0"/>
              <a:t>24.09.2026</a:t>
            </a:fld>
            <a:endParaRPr lang="de-DE"/>
          </a:p>
        </p:txBody>
      </p:sp>
      <p:sp>
        <p:nvSpPr>
          <p:cNvPr id="5" name="Fußzeilenplatzhalter 4">
            <a:extLst>
              <a:ext uri="{FF2B5EF4-FFF2-40B4-BE49-F238E27FC236}">
                <a16:creationId xmlns:a16="http://schemas.microsoft.com/office/drawing/2014/main" id="{C60430AE-4C6A-4F3A-BF2A-58629ABF7EE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68FF889-B734-4B7E-8C08-21F1DFED8AA6}"/>
              </a:ext>
            </a:extLst>
          </p:cNvPr>
          <p:cNvSpPr>
            <a:spLocks noGrp="1"/>
          </p:cNvSpPr>
          <p:nvPr>
            <p:ph type="sldNum" sz="quarter" idx="12"/>
          </p:nvPr>
        </p:nvSpPr>
        <p:spPr/>
        <p:txBody>
          <a:bodyPr/>
          <a:lstStyle/>
          <a:p>
            <a:fld id="{F3B15BC7-5F82-419E-A605-7DD15ECFCFA0}" type="slidenum">
              <a:rPr lang="de-DE" smtClean="0"/>
              <a:t>‹Nr.›</a:t>
            </a:fld>
            <a:endParaRPr lang="de-DE"/>
          </a:p>
        </p:txBody>
      </p:sp>
    </p:spTree>
    <p:extLst>
      <p:ext uri="{BB962C8B-B14F-4D97-AF65-F5344CB8AC3E}">
        <p14:creationId xmlns:p14="http://schemas.microsoft.com/office/powerpoint/2010/main" val="16826758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5057A8-F611-4FAA-B2BA-81B3F30C3B37}"/>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D570FC1B-9290-445A-A5BA-7821E22B54B8}"/>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C2A07C6F-E1A4-42EA-8DA9-D15F0C56B8BB}"/>
              </a:ext>
            </a:extLst>
          </p:cNvPr>
          <p:cNvSpPr>
            <a:spLocks noGrp="1"/>
          </p:cNvSpPr>
          <p:nvPr>
            <p:ph type="dt" sz="half" idx="10"/>
          </p:nvPr>
        </p:nvSpPr>
        <p:spPr/>
        <p:txBody>
          <a:bodyPr/>
          <a:lstStyle/>
          <a:p>
            <a:fld id="{F810476A-BEE6-49D0-91FF-E09CB16D9188}" type="datetime1">
              <a:rPr lang="de-DE" smtClean="0"/>
              <a:t>24.09.2026</a:t>
            </a:fld>
            <a:endParaRPr lang="de-DE"/>
          </a:p>
        </p:txBody>
      </p:sp>
      <p:sp>
        <p:nvSpPr>
          <p:cNvPr id="5" name="Fußzeilenplatzhalter 4">
            <a:extLst>
              <a:ext uri="{FF2B5EF4-FFF2-40B4-BE49-F238E27FC236}">
                <a16:creationId xmlns:a16="http://schemas.microsoft.com/office/drawing/2014/main" id="{C6EC9CDB-7938-478F-8860-68E65DC393E3}"/>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5443BFFA-0090-4167-924A-A28E136B04F7}"/>
              </a:ext>
            </a:extLst>
          </p:cNvPr>
          <p:cNvSpPr>
            <a:spLocks noGrp="1"/>
          </p:cNvSpPr>
          <p:nvPr>
            <p:ph type="sldNum" sz="quarter" idx="12"/>
          </p:nvPr>
        </p:nvSpPr>
        <p:spPr/>
        <p:txBody>
          <a:bodyPr/>
          <a:lstStyle/>
          <a:p>
            <a:fld id="{F3B15BC7-5F82-419E-A605-7DD15ECFCFA0}" type="slidenum">
              <a:rPr lang="de-DE" smtClean="0"/>
              <a:t>‹Nr.›</a:t>
            </a:fld>
            <a:endParaRPr lang="de-DE"/>
          </a:p>
        </p:txBody>
      </p:sp>
    </p:spTree>
    <p:extLst>
      <p:ext uri="{BB962C8B-B14F-4D97-AF65-F5344CB8AC3E}">
        <p14:creationId xmlns:p14="http://schemas.microsoft.com/office/powerpoint/2010/main" val="33254940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5E69AB-0989-4918-8829-5B0AD31CEC97}"/>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8C99E048-9AC8-4172-A009-61338CF2DE7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AC99301D-3635-494B-B445-07057B4422D1}"/>
              </a:ext>
            </a:extLst>
          </p:cNvPr>
          <p:cNvSpPr>
            <a:spLocks noGrp="1"/>
          </p:cNvSpPr>
          <p:nvPr>
            <p:ph type="dt" sz="half" idx="10"/>
          </p:nvPr>
        </p:nvSpPr>
        <p:spPr/>
        <p:txBody>
          <a:bodyPr/>
          <a:lstStyle/>
          <a:p>
            <a:fld id="{EEA9F584-F1B5-4C5C-802A-C88B9ABFDAC1}" type="datetime1">
              <a:rPr lang="de-DE" smtClean="0"/>
              <a:t>24.09.2026</a:t>
            </a:fld>
            <a:endParaRPr lang="de-DE"/>
          </a:p>
        </p:txBody>
      </p:sp>
      <p:sp>
        <p:nvSpPr>
          <p:cNvPr id="5" name="Fußzeilenplatzhalter 4">
            <a:extLst>
              <a:ext uri="{FF2B5EF4-FFF2-40B4-BE49-F238E27FC236}">
                <a16:creationId xmlns:a16="http://schemas.microsoft.com/office/drawing/2014/main" id="{17B211C6-2A75-4A02-B91E-AF4317E25526}"/>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FD7F28D0-1ACA-4356-ABE5-F63263946B05}"/>
              </a:ext>
            </a:extLst>
          </p:cNvPr>
          <p:cNvSpPr>
            <a:spLocks noGrp="1"/>
          </p:cNvSpPr>
          <p:nvPr>
            <p:ph type="sldNum" sz="quarter" idx="12"/>
          </p:nvPr>
        </p:nvSpPr>
        <p:spPr/>
        <p:txBody>
          <a:bodyPr/>
          <a:lstStyle/>
          <a:p>
            <a:fld id="{F3B15BC7-5F82-419E-A605-7DD15ECFCFA0}" type="slidenum">
              <a:rPr lang="de-DE" smtClean="0"/>
              <a:t>‹Nr.›</a:t>
            </a:fld>
            <a:endParaRPr lang="de-DE"/>
          </a:p>
        </p:txBody>
      </p:sp>
    </p:spTree>
    <p:extLst>
      <p:ext uri="{BB962C8B-B14F-4D97-AF65-F5344CB8AC3E}">
        <p14:creationId xmlns:p14="http://schemas.microsoft.com/office/powerpoint/2010/main" val="12905250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A1A188-A70B-4B7E-BCBE-00830D5D4062}"/>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BFA53C92-5708-4369-8C8B-E13D65EC911B}"/>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FCEEE671-CCEF-4F19-BC77-7AB2D9DD8A76}"/>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AECBA611-0CEB-4900-BB6B-BFD245724811}"/>
              </a:ext>
            </a:extLst>
          </p:cNvPr>
          <p:cNvSpPr>
            <a:spLocks noGrp="1"/>
          </p:cNvSpPr>
          <p:nvPr>
            <p:ph type="dt" sz="half" idx="10"/>
          </p:nvPr>
        </p:nvSpPr>
        <p:spPr/>
        <p:txBody>
          <a:bodyPr/>
          <a:lstStyle/>
          <a:p>
            <a:fld id="{8CFA7E3F-C99D-4F7A-B9BF-3D4AD8B01801}" type="datetime1">
              <a:rPr lang="de-DE" smtClean="0"/>
              <a:t>24.09.2026</a:t>
            </a:fld>
            <a:endParaRPr lang="de-DE"/>
          </a:p>
        </p:txBody>
      </p:sp>
      <p:sp>
        <p:nvSpPr>
          <p:cNvPr id="6" name="Fußzeilenplatzhalter 5">
            <a:extLst>
              <a:ext uri="{FF2B5EF4-FFF2-40B4-BE49-F238E27FC236}">
                <a16:creationId xmlns:a16="http://schemas.microsoft.com/office/drawing/2014/main" id="{BDE67985-3E25-4FF3-8259-41254491266F}"/>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68D3AE17-1B1A-441A-ADAB-EA753EFAFFE0}"/>
              </a:ext>
            </a:extLst>
          </p:cNvPr>
          <p:cNvSpPr>
            <a:spLocks noGrp="1"/>
          </p:cNvSpPr>
          <p:nvPr>
            <p:ph type="sldNum" sz="quarter" idx="12"/>
          </p:nvPr>
        </p:nvSpPr>
        <p:spPr/>
        <p:txBody>
          <a:bodyPr/>
          <a:lstStyle/>
          <a:p>
            <a:fld id="{F3B15BC7-5F82-419E-A605-7DD15ECFCFA0}" type="slidenum">
              <a:rPr lang="de-DE" smtClean="0"/>
              <a:t>‹Nr.›</a:t>
            </a:fld>
            <a:endParaRPr lang="de-DE"/>
          </a:p>
        </p:txBody>
      </p:sp>
    </p:spTree>
    <p:extLst>
      <p:ext uri="{BB962C8B-B14F-4D97-AF65-F5344CB8AC3E}">
        <p14:creationId xmlns:p14="http://schemas.microsoft.com/office/powerpoint/2010/main" val="3964529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EE6D44B-ECB2-494B-B8DD-1ECD56F8DB23}"/>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0E788603-C259-4996-B635-C72A6C532BA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1E5EE397-1447-4365-8C4D-5FF9A09D70E3}"/>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55F77450-0CED-4F63-AFF7-A0A89B35435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5992E2A0-8BDB-4F76-9EFD-16D48B207E19}"/>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7146F1C1-333C-4E5A-8A21-0E00CC52B77A}"/>
              </a:ext>
            </a:extLst>
          </p:cNvPr>
          <p:cNvSpPr>
            <a:spLocks noGrp="1"/>
          </p:cNvSpPr>
          <p:nvPr>
            <p:ph type="dt" sz="half" idx="10"/>
          </p:nvPr>
        </p:nvSpPr>
        <p:spPr/>
        <p:txBody>
          <a:bodyPr/>
          <a:lstStyle/>
          <a:p>
            <a:fld id="{2C2EFBC1-A306-442D-9E8E-CCD47A24BC39}" type="datetime1">
              <a:rPr lang="de-DE" smtClean="0"/>
              <a:t>24.09.2026</a:t>
            </a:fld>
            <a:endParaRPr lang="de-DE"/>
          </a:p>
        </p:txBody>
      </p:sp>
      <p:sp>
        <p:nvSpPr>
          <p:cNvPr id="8" name="Fußzeilenplatzhalter 7">
            <a:extLst>
              <a:ext uri="{FF2B5EF4-FFF2-40B4-BE49-F238E27FC236}">
                <a16:creationId xmlns:a16="http://schemas.microsoft.com/office/drawing/2014/main" id="{BB140476-F72C-43CA-B524-0F82D8BB921E}"/>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974420F6-8C8B-4711-AE1B-287E00167AC8}"/>
              </a:ext>
            </a:extLst>
          </p:cNvPr>
          <p:cNvSpPr>
            <a:spLocks noGrp="1"/>
          </p:cNvSpPr>
          <p:nvPr>
            <p:ph type="sldNum" sz="quarter" idx="12"/>
          </p:nvPr>
        </p:nvSpPr>
        <p:spPr/>
        <p:txBody>
          <a:bodyPr/>
          <a:lstStyle/>
          <a:p>
            <a:fld id="{F3B15BC7-5F82-419E-A605-7DD15ECFCFA0}" type="slidenum">
              <a:rPr lang="de-DE" smtClean="0"/>
              <a:t>‹Nr.›</a:t>
            </a:fld>
            <a:endParaRPr lang="de-DE"/>
          </a:p>
        </p:txBody>
      </p:sp>
    </p:spTree>
    <p:extLst>
      <p:ext uri="{BB962C8B-B14F-4D97-AF65-F5344CB8AC3E}">
        <p14:creationId xmlns:p14="http://schemas.microsoft.com/office/powerpoint/2010/main" val="34132747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29DFFF-4E57-4515-ACFA-89CD362EC0FA}"/>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CAE44362-E8E0-474C-90E4-0F4FEE906CA9}"/>
              </a:ext>
            </a:extLst>
          </p:cNvPr>
          <p:cNvSpPr>
            <a:spLocks noGrp="1"/>
          </p:cNvSpPr>
          <p:nvPr>
            <p:ph type="dt" sz="half" idx="10"/>
          </p:nvPr>
        </p:nvSpPr>
        <p:spPr/>
        <p:txBody>
          <a:bodyPr/>
          <a:lstStyle/>
          <a:p>
            <a:fld id="{24EE0AF1-C575-4C63-B2E4-2F9A4D8AF6FD}" type="datetime1">
              <a:rPr lang="de-DE" smtClean="0"/>
              <a:t>24.09.2026</a:t>
            </a:fld>
            <a:endParaRPr lang="de-DE"/>
          </a:p>
        </p:txBody>
      </p:sp>
      <p:sp>
        <p:nvSpPr>
          <p:cNvPr id="4" name="Fußzeilenplatzhalter 3">
            <a:extLst>
              <a:ext uri="{FF2B5EF4-FFF2-40B4-BE49-F238E27FC236}">
                <a16:creationId xmlns:a16="http://schemas.microsoft.com/office/drawing/2014/main" id="{BDB84C6F-AD33-4F88-A79E-033B17A4662B}"/>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57A6BF78-29DB-4B06-A37A-C12BFB3A20D9}"/>
              </a:ext>
            </a:extLst>
          </p:cNvPr>
          <p:cNvSpPr>
            <a:spLocks noGrp="1"/>
          </p:cNvSpPr>
          <p:nvPr>
            <p:ph type="sldNum" sz="quarter" idx="12"/>
          </p:nvPr>
        </p:nvSpPr>
        <p:spPr/>
        <p:txBody>
          <a:bodyPr/>
          <a:lstStyle/>
          <a:p>
            <a:fld id="{F3B15BC7-5F82-419E-A605-7DD15ECFCFA0}" type="slidenum">
              <a:rPr lang="de-DE" smtClean="0"/>
              <a:t>‹Nr.›</a:t>
            </a:fld>
            <a:endParaRPr lang="de-DE"/>
          </a:p>
        </p:txBody>
      </p:sp>
    </p:spTree>
    <p:extLst>
      <p:ext uri="{BB962C8B-B14F-4D97-AF65-F5344CB8AC3E}">
        <p14:creationId xmlns:p14="http://schemas.microsoft.com/office/powerpoint/2010/main" val="31854823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B3B09D0F-C34E-4F2E-A969-A4A7F8B97D80}"/>
              </a:ext>
            </a:extLst>
          </p:cNvPr>
          <p:cNvSpPr>
            <a:spLocks noGrp="1"/>
          </p:cNvSpPr>
          <p:nvPr>
            <p:ph type="dt" sz="half" idx="10"/>
          </p:nvPr>
        </p:nvSpPr>
        <p:spPr/>
        <p:txBody>
          <a:bodyPr/>
          <a:lstStyle/>
          <a:p>
            <a:fld id="{CD7BCFDE-4171-468A-8ECB-9DD48FB7C024}" type="datetime1">
              <a:rPr lang="de-DE" smtClean="0"/>
              <a:t>24.09.2026</a:t>
            </a:fld>
            <a:endParaRPr lang="de-DE"/>
          </a:p>
        </p:txBody>
      </p:sp>
      <p:sp>
        <p:nvSpPr>
          <p:cNvPr id="3" name="Fußzeilenplatzhalter 2">
            <a:extLst>
              <a:ext uri="{FF2B5EF4-FFF2-40B4-BE49-F238E27FC236}">
                <a16:creationId xmlns:a16="http://schemas.microsoft.com/office/drawing/2014/main" id="{F7DA608D-A34D-41DE-A4B0-ED9CBA5D3DB5}"/>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20BC1171-87BC-4E9C-9CA5-040C0BF2DD0D}"/>
              </a:ext>
            </a:extLst>
          </p:cNvPr>
          <p:cNvSpPr>
            <a:spLocks noGrp="1"/>
          </p:cNvSpPr>
          <p:nvPr>
            <p:ph type="sldNum" sz="quarter" idx="12"/>
          </p:nvPr>
        </p:nvSpPr>
        <p:spPr/>
        <p:txBody>
          <a:bodyPr/>
          <a:lstStyle/>
          <a:p>
            <a:fld id="{F3B15BC7-5F82-419E-A605-7DD15ECFCFA0}" type="slidenum">
              <a:rPr lang="de-DE" smtClean="0"/>
              <a:t>‹Nr.›</a:t>
            </a:fld>
            <a:endParaRPr lang="de-DE"/>
          </a:p>
        </p:txBody>
      </p:sp>
    </p:spTree>
    <p:extLst>
      <p:ext uri="{BB962C8B-B14F-4D97-AF65-F5344CB8AC3E}">
        <p14:creationId xmlns:p14="http://schemas.microsoft.com/office/powerpoint/2010/main" val="36294685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0AE8FB-302A-47F7-8EF6-814F266C2FA7}"/>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CB1ED2AE-63C2-4A88-8E72-1C8A8ADFBBD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982D1504-586F-4EEF-B44E-8DCF11D09F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798C045F-E74E-4EB9-A608-C48C206C33DD}"/>
              </a:ext>
            </a:extLst>
          </p:cNvPr>
          <p:cNvSpPr>
            <a:spLocks noGrp="1"/>
          </p:cNvSpPr>
          <p:nvPr>
            <p:ph type="dt" sz="half" idx="10"/>
          </p:nvPr>
        </p:nvSpPr>
        <p:spPr/>
        <p:txBody>
          <a:bodyPr/>
          <a:lstStyle/>
          <a:p>
            <a:fld id="{A2BA3E57-014D-4E4B-B56F-66D884F50570}" type="datetime1">
              <a:rPr lang="de-DE" smtClean="0"/>
              <a:t>24.09.2026</a:t>
            </a:fld>
            <a:endParaRPr lang="de-DE"/>
          </a:p>
        </p:txBody>
      </p:sp>
      <p:sp>
        <p:nvSpPr>
          <p:cNvPr id="6" name="Fußzeilenplatzhalter 5">
            <a:extLst>
              <a:ext uri="{FF2B5EF4-FFF2-40B4-BE49-F238E27FC236}">
                <a16:creationId xmlns:a16="http://schemas.microsoft.com/office/drawing/2014/main" id="{7F301431-C3F5-4240-8C69-5B2793FF5709}"/>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1411E00E-D6B7-4E10-9B25-9B938B79F2DF}"/>
              </a:ext>
            </a:extLst>
          </p:cNvPr>
          <p:cNvSpPr>
            <a:spLocks noGrp="1"/>
          </p:cNvSpPr>
          <p:nvPr>
            <p:ph type="sldNum" sz="quarter" idx="12"/>
          </p:nvPr>
        </p:nvSpPr>
        <p:spPr/>
        <p:txBody>
          <a:bodyPr/>
          <a:lstStyle/>
          <a:p>
            <a:fld id="{F3B15BC7-5F82-419E-A605-7DD15ECFCFA0}" type="slidenum">
              <a:rPr lang="de-DE" smtClean="0"/>
              <a:t>‹Nr.›</a:t>
            </a:fld>
            <a:endParaRPr lang="de-DE"/>
          </a:p>
        </p:txBody>
      </p:sp>
    </p:spTree>
    <p:extLst>
      <p:ext uri="{BB962C8B-B14F-4D97-AF65-F5344CB8AC3E}">
        <p14:creationId xmlns:p14="http://schemas.microsoft.com/office/powerpoint/2010/main" val="21273662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486D5B-B035-4C6E-B32C-E5BB0DB60485}"/>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DF3C39EE-6645-4E2B-8C44-42420026A36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49FD9577-3F00-433F-A5B5-D5EDE2FFDE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9B6D8129-7F67-461A-ABC5-A539B51BD875}"/>
              </a:ext>
            </a:extLst>
          </p:cNvPr>
          <p:cNvSpPr>
            <a:spLocks noGrp="1"/>
          </p:cNvSpPr>
          <p:nvPr>
            <p:ph type="dt" sz="half" idx="10"/>
          </p:nvPr>
        </p:nvSpPr>
        <p:spPr/>
        <p:txBody>
          <a:bodyPr/>
          <a:lstStyle/>
          <a:p>
            <a:fld id="{7A2444EC-1717-4AC2-9F9C-14F02B911630}" type="datetime1">
              <a:rPr lang="de-DE" smtClean="0"/>
              <a:t>24.09.2026</a:t>
            </a:fld>
            <a:endParaRPr lang="de-DE"/>
          </a:p>
        </p:txBody>
      </p:sp>
      <p:sp>
        <p:nvSpPr>
          <p:cNvPr id="6" name="Fußzeilenplatzhalter 5">
            <a:extLst>
              <a:ext uri="{FF2B5EF4-FFF2-40B4-BE49-F238E27FC236}">
                <a16:creationId xmlns:a16="http://schemas.microsoft.com/office/drawing/2014/main" id="{192C1295-848A-4E26-9974-D57A161E5731}"/>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A8616B5E-694A-44C5-8863-49AC0D6CAEC3}"/>
              </a:ext>
            </a:extLst>
          </p:cNvPr>
          <p:cNvSpPr>
            <a:spLocks noGrp="1"/>
          </p:cNvSpPr>
          <p:nvPr>
            <p:ph type="sldNum" sz="quarter" idx="12"/>
          </p:nvPr>
        </p:nvSpPr>
        <p:spPr/>
        <p:txBody>
          <a:bodyPr/>
          <a:lstStyle/>
          <a:p>
            <a:fld id="{F3B15BC7-5F82-419E-A605-7DD15ECFCFA0}" type="slidenum">
              <a:rPr lang="de-DE" smtClean="0"/>
              <a:t>‹Nr.›</a:t>
            </a:fld>
            <a:endParaRPr lang="de-DE"/>
          </a:p>
        </p:txBody>
      </p:sp>
    </p:spTree>
    <p:extLst>
      <p:ext uri="{BB962C8B-B14F-4D97-AF65-F5344CB8AC3E}">
        <p14:creationId xmlns:p14="http://schemas.microsoft.com/office/powerpoint/2010/main" val="3301942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25FA87-5309-445C-9DF0-8120FB89BDB3}"/>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65B6BD61-2396-495A-BFAA-9C771E69D492}"/>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5691E7EB-A39D-416C-A164-E12DC448AA7E}"/>
              </a:ext>
            </a:extLst>
          </p:cNvPr>
          <p:cNvSpPr>
            <a:spLocks noGrp="1"/>
          </p:cNvSpPr>
          <p:nvPr>
            <p:ph type="dt" sz="half" idx="10"/>
          </p:nvPr>
        </p:nvSpPr>
        <p:spPr/>
        <p:txBody>
          <a:bodyPr/>
          <a:lstStyle/>
          <a:p>
            <a:fld id="{9CCD224E-D163-457A-82D1-D92A750C1CC3}" type="datetime1">
              <a:rPr lang="de-DE" smtClean="0"/>
              <a:t>24.09.2026</a:t>
            </a:fld>
            <a:endParaRPr lang="de-DE"/>
          </a:p>
        </p:txBody>
      </p:sp>
      <p:sp>
        <p:nvSpPr>
          <p:cNvPr id="5" name="Fußzeilenplatzhalter 4">
            <a:extLst>
              <a:ext uri="{FF2B5EF4-FFF2-40B4-BE49-F238E27FC236}">
                <a16:creationId xmlns:a16="http://schemas.microsoft.com/office/drawing/2014/main" id="{4205BF50-DB73-4D9C-A233-232EF43F2542}"/>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FE98847C-98C6-4E04-B0E3-25C67DADED18}"/>
              </a:ext>
            </a:extLst>
          </p:cNvPr>
          <p:cNvSpPr>
            <a:spLocks noGrp="1"/>
          </p:cNvSpPr>
          <p:nvPr>
            <p:ph type="sldNum" sz="quarter" idx="12"/>
          </p:nvPr>
        </p:nvSpPr>
        <p:spPr/>
        <p:txBody>
          <a:bodyPr/>
          <a:lstStyle/>
          <a:p>
            <a:fld id="{F3B15BC7-5F82-419E-A605-7DD15ECFCFA0}" type="slidenum">
              <a:rPr lang="de-DE" smtClean="0"/>
              <a:t>‹Nr.›</a:t>
            </a:fld>
            <a:endParaRPr lang="de-DE"/>
          </a:p>
        </p:txBody>
      </p:sp>
    </p:spTree>
    <p:extLst>
      <p:ext uri="{BB962C8B-B14F-4D97-AF65-F5344CB8AC3E}">
        <p14:creationId xmlns:p14="http://schemas.microsoft.com/office/powerpoint/2010/main" val="2528832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B9DF09E4-1D7F-4436-BB2D-7BBA2DFAA82B}"/>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6FB841EE-956E-461C-A772-D99AEC8E266C}"/>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08F7EA14-14D1-4580-B7B3-29A6990D5EB9}"/>
              </a:ext>
            </a:extLst>
          </p:cNvPr>
          <p:cNvSpPr>
            <a:spLocks noGrp="1"/>
          </p:cNvSpPr>
          <p:nvPr>
            <p:ph type="dt" sz="half" idx="10"/>
          </p:nvPr>
        </p:nvSpPr>
        <p:spPr/>
        <p:txBody>
          <a:bodyPr/>
          <a:lstStyle/>
          <a:p>
            <a:fld id="{D497B4B2-FA34-4BF0-B75E-975C258D12B6}" type="datetime1">
              <a:rPr lang="de-DE" smtClean="0"/>
              <a:t>24.09.2026</a:t>
            </a:fld>
            <a:endParaRPr lang="de-DE"/>
          </a:p>
        </p:txBody>
      </p:sp>
      <p:sp>
        <p:nvSpPr>
          <p:cNvPr id="5" name="Fußzeilenplatzhalter 4">
            <a:extLst>
              <a:ext uri="{FF2B5EF4-FFF2-40B4-BE49-F238E27FC236}">
                <a16:creationId xmlns:a16="http://schemas.microsoft.com/office/drawing/2014/main" id="{768F3D65-3CE9-43EF-BC85-7C75F436472E}"/>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8432D8BE-F679-4B2A-88DB-2FF5CF79399D}"/>
              </a:ext>
            </a:extLst>
          </p:cNvPr>
          <p:cNvSpPr>
            <a:spLocks noGrp="1"/>
          </p:cNvSpPr>
          <p:nvPr>
            <p:ph type="sldNum" sz="quarter" idx="12"/>
          </p:nvPr>
        </p:nvSpPr>
        <p:spPr/>
        <p:txBody>
          <a:bodyPr/>
          <a:lstStyle/>
          <a:p>
            <a:fld id="{F3B15BC7-5F82-419E-A605-7DD15ECFCFA0}" type="slidenum">
              <a:rPr lang="de-DE" smtClean="0"/>
              <a:t>‹Nr.›</a:t>
            </a:fld>
            <a:endParaRPr lang="de-DE"/>
          </a:p>
        </p:txBody>
      </p:sp>
    </p:spTree>
    <p:extLst>
      <p:ext uri="{BB962C8B-B14F-4D97-AF65-F5344CB8AC3E}">
        <p14:creationId xmlns:p14="http://schemas.microsoft.com/office/powerpoint/2010/main" val="17414686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a:xfrm>
            <a:off x="2997200" y="2401889"/>
            <a:ext cx="8595784" cy="909637"/>
          </a:xfrm>
        </p:spPr>
        <p:txBody>
          <a:bodyPr/>
          <a:lstStyle/>
          <a:p>
            <a:r>
              <a:rPr lang="de-DE"/>
              <a:t>Titelmasterformat durch Klicken bearbeiten</a:t>
            </a:r>
          </a:p>
        </p:txBody>
      </p:sp>
    </p:spTree>
    <p:extLst>
      <p:ext uri="{BB962C8B-B14F-4D97-AF65-F5344CB8AC3E}">
        <p14:creationId xmlns:p14="http://schemas.microsoft.com/office/powerpoint/2010/main" val="3966747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EB59945B-5C60-4625-AD95-0F99A2DB974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10D677A7-E942-4AD7-8973-E54D531E938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78964EDA-3920-4803-A501-3B8BD18C187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73248A-B1E1-44F8-AED8-AFF90FB38D03}" type="datetime1">
              <a:rPr lang="de-DE" smtClean="0"/>
              <a:t>24.09.2026</a:t>
            </a:fld>
            <a:endParaRPr lang="de-DE"/>
          </a:p>
        </p:txBody>
      </p:sp>
      <p:sp>
        <p:nvSpPr>
          <p:cNvPr id="5" name="Fußzeilenplatzhalter 4">
            <a:extLst>
              <a:ext uri="{FF2B5EF4-FFF2-40B4-BE49-F238E27FC236}">
                <a16:creationId xmlns:a16="http://schemas.microsoft.com/office/drawing/2014/main" id="{1F16B5C8-851E-463F-BE62-78864A5EA3F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D15A3770-135E-4C5B-87D8-C7193A65D1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B15BC7-5F82-419E-A605-7DD15ECFCFA0}" type="slidenum">
              <a:rPr lang="de-DE" smtClean="0"/>
              <a:t>‹Nr.›</a:t>
            </a:fld>
            <a:endParaRPr lang="de-DE"/>
          </a:p>
        </p:txBody>
      </p:sp>
    </p:spTree>
    <p:extLst>
      <p:ext uri="{BB962C8B-B14F-4D97-AF65-F5344CB8AC3E}">
        <p14:creationId xmlns:p14="http://schemas.microsoft.com/office/powerpoint/2010/main" val="8166370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hyperlink" Target="http://www.bernhardkoester.de/vorlesungen/inhalt.html"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hyperlink" Target="https://www.trademap.org/Index.aspx" TargetMode="External"/><Relationship Id="rId3" Type="http://schemas.openxmlformats.org/officeDocument/2006/relationships/hyperlink" Target="https://comtrade.un.org/" TargetMode="External"/><Relationship Id="rId7" Type="http://schemas.openxmlformats.org/officeDocument/2006/relationships/hyperlink" Target="https://www.imf.org/en/Data" TargetMode="External"/><Relationship Id="rId2" Type="http://schemas.openxmlformats.org/officeDocument/2006/relationships/hyperlink" Target="https://data.wto.org/en" TargetMode="External"/><Relationship Id="rId1" Type="http://schemas.openxmlformats.org/officeDocument/2006/relationships/slideLayout" Target="../slideLayouts/slideLayout1.xml"/><Relationship Id="rId6" Type="http://schemas.openxmlformats.org/officeDocument/2006/relationships/hyperlink" Target="https://ec.europa.eu/eurostat/de/web/main/data/database" TargetMode="External"/><Relationship Id="rId5" Type="http://schemas.openxmlformats.org/officeDocument/2006/relationships/hyperlink" Target="https://www.bundesbank.de/de/statistiken" TargetMode="External"/><Relationship Id="rId4" Type="http://schemas.openxmlformats.org/officeDocument/2006/relationships/hyperlink" Target="https://www-genesis.destatis.de/genesis/online"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https://www.bundesfinanzministerium.de/Datenportal/start.html" TargetMode="External"/><Relationship Id="rId2" Type="http://schemas.openxmlformats.org/officeDocument/2006/relationships/hyperlink" Target="https://www-genesis.destatis.de/genesis/online" TargetMode="External"/><Relationship Id="rId1" Type="http://schemas.openxmlformats.org/officeDocument/2006/relationships/slideLayout" Target="../slideLayouts/slideLayout1.xml"/><Relationship Id="rId6" Type="http://schemas.openxmlformats.org/officeDocument/2006/relationships/hyperlink" Target="https://data.oecd.org/" TargetMode="External"/><Relationship Id="rId5" Type="http://schemas.openxmlformats.org/officeDocument/2006/relationships/hyperlink" Target="https://ec.europa.eu/eurostat/de/data/database" TargetMode="External"/><Relationship Id="rId4" Type="http://schemas.openxmlformats.org/officeDocument/2006/relationships/hyperlink" Target="https://www.bundesbank.de/de/statistiken/oeffentliche-finanzen"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17" Type="http://schemas.openxmlformats.org/officeDocument/2006/relationships/customXml" Target="../ink/ink58.xml"/><Relationship Id="rId299" Type="http://schemas.openxmlformats.org/officeDocument/2006/relationships/image" Target="../media/image150.png"/><Relationship Id="rId21" Type="http://schemas.openxmlformats.org/officeDocument/2006/relationships/customXml" Target="../ink/ink10.xml"/><Relationship Id="rId63" Type="http://schemas.openxmlformats.org/officeDocument/2006/relationships/customXml" Target="../ink/ink31.xml"/><Relationship Id="rId159" Type="http://schemas.openxmlformats.org/officeDocument/2006/relationships/customXml" Target="../ink/ink79.xml"/><Relationship Id="rId324" Type="http://schemas.openxmlformats.org/officeDocument/2006/relationships/customXml" Target="../ink/ink163.xml"/><Relationship Id="rId366" Type="http://schemas.openxmlformats.org/officeDocument/2006/relationships/image" Target="../media/image183.png"/><Relationship Id="rId170" Type="http://schemas.openxmlformats.org/officeDocument/2006/relationships/image" Target="../media/image87.png"/><Relationship Id="rId226" Type="http://schemas.openxmlformats.org/officeDocument/2006/relationships/customXml" Target="../ink/ink113.xml"/><Relationship Id="rId433" Type="http://schemas.openxmlformats.org/officeDocument/2006/relationships/customXml" Target="../ink/ink218.xml"/><Relationship Id="rId268" Type="http://schemas.openxmlformats.org/officeDocument/2006/relationships/image" Target="../media/image135.png"/><Relationship Id="rId32" Type="http://schemas.openxmlformats.org/officeDocument/2006/relationships/image" Target="../media/image18.png"/><Relationship Id="rId74" Type="http://schemas.openxmlformats.org/officeDocument/2006/relationships/image" Target="../media/image39.png"/><Relationship Id="rId128" Type="http://schemas.openxmlformats.org/officeDocument/2006/relationships/image" Target="../media/image66.png"/><Relationship Id="rId335" Type="http://schemas.openxmlformats.org/officeDocument/2006/relationships/image" Target="../media/image168.png"/><Relationship Id="rId377" Type="http://schemas.openxmlformats.org/officeDocument/2006/relationships/customXml" Target="../ink/ink190.xml"/><Relationship Id="rId5" Type="http://schemas.openxmlformats.org/officeDocument/2006/relationships/customXml" Target="../ink/ink2.xml"/><Relationship Id="rId181" Type="http://schemas.openxmlformats.org/officeDocument/2006/relationships/customXml" Target="../ink/ink90.xml"/><Relationship Id="rId237" Type="http://schemas.openxmlformats.org/officeDocument/2006/relationships/customXml" Target="../ink/ink119.xml"/><Relationship Id="rId402" Type="http://schemas.openxmlformats.org/officeDocument/2006/relationships/image" Target="../media/image201.png"/><Relationship Id="rId279" Type="http://schemas.openxmlformats.org/officeDocument/2006/relationships/customXml" Target="../ink/ink140.xml"/><Relationship Id="rId444" Type="http://schemas.openxmlformats.org/officeDocument/2006/relationships/customXml" Target="../ink/ink224.xml"/><Relationship Id="rId43" Type="http://schemas.openxmlformats.org/officeDocument/2006/relationships/customXml" Target="../ink/ink21.xml"/><Relationship Id="rId139" Type="http://schemas.openxmlformats.org/officeDocument/2006/relationships/customXml" Target="../ink/ink69.xml"/><Relationship Id="rId290" Type="http://schemas.openxmlformats.org/officeDocument/2006/relationships/customXml" Target="../ink/ink146.xml"/><Relationship Id="rId304" Type="http://schemas.openxmlformats.org/officeDocument/2006/relationships/customXml" Target="../ink/ink153.xml"/><Relationship Id="rId346" Type="http://schemas.openxmlformats.org/officeDocument/2006/relationships/customXml" Target="../ink/ink174.xml"/><Relationship Id="rId388" Type="http://schemas.openxmlformats.org/officeDocument/2006/relationships/image" Target="../media/image194.png"/><Relationship Id="rId85" Type="http://schemas.openxmlformats.org/officeDocument/2006/relationships/customXml" Target="../ink/ink42.xml"/><Relationship Id="rId150" Type="http://schemas.openxmlformats.org/officeDocument/2006/relationships/image" Target="../media/image77.png"/><Relationship Id="rId192" Type="http://schemas.openxmlformats.org/officeDocument/2006/relationships/customXml" Target="../ink/ink96.xml"/><Relationship Id="rId206" Type="http://schemas.openxmlformats.org/officeDocument/2006/relationships/customXml" Target="../ink/ink103.xml"/><Relationship Id="rId413" Type="http://schemas.openxmlformats.org/officeDocument/2006/relationships/customXml" Target="../ink/ink208.xml"/><Relationship Id="rId248" Type="http://schemas.openxmlformats.org/officeDocument/2006/relationships/image" Target="../media/image125.png"/><Relationship Id="rId455" Type="http://schemas.openxmlformats.org/officeDocument/2006/relationships/image" Target="../media/image227.png"/><Relationship Id="rId12" Type="http://schemas.openxmlformats.org/officeDocument/2006/relationships/image" Target="../media/image8.png"/><Relationship Id="rId108" Type="http://schemas.openxmlformats.org/officeDocument/2006/relationships/image" Target="../media/image56.png"/><Relationship Id="rId315" Type="http://schemas.openxmlformats.org/officeDocument/2006/relationships/image" Target="../media/image158.png"/><Relationship Id="rId357" Type="http://schemas.openxmlformats.org/officeDocument/2006/relationships/customXml" Target="../ink/ink180.xml"/><Relationship Id="rId54" Type="http://schemas.openxmlformats.org/officeDocument/2006/relationships/image" Target="../media/image29.png"/><Relationship Id="rId96" Type="http://schemas.openxmlformats.org/officeDocument/2006/relationships/image" Target="../media/image50.png"/><Relationship Id="rId161" Type="http://schemas.openxmlformats.org/officeDocument/2006/relationships/customXml" Target="../ink/ink80.xml"/><Relationship Id="rId217" Type="http://schemas.openxmlformats.org/officeDocument/2006/relationships/image" Target="../media/image110.png"/><Relationship Id="rId399" Type="http://schemas.openxmlformats.org/officeDocument/2006/relationships/customXml" Target="../ink/ink201.xml"/><Relationship Id="rId259" Type="http://schemas.openxmlformats.org/officeDocument/2006/relationships/customXml" Target="../ink/ink130.xml"/><Relationship Id="rId424" Type="http://schemas.openxmlformats.org/officeDocument/2006/relationships/image" Target="../media/image212.png"/><Relationship Id="rId23" Type="http://schemas.openxmlformats.org/officeDocument/2006/relationships/customXml" Target="../ink/ink11.xml"/><Relationship Id="rId119" Type="http://schemas.openxmlformats.org/officeDocument/2006/relationships/customXml" Target="../ink/ink59.xml"/><Relationship Id="rId270" Type="http://schemas.openxmlformats.org/officeDocument/2006/relationships/image" Target="../media/image136.png"/><Relationship Id="rId326" Type="http://schemas.openxmlformats.org/officeDocument/2006/relationships/customXml" Target="../ink/ink164.xml"/><Relationship Id="rId65" Type="http://schemas.openxmlformats.org/officeDocument/2006/relationships/customXml" Target="../ink/ink32.xml"/><Relationship Id="rId130" Type="http://schemas.openxmlformats.org/officeDocument/2006/relationships/image" Target="../media/image67.png"/><Relationship Id="rId368" Type="http://schemas.openxmlformats.org/officeDocument/2006/relationships/image" Target="../media/image184.png"/><Relationship Id="rId172" Type="http://schemas.openxmlformats.org/officeDocument/2006/relationships/image" Target="../media/image88.png"/><Relationship Id="rId228" Type="http://schemas.openxmlformats.org/officeDocument/2006/relationships/customXml" Target="../ink/ink114.xml"/><Relationship Id="rId435" Type="http://schemas.openxmlformats.org/officeDocument/2006/relationships/customXml" Target="../ink/ink219.xml"/><Relationship Id="rId281" Type="http://schemas.openxmlformats.org/officeDocument/2006/relationships/image" Target="../media/image141.png"/><Relationship Id="rId337" Type="http://schemas.openxmlformats.org/officeDocument/2006/relationships/image" Target="../media/image169.png"/><Relationship Id="rId34" Type="http://schemas.openxmlformats.org/officeDocument/2006/relationships/image" Target="../media/image19.png"/><Relationship Id="rId76" Type="http://schemas.openxmlformats.org/officeDocument/2006/relationships/image" Target="../media/image40.png"/><Relationship Id="rId141" Type="http://schemas.openxmlformats.org/officeDocument/2006/relationships/customXml" Target="../ink/ink70.xml"/><Relationship Id="rId379" Type="http://schemas.openxmlformats.org/officeDocument/2006/relationships/customXml" Target="../ink/ink191.xml"/><Relationship Id="rId7" Type="http://schemas.openxmlformats.org/officeDocument/2006/relationships/customXml" Target="../ink/ink3.xml"/><Relationship Id="rId183" Type="http://schemas.openxmlformats.org/officeDocument/2006/relationships/customXml" Target="../ink/ink91.xml"/><Relationship Id="rId239" Type="http://schemas.openxmlformats.org/officeDocument/2006/relationships/customXml" Target="../ink/ink120.xml"/><Relationship Id="rId390" Type="http://schemas.openxmlformats.org/officeDocument/2006/relationships/image" Target="../media/image195.png"/><Relationship Id="rId404" Type="http://schemas.openxmlformats.org/officeDocument/2006/relationships/image" Target="../media/image202.png"/><Relationship Id="rId446" Type="http://schemas.openxmlformats.org/officeDocument/2006/relationships/customXml" Target="../ink/ink225.xml"/><Relationship Id="rId250" Type="http://schemas.openxmlformats.org/officeDocument/2006/relationships/image" Target="../media/image126.png"/><Relationship Id="rId292" Type="http://schemas.openxmlformats.org/officeDocument/2006/relationships/customXml" Target="../ink/ink147.xml"/><Relationship Id="rId306" Type="http://schemas.openxmlformats.org/officeDocument/2006/relationships/customXml" Target="../ink/ink154.xml"/><Relationship Id="rId45" Type="http://schemas.openxmlformats.org/officeDocument/2006/relationships/customXml" Target="../ink/ink22.xml"/><Relationship Id="rId87" Type="http://schemas.openxmlformats.org/officeDocument/2006/relationships/customXml" Target="../ink/ink43.xml"/><Relationship Id="rId110" Type="http://schemas.openxmlformats.org/officeDocument/2006/relationships/image" Target="../media/image57.png"/><Relationship Id="rId348" Type="http://schemas.openxmlformats.org/officeDocument/2006/relationships/customXml" Target="../ink/ink175.xml"/><Relationship Id="rId152" Type="http://schemas.openxmlformats.org/officeDocument/2006/relationships/image" Target="../media/image78.png"/><Relationship Id="rId194" Type="http://schemas.openxmlformats.org/officeDocument/2006/relationships/customXml" Target="../ink/ink97.xml"/><Relationship Id="rId208" Type="http://schemas.openxmlformats.org/officeDocument/2006/relationships/customXml" Target="../ink/ink104.xml"/><Relationship Id="rId415" Type="http://schemas.openxmlformats.org/officeDocument/2006/relationships/customXml" Target="../ink/ink209.xml"/><Relationship Id="rId457" Type="http://schemas.openxmlformats.org/officeDocument/2006/relationships/image" Target="../media/image228.png"/><Relationship Id="rId261" Type="http://schemas.openxmlformats.org/officeDocument/2006/relationships/customXml" Target="../ink/ink131.xml"/><Relationship Id="rId14" Type="http://schemas.openxmlformats.org/officeDocument/2006/relationships/image" Target="../media/image9.png"/><Relationship Id="rId56" Type="http://schemas.openxmlformats.org/officeDocument/2006/relationships/image" Target="../media/image30.png"/><Relationship Id="rId317" Type="http://schemas.openxmlformats.org/officeDocument/2006/relationships/image" Target="../media/image159.png"/><Relationship Id="rId359" Type="http://schemas.openxmlformats.org/officeDocument/2006/relationships/customXml" Target="../ink/ink181.xml"/><Relationship Id="rId98" Type="http://schemas.openxmlformats.org/officeDocument/2006/relationships/image" Target="../media/image51.png"/><Relationship Id="rId121" Type="http://schemas.openxmlformats.org/officeDocument/2006/relationships/customXml" Target="../ink/ink60.xml"/><Relationship Id="rId163" Type="http://schemas.openxmlformats.org/officeDocument/2006/relationships/customXml" Target="../ink/ink81.xml"/><Relationship Id="rId219" Type="http://schemas.openxmlformats.org/officeDocument/2006/relationships/image" Target="../media/image111.png"/><Relationship Id="rId370" Type="http://schemas.openxmlformats.org/officeDocument/2006/relationships/image" Target="../media/image185.png"/><Relationship Id="rId426" Type="http://schemas.openxmlformats.org/officeDocument/2006/relationships/image" Target="../media/image213.png"/><Relationship Id="rId230" Type="http://schemas.openxmlformats.org/officeDocument/2006/relationships/customXml" Target="../ink/ink115.xml"/><Relationship Id="rId25" Type="http://schemas.openxmlformats.org/officeDocument/2006/relationships/customXml" Target="../ink/ink12.xml"/><Relationship Id="rId67" Type="http://schemas.openxmlformats.org/officeDocument/2006/relationships/customXml" Target="../ink/ink33.xml"/><Relationship Id="rId272" Type="http://schemas.openxmlformats.org/officeDocument/2006/relationships/image" Target="../media/image137.png"/><Relationship Id="rId328" Type="http://schemas.openxmlformats.org/officeDocument/2006/relationships/customXml" Target="../ink/ink165.xml"/><Relationship Id="rId132" Type="http://schemas.openxmlformats.org/officeDocument/2006/relationships/image" Target="../media/image68.png"/><Relationship Id="rId174" Type="http://schemas.openxmlformats.org/officeDocument/2006/relationships/image" Target="../media/image89.png"/><Relationship Id="rId381" Type="http://schemas.openxmlformats.org/officeDocument/2006/relationships/customXml" Target="../ink/ink192.xml"/><Relationship Id="rId241" Type="http://schemas.openxmlformats.org/officeDocument/2006/relationships/customXml" Target="../ink/ink121.xml"/><Relationship Id="rId437" Type="http://schemas.openxmlformats.org/officeDocument/2006/relationships/image" Target="../media/image218.png"/><Relationship Id="rId36" Type="http://schemas.openxmlformats.org/officeDocument/2006/relationships/image" Target="../media/image20.png"/><Relationship Id="rId283" Type="http://schemas.openxmlformats.org/officeDocument/2006/relationships/image" Target="../media/image142.png"/><Relationship Id="rId339" Type="http://schemas.openxmlformats.org/officeDocument/2006/relationships/image" Target="../media/image170.png"/><Relationship Id="rId78" Type="http://schemas.openxmlformats.org/officeDocument/2006/relationships/image" Target="../media/image41.png"/><Relationship Id="rId101" Type="http://schemas.openxmlformats.org/officeDocument/2006/relationships/customXml" Target="../ink/ink50.xml"/><Relationship Id="rId143" Type="http://schemas.openxmlformats.org/officeDocument/2006/relationships/customXml" Target="../ink/ink71.xml"/><Relationship Id="rId185" Type="http://schemas.openxmlformats.org/officeDocument/2006/relationships/customXml" Target="../ink/ink92.xml"/><Relationship Id="rId350" Type="http://schemas.openxmlformats.org/officeDocument/2006/relationships/customXml" Target="../ink/ink176.xml"/><Relationship Id="rId406" Type="http://schemas.openxmlformats.org/officeDocument/2006/relationships/image" Target="../media/image203.png"/><Relationship Id="rId9" Type="http://schemas.openxmlformats.org/officeDocument/2006/relationships/customXml" Target="../ink/ink4.xml"/><Relationship Id="rId210" Type="http://schemas.openxmlformats.org/officeDocument/2006/relationships/customXml" Target="../ink/ink105.xml"/><Relationship Id="rId392" Type="http://schemas.openxmlformats.org/officeDocument/2006/relationships/image" Target="../media/image196.png"/><Relationship Id="rId448" Type="http://schemas.openxmlformats.org/officeDocument/2006/relationships/customXml" Target="../ink/ink226.xml"/><Relationship Id="rId252" Type="http://schemas.openxmlformats.org/officeDocument/2006/relationships/image" Target="../media/image127.png"/><Relationship Id="rId294" Type="http://schemas.openxmlformats.org/officeDocument/2006/relationships/customXml" Target="../ink/ink148.xml"/><Relationship Id="rId308" Type="http://schemas.openxmlformats.org/officeDocument/2006/relationships/customXml" Target="../ink/ink155.xml"/><Relationship Id="rId47" Type="http://schemas.openxmlformats.org/officeDocument/2006/relationships/customXml" Target="../ink/ink23.xml"/><Relationship Id="rId89" Type="http://schemas.openxmlformats.org/officeDocument/2006/relationships/customXml" Target="../ink/ink44.xml"/><Relationship Id="rId112" Type="http://schemas.openxmlformats.org/officeDocument/2006/relationships/image" Target="../media/image58.png"/><Relationship Id="rId154" Type="http://schemas.openxmlformats.org/officeDocument/2006/relationships/image" Target="../media/image79.png"/><Relationship Id="rId361" Type="http://schemas.openxmlformats.org/officeDocument/2006/relationships/customXml" Target="../ink/ink182.xml"/><Relationship Id="rId196" Type="http://schemas.openxmlformats.org/officeDocument/2006/relationships/customXml" Target="../ink/ink98.xml"/><Relationship Id="rId417" Type="http://schemas.openxmlformats.org/officeDocument/2006/relationships/customXml" Target="../ink/ink210.xml"/><Relationship Id="rId459" Type="http://schemas.openxmlformats.org/officeDocument/2006/relationships/image" Target="../media/image229.png"/><Relationship Id="rId16" Type="http://schemas.openxmlformats.org/officeDocument/2006/relationships/image" Target="../media/image10.png"/><Relationship Id="rId221" Type="http://schemas.openxmlformats.org/officeDocument/2006/relationships/image" Target="../media/image112.png"/><Relationship Id="rId263" Type="http://schemas.openxmlformats.org/officeDocument/2006/relationships/customXml" Target="../ink/ink132.xml"/><Relationship Id="rId319" Type="http://schemas.openxmlformats.org/officeDocument/2006/relationships/image" Target="../media/image160.png"/><Relationship Id="rId58" Type="http://schemas.openxmlformats.org/officeDocument/2006/relationships/image" Target="../media/image31.png"/><Relationship Id="rId123" Type="http://schemas.openxmlformats.org/officeDocument/2006/relationships/customXml" Target="../ink/ink61.xml"/><Relationship Id="rId330" Type="http://schemas.openxmlformats.org/officeDocument/2006/relationships/customXml" Target="../ink/ink166.xml"/><Relationship Id="rId165" Type="http://schemas.openxmlformats.org/officeDocument/2006/relationships/customXml" Target="../ink/ink82.xml"/><Relationship Id="rId372" Type="http://schemas.openxmlformats.org/officeDocument/2006/relationships/image" Target="../media/image186.png"/><Relationship Id="rId428" Type="http://schemas.openxmlformats.org/officeDocument/2006/relationships/image" Target="../media/image214.png"/><Relationship Id="rId232" Type="http://schemas.openxmlformats.org/officeDocument/2006/relationships/image" Target="../media/image117.png"/><Relationship Id="rId274" Type="http://schemas.openxmlformats.org/officeDocument/2006/relationships/image" Target="../media/image138.png"/><Relationship Id="rId27" Type="http://schemas.openxmlformats.org/officeDocument/2006/relationships/customXml" Target="../ink/ink13.xml"/><Relationship Id="rId69" Type="http://schemas.openxmlformats.org/officeDocument/2006/relationships/customXml" Target="../ink/ink34.xml"/><Relationship Id="rId134" Type="http://schemas.openxmlformats.org/officeDocument/2006/relationships/image" Target="../media/image69.png"/><Relationship Id="rId80" Type="http://schemas.openxmlformats.org/officeDocument/2006/relationships/image" Target="../media/image42.png"/><Relationship Id="rId176" Type="http://schemas.openxmlformats.org/officeDocument/2006/relationships/image" Target="../media/image90.png"/><Relationship Id="rId341" Type="http://schemas.openxmlformats.org/officeDocument/2006/relationships/image" Target="../media/image171.png"/><Relationship Id="rId383" Type="http://schemas.openxmlformats.org/officeDocument/2006/relationships/customXml" Target="../ink/ink193.xml"/><Relationship Id="rId439" Type="http://schemas.openxmlformats.org/officeDocument/2006/relationships/image" Target="../media/image219.png"/><Relationship Id="rId201" Type="http://schemas.openxmlformats.org/officeDocument/2006/relationships/image" Target="../media/image102.png"/><Relationship Id="rId243" Type="http://schemas.openxmlformats.org/officeDocument/2006/relationships/customXml" Target="../ink/ink122.xml"/><Relationship Id="rId285" Type="http://schemas.openxmlformats.org/officeDocument/2006/relationships/image" Target="../media/image143.png"/><Relationship Id="rId450" Type="http://schemas.openxmlformats.org/officeDocument/2006/relationships/customXml" Target="../ink/ink227.xml"/><Relationship Id="rId38" Type="http://schemas.openxmlformats.org/officeDocument/2006/relationships/image" Target="../media/image21.png"/><Relationship Id="rId103" Type="http://schemas.openxmlformats.org/officeDocument/2006/relationships/customXml" Target="../ink/ink51.xml"/><Relationship Id="rId310" Type="http://schemas.openxmlformats.org/officeDocument/2006/relationships/customXml" Target="../ink/ink156.xml"/><Relationship Id="rId91" Type="http://schemas.openxmlformats.org/officeDocument/2006/relationships/customXml" Target="../ink/ink45.xml"/><Relationship Id="rId145" Type="http://schemas.openxmlformats.org/officeDocument/2006/relationships/customXml" Target="../ink/ink72.xml"/><Relationship Id="rId187" Type="http://schemas.openxmlformats.org/officeDocument/2006/relationships/customXml" Target="../ink/ink93.xml"/><Relationship Id="rId352" Type="http://schemas.openxmlformats.org/officeDocument/2006/relationships/customXml" Target="../ink/ink177.xml"/><Relationship Id="rId394" Type="http://schemas.openxmlformats.org/officeDocument/2006/relationships/image" Target="../media/image197.png"/><Relationship Id="rId408" Type="http://schemas.openxmlformats.org/officeDocument/2006/relationships/image" Target="../media/image204.png"/><Relationship Id="rId212" Type="http://schemas.openxmlformats.org/officeDocument/2006/relationships/customXml" Target="../ink/ink106.xml"/><Relationship Id="rId254" Type="http://schemas.openxmlformats.org/officeDocument/2006/relationships/image" Target="../media/image128.png"/><Relationship Id="rId49" Type="http://schemas.openxmlformats.org/officeDocument/2006/relationships/customXml" Target="../ink/ink24.xml"/><Relationship Id="rId114" Type="http://schemas.openxmlformats.org/officeDocument/2006/relationships/image" Target="../media/image59.png"/><Relationship Id="rId296" Type="http://schemas.openxmlformats.org/officeDocument/2006/relationships/customXml" Target="../ink/ink149.xml"/><Relationship Id="rId461" Type="http://schemas.openxmlformats.org/officeDocument/2006/relationships/image" Target="../media/image230.png"/><Relationship Id="rId60" Type="http://schemas.openxmlformats.org/officeDocument/2006/relationships/image" Target="../media/image32.png"/><Relationship Id="rId156" Type="http://schemas.openxmlformats.org/officeDocument/2006/relationships/image" Target="../media/image80.png"/><Relationship Id="rId198" Type="http://schemas.openxmlformats.org/officeDocument/2006/relationships/customXml" Target="../ink/ink99.xml"/><Relationship Id="rId321" Type="http://schemas.openxmlformats.org/officeDocument/2006/relationships/image" Target="../media/image161.png"/><Relationship Id="rId363" Type="http://schemas.openxmlformats.org/officeDocument/2006/relationships/customXml" Target="../ink/ink183.xml"/><Relationship Id="rId419" Type="http://schemas.openxmlformats.org/officeDocument/2006/relationships/customXml" Target="../ink/ink211.xml"/><Relationship Id="rId223" Type="http://schemas.openxmlformats.org/officeDocument/2006/relationships/image" Target="../media/image113.png"/><Relationship Id="rId430" Type="http://schemas.openxmlformats.org/officeDocument/2006/relationships/image" Target="../media/image215.png"/><Relationship Id="rId18" Type="http://schemas.openxmlformats.org/officeDocument/2006/relationships/image" Target="../media/image11.png"/><Relationship Id="rId265" Type="http://schemas.openxmlformats.org/officeDocument/2006/relationships/customXml" Target="../ink/ink133.xml"/><Relationship Id="rId125" Type="http://schemas.openxmlformats.org/officeDocument/2006/relationships/customXml" Target="../ink/ink62.xml"/><Relationship Id="rId167" Type="http://schemas.openxmlformats.org/officeDocument/2006/relationships/customXml" Target="../ink/ink83.xml"/><Relationship Id="rId332" Type="http://schemas.openxmlformats.org/officeDocument/2006/relationships/customXml" Target="../ink/ink167.xml"/><Relationship Id="rId374" Type="http://schemas.openxmlformats.org/officeDocument/2006/relationships/image" Target="../media/image187.png"/><Relationship Id="rId71" Type="http://schemas.openxmlformats.org/officeDocument/2006/relationships/customXml" Target="../ink/ink35.xml"/><Relationship Id="rId234" Type="http://schemas.openxmlformats.org/officeDocument/2006/relationships/image" Target="../media/image118.png"/><Relationship Id="rId2" Type="http://schemas.openxmlformats.org/officeDocument/2006/relationships/image" Target="../media/image3.png"/><Relationship Id="rId29" Type="http://schemas.openxmlformats.org/officeDocument/2006/relationships/customXml" Target="../ink/ink14.xml"/><Relationship Id="rId276" Type="http://schemas.openxmlformats.org/officeDocument/2006/relationships/image" Target="../media/image139.png"/><Relationship Id="rId441" Type="http://schemas.openxmlformats.org/officeDocument/2006/relationships/image" Target="../media/image220.png"/><Relationship Id="rId40" Type="http://schemas.openxmlformats.org/officeDocument/2006/relationships/image" Target="../media/image22.png"/><Relationship Id="rId136" Type="http://schemas.openxmlformats.org/officeDocument/2006/relationships/image" Target="../media/image70.png"/><Relationship Id="rId178" Type="http://schemas.openxmlformats.org/officeDocument/2006/relationships/image" Target="../media/image91.png"/><Relationship Id="rId301" Type="http://schemas.openxmlformats.org/officeDocument/2006/relationships/image" Target="../media/image151.png"/><Relationship Id="rId343" Type="http://schemas.openxmlformats.org/officeDocument/2006/relationships/image" Target="../media/image172.png"/><Relationship Id="rId61" Type="http://schemas.openxmlformats.org/officeDocument/2006/relationships/customXml" Target="../ink/ink30.xml"/><Relationship Id="rId82" Type="http://schemas.openxmlformats.org/officeDocument/2006/relationships/image" Target="../media/image43.png"/><Relationship Id="rId199" Type="http://schemas.openxmlformats.org/officeDocument/2006/relationships/image" Target="../media/image101.png"/><Relationship Id="rId203" Type="http://schemas.openxmlformats.org/officeDocument/2006/relationships/image" Target="../media/image103.png"/><Relationship Id="rId385" Type="http://schemas.openxmlformats.org/officeDocument/2006/relationships/customXml" Target="../ink/ink194.xml"/><Relationship Id="rId19" Type="http://schemas.openxmlformats.org/officeDocument/2006/relationships/customXml" Target="../ink/ink9.xml"/><Relationship Id="rId224" Type="http://schemas.openxmlformats.org/officeDocument/2006/relationships/customXml" Target="../ink/ink112.xml"/><Relationship Id="rId245" Type="http://schemas.openxmlformats.org/officeDocument/2006/relationships/customXml" Target="../ink/ink123.xml"/><Relationship Id="rId266" Type="http://schemas.openxmlformats.org/officeDocument/2006/relationships/image" Target="../media/image134.png"/><Relationship Id="rId287" Type="http://schemas.openxmlformats.org/officeDocument/2006/relationships/image" Target="../media/image144.png"/><Relationship Id="rId410" Type="http://schemas.openxmlformats.org/officeDocument/2006/relationships/image" Target="../media/image205.png"/><Relationship Id="rId431" Type="http://schemas.openxmlformats.org/officeDocument/2006/relationships/customXml" Target="../ink/ink217.xml"/><Relationship Id="rId452" Type="http://schemas.openxmlformats.org/officeDocument/2006/relationships/customXml" Target="../ink/ink228.xml"/><Relationship Id="rId30" Type="http://schemas.openxmlformats.org/officeDocument/2006/relationships/image" Target="../media/image17.png"/><Relationship Id="rId105" Type="http://schemas.openxmlformats.org/officeDocument/2006/relationships/customXml" Target="../ink/ink52.xml"/><Relationship Id="rId126" Type="http://schemas.openxmlformats.org/officeDocument/2006/relationships/image" Target="../media/image65.png"/><Relationship Id="rId147" Type="http://schemas.openxmlformats.org/officeDocument/2006/relationships/customXml" Target="../ink/ink73.xml"/><Relationship Id="rId168" Type="http://schemas.openxmlformats.org/officeDocument/2006/relationships/image" Target="../media/image86.png"/><Relationship Id="rId312" Type="http://schemas.openxmlformats.org/officeDocument/2006/relationships/customXml" Target="../ink/ink157.xml"/><Relationship Id="rId333" Type="http://schemas.openxmlformats.org/officeDocument/2006/relationships/image" Target="../media/image167.png"/><Relationship Id="rId354" Type="http://schemas.openxmlformats.org/officeDocument/2006/relationships/image" Target="../media/image177.png"/><Relationship Id="rId51" Type="http://schemas.openxmlformats.org/officeDocument/2006/relationships/customXml" Target="../ink/ink25.xml"/><Relationship Id="rId72" Type="http://schemas.openxmlformats.org/officeDocument/2006/relationships/image" Target="../media/image38.png"/><Relationship Id="rId93" Type="http://schemas.openxmlformats.org/officeDocument/2006/relationships/customXml" Target="../ink/ink46.xml"/><Relationship Id="rId189" Type="http://schemas.openxmlformats.org/officeDocument/2006/relationships/image" Target="../media/image96.png"/><Relationship Id="rId375" Type="http://schemas.openxmlformats.org/officeDocument/2006/relationships/customXml" Target="../ink/ink189.xml"/><Relationship Id="rId396" Type="http://schemas.openxmlformats.org/officeDocument/2006/relationships/image" Target="../media/image198.png"/><Relationship Id="rId3" Type="http://schemas.openxmlformats.org/officeDocument/2006/relationships/customXml" Target="../ink/ink1.xml"/><Relationship Id="rId214" Type="http://schemas.openxmlformats.org/officeDocument/2006/relationships/customXml" Target="../ink/ink107.xml"/><Relationship Id="rId235" Type="http://schemas.openxmlformats.org/officeDocument/2006/relationships/customXml" Target="../ink/ink118.xml"/><Relationship Id="rId256" Type="http://schemas.openxmlformats.org/officeDocument/2006/relationships/image" Target="../media/image129.png"/><Relationship Id="rId277" Type="http://schemas.openxmlformats.org/officeDocument/2006/relationships/customXml" Target="../ink/ink139.xml"/><Relationship Id="rId298" Type="http://schemas.openxmlformats.org/officeDocument/2006/relationships/customXml" Target="../ink/ink150.xml"/><Relationship Id="rId400" Type="http://schemas.openxmlformats.org/officeDocument/2006/relationships/image" Target="../media/image200.png"/><Relationship Id="rId421" Type="http://schemas.openxmlformats.org/officeDocument/2006/relationships/customXml" Target="../ink/ink212.xml"/><Relationship Id="rId442" Type="http://schemas.openxmlformats.org/officeDocument/2006/relationships/customXml" Target="../ink/ink223.xml"/><Relationship Id="rId463" Type="http://schemas.openxmlformats.org/officeDocument/2006/relationships/image" Target="../media/image231.png"/><Relationship Id="rId116" Type="http://schemas.openxmlformats.org/officeDocument/2006/relationships/image" Target="../media/image60.png"/><Relationship Id="rId137" Type="http://schemas.openxmlformats.org/officeDocument/2006/relationships/customXml" Target="../ink/ink68.xml"/><Relationship Id="rId158" Type="http://schemas.openxmlformats.org/officeDocument/2006/relationships/image" Target="../media/image81.png"/><Relationship Id="rId302" Type="http://schemas.openxmlformats.org/officeDocument/2006/relationships/customXml" Target="../ink/ink152.xml"/><Relationship Id="rId323" Type="http://schemas.openxmlformats.org/officeDocument/2006/relationships/image" Target="../media/image162.png"/><Relationship Id="rId344" Type="http://schemas.openxmlformats.org/officeDocument/2006/relationships/customXml" Target="../ink/ink173.xml"/><Relationship Id="rId20" Type="http://schemas.openxmlformats.org/officeDocument/2006/relationships/image" Target="../media/image12.png"/><Relationship Id="rId41" Type="http://schemas.openxmlformats.org/officeDocument/2006/relationships/customXml" Target="../ink/ink20.xml"/><Relationship Id="rId62" Type="http://schemas.openxmlformats.org/officeDocument/2006/relationships/image" Target="../media/image33.png"/><Relationship Id="rId83" Type="http://schemas.openxmlformats.org/officeDocument/2006/relationships/customXml" Target="../ink/ink41.xml"/><Relationship Id="rId179" Type="http://schemas.openxmlformats.org/officeDocument/2006/relationships/customXml" Target="../ink/ink89.xml"/><Relationship Id="rId365" Type="http://schemas.openxmlformats.org/officeDocument/2006/relationships/customXml" Target="../ink/ink184.xml"/><Relationship Id="rId386" Type="http://schemas.openxmlformats.org/officeDocument/2006/relationships/image" Target="../media/image193.png"/><Relationship Id="rId190" Type="http://schemas.openxmlformats.org/officeDocument/2006/relationships/customXml" Target="../ink/ink95.xml"/><Relationship Id="rId204" Type="http://schemas.openxmlformats.org/officeDocument/2006/relationships/customXml" Target="../ink/ink102.xml"/><Relationship Id="rId225" Type="http://schemas.openxmlformats.org/officeDocument/2006/relationships/image" Target="../media/image114.png"/><Relationship Id="rId246" Type="http://schemas.openxmlformats.org/officeDocument/2006/relationships/image" Target="../media/image124.png"/><Relationship Id="rId267" Type="http://schemas.openxmlformats.org/officeDocument/2006/relationships/customXml" Target="../ink/ink134.xml"/><Relationship Id="rId288" Type="http://schemas.openxmlformats.org/officeDocument/2006/relationships/customXml" Target="../ink/ink145.xml"/><Relationship Id="rId411" Type="http://schemas.openxmlformats.org/officeDocument/2006/relationships/customXml" Target="../ink/ink207.xml"/><Relationship Id="rId432" Type="http://schemas.openxmlformats.org/officeDocument/2006/relationships/image" Target="../media/image216.png"/><Relationship Id="rId453" Type="http://schemas.openxmlformats.org/officeDocument/2006/relationships/image" Target="../media/image226.png"/><Relationship Id="rId106" Type="http://schemas.openxmlformats.org/officeDocument/2006/relationships/image" Target="../media/image55.png"/><Relationship Id="rId127" Type="http://schemas.openxmlformats.org/officeDocument/2006/relationships/customXml" Target="../ink/ink63.xml"/><Relationship Id="rId313" Type="http://schemas.openxmlformats.org/officeDocument/2006/relationships/image" Target="../media/image157.png"/><Relationship Id="rId10" Type="http://schemas.openxmlformats.org/officeDocument/2006/relationships/image" Target="../media/image7.png"/><Relationship Id="rId31" Type="http://schemas.openxmlformats.org/officeDocument/2006/relationships/customXml" Target="../ink/ink15.xml"/><Relationship Id="rId52" Type="http://schemas.openxmlformats.org/officeDocument/2006/relationships/image" Target="../media/image28.png"/><Relationship Id="rId73" Type="http://schemas.openxmlformats.org/officeDocument/2006/relationships/customXml" Target="../ink/ink36.xml"/><Relationship Id="rId94" Type="http://schemas.openxmlformats.org/officeDocument/2006/relationships/image" Target="../media/image49.png"/><Relationship Id="rId148" Type="http://schemas.openxmlformats.org/officeDocument/2006/relationships/image" Target="../media/image76.png"/><Relationship Id="rId169" Type="http://schemas.openxmlformats.org/officeDocument/2006/relationships/customXml" Target="../ink/ink84.xml"/><Relationship Id="rId334" Type="http://schemas.openxmlformats.org/officeDocument/2006/relationships/customXml" Target="../ink/ink168.xml"/><Relationship Id="rId355" Type="http://schemas.openxmlformats.org/officeDocument/2006/relationships/customXml" Target="../ink/ink179.xml"/><Relationship Id="rId376" Type="http://schemas.openxmlformats.org/officeDocument/2006/relationships/image" Target="../media/image188.png"/><Relationship Id="rId397" Type="http://schemas.openxmlformats.org/officeDocument/2006/relationships/customXml" Target="../ink/ink200.xml"/><Relationship Id="rId4" Type="http://schemas.openxmlformats.org/officeDocument/2006/relationships/image" Target="../media/image4.png"/><Relationship Id="rId180" Type="http://schemas.openxmlformats.org/officeDocument/2006/relationships/image" Target="../media/image92.png"/><Relationship Id="rId215" Type="http://schemas.openxmlformats.org/officeDocument/2006/relationships/image" Target="../media/image109.png"/><Relationship Id="rId236" Type="http://schemas.openxmlformats.org/officeDocument/2006/relationships/image" Target="../media/image119.png"/><Relationship Id="rId257" Type="http://schemas.openxmlformats.org/officeDocument/2006/relationships/customXml" Target="../ink/ink129.xml"/><Relationship Id="rId278" Type="http://schemas.openxmlformats.org/officeDocument/2006/relationships/image" Target="../media/image140.png"/><Relationship Id="rId401" Type="http://schemas.openxmlformats.org/officeDocument/2006/relationships/customXml" Target="../ink/ink202.xml"/><Relationship Id="rId422" Type="http://schemas.openxmlformats.org/officeDocument/2006/relationships/image" Target="../media/image211.png"/><Relationship Id="rId443" Type="http://schemas.openxmlformats.org/officeDocument/2006/relationships/image" Target="../media/image221.png"/><Relationship Id="rId464" Type="http://schemas.openxmlformats.org/officeDocument/2006/relationships/customXml" Target="../ink/ink234.xml"/><Relationship Id="rId303" Type="http://schemas.openxmlformats.org/officeDocument/2006/relationships/image" Target="../media/image152.png"/><Relationship Id="rId42" Type="http://schemas.openxmlformats.org/officeDocument/2006/relationships/image" Target="../media/image23.png"/><Relationship Id="rId84" Type="http://schemas.openxmlformats.org/officeDocument/2006/relationships/image" Target="../media/image44.png"/><Relationship Id="rId138" Type="http://schemas.openxmlformats.org/officeDocument/2006/relationships/image" Target="../media/image71.png"/><Relationship Id="rId345" Type="http://schemas.openxmlformats.org/officeDocument/2006/relationships/image" Target="../media/image173.png"/><Relationship Id="rId387" Type="http://schemas.openxmlformats.org/officeDocument/2006/relationships/customXml" Target="../ink/ink195.xml"/><Relationship Id="rId191" Type="http://schemas.openxmlformats.org/officeDocument/2006/relationships/image" Target="../media/image97.png"/><Relationship Id="rId205" Type="http://schemas.openxmlformats.org/officeDocument/2006/relationships/image" Target="../media/image104.png"/><Relationship Id="rId247" Type="http://schemas.openxmlformats.org/officeDocument/2006/relationships/customXml" Target="../ink/ink124.xml"/><Relationship Id="rId412" Type="http://schemas.openxmlformats.org/officeDocument/2006/relationships/image" Target="../media/image206.png"/><Relationship Id="rId107" Type="http://schemas.openxmlformats.org/officeDocument/2006/relationships/customXml" Target="../ink/ink53.xml"/><Relationship Id="rId289" Type="http://schemas.openxmlformats.org/officeDocument/2006/relationships/image" Target="../media/image145.png"/><Relationship Id="rId454" Type="http://schemas.openxmlformats.org/officeDocument/2006/relationships/customXml" Target="../ink/ink229.xml"/><Relationship Id="rId11" Type="http://schemas.openxmlformats.org/officeDocument/2006/relationships/customXml" Target="../ink/ink5.xml"/><Relationship Id="rId53" Type="http://schemas.openxmlformats.org/officeDocument/2006/relationships/customXml" Target="../ink/ink26.xml"/><Relationship Id="rId149" Type="http://schemas.openxmlformats.org/officeDocument/2006/relationships/customXml" Target="../ink/ink74.xml"/><Relationship Id="rId314" Type="http://schemas.openxmlformats.org/officeDocument/2006/relationships/customXml" Target="../ink/ink158.xml"/><Relationship Id="rId356" Type="http://schemas.openxmlformats.org/officeDocument/2006/relationships/image" Target="../media/image178.png"/><Relationship Id="rId398" Type="http://schemas.openxmlformats.org/officeDocument/2006/relationships/image" Target="../media/image199.png"/><Relationship Id="rId95" Type="http://schemas.openxmlformats.org/officeDocument/2006/relationships/customXml" Target="../ink/ink47.xml"/><Relationship Id="rId160" Type="http://schemas.openxmlformats.org/officeDocument/2006/relationships/image" Target="../media/image82.png"/><Relationship Id="rId216" Type="http://schemas.openxmlformats.org/officeDocument/2006/relationships/customXml" Target="../ink/ink108.xml"/><Relationship Id="rId423" Type="http://schemas.openxmlformats.org/officeDocument/2006/relationships/customXml" Target="../ink/ink213.xml"/><Relationship Id="rId258" Type="http://schemas.openxmlformats.org/officeDocument/2006/relationships/image" Target="../media/image130.png"/><Relationship Id="rId465" Type="http://schemas.openxmlformats.org/officeDocument/2006/relationships/image" Target="../media/image232.png"/><Relationship Id="rId22" Type="http://schemas.openxmlformats.org/officeDocument/2006/relationships/image" Target="../media/image13.png"/><Relationship Id="rId64" Type="http://schemas.openxmlformats.org/officeDocument/2006/relationships/image" Target="../media/image34.png"/><Relationship Id="rId118" Type="http://schemas.openxmlformats.org/officeDocument/2006/relationships/image" Target="../media/image61.png"/><Relationship Id="rId325" Type="http://schemas.openxmlformats.org/officeDocument/2006/relationships/image" Target="../media/image163.png"/><Relationship Id="rId367" Type="http://schemas.openxmlformats.org/officeDocument/2006/relationships/customXml" Target="../ink/ink185.xml"/><Relationship Id="rId171" Type="http://schemas.openxmlformats.org/officeDocument/2006/relationships/customXml" Target="../ink/ink85.xml"/><Relationship Id="rId227" Type="http://schemas.openxmlformats.org/officeDocument/2006/relationships/image" Target="../media/image115.png"/><Relationship Id="rId269" Type="http://schemas.openxmlformats.org/officeDocument/2006/relationships/customXml" Target="../ink/ink135.xml"/><Relationship Id="rId434" Type="http://schemas.openxmlformats.org/officeDocument/2006/relationships/image" Target="../media/image217.png"/><Relationship Id="rId33" Type="http://schemas.openxmlformats.org/officeDocument/2006/relationships/customXml" Target="../ink/ink16.xml"/><Relationship Id="rId129" Type="http://schemas.openxmlformats.org/officeDocument/2006/relationships/customXml" Target="../ink/ink64.xml"/><Relationship Id="rId280" Type="http://schemas.openxmlformats.org/officeDocument/2006/relationships/customXml" Target="../ink/ink141.xml"/><Relationship Id="rId336" Type="http://schemas.openxmlformats.org/officeDocument/2006/relationships/customXml" Target="../ink/ink169.xml"/><Relationship Id="rId75" Type="http://schemas.openxmlformats.org/officeDocument/2006/relationships/customXml" Target="../ink/ink37.xml"/><Relationship Id="rId140" Type="http://schemas.openxmlformats.org/officeDocument/2006/relationships/image" Target="../media/image72.png"/><Relationship Id="rId182" Type="http://schemas.openxmlformats.org/officeDocument/2006/relationships/image" Target="../media/image93.png"/><Relationship Id="rId378" Type="http://schemas.openxmlformats.org/officeDocument/2006/relationships/image" Target="../media/image189.png"/><Relationship Id="rId403" Type="http://schemas.openxmlformats.org/officeDocument/2006/relationships/customXml" Target="../ink/ink203.xml"/><Relationship Id="rId6" Type="http://schemas.openxmlformats.org/officeDocument/2006/relationships/image" Target="../media/image5.png"/><Relationship Id="rId238" Type="http://schemas.openxmlformats.org/officeDocument/2006/relationships/image" Target="../media/image120.png"/><Relationship Id="rId445" Type="http://schemas.openxmlformats.org/officeDocument/2006/relationships/image" Target="../media/image222.png"/><Relationship Id="rId291" Type="http://schemas.openxmlformats.org/officeDocument/2006/relationships/image" Target="../media/image146.png"/><Relationship Id="rId305" Type="http://schemas.openxmlformats.org/officeDocument/2006/relationships/image" Target="../media/image153.png"/><Relationship Id="rId347" Type="http://schemas.openxmlformats.org/officeDocument/2006/relationships/image" Target="../media/image174.png"/><Relationship Id="rId44" Type="http://schemas.openxmlformats.org/officeDocument/2006/relationships/image" Target="../media/image24.png"/><Relationship Id="rId86" Type="http://schemas.openxmlformats.org/officeDocument/2006/relationships/image" Target="../media/image45.png"/><Relationship Id="rId151" Type="http://schemas.openxmlformats.org/officeDocument/2006/relationships/customXml" Target="../ink/ink75.xml"/><Relationship Id="rId389" Type="http://schemas.openxmlformats.org/officeDocument/2006/relationships/customXml" Target="../ink/ink196.xml"/><Relationship Id="rId193" Type="http://schemas.openxmlformats.org/officeDocument/2006/relationships/image" Target="../media/image98.png"/><Relationship Id="rId207" Type="http://schemas.openxmlformats.org/officeDocument/2006/relationships/image" Target="../media/image105.png"/><Relationship Id="rId249" Type="http://schemas.openxmlformats.org/officeDocument/2006/relationships/customXml" Target="../ink/ink125.xml"/><Relationship Id="rId414" Type="http://schemas.openxmlformats.org/officeDocument/2006/relationships/image" Target="../media/image207.png"/><Relationship Id="rId456" Type="http://schemas.openxmlformats.org/officeDocument/2006/relationships/customXml" Target="../ink/ink230.xml"/><Relationship Id="rId13" Type="http://schemas.openxmlformats.org/officeDocument/2006/relationships/customXml" Target="../ink/ink6.xml"/><Relationship Id="rId109" Type="http://schemas.openxmlformats.org/officeDocument/2006/relationships/customXml" Target="../ink/ink54.xml"/><Relationship Id="rId260" Type="http://schemas.openxmlformats.org/officeDocument/2006/relationships/image" Target="../media/image131.png"/><Relationship Id="rId316" Type="http://schemas.openxmlformats.org/officeDocument/2006/relationships/customXml" Target="../ink/ink159.xml"/><Relationship Id="rId55" Type="http://schemas.openxmlformats.org/officeDocument/2006/relationships/customXml" Target="../ink/ink27.xml"/><Relationship Id="rId97" Type="http://schemas.openxmlformats.org/officeDocument/2006/relationships/customXml" Target="../ink/ink48.xml"/><Relationship Id="rId120" Type="http://schemas.openxmlformats.org/officeDocument/2006/relationships/image" Target="../media/image62.png"/><Relationship Id="rId358" Type="http://schemas.openxmlformats.org/officeDocument/2006/relationships/image" Target="../media/image179.png"/><Relationship Id="rId162" Type="http://schemas.openxmlformats.org/officeDocument/2006/relationships/image" Target="../media/image83.png"/><Relationship Id="rId218" Type="http://schemas.openxmlformats.org/officeDocument/2006/relationships/customXml" Target="../ink/ink109.xml"/><Relationship Id="rId425" Type="http://schemas.openxmlformats.org/officeDocument/2006/relationships/customXml" Target="../ink/ink214.xml"/><Relationship Id="rId271" Type="http://schemas.openxmlformats.org/officeDocument/2006/relationships/customXml" Target="../ink/ink136.xml"/><Relationship Id="rId24" Type="http://schemas.openxmlformats.org/officeDocument/2006/relationships/image" Target="../media/image14.png"/><Relationship Id="rId66" Type="http://schemas.openxmlformats.org/officeDocument/2006/relationships/image" Target="../media/image35.png"/><Relationship Id="rId131" Type="http://schemas.openxmlformats.org/officeDocument/2006/relationships/customXml" Target="../ink/ink65.xml"/><Relationship Id="rId327" Type="http://schemas.openxmlformats.org/officeDocument/2006/relationships/image" Target="../media/image164.png"/><Relationship Id="rId369" Type="http://schemas.openxmlformats.org/officeDocument/2006/relationships/customXml" Target="../ink/ink186.xml"/><Relationship Id="rId173" Type="http://schemas.openxmlformats.org/officeDocument/2006/relationships/customXml" Target="../ink/ink86.xml"/><Relationship Id="rId229" Type="http://schemas.openxmlformats.org/officeDocument/2006/relationships/image" Target="../media/image116.png"/><Relationship Id="rId380" Type="http://schemas.openxmlformats.org/officeDocument/2006/relationships/image" Target="../media/image190.png"/><Relationship Id="rId436" Type="http://schemas.openxmlformats.org/officeDocument/2006/relationships/customXml" Target="../ink/ink220.xml"/><Relationship Id="rId240" Type="http://schemas.openxmlformats.org/officeDocument/2006/relationships/image" Target="../media/image121.png"/><Relationship Id="rId35" Type="http://schemas.openxmlformats.org/officeDocument/2006/relationships/customXml" Target="../ink/ink17.xml"/><Relationship Id="rId77" Type="http://schemas.openxmlformats.org/officeDocument/2006/relationships/customXml" Target="../ink/ink38.xml"/><Relationship Id="rId100" Type="http://schemas.openxmlformats.org/officeDocument/2006/relationships/image" Target="../media/image52.png"/><Relationship Id="rId282" Type="http://schemas.openxmlformats.org/officeDocument/2006/relationships/customXml" Target="../ink/ink142.xml"/><Relationship Id="rId338" Type="http://schemas.openxmlformats.org/officeDocument/2006/relationships/customXml" Target="../ink/ink170.xml"/><Relationship Id="rId8" Type="http://schemas.openxmlformats.org/officeDocument/2006/relationships/image" Target="../media/image6.png"/><Relationship Id="rId142" Type="http://schemas.openxmlformats.org/officeDocument/2006/relationships/image" Target="../media/image73.png"/><Relationship Id="rId184" Type="http://schemas.openxmlformats.org/officeDocument/2006/relationships/image" Target="../media/image94.png"/><Relationship Id="rId391" Type="http://schemas.openxmlformats.org/officeDocument/2006/relationships/customXml" Target="../ink/ink197.xml"/><Relationship Id="rId405" Type="http://schemas.openxmlformats.org/officeDocument/2006/relationships/customXml" Target="../ink/ink204.xml"/><Relationship Id="rId447" Type="http://schemas.openxmlformats.org/officeDocument/2006/relationships/image" Target="../media/image223.png"/><Relationship Id="rId251" Type="http://schemas.openxmlformats.org/officeDocument/2006/relationships/customXml" Target="../ink/ink126.xml"/><Relationship Id="rId46" Type="http://schemas.openxmlformats.org/officeDocument/2006/relationships/image" Target="../media/image25.png"/><Relationship Id="rId293" Type="http://schemas.openxmlformats.org/officeDocument/2006/relationships/image" Target="../media/image147.png"/><Relationship Id="rId307" Type="http://schemas.openxmlformats.org/officeDocument/2006/relationships/image" Target="../media/image154.png"/><Relationship Id="rId349" Type="http://schemas.openxmlformats.org/officeDocument/2006/relationships/image" Target="../media/image175.png"/><Relationship Id="rId88" Type="http://schemas.openxmlformats.org/officeDocument/2006/relationships/image" Target="../media/image46.png"/><Relationship Id="rId111" Type="http://schemas.openxmlformats.org/officeDocument/2006/relationships/customXml" Target="../ink/ink55.xml"/><Relationship Id="rId153" Type="http://schemas.openxmlformats.org/officeDocument/2006/relationships/customXml" Target="../ink/ink76.xml"/><Relationship Id="rId195" Type="http://schemas.openxmlformats.org/officeDocument/2006/relationships/image" Target="../media/image99.png"/><Relationship Id="rId209" Type="http://schemas.openxmlformats.org/officeDocument/2006/relationships/image" Target="../media/image106.png"/><Relationship Id="rId360" Type="http://schemas.openxmlformats.org/officeDocument/2006/relationships/image" Target="../media/image180.png"/><Relationship Id="rId416" Type="http://schemas.openxmlformats.org/officeDocument/2006/relationships/image" Target="../media/image208.png"/><Relationship Id="rId220" Type="http://schemas.openxmlformats.org/officeDocument/2006/relationships/customXml" Target="../ink/ink110.xml"/><Relationship Id="rId458" Type="http://schemas.openxmlformats.org/officeDocument/2006/relationships/customXml" Target="../ink/ink231.xml"/><Relationship Id="rId15" Type="http://schemas.openxmlformats.org/officeDocument/2006/relationships/customXml" Target="../ink/ink7.xml"/><Relationship Id="rId57" Type="http://schemas.openxmlformats.org/officeDocument/2006/relationships/customXml" Target="../ink/ink28.xml"/><Relationship Id="rId262" Type="http://schemas.openxmlformats.org/officeDocument/2006/relationships/image" Target="../media/image132.png"/><Relationship Id="rId318" Type="http://schemas.openxmlformats.org/officeDocument/2006/relationships/customXml" Target="../ink/ink160.xml"/><Relationship Id="rId99" Type="http://schemas.openxmlformats.org/officeDocument/2006/relationships/customXml" Target="../ink/ink49.xml"/><Relationship Id="rId122" Type="http://schemas.openxmlformats.org/officeDocument/2006/relationships/image" Target="../media/image63.png"/><Relationship Id="rId164" Type="http://schemas.openxmlformats.org/officeDocument/2006/relationships/image" Target="../media/image84.png"/><Relationship Id="rId371" Type="http://schemas.openxmlformats.org/officeDocument/2006/relationships/customXml" Target="../ink/ink187.xml"/><Relationship Id="rId427" Type="http://schemas.openxmlformats.org/officeDocument/2006/relationships/customXml" Target="../ink/ink215.xml"/><Relationship Id="rId26" Type="http://schemas.openxmlformats.org/officeDocument/2006/relationships/image" Target="../media/image15.png"/><Relationship Id="rId231" Type="http://schemas.openxmlformats.org/officeDocument/2006/relationships/customXml" Target="../ink/ink116.xml"/><Relationship Id="rId273" Type="http://schemas.openxmlformats.org/officeDocument/2006/relationships/customXml" Target="../ink/ink137.xml"/><Relationship Id="rId329" Type="http://schemas.openxmlformats.org/officeDocument/2006/relationships/image" Target="../media/image165.png"/><Relationship Id="rId68" Type="http://schemas.openxmlformats.org/officeDocument/2006/relationships/image" Target="../media/image36.png"/><Relationship Id="rId133" Type="http://schemas.openxmlformats.org/officeDocument/2006/relationships/customXml" Target="../ink/ink66.xml"/><Relationship Id="rId175" Type="http://schemas.openxmlformats.org/officeDocument/2006/relationships/customXml" Target="../ink/ink87.xml"/><Relationship Id="rId340" Type="http://schemas.openxmlformats.org/officeDocument/2006/relationships/customXml" Target="../ink/ink171.xml"/><Relationship Id="rId200" Type="http://schemas.openxmlformats.org/officeDocument/2006/relationships/customXml" Target="../ink/ink100.xml"/><Relationship Id="rId382" Type="http://schemas.openxmlformats.org/officeDocument/2006/relationships/image" Target="../media/image191.png"/><Relationship Id="rId438" Type="http://schemas.openxmlformats.org/officeDocument/2006/relationships/customXml" Target="../ink/ink221.xml"/><Relationship Id="rId242" Type="http://schemas.openxmlformats.org/officeDocument/2006/relationships/image" Target="../media/image122.png"/><Relationship Id="rId284" Type="http://schemas.openxmlformats.org/officeDocument/2006/relationships/customXml" Target="../ink/ink143.xml"/><Relationship Id="rId37" Type="http://schemas.openxmlformats.org/officeDocument/2006/relationships/customXml" Target="../ink/ink18.xml"/><Relationship Id="rId79" Type="http://schemas.openxmlformats.org/officeDocument/2006/relationships/customXml" Target="../ink/ink39.xml"/><Relationship Id="rId102" Type="http://schemas.openxmlformats.org/officeDocument/2006/relationships/image" Target="../media/image53.png"/><Relationship Id="rId144" Type="http://schemas.openxmlformats.org/officeDocument/2006/relationships/image" Target="../media/image74.png"/><Relationship Id="rId90" Type="http://schemas.openxmlformats.org/officeDocument/2006/relationships/image" Target="../media/image47.png"/><Relationship Id="rId186" Type="http://schemas.openxmlformats.org/officeDocument/2006/relationships/image" Target="../media/image95.png"/><Relationship Id="rId351" Type="http://schemas.openxmlformats.org/officeDocument/2006/relationships/image" Target="../media/image176.png"/><Relationship Id="rId393" Type="http://schemas.openxmlformats.org/officeDocument/2006/relationships/customXml" Target="../ink/ink198.xml"/><Relationship Id="rId407" Type="http://schemas.openxmlformats.org/officeDocument/2006/relationships/customXml" Target="../ink/ink205.xml"/><Relationship Id="rId449" Type="http://schemas.openxmlformats.org/officeDocument/2006/relationships/image" Target="../media/image224.png"/><Relationship Id="rId211" Type="http://schemas.openxmlformats.org/officeDocument/2006/relationships/image" Target="../media/image107.png"/><Relationship Id="rId253" Type="http://schemas.openxmlformats.org/officeDocument/2006/relationships/customXml" Target="../ink/ink127.xml"/><Relationship Id="rId295" Type="http://schemas.openxmlformats.org/officeDocument/2006/relationships/image" Target="../media/image148.png"/><Relationship Id="rId309" Type="http://schemas.openxmlformats.org/officeDocument/2006/relationships/image" Target="../media/image155.png"/><Relationship Id="rId460" Type="http://schemas.openxmlformats.org/officeDocument/2006/relationships/customXml" Target="../ink/ink232.xml"/><Relationship Id="rId48" Type="http://schemas.openxmlformats.org/officeDocument/2006/relationships/image" Target="../media/image26.png"/><Relationship Id="rId113" Type="http://schemas.openxmlformats.org/officeDocument/2006/relationships/customXml" Target="../ink/ink56.xml"/><Relationship Id="rId320" Type="http://schemas.openxmlformats.org/officeDocument/2006/relationships/customXml" Target="../ink/ink161.xml"/><Relationship Id="rId155" Type="http://schemas.openxmlformats.org/officeDocument/2006/relationships/customXml" Target="../ink/ink77.xml"/><Relationship Id="rId197" Type="http://schemas.openxmlformats.org/officeDocument/2006/relationships/image" Target="../media/image100.png"/><Relationship Id="rId362" Type="http://schemas.openxmlformats.org/officeDocument/2006/relationships/image" Target="../media/image181.png"/><Relationship Id="rId418" Type="http://schemas.openxmlformats.org/officeDocument/2006/relationships/image" Target="../media/image209.png"/><Relationship Id="rId222" Type="http://schemas.openxmlformats.org/officeDocument/2006/relationships/customXml" Target="../ink/ink111.xml"/><Relationship Id="rId264" Type="http://schemas.openxmlformats.org/officeDocument/2006/relationships/image" Target="../media/image133.png"/><Relationship Id="rId17" Type="http://schemas.openxmlformats.org/officeDocument/2006/relationships/customXml" Target="../ink/ink8.xml"/><Relationship Id="rId59" Type="http://schemas.openxmlformats.org/officeDocument/2006/relationships/customXml" Target="../ink/ink29.xml"/><Relationship Id="rId124" Type="http://schemas.openxmlformats.org/officeDocument/2006/relationships/image" Target="../media/image64.png"/><Relationship Id="rId70" Type="http://schemas.openxmlformats.org/officeDocument/2006/relationships/image" Target="../media/image37.png"/><Relationship Id="rId166" Type="http://schemas.openxmlformats.org/officeDocument/2006/relationships/image" Target="../media/image85.png"/><Relationship Id="rId331" Type="http://schemas.openxmlformats.org/officeDocument/2006/relationships/image" Target="../media/image166.png"/><Relationship Id="rId373" Type="http://schemas.openxmlformats.org/officeDocument/2006/relationships/customXml" Target="../ink/ink188.xml"/><Relationship Id="rId429" Type="http://schemas.openxmlformats.org/officeDocument/2006/relationships/customXml" Target="../ink/ink216.xml"/><Relationship Id="rId1" Type="http://schemas.openxmlformats.org/officeDocument/2006/relationships/slideLayout" Target="../slideLayouts/slideLayout1.xml"/><Relationship Id="rId233" Type="http://schemas.openxmlformats.org/officeDocument/2006/relationships/customXml" Target="../ink/ink117.xml"/><Relationship Id="rId440" Type="http://schemas.openxmlformats.org/officeDocument/2006/relationships/customXml" Target="../ink/ink222.xml"/><Relationship Id="rId28" Type="http://schemas.openxmlformats.org/officeDocument/2006/relationships/image" Target="../media/image16.png"/><Relationship Id="rId275" Type="http://schemas.openxmlformats.org/officeDocument/2006/relationships/customXml" Target="../ink/ink138.xml"/><Relationship Id="rId300" Type="http://schemas.openxmlformats.org/officeDocument/2006/relationships/customXml" Target="../ink/ink151.xml"/><Relationship Id="rId81" Type="http://schemas.openxmlformats.org/officeDocument/2006/relationships/customXml" Target="../ink/ink40.xml"/><Relationship Id="rId135" Type="http://schemas.openxmlformats.org/officeDocument/2006/relationships/customXml" Target="../ink/ink67.xml"/><Relationship Id="rId177" Type="http://schemas.openxmlformats.org/officeDocument/2006/relationships/customXml" Target="../ink/ink88.xml"/><Relationship Id="rId342" Type="http://schemas.openxmlformats.org/officeDocument/2006/relationships/customXml" Target="../ink/ink172.xml"/><Relationship Id="rId384" Type="http://schemas.openxmlformats.org/officeDocument/2006/relationships/image" Target="../media/image192.png"/><Relationship Id="rId202" Type="http://schemas.openxmlformats.org/officeDocument/2006/relationships/customXml" Target="../ink/ink101.xml"/><Relationship Id="rId244" Type="http://schemas.openxmlformats.org/officeDocument/2006/relationships/image" Target="../media/image123.png"/><Relationship Id="rId39" Type="http://schemas.openxmlformats.org/officeDocument/2006/relationships/customXml" Target="../ink/ink19.xml"/><Relationship Id="rId286" Type="http://schemas.openxmlformats.org/officeDocument/2006/relationships/customXml" Target="../ink/ink144.xml"/><Relationship Id="rId451" Type="http://schemas.openxmlformats.org/officeDocument/2006/relationships/image" Target="../media/image225.png"/><Relationship Id="rId50" Type="http://schemas.openxmlformats.org/officeDocument/2006/relationships/image" Target="../media/image27.png"/><Relationship Id="rId104" Type="http://schemas.openxmlformats.org/officeDocument/2006/relationships/image" Target="../media/image54.png"/><Relationship Id="rId146" Type="http://schemas.openxmlformats.org/officeDocument/2006/relationships/image" Target="../media/image75.png"/><Relationship Id="rId188" Type="http://schemas.openxmlformats.org/officeDocument/2006/relationships/customXml" Target="../ink/ink94.xml"/><Relationship Id="rId311" Type="http://schemas.openxmlformats.org/officeDocument/2006/relationships/image" Target="../media/image156.png"/><Relationship Id="rId353" Type="http://schemas.openxmlformats.org/officeDocument/2006/relationships/customXml" Target="../ink/ink178.xml"/><Relationship Id="rId395" Type="http://schemas.openxmlformats.org/officeDocument/2006/relationships/customXml" Target="../ink/ink199.xml"/><Relationship Id="rId409" Type="http://schemas.openxmlformats.org/officeDocument/2006/relationships/customXml" Target="../ink/ink206.xml"/><Relationship Id="rId92" Type="http://schemas.openxmlformats.org/officeDocument/2006/relationships/image" Target="../media/image48.png"/><Relationship Id="rId213" Type="http://schemas.openxmlformats.org/officeDocument/2006/relationships/image" Target="../media/image108.png"/><Relationship Id="rId420" Type="http://schemas.openxmlformats.org/officeDocument/2006/relationships/image" Target="../media/image210.png"/><Relationship Id="rId255" Type="http://schemas.openxmlformats.org/officeDocument/2006/relationships/customXml" Target="../ink/ink128.xml"/><Relationship Id="rId297" Type="http://schemas.openxmlformats.org/officeDocument/2006/relationships/image" Target="../media/image149.png"/><Relationship Id="rId462" Type="http://schemas.openxmlformats.org/officeDocument/2006/relationships/customXml" Target="../ink/ink233.xml"/><Relationship Id="rId115" Type="http://schemas.openxmlformats.org/officeDocument/2006/relationships/customXml" Target="../ink/ink57.xml"/><Relationship Id="rId157" Type="http://schemas.openxmlformats.org/officeDocument/2006/relationships/customXml" Target="../ink/ink78.xml"/><Relationship Id="rId322" Type="http://schemas.openxmlformats.org/officeDocument/2006/relationships/customXml" Target="../ink/ink162.xml"/><Relationship Id="rId364" Type="http://schemas.openxmlformats.org/officeDocument/2006/relationships/image" Target="../media/image182.png"/></Relationships>
</file>

<file path=ppt/slides/_rels/slide10.xml.rels><?xml version="1.0" encoding="UTF-8" standalone="yes"?>
<Relationships xmlns="http://schemas.openxmlformats.org/package/2006/relationships"><Relationship Id="rId117" Type="http://schemas.openxmlformats.org/officeDocument/2006/relationships/customXml" Target="../ink/ink292.xml"/><Relationship Id="rId21" Type="http://schemas.openxmlformats.org/officeDocument/2006/relationships/customXml" Target="../ink/ink244.xml"/><Relationship Id="rId324" Type="http://schemas.openxmlformats.org/officeDocument/2006/relationships/image" Target="../media/image392.png"/><Relationship Id="rId531" Type="http://schemas.openxmlformats.org/officeDocument/2006/relationships/customXml" Target="../ink/ink501.xml"/><Relationship Id="rId170" Type="http://schemas.openxmlformats.org/officeDocument/2006/relationships/image" Target="../media/image317.png"/><Relationship Id="rId268" Type="http://schemas.openxmlformats.org/officeDocument/2006/relationships/customXml" Target="../ink/ink368.xml"/><Relationship Id="rId475" Type="http://schemas.openxmlformats.org/officeDocument/2006/relationships/customXml" Target="../ink/ink473.xml"/><Relationship Id="rId32" Type="http://schemas.openxmlformats.org/officeDocument/2006/relationships/image" Target="../media/image248.png"/><Relationship Id="rId128" Type="http://schemas.openxmlformats.org/officeDocument/2006/relationships/image" Target="../media/image296.png"/><Relationship Id="rId335" Type="http://schemas.openxmlformats.org/officeDocument/2006/relationships/customXml" Target="../ink/ink402.xml"/><Relationship Id="rId542" Type="http://schemas.openxmlformats.org/officeDocument/2006/relationships/customXml" Target="../ink/ink507.xml"/><Relationship Id="rId181" Type="http://schemas.openxmlformats.org/officeDocument/2006/relationships/customXml" Target="../ink/ink324.xml"/><Relationship Id="rId402" Type="http://schemas.openxmlformats.org/officeDocument/2006/relationships/customXml" Target="../ink/ink436.xml"/><Relationship Id="rId279" Type="http://schemas.openxmlformats.org/officeDocument/2006/relationships/image" Target="../media/image370.png"/><Relationship Id="rId486" Type="http://schemas.openxmlformats.org/officeDocument/2006/relationships/image" Target="../media/image472.png"/><Relationship Id="rId43" Type="http://schemas.openxmlformats.org/officeDocument/2006/relationships/customXml" Target="../ink/ink255.xml"/><Relationship Id="rId139" Type="http://schemas.openxmlformats.org/officeDocument/2006/relationships/customXml" Target="../ink/ink303.xml"/><Relationship Id="rId346" Type="http://schemas.openxmlformats.org/officeDocument/2006/relationships/image" Target="../media/image403.png"/><Relationship Id="rId553" Type="http://schemas.openxmlformats.org/officeDocument/2006/relationships/image" Target="../media/image505.png"/><Relationship Id="rId192" Type="http://schemas.openxmlformats.org/officeDocument/2006/relationships/image" Target="../media/image328.png"/><Relationship Id="rId206" Type="http://schemas.openxmlformats.org/officeDocument/2006/relationships/image" Target="../media/image335.png"/><Relationship Id="rId413" Type="http://schemas.openxmlformats.org/officeDocument/2006/relationships/image" Target="../media/image436.png"/><Relationship Id="rId497" Type="http://schemas.openxmlformats.org/officeDocument/2006/relationships/customXml" Target="../ink/ink484.xml"/><Relationship Id="rId357" Type="http://schemas.openxmlformats.org/officeDocument/2006/relationships/customXml" Target="../ink/ink413.xml"/><Relationship Id="rId54" Type="http://schemas.openxmlformats.org/officeDocument/2006/relationships/image" Target="../media/image259.png"/><Relationship Id="rId217" Type="http://schemas.openxmlformats.org/officeDocument/2006/relationships/customXml" Target="../ink/ink342.xml"/><Relationship Id="rId564" Type="http://schemas.openxmlformats.org/officeDocument/2006/relationships/customXml" Target="../ink/ink518.xml"/><Relationship Id="rId424" Type="http://schemas.openxmlformats.org/officeDocument/2006/relationships/customXml" Target="../ink/ink447.xml"/><Relationship Id="rId270" Type="http://schemas.openxmlformats.org/officeDocument/2006/relationships/customXml" Target="../ink/ink369.xml"/><Relationship Id="rId65" Type="http://schemas.openxmlformats.org/officeDocument/2006/relationships/customXml" Target="../ink/ink266.xml"/><Relationship Id="rId130" Type="http://schemas.openxmlformats.org/officeDocument/2006/relationships/image" Target="../media/image297.png"/><Relationship Id="rId368" Type="http://schemas.openxmlformats.org/officeDocument/2006/relationships/image" Target="../media/image414.png"/><Relationship Id="rId172" Type="http://schemas.openxmlformats.org/officeDocument/2006/relationships/image" Target="../media/image318.png"/><Relationship Id="rId228" Type="http://schemas.openxmlformats.org/officeDocument/2006/relationships/image" Target="../media/image345.png"/><Relationship Id="rId435" Type="http://schemas.openxmlformats.org/officeDocument/2006/relationships/customXml" Target="../ink/ink453.xml"/><Relationship Id="rId477" Type="http://schemas.openxmlformats.org/officeDocument/2006/relationships/customXml" Target="../ink/ink474.xml"/><Relationship Id="rId281" Type="http://schemas.openxmlformats.org/officeDocument/2006/relationships/image" Target="../media/image371.png"/><Relationship Id="rId337" Type="http://schemas.openxmlformats.org/officeDocument/2006/relationships/customXml" Target="../ink/ink403.xml"/><Relationship Id="rId502" Type="http://schemas.openxmlformats.org/officeDocument/2006/relationships/image" Target="../media/image480.png"/><Relationship Id="rId34" Type="http://schemas.openxmlformats.org/officeDocument/2006/relationships/image" Target="../media/image249.png"/><Relationship Id="rId76" Type="http://schemas.openxmlformats.org/officeDocument/2006/relationships/image" Target="../media/image270.png"/><Relationship Id="rId141" Type="http://schemas.openxmlformats.org/officeDocument/2006/relationships/customXml" Target="../ink/ink304.xml"/><Relationship Id="rId379" Type="http://schemas.openxmlformats.org/officeDocument/2006/relationships/image" Target="../media/image419.png"/><Relationship Id="rId544" Type="http://schemas.openxmlformats.org/officeDocument/2006/relationships/customXml" Target="../ink/ink508.xml"/><Relationship Id="rId7" Type="http://schemas.openxmlformats.org/officeDocument/2006/relationships/customXml" Target="../ink/ink237.xml"/><Relationship Id="rId183" Type="http://schemas.openxmlformats.org/officeDocument/2006/relationships/customXml" Target="../ink/ink325.xml"/><Relationship Id="rId239" Type="http://schemas.openxmlformats.org/officeDocument/2006/relationships/customXml" Target="../ink/ink353.xml"/><Relationship Id="rId390" Type="http://schemas.openxmlformats.org/officeDocument/2006/relationships/customXml" Target="../ink/ink430.xml"/><Relationship Id="rId404" Type="http://schemas.openxmlformats.org/officeDocument/2006/relationships/customXml" Target="../ink/ink437.xml"/><Relationship Id="rId446" Type="http://schemas.openxmlformats.org/officeDocument/2006/relationships/image" Target="../media/image452.png"/><Relationship Id="rId250" Type="http://schemas.openxmlformats.org/officeDocument/2006/relationships/customXml" Target="../ink/ink359.xml"/><Relationship Id="rId292" Type="http://schemas.openxmlformats.org/officeDocument/2006/relationships/customXml" Target="../ink/ink380.xml"/><Relationship Id="rId306" Type="http://schemas.openxmlformats.org/officeDocument/2006/relationships/customXml" Target="../ink/ink387.xml"/><Relationship Id="rId488" Type="http://schemas.openxmlformats.org/officeDocument/2006/relationships/image" Target="../media/image473.png"/><Relationship Id="rId45" Type="http://schemas.openxmlformats.org/officeDocument/2006/relationships/customXml" Target="../ink/ink256.xml"/><Relationship Id="rId87" Type="http://schemas.openxmlformats.org/officeDocument/2006/relationships/customXml" Target="../ink/ink277.xml"/><Relationship Id="rId110" Type="http://schemas.openxmlformats.org/officeDocument/2006/relationships/image" Target="../media/image287.png"/><Relationship Id="rId348" Type="http://schemas.openxmlformats.org/officeDocument/2006/relationships/image" Target="../media/image404.png"/><Relationship Id="rId513" Type="http://schemas.openxmlformats.org/officeDocument/2006/relationships/customXml" Target="../ink/ink492.xml"/><Relationship Id="rId555" Type="http://schemas.openxmlformats.org/officeDocument/2006/relationships/image" Target="../media/image506.png"/><Relationship Id="rId152" Type="http://schemas.openxmlformats.org/officeDocument/2006/relationships/image" Target="../media/image308.png"/><Relationship Id="rId194" Type="http://schemas.openxmlformats.org/officeDocument/2006/relationships/image" Target="../media/image329.png"/><Relationship Id="rId208" Type="http://schemas.openxmlformats.org/officeDocument/2006/relationships/image" Target="../media/image336.png"/><Relationship Id="rId415" Type="http://schemas.openxmlformats.org/officeDocument/2006/relationships/image" Target="../media/image437.png"/><Relationship Id="rId457" Type="http://schemas.openxmlformats.org/officeDocument/2006/relationships/customXml" Target="../ink/ink464.xml"/><Relationship Id="rId261" Type="http://schemas.openxmlformats.org/officeDocument/2006/relationships/image" Target="../media/image361.png"/><Relationship Id="rId499" Type="http://schemas.openxmlformats.org/officeDocument/2006/relationships/customXml" Target="../ink/ink485.xml"/><Relationship Id="rId14" Type="http://schemas.openxmlformats.org/officeDocument/2006/relationships/image" Target="../media/image239.png"/><Relationship Id="rId56" Type="http://schemas.openxmlformats.org/officeDocument/2006/relationships/image" Target="../media/image260.png"/><Relationship Id="rId317" Type="http://schemas.openxmlformats.org/officeDocument/2006/relationships/image" Target="../media/image389.png"/><Relationship Id="rId359" Type="http://schemas.openxmlformats.org/officeDocument/2006/relationships/customXml" Target="../ink/ink414.xml"/><Relationship Id="rId524" Type="http://schemas.openxmlformats.org/officeDocument/2006/relationships/image" Target="../media/image491.png"/><Relationship Id="rId98" Type="http://schemas.openxmlformats.org/officeDocument/2006/relationships/image" Target="../media/image281.png"/><Relationship Id="rId121" Type="http://schemas.openxmlformats.org/officeDocument/2006/relationships/customXml" Target="../ink/ink294.xml"/><Relationship Id="rId163" Type="http://schemas.openxmlformats.org/officeDocument/2006/relationships/customXml" Target="../ink/ink315.xml"/><Relationship Id="rId219" Type="http://schemas.openxmlformats.org/officeDocument/2006/relationships/customXml" Target="../ink/ink343.xml"/><Relationship Id="rId370" Type="http://schemas.openxmlformats.org/officeDocument/2006/relationships/image" Target="../media/image415.png"/><Relationship Id="rId426" Type="http://schemas.openxmlformats.org/officeDocument/2006/relationships/customXml" Target="../ink/ink448.xml"/><Relationship Id="rId230" Type="http://schemas.openxmlformats.org/officeDocument/2006/relationships/image" Target="../media/image346.png"/><Relationship Id="rId468" Type="http://schemas.openxmlformats.org/officeDocument/2006/relationships/image" Target="../media/image463.png"/><Relationship Id="rId25" Type="http://schemas.openxmlformats.org/officeDocument/2006/relationships/customXml" Target="../ink/ink246.xml"/><Relationship Id="rId67" Type="http://schemas.openxmlformats.org/officeDocument/2006/relationships/customXml" Target="../ink/ink267.xml"/><Relationship Id="rId272" Type="http://schemas.openxmlformats.org/officeDocument/2006/relationships/customXml" Target="../ink/ink370.xml"/><Relationship Id="rId328" Type="http://schemas.openxmlformats.org/officeDocument/2006/relationships/image" Target="../media/image394.png"/><Relationship Id="rId535" Type="http://schemas.openxmlformats.org/officeDocument/2006/relationships/customXml" Target="../ink/ink503.xml"/><Relationship Id="rId132" Type="http://schemas.openxmlformats.org/officeDocument/2006/relationships/image" Target="../media/image298.png"/><Relationship Id="rId174" Type="http://schemas.openxmlformats.org/officeDocument/2006/relationships/image" Target="../media/image319.png"/><Relationship Id="rId381" Type="http://schemas.openxmlformats.org/officeDocument/2006/relationships/image" Target="../media/image420.png"/><Relationship Id="rId241" Type="http://schemas.openxmlformats.org/officeDocument/2006/relationships/customXml" Target="../ink/ink354.xml"/><Relationship Id="rId437" Type="http://schemas.openxmlformats.org/officeDocument/2006/relationships/customXml" Target="../ink/ink454.xml"/><Relationship Id="rId479" Type="http://schemas.openxmlformats.org/officeDocument/2006/relationships/customXml" Target="../ink/ink475.xml"/><Relationship Id="rId36" Type="http://schemas.openxmlformats.org/officeDocument/2006/relationships/image" Target="../media/image250.png"/><Relationship Id="rId283" Type="http://schemas.openxmlformats.org/officeDocument/2006/relationships/image" Target="../media/image372.png"/><Relationship Id="rId339" Type="http://schemas.openxmlformats.org/officeDocument/2006/relationships/customXml" Target="../ink/ink404.xml"/><Relationship Id="rId490" Type="http://schemas.openxmlformats.org/officeDocument/2006/relationships/image" Target="../media/image474.png"/><Relationship Id="rId504" Type="http://schemas.openxmlformats.org/officeDocument/2006/relationships/image" Target="../media/image481.png"/><Relationship Id="rId546" Type="http://schemas.openxmlformats.org/officeDocument/2006/relationships/customXml" Target="../ink/ink509.xml"/><Relationship Id="rId78" Type="http://schemas.openxmlformats.org/officeDocument/2006/relationships/image" Target="../media/image271.png"/><Relationship Id="rId101" Type="http://schemas.openxmlformats.org/officeDocument/2006/relationships/customXml" Target="../ink/ink284.xml"/><Relationship Id="rId143" Type="http://schemas.openxmlformats.org/officeDocument/2006/relationships/customXml" Target="../ink/ink305.xml"/><Relationship Id="rId185" Type="http://schemas.openxmlformats.org/officeDocument/2006/relationships/customXml" Target="../ink/ink326.xml"/><Relationship Id="rId350" Type="http://schemas.openxmlformats.org/officeDocument/2006/relationships/image" Target="../media/image405.png"/><Relationship Id="rId406" Type="http://schemas.openxmlformats.org/officeDocument/2006/relationships/customXml" Target="../ink/ink438.xml"/><Relationship Id="rId9" Type="http://schemas.openxmlformats.org/officeDocument/2006/relationships/customXml" Target="../ink/ink238.xml"/><Relationship Id="rId210" Type="http://schemas.openxmlformats.org/officeDocument/2006/relationships/image" Target="../media/image31.png"/><Relationship Id="rId392" Type="http://schemas.openxmlformats.org/officeDocument/2006/relationships/customXml" Target="../ink/ink431.xml"/><Relationship Id="rId448" Type="http://schemas.openxmlformats.org/officeDocument/2006/relationships/image" Target="../media/image453.png"/><Relationship Id="rId252" Type="http://schemas.openxmlformats.org/officeDocument/2006/relationships/customXml" Target="../ink/ink360.xml"/><Relationship Id="rId294" Type="http://schemas.openxmlformats.org/officeDocument/2006/relationships/customXml" Target="../ink/ink381.xml"/><Relationship Id="rId308" Type="http://schemas.openxmlformats.org/officeDocument/2006/relationships/customXml" Target="../ink/ink388.xml"/><Relationship Id="rId515" Type="http://schemas.openxmlformats.org/officeDocument/2006/relationships/customXml" Target="../ink/ink493.xml"/><Relationship Id="rId47" Type="http://schemas.openxmlformats.org/officeDocument/2006/relationships/customXml" Target="../ink/ink257.xml"/><Relationship Id="rId89" Type="http://schemas.openxmlformats.org/officeDocument/2006/relationships/customXml" Target="../ink/ink278.xml"/><Relationship Id="rId112" Type="http://schemas.openxmlformats.org/officeDocument/2006/relationships/image" Target="../media/image288.png"/><Relationship Id="rId154" Type="http://schemas.openxmlformats.org/officeDocument/2006/relationships/image" Target="../media/image309.png"/><Relationship Id="rId361" Type="http://schemas.openxmlformats.org/officeDocument/2006/relationships/customXml" Target="../ink/ink415.xml"/><Relationship Id="rId557" Type="http://schemas.openxmlformats.org/officeDocument/2006/relationships/image" Target="../media/image507.png"/><Relationship Id="rId196" Type="http://schemas.openxmlformats.org/officeDocument/2006/relationships/image" Target="../media/image330.png"/><Relationship Id="rId417" Type="http://schemas.openxmlformats.org/officeDocument/2006/relationships/image" Target="../media/image438.png"/><Relationship Id="rId459" Type="http://schemas.openxmlformats.org/officeDocument/2006/relationships/customXml" Target="../ink/ink465.xml"/><Relationship Id="rId16" Type="http://schemas.openxmlformats.org/officeDocument/2006/relationships/image" Target="../media/image240.png"/><Relationship Id="rId221" Type="http://schemas.openxmlformats.org/officeDocument/2006/relationships/customXml" Target="../ink/ink344.xml"/><Relationship Id="rId263" Type="http://schemas.openxmlformats.org/officeDocument/2006/relationships/image" Target="../media/image362.png"/><Relationship Id="rId319" Type="http://schemas.openxmlformats.org/officeDocument/2006/relationships/image" Target="../media/image390.png"/><Relationship Id="rId470" Type="http://schemas.openxmlformats.org/officeDocument/2006/relationships/image" Target="../media/image464.png"/><Relationship Id="rId526" Type="http://schemas.openxmlformats.org/officeDocument/2006/relationships/image" Target="../media/image492.png"/><Relationship Id="rId58" Type="http://schemas.openxmlformats.org/officeDocument/2006/relationships/image" Target="../media/image261.png"/><Relationship Id="rId123" Type="http://schemas.openxmlformats.org/officeDocument/2006/relationships/customXml" Target="../ink/ink295.xml"/><Relationship Id="rId330" Type="http://schemas.openxmlformats.org/officeDocument/2006/relationships/image" Target="../media/image395.png"/><Relationship Id="rId165" Type="http://schemas.openxmlformats.org/officeDocument/2006/relationships/customXml" Target="../ink/ink316.xml"/><Relationship Id="rId372" Type="http://schemas.openxmlformats.org/officeDocument/2006/relationships/image" Target="../media/image416.png"/><Relationship Id="rId428" Type="http://schemas.openxmlformats.org/officeDocument/2006/relationships/customXml" Target="../ink/ink449.xml"/><Relationship Id="rId232" Type="http://schemas.openxmlformats.org/officeDocument/2006/relationships/image" Target="../media/image347.png"/><Relationship Id="rId274" Type="http://schemas.openxmlformats.org/officeDocument/2006/relationships/customXml" Target="../ink/ink371.xml"/><Relationship Id="rId481" Type="http://schemas.openxmlformats.org/officeDocument/2006/relationships/customXml" Target="../ink/ink476.xml"/><Relationship Id="rId27" Type="http://schemas.openxmlformats.org/officeDocument/2006/relationships/customXml" Target="../ink/ink247.xml"/><Relationship Id="rId69" Type="http://schemas.openxmlformats.org/officeDocument/2006/relationships/customXml" Target="../ink/ink268.xml"/><Relationship Id="rId134" Type="http://schemas.openxmlformats.org/officeDocument/2006/relationships/image" Target="../media/image299.png"/><Relationship Id="rId537" Type="http://schemas.openxmlformats.org/officeDocument/2006/relationships/customXml" Target="../ink/ink504.xml"/><Relationship Id="rId80" Type="http://schemas.openxmlformats.org/officeDocument/2006/relationships/image" Target="../media/image272.png"/><Relationship Id="rId176" Type="http://schemas.openxmlformats.org/officeDocument/2006/relationships/image" Target="../media/image320.png"/><Relationship Id="rId341" Type="http://schemas.openxmlformats.org/officeDocument/2006/relationships/customXml" Target="../ink/ink405.xml"/><Relationship Id="rId383" Type="http://schemas.openxmlformats.org/officeDocument/2006/relationships/image" Target="../media/image421.png"/><Relationship Id="rId439" Type="http://schemas.openxmlformats.org/officeDocument/2006/relationships/customXml" Target="../ink/ink455.xml"/><Relationship Id="rId201" Type="http://schemas.openxmlformats.org/officeDocument/2006/relationships/customXml" Target="../ink/ink334.xml"/><Relationship Id="rId243" Type="http://schemas.openxmlformats.org/officeDocument/2006/relationships/customXml" Target="../ink/ink355.xml"/><Relationship Id="rId285" Type="http://schemas.openxmlformats.org/officeDocument/2006/relationships/image" Target="../media/image373.png"/><Relationship Id="rId450" Type="http://schemas.openxmlformats.org/officeDocument/2006/relationships/image" Target="../media/image454.png"/><Relationship Id="rId506" Type="http://schemas.openxmlformats.org/officeDocument/2006/relationships/image" Target="../media/image482.png"/><Relationship Id="rId38" Type="http://schemas.openxmlformats.org/officeDocument/2006/relationships/image" Target="../media/image251.png"/><Relationship Id="rId103" Type="http://schemas.openxmlformats.org/officeDocument/2006/relationships/customXml" Target="../ink/ink285.xml"/><Relationship Id="rId310" Type="http://schemas.openxmlformats.org/officeDocument/2006/relationships/customXml" Target="../ink/ink389.xml"/><Relationship Id="rId492" Type="http://schemas.openxmlformats.org/officeDocument/2006/relationships/image" Target="../media/image475.png"/><Relationship Id="rId548" Type="http://schemas.openxmlformats.org/officeDocument/2006/relationships/customXml" Target="../ink/ink510.xml"/><Relationship Id="rId91" Type="http://schemas.openxmlformats.org/officeDocument/2006/relationships/customXml" Target="../ink/ink279.xml"/><Relationship Id="rId145" Type="http://schemas.openxmlformats.org/officeDocument/2006/relationships/customXml" Target="../ink/ink306.xml"/><Relationship Id="rId187" Type="http://schemas.openxmlformats.org/officeDocument/2006/relationships/customXml" Target="../ink/ink327.xml"/><Relationship Id="rId352" Type="http://schemas.openxmlformats.org/officeDocument/2006/relationships/image" Target="../media/image406.png"/><Relationship Id="rId394" Type="http://schemas.openxmlformats.org/officeDocument/2006/relationships/customXml" Target="../ink/ink432.xml"/><Relationship Id="rId408" Type="http://schemas.openxmlformats.org/officeDocument/2006/relationships/customXml" Target="../ink/ink439.xml"/><Relationship Id="rId212" Type="http://schemas.openxmlformats.org/officeDocument/2006/relationships/image" Target="../media/image337.png"/><Relationship Id="rId254" Type="http://schemas.openxmlformats.org/officeDocument/2006/relationships/customXml" Target="../ink/ink361.xml"/><Relationship Id="rId49" Type="http://schemas.openxmlformats.org/officeDocument/2006/relationships/customXml" Target="../ink/ink258.xml"/><Relationship Id="rId114" Type="http://schemas.openxmlformats.org/officeDocument/2006/relationships/image" Target="../media/image289.png"/><Relationship Id="rId296" Type="http://schemas.openxmlformats.org/officeDocument/2006/relationships/customXml" Target="../ink/ink382.xml"/><Relationship Id="rId461" Type="http://schemas.openxmlformats.org/officeDocument/2006/relationships/customXml" Target="../ink/ink466.xml"/><Relationship Id="rId517" Type="http://schemas.openxmlformats.org/officeDocument/2006/relationships/customXml" Target="../ink/ink494.xml"/><Relationship Id="rId559" Type="http://schemas.openxmlformats.org/officeDocument/2006/relationships/image" Target="../media/image508.png"/><Relationship Id="rId60" Type="http://schemas.openxmlformats.org/officeDocument/2006/relationships/image" Target="../media/image262.png"/><Relationship Id="rId156" Type="http://schemas.openxmlformats.org/officeDocument/2006/relationships/image" Target="../media/image310.png"/><Relationship Id="rId198" Type="http://schemas.openxmlformats.org/officeDocument/2006/relationships/image" Target="../media/image331.png"/><Relationship Id="rId321" Type="http://schemas.openxmlformats.org/officeDocument/2006/relationships/image" Target="../media/image391.png"/><Relationship Id="rId363" Type="http://schemas.openxmlformats.org/officeDocument/2006/relationships/customXml" Target="../ink/ink416.xml"/><Relationship Id="rId419" Type="http://schemas.openxmlformats.org/officeDocument/2006/relationships/image" Target="../media/image439.png"/><Relationship Id="rId223" Type="http://schemas.openxmlformats.org/officeDocument/2006/relationships/customXml" Target="../ink/ink345.xml"/><Relationship Id="rId430" Type="http://schemas.openxmlformats.org/officeDocument/2006/relationships/customXml" Target="../ink/ink450.xml"/><Relationship Id="rId18" Type="http://schemas.openxmlformats.org/officeDocument/2006/relationships/image" Target="../media/image241.png"/><Relationship Id="rId265" Type="http://schemas.openxmlformats.org/officeDocument/2006/relationships/image" Target="../media/image363.png"/><Relationship Id="rId472" Type="http://schemas.openxmlformats.org/officeDocument/2006/relationships/image" Target="../media/image465.png"/><Relationship Id="rId528" Type="http://schemas.openxmlformats.org/officeDocument/2006/relationships/image" Target="../media/image493.png"/><Relationship Id="rId125" Type="http://schemas.openxmlformats.org/officeDocument/2006/relationships/customXml" Target="../ink/ink296.xml"/><Relationship Id="rId167" Type="http://schemas.openxmlformats.org/officeDocument/2006/relationships/customXml" Target="../ink/ink317.xml"/><Relationship Id="rId332" Type="http://schemas.openxmlformats.org/officeDocument/2006/relationships/image" Target="../media/image396.png"/><Relationship Id="rId374" Type="http://schemas.openxmlformats.org/officeDocument/2006/relationships/image" Target="../media/image417.png"/><Relationship Id="rId71" Type="http://schemas.openxmlformats.org/officeDocument/2006/relationships/customXml" Target="../ink/ink269.xml"/><Relationship Id="rId234" Type="http://schemas.openxmlformats.org/officeDocument/2006/relationships/image" Target="../media/image348.png"/><Relationship Id="rId2" Type="http://schemas.openxmlformats.org/officeDocument/2006/relationships/image" Target="../media/image233.png"/><Relationship Id="rId29" Type="http://schemas.openxmlformats.org/officeDocument/2006/relationships/customXml" Target="../ink/ink248.xml"/><Relationship Id="rId276" Type="http://schemas.openxmlformats.org/officeDocument/2006/relationships/customXml" Target="../ink/ink372.xml"/><Relationship Id="rId441" Type="http://schemas.openxmlformats.org/officeDocument/2006/relationships/customXml" Target="../ink/ink456.xml"/><Relationship Id="rId483" Type="http://schemas.openxmlformats.org/officeDocument/2006/relationships/customXml" Target="../ink/ink477.xml"/><Relationship Id="rId539" Type="http://schemas.openxmlformats.org/officeDocument/2006/relationships/customXml" Target="../ink/ink505.xml"/><Relationship Id="rId40" Type="http://schemas.openxmlformats.org/officeDocument/2006/relationships/image" Target="../media/image252.png"/><Relationship Id="rId136" Type="http://schemas.openxmlformats.org/officeDocument/2006/relationships/image" Target="../media/image300.png"/><Relationship Id="rId178" Type="http://schemas.openxmlformats.org/officeDocument/2006/relationships/image" Target="../media/image321.png"/><Relationship Id="rId301" Type="http://schemas.openxmlformats.org/officeDocument/2006/relationships/image" Target="../media/image381.png"/><Relationship Id="rId343" Type="http://schemas.openxmlformats.org/officeDocument/2006/relationships/customXml" Target="../ink/ink406.xml"/><Relationship Id="rId550" Type="http://schemas.openxmlformats.org/officeDocument/2006/relationships/customXml" Target="../ink/ink511.xml"/><Relationship Id="rId82" Type="http://schemas.openxmlformats.org/officeDocument/2006/relationships/image" Target="../media/image273.png"/><Relationship Id="rId203" Type="http://schemas.openxmlformats.org/officeDocument/2006/relationships/customXml" Target="../ink/ink335.xml"/><Relationship Id="rId385" Type="http://schemas.openxmlformats.org/officeDocument/2006/relationships/image" Target="../media/image422.png"/><Relationship Id="rId245" Type="http://schemas.openxmlformats.org/officeDocument/2006/relationships/customXml" Target="../ink/ink356.xml"/><Relationship Id="rId287" Type="http://schemas.openxmlformats.org/officeDocument/2006/relationships/image" Target="../media/image374.png"/><Relationship Id="rId410" Type="http://schemas.openxmlformats.org/officeDocument/2006/relationships/customXml" Target="../ink/ink440.xml"/><Relationship Id="rId452" Type="http://schemas.openxmlformats.org/officeDocument/2006/relationships/image" Target="../media/image455.png"/><Relationship Id="rId494" Type="http://schemas.openxmlformats.org/officeDocument/2006/relationships/image" Target="../media/image476.png"/><Relationship Id="rId508" Type="http://schemas.openxmlformats.org/officeDocument/2006/relationships/image" Target="../media/image483.png"/><Relationship Id="rId105" Type="http://schemas.openxmlformats.org/officeDocument/2006/relationships/customXml" Target="../ink/ink286.xml"/><Relationship Id="rId147" Type="http://schemas.openxmlformats.org/officeDocument/2006/relationships/customXml" Target="../ink/ink307.xml"/><Relationship Id="rId312" Type="http://schemas.openxmlformats.org/officeDocument/2006/relationships/customXml" Target="../ink/ink390.xml"/><Relationship Id="rId354" Type="http://schemas.openxmlformats.org/officeDocument/2006/relationships/image" Target="../media/image407.png"/><Relationship Id="rId51" Type="http://schemas.openxmlformats.org/officeDocument/2006/relationships/customXml" Target="../ink/ink259.xml"/><Relationship Id="rId93" Type="http://schemas.openxmlformats.org/officeDocument/2006/relationships/customXml" Target="../ink/ink280.xml"/><Relationship Id="rId189" Type="http://schemas.openxmlformats.org/officeDocument/2006/relationships/customXml" Target="../ink/ink328.xml"/><Relationship Id="rId396" Type="http://schemas.openxmlformats.org/officeDocument/2006/relationships/customXml" Target="../ink/ink433.xml"/><Relationship Id="rId561" Type="http://schemas.openxmlformats.org/officeDocument/2006/relationships/image" Target="../media/image509.png"/><Relationship Id="rId214" Type="http://schemas.openxmlformats.org/officeDocument/2006/relationships/image" Target="../media/image338.png"/><Relationship Id="rId256" Type="http://schemas.openxmlformats.org/officeDocument/2006/relationships/customXml" Target="../ink/ink362.xml"/><Relationship Id="rId298" Type="http://schemas.openxmlformats.org/officeDocument/2006/relationships/customXml" Target="../ink/ink383.xml"/><Relationship Id="rId421" Type="http://schemas.openxmlformats.org/officeDocument/2006/relationships/image" Target="../media/image440.png"/><Relationship Id="rId463" Type="http://schemas.openxmlformats.org/officeDocument/2006/relationships/customXml" Target="../ink/ink467.xml"/><Relationship Id="rId519" Type="http://schemas.openxmlformats.org/officeDocument/2006/relationships/customXml" Target="../ink/ink495.xml"/><Relationship Id="rId116" Type="http://schemas.openxmlformats.org/officeDocument/2006/relationships/image" Target="../media/image290.png"/><Relationship Id="rId158" Type="http://schemas.openxmlformats.org/officeDocument/2006/relationships/image" Target="../media/image311.png"/><Relationship Id="rId323" Type="http://schemas.openxmlformats.org/officeDocument/2006/relationships/customXml" Target="../ink/ink396.xml"/><Relationship Id="rId530" Type="http://schemas.openxmlformats.org/officeDocument/2006/relationships/image" Target="../media/image494.png"/><Relationship Id="rId20" Type="http://schemas.openxmlformats.org/officeDocument/2006/relationships/image" Target="../media/image242.png"/><Relationship Id="rId62" Type="http://schemas.openxmlformats.org/officeDocument/2006/relationships/image" Target="../media/image263.png"/><Relationship Id="rId365" Type="http://schemas.openxmlformats.org/officeDocument/2006/relationships/customXml" Target="../ink/ink417.xml"/><Relationship Id="rId225" Type="http://schemas.openxmlformats.org/officeDocument/2006/relationships/customXml" Target="../ink/ink346.xml"/><Relationship Id="rId267" Type="http://schemas.openxmlformats.org/officeDocument/2006/relationships/image" Target="../media/image364.png"/><Relationship Id="rId432" Type="http://schemas.openxmlformats.org/officeDocument/2006/relationships/image" Target="../media/image445.png"/><Relationship Id="rId474" Type="http://schemas.openxmlformats.org/officeDocument/2006/relationships/image" Target="../media/image466.png"/><Relationship Id="rId127" Type="http://schemas.openxmlformats.org/officeDocument/2006/relationships/customXml" Target="../ink/ink297.xml"/><Relationship Id="rId31" Type="http://schemas.openxmlformats.org/officeDocument/2006/relationships/customXml" Target="../ink/ink249.xml"/><Relationship Id="rId73" Type="http://schemas.openxmlformats.org/officeDocument/2006/relationships/customXml" Target="../ink/ink270.xml"/><Relationship Id="rId169" Type="http://schemas.openxmlformats.org/officeDocument/2006/relationships/customXml" Target="../ink/ink318.xml"/><Relationship Id="rId334" Type="http://schemas.openxmlformats.org/officeDocument/2006/relationships/image" Target="../media/image397.png"/><Relationship Id="rId376" Type="http://schemas.openxmlformats.org/officeDocument/2006/relationships/image" Target="../media/image418.png"/><Relationship Id="rId541" Type="http://schemas.openxmlformats.org/officeDocument/2006/relationships/image" Target="../media/image499.png"/><Relationship Id="rId4" Type="http://schemas.openxmlformats.org/officeDocument/2006/relationships/image" Target="../media/image234.png"/><Relationship Id="rId180" Type="http://schemas.openxmlformats.org/officeDocument/2006/relationships/image" Target="../media/image322.png"/><Relationship Id="rId236" Type="http://schemas.openxmlformats.org/officeDocument/2006/relationships/image" Target="../media/image349.png"/><Relationship Id="rId278" Type="http://schemas.openxmlformats.org/officeDocument/2006/relationships/customXml" Target="../ink/ink373.xml"/><Relationship Id="rId401" Type="http://schemas.openxmlformats.org/officeDocument/2006/relationships/image" Target="../media/image430.png"/><Relationship Id="rId443" Type="http://schemas.openxmlformats.org/officeDocument/2006/relationships/customXml" Target="../ink/ink457.xml"/><Relationship Id="rId303" Type="http://schemas.openxmlformats.org/officeDocument/2006/relationships/image" Target="../media/image382.png"/><Relationship Id="rId485" Type="http://schemas.openxmlformats.org/officeDocument/2006/relationships/customXml" Target="../ink/ink478.xml"/><Relationship Id="rId42" Type="http://schemas.openxmlformats.org/officeDocument/2006/relationships/image" Target="../media/image253.png"/><Relationship Id="rId84" Type="http://schemas.openxmlformats.org/officeDocument/2006/relationships/image" Target="../media/image274.png"/><Relationship Id="rId138" Type="http://schemas.openxmlformats.org/officeDocument/2006/relationships/image" Target="../media/image301.png"/><Relationship Id="rId345" Type="http://schemas.openxmlformats.org/officeDocument/2006/relationships/customXml" Target="../ink/ink407.xml"/><Relationship Id="rId387" Type="http://schemas.openxmlformats.org/officeDocument/2006/relationships/image" Target="../media/image423.png"/><Relationship Id="rId510" Type="http://schemas.openxmlformats.org/officeDocument/2006/relationships/image" Target="../media/image484.png"/><Relationship Id="rId552" Type="http://schemas.openxmlformats.org/officeDocument/2006/relationships/customXml" Target="../ink/ink512.xml"/><Relationship Id="rId191" Type="http://schemas.openxmlformats.org/officeDocument/2006/relationships/customXml" Target="../ink/ink329.xml"/><Relationship Id="rId205" Type="http://schemas.openxmlformats.org/officeDocument/2006/relationships/customXml" Target="../ink/ink336.xml"/><Relationship Id="rId247" Type="http://schemas.openxmlformats.org/officeDocument/2006/relationships/customXml" Target="../ink/ink357.xml"/><Relationship Id="rId412" Type="http://schemas.openxmlformats.org/officeDocument/2006/relationships/customXml" Target="../ink/ink441.xml"/><Relationship Id="rId107" Type="http://schemas.openxmlformats.org/officeDocument/2006/relationships/customXml" Target="../ink/ink287.xml"/><Relationship Id="rId289" Type="http://schemas.openxmlformats.org/officeDocument/2006/relationships/image" Target="../media/image375.png"/><Relationship Id="rId454" Type="http://schemas.openxmlformats.org/officeDocument/2006/relationships/image" Target="../media/image456.png"/><Relationship Id="rId496" Type="http://schemas.openxmlformats.org/officeDocument/2006/relationships/image" Target="../media/image477.png"/><Relationship Id="rId11" Type="http://schemas.openxmlformats.org/officeDocument/2006/relationships/customXml" Target="../ink/ink239.xml"/><Relationship Id="rId53" Type="http://schemas.openxmlformats.org/officeDocument/2006/relationships/customXml" Target="../ink/ink260.xml"/><Relationship Id="rId149" Type="http://schemas.openxmlformats.org/officeDocument/2006/relationships/customXml" Target="../ink/ink308.xml"/><Relationship Id="rId314" Type="http://schemas.openxmlformats.org/officeDocument/2006/relationships/customXml" Target="../ink/ink391.xml"/><Relationship Id="rId356" Type="http://schemas.openxmlformats.org/officeDocument/2006/relationships/image" Target="../media/image408.png"/><Relationship Id="rId398" Type="http://schemas.openxmlformats.org/officeDocument/2006/relationships/customXml" Target="../ink/ink434.xml"/><Relationship Id="rId521" Type="http://schemas.openxmlformats.org/officeDocument/2006/relationships/customXml" Target="../ink/ink496.xml"/><Relationship Id="rId563" Type="http://schemas.openxmlformats.org/officeDocument/2006/relationships/image" Target="../media/image510.png"/><Relationship Id="rId95" Type="http://schemas.openxmlformats.org/officeDocument/2006/relationships/customXml" Target="../ink/ink281.xml"/><Relationship Id="rId160" Type="http://schemas.openxmlformats.org/officeDocument/2006/relationships/image" Target="../media/image312.png"/><Relationship Id="rId216" Type="http://schemas.openxmlformats.org/officeDocument/2006/relationships/image" Target="../media/image339.png"/><Relationship Id="rId423" Type="http://schemas.openxmlformats.org/officeDocument/2006/relationships/image" Target="../media/image441.png"/><Relationship Id="rId258" Type="http://schemas.openxmlformats.org/officeDocument/2006/relationships/customXml" Target="../ink/ink363.xml"/><Relationship Id="rId465" Type="http://schemas.openxmlformats.org/officeDocument/2006/relationships/customXml" Target="../ink/ink468.xml"/><Relationship Id="rId22" Type="http://schemas.openxmlformats.org/officeDocument/2006/relationships/image" Target="../media/image243.png"/><Relationship Id="rId64" Type="http://schemas.openxmlformats.org/officeDocument/2006/relationships/image" Target="../media/image264.png"/><Relationship Id="rId118" Type="http://schemas.openxmlformats.org/officeDocument/2006/relationships/image" Target="../media/image291.png"/><Relationship Id="rId325" Type="http://schemas.openxmlformats.org/officeDocument/2006/relationships/customXml" Target="../ink/ink397.xml"/><Relationship Id="rId367" Type="http://schemas.openxmlformats.org/officeDocument/2006/relationships/customXml" Target="../ink/ink418.xml"/><Relationship Id="rId532" Type="http://schemas.openxmlformats.org/officeDocument/2006/relationships/image" Target="../media/image495.png"/><Relationship Id="rId171" Type="http://schemas.openxmlformats.org/officeDocument/2006/relationships/customXml" Target="../ink/ink319.xml"/><Relationship Id="rId227" Type="http://schemas.openxmlformats.org/officeDocument/2006/relationships/customXml" Target="../ink/ink347.xml"/><Relationship Id="rId269" Type="http://schemas.openxmlformats.org/officeDocument/2006/relationships/image" Target="../media/image365.png"/><Relationship Id="rId434" Type="http://schemas.openxmlformats.org/officeDocument/2006/relationships/image" Target="../media/image446.png"/><Relationship Id="rId476" Type="http://schemas.openxmlformats.org/officeDocument/2006/relationships/image" Target="../media/image467.png"/><Relationship Id="rId33" Type="http://schemas.openxmlformats.org/officeDocument/2006/relationships/customXml" Target="../ink/ink250.xml"/><Relationship Id="rId129" Type="http://schemas.openxmlformats.org/officeDocument/2006/relationships/customXml" Target="../ink/ink298.xml"/><Relationship Id="rId280" Type="http://schemas.openxmlformats.org/officeDocument/2006/relationships/customXml" Target="../ink/ink374.xml"/><Relationship Id="rId336" Type="http://schemas.openxmlformats.org/officeDocument/2006/relationships/image" Target="../media/image398.png"/><Relationship Id="rId501" Type="http://schemas.openxmlformats.org/officeDocument/2006/relationships/customXml" Target="../ink/ink486.xml"/><Relationship Id="rId543" Type="http://schemas.openxmlformats.org/officeDocument/2006/relationships/image" Target="../media/image500.png"/><Relationship Id="rId75" Type="http://schemas.openxmlformats.org/officeDocument/2006/relationships/customXml" Target="../ink/ink271.xml"/><Relationship Id="rId140" Type="http://schemas.openxmlformats.org/officeDocument/2006/relationships/image" Target="../media/image302.png"/><Relationship Id="rId182" Type="http://schemas.openxmlformats.org/officeDocument/2006/relationships/image" Target="../media/image323.png"/><Relationship Id="rId378" Type="http://schemas.openxmlformats.org/officeDocument/2006/relationships/customXml" Target="../ink/ink424.xml"/><Relationship Id="rId403" Type="http://schemas.openxmlformats.org/officeDocument/2006/relationships/image" Target="../media/image431.png"/><Relationship Id="rId6" Type="http://schemas.openxmlformats.org/officeDocument/2006/relationships/image" Target="../media/image235.png"/><Relationship Id="rId238" Type="http://schemas.openxmlformats.org/officeDocument/2006/relationships/image" Target="../media/image350.png"/><Relationship Id="rId445" Type="http://schemas.openxmlformats.org/officeDocument/2006/relationships/customXml" Target="../ink/ink458.xml"/><Relationship Id="rId487" Type="http://schemas.openxmlformats.org/officeDocument/2006/relationships/customXml" Target="../ink/ink479.xml"/><Relationship Id="rId291" Type="http://schemas.openxmlformats.org/officeDocument/2006/relationships/image" Target="../media/image376.png"/><Relationship Id="rId305" Type="http://schemas.openxmlformats.org/officeDocument/2006/relationships/image" Target="../media/image383.png"/><Relationship Id="rId347" Type="http://schemas.openxmlformats.org/officeDocument/2006/relationships/customXml" Target="../ink/ink408.xml"/><Relationship Id="rId512" Type="http://schemas.openxmlformats.org/officeDocument/2006/relationships/image" Target="../media/image485.png"/><Relationship Id="rId44" Type="http://schemas.openxmlformats.org/officeDocument/2006/relationships/image" Target="../media/image254.png"/><Relationship Id="rId86" Type="http://schemas.openxmlformats.org/officeDocument/2006/relationships/image" Target="../media/image275.png"/><Relationship Id="rId151" Type="http://schemas.openxmlformats.org/officeDocument/2006/relationships/customXml" Target="../ink/ink309.xml"/><Relationship Id="rId389" Type="http://schemas.openxmlformats.org/officeDocument/2006/relationships/image" Target="../media/image424.png"/><Relationship Id="rId554" Type="http://schemas.openxmlformats.org/officeDocument/2006/relationships/customXml" Target="../ink/ink513.xml"/><Relationship Id="rId193" Type="http://schemas.openxmlformats.org/officeDocument/2006/relationships/customXml" Target="../ink/ink330.xml"/><Relationship Id="rId207" Type="http://schemas.openxmlformats.org/officeDocument/2006/relationships/customXml" Target="../ink/ink337.xml"/><Relationship Id="rId249" Type="http://schemas.openxmlformats.org/officeDocument/2006/relationships/image" Target="../media/image355.png"/><Relationship Id="rId414" Type="http://schemas.openxmlformats.org/officeDocument/2006/relationships/customXml" Target="../ink/ink442.xml"/><Relationship Id="rId456" Type="http://schemas.openxmlformats.org/officeDocument/2006/relationships/image" Target="../media/image457.png"/><Relationship Id="rId498" Type="http://schemas.openxmlformats.org/officeDocument/2006/relationships/image" Target="../media/image478.png"/><Relationship Id="rId13" Type="http://schemas.openxmlformats.org/officeDocument/2006/relationships/customXml" Target="../ink/ink240.xml"/><Relationship Id="rId109" Type="http://schemas.openxmlformats.org/officeDocument/2006/relationships/customXml" Target="../ink/ink288.xml"/><Relationship Id="rId260" Type="http://schemas.openxmlformats.org/officeDocument/2006/relationships/customXml" Target="../ink/ink364.xml"/><Relationship Id="rId316" Type="http://schemas.openxmlformats.org/officeDocument/2006/relationships/customXml" Target="../ink/ink392.xml"/><Relationship Id="rId523" Type="http://schemas.openxmlformats.org/officeDocument/2006/relationships/customXml" Target="../ink/ink497.xml"/><Relationship Id="rId55" Type="http://schemas.openxmlformats.org/officeDocument/2006/relationships/customXml" Target="../ink/ink261.xml"/><Relationship Id="rId97" Type="http://schemas.openxmlformats.org/officeDocument/2006/relationships/customXml" Target="../ink/ink282.xml"/><Relationship Id="rId120" Type="http://schemas.openxmlformats.org/officeDocument/2006/relationships/image" Target="../media/image292.png"/><Relationship Id="rId358" Type="http://schemas.openxmlformats.org/officeDocument/2006/relationships/image" Target="../media/image409.png"/><Relationship Id="rId565" Type="http://schemas.openxmlformats.org/officeDocument/2006/relationships/image" Target="../media/image511.png"/><Relationship Id="rId162" Type="http://schemas.openxmlformats.org/officeDocument/2006/relationships/image" Target="../media/image313.png"/><Relationship Id="rId218" Type="http://schemas.openxmlformats.org/officeDocument/2006/relationships/image" Target="../media/image340.png"/><Relationship Id="rId425" Type="http://schemas.openxmlformats.org/officeDocument/2006/relationships/image" Target="../media/image442.png"/><Relationship Id="rId467" Type="http://schemas.openxmlformats.org/officeDocument/2006/relationships/customXml" Target="../ink/ink469.xml"/><Relationship Id="rId271" Type="http://schemas.openxmlformats.org/officeDocument/2006/relationships/image" Target="../media/image366.png"/><Relationship Id="rId24" Type="http://schemas.openxmlformats.org/officeDocument/2006/relationships/image" Target="../media/image244.png"/><Relationship Id="rId66" Type="http://schemas.openxmlformats.org/officeDocument/2006/relationships/image" Target="../media/image265.png"/><Relationship Id="rId131" Type="http://schemas.openxmlformats.org/officeDocument/2006/relationships/customXml" Target="../ink/ink299.xml"/><Relationship Id="rId327" Type="http://schemas.openxmlformats.org/officeDocument/2006/relationships/customXml" Target="../ink/ink398.xml"/><Relationship Id="rId369" Type="http://schemas.openxmlformats.org/officeDocument/2006/relationships/customXml" Target="../ink/ink419.xml"/><Relationship Id="rId534" Type="http://schemas.openxmlformats.org/officeDocument/2006/relationships/image" Target="../media/image496.png"/><Relationship Id="rId173" Type="http://schemas.openxmlformats.org/officeDocument/2006/relationships/customXml" Target="../ink/ink320.xml"/><Relationship Id="rId229" Type="http://schemas.openxmlformats.org/officeDocument/2006/relationships/customXml" Target="../ink/ink348.xml"/><Relationship Id="rId380" Type="http://schemas.openxmlformats.org/officeDocument/2006/relationships/customXml" Target="../ink/ink425.xml"/><Relationship Id="rId436" Type="http://schemas.openxmlformats.org/officeDocument/2006/relationships/image" Target="../media/image447.png"/><Relationship Id="rId240" Type="http://schemas.openxmlformats.org/officeDocument/2006/relationships/image" Target="../media/image351.png"/><Relationship Id="rId478" Type="http://schemas.openxmlformats.org/officeDocument/2006/relationships/image" Target="../media/image468.png"/><Relationship Id="rId35" Type="http://schemas.openxmlformats.org/officeDocument/2006/relationships/customXml" Target="../ink/ink251.xml"/><Relationship Id="rId77" Type="http://schemas.openxmlformats.org/officeDocument/2006/relationships/customXml" Target="../ink/ink272.xml"/><Relationship Id="rId100" Type="http://schemas.openxmlformats.org/officeDocument/2006/relationships/image" Target="../media/image282.png"/><Relationship Id="rId282" Type="http://schemas.openxmlformats.org/officeDocument/2006/relationships/customXml" Target="../ink/ink375.xml"/><Relationship Id="rId338" Type="http://schemas.openxmlformats.org/officeDocument/2006/relationships/image" Target="../media/image399.png"/><Relationship Id="rId503" Type="http://schemas.openxmlformats.org/officeDocument/2006/relationships/customXml" Target="../ink/ink487.xml"/><Relationship Id="rId545" Type="http://schemas.openxmlformats.org/officeDocument/2006/relationships/image" Target="../media/image501.png"/><Relationship Id="rId8" Type="http://schemas.openxmlformats.org/officeDocument/2006/relationships/image" Target="../media/image236.png"/><Relationship Id="rId142" Type="http://schemas.openxmlformats.org/officeDocument/2006/relationships/image" Target="../media/image303.png"/><Relationship Id="rId184" Type="http://schemas.openxmlformats.org/officeDocument/2006/relationships/image" Target="../media/image324.png"/><Relationship Id="rId391" Type="http://schemas.openxmlformats.org/officeDocument/2006/relationships/image" Target="../media/image425.png"/><Relationship Id="rId405" Type="http://schemas.openxmlformats.org/officeDocument/2006/relationships/image" Target="../media/image432.png"/><Relationship Id="rId447" Type="http://schemas.openxmlformats.org/officeDocument/2006/relationships/customXml" Target="../ink/ink459.xml"/><Relationship Id="rId251" Type="http://schemas.openxmlformats.org/officeDocument/2006/relationships/image" Target="../media/image356.png"/><Relationship Id="rId489" Type="http://schemas.openxmlformats.org/officeDocument/2006/relationships/customXml" Target="../ink/ink480.xml"/><Relationship Id="rId46" Type="http://schemas.openxmlformats.org/officeDocument/2006/relationships/image" Target="../media/image255.png"/><Relationship Id="rId293" Type="http://schemas.openxmlformats.org/officeDocument/2006/relationships/image" Target="../media/image377.png"/><Relationship Id="rId307" Type="http://schemas.openxmlformats.org/officeDocument/2006/relationships/image" Target="../media/image384.png"/><Relationship Id="rId349" Type="http://schemas.openxmlformats.org/officeDocument/2006/relationships/customXml" Target="../ink/ink409.xml"/><Relationship Id="rId514" Type="http://schemas.openxmlformats.org/officeDocument/2006/relationships/image" Target="../media/image486.png"/><Relationship Id="rId556" Type="http://schemas.openxmlformats.org/officeDocument/2006/relationships/customXml" Target="../ink/ink514.xml"/><Relationship Id="rId88" Type="http://schemas.openxmlformats.org/officeDocument/2006/relationships/image" Target="../media/image276.png"/><Relationship Id="rId111" Type="http://schemas.openxmlformats.org/officeDocument/2006/relationships/customXml" Target="../ink/ink289.xml"/><Relationship Id="rId153" Type="http://schemas.openxmlformats.org/officeDocument/2006/relationships/customXml" Target="../ink/ink310.xml"/><Relationship Id="rId195" Type="http://schemas.openxmlformats.org/officeDocument/2006/relationships/customXml" Target="../ink/ink331.xml"/><Relationship Id="rId209" Type="http://schemas.openxmlformats.org/officeDocument/2006/relationships/customXml" Target="../ink/ink338.xml"/><Relationship Id="rId360" Type="http://schemas.openxmlformats.org/officeDocument/2006/relationships/image" Target="../media/image410.png"/><Relationship Id="rId416" Type="http://schemas.openxmlformats.org/officeDocument/2006/relationships/customXml" Target="../ink/ink443.xml"/><Relationship Id="rId220" Type="http://schemas.openxmlformats.org/officeDocument/2006/relationships/image" Target="../media/image341.png"/><Relationship Id="rId458" Type="http://schemas.openxmlformats.org/officeDocument/2006/relationships/image" Target="../media/image458.png"/><Relationship Id="rId15" Type="http://schemas.openxmlformats.org/officeDocument/2006/relationships/customXml" Target="../ink/ink241.xml"/><Relationship Id="rId57" Type="http://schemas.openxmlformats.org/officeDocument/2006/relationships/customXml" Target="../ink/ink262.xml"/><Relationship Id="rId262" Type="http://schemas.openxmlformats.org/officeDocument/2006/relationships/customXml" Target="../ink/ink365.xml"/><Relationship Id="rId318" Type="http://schemas.openxmlformats.org/officeDocument/2006/relationships/customXml" Target="../ink/ink393.xml"/><Relationship Id="rId525" Type="http://schemas.openxmlformats.org/officeDocument/2006/relationships/customXml" Target="../ink/ink498.xml"/><Relationship Id="rId99" Type="http://schemas.openxmlformats.org/officeDocument/2006/relationships/customXml" Target="../ink/ink283.xml"/><Relationship Id="rId122" Type="http://schemas.openxmlformats.org/officeDocument/2006/relationships/image" Target="../media/image293.png"/><Relationship Id="rId164" Type="http://schemas.openxmlformats.org/officeDocument/2006/relationships/image" Target="../media/image314.png"/><Relationship Id="rId371" Type="http://schemas.openxmlformats.org/officeDocument/2006/relationships/customXml" Target="../ink/ink420.xml"/><Relationship Id="rId427" Type="http://schemas.openxmlformats.org/officeDocument/2006/relationships/image" Target="../media/image443.png"/><Relationship Id="rId469" Type="http://schemas.openxmlformats.org/officeDocument/2006/relationships/customXml" Target="../ink/ink470.xml"/><Relationship Id="rId26" Type="http://schemas.openxmlformats.org/officeDocument/2006/relationships/image" Target="../media/image245.png"/><Relationship Id="rId231" Type="http://schemas.openxmlformats.org/officeDocument/2006/relationships/customXml" Target="../ink/ink349.xml"/><Relationship Id="rId273" Type="http://schemas.openxmlformats.org/officeDocument/2006/relationships/image" Target="../media/image367.png"/><Relationship Id="rId329" Type="http://schemas.openxmlformats.org/officeDocument/2006/relationships/customXml" Target="../ink/ink399.xml"/><Relationship Id="rId480" Type="http://schemas.openxmlformats.org/officeDocument/2006/relationships/image" Target="../media/image469.png"/><Relationship Id="rId536" Type="http://schemas.openxmlformats.org/officeDocument/2006/relationships/image" Target="../media/image497.png"/><Relationship Id="rId68" Type="http://schemas.openxmlformats.org/officeDocument/2006/relationships/image" Target="../media/image266.png"/><Relationship Id="rId133" Type="http://schemas.openxmlformats.org/officeDocument/2006/relationships/customXml" Target="../ink/ink300.xml"/><Relationship Id="rId175" Type="http://schemas.openxmlformats.org/officeDocument/2006/relationships/customXml" Target="../ink/ink321.xml"/><Relationship Id="rId340" Type="http://schemas.openxmlformats.org/officeDocument/2006/relationships/image" Target="../media/image400.png"/><Relationship Id="rId200" Type="http://schemas.openxmlformats.org/officeDocument/2006/relationships/image" Target="../media/image332.png"/><Relationship Id="rId382" Type="http://schemas.openxmlformats.org/officeDocument/2006/relationships/customXml" Target="../ink/ink426.xml"/><Relationship Id="rId438" Type="http://schemas.openxmlformats.org/officeDocument/2006/relationships/image" Target="../media/image448.png"/><Relationship Id="rId242" Type="http://schemas.openxmlformats.org/officeDocument/2006/relationships/image" Target="../media/image352.png"/><Relationship Id="rId284" Type="http://schemas.openxmlformats.org/officeDocument/2006/relationships/customXml" Target="../ink/ink376.xml"/><Relationship Id="rId491" Type="http://schemas.openxmlformats.org/officeDocument/2006/relationships/customXml" Target="../ink/ink481.xml"/><Relationship Id="rId505" Type="http://schemas.openxmlformats.org/officeDocument/2006/relationships/customXml" Target="../ink/ink488.xml"/><Relationship Id="rId37" Type="http://schemas.openxmlformats.org/officeDocument/2006/relationships/customXml" Target="../ink/ink252.xml"/><Relationship Id="rId79" Type="http://schemas.openxmlformats.org/officeDocument/2006/relationships/customXml" Target="../ink/ink273.xml"/><Relationship Id="rId102" Type="http://schemas.openxmlformats.org/officeDocument/2006/relationships/image" Target="../media/image283.png"/><Relationship Id="rId144" Type="http://schemas.openxmlformats.org/officeDocument/2006/relationships/image" Target="../media/image304.png"/><Relationship Id="rId547" Type="http://schemas.openxmlformats.org/officeDocument/2006/relationships/image" Target="../media/image502.png"/><Relationship Id="rId90" Type="http://schemas.openxmlformats.org/officeDocument/2006/relationships/image" Target="../media/image277.png"/><Relationship Id="rId186" Type="http://schemas.openxmlformats.org/officeDocument/2006/relationships/image" Target="../media/image325.png"/><Relationship Id="rId351" Type="http://schemas.openxmlformats.org/officeDocument/2006/relationships/customXml" Target="../ink/ink410.xml"/><Relationship Id="rId393" Type="http://schemas.openxmlformats.org/officeDocument/2006/relationships/image" Target="../media/image426.png"/><Relationship Id="rId407" Type="http://schemas.openxmlformats.org/officeDocument/2006/relationships/image" Target="../media/image433.png"/><Relationship Id="rId449" Type="http://schemas.openxmlformats.org/officeDocument/2006/relationships/customXml" Target="../ink/ink460.xml"/><Relationship Id="rId211" Type="http://schemas.openxmlformats.org/officeDocument/2006/relationships/customXml" Target="../ink/ink339.xml"/><Relationship Id="rId253" Type="http://schemas.openxmlformats.org/officeDocument/2006/relationships/image" Target="../media/image357.png"/><Relationship Id="rId295" Type="http://schemas.openxmlformats.org/officeDocument/2006/relationships/image" Target="../media/image378.png"/><Relationship Id="rId309" Type="http://schemas.openxmlformats.org/officeDocument/2006/relationships/image" Target="../media/image385.png"/><Relationship Id="rId460" Type="http://schemas.openxmlformats.org/officeDocument/2006/relationships/image" Target="../media/image459.png"/><Relationship Id="rId516" Type="http://schemas.openxmlformats.org/officeDocument/2006/relationships/image" Target="../media/image487.png"/><Relationship Id="rId48" Type="http://schemas.openxmlformats.org/officeDocument/2006/relationships/image" Target="../media/image256.png"/><Relationship Id="rId113" Type="http://schemas.openxmlformats.org/officeDocument/2006/relationships/customXml" Target="../ink/ink290.xml"/><Relationship Id="rId320" Type="http://schemas.openxmlformats.org/officeDocument/2006/relationships/customXml" Target="../ink/ink394.xml"/><Relationship Id="rId558" Type="http://schemas.openxmlformats.org/officeDocument/2006/relationships/customXml" Target="../ink/ink515.xml"/><Relationship Id="rId155" Type="http://schemas.openxmlformats.org/officeDocument/2006/relationships/customXml" Target="../ink/ink311.xml"/><Relationship Id="rId197" Type="http://schemas.openxmlformats.org/officeDocument/2006/relationships/customXml" Target="../ink/ink332.xml"/><Relationship Id="rId362" Type="http://schemas.openxmlformats.org/officeDocument/2006/relationships/image" Target="../media/image411.png"/><Relationship Id="rId418" Type="http://schemas.openxmlformats.org/officeDocument/2006/relationships/customXml" Target="../ink/ink444.xml"/><Relationship Id="rId222" Type="http://schemas.openxmlformats.org/officeDocument/2006/relationships/image" Target="../media/image342.png"/><Relationship Id="rId264" Type="http://schemas.openxmlformats.org/officeDocument/2006/relationships/customXml" Target="../ink/ink366.xml"/><Relationship Id="rId471" Type="http://schemas.openxmlformats.org/officeDocument/2006/relationships/customXml" Target="../ink/ink471.xml"/><Relationship Id="rId17" Type="http://schemas.openxmlformats.org/officeDocument/2006/relationships/customXml" Target="../ink/ink242.xml"/><Relationship Id="rId59" Type="http://schemas.openxmlformats.org/officeDocument/2006/relationships/customXml" Target="../ink/ink263.xml"/><Relationship Id="rId124" Type="http://schemas.openxmlformats.org/officeDocument/2006/relationships/image" Target="../media/image294.png"/><Relationship Id="rId527" Type="http://schemas.openxmlformats.org/officeDocument/2006/relationships/customXml" Target="../ink/ink499.xml"/><Relationship Id="rId70" Type="http://schemas.openxmlformats.org/officeDocument/2006/relationships/image" Target="../media/image267.png"/><Relationship Id="rId166" Type="http://schemas.openxmlformats.org/officeDocument/2006/relationships/image" Target="../media/image315.png"/><Relationship Id="rId331" Type="http://schemas.openxmlformats.org/officeDocument/2006/relationships/customXml" Target="../ink/ink400.xml"/><Relationship Id="rId373" Type="http://schemas.openxmlformats.org/officeDocument/2006/relationships/customXml" Target="../ink/ink421.xml"/><Relationship Id="rId429" Type="http://schemas.openxmlformats.org/officeDocument/2006/relationships/image" Target="../media/image444.png"/><Relationship Id="rId1" Type="http://schemas.openxmlformats.org/officeDocument/2006/relationships/slideLayout" Target="../slideLayouts/slideLayout1.xml"/><Relationship Id="rId233" Type="http://schemas.openxmlformats.org/officeDocument/2006/relationships/customXml" Target="../ink/ink350.xml"/><Relationship Id="rId440" Type="http://schemas.openxmlformats.org/officeDocument/2006/relationships/image" Target="../media/image449.png"/><Relationship Id="rId28" Type="http://schemas.openxmlformats.org/officeDocument/2006/relationships/image" Target="../media/image246.png"/><Relationship Id="rId275" Type="http://schemas.openxmlformats.org/officeDocument/2006/relationships/image" Target="../media/image368.png"/><Relationship Id="rId300" Type="http://schemas.openxmlformats.org/officeDocument/2006/relationships/customXml" Target="../ink/ink384.xml"/><Relationship Id="rId482" Type="http://schemas.openxmlformats.org/officeDocument/2006/relationships/image" Target="../media/image470.png"/><Relationship Id="rId538" Type="http://schemas.openxmlformats.org/officeDocument/2006/relationships/image" Target="../media/image498.png"/><Relationship Id="rId81" Type="http://schemas.openxmlformats.org/officeDocument/2006/relationships/customXml" Target="../ink/ink274.xml"/><Relationship Id="rId135" Type="http://schemas.openxmlformats.org/officeDocument/2006/relationships/customXml" Target="../ink/ink301.xml"/><Relationship Id="rId177" Type="http://schemas.openxmlformats.org/officeDocument/2006/relationships/customXml" Target="../ink/ink322.xml"/><Relationship Id="rId342" Type="http://schemas.openxmlformats.org/officeDocument/2006/relationships/image" Target="../media/image401.png"/><Relationship Id="rId384" Type="http://schemas.openxmlformats.org/officeDocument/2006/relationships/customXml" Target="../ink/ink427.xml"/><Relationship Id="rId202" Type="http://schemas.openxmlformats.org/officeDocument/2006/relationships/image" Target="../media/image333.png"/><Relationship Id="rId244" Type="http://schemas.openxmlformats.org/officeDocument/2006/relationships/image" Target="../media/image353.png"/><Relationship Id="rId39" Type="http://schemas.openxmlformats.org/officeDocument/2006/relationships/customXml" Target="../ink/ink253.xml"/><Relationship Id="rId286" Type="http://schemas.openxmlformats.org/officeDocument/2006/relationships/customXml" Target="../ink/ink377.xml"/><Relationship Id="rId451" Type="http://schemas.openxmlformats.org/officeDocument/2006/relationships/customXml" Target="../ink/ink461.xml"/><Relationship Id="rId493" Type="http://schemas.openxmlformats.org/officeDocument/2006/relationships/customXml" Target="../ink/ink482.xml"/><Relationship Id="rId507" Type="http://schemas.openxmlformats.org/officeDocument/2006/relationships/customXml" Target="../ink/ink489.xml"/><Relationship Id="rId549" Type="http://schemas.openxmlformats.org/officeDocument/2006/relationships/image" Target="../media/image503.png"/><Relationship Id="rId50" Type="http://schemas.openxmlformats.org/officeDocument/2006/relationships/image" Target="../media/image257.png"/><Relationship Id="rId104" Type="http://schemas.openxmlformats.org/officeDocument/2006/relationships/image" Target="../media/image284.png"/><Relationship Id="rId146" Type="http://schemas.openxmlformats.org/officeDocument/2006/relationships/image" Target="../media/image305.png"/><Relationship Id="rId188" Type="http://schemas.openxmlformats.org/officeDocument/2006/relationships/image" Target="../media/image326.png"/><Relationship Id="rId311" Type="http://schemas.openxmlformats.org/officeDocument/2006/relationships/image" Target="../media/image386.png"/><Relationship Id="rId353" Type="http://schemas.openxmlformats.org/officeDocument/2006/relationships/customXml" Target="../ink/ink411.xml"/><Relationship Id="rId395" Type="http://schemas.openxmlformats.org/officeDocument/2006/relationships/image" Target="../media/image427.png"/><Relationship Id="rId409" Type="http://schemas.openxmlformats.org/officeDocument/2006/relationships/image" Target="../media/image434.png"/><Relationship Id="rId560" Type="http://schemas.openxmlformats.org/officeDocument/2006/relationships/customXml" Target="../ink/ink516.xml"/><Relationship Id="rId92" Type="http://schemas.openxmlformats.org/officeDocument/2006/relationships/image" Target="../media/image278.png"/><Relationship Id="rId213" Type="http://schemas.openxmlformats.org/officeDocument/2006/relationships/customXml" Target="../ink/ink340.xml"/><Relationship Id="rId420" Type="http://schemas.openxmlformats.org/officeDocument/2006/relationships/customXml" Target="../ink/ink445.xml"/><Relationship Id="rId255" Type="http://schemas.openxmlformats.org/officeDocument/2006/relationships/image" Target="../media/image358.png"/><Relationship Id="rId297" Type="http://schemas.openxmlformats.org/officeDocument/2006/relationships/image" Target="../media/image379.png"/><Relationship Id="rId462" Type="http://schemas.openxmlformats.org/officeDocument/2006/relationships/image" Target="../media/image460.png"/><Relationship Id="rId518" Type="http://schemas.openxmlformats.org/officeDocument/2006/relationships/image" Target="../media/image488.png"/><Relationship Id="rId115" Type="http://schemas.openxmlformats.org/officeDocument/2006/relationships/customXml" Target="../ink/ink291.xml"/><Relationship Id="rId157" Type="http://schemas.openxmlformats.org/officeDocument/2006/relationships/customXml" Target="../ink/ink312.xml"/><Relationship Id="rId322" Type="http://schemas.openxmlformats.org/officeDocument/2006/relationships/customXml" Target="../ink/ink395.xml"/><Relationship Id="rId364" Type="http://schemas.openxmlformats.org/officeDocument/2006/relationships/image" Target="../media/image412.png"/><Relationship Id="rId61" Type="http://schemas.openxmlformats.org/officeDocument/2006/relationships/customXml" Target="../ink/ink264.xml"/><Relationship Id="rId199" Type="http://schemas.openxmlformats.org/officeDocument/2006/relationships/customXml" Target="../ink/ink333.xml"/><Relationship Id="rId19" Type="http://schemas.openxmlformats.org/officeDocument/2006/relationships/customXml" Target="../ink/ink243.xml"/><Relationship Id="rId224" Type="http://schemas.openxmlformats.org/officeDocument/2006/relationships/image" Target="../media/image343.png"/><Relationship Id="rId266" Type="http://schemas.openxmlformats.org/officeDocument/2006/relationships/customXml" Target="../ink/ink367.xml"/><Relationship Id="rId431" Type="http://schemas.openxmlformats.org/officeDocument/2006/relationships/customXml" Target="../ink/ink451.xml"/><Relationship Id="rId473" Type="http://schemas.openxmlformats.org/officeDocument/2006/relationships/customXml" Target="../ink/ink472.xml"/><Relationship Id="rId529" Type="http://schemas.openxmlformats.org/officeDocument/2006/relationships/customXml" Target="../ink/ink500.xml"/><Relationship Id="rId30" Type="http://schemas.openxmlformats.org/officeDocument/2006/relationships/image" Target="../media/image247.png"/><Relationship Id="rId126" Type="http://schemas.openxmlformats.org/officeDocument/2006/relationships/image" Target="../media/image295.png"/><Relationship Id="rId168" Type="http://schemas.openxmlformats.org/officeDocument/2006/relationships/image" Target="../media/image316.png"/><Relationship Id="rId333" Type="http://schemas.openxmlformats.org/officeDocument/2006/relationships/customXml" Target="../ink/ink401.xml"/><Relationship Id="rId540" Type="http://schemas.openxmlformats.org/officeDocument/2006/relationships/customXml" Target="../ink/ink506.xml"/><Relationship Id="rId72" Type="http://schemas.openxmlformats.org/officeDocument/2006/relationships/image" Target="../media/image268.png"/><Relationship Id="rId375" Type="http://schemas.openxmlformats.org/officeDocument/2006/relationships/customXml" Target="../ink/ink422.xml"/><Relationship Id="rId3" Type="http://schemas.openxmlformats.org/officeDocument/2006/relationships/customXml" Target="../ink/ink235.xml"/><Relationship Id="rId235" Type="http://schemas.openxmlformats.org/officeDocument/2006/relationships/customXml" Target="../ink/ink351.xml"/><Relationship Id="rId277" Type="http://schemas.openxmlformats.org/officeDocument/2006/relationships/image" Target="../media/image369.png"/><Relationship Id="rId400" Type="http://schemas.openxmlformats.org/officeDocument/2006/relationships/customXml" Target="../ink/ink435.xml"/><Relationship Id="rId442" Type="http://schemas.openxmlformats.org/officeDocument/2006/relationships/image" Target="../media/image450.png"/><Relationship Id="rId484" Type="http://schemas.openxmlformats.org/officeDocument/2006/relationships/image" Target="../media/image471.png"/><Relationship Id="rId137" Type="http://schemas.openxmlformats.org/officeDocument/2006/relationships/customXml" Target="../ink/ink302.xml"/><Relationship Id="rId302" Type="http://schemas.openxmlformats.org/officeDocument/2006/relationships/customXml" Target="../ink/ink385.xml"/><Relationship Id="rId344" Type="http://schemas.openxmlformats.org/officeDocument/2006/relationships/image" Target="../media/image402.png"/><Relationship Id="rId41" Type="http://schemas.openxmlformats.org/officeDocument/2006/relationships/customXml" Target="../ink/ink254.xml"/><Relationship Id="rId83" Type="http://schemas.openxmlformats.org/officeDocument/2006/relationships/customXml" Target="../ink/ink275.xml"/><Relationship Id="rId179" Type="http://schemas.openxmlformats.org/officeDocument/2006/relationships/customXml" Target="../ink/ink323.xml"/><Relationship Id="rId386" Type="http://schemas.openxmlformats.org/officeDocument/2006/relationships/customXml" Target="../ink/ink428.xml"/><Relationship Id="rId551" Type="http://schemas.openxmlformats.org/officeDocument/2006/relationships/image" Target="../media/image504.png"/><Relationship Id="rId190" Type="http://schemas.openxmlformats.org/officeDocument/2006/relationships/image" Target="../media/image327.png"/><Relationship Id="rId204" Type="http://schemas.openxmlformats.org/officeDocument/2006/relationships/image" Target="../media/image334.png"/><Relationship Id="rId246" Type="http://schemas.openxmlformats.org/officeDocument/2006/relationships/image" Target="../media/image354.png"/><Relationship Id="rId288" Type="http://schemas.openxmlformats.org/officeDocument/2006/relationships/customXml" Target="../ink/ink378.xml"/><Relationship Id="rId411" Type="http://schemas.openxmlformats.org/officeDocument/2006/relationships/image" Target="../media/image435.png"/><Relationship Id="rId453" Type="http://schemas.openxmlformats.org/officeDocument/2006/relationships/customXml" Target="../ink/ink462.xml"/><Relationship Id="rId509" Type="http://schemas.openxmlformats.org/officeDocument/2006/relationships/customXml" Target="../ink/ink490.xml"/><Relationship Id="rId106" Type="http://schemas.openxmlformats.org/officeDocument/2006/relationships/image" Target="../media/image285.png"/><Relationship Id="rId313" Type="http://schemas.openxmlformats.org/officeDocument/2006/relationships/image" Target="../media/image387.png"/><Relationship Id="rId495" Type="http://schemas.openxmlformats.org/officeDocument/2006/relationships/customXml" Target="../ink/ink483.xml"/><Relationship Id="rId10" Type="http://schemas.openxmlformats.org/officeDocument/2006/relationships/image" Target="../media/image237.png"/><Relationship Id="rId52" Type="http://schemas.openxmlformats.org/officeDocument/2006/relationships/image" Target="../media/image258.png"/><Relationship Id="rId94" Type="http://schemas.openxmlformats.org/officeDocument/2006/relationships/image" Target="../media/image279.png"/><Relationship Id="rId148" Type="http://schemas.openxmlformats.org/officeDocument/2006/relationships/image" Target="../media/image306.png"/><Relationship Id="rId355" Type="http://schemas.openxmlformats.org/officeDocument/2006/relationships/customXml" Target="../ink/ink412.xml"/><Relationship Id="rId397" Type="http://schemas.openxmlformats.org/officeDocument/2006/relationships/image" Target="../media/image428.png"/><Relationship Id="rId520" Type="http://schemas.openxmlformats.org/officeDocument/2006/relationships/image" Target="../media/image489.png"/><Relationship Id="rId562" Type="http://schemas.openxmlformats.org/officeDocument/2006/relationships/customXml" Target="../ink/ink517.xml"/><Relationship Id="rId215" Type="http://schemas.openxmlformats.org/officeDocument/2006/relationships/customXml" Target="../ink/ink341.xml"/><Relationship Id="rId257" Type="http://schemas.openxmlformats.org/officeDocument/2006/relationships/image" Target="../media/image359.png"/><Relationship Id="rId422" Type="http://schemas.openxmlformats.org/officeDocument/2006/relationships/customXml" Target="../ink/ink446.xml"/><Relationship Id="rId464" Type="http://schemas.openxmlformats.org/officeDocument/2006/relationships/image" Target="../media/image461.png"/><Relationship Id="rId299" Type="http://schemas.openxmlformats.org/officeDocument/2006/relationships/image" Target="../media/image380.png"/><Relationship Id="rId63" Type="http://schemas.openxmlformats.org/officeDocument/2006/relationships/customXml" Target="../ink/ink265.xml"/><Relationship Id="rId159" Type="http://schemas.openxmlformats.org/officeDocument/2006/relationships/customXml" Target="../ink/ink313.xml"/><Relationship Id="rId366" Type="http://schemas.openxmlformats.org/officeDocument/2006/relationships/image" Target="../media/image413.png"/><Relationship Id="rId226" Type="http://schemas.openxmlformats.org/officeDocument/2006/relationships/image" Target="../media/image344.png"/><Relationship Id="rId433" Type="http://schemas.openxmlformats.org/officeDocument/2006/relationships/customXml" Target="../ink/ink452.xml"/><Relationship Id="rId74" Type="http://schemas.openxmlformats.org/officeDocument/2006/relationships/image" Target="../media/image269.png"/><Relationship Id="rId377" Type="http://schemas.openxmlformats.org/officeDocument/2006/relationships/customXml" Target="../ink/ink423.xml"/><Relationship Id="rId500" Type="http://schemas.openxmlformats.org/officeDocument/2006/relationships/image" Target="../media/image479.png"/><Relationship Id="rId5" Type="http://schemas.openxmlformats.org/officeDocument/2006/relationships/customXml" Target="../ink/ink236.xml"/><Relationship Id="rId237" Type="http://schemas.openxmlformats.org/officeDocument/2006/relationships/customXml" Target="../ink/ink352.xml"/><Relationship Id="rId444" Type="http://schemas.openxmlformats.org/officeDocument/2006/relationships/image" Target="../media/image451.png"/><Relationship Id="rId290" Type="http://schemas.openxmlformats.org/officeDocument/2006/relationships/customXml" Target="../ink/ink379.xml"/><Relationship Id="rId304" Type="http://schemas.openxmlformats.org/officeDocument/2006/relationships/customXml" Target="../ink/ink386.xml"/><Relationship Id="rId388" Type="http://schemas.openxmlformats.org/officeDocument/2006/relationships/customXml" Target="../ink/ink429.xml"/><Relationship Id="rId511" Type="http://schemas.openxmlformats.org/officeDocument/2006/relationships/customXml" Target="../ink/ink491.xml"/><Relationship Id="rId85" Type="http://schemas.openxmlformats.org/officeDocument/2006/relationships/customXml" Target="../ink/ink276.xml"/><Relationship Id="rId150" Type="http://schemas.openxmlformats.org/officeDocument/2006/relationships/image" Target="../media/image307.png"/><Relationship Id="rId248" Type="http://schemas.openxmlformats.org/officeDocument/2006/relationships/customXml" Target="../ink/ink358.xml"/><Relationship Id="rId455" Type="http://schemas.openxmlformats.org/officeDocument/2006/relationships/customXml" Target="../ink/ink463.xml"/><Relationship Id="rId12" Type="http://schemas.openxmlformats.org/officeDocument/2006/relationships/image" Target="../media/image238.png"/><Relationship Id="rId108" Type="http://schemas.openxmlformats.org/officeDocument/2006/relationships/image" Target="../media/image286.png"/><Relationship Id="rId315" Type="http://schemas.openxmlformats.org/officeDocument/2006/relationships/image" Target="../media/image388.png"/><Relationship Id="rId522" Type="http://schemas.openxmlformats.org/officeDocument/2006/relationships/image" Target="../media/image490.png"/><Relationship Id="rId96" Type="http://schemas.openxmlformats.org/officeDocument/2006/relationships/image" Target="../media/image280.png"/><Relationship Id="rId161" Type="http://schemas.openxmlformats.org/officeDocument/2006/relationships/customXml" Target="../ink/ink314.xml"/><Relationship Id="rId399" Type="http://schemas.openxmlformats.org/officeDocument/2006/relationships/image" Target="../media/image429.png"/><Relationship Id="rId259" Type="http://schemas.openxmlformats.org/officeDocument/2006/relationships/image" Target="../media/image360.png"/><Relationship Id="rId466" Type="http://schemas.openxmlformats.org/officeDocument/2006/relationships/image" Target="../media/image462.png"/><Relationship Id="rId23" Type="http://schemas.openxmlformats.org/officeDocument/2006/relationships/customXml" Target="../ink/ink245.xml"/><Relationship Id="rId119" Type="http://schemas.openxmlformats.org/officeDocument/2006/relationships/customXml" Target="../ink/ink293.xml"/><Relationship Id="rId326" Type="http://schemas.openxmlformats.org/officeDocument/2006/relationships/image" Target="../media/image393.png"/><Relationship Id="rId533" Type="http://schemas.openxmlformats.org/officeDocument/2006/relationships/customXml" Target="../ink/ink502.xml"/></Relationships>
</file>

<file path=ppt/slides/_rels/slide11.xml.rels><?xml version="1.0" encoding="UTF-8" standalone="yes"?>
<Relationships xmlns="http://schemas.openxmlformats.org/package/2006/relationships"><Relationship Id="rId117" Type="http://schemas.openxmlformats.org/officeDocument/2006/relationships/customXml" Target="../ink/ink576.xml"/><Relationship Id="rId21" Type="http://schemas.openxmlformats.org/officeDocument/2006/relationships/customXml" Target="../ink/ink528.xml"/><Relationship Id="rId42" Type="http://schemas.openxmlformats.org/officeDocument/2006/relationships/image" Target="../media/image532.png"/><Relationship Id="rId63" Type="http://schemas.openxmlformats.org/officeDocument/2006/relationships/customXml" Target="../ink/ink549.xml"/><Relationship Id="rId84" Type="http://schemas.openxmlformats.org/officeDocument/2006/relationships/image" Target="../media/image553.png"/><Relationship Id="rId138" Type="http://schemas.openxmlformats.org/officeDocument/2006/relationships/image" Target="../media/image579.png"/><Relationship Id="rId159" Type="http://schemas.openxmlformats.org/officeDocument/2006/relationships/customXml" Target="../ink/ink597.xml"/><Relationship Id="rId170" Type="http://schemas.openxmlformats.org/officeDocument/2006/relationships/customXml" Target="../ink/ink603.xml"/><Relationship Id="rId191" Type="http://schemas.openxmlformats.org/officeDocument/2006/relationships/customXml" Target="../ink/ink614.xml"/><Relationship Id="rId107" Type="http://schemas.openxmlformats.org/officeDocument/2006/relationships/customXml" Target="../ink/ink571.xml"/><Relationship Id="rId11" Type="http://schemas.openxmlformats.org/officeDocument/2006/relationships/customXml" Target="../ink/ink523.xml"/><Relationship Id="rId32" Type="http://schemas.openxmlformats.org/officeDocument/2006/relationships/image" Target="../media/image527.png"/><Relationship Id="rId53" Type="http://schemas.openxmlformats.org/officeDocument/2006/relationships/customXml" Target="../ink/ink544.xml"/><Relationship Id="rId74" Type="http://schemas.openxmlformats.org/officeDocument/2006/relationships/image" Target="../media/image548.png"/><Relationship Id="rId128" Type="http://schemas.openxmlformats.org/officeDocument/2006/relationships/image" Target="../media/image574.png"/><Relationship Id="rId149" Type="http://schemas.openxmlformats.org/officeDocument/2006/relationships/customXml" Target="../ink/ink592.xml"/><Relationship Id="rId5" Type="http://schemas.openxmlformats.org/officeDocument/2006/relationships/customXml" Target="../ink/ink520.xml"/><Relationship Id="rId95" Type="http://schemas.openxmlformats.org/officeDocument/2006/relationships/customXml" Target="../ink/ink565.xml"/><Relationship Id="rId160" Type="http://schemas.openxmlformats.org/officeDocument/2006/relationships/image" Target="../media/image590.png"/><Relationship Id="rId181" Type="http://schemas.openxmlformats.org/officeDocument/2006/relationships/image" Target="../media/image600.png"/><Relationship Id="rId22" Type="http://schemas.openxmlformats.org/officeDocument/2006/relationships/image" Target="../media/image522.png"/><Relationship Id="rId43" Type="http://schemas.openxmlformats.org/officeDocument/2006/relationships/customXml" Target="../ink/ink539.xml"/><Relationship Id="rId64" Type="http://schemas.openxmlformats.org/officeDocument/2006/relationships/image" Target="../media/image543.png"/><Relationship Id="rId118" Type="http://schemas.openxmlformats.org/officeDocument/2006/relationships/image" Target="../media/image569.png"/><Relationship Id="rId139" Type="http://schemas.openxmlformats.org/officeDocument/2006/relationships/customXml" Target="../ink/ink587.xml"/><Relationship Id="rId85" Type="http://schemas.openxmlformats.org/officeDocument/2006/relationships/customXml" Target="../ink/ink560.xml"/><Relationship Id="rId150" Type="http://schemas.openxmlformats.org/officeDocument/2006/relationships/image" Target="../media/image585.png"/><Relationship Id="rId171" Type="http://schemas.openxmlformats.org/officeDocument/2006/relationships/image" Target="../media/image595.png"/><Relationship Id="rId192" Type="http://schemas.openxmlformats.org/officeDocument/2006/relationships/image" Target="../media/image605.png"/><Relationship Id="rId12" Type="http://schemas.openxmlformats.org/officeDocument/2006/relationships/image" Target="../media/image517.png"/><Relationship Id="rId33" Type="http://schemas.openxmlformats.org/officeDocument/2006/relationships/customXml" Target="../ink/ink534.xml"/><Relationship Id="rId108" Type="http://schemas.openxmlformats.org/officeDocument/2006/relationships/image" Target="../media/image564.png"/><Relationship Id="rId129" Type="http://schemas.openxmlformats.org/officeDocument/2006/relationships/customXml" Target="../ink/ink582.xml"/><Relationship Id="rId54" Type="http://schemas.openxmlformats.org/officeDocument/2006/relationships/image" Target="../media/image538.png"/><Relationship Id="rId75" Type="http://schemas.openxmlformats.org/officeDocument/2006/relationships/customXml" Target="../ink/ink555.xml"/><Relationship Id="rId96" Type="http://schemas.openxmlformats.org/officeDocument/2006/relationships/image" Target="../media/image559.png"/><Relationship Id="rId140" Type="http://schemas.openxmlformats.org/officeDocument/2006/relationships/image" Target="../media/image580.png"/><Relationship Id="rId161" Type="http://schemas.openxmlformats.org/officeDocument/2006/relationships/customXml" Target="../ink/ink598.xml"/><Relationship Id="rId182" Type="http://schemas.openxmlformats.org/officeDocument/2006/relationships/customXml" Target="../ink/ink609.xml"/><Relationship Id="rId6" Type="http://schemas.openxmlformats.org/officeDocument/2006/relationships/image" Target="../media/image514.png"/><Relationship Id="rId23" Type="http://schemas.openxmlformats.org/officeDocument/2006/relationships/customXml" Target="../ink/ink529.xml"/><Relationship Id="rId119" Type="http://schemas.openxmlformats.org/officeDocument/2006/relationships/customXml" Target="../ink/ink577.xml"/><Relationship Id="rId44" Type="http://schemas.openxmlformats.org/officeDocument/2006/relationships/image" Target="../media/image533.png"/><Relationship Id="rId65" Type="http://schemas.openxmlformats.org/officeDocument/2006/relationships/customXml" Target="../ink/ink550.xml"/><Relationship Id="rId86" Type="http://schemas.openxmlformats.org/officeDocument/2006/relationships/image" Target="../media/image554.png"/><Relationship Id="rId130" Type="http://schemas.openxmlformats.org/officeDocument/2006/relationships/image" Target="../media/image575.png"/><Relationship Id="rId151" Type="http://schemas.openxmlformats.org/officeDocument/2006/relationships/customXml" Target="../ink/ink593.xml"/><Relationship Id="rId172" Type="http://schemas.openxmlformats.org/officeDocument/2006/relationships/customXml" Target="../ink/ink604.xml"/><Relationship Id="rId193" Type="http://schemas.openxmlformats.org/officeDocument/2006/relationships/customXml" Target="../ink/ink615.xml"/><Relationship Id="rId13" Type="http://schemas.openxmlformats.org/officeDocument/2006/relationships/customXml" Target="../ink/ink524.xml"/><Relationship Id="rId109" Type="http://schemas.openxmlformats.org/officeDocument/2006/relationships/customXml" Target="../ink/ink572.xml"/><Relationship Id="rId34" Type="http://schemas.openxmlformats.org/officeDocument/2006/relationships/image" Target="../media/image528.png"/><Relationship Id="rId55" Type="http://schemas.openxmlformats.org/officeDocument/2006/relationships/customXml" Target="../ink/ink545.xml"/><Relationship Id="rId76" Type="http://schemas.openxmlformats.org/officeDocument/2006/relationships/image" Target="../media/image549.png"/><Relationship Id="rId97" Type="http://schemas.openxmlformats.org/officeDocument/2006/relationships/customXml" Target="../ink/ink566.xml"/><Relationship Id="rId120" Type="http://schemas.openxmlformats.org/officeDocument/2006/relationships/image" Target="../media/image570.png"/><Relationship Id="rId141" Type="http://schemas.openxmlformats.org/officeDocument/2006/relationships/customXml" Target="../ink/ink588.xml"/><Relationship Id="rId7" Type="http://schemas.openxmlformats.org/officeDocument/2006/relationships/customXml" Target="../ink/ink521.xml"/><Relationship Id="rId71" Type="http://schemas.openxmlformats.org/officeDocument/2006/relationships/customXml" Target="../ink/ink553.xml"/><Relationship Id="rId92" Type="http://schemas.openxmlformats.org/officeDocument/2006/relationships/image" Target="../media/image557.png"/><Relationship Id="rId162" Type="http://schemas.openxmlformats.org/officeDocument/2006/relationships/image" Target="../media/image591.png"/><Relationship Id="rId183" Type="http://schemas.openxmlformats.org/officeDocument/2006/relationships/image" Target="../media/image601.png"/><Relationship Id="rId2" Type="http://schemas.openxmlformats.org/officeDocument/2006/relationships/image" Target="../media/image512.emf"/><Relationship Id="rId29" Type="http://schemas.openxmlformats.org/officeDocument/2006/relationships/customXml" Target="../ink/ink532.xml"/><Relationship Id="rId24" Type="http://schemas.openxmlformats.org/officeDocument/2006/relationships/image" Target="../media/image523.png"/><Relationship Id="rId40" Type="http://schemas.openxmlformats.org/officeDocument/2006/relationships/image" Target="../media/image531.png"/><Relationship Id="rId45" Type="http://schemas.openxmlformats.org/officeDocument/2006/relationships/customXml" Target="../ink/ink540.xml"/><Relationship Id="rId66" Type="http://schemas.openxmlformats.org/officeDocument/2006/relationships/image" Target="../media/image544.png"/><Relationship Id="rId87" Type="http://schemas.openxmlformats.org/officeDocument/2006/relationships/customXml" Target="../ink/ink561.xml"/><Relationship Id="rId110" Type="http://schemas.openxmlformats.org/officeDocument/2006/relationships/image" Target="../media/image565.png"/><Relationship Id="rId115" Type="http://schemas.openxmlformats.org/officeDocument/2006/relationships/customXml" Target="../ink/ink575.xml"/><Relationship Id="rId131" Type="http://schemas.openxmlformats.org/officeDocument/2006/relationships/customXml" Target="../ink/ink583.xml"/><Relationship Id="rId136" Type="http://schemas.openxmlformats.org/officeDocument/2006/relationships/image" Target="../media/image578.png"/><Relationship Id="rId157" Type="http://schemas.openxmlformats.org/officeDocument/2006/relationships/customXml" Target="../ink/ink596.xml"/><Relationship Id="rId178" Type="http://schemas.openxmlformats.org/officeDocument/2006/relationships/customXml" Target="../ink/ink607.xml"/><Relationship Id="rId61" Type="http://schemas.openxmlformats.org/officeDocument/2006/relationships/customXml" Target="../ink/ink548.xml"/><Relationship Id="rId82" Type="http://schemas.openxmlformats.org/officeDocument/2006/relationships/image" Target="../media/image552.png"/><Relationship Id="rId152" Type="http://schemas.openxmlformats.org/officeDocument/2006/relationships/image" Target="../media/image586.png"/><Relationship Id="rId173" Type="http://schemas.openxmlformats.org/officeDocument/2006/relationships/image" Target="../media/image596.png"/><Relationship Id="rId194" Type="http://schemas.openxmlformats.org/officeDocument/2006/relationships/image" Target="../media/image606.png"/><Relationship Id="rId19" Type="http://schemas.openxmlformats.org/officeDocument/2006/relationships/customXml" Target="../ink/ink527.xml"/><Relationship Id="rId14" Type="http://schemas.openxmlformats.org/officeDocument/2006/relationships/image" Target="../media/image518.png"/><Relationship Id="rId30" Type="http://schemas.openxmlformats.org/officeDocument/2006/relationships/image" Target="../media/image526.png"/><Relationship Id="rId35" Type="http://schemas.openxmlformats.org/officeDocument/2006/relationships/customXml" Target="../ink/ink535.xml"/><Relationship Id="rId56" Type="http://schemas.openxmlformats.org/officeDocument/2006/relationships/image" Target="../media/image539.png"/><Relationship Id="rId77" Type="http://schemas.openxmlformats.org/officeDocument/2006/relationships/customXml" Target="../ink/ink556.xml"/><Relationship Id="rId100" Type="http://schemas.openxmlformats.org/officeDocument/2006/relationships/image" Target="../media/image561.png"/><Relationship Id="rId105" Type="http://schemas.openxmlformats.org/officeDocument/2006/relationships/customXml" Target="../ink/ink570.xml"/><Relationship Id="rId126" Type="http://schemas.openxmlformats.org/officeDocument/2006/relationships/image" Target="../media/image573.png"/><Relationship Id="rId147" Type="http://schemas.openxmlformats.org/officeDocument/2006/relationships/customXml" Target="../ink/ink591.xml"/><Relationship Id="rId168" Type="http://schemas.openxmlformats.org/officeDocument/2006/relationships/customXml" Target="../ink/ink602.xml"/><Relationship Id="rId8" Type="http://schemas.openxmlformats.org/officeDocument/2006/relationships/image" Target="../media/image515.png"/><Relationship Id="rId51" Type="http://schemas.openxmlformats.org/officeDocument/2006/relationships/customXml" Target="../ink/ink543.xml"/><Relationship Id="rId72" Type="http://schemas.openxmlformats.org/officeDocument/2006/relationships/image" Target="../media/image547.png"/><Relationship Id="rId93" Type="http://schemas.openxmlformats.org/officeDocument/2006/relationships/customXml" Target="../ink/ink564.xml"/><Relationship Id="rId98" Type="http://schemas.openxmlformats.org/officeDocument/2006/relationships/image" Target="../media/image560.png"/><Relationship Id="rId121" Type="http://schemas.openxmlformats.org/officeDocument/2006/relationships/customXml" Target="../ink/ink578.xml"/><Relationship Id="rId142" Type="http://schemas.openxmlformats.org/officeDocument/2006/relationships/image" Target="../media/image581.png"/><Relationship Id="rId163" Type="http://schemas.openxmlformats.org/officeDocument/2006/relationships/customXml" Target="../ink/ink599.xml"/><Relationship Id="rId184" Type="http://schemas.openxmlformats.org/officeDocument/2006/relationships/customXml" Target="../ink/ink610.xml"/><Relationship Id="rId189" Type="http://schemas.openxmlformats.org/officeDocument/2006/relationships/customXml" Target="../ink/ink613.xml"/><Relationship Id="rId3" Type="http://schemas.openxmlformats.org/officeDocument/2006/relationships/customXml" Target="../ink/ink519.xml"/><Relationship Id="rId25" Type="http://schemas.openxmlformats.org/officeDocument/2006/relationships/customXml" Target="../ink/ink530.xml"/><Relationship Id="rId46" Type="http://schemas.openxmlformats.org/officeDocument/2006/relationships/image" Target="../media/image534.png"/><Relationship Id="rId67" Type="http://schemas.openxmlformats.org/officeDocument/2006/relationships/customXml" Target="../ink/ink551.xml"/><Relationship Id="rId116" Type="http://schemas.openxmlformats.org/officeDocument/2006/relationships/image" Target="../media/image568.png"/><Relationship Id="rId137" Type="http://schemas.openxmlformats.org/officeDocument/2006/relationships/customXml" Target="../ink/ink586.xml"/><Relationship Id="rId158" Type="http://schemas.openxmlformats.org/officeDocument/2006/relationships/image" Target="../media/image589.png"/><Relationship Id="rId20" Type="http://schemas.openxmlformats.org/officeDocument/2006/relationships/image" Target="../media/image521.png"/><Relationship Id="rId41" Type="http://schemas.openxmlformats.org/officeDocument/2006/relationships/customXml" Target="../ink/ink538.xml"/><Relationship Id="rId62" Type="http://schemas.openxmlformats.org/officeDocument/2006/relationships/image" Target="../media/image542.png"/><Relationship Id="rId83" Type="http://schemas.openxmlformats.org/officeDocument/2006/relationships/customXml" Target="../ink/ink559.xml"/><Relationship Id="rId88" Type="http://schemas.openxmlformats.org/officeDocument/2006/relationships/image" Target="../media/image555.png"/><Relationship Id="rId111" Type="http://schemas.openxmlformats.org/officeDocument/2006/relationships/customXml" Target="../ink/ink573.xml"/><Relationship Id="rId132" Type="http://schemas.openxmlformats.org/officeDocument/2006/relationships/image" Target="../media/image576.png"/><Relationship Id="rId153" Type="http://schemas.openxmlformats.org/officeDocument/2006/relationships/customXml" Target="../ink/ink594.xml"/><Relationship Id="rId174" Type="http://schemas.openxmlformats.org/officeDocument/2006/relationships/customXml" Target="../ink/ink605.xml"/><Relationship Id="rId179" Type="http://schemas.openxmlformats.org/officeDocument/2006/relationships/image" Target="../media/image599.png"/><Relationship Id="rId195" Type="http://schemas.openxmlformats.org/officeDocument/2006/relationships/customXml" Target="../ink/ink616.xml"/><Relationship Id="rId190" Type="http://schemas.openxmlformats.org/officeDocument/2006/relationships/image" Target="../media/image604.png"/><Relationship Id="rId15" Type="http://schemas.openxmlformats.org/officeDocument/2006/relationships/customXml" Target="../ink/ink525.xml"/><Relationship Id="rId36" Type="http://schemas.openxmlformats.org/officeDocument/2006/relationships/image" Target="../media/image529.png"/><Relationship Id="rId57" Type="http://schemas.openxmlformats.org/officeDocument/2006/relationships/customXml" Target="../ink/ink546.xml"/><Relationship Id="rId106" Type="http://schemas.openxmlformats.org/officeDocument/2006/relationships/image" Target="../media/image563.png"/><Relationship Id="rId127" Type="http://schemas.openxmlformats.org/officeDocument/2006/relationships/customXml" Target="../ink/ink581.xml"/><Relationship Id="rId10" Type="http://schemas.openxmlformats.org/officeDocument/2006/relationships/image" Target="../media/image516.png"/><Relationship Id="rId31" Type="http://schemas.openxmlformats.org/officeDocument/2006/relationships/customXml" Target="../ink/ink533.xml"/><Relationship Id="rId52" Type="http://schemas.openxmlformats.org/officeDocument/2006/relationships/image" Target="../media/image537.png"/><Relationship Id="rId73" Type="http://schemas.openxmlformats.org/officeDocument/2006/relationships/customXml" Target="../ink/ink554.xml"/><Relationship Id="rId78" Type="http://schemas.openxmlformats.org/officeDocument/2006/relationships/image" Target="../media/image550.png"/><Relationship Id="rId94" Type="http://schemas.openxmlformats.org/officeDocument/2006/relationships/image" Target="../media/image558.png"/><Relationship Id="rId99" Type="http://schemas.openxmlformats.org/officeDocument/2006/relationships/customXml" Target="../ink/ink567.xml"/><Relationship Id="rId101" Type="http://schemas.openxmlformats.org/officeDocument/2006/relationships/customXml" Target="../ink/ink568.xml"/><Relationship Id="rId122" Type="http://schemas.openxmlformats.org/officeDocument/2006/relationships/image" Target="../media/image571.png"/><Relationship Id="rId143" Type="http://schemas.openxmlformats.org/officeDocument/2006/relationships/customXml" Target="../ink/ink589.xml"/><Relationship Id="rId148" Type="http://schemas.openxmlformats.org/officeDocument/2006/relationships/image" Target="../media/image584.png"/><Relationship Id="rId164" Type="http://schemas.openxmlformats.org/officeDocument/2006/relationships/customXml" Target="../ink/ink600.xml"/><Relationship Id="rId169" Type="http://schemas.openxmlformats.org/officeDocument/2006/relationships/image" Target="../media/image594.png"/><Relationship Id="rId185" Type="http://schemas.openxmlformats.org/officeDocument/2006/relationships/customXml" Target="../ink/ink611.xml"/><Relationship Id="rId4" Type="http://schemas.openxmlformats.org/officeDocument/2006/relationships/image" Target="../media/image513.png"/><Relationship Id="rId9" Type="http://schemas.openxmlformats.org/officeDocument/2006/relationships/customXml" Target="../ink/ink522.xml"/><Relationship Id="rId180" Type="http://schemas.openxmlformats.org/officeDocument/2006/relationships/customXml" Target="../ink/ink608.xml"/><Relationship Id="rId26" Type="http://schemas.openxmlformats.org/officeDocument/2006/relationships/image" Target="../media/image524.png"/><Relationship Id="rId47" Type="http://schemas.openxmlformats.org/officeDocument/2006/relationships/customXml" Target="../ink/ink541.xml"/><Relationship Id="rId68" Type="http://schemas.openxmlformats.org/officeDocument/2006/relationships/image" Target="../media/image545.png"/><Relationship Id="rId89" Type="http://schemas.openxmlformats.org/officeDocument/2006/relationships/customXml" Target="../ink/ink562.xml"/><Relationship Id="rId112" Type="http://schemas.openxmlformats.org/officeDocument/2006/relationships/image" Target="../media/image566.png"/><Relationship Id="rId133" Type="http://schemas.openxmlformats.org/officeDocument/2006/relationships/customXml" Target="../ink/ink584.xml"/><Relationship Id="rId154" Type="http://schemas.openxmlformats.org/officeDocument/2006/relationships/image" Target="../media/image587.png"/><Relationship Id="rId175" Type="http://schemas.openxmlformats.org/officeDocument/2006/relationships/image" Target="../media/image597.png"/><Relationship Id="rId196" Type="http://schemas.openxmlformats.org/officeDocument/2006/relationships/image" Target="../media/image607.png"/><Relationship Id="rId16" Type="http://schemas.openxmlformats.org/officeDocument/2006/relationships/image" Target="../media/image519.png"/><Relationship Id="rId37" Type="http://schemas.openxmlformats.org/officeDocument/2006/relationships/customXml" Target="../ink/ink536.xml"/><Relationship Id="rId58" Type="http://schemas.openxmlformats.org/officeDocument/2006/relationships/image" Target="../media/image540.png"/><Relationship Id="rId79" Type="http://schemas.openxmlformats.org/officeDocument/2006/relationships/customXml" Target="../ink/ink557.xml"/><Relationship Id="rId102" Type="http://schemas.openxmlformats.org/officeDocument/2006/relationships/image" Target="../media/image31.png"/><Relationship Id="rId123" Type="http://schemas.openxmlformats.org/officeDocument/2006/relationships/customXml" Target="../ink/ink579.xml"/><Relationship Id="rId144" Type="http://schemas.openxmlformats.org/officeDocument/2006/relationships/image" Target="../media/image582.png"/><Relationship Id="rId90" Type="http://schemas.openxmlformats.org/officeDocument/2006/relationships/image" Target="../media/image556.png"/><Relationship Id="rId165" Type="http://schemas.openxmlformats.org/officeDocument/2006/relationships/image" Target="../media/image592.png"/><Relationship Id="rId186" Type="http://schemas.openxmlformats.org/officeDocument/2006/relationships/image" Target="../media/image602.png"/><Relationship Id="rId27" Type="http://schemas.openxmlformats.org/officeDocument/2006/relationships/customXml" Target="../ink/ink531.xml"/><Relationship Id="rId48" Type="http://schemas.openxmlformats.org/officeDocument/2006/relationships/image" Target="../media/image535.png"/><Relationship Id="rId69" Type="http://schemas.openxmlformats.org/officeDocument/2006/relationships/customXml" Target="../ink/ink552.xml"/><Relationship Id="rId113" Type="http://schemas.openxmlformats.org/officeDocument/2006/relationships/customXml" Target="../ink/ink574.xml"/><Relationship Id="rId134" Type="http://schemas.openxmlformats.org/officeDocument/2006/relationships/image" Target="../media/image577.png"/><Relationship Id="rId80" Type="http://schemas.openxmlformats.org/officeDocument/2006/relationships/image" Target="../media/image551.png"/><Relationship Id="rId155" Type="http://schemas.openxmlformats.org/officeDocument/2006/relationships/customXml" Target="../ink/ink595.xml"/><Relationship Id="rId176" Type="http://schemas.openxmlformats.org/officeDocument/2006/relationships/customXml" Target="../ink/ink606.xml"/><Relationship Id="rId197" Type="http://schemas.openxmlformats.org/officeDocument/2006/relationships/customXml" Target="../ink/ink617.xml"/><Relationship Id="rId17" Type="http://schemas.openxmlformats.org/officeDocument/2006/relationships/customXml" Target="../ink/ink526.xml"/><Relationship Id="rId38" Type="http://schemas.openxmlformats.org/officeDocument/2006/relationships/image" Target="../media/image530.png"/><Relationship Id="rId59" Type="http://schemas.openxmlformats.org/officeDocument/2006/relationships/customXml" Target="../ink/ink547.xml"/><Relationship Id="rId103" Type="http://schemas.openxmlformats.org/officeDocument/2006/relationships/customXml" Target="../ink/ink569.xml"/><Relationship Id="rId124" Type="http://schemas.openxmlformats.org/officeDocument/2006/relationships/image" Target="../media/image572.png"/><Relationship Id="rId70" Type="http://schemas.openxmlformats.org/officeDocument/2006/relationships/image" Target="../media/image546.png"/><Relationship Id="rId91" Type="http://schemas.openxmlformats.org/officeDocument/2006/relationships/customXml" Target="../ink/ink563.xml"/><Relationship Id="rId145" Type="http://schemas.openxmlformats.org/officeDocument/2006/relationships/customXml" Target="../ink/ink590.xml"/><Relationship Id="rId166" Type="http://schemas.openxmlformats.org/officeDocument/2006/relationships/customXml" Target="../ink/ink601.xml"/><Relationship Id="rId187" Type="http://schemas.openxmlformats.org/officeDocument/2006/relationships/customXml" Target="../ink/ink612.xml"/><Relationship Id="rId1" Type="http://schemas.openxmlformats.org/officeDocument/2006/relationships/slideLayout" Target="../slideLayouts/slideLayout1.xml"/><Relationship Id="rId28" Type="http://schemas.openxmlformats.org/officeDocument/2006/relationships/image" Target="../media/image525.png"/><Relationship Id="rId49" Type="http://schemas.openxmlformats.org/officeDocument/2006/relationships/customXml" Target="../ink/ink542.xml"/><Relationship Id="rId114" Type="http://schemas.openxmlformats.org/officeDocument/2006/relationships/image" Target="../media/image567.png"/><Relationship Id="rId60" Type="http://schemas.openxmlformats.org/officeDocument/2006/relationships/image" Target="../media/image541.png"/><Relationship Id="rId81" Type="http://schemas.openxmlformats.org/officeDocument/2006/relationships/customXml" Target="../ink/ink558.xml"/><Relationship Id="rId135" Type="http://schemas.openxmlformats.org/officeDocument/2006/relationships/customXml" Target="../ink/ink585.xml"/><Relationship Id="rId156" Type="http://schemas.openxmlformats.org/officeDocument/2006/relationships/image" Target="../media/image588.png"/><Relationship Id="rId177" Type="http://schemas.openxmlformats.org/officeDocument/2006/relationships/image" Target="../media/image598.png"/><Relationship Id="rId198" Type="http://schemas.openxmlformats.org/officeDocument/2006/relationships/image" Target="../media/image608.png"/><Relationship Id="rId18" Type="http://schemas.openxmlformats.org/officeDocument/2006/relationships/image" Target="../media/image520.png"/><Relationship Id="rId39" Type="http://schemas.openxmlformats.org/officeDocument/2006/relationships/customXml" Target="../ink/ink537.xml"/><Relationship Id="rId50" Type="http://schemas.openxmlformats.org/officeDocument/2006/relationships/image" Target="../media/image536.png"/><Relationship Id="rId104" Type="http://schemas.openxmlformats.org/officeDocument/2006/relationships/image" Target="../media/image562.png"/><Relationship Id="rId125" Type="http://schemas.openxmlformats.org/officeDocument/2006/relationships/customXml" Target="../ink/ink580.xml"/><Relationship Id="rId146" Type="http://schemas.openxmlformats.org/officeDocument/2006/relationships/image" Target="../media/image583.png"/><Relationship Id="rId167" Type="http://schemas.openxmlformats.org/officeDocument/2006/relationships/image" Target="../media/image593.png"/><Relationship Id="rId188" Type="http://schemas.openxmlformats.org/officeDocument/2006/relationships/image" Target="../media/image603.png"/></Relationships>
</file>

<file path=ppt/slides/_rels/slide12.xml.rels><?xml version="1.0" encoding="UTF-8" standalone="yes"?>
<Relationships xmlns="http://schemas.openxmlformats.org/package/2006/relationships"><Relationship Id="rId117" Type="http://schemas.openxmlformats.org/officeDocument/2006/relationships/customXml" Target="../ink/ink675.xml"/><Relationship Id="rId21" Type="http://schemas.openxmlformats.org/officeDocument/2006/relationships/customXml" Target="../ink/ink627.xml"/><Relationship Id="rId63" Type="http://schemas.openxmlformats.org/officeDocument/2006/relationships/customXml" Target="../ink/ink648.xml"/><Relationship Id="rId159" Type="http://schemas.openxmlformats.org/officeDocument/2006/relationships/customXml" Target="../ink/ink696.xml"/><Relationship Id="rId170" Type="http://schemas.openxmlformats.org/officeDocument/2006/relationships/customXml" Target="../ink/ink702.xml"/><Relationship Id="rId226" Type="http://schemas.openxmlformats.org/officeDocument/2006/relationships/customXml" Target="../ink/ink731.xml"/><Relationship Id="rId268" Type="http://schemas.openxmlformats.org/officeDocument/2006/relationships/image" Target="../media/image739.png"/><Relationship Id="rId32" Type="http://schemas.openxmlformats.org/officeDocument/2006/relationships/image" Target="../media/image624.png"/><Relationship Id="rId74" Type="http://schemas.openxmlformats.org/officeDocument/2006/relationships/image" Target="../media/image644.png"/><Relationship Id="rId128" Type="http://schemas.openxmlformats.org/officeDocument/2006/relationships/image" Target="../media/image671.png"/><Relationship Id="rId5" Type="http://schemas.openxmlformats.org/officeDocument/2006/relationships/customXml" Target="../ink/ink619.xml"/><Relationship Id="rId95" Type="http://schemas.openxmlformats.org/officeDocument/2006/relationships/customXml" Target="../ink/ink664.xml"/><Relationship Id="rId160" Type="http://schemas.openxmlformats.org/officeDocument/2006/relationships/image" Target="../media/image687.png"/><Relationship Id="rId181" Type="http://schemas.openxmlformats.org/officeDocument/2006/relationships/customXml" Target="../ink/ink708.xml"/><Relationship Id="rId216" Type="http://schemas.openxmlformats.org/officeDocument/2006/relationships/customXml" Target="../ink/ink726.xml"/><Relationship Id="rId237" Type="http://schemas.openxmlformats.org/officeDocument/2006/relationships/customXml" Target="../ink/ink737.xml"/><Relationship Id="rId258" Type="http://schemas.openxmlformats.org/officeDocument/2006/relationships/image" Target="../media/image734.png"/><Relationship Id="rId22" Type="http://schemas.openxmlformats.org/officeDocument/2006/relationships/image" Target="../media/image619.png"/><Relationship Id="rId43" Type="http://schemas.openxmlformats.org/officeDocument/2006/relationships/customXml" Target="../ink/ink638.xml"/><Relationship Id="rId64" Type="http://schemas.openxmlformats.org/officeDocument/2006/relationships/image" Target="../media/image639.png"/><Relationship Id="rId118" Type="http://schemas.openxmlformats.org/officeDocument/2006/relationships/image" Target="../media/image666.png"/><Relationship Id="rId139" Type="http://schemas.openxmlformats.org/officeDocument/2006/relationships/customXml" Target="../ink/ink686.xml"/><Relationship Id="rId85" Type="http://schemas.openxmlformats.org/officeDocument/2006/relationships/customXml" Target="../ink/ink659.xml"/><Relationship Id="rId150" Type="http://schemas.openxmlformats.org/officeDocument/2006/relationships/image" Target="../media/image682.png"/><Relationship Id="rId171" Type="http://schemas.openxmlformats.org/officeDocument/2006/relationships/image" Target="../media/image692.png"/><Relationship Id="rId192" Type="http://schemas.openxmlformats.org/officeDocument/2006/relationships/customXml" Target="../ink/ink714.xml"/><Relationship Id="rId206" Type="http://schemas.openxmlformats.org/officeDocument/2006/relationships/customXml" Target="../ink/ink721.xml"/><Relationship Id="rId227" Type="http://schemas.openxmlformats.org/officeDocument/2006/relationships/image" Target="../media/image719.png"/><Relationship Id="rId248" Type="http://schemas.openxmlformats.org/officeDocument/2006/relationships/image" Target="../media/image729.png"/><Relationship Id="rId269" Type="http://schemas.openxmlformats.org/officeDocument/2006/relationships/customXml" Target="../ink/ink753.xml"/><Relationship Id="rId12" Type="http://schemas.openxmlformats.org/officeDocument/2006/relationships/image" Target="../media/image614.png"/><Relationship Id="rId33" Type="http://schemas.openxmlformats.org/officeDocument/2006/relationships/customXml" Target="../ink/ink633.xml"/><Relationship Id="rId108" Type="http://schemas.openxmlformats.org/officeDocument/2006/relationships/image" Target="../media/image661.png"/><Relationship Id="rId129" Type="http://schemas.openxmlformats.org/officeDocument/2006/relationships/customXml" Target="../ink/ink681.xml"/><Relationship Id="rId54" Type="http://schemas.openxmlformats.org/officeDocument/2006/relationships/image" Target="../media/image635.png"/><Relationship Id="rId75" Type="http://schemas.openxmlformats.org/officeDocument/2006/relationships/customXml" Target="../ink/ink654.xml"/><Relationship Id="rId96" Type="http://schemas.openxmlformats.org/officeDocument/2006/relationships/image" Target="../media/image655.png"/><Relationship Id="rId140" Type="http://schemas.openxmlformats.org/officeDocument/2006/relationships/image" Target="../media/image677.png"/><Relationship Id="rId161" Type="http://schemas.openxmlformats.org/officeDocument/2006/relationships/customXml" Target="../ink/ink697.xml"/><Relationship Id="rId182" Type="http://schemas.openxmlformats.org/officeDocument/2006/relationships/image" Target="../media/image697.png"/><Relationship Id="rId217" Type="http://schemas.openxmlformats.org/officeDocument/2006/relationships/image" Target="../media/image714.png"/><Relationship Id="rId6" Type="http://schemas.openxmlformats.org/officeDocument/2006/relationships/image" Target="../media/image611.png"/><Relationship Id="rId238" Type="http://schemas.openxmlformats.org/officeDocument/2006/relationships/image" Target="../media/image724.png"/><Relationship Id="rId259" Type="http://schemas.openxmlformats.org/officeDocument/2006/relationships/customXml" Target="../ink/ink748.xml"/><Relationship Id="rId23" Type="http://schemas.openxmlformats.org/officeDocument/2006/relationships/customXml" Target="../ink/ink628.xml"/><Relationship Id="rId119" Type="http://schemas.openxmlformats.org/officeDocument/2006/relationships/customXml" Target="../ink/ink676.xml"/><Relationship Id="rId270" Type="http://schemas.openxmlformats.org/officeDocument/2006/relationships/image" Target="../media/image740.png"/><Relationship Id="rId44" Type="http://schemas.openxmlformats.org/officeDocument/2006/relationships/image" Target="../media/image630.png"/><Relationship Id="rId65" Type="http://schemas.openxmlformats.org/officeDocument/2006/relationships/customXml" Target="../ink/ink649.xml"/><Relationship Id="rId86" Type="http://schemas.openxmlformats.org/officeDocument/2006/relationships/image" Target="../media/image650.png"/><Relationship Id="rId130" Type="http://schemas.openxmlformats.org/officeDocument/2006/relationships/image" Target="../media/image672.png"/><Relationship Id="rId151" Type="http://schemas.openxmlformats.org/officeDocument/2006/relationships/customXml" Target="../ink/ink692.xml"/><Relationship Id="rId172" Type="http://schemas.openxmlformats.org/officeDocument/2006/relationships/customXml" Target="../ink/ink703.xml"/><Relationship Id="rId193" Type="http://schemas.openxmlformats.org/officeDocument/2006/relationships/image" Target="../media/image702.png"/><Relationship Id="rId207" Type="http://schemas.openxmlformats.org/officeDocument/2006/relationships/image" Target="../media/image709.png"/><Relationship Id="rId228" Type="http://schemas.openxmlformats.org/officeDocument/2006/relationships/customXml" Target="../ink/ink732.xml"/><Relationship Id="rId249" Type="http://schemas.openxmlformats.org/officeDocument/2006/relationships/customXml" Target="../ink/ink743.xml"/><Relationship Id="rId13" Type="http://schemas.openxmlformats.org/officeDocument/2006/relationships/customXml" Target="../ink/ink623.xml"/><Relationship Id="rId109" Type="http://schemas.openxmlformats.org/officeDocument/2006/relationships/customXml" Target="../ink/ink671.xml"/><Relationship Id="rId260" Type="http://schemas.openxmlformats.org/officeDocument/2006/relationships/image" Target="../media/image735.png"/><Relationship Id="rId34" Type="http://schemas.openxmlformats.org/officeDocument/2006/relationships/image" Target="../media/image625.png"/><Relationship Id="rId55" Type="http://schemas.openxmlformats.org/officeDocument/2006/relationships/customXml" Target="../ink/ink644.xml"/><Relationship Id="rId76" Type="http://schemas.openxmlformats.org/officeDocument/2006/relationships/image" Target="../media/image645.png"/><Relationship Id="rId97" Type="http://schemas.openxmlformats.org/officeDocument/2006/relationships/customXml" Target="../ink/ink665.xml"/><Relationship Id="rId120" Type="http://schemas.openxmlformats.org/officeDocument/2006/relationships/image" Target="../media/image667.png"/><Relationship Id="rId141" Type="http://schemas.openxmlformats.org/officeDocument/2006/relationships/customXml" Target="../ink/ink687.xml"/><Relationship Id="rId7" Type="http://schemas.openxmlformats.org/officeDocument/2006/relationships/customXml" Target="../ink/ink620.xml"/><Relationship Id="rId162" Type="http://schemas.openxmlformats.org/officeDocument/2006/relationships/customXml" Target="../ink/ink698.xml"/><Relationship Id="rId183" Type="http://schemas.openxmlformats.org/officeDocument/2006/relationships/customXml" Target="../ink/ink709.xml"/><Relationship Id="rId218" Type="http://schemas.openxmlformats.org/officeDocument/2006/relationships/customXml" Target="../ink/ink727.xml"/><Relationship Id="rId239" Type="http://schemas.openxmlformats.org/officeDocument/2006/relationships/customXml" Target="../ink/ink738.xml"/><Relationship Id="rId250" Type="http://schemas.openxmlformats.org/officeDocument/2006/relationships/image" Target="../media/image730.png"/><Relationship Id="rId271" Type="http://schemas.openxmlformats.org/officeDocument/2006/relationships/customXml" Target="../ink/ink754.xml"/><Relationship Id="rId24" Type="http://schemas.openxmlformats.org/officeDocument/2006/relationships/image" Target="../media/image620.png"/><Relationship Id="rId45" Type="http://schemas.openxmlformats.org/officeDocument/2006/relationships/customXml" Target="../ink/ink639.xml"/><Relationship Id="rId66" Type="http://schemas.openxmlformats.org/officeDocument/2006/relationships/image" Target="../media/image640.png"/><Relationship Id="rId87" Type="http://schemas.openxmlformats.org/officeDocument/2006/relationships/customXml" Target="../ink/ink660.xml"/><Relationship Id="rId110" Type="http://schemas.openxmlformats.org/officeDocument/2006/relationships/image" Target="../media/image662.png"/><Relationship Id="rId131" Type="http://schemas.openxmlformats.org/officeDocument/2006/relationships/customXml" Target="../ink/ink682.xml"/><Relationship Id="rId152" Type="http://schemas.openxmlformats.org/officeDocument/2006/relationships/image" Target="../media/image683.png"/><Relationship Id="rId173" Type="http://schemas.openxmlformats.org/officeDocument/2006/relationships/image" Target="../media/image693.png"/><Relationship Id="rId194" Type="http://schemas.openxmlformats.org/officeDocument/2006/relationships/customXml" Target="../ink/ink715.xml"/><Relationship Id="rId208" Type="http://schemas.openxmlformats.org/officeDocument/2006/relationships/customXml" Target="../ink/ink722.xml"/><Relationship Id="rId229" Type="http://schemas.openxmlformats.org/officeDocument/2006/relationships/image" Target="../media/image720.png"/><Relationship Id="rId240" Type="http://schemas.openxmlformats.org/officeDocument/2006/relationships/image" Target="../media/image725.png"/><Relationship Id="rId261" Type="http://schemas.openxmlformats.org/officeDocument/2006/relationships/customXml" Target="../ink/ink749.xml"/><Relationship Id="rId14" Type="http://schemas.openxmlformats.org/officeDocument/2006/relationships/image" Target="../media/image615.png"/><Relationship Id="rId35" Type="http://schemas.openxmlformats.org/officeDocument/2006/relationships/customXml" Target="../ink/ink634.xml"/><Relationship Id="rId56" Type="http://schemas.openxmlformats.org/officeDocument/2006/relationships/image" Target="../media/image636.png"/><Relationship Id="rId77" Type="http://schemas.openxmlformats.org/officeDocument/2006/relationships/customXml" Target="../ink/ink655.xml"/><Relationship Id="rId100" Type="http://schemas.openxmlformats.org/officeDocument/2006/relationships/image" Target="../media/image657.png"/><Relationship Id="rId8" Type="http://schemas.openxmlformats.org/officeDocument/2006/relationships/image" Target="../media/image612.png"/><Relationship Id="rId98" Type="http://schemas.openxmlformats.org/officeDocument/2006/relationships/image" Target="../media/image656.png"/><Relationship Id="rId121" Type="http://schemas.openxmlformats.org/officeDocument/2006/relationships/customXml" Target="../ink/ink677.xml"/><Relationship Id="rId142" Type="http://schemas.openxmlformats.org/officeDocument/2006/relationships/image" Target="../media/image678.png"/><Relationship Id="rId163" Type="http://schemas.openxmlformats.org/officeDocument/2006/relationships/image" Target="../media/image688.png"/><Relationship Id="rId184" Type="http://schemas.openxmlformats.org/officeDocument/2006/relationships/image" Target="../media/image698.png"/><Relationship Id="rId219" Type="http://schemas.openxmlformats.org/officeDocument/2006/relationships/image" Target="../media/image715.png"/><Relationship Id="rId230" Type="http://schemas.openxmlformats.org/officeDocument/2006/relationships/customXml" Target="../ink/ink733.xml"/><Relationship Id="rId251" Type="http://schemas.openxmlformats.org/officeDocument/2006/relationships/customXml" Target="../ink/ink744.xml"/><Relationship Id="rId25" Type="http://schemas.openxmlformats.org/officeDocument/2006/relationships/customXml" Target="../ink/ink629.xml"/><Relationship Id="rId46" Type="http://schemas.openxmlformats.org/officeDocument/2006/relationships/image" Target="../media/image631.png"/><Relationship Id="rId67" Type="http://schemas.openxmlformats.org/officeDocument/2006/relationships/customXml" Target="../ink/ink650.xml"/><Relationship Id="rId272" Type="http://schemas.openxmlformats.org/officeDocument/2006/relationships/image" Target="../media/image741.png"/><Relationship Id="rId88" Type="http://schemas.openxmlformats.org/officeDocument/2006/relationships/image" Target="../media/image651.png"/><Relationship Id="rId111" Type="http://schemas.openxmlformats.org/officeDocument/2006/relationships/customXml" Target="../ink/ink672.xml"/><Relationship Id="rId132" Type="http://schemas.openxmlformats.org/officeDocument/2006/relationships/image" Target="../media/image673.png"/><Relationship Id="rId153" Type="http://schemas.openxmlformats.org/officeDocument/2006/relationships/customXml" Target="../ink/ink693.xml"/><Relationship Id="rId174" Type="http://schemas.openxmlformats.org/officeDocument/2006/relationships/customXml" Target="../ink/ink704.xml"/><Relationship Id="rId195" Type="http://schemas.openxmlformats.org/officeDocument/2006/relationships/image" Target="../media/image703.png"/><Relationship Id="rId209" Type="http://schemas.openxmlformats.org/officeDocument/2006/relationships/image" Target="../media/image710.png"/><Relationship Id="rId220" Type="http://schemas.openxmlformats.org/officeDocument/2006/relationships/customXml" Target="../ink/ink728.xml"/><Relationship Id="rId241" Type="http://schemas.openxmlformats.org/officeDocument/2006/relationships/customXml" Target="../ink/ink739.xml"/><Relationship Id="rId15" Type="http://schemas.openxmlformats.org/officeDocument/2006/relationships/customXml" Target="../ink/ink624.xml"/><Relationship Id="rId36" Type="http://schemas.openxmlformats.org/officeDocument/2006/relationships/image" Target="../media/image626.png"/><Relationship Id="rId57" Type="http://schemas.openxmlformats.org/officeDocument/2006/relationships/customXml" Target="../ink/ink645.xml"/><Relationship Id="rId262" Type="http://schemas.openxmlformats.org/officeDocument/2006/relationships/image" Target="../media/image736.png"/><Relationship Id="rId78" Type="http://schemas.openxmlformats.org/officeDocument/2006/relationships/image" Target="../media/image646.png"/><Relationship Id="rId99" Type="http://schemas.openxmlformats.org/officeDocument/2006/relationships/customXml" Target="../ink/ink666.xml"/><Relationship Id="rId101" Type="http://schemas.openxmlformats.org/officeDocument/2006/relationships/customXml" Target="../ink/ink667.xml"/><Relationship Id="rId122" Type="http://schemas.openxmlformats.org/officeDocument/2006/relationships/image" Target="../media/image668.png"/><Relationship Id="rId143" Type="http://schemas.openxmlformats.org/officeDocument/2006/relationships/customXml" Target="../ink/ink688.xml"/><Relationship Id="rId164" Type="http://schemas.openxmlformats.org/officeDocument/2006/relationships/customXml" Target="../ink/ink699.xml"/><Relationship Id="rId185" Type="http://schemas.openxmlformats.org/officeDocument/2006/relationships/customXml" Target="../ink/ink710.xml"/><Relationship Id="rId9" Type="http://schemas.openxmlformats.org/officeDocument/2006/relationships/customXml" Target="../ink/ink621.xml"/><Relationship Id="rId210" Type="http://schemas.openxmlformats.org/officeDocument/2006/relationships/customXml" Target="../ink/ink723.xml"/><Relationship Id="rId26" Type="http://schemas.openxmlformats.org/officeDocument/2006/relationships/image" Target="../media/image621.png"/><Relationship Id="rId231" Type="http://schemas.openxmlformats.org/officeDocument/2006/relationships/image" Target="../media/image721.png"/><Relationship Id="rId252" Type="http://schemas.openxmlformats.org/officeDocument/2006/relationships/image" Target="../media/image731.png"/><Relationship Id="rId273" Type="http://schemas.openxmlformats.org/officeDocument/2006/relationships/customXml" Target="../ink/ink755.xml"/><Relationship Id="rId47" Type="http://schemas.openxmlformats.org/officeDocument/2006/relationships/customXml" Target="../ink/ink640.xml"/><Relationship Id="rId68" Type="http://schemas.openxmlformats.org/officeDocument/2006/relationships/image" Target="../media/image641.png"/><Relationship Id="rId89" Type="http://schemas.openxmlformats.org/officeDocument/2006/relationships/customXml" Target="../ink/ink661.xml"/><Relationship Id="rId112" Type="http://schemas.openxmlformats.org/officeDocument/2006/relationships/image" Target="../media/image663.png"/><Relationship Id="rId133" Type="http://schemas.openxmlformats.org/officeDocument/2006/relationships/customXml" Target="../ink/ink683.xml"/><Relationship Id="rId154" Type="http://schemas.openxmlformats.org/officeDocument/2006/relationships/image" Target="../media/image684.png"/><Relationship Id="rId175" Type="http://schemas.openxmlformats.org/officeDocument/2006/relationships/image" Target="../media/image694.png"/><Relationship Id="rId196" Type="http://schemas.openxmlformats.org/officeDocument/2006/relationships/customXml" Target="../ink/ink716.xml"/><Relationship Id="rId200" Type="http://schemas.openxmlformats.org/officeDocument/2006/relationships/customXml" Target="../ink/ink718.xml"/><Relationship Id="rId16" Type="http://schemas.openxmlformats.org/officeDocument/2006/relationships/image" Target="../media/image616.png"/><Relationship Id="rId221" Type="http://schemas.openxmlformats.org/officeDocument/2006/relationships/image" Target="../media/image716.png"/><Relationship Id="rId242" Type="http://schemas.openxmlformats.org/officeDocument/2006/relationships/image" Target="../media/image726.png"/><Relationship Id="rId263" Type="http://schemas.openxmlformats.org/officeDocument/2006/relationships/customXml" Target="../ink/ink750.xml"/><Relationship Id="rId37" Type="http://schemas.openxmlformats.org/officeDocument/2006/relationships/customXml" Target="../ink/ink635.xml"/><Relationship Id="rId58" Type="http://schemas.openxmlformats.org/officeDocument/2006/relationships/image" Target="../media/image31.png"/><Relationship Id="rId79" Type="http://schemas.openxmlformats.org/officeDocument/2006/relationships/customXml" Target="../ink/ink656.xml"/><Relationship Id="rId102" Type="http://schemas.openxmlformats.org/officeDocument/2006/relationships/image" Target="../media/image658.png"/><Relationship Id="rId123" Type="http://schemas.openxmlformats.org/officeDocument/2006/relationships/customXml" Target="../ink/ink678.xml"/><Relationship Id="rId144" Type="http://schemas.openxmlformats.org/officeDocument/2006/relationships/image" Target="../media/image679.png"/><Relationship Id="rId90" Type="http://schemas.openxmlformats.org/officeDocument/2006/relationships/image" Target="../media/image652.png"/><Relationship Id="rId165" Type="http://schemas.openxmlformats.org/officeDocument/2006/relationships/image" Target="../media/image689.png"/><Relationship Id="rId186" Type="http://schemas.openxmlformats.org/officeDocument/2006/relationships/image" Target="../media/image699.png"/><Relationship Id="rId211" Type="http://schemas.openxmlformats.org/officeDocument/2006/relationships/image" Target="../media/image711.png"/><Relationship Id="rId232" Type="http://schemas.openxmlformats.org/officeDocument/2006/relationships/customXml" Target="../ink/ink734.xml"/><Relationship Id="rId253" Type="http://schemas.openxmlformats.org/officeDocument/2006/relationships/customXml" Target="../ink/ink745.xml"/><Relationship Id="rId274" Type="http://schemas.openxmlformats.org/officeDocument/2006/relationships/image" Target="../media/image742.png"/><Relationship Id="rId27" Type="http://schemas.openxmlformats.org/officeDocument/2006/relationships/customXml" Target="../ink/ink630.xml"/><Relationship Id="rId48" Type="http://schemas.openxmlformats.org/officeDocument/2006/relationships/image" Target="../media/image632.png"/><Relationship Id="rId69" Type="http://schemas.openxmlformats.org/officeDocument/2006/relationships/customXml" Target="../ink/ink651.xml"/><Relationship Id="rId113" Type="http://schemas.openxmlformats.org/officeDocument/2006/relationships/customXml" Target="../ink/ink673.xml"/><Relationship Id="rId134" Type="http://schemas.openxmlformats.org/officeDocument/2006/relationships/image" Target="../media/image674.png"/><Relationship Id="rId80" Type="http://schemas.openxmlformats.org/officeDocument/2006/relationships/image" Target="../media/image647.png"/><Relationship Id="rId155" Type="http://schemas.openxmlformats.org/officeDocument/2006/relationships/customXml" Target="../ink/ink694.xml"/><Relationship Id="rId176" Type="http://schemas.openxmlformats.org/officeDocument/2006/relationships/customXml" Target="../ink/ink705.xml"/><Relationship Id="rId197" Type="http://schemas.openxmlformats.org/officeDocument/2006/relationships/image" Target="../media/image704.png"/><Relationship Id="rId201" Type="http://schemas.openxmlformats.org/officeDocument/2006/relationships/image" Target="../media/image706.png"/><Relationship Id="rId222" Type="http://schemas.openxmlformats.org/officeDocument/2006/relationships/customXml" Target="../ink/ink729.xml"/><Relationship Id="rId243" Type="http://schemas.openxmlformats.org/officeDocument/2006/relationships/customXml" Target="../ink/ink740.xml"/><Relationship Id="rId264" Type="http://schemas.openxmlformats.org/officeDocument/2006/relationships/image" Target="../media/image737.png"/><Relationship Id="rId17" Type="http://schemas.openxmlformats.org/officeDocument/2006/relationships/customXml" Target="../ink/ink625.xml"/><Relationship Id="rId38" Type="http://schemas.openxmlformats.org/officeDocument/2006/relationships/image" Target="../media/image627.png"/><Relationship Id="rId59" Type="http://schemas.openxmlformats.org/officeDocument/2006/relationships/customXml" Target="../ink/ink646.xml"/><Relationship Id="rId103" Type="http://schemas.openxmlformats.org/officeDocument/2006/relationships/customXml" Target="../ink/ink668.xml"/><Relationship Id="rId124" Type="http://schemas.openxmlformats.org/officeDocument/2006/relationships/image" Target="../media/image669.png"/><Relationship Id="rId70" Type="http://schemas.openxmlformats.org/officeDocument/2006/relationships/image" Target="../media/image642.png"/><Relationship Id="rId91" Type="http://schemas.openxmlformats.org/officeDocument/2006/relationships/customXml" Target="../ink/ink662.xml"/><Relationship Id="rId145" Type="http://schemas.openxmlformats.org/officeDocument/2006/relationships/customXml" Target="../ink/ink689.xml"/><Relationship Id="rId166" Type="http://schemas.openxmlformats.org/officeDocument/2006/relationships/customXml" Target="../ink/ink700.xml"/><Relationship Id="rId187" Type="http://schemas.openxmlformats.org/officeDocument/2006/relationships/customXml" Target="../ink/ink711.xml"/><Relationship Id="rId1" Type="http://schemas.openxmlformats.org/officeDocument/2006/relationships/slideLayout" Target="../slideLayouts/slideLayout1.xml"/><Relationship Id="rId212" Type="http://schemas.openxmlformats.org/officeDocument/2006/relationships/customXml" Target="../ink/ink724.xml"/><Relationship Id="rId233" Type="http://schemas.openxmlformats.org/officeDocument/2006/relationships/image" Target="../media/image722.png"/><Relationship Id="rId254" Type="http://schemas.openxmlformats.org/officeDocument/2006/relationships/image" Target="../media/image732.png"/><Relationship Id="rId28" Type="http://schemas.openxmlformats.org/officeDocument/2006/relationships/image" Target="../media/image622.png"/><Relationship Id="rId49" Type="http://schemas.openxmlformats.org/officeDocument/2006/relationships/customXml" Target="../ink/ink641.xml"/><Relationship Id="rId114" Type="http://schemas.openxmlformats.org/officeDocument/2006/relationships/image" Target="../media/image664.png"/><Relationship Id="rId60" Type="http://schemas.openxmlformats.org/officeDocument/2006/relationships/image" Target="../media/image637.png"/><Relationship Id="rId81" Type="http://schemas.openxmlformats.org/officeDocument/2006/relationships/customXml" Target="../ink/ink657.xml"/><Relationship Id="rId135" Type="http://schemas.openxmlformats.org/officeDocument/2006/relationships/customXml" Target="../ink/ink684.xml"/><Relationship Id="rId156" Type="http://schemas.openxmlformats.org/officeDocument/2006/relationships/image" Target="../media/image685.png"/><Relationship Id="rId177" Type="http://schemas.openxmlformats.org/officeDocument/2006/relationships/customXml" Target="../ink/ink706.xml"/><Relationship Id="rId198" Type="http://schemas.openxmlformats.org/officeDocument/2006/relationships/customXml" Target="../ink/ink717.xml"/><Relationship Id="rId202" Type="http://schemas.openxmlformats.org/officeDocument/2006/relationships/customXml" Target="../ink/ink719.xml"/><Relationship Id="rId223" Type="http://schemas.openxmlformats.org/officeDocument/2006/relationships/image" Target="../media/image717.png"/><Relationship Id="rId244" Type="http://schemas.openxmlformats.org/officeDocument/2006/relationships/image" Target="../media/image727.png"/><Relationship Id="rId18" Type="http://schemas.openxmlformats.org/officeDocument/2006/relationships/image" Target="../media/image617.png"/><Relationship Id="rId39" Type="http://schemas.openxmlformats.org/officeDocument/2006/relationships/customXml" Target="../ink/ink636.xml"/><Relationship Id="rId265" Type="http://schemas.openxmlformats.org/officeDocument/2006/relationships/customXml" Target="../ink/ink751.xml"/><Relationship Id="rId50" Type="http://schemas.openxmlformats.org/officeDocument/2006/relationships/image" Target="../media/image633.png"/><Relationship Id="rId104" Type="http://schemas.openxmlformats.org/officeDocument/2006/relationships/image" Target="../media/image659.png"/><Relationship Id="rId125" Type="http://schemas.openxmlformats.org/officeDocument/2006/relationships/customXml" Target="../ink/ink679.xml"/><Relationship Id="rId146" Type="http://schemas.openxmlformats.org/officeDocument/2006/relationships/image" Target="../media/image680.png"/><Relationship Id="rId167" Type="http://schemas.openxmlformats.org/officeDocument/2006/relationships/image" Target="../media/image690.png"/><Relationship Id="rId188" Type="http://schemas.openxmlformats.org/officeDocument/2006/relationships/image" Target="../media/image700.png"/><Relationship Id="rId71" Type="http://schemas.openxmlformats.org/officeDocument/2006/relationships/customXml" Target="../ink/ink652.xml"/><Relationship Id="rId92" Type="http://schemas.openxmlformats.org/officeDocument/2006/relationships/image" Target="../media/image653.png"/><Relationship Id="rId213" Type="http://schemas.openxmlformats.org/officeDocument/2006/relationships/image" Target="../media/image712.png"/><Relationship Id="rId234" Type="http://schemas.openxmlformats.org/officeDocument/2006/relationships/customXml" Target="../ink/ink735.xml"/><Relationship Id="rId2" Type="http://schemas.openxmlformats.org/officeDocument/2006/relationships/image" Target="../media/image609.png"/><Relationship Id="rId29" Type="http://schemas.openxmlformats.org/officeDocument/2006/relationships/customXml" Target="../ink/ink631.xml"/><Relationship Id="rId255" Type="http://schemas.openxmlformats.org/officeDocument/2006/relationships/customXml" Target="../ink/ink746.xml"/><Relationship Id="rId40" Type="http://schemas.openxmlformats.org/officeDocument/2006/relationships/image" Target="../media/image628.png"/><Relationship Id="rId115" Type="http://schemas.openxmlformats.org/officeDocument/2006/relationships/customXml" Target="../ink/ink674.xml"/><Relationship Id="rId136" Type="http://schemas.openxmlformats.org/officeDocument/2006/relationships/image" Target="../media/image675.png"/><Relationship Id="rId157" Type="http://schemas.openxmlformats.org/officeDocument/2006/relationships/customXml" Target="../ink/ink695.xml"/><Relationship Id="rId178" Type="http://schemas.openxmlformats.org/officeDocument/2006/relationships/image" Target="../media/image695.png"/><Relationship Id="rId61" Type="http://schemas.openxmlformats.org/officeDocument/2006/relationships/customXml" Target="../ink/ink647.xml"/><Relationship Id="rId82" Type="http://schemas.openxmlformats.org/officeDocument/2006/relationships/image" Target="../media/image648.png"/><Relationship Id="rId199" Type="http://schemas.openxmlformats.org/officeDocument/2006/relationships/image" Target="../media/image705.png"/><Relationship Id="rId203" Type="http://schemas.openxmlformats.org/officeDocument/2006/relationships/image" Target="../media/image707.png"/><Relationship Id="rId19" Type="http://schemas.openxmlformats.org/officeDocument/2006/relationships/customXml" Target="../ink/ink626.xml"/><Relationship Id="rId224" Type="http://schemas.openxmlformats.org/officeDocument/2006/relationships/customXml" Target="../ink/ink730.xml"/><Relationship Id="rId245" Type="http://schemas.openxmlformats.org/officeDocument/2006/relationships/customXml" Target="../ink/ink741.xml"/><Relationship Id="rId266" Type="http://schemas.openxmlformats.org/officeDocument/2006/relationships/image" Target="../media/image738.png"/><Relationship Id="rId30" Type="http://schemas.openxmlformats.org/officeDocument/2006/relationships/image" Target="../media/image623.png"/><Relationship Id="rId105" Type="http://schemas.openxmlformats.org/officeDocument/2006/relationships/customXml" Target="../ink/ink669.xml"/><Relationship Id="rId126" Type="http://schemas.openxmlformats.org/officeDocument/2006/relationships/image" Target="../media/image670.png"/><Relationship Id="rId147" Type="http://schemas.openxmlformats.org/officeDocument/2006/relationships/customXml" Target="../ink/ink690.xml"/><Relationship Id="rId168" Type="http://schemas.openxmlformats.org/officeDocument/2006/relationships/customXml" Target="../ink/ink701.xml"/><Relationship Id="rId51" Type="http://schemas.openxmlformats.org/officeDocument/2006/relationships/customXml" Target="../ink/ink642.xml"/><Relationship Id="rId72" Type="http://schemas.openxmlformats.org/officeDocument/2006/relationships/image" Target="../media/image643.png"/><Relationship Id="rId93" Type="http://schemas.openxmlformats.org/officeDocument/2006/relationships/customXml" Target="../ink/ink663.xml"/><Relationship Id="rId189" Type="http://schemas.openxmlformats.org/officeDocument/2006/relationships/customXml" Target="../ink/ink712.xml"/><Relationship Id="rId3" Type="http://schemas.openxmlformats.org/officeDocument/2006/relationships/customXml" Target="../ink/ink618.xml"/><Relationship Id="rId214" Type="http://schemas.openxmlformats.org/officeDocument/2006/relationships/customXml" Target="../ink/ink725.xml"/><Relationship Id="rId235" Type="http://schemas.openxmlformats.org/officeDocument/2006/relationships/image" Target="../media/image723.png"/><Relationship Id="rId256" Type="http://schemas.openxmlformats.org/officeDocument/2006/relationships/image" Target="../media/image733.png"/><Relationship Id="rId116" Type="http://schemas.openxmlformats.org/officeDocument/2006/relationships/image" Target="../media/image665.png"/><Relationship Id="rId137" Type="http://schemas.openxmlformats.org/officeDocument/2006/relationships/customXml" Target="../ink/ink685.xml"/><Relationship Id="rId158" Type="http://schemas.openxmlformats.org/officeDocument/2006/relationships/image" Target="../media/image686.png"/><Relationship Id="rId20" Type="http://schemas.openxmlformats.org/officeDocument/2006/relationships/image" Target="../media/image618.png"/><Relationship Id="rId41" Type="http://schemas.openxmlformats.org/officeDocument/2006/relationships/customXml" Target="../ink/ink637.xml"/><Relationship Id="rId62" Type="http://schemas.openxmlformats.org/officeDocument/2006/relationships/image" Target="../media/image638.png"/><Relationship Id="rId83" Type="http://schemas.openxmlformats.org/officeDocument/2006/relationships/customXml" Target="../ink/ink658.xml"/><Relationship Id="rId179" Type="http://schemas.openxmlformats.org/officeDocument/2006/relationships/customXml" Target="../ink/ink707.xml"/><Relationship Id="rId190" Type="http://schemas.openxmlformats.org/officeDocument/2006/relationships/customXml" Target="../ink/ink713.xml"/><Relationship Id="rId204" Type="http://schemas.openxmlformats.org/officeDocument/2006/relationships/customXml" Target="../ink/ink720.xml"/><Relationship Id="rId225" Type="http://schemas.openxmlformats.org/officeDocument/2006/relationships/image" Target="../media/image718.png"/><Relationship Id="rId246" Type="http://schemas.openxmlformats.org/officeDocument/2006/relationships/image" Target="../media/image728.png"/><Relationship Id="rId267" Type="http://schemas.openxmlformats.org/officeDocument/2006/relationships/customXml" Target="../ink/ink752.xml"/><Relationship Id="rId106" Type="http://schemas.openxmlformats.org/officeDocument/2006/relationships/image" Target="../media/image660.png"/><Relationship Id="rId127" Type="http://schemas.openxmlformats.org/officeDocument/2006/relationships/customXml" Target="../ink/ink680.xml"/><Relationship Id="rId10" Type="http://schemas.openxmlformats.org/officeDocument/2006/relationships/image" Target="../media/image613.png"/><Relationship Id="rId31" Type="http://schemas.openxmlformats.org/officeDocument/2006/relationships/customXml" Target="../ink/ink632.xml"/><Relationship Id="rId52" Type="http://schemas.openxmlformats.org/officeDocument/2006/relationships/image" Target="../media/image634.png"/><Relationship Id="rId73" Type="http://schemas.openxmlformats.org/officeDocument/2006/relationships/customXml" Target="../ink/ink653.xml"/><Relationship Id="rId94" Type="http://schemas.openxmlformats.org/officeDocument/2006/relationships/image" Target="../media/image654.png"/><Relationship Id="rId148" Type="http://schemas.openxmlformats.org/officeDocument/2006/relationships/image" Target="../media/image681.png"/><Relationship Id="rId169" Type="http://schemas.openxmlformats.org/officeDocument/2006/relationships/image" Target="../media/image691.png"/><Relationship Id="rId4" Type="http://schemas.openxmlformats.org/officeDocument/2006/relationships/image" Target="../media/image610.png"/><Relationship Id="rId180" Type="http://schemas.openxmlformats.org/officeDocument/2006/relationships/image" Target="../media/image696.png"/><Relationship Id="rId215" Type="http://schemas.openxmlformats.org/officeDocument/2006/relationships/image" Target="../media/image713.png"/><Relationship Id="rId236" Type="http://schemas.openxmlformats.org/officeDocument/2006/relationships/customXml" Target="../ink/ink736.xml"/><Relationship Id="rId257" Type="http://schemas.openxmlformats.org/officeDocument/2006/relationships/customXml" Target="../ink/ink747.xml"/><Relationship Id="rId42" Type="http://schemas.openxmlformats.org/officeDocument/2006/relationships/image" Target="../media/image629.png"/><Relationship Id="rId84" Type="http://schemas.openxmlformats.org/officeDocument/2006/relationships/image" Target="../media/image649.png"/><Relationship Id="rId138" Type="http://schemas.openxmlformats.org/officeDocument/2006/relationships/image" Target="../media/image676.png"/><Relationship Id="rId191" Type="http://schemas.openxmlformats.org/officeDocument/2006/relationships/image" Target="../media/image701.png"/><Relationship Id="rId205" Type="http://schemas.openxmlformats.org/officeDocument/2006/relationships/image" Target="../media/image708.png"/><Relationship Id="rId247" Type="http://schemas.openxmlformats.org/officeDocument/2006/relationships/customXml" Target="../ink/ink742.xml"/><Relationship Id="rId107" Type="http://schemas.openxmlformats.org/officeDocument/2006/relationships/customXml" Target="../ink/ink670.xml"/><Relationship Id="rId11" Type="http://schemas.openxmlformats.org/officeDocument/2006/relationships/customXml" Target="../ink/ink622.xml"/><Relationship Id="rId53" Type="http://schemas.openxmlformats.org/officeDocument/2006/relationships/customXml" Target="../ink/ink643.xml"/><Relationship Id="rId149" Type="http://schemas.openxmlformats.org/officeDocument/2006/relationships/customXml" Target="../ink/ink691.xml"/></Relationships>
</file>

<file path=ppt/slides/_rels/slide13.xml.rels><?xml version="1.0" encoding="UTF-8" standalone="yes"?>
<Relationships xmlns="http://schemas.openxmlformats.org/package/2006/relationships"><Relationship Id="rId3" Type="http://schemas.openxmlformats.org/officeDocument/2006/relationships/image" Target="../media/image744.png"/><Relationship Id="rId2" Type="http://schemas.openxmlformats.org/officeDocument/2006/relationships/image" Target="../media/image743.png"/><Relationship Id="rId1" Type="http://schemas.openxmlformats.org/officeDocument/2006/relationships/slideLayout" Target="../slideLayouts/slideLayout1.xml"/><Relationship Id="rId5" Type="http://schemas.openxmlformats.org/officeDocument/2006/relationships/image" Target="../media/image745.png"/><Relationship Id="rId4" Type="http://schemas.openxmlformats.org/officeDocument/2006/relationships/customXml" Target="../ink/ink75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NULL"/></Relationships>
</file>

<file path=ppt/slides/_rels/slide19.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NULL"/></Relationships>
</file>

<file path=ppt/slides/_rels/slide20.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openxmlformats.org/officeDocument/2006/relationships/image" Target="NULL"/><Relationship Id="rId3" Type="http://schemas.openxmlformats.org/officeDocument/2006/relationships/image" Target="NULL"/><Relationship Id="rId7" Type="http://schemas.openxmlformats.org/officeDocument/2006/relationships/image" Target="NUL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NULL"/><Relationship Id="rId5" Type="http://schemas.openxmlformats.org/officeDocument/2006/relationships/image" Target="NULL"/><Relationship Id="rId4" Type="http://schemas.openxmlformats.org/officeDocument/2006/relationships/image" Target="NULL"/></Relationships>
</file>

<file path=ppt/slides/_rels/slide22.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NULL"/></Relationships>
</file>

<file path=ppt/slides/_rels/slide23.xml.rels><?xml version="1.0" encoding="UTF-8" standalone="yes"?>
<Relationships xmlns="http://schemas.openxmlformats.org/package/2006/relationships"><Relationship Id="rId8" Type="http://schemas.openxmlformats.org/officeDocument/2006/relationships/image" Target="NULL"/><Relationship Id="rId3" Type="http://schemas.openxmlformats.org/officeDocument/2006/relationships/image" Target="NULL"/><Relationship Id="rId7" Type="http://schemas.openxmlformats.org/officeDocument/2006/relationships/image" Target="NUL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NULL"/><Relationship Id="rId5" Type="http://schemas.openxmlformats.org/officeDocument/2006/relationships/image" Target="NULL"/><Relationship Id="rId4" Type="http://schemas.openxmlformats.org/officeDocument/2006/relationships/image" Target="NULL"/></Relationships>
</file>

<file path=ppt/slides/_rels/slide24.xml.rels><?xml version="1.0" encoding="UTF-8" standalone="yes"?>
<Relationships xmlns="http://schemas.openxmlformats.org/package/2006/relationships"><Relationship Id="rId8" Type="http://schemas.openxmlformats.org/officeDocument/2006/relationships/image" Target="NULL"/><Relationship Id="rId13" Type="http://schemas.openxmlformats.org/officeDocument/2006/relationships/image" Target="NULL"/><Relationship Id="rId3" Type="http://schemas.openxmlformats.org/officeDocument/2006/relationships/image" Target="NULL"/><Relationship Id="rId7" Type="http://schemas.openxmlformats.org/officeDocument/2006/relationships/image" Target="NULL"/><Relationship Id="rId12" Type="http://schemas.openxmlformats.org/officeDocument/2006/relationships/image" Target="NULL"/><Relationship Id="rId17" Type="http://schemas.openxmlformats.org/officeDocument/2006/relationships/image" Target="NULL"/><Relationship Id="rId2" Type="http://schemas.openxmlformats.org/officeDocument/2006/relationships/notesSlide" Target="../notesSlides/notesSlide8.xml"/><Relationship Id="rId16" Type="http://schemas.openxmlformats.org/officeDocument/2006/relationships/image" Target="NULL"/><Relationship Id="rId1" Type="http://schemas.openxmlformats.org/officeDocument/2006/relationships/slideLayout" Target="../slideLayouts/slideLayout7.xml"/><Relationship Id="rId6" Type="http://schemas.openxmlformats.org/officeDocument/2006/relationships/image" Target="NULL"/><Relationship Id="rId11" Type="http://schemas.openxmlformats.org/officeDocument/2006/relationships/image" Target="NULL"/><Relationship Id="rId5" Type="http://schemas.openxmlformats.org/officeDocument/2006/relationships/image" Target="NULL"/><Relationship Id="rId15" Type="http://schemas.openxmlformats.org/officeDocument/2006/relationships/image" Target="NULL"/><Relationship Id="rId10" Type="http://schemas.openxmlformats.org/officeDocument/2006/relationships/image" Target="NULL"/><Relationship Id="rId4" Type="http://schemas.openxmlformats.org/officeDocument/2006/relationships/image" Target="NULL"/><Relationship Id="rId9" Type="http://schemas.openxmlformats.org/officeDocument/2006/relationships/image" Target="NULL"/><Relationship Id="rId14" Type="http://schemas.openxmlformats.org/officeDocument/2006/relationships/image" Target="NUL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NULL"/><Relationship Id="rId9" Type="http://schemas.openxmlformats.org/officeDocument/2006/relationships/image" Target="NULL"/></Relationships>
</file>

<file path=ppt/slides/_rels/slide36.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NUL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eck 4"/>
          <p:cNvSpPr/>
          <p:nvPr/>
        </p:nvSpPr>
        <p:spPr>
          <a:xfrm>
            <a:off x="0" y="0"/>
            <a:ext cx="12192001" cy="6858000"/>
          </a:xfrm>
          <a:prstGeom prst="rect">
            <a:avLst/>
          </a:prstGeom>
          <a:noFill/>
          <a:ln w="57150">
            <a:solidFill>
              <a:srgbClr val="FF0000"/>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7" name="Rechteck 6"/>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8" name="Textfeld 7"/>
          <p:cNvSpPr txBox="1"/>
          <p:nvPr/>
        </p:nvSpPr>
        <p:spPr>
          <a:xfrm>
            <a:off x="2775472" y="159476"/>
            <a:ext cx="6277087" cy="1384995"/>
          </a:xfrm>
          <a:prstGeom prst="rect">
            <a:avLst/>
          </a:prstGeom>
          <a:noFill/>
        </p:spPr>
        <p:txBody>
          <a:bodyPr wrap="square" rtlCol="0">
            <a:spAutoFit/>
          </a:bodyPr>
          <a:lstStyle/>
          <a:p>
            <a:pPr algn="ctr"/>
            <a:r>
              <a:rPr lang="de-DE" sz="2800" dirty="0">
                <a:latin typeface="Times New Roman" panose="02020603050405020304" pitchFamily="18" charset="0"/>
                <a:cs typeface="Times New Roman" panose="02020603050405020304" pitchFamily="18" charset="0"/>
              </a:rPr>
              <a:t>Öffentliche Finanzen</a:t>
            </a:r>
            <a:br>
              <a:rPr lang="de-DE" sz="2800" dirty="0">
                <a:latin typeface="Times New Roman" panose="02020603050405020304" pitchFamily="18" charset="0"/>
                <a:cs typeface="Times New Roman" panose="02020603050405020304" pitchFamily="18" charset="0"/>
              </a:rPr>
            </a:br>
            <a:r>
              <a:rPr lang="de-DE" sz="2800" dirty="0">
                <a:latin typeface="Times New Roman" panose="02020603050405020304" pitchFamily="18" charset="0"/>
                <a:cs typeface="Times New Roman" panose="02020603050405020304" pitchFamily="18" charset="0"/>
              </a:rPr>
              <a:t>und</a:t>
            </a:r>
            <a:br>
              <a:rPr lang="de-DE" sz="2800" dirty="0">
                <a:latin typeface="Times New Roman" panose="02020603050405020304" pitchFamily="18" charset="0"/>
                <a:cs typeface="Times New Roman" panose="02020603050405020304" pitchFamily="18" charset="0"/>
              </a:rPr>
            </a:br>
            <a:r>
              <a:rPr lang="de-DE" sz="2800" dirty="0">
                <a:latin typeface="Times New Roman" panose="02020603050405020304" pitchFamily="18" charset="0"/>
                <a:cs typeface="Times New Roman" panose="02020603050405020304" pitchFamily="18" charset="0"/>
              </a:rPr>
              <a:t>Außenwirtschaft</a:t>
            </a:r>
            <a:endParaRPr lang="de-DE" sz="2800" b="1" dirty="0"/>
          </a:p>
        </p:txBody>
      </p:sp>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5201" y="1171482"/>
            <a:ext cx="1330796" cy="998097"/>
          </a:xfrm>
          <a:prstGeom prst="rect">
            <a:avLst/>
          </a:prstGeom>
        </p:spPr>
      </p:pic>
      <p:sp>
        <p:nvSpPr>
          <p:cNvPr id="11" name="Textfeld 10"/>
          <p:cNvSpPr txBox="1"/>
          <p:nvPr/>
        </p:nvSpPr>
        <p:spPr>
          <a:xfrm>
            <a:off x="117080" y="765139"/>
            <a:ext cx="1831335" cy="400110"/>
          </a:xfrm>
          <a:prstGeom prst="rect">
            <a:avLst/>
          </a:prstGeom>
          <a:noFill/>
        </p:spPr>
        <p:txBody>
          <a:bodyPr wrap="none" rtlCol="0">
            <a:spAutoFit/>
          </a:bodyPr>
          <a:lstStyle/>
          <a:p>
            <a:r>
              <a:rPr lang="de-DE" sz="2000" b="1" dirty="0"/>
              <a:t>Wilhelmshaven</a:t>
            </a:r>
          </a:p>
        </p:txBody>
      </p:sp>
      <p:sp>
        <p:nvSpPr>
          <p:cNvPr id="12" name="Textfeld 11"/>
          <p:cNvSpPr txBox="1"/>
          <p:nvPr/>
        </p:nvSpPr>
        <p:spPr>
          <a:xfrm>
            <a:off x="1735536" y="5762816"/>
            <a:ext cx="4493795" cy="738664"/>
          </a:xfrm>
          <a:prstGeom prst="rect">
            <a:avLst/>
          </a:prstGeom>
          <a:noFill/>
        </p:spPr>
        <p:txBody>
          <a:bodyPr wrap="none" rtlCol="0">
            <a:spAutoFit/>
          </a:bodyPr>
          <a:lstStyle/>
          <a:p>
            <a:pPr algn="ctr"/>
            <a:r>
              <a:rPr lang="de-DE" sz="1400" b="1" dirty="0"/>
              <a:t>Prof. Dr. Bernhard Köster</a:t>
            </a:r>
          </a:p>
          <a:p>
            <a:pPr algn="ctr"/>
            <a:r>
              <a:rPr lang="de-DE" sz="1400" b="1" dirty="0"/>
              <a:t>Jade-Hochschule Wilhelmshaven</a:t>
            </a:r>
          </a:p>
          <a:p>
            <a:pPr algn="ctr"/>
            <a:r>
              <a:rPr lang="de-DE" sz="1400" b="1" dirty="0">
                <a:hlinkClick r:id="rId4"/>
              </a:rPr>
              <a:t>http://www.bernhardkoester.de/vorlesungen/inhalt.html</a:t>
            </a:r>
            <a:endParaRPr lang="de-DE" sz="1400" b="1" dirty="0"/>
          </a:p>
        </p:txBody>
      </p:sp>
      <p:sp>
        <p:nvSpPr>
          <p:cNvPr id="13" name="Textfeld 12"/>
          <p:cNvSpPr txBox="1"/>
          <p:nvPr/>
        </p:nvSpPr>
        <p:spPr>
          <a:xfrm>
            <a:off x="3702576" y="1874728"/>
            <a:ext cx="4422877" cy="3108543"/>
          </a:xfrm>
          <a:prstGeom prst="rect">
            <a:avLst/>
          </a:prstGeom>
          <a:noFill/>
        </p:spPr>
        <p:txBody>
          <a:bodyPr wrap="none" rtlCol="0">
            <a:spAutoFit/>
          </a:bodyPr>
          <a:lstStyle/>
          <a:p>
            <a:pPr algn="ctr"/>
            <a:r>
              <a:rPr lang="de-DE" sz="2800" b="1" u="sng" dirty="0"/>
              <a:t>Diese Vorlesung wird in Bild</a:t>
            </a:r>
          </a:p>
          <a:p>
            <a:pPr algn="ctr"/>
            <a:r>
              <a:rPr lang="de-DE" sz="2800" b="1" u="sng" dirty="0"/>
              <a:t>und Ton des</a:t>
            </a:r>
          </a:p>
          <a:p>
            <a:pPr algn="ctr"/>
            <a:r>
              <a:rPr lang="de-DE" sz="2800" b="1" u="sng" dirty="0"/>
              <a:t>Dozenten</a:t>
            </a:r>
          </a:p>
          <a:p>
            <a:pPr algn="ctr"/>
            <a:r>
              <a:rPr lang="de-DE" sz="2800" b="1" u="sng" dirty="0"/>
              <a:t>mitgeschnitten</a:t>
            </a:r>
          </a:p>
          <a:p>
            <a:pPr algn="ctr"/>
            <a:r>
              <a:rPr lang="de-DE" sz="2800" b="1" u="sng" dirty="0"/>
              <a:t>und anschließend online zur</a:t>
            </a:r>
          </a:p>
          <a:p>
            <a:pPr algn="ctr"/>
            <a:r>
              <a:rPr lang="de-DE" sz="2800" b="1" u="sng" dirty="0"/>
              <a:t>Verfügung gestellt</a:t>
            </a:r>
          </a:p>
          <a:p>
            <a:pPr algn="ctr"/>
            <a:endParaRPr lang="de-DE" sz="2800" b="1" u="sng" dirty="0"/>
          </a:p>
        </p:txBody>
      </p:sp>
    </p:spTree>
    <p:extLst>
      <p:ext uri="{BB962C8B-B14F-4D97-AF65-F5344CB8AC3E}">
        <p14:creationId xmlns:p14="http://schemas.microsoft.com/office/powerpoint/2010/main" val="306457635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9971B7-33EB-4BC2-8BB2-56149CB51E0F}"/>
              </a:ext>
            </a:extLst>
          </p:cNvPr>
          <p:cNvSpPr>
            <a:spLocks noGrp="1"/>
          </p:cNvSpPr>
          <p:nvPr>
            <p:ph type="ctrTitle"/>
          </p:nvPr>
        </p:nvSpPr>
        <p:spPr>
          <a:xfrm>
            <a:off x="1518082" y="2447154"/>
            <a:ext cx="9149918" cy="2391377"/>
          </a:xfrm>
        </p:spPr>
        <p:txBody>
          <a:bodyPr>
            <a:noAutofit/>
          </a:bodyPr>
          <a:lstStyle/>
          <a:p>
            <a:r>
              <a:rPr lang="de-DE" dirty="0">
                <a:latin typeface="Times New Roman" panose="02020603050405020304" pitchFamily="18" charset="0"/>
                <a:cs typeface="Times New Roman" panose="02020603050405020304" pitchFamily="18" charset="0"/>
              </a:rPr>
              <a:t>Öffentliche Finanzen</a:t>
            </a:r>
            <a:br>
              <a:rPr lang="de-DE" dirty="0">
                <a:latin typeface="Times New Roman" panose="02020603050405020304" pitchFamily="18" charset="0"/>
                <a:cs typeface="Times New Roman" panose="02020603050405020304" pitchFamily="18" charset="0"/>
              </a:rPr>
            </a:br>
            <a:r>
              <a:rPr lang="de-DE" dirty="0">
                <a:latin typeface="Times New Roman" panose="02020603050405020304" pitchFamily="18" charset="0"/>
                <a:cs typeface="Times New Roman" panose="02020603050405020304" pitchFamily="18" charset="0"/>
              </a:rPr>
              <a:t>und</a:t>
            </a:r>
            <a:br>
              <a:rPr lang="de-DE" dirty="0">
                <a:latin typeface="Times New Roman" panose="02020603050405020304" pitchFamily="18" charset="0"/>
                <a:cs typeface="Times New Roman" panose="02020603050405020304" pitchFamily="18" charset="0"/>
              </a:rPr>
            </a:br>
            <a:r>
              <a:rPr lang="de-DE" dirty="0">
                <a:latin typeface="Times New Roman" panose="02020603050405020304" pitchFamily="18" charset="0"/>
                <a:cs typeface="Times New Roman" panose="02020603050405020304" pitchFamily="18" charset="0"/>
              </a:rPr>
              <a:t>Außenwirtschaft</a:t>
            </a:r>
          </a:p>
        </p:txBody>
      </p:sp>
      <p:sp>
        <p:nvSpPr>
          <p:cNvPr id="3" name="Untertitel 2">
            <a:extLst>
              <a:ext uri="{FF2B5EF4-FFF2-40B4-BE49-F238E27FC236}">
                <a16:creationId xmlns:a16="http://schemas.microsoft.com/office/drawing/2014/main" id="{000375F8-BC01-4333-A1BB-F4E22450B10E}"/>
              </a:ext>
            </a:extLst>
          </p:cNvPr>
          <p:cNvSpPr>
            <a:spLocks noGrp="1"/>
          </p:cNvSpPr>
          <p:nvPr>
            <p:ph type="subTitle" idx="1"/>
          </p:nvPr>
        </p:nvSpPr>
        <p:spPr>
          <a:xfrm>
            <a:off x="1590674" y="5474744"/>
            <a:ext cx="9077325" cy="438788"/>
          </a:xfrm>
        </p:spPr>
        <p:txBody>
          <a:bodyPr>
            <a:noAutofit/>
          </a:bodyPr>
          <a:lstStyle/>
          <a:p>
            <a:r>
              <a:rPr lang="de-DE" dirty="0">
                <a:latin typeface="Times New Roman" panose="02020603050405020304" pitchFamily="18" charset="0"/>
                <a:cs typeface="Times New Roman" panose="02020603050405020304" pitchFamily="18" charset="0"/>
              </a:rPr>
              <a:t>Wintersemester 2026</a:t>
            </a:r>
          </a:p>
        </p:txBody>
      </p:sp>
      <p:sp>
        <p:nvSpPr>
          <p:cNvPr id="4" name="Untertitel 2">
            <a:extLst>
              <a:ext uri="{FF2B5EF4-FFF2-40B4-BE49-F238E27FC236}">
                <a16:creationId xmlns:a16="http://schemas.microsoft.com/office/drawing/2014/main" id="{9785B7A5-5F1F-4A59-8352-502B0D44D345}"/>
              </a:ext>
            </a:extLst>
          </p:cNvPr>
          <p:cNvSpPr txBox="1">
            <a:spLocks/>
          </p:cNvSpPr>
          <p:nvPr/>
        </p:nvSpPr>
        <p:spPr>
          <a:xfrm>
            <a:off x="1590675" y="5984836"/>
            <a:ext cx="9078798" cy="45128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de-DE" sz="3200" dirty="0">
                <a:latin typeface="Times New Roman" panose="02020603050405020304" pitchFamily="18" charset="0"/>
                <a:cs typeface="Times New Roman" panose="02020603050405020304" pitchFamily="18" charset="0"/>
              </a:rPr>
              <a:t>Prof. Dr. Bernhard Köster</a:t>
            </a:r>
          </a:p>
        </p:txBody>
      </p:sp>
      <p:pic>
        <p:nvPicPr>
          <p:cNvPr id="7" name="Grafik 6">
            <a:extLst>
              <a:ext uri="{FF2B5EF4-FFF2-40B4-BE49-F238E27FC236}">
                <a16:creationId xmlns:a16="http://schemas.microsoft.com/office/drawing/2014/main" id="{4BEBF484-332A-4E5A-ADB1-A980912EFC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05362" y="143098"/>
            <a:ext cx="2581275" cy="1771650"/>
          </a:xfrm>
          <a:prstGeom prst="rect">
            <a:avLst/>
          </a:prstGeom>
        </p:spPr>
      </p:pic>
      <p:sp>
        <p:nvSpPr>
          <p:cNvPr id="6" name="Rechteck 5">
            <a:extLst>
              <a:ext uri="{FF2B5EF4-FFF2-40B4-BE49-F238E27FC236}">
                <a16:creationId xmlns:a16="http://schemas.microsoft.com/office/drawing/2014/main" id="{CD144692-4744-42AD-9E55-64EE13273B8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6389246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p:cNvSpPr txBox="1"/>
          <p:nvPr/>
        </p:nvSpPr>
        <p:spPr>
          <a:xfrm>
            <a:off x="1631505" y="116632"/>
            <a:ext cx="8928993" cy="6552728"/>
          </a:xfrm>
          <a:prstGeom prst="rect">
            <a:avLst/>
          </a:prstGeom>
          <a:noFill/>
        </p:spPr>
        <p:txBody>
          <a:bodyPr wrap="square" rtlCol="0">
            <a:noAutofit/>
          </a:bodyPr>
          <a:lstStyle/>
          <a:p>
            <a:pPr algn="ctr"/>
            <a:r>
              <a:rPr lang="de-DE" sz="2400" dirty="0">
                <a:solidFill>
                  <a:srgbClr val="000000"/>
                </a:solidFill>
                <a:latin typeface="Arial"/>
              </a:rPr>
              <a:t>Prof. Dr. Bernhard Köster</a:t>
            </a:r>
          </a:p>
          <a:p>
            <a:endParaRPr lang="de-DE" sz="2400" dirty="0"/>
          </a:p>
          <a:p>
            <a:pPr>
              <a:lnSpc>
                <a:spcPct val="100000"/>
              </a:lnSpc>
            </a:pPr>
            <a:endParaRPr lang="de-DE" sz="2400" dirty="0">
              <a:solidFill>
                <a:srgbClr val="000000"/>
              </a:solidFill>
              <a:latin typeface="Arial"/>
              <a:ea typeface="Droid Sans Fallback"/>
            </a:endParaRPr>
          </a:p>
          <a:p>
            <a:pPr>
              <a:lnSpc>
                <a:spcPct val="100000"/>
              </a:lnSpc>
            </a:pPr>
            <a:r>
              <a:rPr lang="de-DE" sz="2400" dirty="0">
                <a:solidFill>
                  <a:srgbClr val="000000"/>
                </a:solidFill>
                <a:latin typeface="Arial"/>
                <a:ea typeface="Droid Sans Fallback"/>
              </a:rPr>
              <a:t>Raum:			S 113</a:t>
            </a:r>
            <a:endParaRPr lang="de-DE" sz="2400" dirty="0"/>
          </a:p>
          <a:p>
            <a:pPr>
              <a:lnSpc>
                <a:spcPct val="100000"/>
              </a:lnSpc>
            </a:pPr>
            <a:endParaRPr lang="de-DE" sz="2400" dirty="0">
              <a:solidFill>
                <a:srgbClr val="000000"/>
              </a:solidFill>
              <a:latin typeface="Arial"/>
              <a:ea typeface="Droid Sans Fallback"/>
            </a:endParaRPr>
          </a:p>
          <a:p>
            <a:pPr>
              <a:lnSpc>
                <a:spcPct val="100000"/>
              </a:lnSpc>
            </a:pPr>
            <a:r>
              <a:rPr lang="de-DE" sz="2400" dirty="0">
                <a:solidFill>
                  <a:srgbClr val="000000"/>
                </a:solidFill>
                <a:latin typeface="Arial"/>
                <a:ea typeface="Droid Sans Fallback"/>
              </a:rPr>
              <a:t>Straße:		Friedrich-</a:t>
            </a:r>
            <a:r>
              <a:rPr lang="de-DE" sz="2400" dirty="0" err="1">
                <a:solidFill>
                  <a:srgbClr val="000000"/>
                </a:solidFill>
                <a:latin typeface="Arial"/>
                <a:ea typeface="Droid Sans Fallback"/>
              </a:rPr>
              <a:t>Paffrath</a:t>
            </a:r>
            <a:r>
              <a:rPr lang="de-DE" sz="2400" dirty="0">
                <a:solidFill>
                  <a:srgbClr val="000000"/>
                </a:solidFill>
                <a:latin typeface="Arial"/>
                <a:ea typeface="Droid Sans Fallback"/>
              </a:rPr>
              <a:t>-Straße 101</a:t>
            </a:r>
          </a:p>
          <a:p>
            <a:pPr>
              <a:lnSpc>
                <a:spcPct val="100000"/>
              </a:lnSpc>
            </a:pPr>
            <a:endParaRPr lang="de-DE" sz="2400" dirty="0">
              <a:solidFill>
                <a:srgbClr val="000000"/>
              </a:solidFill>
              <a:latin typeface="Arial"/>
              <a:ea typeface="Droid Sans Fallback"/>
            </a:endParaRPr>
          </a:p>
          <a:p>
            <a:pPr>
              <a:lnSpc>
                <a:spcPct val="100000"/>
              </a:lnSpc>
            </a:pPr>
            <a:r>
              <a:rPr lang="de-DE" sz="2400" dirty="0">
                <a:solidFill>
                  <a:srgbClr val="000000"/>
                </a:solidFill>
                <a:latin typeface="Arial"/>
                <a:ea typeface="Droid Sans Fallback"/>
              </a:rPr>
              <a:t>Ort:			26389 Wilhelmshaven</a:t>
            </a:r>
            <a:endParaRPr lang="de-DE" sz="2400" dirty="0"/>
          </a:p>
          <a:p>
            <a:pPr>
              <a:lnSpc>
                <a:spcPct val="100000"/>
              </a:lnSpc>
            </a:pPr>
            <a:endParaRPr lang="de-DE" sz="2400" dirty="0">
              <a:solidFill>
                <a:srgbClr val="000000"/>
              </a:solidFill>
              <a:latin typeface="Arial"/>
              <a:ea typeface="Droid Sans Fallback"/>
            </a:endParaRPr>
          </a:p>
          <a:p>
            <a:pPr>
              <a:lnSpc>
                <a:spcPct val="100000"/>
              </a:lnSpc>
            </a:pPr>
            <a:r>
              <a:rPr lang="de-DE" sz="2400" dirty="0">
                <a:solidFill>
                  <a:srgbClr val="000000"/>
                </a:solidFill>
                <a:latin typeface="Arial"/>
                <a:ea typeface="Droid Sans Fallback"/>
              </a:rPr>
              <a:t>Tel.			+49 4421 985-2766</a:t>
            </a:r>
          </a:p>
          <a:p>
            <a:pPr>
              <a:lnSpc>
                <a:spcPct val="100000"/>
              </a:lnSpc>
            </a:pPr>
            <a:endParaRPr lang="de-DE" sz="2400" dirty="0">
              <a:solidFill>
                <a:srgbClr val="000000"/>
              </a:solidFill>
              <a:latin typeface="Arial"/>
              <a:ea typeface="Droid Sans Fallback"/>
            </a:endParaRPr>
          </a:p>
          <a:p>
            <a:pPr>
              <a:lnSpc>
                <a:spcPct val="100000"/>
              </a:lnSpc>
            </a:pPr>
            <a:r>
              <a:rPr lang="de-DE" sz="2400" dirty="0">
                <a:solidFill>
                  <a:srgbClr val="000000"/>
                </a:solidFill>
                <a:latin typeface="Arial"/>
                <a:ea typeface="Droid Sans Fallback"/>
              </a:rPr>
              <a:t>Email:			bernhard.koester@jade-hs.de</a:t>
            </a:r>
            <a:endParaRPr lang="de-DE" sz="2400" dirty="0"/>
          </a:p>
          <a:p>
            <a:pPr>
              <a:lnSpc>
                <a:spcPct val="100000"/>
              </a:lnSpc>
            </a:pPr>
            <a:endParaRPr lang="de-DE" sz="2400" dirty="0">
              <a:solidFill>
                <a:srgbClr val="000000"/>
              </a:solidFill>
              <a:latin typeface="Arial"/>
              <a:ea typeface="Droid Sans Fallback"/>
            </a:endParaRPr>
          </a:p>
          <a:p>
            <a:pPr>
              <a:lnSpc>
                <a:spcPct val="100000"/>
              </a:lnSpc>
            </a:pPr>
            <a:r>
              <a:rPr lang="de-DE" sz="2400" dirty="0">
                <a:solidFill>
                  <a:srgbClr val="000000"/>
                </a:solidFill>
                <a:latin typeface="Arial"/>
                <a:ea typeface="Droid Sans Fallback"/>
              </a:rPr>
              <a:t>Sprechstunde:	n.V.</a:t>
            </a:r>
            <a:endParaRPr lang="de-DE" sz="2400" dirty="0"/>
          </a:p>
          <a:p>
            <a:pPr>
              <a:lnSpc>
                <a:spcPct val="100000"/>
              </a:lnSpc>
            </a:pPr>
            <a:r>
              <a:rPr lang="de-DE" sz="2400" dirty="0">
                <a:solidFill>
                  <a:srgbClr val="000000"/>
                </a:solidFill>
                <a:latin typeface="Arial"/>
                <a:ea typeface="Droid Sans Fallback"/>
              </a:rPr>
              <a:t>			</a:t>
            </a:r>
            <a:endParaRPr lang="de-DE" sz="2400" dirty="0"/>
          </a:p>
          <a:p>
            <a:endParaRPr lang="de-DE" sz="2400" dirty="0"/>
          </a:p>
          <a:p>
            <a:endParaRPr lang="de-DE" sz="2400" dirty="0"/>
          </a:p>
          <a:p>
            <a:endParaRPr lang="de-DE" sz="2400" dirty="0"/>
          </a:p>
        </p:txBody>
      </p:sp>
      <p:sp>
        <p:nvSpPr>
          <p:cNvPr id="3" name="Rechteck 2">
            <a:extLst>
              <a:ext uri="{FF2B5EF4-FFF2-40B4-BE49-F238E27FC236}">
                <a16:creationId xmlns:a16="http://schemas.microsoft.com/office/drawing/2014/main" id="{ED92A072-3B22-437A-B6C0-E5C23BEB722E}"/>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5125507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feld 9">
            <a:extLst>
              <a:ext uri="{FF2B5EF4-FFF2-40B4-BE49-F238E27FC236}">
                <a16:creationId xmlns:a16="http://schemas.microsoft.com/office/drawing/2014/main" id="{DD6EAC0D-7BE4-42ED-B719-86D8C2F519BA}"/>
              </a:ext>
            </a:extLst>
          </p:cNvPr>
          <p:cNvSpPr txBox="1"/>
          <p:nvPr/>
        </p:nvSpPr>
        <p:spPr>
          <a:xfrm>
            <a:off x="0" y="30764"/>
            <a:ext cx="12172951" cy="542926"/>
          </a:xfrm>
          <a:prstGeom prst="rect">
            <a:avLst/>
          </a:prstGeom>
          <a:noFill/>
        </p:spPr>
        <p:txBody>
          <a:bodyPr wrap="square" rtlCol="0">
            <a:noAutofit/>
          </a:bodyPr>
          <a:lstStyle/>
          <a:p>
            <a:pPr algn="ctr"/>
            <a:r>
              <a:rPr lang="de-DE" sz="2800" dirty="0">
                <a:latin typeface="Times New Roman" panose="02020603050405020304" pitchFamily="18" charset="0"/>
                <a:cs typeface="Times New Roman" panose="02020603050405020304" pitchFamily="18" charset="0"/>
              </a:rPr>
              <a:t>Literatur – Außenwirtschaft</a:t>
            </a:r>
          </a:p>
        </p:txBody>
      </p:sp>
      <p:sp>
        <p:nvSpPr>
          <p:cNvPr id="11" name="Textfeld 10">
            <a:extLst>
              <a:ext uri="{FF2B5EF4-FFF2-40B4-BE49-F238E27FC236}">
                <a16:creationId xmlns:a16="http://schemas.microsoft.com/office/drawing/2014/main" id="{AA15B691-283D-4341-8E52-EBA1542B1340}"/>
              </a:ext>
            </a:extLst>
          </p:cNvPr>
          <p:cNvSpPr txBox="1"/>
          <p:nvPr/>
        </p:nvSpPr>
        <p:spPr>
          <a:xfrm>
            <a:off x="88414" y="347256"/>
            <a:ext cx="10680887" cy="5832102"/>
          </a:xfrm>
          <a:prstGeom prst="rect">
            <a:avLst/>
          </a:prstGeom>
          <a:noFill/>
        </p:spPr>
        <p:txBody>
          <a:bodyPr wrap="square" rtlCol="0">
            <a:noAutofit/>
          </a:bodyPr>
          <a:lstStyle/>
          <a:p>
            <a:pPr marL="342900" indent="-342900">
              <a:buFont typeface="Arial" panose="020B0604020202020204" pitchFamily="34" charset="0"/>
              <a:buChar char="•"/>
            </a:pPr>
            <a:endParaRPr lang="en-US" sz="2400" b="1"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Appleyard, D. und A. Field </a:t>
            </a:r>
            <a:r>
              <a:rPr lang="de-DE" sz="2000" b="1" dirty="0">
                <a:latin typeface="Times New Roman" panose="02020603050405020304" pitchFamily="18" charset="0"/>
                <a:cs typeface="Times New Roman" panose="02020603050405020304" pitchFamily="18" charset="0"/>
              </a:rPr>
              <a:t>International Economics</a:t>
            </a:r>
          </a:p>
          <a:p>
            <a:pPr marL="342900" indent="-342900">
              <a:buFont typeface="Arial" panose="020B0604020202020204" pitchFamily="34" charset="0"/>
              <a:buChar char="•"/>
            </a:pPr>
            <a:endParaRPr lang="de-DE" sz="2000" b="1"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Broll U., </a:t>
            </a:r>
            <a:r>
              <a:rPr lang="en-US" sz="2000" b="1" dirty="0" err="1">
                <a:latin typeface="Times New Roman" panose="02020603050405020304" pitchFamily="18" charset="0"/>
                <a:cs typeface="Times New Roman" panose="02020603050405020304" pitchFamily="18" charset="0"/>
              </a:rPr>
              <a:t>Einführung</a:t>
            </a:r>
            <a:r>
              <a:rPr lang="en-US" sz="2000" b="1" dirty="0">
                <a:latin typeface="Times New Roman" panose="02020603050405020304" pitchFamily="18" charset="0"/>
                <a:cs typeface="Times New Roman" panose="02020603050405020304" pitchFamily="18" charset="0"/>
              </a:rPr>
              <a:t> in die </a:t>
            </a:r>
            <a:r>
              <a:rPr lang="en-US" sz="2000" b="1" dirty="0" err="1">
                <a:latin typeface="Times New Roman" panose="02020603050405020304" pitchFamily="18" charset="0"/>
                <a:cs typeface="Times New Roman" panose="02020603050405020304" pitchFamily="18" charset="0"/>
              </a:rPr>
              <a:t>moneträre</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Außenwirtschaft</a:t>
            </a:r>
            <a:endParaRPr lang="de-DE" sz="2000" b="1"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de-DE" sz="2000" b="1"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000" b="1" dirty="0" err="1">
                <a:latin typeface="Times New Roman" panose="02020603050405020304" pitchFamily="18" charset="0"/>
                <a:cs typeface="Times New Roman" panose="02020603050405020304" pitchFamily="18" charset="0"/>
              </a:rPr>
              <a:t>Feenstra</a:t>
            </a:r>
            <a:r>
              <a:rPr lang="en-US" sz="2000" b="1" dirty="0">
                <a:latin typeface="Times New Roman" panose="02020603050405020304" pitchFamily="18" charset="0"/>
                <a:cs typeface="Times New Roman" panose="02020603050405020304" pitchFamily="18" charset="0"/>
              </a:rPr>
              <a:t>, R. und A Taylor, International Economics</a:t>
            </a:r>
          </a:p>
          <a:p>
            <a:pPr marL="342900" indent="-342900">
              <a:buFont typeface="Arial" panose="020B0604020202020204" pitchFamily="34" charset="0"/>
              <a:buChar char="•"/>
            </a:pPr>
            <a:endParaRPr lang="de-DE" sz="2000" b="1"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de-DE" sz="2000" b="1"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2000" b="1" dirty="0">
                <a:latin typeface="Times New Roman" panose="02020603050405020304" pitchFamily="18" charset="0"/>
                <a:cs typeface="Times New Roman" panose="02020603050405020304" pitchFamily="18" charset="0"/>
              </a:rPr>
              <a:t>Gandolfo, G., Elements </a:t>
            </a:r>
            <a:r>
              <a:rPr lang="de-DE" sz="2000" b="1" dirty="0" err="1">
                <a:latin typeface="Times New Roman" panose="02020603050405020304" pitchFamily="18" charset="0"/>
                <a:cs typeface="Times New Roman" panose="02020603050405020304" pitchFamily="18" charset="0"/>
              </a:rPr>
              <a:t>of</a:t>
            </a:r>
            <a:r>
              <a:rPr lang="de-DE" sz="2000" b="1" dirty="0">
                <a:latin typeface="Times New Roman" panose="02020603050405020304" pitchFamily="18" charset="0"/>
                <a:cs typeface="Times New Roman" panose="02020603050405020304" pitchFamily="18" charset="0"/>
              </a:rPr>
              <a:t> International Economics</a:t>
            </a:r>
          </a:p>
          <a:p>
            <a:pPr marL="342900" indent="-342900">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Gandolfo, G., International Finance and Open-Economy Macroeconomics</a:t>
            </a:r>
            <a:endParaRPr lang="de-DE" sz="2000" b="1"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de-DE" sz="2000" b="1"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de-DE" sz="2000" b="1"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2000" b="1" dirty="0">
                <a:latin typeface="Times New Roman" panose="02020603050405020304" pitchFamily="18" charset="0"/>
                <a:cs typeface="Times New Roman" panose="02020603050405020304" pitchFamily="18" charset="0"/>
              </a:rPr>
              <a:t>Lorz O. und H. Siebert, Außenwirtschaft</a:t>
            </a:r>
          </a:p>
          <a:p>
            <a:pPr marL="342900" indent="-342900">
              <a:buFont typeface="Arial" panose="020B0604020202020204" pitchFamily="34" charset="0"/>
              <a:buChar char="•"/>
            </a:pPr>
            <a:endParaRPr lang="de-DE" sz="2000" b="1"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2000" b="1" dirty="0" err="1">
                <a:latin typeface="Times New Roman" panose="02020603050405020304" pitchFamily="18" charset="0"/>
                <a:cs typeface="Times New Roman" panose="02020603050405020304" pitchFamily="18" charset="0"/>
              </a:rPr>
              <a:t>Krugman</a:t>
            </a:r>
            <a:r>
              <a:rPr lang="de-DE" sz="2000" b="1" dirty="0">
                <a:latin typeface="Times New Roman" panose="02020603050405020304" pitchFamily="18" charset="0"/>
                <a:cs typeface="Times New Roman" panose="02020603050405020304" pitchFamily="18" charset="0"/>
              </a:rPr>
              <a:t>, P., </a:t>
            </a:r>
            <a:r>
              <a:rPr lang="de-DE" sz="2000" b="1" dirty="0" err="1">
                <a:latin typeface="Times New Roman" panose="02020603050405020304" pitchFamily="18" charset="0"/>
                <a:cs typeface="Times New Roman" panose="02020603050405020304" pitchFamily="18" charset="0"/>
              </a:rPr>
              <a:t>Obstfeld</a:t>
            </a:r>
            <a:r>
              <a:rPr lang="de-DE" sz="2000" b="1" dirty="0">
                <a:latin typeface="Times New Roman" panose="02020603050405020304" pitchFamily="18" charset="0"/>
                <a:cs typeface="Times New Roman" panose="02020603050405020304" pitchFamily="18" charset="0"/>
              </a:rPr>
              <a:t>, M. und M. </a:t>
            </a:r>
            <a:r>
              <a:rPr lang="de-DE" sz="2000" b="1" dirty="0" err="1">
                <a:latin typeface="Times New Roman" panose="02020603050405020304" pitchFamily="18" charset="0"/>
                <a:cs typeface="Times New Roman" panose="02020603050405020304" pitchFamily="18" charset="0"/>
              </a:rPr>
              <a:t>Melitz</a:t>
            </a:r>
            <a:r>
              <a:rPr lang="de-DE" sz="2000" b="1" dirty="0">
                <a:latin typeface="Times New Roman" panose="02020603050405020304" pitchFamily="18" charset="0"/>
                <a:cs typeface="Times New Roman" panose="02020603050405020304" pitchFamily="18" charset="0"/>
              </a:rPr>
              <a:t>, International Economics</a:t>
            </a:r>
            <a:endParaRPr lang="de-DE" sz="2000" dirty="0">
              <a:latin typeface="Times New Roman" panose="02020603050405020304" pitchFamily="18" charset="0"/>
              <a:cs typeface="Times New Roman" panose="02020603050405020304" pitchFamily="18" charset="0"/>
            </a:endParaRPr>
          </a:p>
        </p:txBody>
      </p:sp>
      <p:sp>
        <p:nvSpPr>
          <p:cNvPr id="12" name="Rechteck 11">
            <a:extLst>
              <a:ext uri="{FF2B5EF4-FFF2-40B4-BE49-F238E27FC236}">
                <a16:creationId xmlns:a16="http://schemas.microsoft.com/office/drawing/2014/main" id="{3B5DD906-0E05-42F8-BAF0-6D3E2F517DBB}"/>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6717434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feld 9">
            <a:extLst>
              <a:ext uri="{FF2B5EF4-FFF2-40B4-BE49-F238E27FC236}">
                <a16:creationId xmlns:a16="http://schemas.microsoft.com/office/drawing/2014/main" id="{DD6EAC0D-7BE4-42ED-B719-86D8C2F519BA}"/>
              </a:ext>
            </a:extLst>
          </p:cNvPr>
          <p:cNvSpPr txBox="1"/>
          <p:nvPr/>
        </p:nvSpPr>
        <p:spPr>
          <a:xfrm>
            <a:off x="19049" y="9524"/>
            <a:ext cx="12172951" cy="542926"/>
          </a:xfrm>
          <a:prstGeom prst="rect">
            <a:avLst/>
          </a:prstGeom>
          <a:noFill/>
        </p:spPr>
        <p:txBody>
          <a:bodyPr wrap="square" rtlCol="0">
            <a:noAutofit/>
          </a:bodyPr>
          <a:lstStyle/>
          <a:p>
            <a:pPr algn="ctr"/>
            <a:r>
              <a:rPr lang="de-DE" sz="2800">
                <a:latin typeface="Times New Roman" panose="02020603050405020304" pitchFamily="18" charset="0"/>
                <a:cs typeface="Times New Roman" panose="02020603050405020304" pitchFamily="18" charset="0"/>
              </a:rPr>
              <a:t>Datenquellen zum Außenhandel</a:t>
            </a:r>
            <a:endParaRPr lang="de-DE" sz="2800" dirty="0">
              <a:latin typeface="Times New Roman" panose="02020603050405020304" pitchFamily="18" charset="0"/>
              <a:cs typeface="Times New Roman" panose="02020603050405020304" pitchFamily="18" charset="0"/>
            </a:endParaRPr>
          </a:p>
        </p:txBody>
      </p:sp>
      <p:sp>
        <p:nvSpPr>
          <p:cNvPr id="11" name="Textfeld 10">
            <a:extLst>
              <a:ext uri="{FF2B5EF4-FFF2-40B4-BE49-F238E27FC236}">
                <a16:creationId xmlns:a16="http://schemas.microsoft.com/office/drawing/2014/main" id="{AA15B691-283D-4341-8E52-EBA1542B1340}"/>
              </a:ext>
            </a:extLst>
          </p:cNvPr>
          <p:cNvSpPr txBox="1"/>
          <p:nvPr/>
        </p:nvSpPr>
        <p:spPr>
          <a:xfrm>
            <a:off x="0" y="795446"/>
            <a:ext cx="12172951" cy="5796547"/>
          </a:xfrm>
          <a:prstGeom prst="rect">
            <a:avLst/>
          </a:prstGeom>
          <a:noFill/>
        </p:spPr>
        <p:txBody>
          <a:bodyPr wrap="square" rtlCol="0">
            <a:noAutofit/>
          </a:bodyPr>
          <a:lstStyle/>
          <a:p>
            <a:pPr marL="342900" indent="-342900">
              <a:buFont typeface="Arial" panose="020B0604020202020204" pitchFamily="34" charset="0"/>
              <a:buChar char="•"/>
            </a:pPr>
            <a:r>
              <a:rPr lang="de-DE" sz="2400" dirty="0">
                <a:latin typeface="Times New Roman" panose="02020603050405020304" pitchFamily="18" charset="0"/>
                <a:cs typeface="Times New Roman" panose="02020603050405020304" pitchFamily="18" charset="0"/>
                <a:hlinkClick r:id="rId2"/>
              </a:rPr>
              <a:t>WTO</a:t>
            </a:r>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2400" dirty="0">
                <a:latin typeface="Times New Roman" panose="02020603050405020304" pitchFamily="18" charset="0"/>
                <a:cs typeface="Times New Roman" panose="02020603050405020304" pitchFamily="18" charset="0"/>
                <a:hlinkClick r:id="rId3"/>
              </a:rPr>
              <a:t>UN </a:t>
            </a:r>
            <a:r>
              <a:rPr lang="de-DE" sz="2400" dirty="0" err="1">
                <a:latin typeface="Times New Roman" panose="02020603050405020304" pitchFamily="18" charset="0"/>
                <a:cs typeface="Times New Roman" panose="02020603050405020304" pitchFamily="18" charset="0"/>
                <a:hlinkClick r:id="rId3"/>
              </a:rPr>
              <a:t>Comtrade</a:t>
            </a:r>
            <a:endParaRPr lang="de-DE" sz="2400" dirty="0">
              <a:latin typeface="Times New Roman" panose="02020603050405020304" pitchFamily="18" charset="0"/>
              <a:cs typeface="Times New Roman" panose="02020603050405020304" pitchFamily="18" charset="0"/>
            </a:endParaRPr>
          </a:p>
          <a:p>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2400" dirty="0">
                <a:latin typeface="Times New Roman" panose="02020603050405020304" pitchFamily="18" charset="0"/>
                <a:cs typeface="Times New Roman" panose="02020603050405020304" pitchFamily="18" charset="0"/>
              </a:rPr>
              <a:t>Destatis → Genesis-Datenbank → </a:t>
            </a:r>
            <a:r>
              <a:rPr lang="de-DE" sz="2400" dirty="0" err="1">
                <a:latin typeface="Times New Roman" panose="02020603050405020304" pitchFamily="18" charset="0"/>
                <a:cs typeface="Times New Roman" panose="02020603050405020304" pitchFamily="18" charset="0"/>
                <a:hlinkClick r:id="rId4"/>
              </a:rPr>
              <a:t>Aussenhandel</a:t>
            </a:r>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2400" dirty="0">
                <a:latin typeface="Times New Roman" panose="02020603050405020304" pitchFamily="18" charset="0"/>
                <a:cs typeface="Times New Roman" panose="02020603050405020304" pitchFamily="18" charset="0"/>
              </a:rPr>
              <a:t>Bundesbank → Statistiken → </a:t>
            </a:r>
            <a:r>
              <a:rPr lang="de-DE" sz="2400" dirty="0">
                <a:latin typeface="Times New Roman" panose="02020603050405020304" pitchFamily="18" charset="0"/>
                <a:cs typeface="Times New Roman" panose="02020603050405020304" pitchFamily="18" charset="0"/>
                <a:hlinkClick r:id="rId5"/>
              </a:rPr>
              <a:t>Zahlungsbilanz/Wechselkurse</a:t>
            </a:r>
            <a:endParaRPr lang="de-DE" sz="2400" dirty="0">
              <a:latin typeface="Times New Roman" panose="02020603050405020304" pitchFamily="18" charset="0"/>
              <a:cs typeface="Times New Roman" panose="02020603050405020304" pitchFamily="18" charset="0"/>
            </a:endParaRPr>
          </a:p>
          <a:p>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2400" dirty="0">
                <a:latin typeface="Times New Roman" panose="02020603050405020304" pitchFamily="18" charset="0"/>
                <a:cs typeface="Times New Roman" panose="02020603050405020304" pitchFamily="18" charset="0"/>
              </a:rPr>
              <a:t>Eurostat → </a:t>
            </a:r>
            <a:r>
              <a:rPr lang="de-DE" sz="2400" dirty="0">
                <a:latin typeface="Times New Roman" panose="02020603050405020304" pitchFamily="18" charset="0"/>
                <a:cs typeface="Times New Roman" panose="02020603050405020304" pitchFamily="18" charset="0"/>
                <a:hlinkClick r:id="rId6"/>
              </a:rPr>
              <a:t>Internationaler Handel</a:t>
            </a:r>
            <a:endParaRPr lang="de-DE" sz="2400" dirty="0">
              <a:latin typeface="Times New Roman" panose="02020603050405020304" pitchFamily="18" charset="0"/>
              <a:cs typeface="Times New Roman" panose="02020603050405020304" pitchFamily="18" charset="0"/>
            </a:endParaRPr>
          </a:p>
          <a:p>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2400" dirty="0">
                <a:latin typeface="Times New Roman" panose="02020603050405020304" pitchFamily="18" charset="0"/>
                <a:cs typeface="Times New Roman" panose="02020603050405020304" pitchFamily="18" charset="0"/>
                <a:hlinkClick r:id="rId7"/>
              </a:rPr>
              <a:t>IMF Data</a:t>
            </a:r>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2400" dirty="0">
                <a:latin typeface="Times New Roman" panose="02020603050405020304" pitchFamily="18" charset="0"/>
                <a:cs typeface="Times New Roman" panose="02020603050405020304" pitchFamily="18" charset="0"/>
                <a:hlinkClick r:id="rId8"/>
              </a:rPr>
              <a:t>ITC</a:t>
            </a:r>
            <a:endParaRPr lang="de-DE" sz="2400" dirty="0">
              <a:latin typeface="Times New Roman" panose="02020603050405020304" pitchFamily="18" charset="0"/>
              <a:cs typeface="Times New Roman" panose="02020603050405020304" pitchFamily="18" charset="0"/>
            </a:endParaRPr>
          </a:p>
          <a:p>
            <a:endParaRPr lang="de-DE" sz="2400" dirty="0">
              <a:latin typeface="Times New Roman" panose="02020603050405020304" pitchFamily="18" charset="0"/>
              <a:cs typeface="Times New Roman" panose="02020603050405020304" pitchFamily="18" charset="0"/>
            </a:endParaRPr>
          </a:p>
          <a:p>
            <a:endParaRPr lang="de-DE" sz="2400" dirty="0">
              <a:latin typeface="Times New Roman" panose="02020603050405020304" pitchFamily="18" charset="0"/>
              <a:cs typeface="Times New Roman" panose="02020603050405020304" pitchFamily="18" charset="0"/>
            </a:endParaRPr>
          </a:p>
          <a:p>
            <a:endParaRPr lang="de-DE" sz="2400" dirty="0">
              <a:latin typeface="Times New Roman" panose="02020603050405020304" pitchFamily="18" charset="0"/>
              <a:cs typeface="Times New Roman" panose="02020603050405020304" pitchFamily="18" charset="0"/>
            </a:endParaRPr>
          </a:p>
          <a:p>
            <a:endParaRPr lang="de-DE" sz="2400" dirty="0">
              <a:latin typeface="Times New Roman" panose="02020603050405020304" pitchFamily="18" charset="0"/>
              <a:cs typeface="Times New Roman" panose="02020603050405020304" pitchFamily="18" charset="0"/>
            </a:endParaRPr>
          </a:p>
        </p:txBody>
      </p:sp>
      <p:sp>
        <p:nvSpPr>
          <p:cNvPr id="5" name="Rechteck 4">
            <a:extLst>
              <a:ext uri="{FF2B5EF4-FFF2-40B4-BE49-F238E27FC236}">
                <a16:creationId xmlns:a16="http://schemas.microsoft.com/office/drawing/2014/main" id="{0B0ABB54-5A5F-47D6-B47B-FFA46D2A1B70}"/>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6066212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feld 9">
            <a:extLst>
              <a:ext uri="{FF2B5EF4-FFF2-40B4-BE49-F238E27FC236}">
                <a16:creationId xmlns:a16="http://schemas.microsoft.com/office/drawing/2014/main" id="{DD6EAC0D-7BE4-42ED-B719-86D8C2F519BA}"/>
              </a:ext>
            </a:extLst>
          </p:cNvPr>
          <p:cNvSpPr txBox="1"/>
          <p:nvPr/>
        </p:nvSpPr>
        <p:spPr>
          <a:xfrm>
            <a:off x="19049" y="9524"/>
            <a:ext cx="12172951" cy="542926"/>
          </a:xfrm>
          <a:prstGeom prst="rect">
            <a:avLst/>
          </a:prstGeom>
          <a:noFill/>
        </p:spPr>
        <p:txBody>
          <a:bodyPr wrap="square" rtlCol="0">
            <a:noAutofit/>
          </a:bodyPr>
          <a:lstStyle/>
          <a:p>
            <a:pPr algn="ctr"/>
            <a:r>
              <a:rPr lang="de-DE" sz="2800" dirty="0">
                <a:latin typeface="Times New Roman" panose="02020603050405020304" pitchFamily="18" charset="0"/>
                <a:cs typeface="Times New Roman" panose="02020603050405020304" pitchFamily="18" charset="0"/>
              </a:rPr>
              <a:t>Literatur – Öffentliche Finanzen</a:t>
            </a:r>
          </a:p>
        </p:txBody>
      </p:sp>
      <p:sp>
        <p:nvSpPr>
          <p:cNvPr id="11" name="Textfeld 10">
            <a:extLst>
              <a:ext uri="{FF2B5EF4-FFF2-40B4-BE49-F238E27FC236}">
                <a16:creationId xmlns:a16="http://schemas.microsoft.com/office/drawing/2014/main" id="{AA15B691-283D-4341-8E52-EBA1542B1340}"/>
              </a:ext>
            </a:extLst>
          </p:cNvPr>
          <p:cNvSpPr txBox="1"/>
          <p:nvPr/>
        </p:nvSpPr>
        <p:spPr>
          <a:xfrm>
            <a:off x="9524" y="561974"/>
            <a:ext cx="12172951" cy="6286502"/>
          </a:xfrm>
          <a:prstGeom prst="rect">
            <a:avLst/>
          </a:prstGeom>
          <a:noFill/>
        </p:spPr>
        <p:txBody>
          <a:bodyPr wrap="square" rtlCol="0">
            <a:noAutofit/>
          </a:bodyPr>
          <a:lstStyle/>
          <a:p>
            <a:pPr marL="342900" indent="-342900">
              <a:buFont typeface="Arial" panose="020B0604020202020204" pitchFamily="34" charset="0"/>
              <a:buChar char="•"/>
            </a:pPr>
            <a:r>
              <a:rPr lang="de-DE" sz="1900" dirty="0">
                <a:latin typeface="Times New Roman" panose="02020603050405020304" pitchFamily="18" charset="0"/>
                <a:cs typeface="Times New Roman" panose="02020603050405020304" pitchFamily="18" charset="0"/>
              </a:rPr>
              <a:t>Brümmerhoff, D., </a:t>
            </a:r>
            <a:r>
              <a:rPr lang="de-DE" sz="1900" b="1" dirty="0">
                <a:latin typeface="Times New Roman" panose="02020603050405020304" pitchFamily="18" charset="0"/>
                <a:cs typeface="Times New Roman" panose="02020603050405020304" pitchFamily="18" charset="0"/>
              </a:rPr>
              <a:t>Finanzwissenschaft</a:t>
            </a:r>
            <a:endParaRPr lang="de-DE" sz="19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de-DE" sz="19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1900" dirty="0" err="1">
                <a:latin typeface="Times New Roman" panose="02020603050405020304" pitchFamily="18" charset="0"/>
                <a:cs typeface="Times New Roman" panose="02020603050405020304" pitchFamily="18" charset="0"/>
              </a:rPr>
              <a:t>Blankart</a:t>
            </a:r>
            <a:r>
              <a:rPr lang="de-DE" sz="1900" dirty="0">
                <a:latin typeface="Times New Roman" panose="02020603050405020304" pitchFamily="18" charset="0"/>
                <a:cs typeface="Times New Roman" panose="02020603050405020304" pitchFamily="18" charset="0"/>
              </a:rPr>
              <a:t>, B. , </a:t>
            </a:r>
            <a:r>
              <a:rPr lang="de-DE" sz="1900" b="1" dirty="0">
                <a:latin typeface="Times New Roman" panose="02020603050405020304" pitchFamily="18" charset="0"/>
                <a:cs typeface="Times New Roman" panose="02020603050405020304" pitchFamily="18" charset="0"/>
              </a:rPr>
              <a:t>Öffentliche Finanzen in der Demokratie</a:t>
            </a:r>
            <a:endParaRPr lang="de-DE" sz="19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de-DE" sz="19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1900" dirty="0" err="1">
                <a:latin typeface="Times New Roman" panose="02020603050405020304" pitchFamily="18" charset="0"/>
                <a:cs typeface="Times New Roman" panose="02020603050405020304" pitchFamily="18" charset="0"/>
              </a:rPr>
              <a:t>Cansier</a:t>
            </a:r>
            <a:r>
              <a:rPr lang="en-US" sz="1900" dirty="0">
                <a:latin typeface="Times New Roman" panose="02020603050405020304" pitchFamily="18" charset="0"/>
                <a:cs typeface="Times New Roman" panose="02020603050405020304" pitchFamily="18" charset="0"/>
              </a:rPr>
              <a:t>, D. und Beyer, S. , </a:t>
            </a:r>
            <a:r>
              <a:rPr lang="en-US" sz="1900" b="1" dirty="0" err="1">
                <a:latin typeface="Times New Roman" panose="02020603050405020304" pitchFamily="18" charset="0"/>
                <a:cs typeface="Times New Roman" panose="02020603050405020304" pitchFamily="18" charset="0"/>
              </a:rPr>
              <a:t>Einführung</a:t>
            </a:r>
            <a:r>
              <a:rPr lang="en-US" sz="1900" b="1" dirty="0">
                <a:latin typeface="Times New Roman" panose="02020603050405020304" pitchFamily="18" charset="0"/>
                <a:cs typeface="Times New Roman" panose="02020603050405020304" pitchFamily="18" charset="0"/>
              </a:rPr>
              <a:t> in die </a:t>
            </a:r>
            <a:r>
              <a:rPr lang="en-US" sz="1900" b="1" dirty="0" err="1">
                <a:latin typeface="Times New Roman" panose="02020603050405020304" pitchFamily="18" charset="0"/>
                <a:cs typeface="Times New Roman" panose="02020603050405020304" pitchFamily="18" charset="0"/>
              </a:rPr>
              <a:t>Finanzwissenschaft</a:t>
            </a:r>
            <a:endParaRPr lang="en-US" sz="19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de-DE" sz="19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1900" dirty="0" err="1">
                <a:latin typeface="Times New Roman" panose="02020603050405020304" pitchFamily="18" charset="0"/>
                <a:cs typeface="Times New Roman" panose="02020603050405020304" pitchFamily="18" charset="0"/>
              </a:rPr>
              <a:t>Corneo</a:t>
            </a:r>
            <a:r>
              <a:rPr lang="de-DE" sz="1900" dirty="0">
                <a:latin typeface="Times New Roman" panose="02020603050405020304" pitchFamily="18" charset="0"/>
                <a:cs typeface="Times New Roman" panose="02020603050405020304" pitchFamily="18" charset="0"/>
              </a:rPr>
              <a:t>, G., </a:t>
            </a:r>
            <a:r>
              <a:rPr lang="de-DE" sz="1900" b="1" dirty="0">
                <a:latin typeface="Times New Roman" panose="02020603050405020304" pitchFamily="18" charset="0"/>
                <a:cs typeface="Times New Roman" panose="02020603050405020304" pitchFamily="18" charset="0"/>
              </a:rPr>
              <a:t>Öffentliche Finanzen: Ausgabenpolitik</a:t>
            </a:r>
            <a:endParaRPr lang="de-DE" sz="19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de-DE" sz="19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1900" dirty="0" err="1">
                <a:latin typeface="Times New Roman" panose="02020603050405020304" pitchFamily="18" charset="0"/>
                <a:cs typeface="Times New Roman" panose="02020603050405020304" pitchFamily="18" charset="0"/>
              </a:rPr>
              <a:t>Hindriks</a:t>
            </a:r>
            <a:r>
              <a:rPr lang="en-US" sz="1900" dirty="0">
                <a:latin typeface="Times New Roman" panose="02020603050405020304" pitchFamily="18" charset="0"/>
                <a:cs typeface="Times New Roman" panose="02020603050405020304" pitchFamily="18" charset="0"/>
              </a:rPr>
              <a:t>, J. und G. Myles, </a:t>
            </a:r>
            <a:r>
              <a:rPr lang="en-US" sz="1900" b="1" dirty="0">
                <a:latin typeface="Times New Roman" panose="02020603050405020304" pitchFamily="18" charset="0"/>
                <a:cs typeface="Times New Roman" panose="02020603050405020304" pitchFamily="18" charset="0"/>
              </a:rPr>
              <a:t>Intermediate Public Economics</a:t>
            </a:r>
            <a:endParaRPr lang="en-US" sz="19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US" sz="19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1900" dirty="0">
                <a:latin typeface="Times New Roman" panose="02020603050405020304" pitchFamily="18" charset="0"/>
                <a:cs typeface="Times New Roman" panose="02020603050405020304" pitchFamily="18" charset="0"/>
              </a:rPr>
              <a:t>Zimmermann H., Henke, K, und </a:t>
            </a:r>
            <a:r>
              <a:rPr lang="en-US" sz="1900" dirty="0" err="1">
                <a:latin typeface="Times New Roman" panose="02020603050405020304" pitchFamily="18" charset="0"/>
                <a:cs typeface="Times New Roman" panose="02020603050405020304" pitchFamily="18" charset="0"/>
              </a:rPr>
              <a:t>Broer</a:t>
            </a:r>
            <a:r>
              <a:rPr lang="en-US" sz="1900" dirty="0">
                <a:latin typeface="Times New Roman" panose="02020603050405020304" pitchFamily="18" charset="0"/>
                <a:cs typeface="Times New Roman" panose="02020603050405020304" pitchFamily="18" charset="0"/>
              </a:rPr>
              <a:t> M., </a:t>
            </a:r>
            <a:r>
              <a:rPr lang="en-US" sz="1900" b="1" dirty="0" err="1">
                <a:latin typeface="Times New Roman" panose="02020603050405020304" pitchFamily="18" charset="0"/>
                <a:cs typeface="Times New Roman" panose="02020603050405020304" pitchFamily="18" charset="0"/>
              </a:rPr>
              <a:t>Finanzwissenschaft</a:t>
            </a:r>
            <a:endParaRPr lang="en-US" sz="19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US" sz="19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1900" dirty="0">
                <a:latin typeface="Times New Roman" panose="02020603050405020304" pitchFamily="18" charset="0"/>
                <a:cs typeface="Times New Roman" panose="02020603050405020304" pitchFamily="18" charset="0"/>
              </a:rPr>
              <a:t>Auerbach A., </a:t>
            </a:r>
            <a:r>
              <a:rPr lang="de-DE" sz="1900" dirty="0" err="1">
                <a:latin typeface="Times New Roman" panose="02020603050405020304" pitchFamily="18" charset="0"/>
                <a:cs typeface="Times New Roman" panose="02020603050405020304" pitchFamily="18" charset="0"/>
              </a:rPr>
              <a:t>Chetty</a:t>
            </a:r>
            <a:r>
              <a:rPr lang="de-DE" sz="1900" dirty="0">
                <a:latin typeface="Times New Roman" panose="02020603050405020304" pitchFamily="18" charset="0"/>
                <a:cs typeface="Times New Roman" panose="02020603050405020304" pitchFamily="18" charset="0"/>
              </a:rPr>
              <a:t> R., Feldstein M. und </a:t>
            </a:r>
            <a:r>
              <a:rPr lang="de-DE" sz="1900" dirty="0" err="1">
                <a:latin typeface="Times New Roman" panose="02020603050405020304" pitchFamily="18" charset="0"/>
                <a:cs typeface="Times New Roman" panose="02020603050405020304" pitchFamily="18" charset="0"/>
              </a:rPr>
              <a:t>Saez</a:t>
            </a:r>
            <a:r>
              <a:rPr lang="de-DE" sz="1900" dirty="0">
                <a:latin typeface="Times New Roman" panose="02020603050405020304" pitchFamily="18" charset="0"/>
                <a:cs typeface="Times New Roman" panose="02020603050405020304" pitchFamily="18" charset="0"/>
              </a:rPr>
              <a:t>, E., </a:t>
            </a:r>
            <a:r>
              <a:rPr lang="en-US" sz="1900" b="1" dirty="0">
                <a:latin typeface="Times New Roman" panose="02020603050405020304" pitchFamily="18" charset="0"/>
                <a:cs typeface="Times New Roman" panose="02020603050405020304" pitchFamily="18" charset="0"/>
              </a:rPr>
              <a:t>Handbook of public economics</a:t>
            </a:r>
            <a:r>
              <a:rPr lang="en-US" sz="1600" dirty="0">
                <a:latin typeface="Times New Roman" panose="02020603050405020304" pitchFamily="18" charset="0"/>
                <a:cs typeface="Times New Roman" panose="02020603050405020304" pitchFamily="18" charset="0"/>
              </a:rPr>
              <a:t>.</a:t>
            </a:r>
          </a:p>
        </p:txBody>
      </p:sp>
      <p:sp>
        <p:nvSpPr>
          <p:cNvPr id="14" name="Rechteck 13">
            <a:extLst>
              <a:ext uri="{FF2B5EF4-FFF2-40B4-BE49-F238E27FC236}">
                <a16:creationId xmlns:a16="http://schemas.microsoft.com/office/drawing/2014/main" id="{CBCC9AC0-5295-47AB-A539-C33E2A8F6B8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5733683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feld 9">
            <a:extLst>
              <a:ext uri="{FF2B5EF4-FFF2-40B4-BE49-F238E27FC236}">
                <a16:creationId xmlns:a16="http://schemas.microsoft.com/office/drawing/2014/main" id="{DD6EAC0D-7BE4-42ED-B719-86D8C2F519BA}"/>
              </a:ext>
            </a:extLst>
          </p:cNvPr>
          <p:cNvSpPr txBox="1"/>
          <p:nvPr/>
        </p:nvSpPr>
        <p:spPr>
          <a:xfrm>
            <a:off x="19049" y="9524"/>
            <a:ext cx="12172951" cy="542926"/>
          </a:xfrm>
          <a:prstGeom prst="rect">
            <a:avLst/>
          </a:prstGeom>
          <a:noFill/>
        </p:spPr>
        <p:txBody>
          <a:bodyPr wrap="square" rtlCol="0">
            <a:noAutofit/>
          </a:bodyPr>
          <a:lstStyle/>
          <a:p>
            <a:pPr algn="ctr"/>
            <a:r>
              <a:rPr lang="de-DE" sz="2800" dirty="0">
                <a:latin typeface="Times New Roman" panose="02020603050405020304" pitchFamily="18" charset="0"/>
                <a:cs typeface="Times New Roman" panose="02020603050405020304" pitchFamily="18" charset="0"/>
              </a:rPr>
              <a:t>Datenquellen zum öffentlichen Sektor </a:t>
            </a:r>
          </a:p>
        </p:txBody>
      </p:sp>
      <p:sp>
        <p:nvSpPr>
          <p:cNvPr id="11" name="Textfeld 10">
            <a:extLst>
              <a:ext uri="{FF2B5EF4-FFF2-40B4-BE49-F238E27FC236}">
                <a16:creationId xmlns:a16="http://schemas.microsoft.com/office/drawing/2014/main" id="{AA15B691-283D-4341-8E52-EBA1542B1340}"/>
              </a:ext>
            </a:extLst>
          </p:cNvPr>
          <p:cNvSpPr txBox="1"/>
          <p:nvPr/>
        </p:nvSpPr>
        <p:spPr>
          <a:xfrm>
            <a:off x="0" y="795446"/>
            <a:ext cx="12172951" cy="5597041"/>
          </a:xfrm>
          <a:prstGeom prst="rect">
            <a:avLst/>
          </a:prstGeom>
          <a:noFill/>
        </p:spPr>
        <p:txBody>
          <a:bodyPr wrap="square" rtlCol="0">
            <a:noAutofit/>
          </a:bodyPr>
          <a:lstStyle/>
          <a:p>
            <a:pPr marL="342900" indent="-342900">
              <a:buFont typeface="Arial" panose="020B0604020202020204" pitchFamily="34" charset="0"/>
              <a:buChar char="•"/>
            </a:pPr>
            <a:r>
              <a:rPr lang="de-DE" sz="2400" dirty="0">
                <a:latin typeface="Times New Roman" panose="02020603050405020304" pitchFamily="18" charset="0"/>
                <a:cs typeface="Times New Roman" panose="02020603050405020304" pitchFamily="18" charset="0"/>
                <a:hlinkClick r:id="rId2"/>
              </a:rPr>
              <a:t>Statistisches Bundesamt  </a:t>
            </a:r>
            <a:r>
              <a:rPr lang="de-DE" sz="2400">
                <a:latin typeface="Times New Roman" panose="02020603050405020304" pitchFamily="18" charset="0"/>
                <a:cs typeface="Times New Roman" panose="02020603050405020304" pitchFamily="18" charset="0"/>
                <a:hlinkClick r:id="rId2"/>
              </a:rPr>
              <a:t>→ Genesis Online</a:t>
            </a:r>
            <a:r>
              <a:rPr lang="de-DE" sz="2400">
                <a:latin typeface="Times New Roman" panose="02020603050405020304" pitchFamily="18" charset="0"/>
                <a:cs typeface="Times New Roman" panose="02020603050405020304" pitchFamily="18" charset="0"/>
              </a:rPr>
              <a:t> </a:t>
            </a:r>
            <a:r>
              <a:rPr lang="de-DE" sz="2400" dirty="0">
                <a:latin typeface="Times New Roman" panose="02020603050405020304" pitchFamily="18" charset="0"/>
                <a:cs typeface="Times New Roman" panose="02020603050405020304" pitchFamily="18" charset="0"/>
              </a:rPr>
              <a:t>(Finanzen und Steuern)</a:t>
            </a:r>
          </a:p>
          <a:p>
            <a:endParaRPr lang="de-DE" sz="2400" dirty="0">
              <a:latin typeface="Times New Roman" panose="02020603050405020304" pitchFamily="18" charset="0"/>
              <a:cs typeface="Times New Roman" panose="02020603050405020304" pitchFamily="18" charset="0"/>
            </a:endParaRPr>
          </a:p>
          <a:p>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2400" dirty="0">
                <a:latin typeface="Times New Roman" panose="02020603050405020304" pitchFamily="18" charset="0"/>
                <a:cs typeface="Times New Roman" panose="02020603050405020304" pitchFamily="18" charset="0"/>
              </a:rPr>
              <a:t>Bundesfinanzministerium → Service → </a:t>
            </a:r>
            <a:r>
              <a:rPr lang="de-DE" sz="2400" dirty="0">
                <a:latin typeface="Times New Roman" panose="02020603050405020304" pitchFamily="18" charset="0"/>
                <a:cs typeface="Times New Roman" panose="02020603050405020304" pitchFamily="18" charset="0"/>
                <a:hlinkClick r:id="rId3"/>
              </a:rPr>
              <a:t>Datenportal</a:t>
            </a:r>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2400" dirty="0">
                <a:latin typeface="Times New Roman" panose="02020603050405020304" pitchFamily="18" charset="0"/>
                <a:cs typeface="Times New Roman" panose="02020603050405020304" pitchFamily="18" charset="0"/>
              </a:rPr>
              <a:t>Bundesbank → Statistiken → </a:t>
            </a:r>
            <a:r>
              <a:rPr lang="de-DE" sz="2400" dirty="0">
                <a:latin typeface="Times New Roman" panose="02020603050405020304" pitchFamily="18" charset="0"/>
                <a:cs typeface="Times New Roman" panose="02020603050405020304" pitchFamily="18" charset="0"/>
                <a:hlinkClick r:id="rId4"/>
              </a:rPr>
              <a:t>Öffentliche Finanzen</a:t>
            </a:r>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2400" dirty="0">
                <a:latin typeface="Times New Roman" panose="02020603050405020304" pitchFamily="18" charset="0"/>
                <a:cs typeface="Times New Roman" panose="02020603050405020304" pitchFamily="18" charset="0"/>
              </a:rPr>
              <a:t>Eurostat → Wirtschaft und Finanzen → </a:t>
            </a:r>
            <a:r>
              <a:rPr lang="de-DE" sz="2400" dirty="0">
                <a:latin typeface="Times New Roman" panose="02020603050405020304" pitchFamily="18" charset="0"/>
                <a:cs typeface="Times New Roman" panose="02020603050405020304" pitchFamily="18" charset="0"/>
                <a:hlinkClick r:id="rId5"/>
              </a:rPr>
              <a:t>Sektor Staat</a:t>
            </a:r>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2400" dirty="0">
                <a:latin typeface="Times New Roman" panose="02020603050405020304" pitchFamily="18" charset="0"/>
                <a:cs typeface="Times New Roman" panose="02020603050405020304" pitchFamily="18" charset="0"/>
              </a:rPr>
              <a:t>OECD → </a:t>
            </a:r>
            <a:r>
              <a:rPr lang="de-DE" sz="2400" dirty="0">
                <a:latin typeface="Times New Roman" panose="02020603050405020304" pitchFamily="18" charset="0"/>
                <a:cs typeface="Times New Roman" panose="02020603050405020304" pitchFamily="18" charset="0"/>
                <a:hlinkClick r:id="rId6"/>
              </a:rPr>
              <a:t>Data</a:t>
            </a:r>
            <a:endParaRPr lang="de-DE" sz="2400" dirty="0">
              <a:latin typeface="Times New Roman" panose="02020603050405020304" pitchFamily="18" charset="0"/>
              <a:cs typeface="Times New Roman" panose="02020603050405020304" pitchFamily="18" charset="0"/>
            </a:endParaRPr>
          </a:p>
          <a:p>
            <a:endParaRPr lang="de-DE" sz="2400" dirty="0">
              <a:latin typeface="Times New Roman" panose="02020603050405020304" pitchFamily="18" charset="0"/>
              <a:cs typeface="Times New Roman" panose="02020603050405020304" pitchFamily="18" charset="0"/>
            </a:endParaRPr>
          </a:p>
          <a:p>
            <a:endParaRPr lang="de-DE" sz="2400" dirty="0">
              <a:latin typeface="Times New Roman" panose="02020603050405020304" pitchFamily="18" charset="0"/>
              <a:cs typeface="Times New Roman" panose="02020603050405020304" pitchFamily="18" charset="0"/>
            </a:endParaRPr>
          </a:p>
          <a:p>
            <a:endParaRPr lang="de-DE" sz="2400" dirty="0">
              <a:latin typeface="Times New Roman" panose="02020603050405020304" pitchFamily="18" charset="0"/>
              <a:cs typeface="Times New Roman" panose="02020603050405020304" pitchFamily="18" charset="0"/>
            </a:endParaRPr>
          </a:p>
          <a:p>
            <a:endParaRPr lang="de-DE" sz="2400" dirty="0">
              <a:latin typeface="Times New Roman" panose="02020603050405020304" pitchFamily="18" charset="0"/>
              <a:cs typeface="Times New Roman" panose="02020603050405020304" pitchFamily="18" charset="0"/>
            </a:endParaRPr>
          </a:p>
        </p:txBody>
      </p:sp>
      <p:sp>
        <p:nvSpPr>
          <p:cNvPr id="5" name="Rechteck 4">
            <a:extLst>
              <a:ext uri="{FF2B5EF4-FFF2-40B4-BE49-F238E27FC236}">
                <a16:creationId xmlns:a16="http://schemas.microsoft.com/office/drawing/2014/main" id="{0B0ABB54-5A5F-47D6-B47B-FFA46D2A1B70}"/>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4518593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feld 9">
            <a:extLst>
              <a:ext uri="{FF2B5EF4-FFF2-40B4-BE49-F238E27FC236}">
                <a16:creationId xmlns:a16="http://schemas.microsoft.com/office/drawing/2014/main" id="{DD6EAC0D-7BE4-42ED-B719-86D8C2F519BA}"/>
              </a:ext>
            </a:extLst>
          </p:cNvPr>
          <p:cNvSpPr txBox="1"/>
          <p:nvPr/>
        </p:nvSpPr>
        <p:spPr>
          <a:xfrm>
            <a:off x="0" y="30764"/>
            <a:ext cx="12172951" cy="542926"/>
          </a:xfrm>
          <a:prstGeom prst="rect">
            <a:avLst/>
          </a:prstGeom>
          <a:noFill/>
        </p:spPr>
        <p:txBody>
          <a:bodyPr wrap="square" rtlCol="0">
            <a:noAutofit/>
          </a:bodyPr>
          <a:lstStyle/>
          <a:p>
            <a:pPr algn="ctr"/>
            <a:r>
              <a:rPr lang="de-DE" sz="2800" dirty="0">
                <a:latin typeface="Times New Roman" panose="02020603050405020304" pitchFamily="18" charset="0"/>
                <a:cs typeface="Times New Roman" panose="02020603050405020304" pitchFamily="18" charset="0"/>
              </a:rPr>
              <a:t>Allgemeines</a:t>
            </a:r>
          </a:p>
        </p:txBody>
      </p:sp>
      <p:sp>
        <p:nvSpPr>
          <p:cNvPr id="11" name="Textfeld 10">
            <a:extLst>
              <a:ext uri="{FF2B5EF4-FFF2-40B4-BE49-F238E27FC236}">
                <a16:creationId xmlns:a16="http://schemas.microsoft.com/office/drawing/2014/main" id="{AA15B691-283D-4341-8E52-EBA1542B1340}"/>
              </a:ext>
            </a:extLst>
          </p:cNvPr>
          <p:cNvSpPr txBox="1"/>
          <p:nvPr/>
        </p:nvSpPr>
        <p:spPr>
          <a:xfrm>
            <a:off x="591142" y="645637"/>
            <a:ext cx="7961188" cy="6001558"/>
          </a:xfrm>
          <a:prstGeom prst="rect">
            <a:avLst/>
          </a:prstGeom>
          <a:noFill/>
        </p:spPr>
        <p:txBody>
          <a:bodyPr wrap="square" rtlCol="0">
            <a:noAutofit/>
          </a:bodyPr>
          <a:lstStyle/>
          <a:p>
            <a:pPr marL="342900" indent="-342900">
              <a:buFont typeface="Arial" panose="020B0604020202020204" pitchFamily="34" charset="0"/>
              <a:buChar char="•"/>
            </a:pPr>
            <a:r>
              <a:rPr lang="de-DE" sz="2000" dirty="0">
                <a:latin typeface="Times New Roman" panose="02020603050405020304" pitchFamily="18" charset="0"/>
                <a:cs typeface="Times New Roman" panose="02020603050405020304" pitchFamily="18" charset="0"/>
              </a:rPr>
              <a:t>Wie in jeder Vorlesung ist es immer ratsam über den Tellerrand hinauszuschauen und das eine oder andere Buch über die Thematik zur Hand zu nehmen.</a:t>
            </a:r>
          </a:p>
          <a:p>
            <a:pPr marL="342900" indent="-342900">
              <a:buFont typeface="Arial" panose="020B0604020202020204" pitchFamily="34" charset="0"/>
              <a:buChar char="•"/>
            </a:pPr>
            <a:endParaRPr lang="de-DE" sz="20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2000" dirty="0">
                <a:latin typeface="Times New Roman" panose="02020603050405020304" pitchFamily="18" charset="0"/>
                <a:cs typeface="Times New Roman" panose="02020603050405020304" pitchFamily="18" charset="0"/>
              </a:rPr>
              <a:t>Ich gehöre allerdings noch zu den Dozenten, die nicht die vorgefertigten Foliensätze der Verlage verwenden und </a:t>
            </a:r>
            <a:r>
              <a:rPr lang="de-DE" sz="2000" b="1" dirty="0">
                <a:latin typeface="Times New Roman" panose="02020603050405020304" pitchFamily="18" charset="0"/>
                <a:cs typeface="Times New Roman" panose="02020603050405020304" pitchFamily="18" charset="0"/>
              </a:rPr>
              <a:t>den Krugman</a:t>
            </a:r>
            <a:r>
              <a:rPr lang="de-DE" sz="2000" dirty="0">
                <a:latin typeface="Times New Roman" panose="02020603050405020304" pitchFamily="18" charset="0"/>
                <a:cs typeface="Times New Roman" panose="02020603050405020304" pitchFamily="18" charset="0"/>
              </a:rPr>
              <a:t> (in Finanzwissenschaft hat sich bisher noch nicht solch ein Werk herausgebildet!) 1:1 nachbeten, das können Sie auch alleine, sondern gestalte noch meine eigenen Vorlesungsinhalte. Trotzdem werden Sie natürlich viele Inhalte meiner Vorlesung insbesondere in den Standardlehrbüchern wiederfinden, aber an der einen oder anderen Stelle etwas anders dargestellt.</a:t>
            </a:r>
          </a:p>
          <a:p>
            <a:pPr marL="342900" indent="-342900">
              <a:buFont typeface="Arial" panose="020B0604020202020204" pitchFamily="34" charset="0"/>
              <a:buChar char="•"/>
            </a:pPr>
            <a:endParaRPr lang="de-DE" sz="20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2000" dirty="0">
                <a:latin typeface="Times New Roman" panose="02020603050405020304" pitchFamily="18" charset="0"/>
                <a:cs typeface="Times New Roman" panose="02020603050405020304" pitchFamily="18" charset="0"/>
              </a:rPr>
              <a:t>Für die Prüfung am Ende des Semesters gilt, dass nur die Inhalte dieser Vorlesung/Übung prüfungsrelevant sind.</a:t>
            </a:r>
          </a:p>
        </p:txBody>
      </p:sp>
      <p:sp>
        <p:nvSpPr>
          <p:cNvPr id="4" name="Rechteck 3">
            <a:extLst>
              <a:ext uri="{FF2B5EF4-FFF2-40B4-BE49-F238E27FC236}">
                <a16:creationId xmlns:a16="http://schemas.microsoft.com/office/drawing/2014/main" id="{E6900AA1-7F62-4763-A471-C79C13E07C23}"/>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5949764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feld 7">
            <a:extLst>
              <a:ext uri="{FF2B5EF4-FFF2-40B4-BE49-F238E27FC236}">
                <a16:creationId xmlns:a16="http://schemas.microsoft.com/office/drawing/2014/main" id="{B0F35BEA-CB47-4C5D-98A3-9C3243FE0824}"/>
              </a:ext>
            </a:extLst>
          </p:cNvPr>
          <p:cNvSpPr txBox="1"/>
          <p:nvPr/>
        </p:nvSpPr>
        <p:spPr>
          <a:xfrm>
            <a:off x="0" y="0"/>
            <a:ext cx="7265439" cy="567680"/>
          </a:xfrm>
          <a:prstGeom prst="rect">
            <a:avLst/>
          </a:prstGeom>
          <a:noFill/>
        </p:spPr>
        <p:txBody>
          <a:bodyPr wrap="square" rtlCol="0">
            <a:noAutofit/>
          </a:bodyPr>
          <a:lstStyle/>
          <a:p>
            <a:pPr algn="ctr"/>
            <a:r>
              <a:rPr lang="de-DE" sz="3000" b="1" dirty="0">
                <a:latin typeface="Times New Roman" panose="02020603050405020304" pitchFamily="18" charset="0"/>
                <a:cs typeface="Times New Roman" panose="02020603050405020304" pitchFamily="18" charset="0"/>
              </a:rPr>
              <a:t>Welthandel und Weltproduktion (nominal)</a:t>
            </a:r>
          </a:p>
          <a:p>
            <a:endParaRPr lang="de-DE" sz="2400" dirty="0">
              <a:latin typeface="Times New Roman" panose="02020603050405020304" pitchFamily="18" charset="0"/>
              <a:cs typeface="Times New Roman" panose="02020603050405020304" pitchFamily="18" charset="0"/>
            </a:endParaRPr>
          </a:p>
        </p:txBody>
      </p:sp>
      <p:sp>
        <p:nvSpPr>
          <p:cNvPr id="9" name="Textfeld 8">
            <a:extLst>
              <a:ext uri="{FF2B5EF4-FFF2-40B4-BE49-F238E27FC236}">
                <a16:creationId xmlns:a16="http://schemas.microsoft.com/office/drawing/2014/main" id="{4EFE902C-4502-4719-BE52-6C2F9B3BFC6F}"/>
              </a:ext>
            </a:extLst>
          </p:cNvPr>
          <p:cNvSpPr txBox="1"/>
          <p:nvPr/>
        </p:nvSpPr>
        <p:spPr>
          <a:xfrm>
            <a:off x="66176" y="4430218"/>
            <a:ext cx="1018309" cy="465782"/>
          </a:xfrm>
          <a:prstGeom prst="rect">
            <a:avLst/>
          </a:prstGeom>
          <a:noFill/>
        </p:spPr>
        <p:txBody>
          <a:bodyPr wrap="square" rtlCol="0">
            <a:noAutofit/>
          </a:bodyPr>
          <a:lstStyle/>
          <a:p>
            <a:r>
              <a:rPr lang="de-DE" sz="1000" dirty="0">
                <a:latin typeface="Times New Roman" panose="02020603050405020304" pitchFamily="18" charset="0"/>
                <a:cs typeface="Times New Roman" panose="02020603050405020304" pitchFamily="18" charset="0"/>
              </a:rPr>
              <a:t>Quelle:</a:t>
            </a:r>
          </a:p>
          <a:p>
            <a:r>
              <a:rPr lang="de-DE" sz="1000" dirty="0">
                <a:latin typeface="Times New Roman" panose="02020603050405020304" pitchFamily="18" charset="0"/>
                <a:cs typeface="Times New Roman" panose="02020603050405020304" pitchFamily="18" charset="0"/>
              </a:rPr>
              <a:t>World Bank</a:t>
            </a:r>
          </a:p>
        </p:txBody>
      </p:sp>
      <p:sp>
        <p:nvSpPr>
          <p:cNvPr id="14" name="Rechteck 13">
            <a:extLst>
              <a:ext uri="{FF2B5EF4-FFF2-40B4-BE49-F238E27FC236}">
                <a16:creationId xmlns:a16="http://schemas.microsoft.com/office/drawing/2014/main" id="{6297DE65-0B01-45A0-8054-1A6681505231}"/>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4" name="Grafik 3">
            <a:extLst>
              <a:ext uri="{FF2B5EF4-FFF2-40B4-BE49-F238E27FC236}">
                <a16:creationId xmlns:a16="http://schemas.microsoft.com/office/drawing/2014/main" id="{E34E52C8-BD9D-8521-F700-E2A859051F36}"/>
              </a:ext>
            </a:extLst>
          </p:cNvPr>
          <p:cNvPicPr>
            <a:picLocks noChangeAspect="1"/>
          </p:cNvPicPr>
          <p:nvPr/>
        </p:nvPicPr>
        <p:blipFill>
          <a:blip r:embed="rId2"/>
          <a:stretch>
            <a:fillRect/>
          </a:stretch>
        </p:blipFill>
        <p:spPr>
          <a:xfrm>
            <a:off x="299685" y="636790"/>
            <a:ext cx="6386250" cy="3899870"/>
          </a:xfrm>
          <a:prstGeom prst="rect">
            <a:avLst/>
          </a:prstGeom>
        </p:spPr>
      </p:pic>
      <mc:AlternateContent xmlns:mc="http://schemas.openxmlformats.org/markup-compatibility/2006">
        <mc:Choice xmlns:p14="http://schemas.microsoft.com/office/powerpoint/2010/main" Requires="p14">
          <p:contentPart p14:bwMode="auto" r:id="rId3">
            <p14:nvContentPartPr>
              <p14:cNvPr id="2" name="Freihand 1">
                <a:extLst>
                  <a:ext uri="{FF2B5EF4-FFF2-40B4-BE49-F238E27FC236}">
                    <a16:creationId xmlns:a16="http://schemas.microsoft.com/office/drawing/2014/main" id="{B1370EA8-A339-4B68-A012-267265BFF7DB}"/>
                  </a:ext>
                </a:extLst>
              </p14:cNvPr>
              <p14:cNvContentPartPr/>
              <p14:nvPr/>
            </p14:nvContentPartPr>
            <p14:xfrm>
              <a:off x="5549160" y="528360"/>
              <a:ext cx="1538640" cy="67680"/>
            </p14:xfrm>
          </p:contentPart>
        </mc:Choice>
        <mc:Fallback>
          <p:pic>
            <p:nvPicPr>
              <p:cNvPr id="2" name="Freihand 1">
                <a:extLst>
                  <a:ext uri="{FF2B5EF4-FFF2-40B4-BE49-F238E27FC236}">
                    <a16:creationId xmlns:a16="http://schemas.microsoft.com/office/drawing/2014/main" id="{B1370EA8-A339-4B68-A012-267265BFF7DB}"/>
                  </a:ext>
                </a:extLst>
              </p:cNvPr>
              <p:cNvPicPr/>
              <p:nvPr/>
            </p:nvPicPr>
            <p:blipFill>
              <a:blip r:embed="rId4"/>
              <a:stretch>
                <a:fillRect/>
              </a:stretch>
            </p:blipFill>
            <p:spPr>
              <a:xfrm>
                <a:off x="5544840" y="524040"/>
                <a:ext cx="1547280" cy="7632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3" name="Freihand 2">
                <a:extLst>
                  <a:ext uri="{FF2B5EF4-FFF2-40B4-BE49-F238E27FC236}">
                    <a16:creationId xmlns:a16="http://schemas.microsoft.com/office/drawing/2014/main" id="{8E3EFEBB-0925-4BF0-A82D-95BF17E0412C}"/>
                  </a:ext>
                </a:extLst>
              </p14:cNvPr>
              <p14:cNvContentPartPr/>
              <p14:nvPr/>
            </p14:nvContentPartPr>
            <p14:xfrm>
              <a:off x="5366640" y="1323240"/>
              <a:ext cx="274320" cy="188280"/>
            </p14:xfrm>
          </p:contentPart>
        </mc:Choice>
        <mc:Fallback>
          <p:pic>
            <p:nvPicPr>
              <p:cNvPr id="3" name="Freihand 2">
                <a:extLst>
                  <a:ext uri="{FF2B5EF4-FFF2-40B4-BE49-F238E27FC236}">
                    <a16:creationId xmlns:a16="http://schemas.microsoft.com/office/drawing/2014/main" id="{8E3EFEBB-0925-4BF0-A82D-95BF17E0412C}"/>
                  </a:ext>
                </a:extLst>
              </p:cNvPr>
              <p:cNvPicPr/>
              <p:nvPr/>
            </p:nvPicPr>
            <p:blipFill>
              <a:blip r:embed="rId6"/>
              <a:stretch>
                <a:fillRect/>
              </a:stretch>
            </p:blipFill>
            <p:spPr>
              <a:xfrm>
                <a:off x="5362320" y="1318920"/>
                <a:ext cx="282960" cy="19692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5" name="Freihand 4">
                <a:extLst>
                  <a:ext uri="{FF2B5EF4-FFF2-40B4-BE49-F238E27FC236}">
                    <a16:creationId xmlns:a16="http://schemas.microsoft.com/office/drawing/2014/main" id="{0518482E-E827-4EFB-ADF3-E82F0567EA5B}"/>
                  </a:ext>
                </a:extLst>
              </p14:cNvPr>
              <p14:cNvContentPartPr/>
              <p14:nvPr/>
            </p14:nvContentPartPr>
            <p14:xfrm>
              <a:off x="5378880" y="1296240"/>
              <a:ext cx="257760" cy="217800"/>
            </p14:xfrm>
          </p:contentPart>
        </mc:Choice>
        <mc:Fallback>
          <p:pic>
            <p:nvPicPr>
              <p:cNvPr id="5" name="Freihand 4">
                <a:extLst>
                  <a:ext uri="{FF2B5EF4-FFF2-40B4-BE49-F238E27FC236}">
                    <a16:creationId xmlns:a16="http://schemas.microsoft.com/office/drawing/2014/main" id="{0518482E-E827-4EFB-ADF3-E82F0567EA5B}"/>
                  </a:ext>
                </a:extLst>
              </p:cNvPr>
              <p:cNvPicPr/>
              <p:nvPr/>
            </p:nvPicPr>
            <p:blipFill>
              <a:blip r:embed="rId8"/>
              <a:stretch>
                <a:fillRect/>
              </a:stretch>
            </p:blipFill>
            <p:spPr>
              <a:xfrm>
                <a:off x="5374560" y="1291920"/>
                <a:ext cx="266400" cy="22644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66" name="Freihand 65">
                <a:extLst>
                  <a:ext uri="{FF2B5EF4-FFF2-40B4-BE49-F238E27FC236}">
                    <a16:creationId xmlns:a16="http://schemas.microsoft.com/office/drawing/2014/main" id="{5BF5DF36-CA7F-4E6E-A3F1-DABDD7F17EBF}"/>
                  </a:ext>
                </a:extLst>
              </p14:cNvPr>
              <p14:cNvContentPartPr/>
              <p14:nvPr/>
            </p14:nvContentPartPr>
            <p14:xfrm>
              <a:off x="1841520" y="4131240"/>
              <a:ext cx="1021680" cy="37440"/>
            </p14:xfrm>
          </p:contentPart>
        </mc:Choice>
        <mc:Fallback>
          <p:pic>
            <p:nvPicPr>
              <p:cNvPr id="66" name="Freihand 65">
                <a:extLst>
                  <a:ext uri="{FF2B5EF4-FFF2-40B4-BE49-F238E27FC236}">
                    <a16:creationId xmlns:a16="http://schemas.microsoft.com/office/drawing/2014/main" id="{5BF5DF36-CA7F-4E6E-A3F1-DABDD7F17EBF}"/>
                  </a:ext>
                </a:extLst>
              </p:cNvPr>
              <p:cNvPicPr/>
              <p:nvPr/>
            </p:nvPicPr>
            <p:blipFill>
              <a:blip r:embed="rId10"/>
              <a:stretch>
                <a:fillRect/>
              </a:stretch>
            </p:blipFill>
            <p:spPr>
              <a:xfrm>
                <a:off x="1837200" y="4126920"/>
                <a:ext cx="1030320" cy="4608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67" name="Freihand 66">
                <a:extLst>
                  <a:ext uri="{FF2B5EF4-FFF2-40B4-BE49-F238E27FC236}">
                    <a16:creationId xmlns:a16="http://schemas.microsoft.com/office/drawing/2014/main" id="{54FEE7DC-C627-4E22-81A3-9073527CE9DD}"/>
                  </a:ext>
                </a:extLst>
              </p14:cNvPr>
              <p14:cNvContentPartPr/>
              <p14:nvPr/>
            </p14:nvContentPartPr>
            <p14:xfrm>
              <a:off x="5711520" y="2331240"/>
              <a:ext cx="391320" cy="204480"/>
            </p14:xfrm>
          </p:contentPart>
        </mc:Choice>
        <mc:Fallback>
          <p:pic>
            <p:nvPicPr>
              <p:cNvPr id="67" name="Freihand 66">
                <a:extLst>
                  <a:ext uri="{FF2B5EF4-FFF2-40B4-BE49-F238E27FC236}">
                    <a16:creationId xmlns:a16="http://schemas.microsoft.com/office/drawing/2014/main" id="{54FEE7DC-C627-4E22-81A3-9073527CE9DD}"/>
                  </a:ext>
                </a:extLst>
              </p:cNvPr>
              <p:cNvPicPr/>
              <p:nvPr/>
            </p:nvPicPr>
            <p:blipFill>
              <a:blip r:embed="rId12"/>
              <a:stretch>
                <a:fillRect/>
              </a:stretch>
            </p:blipFill>
            <p:spPr>
              <a:xfrm>
                <a:off x="5707200" y="2326920"/>
                <a:ext cx="399960" cy="21312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114" name="Freihand 113">
                <a:extLst>
                  <a:ext uri="{FF2B5EF4-FFF2-40B4-BE49-F238E27FC236}">
                    <a16:creationId xmlns:a16="http://schemas.microsoft.com/office/drawing/2014/main" id="{6AFA92BE-38E1-4107-B25D-C3107F0ACB3B}"/>
                  </a:ext>
                </a:extLst>
              </p14:cNvPr>
              <p14:cNvContentPartPr/>
              <p14:nvPr/>
            </p14:nvContentPartPr>
            <p14:xfrm>
              <a:off x="1395120" y="3276960"/>
              <a:ext cx="168120" cy="44640"/>
            </p14:xfrm>
          </p:contentPart>
        </mc:Choice>
        <mc:Fallback>
          <p:pic>
            <p:nvPicPr>
              <p:cNvPr id="114" name="Freihand 113">
                <a:extLst>
                  <a:ext uri="{FF2B5EF4-FFF2-40B4-BE49-F238E27FC236}">
                    <a16:creationId xmlns:a16="http://schemas.microsoft.com/office/drawing/2014/main" id="{6AFA92BE-38E1-4107-B25D-C3107F0ACB3B}"/>
                  </a:ext>
                </a:extLst>
              </p:cNvPr>
              <p:cNvPicPr/>
              <p:nvPr/>
            </p:nvPicPr>
            <p:blipFill>
              <a:blip r:embed="rId14"/>
              <a:stretch>
                <a:fillRect/>
              </a:stretch>
            </p:blipFill>
            <p:spPr>
              <a:xfrm>
                <a:off x="1390800" y="3272640"/>
                <a:ext cx="176760" cy="5328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115" name="Freihand 114">
                <a:extLst>
                  <a:ext uri="{FF2B5EF4-FFF2-40B4-BE49-F238E27FC236}">
                    <a16:creationId xmlns:a16="http://schemas.microsoft.com/office/drawing/2014/main" id="{585B8FC9-B959-4D02-B30A-7EB83D7F2CB2}"/>
                  </a:ext>
                </a:extLst>
              </p14:cNvPr>
              <p14:cNvContentPartPr/>
              <p14:nvPr/>
            </p14:nvContentPartPr>
            <p14:xfrm>
              <a:off x="6417840" y="2636160"/>
              <a:ext cx="104760" cy="24120"/>
            </p14:xfrm>
          </p:contentPart>
        </mc:Choice>
        <mc:Fallback>
          <p:pic>
            <p:nvPicPr>
              <p:cNvPr id="115" name="Freihand 114">
                <a:extLst>
                  <a:ext uri="{FF2B5EF4-FFF2-40B4-BE49-F238E27FC236}">
                    <a16:creationId xmlns:a16="http://schemas.microsoft.com/office/drawing/2014/main" id="{585B8FC9-B959-4D02-B30A-7EB83D7F2CB2}"/>
                  </a:ext>
                </a:extLst>
              </p:cNvPr>
              <p:cNvPicPr/>
              <p:nvPr/>
            </p:nvPicPr>
            <p:blipFill>
              <a:blip r:embed="rId16"/>
              <a:stretch>
                <a:fillRect/>
              </a:stretch>
            </p:blipFill>
            <p:spPr>
              <a:xfrm>
                <a:off x="6413520" y="2631840"/>
                <a:ext cx="113400" cy="32760"/>
              </a:xfrm>
              <a:prstGeom prst="rect">
                <a:avLst/>
              </a:prstGeom>
            </p:spPr>
          </p:pic>
        </mc:Fallback>
      </mc:AlternateContent>
      <p:grpSp>
        <p:nvGrpSpPr>
          <p:cNvPr id="197" name="Gruppieren 196">
            <a:extLst>
              <a:ext uri="{FF2B5EF4-FFF2-40B4-BE49-F238E27FC236}">
                <a16:creationId xmlns:a16="http://schemas.microsoft.com/office/drawing/2014/main" id="{B8D3614D-FD07-4E68-B3D2-05F40CAD376E}"/>
              </a:ext>
            </a:extLst>
          </p:cNvPr>
          <p:cNvGrpSpPr/>
          <p:nvPr/>
        </p:nvGrpSpPr>
        <p:grpSpPr>
          <a:xfrm>
            <a:off x="4210320" y="1845600"/>
            <a:ext cx="1189080" cy="1306800"/>
            <a:chOff x="4210320" y="1845600"/>
            <a:chExt cx="1189080" cy="1306800"/>
          </a:xfrm>
        </p:grpSpPr>
        <mc:AlternateContent xmlns:mc="http://schemas.openxmlformats.org/markup-compatibility/2006">
          <mc:Choice xmlns:p14="http://schemas.microsoft.com/office/powerpoint/2010/main" Requires="p14">
            <p:contentPart p14:bwMode="auto" r:id="rId17">
              <p14:nvContentPartPr>
                <p14:cNvPr id="192" name="Freihand 191">
                  <a:extLst>
                    <a:ext uri="{FF2B5EF4-FFF2-40B4-BE49-F238E27FC236}">
                      <a16:creationId xmlns:a16="http://schemas.microsoft.com/office/drawing/2014/main" id="{AD4AFA95-297C-4F3E-8D24-C205C32E2FA9}"/>
                    </a:ext>
                  </a:extLst>
                </p14:cNvPr>
                <p14:cNvContentPartPr/>
                <p14:nvPr/>
              </p14:nvContentPartPr>
              <p14:xfrm>
                <a:off x="4282680" y="1845600"/>
                <a:ext cx="1116720" cy="699120"/>
              </p14:xfrm>
            </p:contentPart>
          </mc:Choice>
          <mc:Fallback>
            <p:pic>
              <p:nvPicPr>
                <p:cNvPr id="192" name="Freihand 191">
                  <a:extLst>
                    <a:ext uri="{FF2B5EF4-FFF2-40B4-BE49-F238E27FC236}">
                      <a16:creationId xmlns:a16="http://schemas.microsoft.com/office/drawing/2014/main" id="{AD4AFA95-297C-4F3E-8D24-C205C32E2FA9}"/>
                    </a:ext>
                  </a:extLst>
                </p:cNvPr>
                <p:cNvPicPr/>
                <p:nvPr/>
              </p:nvPicPr>
              <p:blipFill>
                <a:blip r:embed="rId18"/>
                <a:stretch>
                  <a:fillRect/>
                </a:stretch>
              </p:blipFill>
              <p:spPr>
                <a:xfrm>
                  <a:off x="4278360" y="1841280"/>
                  <a:ext cx="1125360" cy="70776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193" name="Freihand 192">
                  <a:extLst>
                    <a:ext uri="{FF2B5EF4-FFF2-40B4-BE49-F238E27FC236}">
                      <a16:creationId xmlns:a16="http://schemas.microsoft.com/office/drawing/2014/main" id="{DB9FF42B-83DF-48EF-BD32-8B0E3802AA8E}"/>
                    </a:ext>
                  </a:extLst>
                </p14:cNvPr>
                <p14:cNvContentPartPr/>
                <p14:nvPr/>
              </p14:nvContentPartPr>
              <p14:xfrm>
                <a:off x="4455840" y="2763600"/>
                <a:ext cx="878400" cy="298800"/>
              </p14:xfrm>
            </p:contentPart>
          </mc:Choice>
          <mc:Fallback>
            <p:pic>
              <p:nvPicPr>
                <p:cNvPr id="193" name="Freihand 192">
                  <a:extLst>
                    <a:ext uri="{FF2B5EF4-FFF2-40B4-BE49-F238E27FC236}">
                      <a16:creationId xmlns:a16="http://schemas.microsoft.com/office/drawing/2014/main" id="{DB9FF42B-83DF-48EF-BD32-8B0E3802AA8E}"/>
                    </a:ext>
                  </a:extLst>
                </p:cNvPr>
                <p:cNvPicPr/>
                <p:nvPr/>
              </p:nvPicPr>
              <p:blipFill>
                <a:blip r:embed="rId20"/>
                <a:stretch>
                  <a:fillRect/>
                </a:stretch>
              </p:blipFill>
              <p:spPr>
                <a:xfrm>
                  <a:off x="4451520" y="2759280"/>
                  <a:ext cx="887040" cy="30744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194" name="Freihand 193">
                  <a:extLst>
                    <a:ext uri="{FF2B5EF4-FFF2-40B4-BE49-F238E27FC236}">
                      <a16:creationId xmlns:a16="http://schemas.microsoft.com/office/drawing/2014/main" id="{B5E9C5F7-1BC5-40F0-87A0-BEEDCDD3A198}"/>
                    </a:ext>
                  </a:extLst>
                </p14:cNvPr>
                <p14:cNvContentPartPr/>
                <p14:nvPr/>
              </p14:nvContentPartPr>
              <p14:xfrm>
                <a:off x="4210320" y="2501520"/>
                <a:ext cx="62640" cy="650880"/>
              </p14:xfrm>
            </p:contentPart>
          </mc:Choice>
          <mc:Fallback>
            <p:pic>
              <p:nvPicPr>
                <p:cNvPr id="194" name="Freihand 193">
                  <a:extLst>
                    <a:ext uri="{FF2B5EF4-FFF2-40B4-BE49-F238E27FC236}">
                      <a16:creationId xmlns:a16="http://schemas.microsoft.com/office/drawing/2014/main" id="{B5E9C5F7-1BC5-40F0-87A0-BEEDCDD3A198}"/>
                    </a:ext>
                  </a:extLst>
                </p:cNvPr>
                <p:cNvPicPr/>
                <p:nvPr/>
              </p:nvPicPr>
              <p:blipFill>
                <a:blip r:embed="rId22"/>
                <a:stretch>
                  <a:fillRect/>
                </a:stretch>
              </p:blipFill>
              <p:spPr>
                <a:xfrm>
                  <a:off x="4206000" y="2497200"/>
                  <a:ext cx="71280" cy="65952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196" name="Freihand 195">
                  <a:extLst>
                    <a:ext uri="{FF2B5EF4-FFF2-40B4-BE49-F238E27FC236}">
                      <a16:creationId xmlns:a16="http://schemas.microsoft.com/office/drawing/2014/main" id="{A31EE8E4-976D-48DF-A7DE-A66ADBC1B0FC}"/>
                    </a:ext>
                  </a:extLst>
                </p14:cNvPr>
                <p14:cNvContentPartPr/>
                <p14:nvPr/>
              </p14:nvContentPartPr>
              <p14:xfrm>
                <a:off x="5139120" y="1962240"/>
                <a:ext cx="107280" cy="952920"/>
              </p14:xfrm>
            </p:contentPart>
          </mc:Choice>
          <mc:Fallback>
            <p:pic>
              <p:nvPicPr>
                <p:cNvPr id="196" name="Freihand 195">
                  <a:extLst>
                    <a:ext uri="{FF2B5EF4-FFF2-40B4-BE49-F238E27FC236}">
                      <a16:creationId xmlns:a16="http://schemas.microsoft.com/office/drawing/2014/main" id="{A31EE8E4-976D-48DF-A7DE-A66ADBC1B0FC}"/>
                    </a:ext>
                  </a:extLst>
                </p:cNvPr>
                <p:cNvPicPr/>
                <p:nvPr/>
              </p:nvPicPr>
              <p:blipFill>
                <a:blip r:embed="rId24"/>
                <a:stretch>
                  <a:fillRect/>
                </a:stretch>
              </p:blipFill>
              <p:spPr>
                <a:xfrm>
                  <a:off x="5134800" y="1957920"/>
                  <a:ext cx="115920" cy="961560"/>
                </a:xfrm>
                <a:prstGeom prst="rect">
                  <a:avLst/>
                </a:prstGeom>
              </p:spPr>
            </p:pic>
          </mc:Fallback>
        </mc:AlternateContent>
      </p:grpSp>
      <p:grpSp>
        <p:nvGrpSpPr>
          <p:cNvPr id="206" name="Gruppieren 205">
            <a:extLst>
              <a:ext uri="{FF2B5EF4-FFF2-40B4-BE49-F238E27FC236}">
                <a16:creationId xmlns:a16="http://schemas.microsoft.com/office/drawing/2014/main" id="{46D2E381-51EC-41FA-93DE-2D37C6112F5A}"/>
              </a:ext>
            </a:extLst>
          </p:cNvPr>
          <p:cNvGrpSpPr/>
          <p:nvPr/>
        </p:nvGrpSpPr>
        <p:grpSpPr>
          <a:xfrm>
            <a:off x="3752040" y="1795920"/>
            <a:ext cx="584640" cy="413640"/>
            <a:chOff x="3752040" y="1795920"/>
            <a:chExt cx="584640" cy="413640"/>
          </a:xfrm>
        </p:grpSpPr>
        <mc:AlternateContent xmlns:mc="http://schemas.openxmlformats.org/markup-compatibility/2006">
          <mc:Choice xmlns:p14="http://schemas.microsoft.com/office/powerpoint/2010/main" Requires="p14">
            <p:contentPart p14:bwMode="auto" r:id="rId25">
              <p14:nvContentPartPr>
                <p14:cNvPr id="198" name="Freihand 197">
                  <a:extLst>
                    <a:ext uri="{FF2B5EF4-FFF2-40B4-BE49-F238E27FC236}">
                      <a16:creationId xmlns:a16="http://schemas.microsoft.com/office/drawing/2014/main" id="{0D8D3193-4BA4-4C50-858F-0B23FDE203BE}"/>
                    </a:ext>
                  </a:extLst>
                </p14:cNvPr>
                <p14:cNvContentPartPr/>
                <p14:nvPr/>
              </p14:nvContentPartPr>
              <p14:xfrm>
                <a:off x="3835920" y="1834800"/>
                <a:ext cx="153000" cy="158760"/>
              </p14:xfrm>
            </p:contentPart>
          </mc:Choice>
          <mc:Fallback>
            <p:pic>
              <p:nvPicPr>
                <p:cNvPr id="198" name="Freihand 197">
                  <a:extLst>
                    <a:ext uri="{FF2B5EF4-FFF2-40B4-BE49-F238E27FC236}">
                      <a16:creationId xmlns:a16="http://schemas.microsoft.com/office/drawing/2014/main" id="{0D8D3193-4BA4-4C50-858F-0B23FDE203BE}"/>
                    </a:ext>
                  </a:extLst>
                </p:cNvPr>
                <p:cNvPicPr/>
                <p:nvPr/>
              </p:nvPicPr>
              <p:blipFill>
                <a:blip r:embed="rId26"/>
                <a:stretch>
                  <a:fillRect/>
                </a:stretch>
              </p:blipFill>
              <p:spPr>
                <a:xfrm>
                  <a:off x="3831600" y="1830480"/>
                  <a:ext cx="161640" cy="16740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199" name="Freihand 198">
                  <a:extLst>
                    <a:ext uri="{FF2B5EF4-FFF2-40B4-BE49-F238E27FC236}">
                      <a16:creationId xmlns:a16="http://schemas.microsoft.com/office/drawing/2014/main" id="{26EBA610-EF15-4477-8710-624A74772C17}"/>
                    </a:ext>
                  </a:extLst>
                </p14:cNvPr>
                <p14:cNvContentPartPr/>
                <p14:nvPr/>
              </p14:nvContentPartPr>
              <p14:xfrm>
                <a:off x="3986760" y="1812480"/>
                <a:ext cx="242280" cy="159840"/>
              </p14:xfrm>
            </p:contentPart>
          </mc:Choice>
          <mc:Fallback>
            <p:pic>
              <p:nvPicPr>
                <p:cNvPr id="199" name="Freihand 198">
                  <a:extLst>
                    <a:ext uri="{FF2B5EF4-FFF2-40B4-BE49-F238E27FC236}">
                      <a16:creationId xmlns:a16="http://schemas.microsoft.com/office/drawing/2014/main" id="{26EBA610-EF15-4477-8710-624A74772C17}"/>
                    </a:ext>
                  </a:extLst>
                </p:cNvPr>
                <p:cNvPicPr/>
                <p:nvPr/>
              </p:nvPicPr>
              <p:blipFill>
                <a:blip r:embed="rId28"/>
                <a:stretch>
                  <a:fillRect/>
                </a:stretch>
              </p:blipFill>
              <p:spPr>
                <a:xfrm>
                  <a:off x="3982440" y="1808160"/>
                  <a:ext cx="250920" cy="16848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200" name="Freihand 199">
                  <a:extLst>
                    <a:ext uri="{FF2B5EF4-FFF2-40B4-BE49-F238E27FC236}">
                      <a16:creationId xmlns:a16="http://schemas.microsoft.com/office/drawing/2014/main" id="{656C71D7-E495-45EA-9FC7-D75CE599C717}"/>
                    </a:ext>
                  </a:extLst>
                </p14:cNvPr>
                <p14:cNvContentPartPr/>
                <p14:nvPr/>
              </p14:nvContentPartPr>
              <p14:xfrm>
                <a:off x="4225440" y="1830120"/>
                <a:ext cx="63000" cy="75960"/>
              </p14:xfrm>
            </p:contentPart>
          </mc:Choice>
          <mc:Fallback>
            <p:pic>
              <p:nvPicPr>
                <p:cNvPr id="200" name="Freihand 199">
                  <a:extLst>
                    <a:ext uri="{FF2B5EF4-FFF2-40B4-BE49-F238E27FC236}">
                      <a16:creationId xmlns:a16="http://schemas.microsoft.com/office/drawing/2014/main" id="{656C71D7-E495-45EA-9FC7-D75CE599C717}"/>
                    </a:ext>
                  </a:extLst>
                </p:cNvPr>
                <p:cNvPicPr/>
                <p:nvPr/>
              </p:nvPicPr>
              <p:blipFill>
                <a:blip r:embed="rId30"/>
                <a:stretch>
                  <a:fillRect/>
                </a:stretch>
              </p:blipFill>
              <p:spPr>
                <a:xfrm>
                  <a:off x="4221120" y="1825800"/>
                  <a:ext cx="71640" cy="8460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201" name="Freihand 200">
                  <a:extLst>
                    <a:ext uri="{FF2B5EF4-FFF2-40B4-BE49-F238E27FC236}">
                      <a16:creationId xmlns:a16="http://schemas.microsoft.com/office/drawing/2014/main" id="{887DA798-39A9-44A3-81D1-75CDA54B1836}"/>
                    </a:ext>
                  </a:extLst>
                </p14:cNvPr>
                <p14:cNvContentPartPr/>
                <p14:nvPr/>
              </p14:nvContentPartPr>
              <p14:xfrm>
                <a:off x="4253520" y="1795920"/>
                <a:ext cx="83160" cy="128520"/>
              </p14:xfrm>
            </p:contentPart>
          </mc:Choice>
          <mc:Fallback>
            <p:pic>
              <p:nvPicPr>
                <p:cNvPr id="201" name="Freihand 200">
                  <a:extLst>
                    <a:ext uri="{FF2B5EF4-FFF2-40B4-BE49-F238E27FC236}">
                      <a16:creationId xmlns:a16="http://schemas.microsoft.com/office/drawing/2014/main" id="{887DA798-39A9-44A3-81D1-75CDA54B1836}"/>
                    </a:ext>
                  </a:extLst>
                </p:cNvPr>
                <p:cNvPicPr/>
                <p:nvPr/>
              </p:nvPicPr>
              <p:blipFill>
                <a:blip r:embed="rId32"/>
                <a:stretch>
                  <a:fillRect/>
                </a:stretch>
              </p:blipFill>
              <p:spPr>
                <a:xfrm>
                  <a:off x="4249200" y="1791600"/>
                  <a:ext cx="91800" cy="13716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202" name="Freihand 201">
                  <a:extLst>
                    <a:ext uri="{FF2B5EF4-FFF2-40B4-BE49-F238E27FC236}">
                      <a16:creationId xmlns:a16="http://schemas.microsoft.com/office/drawing/2014/main" id="{69E3DC07-75F4-41C3-87A2-C61FE02A54E5}"/>
                    </a:ext>
                  </a:extLst>
                </p14:cNvPr>
                <p14:cNvContentPartPr/>
                <p14:nvPr/>
              </p14:nvContentPartPr>
              <p14:xfrm>
                <a:off x="3840240" y="2078160"/>
                <a:ext cx="38520" cy="130320"/>
              </p14:xfrm>
            </p:contentPart>
          </mc:Choice>
          <mc:Fallback>
            <p:pic>
              <p:nvPicPr>
                <p:cNvPr id="202" name="Freihand 201">
                  <a:extLst>
                    <a:ext uri="{FF2B5EF4-FFF2-40B4-BE49-F238E27FC236}">
                      <a16:creationId xmlns:a16="http://schemas.microsoft.com/office/drawing/2014/main" id="{69E3DC07-75F4-41C3-87A2-C61FE02A54E5}"/>
                    </a:ext>
                  </a:extLst>
                </p:cNvPr>
                <p:cNvPicPr/>
                <p:nvPr/>
              </p:nvPicPr>
              <p:blipFill>
                <a:blip r:embed="rId34"/>
                <a:stretch>
                  <a:fillRect/>
                </a:stretch>
              </p:blipFill>
              <p:spPr>
                <a:xfrm>
                  <a:off x="3835920" y="2073840"/>
                  <a:ext cx="47160" cy="13896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203" name="Freihand 202">
                  <a:extLst>
                    <a:ext uri="{FF2B5EF4-FFF2-40B4-BE49-F238E27FC236}">
                      <a16:creationId xmlns:a16="http://schemas.microsoft.com/office/drawing/2014/main" id="{2945E025-51B8-46E3-9D94-C2C5AE86B51E}"/>
                    </a:ext>
                  </a:extLst>
                </p14:cNvPr>
                <p14:cNvContentPartPr/>
                <p14:nvPr/>
              </p14:nvContentPartPr>
              <p14:xfrm>
                <a:off x="3752040" y="2033520"/>
                <a:ext cx="158040" cy="67680"/>
              </p14:xfrm>
            </p:contentPart>
          </mc:Choice>
          <mc:Fallback>
            <p:pic>
              <p:nvPicPr>
                <p:cNvPr id="203" name="Freihand 202">
                  <a:extLst>
                    <a:ext uri="{FF2B5EF4-FFF2-40B4-BE49-F238E27FC236}">
                      <a16:creationId xmlns:a16="http://schemas.microsoft.com/office/drawing/2014/main" id="{2945E025-51B8-46E3-9D94-C2C5AE86B51E}"/>
                    </a:ext>
                  </a:extLst>
                </p:cNvPr>
                <p:cNvPicPr/>
                <p:nvPr/>
              </p:nvPicPr>
              <p:blipFill>
                <a:blip r:embed="rId36"/>
                <a:stretch>
                  <a:fillRect/>
                </a:stretch>
              </p:blipFill>
              <p:spPr>
                <a:xfrm>
                  <a:off x="3747720" y="2029200"/>
                  <a:ext cx="166680" cy="7632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204" name="Freihand 203">
                  <a:extLst>
                    <a:ext uri="{FF2B5EF4-FFF2-40B4-BE49-F238E27FC236}">
                      <a16:creationId xmlns:a16="http://schemas.microsoft.com/office/drawing/2014/main" id="{D2E6191F-5648-44D0-9688-9FE1CE3E206B}"/>
                    </a:ext>
                  </a:extLst>
                </p14:cNvPr>
                <p14:cNvContentPartPr/>
                <p14:nvPr/>
              </p14:nvContentPartPr>
              <p14:xfrm>
                <a:off x="3853560" y="2034240"/>
                <a:ext cx="350640" cy="175320"/>
              </p14:xfrm>
            </p:contentPart>
          </mc:Choice>
          <mc:Fallback>
            <p:pic>
              <p:nvPicPr>
                <p:cNvPr id="204" name="Freihand 203">
                  <a:extLst>
                    <a:ext uri="{FF2B5EF4-FFF2-40B4-BE49-F238E27FC236}">
                      <a16:creationId xmlns:a16="http://schemas.microsoft.com/office/drawing/2014/main" id="{D2E6191F-5648-44D0-9688-9FE1CE3E206B}"/>
                    </a:ext>
                  </a:extLst>
                </p:cNvPr>
                <p:cNvPicPr/>
                <p:nvPr/>
              </p:nvPicPr>
              <p:blipFill>
                <a:blip r:embed="rId38"/>
                <a:stretch>
                  <a:fillRect/>
                </a:stretch>
              </p:blipFill>
              <p:spPr>
                <a:xfrm>
                  <a:off x="3849240" y="2029920"/>
                  <a:ext cx="359280" cy="18396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205" name="Freihand 204">
                  <a:extLst>
                    <a:ext uri="{FF2B5EF4-FFF2-40B4-BE49-F238E27FC236}">
                      <a16:creationId xmlns:a16="http://schemas.microsoft.com/office/drawing/2014/main" id="{77AEF646-ACAA-4F0B-9AD9-E1D232BBB49D}"/>
                    </a:ext>
                  </a:extLst>
                </p14:cNvPr>
                <p14:cNvContentPartPr/>
                <p14:nvPr/>
              </p14:nvContentPartPr>
              <p14:xfrm>
                <a:off x="4223640" y="2001840"/>
                <a:ext cx="76320" cy="69840"/>
              </p14:xfrm>
            </p:contentPart>
          </mc:Choice>
          <mc:Fallback>
            <p:pic>
              <p:nvPicPr>
                <p:cNvPr id="205" name="Freihand 204">
                  <a:extLst>
                    <a:ext uri="{FF2B5EF4-FFF2-40B4-BE49-F238E27FC236}">
                      <a16:creationId xmlns:a16="http://schemas.microsoft.com/office/drawing/2014/main" id="{77AEF646-ACAA-4F0B-9AD9-E1D232BBB49D}"/>
                    </a:ext>
                  </a:extLst>
                </p:cNvPr>
                <p:cNvPicPr/>
                <p:nvPr/>
              </p:nvPicPr>
              <p:blipFill>
                <a:blip r:embed="rId40"/>
                <a:stretch>
                  <a:fillRect/>
                </a:stretch>
              </p:blipFill>
              <p:spPr>
                <a:xfrm>
                  <a:off x="4219320" y="1997520"/>
                  <a:ext cx="84960" cy="78480"/>
                </a:xfrm>
                <a:prstGeom prst="rect">
                  <a:avLst/>
                </a:prstGeom>
              </p:spPr>
            </p:pic>
          </mc:Fallback>
        </mc:AlternateContent>
      </p:grpSp>
      <p:grpSp>
        <p:nvGrpSpPr>
          <p:cNvPr id="274" name="Gruppieren 273">
            <a:extLst>
              <a:ext uri="{FF2B5EF4-FFF2-40B4-BE49-F238E27FC236}">
                <a16:creationId xmlns:a16="http://schemas.microsoft.com/office/drawing/2014/main" id="{FE6BD2E7-78BD-45DA-98C1-E9A4709A5864}"/>
              </a:ext>
            </a:extLst>
          </p:cNvPr>
          <p:cNvGrpSpPr/>
          <p:nvPr/>
        </p:nvGrpSpPr>
        <p:grpSpPr>
          <a:xfrm>
            <a:off x="5578680" y="-35400"/>
            <a:ext cx="6627960" cy="6189480"/>
            <a:chOff x="5578680" y="-35400"/>
            <a:chExt cx="6627960" cy="6189480"/>
          </a:xfrm>
        </p:grpSpPr>
        <mc:AlternateContent xmlns:mc="http://schemas.openxmlformats.org/markup-compatibility/2006">
          <mc:Choice xmlns:p14="http://schemas.microsoft.com/office/powerpoint/2010/main" Requires="p14">
            <p:contentPart p14:bwMode="auto" r:id="rId41">
              <p14:nvContentPartPr>
                <p14:cNvPr id="116" name="Freihand 115">
                  <a:extLst>
                    <a:ext uri="{FF2B5EF4-FFF2-40B4-BE49-F238E27FC236}">
                      <a16:creationId xmlns:a16="http://schemas.microsoft.com/office/drawing/2014/main" id="{5124545A-E6F5-4D9B-B6E3-1DA947B43382}"/>
                    </a:ext>
                  </a:extLst>
                </p14:cNvPr>
                <p14:cNvContentPartPr/>
                <p14:nvPr/>
              </p14:nvContentPartPr>
              <p14:xfrm>
                <a:off x="8464440" y="2554440"/>
                <a:ext cx="123840" cy="171360"/>
              </p14:xfrm>
            </p:contentPart>
          </mc:Choice>
          <mc:Fallback>
            <p:pic>
              <p:nvPicPr>
                <p:cNvPr id="116" name="Freihand 115">
                  <a:extLst>
                    <a:ext uri="{FF2B5EF4-FFF2-40B4-BE49-F238E27FC236}">
                      <a16:creationId xmlns:a16="http://schemas.microsoft.com/office/drawing/2014/main" id="{5124545A-E6F5-4D9B-B6E3-1DA947B43382}"/>
                    </a:ext>
                  </a:extLst>
                </p:cNvPr>
                <p:cNvPicPr/>
                <p:nvPr/>
              </p:nvPicPr>
              <p:blipFill>
                <a:blip r:embed="rId42"/>
                <a:stretch>
                  <a:fillRect/>
                </a:stretch>
              </p:blipFill>
              <p:spPr>
                <a:xfrm>
                  <a:off x="8460120" y="2550120"/>
                  <a:ext cx="132480" cy="18000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117" name="Freihand 116">
                  <a:extLst>
                    <a:ext uri="{FF2B5EF4-FFF2-40B4-BE49-F238E27FC236}">
                      <a16:creationId xmlns:a16="http://schemas.microsoft.com/office/drawing/2014/main" id="{239C30D6-2EEC-4F49-8973-73ACDCEC4DD0}"/>
                    </a:ext>
                  </a:extLst>
                </p14:cNvPr>
                <p14:cNvContentPartPr/>
                <p14:nvPr/>
              </p14:nvContentPartPr>
              <p14:xfrm>
                <a:off x="8733000" y="2564160"/>
                <a:ext cx="56520" cy="142560"/>
              </p14:xfrm>
            </p:contentPart>
          </mc:Choice>
          <mc:Fallback>
            <p:pic>
              <p:nvPicPr>
                <p:cNvPr id="117" name="Freihand 116">
                  <a:extLst>
                    <a:ext uri="{FF2B5EF4-FFF2-40B4-BE49-F238E27FC236}">
                      <a16:creationId xmlns:a16="http://schemas.microsoft.com/office/drawing/2014/main" id="{239C30D6-2EEC-4F49-8973-73ACDCEC4DD0}"/>
                    </a:ext>
                  </a:extLst>
                </p:cNvPr>
                <p:cNvPicPr/>
                <p:nvPr/>
              </p:nvPicPr>
              <p:blipFill>
                <a:blip r:embed="rId44"/>
                <a:stretch>
                  <a:fillRect/>
                </a:stretch>
              </p:blipFill>
              <p:spPr>
                <a:xfrm>
                  <a:off x="8728680" y="2559840"/>
                  <a:ext cx="65160" cy="15120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118" name="Freihand 117">
                  <a:extLst>
                    <a:ext uri="{FF2B5EF4-FFF2-40B4-BE49-F238E27FC236}">
                      <a16:creationId xmlns:a16="http://schemas.microsoft.com/office/drawing/2014/main" id="{775A4CF2-445E-4DF8-9586-2257AAE6467C}"/>
                    </a:ext>
                  </a:extLst>
                </p14:cNvPr>
                <p14:cNvContentPartPr/>
                <p14:nvPr/>
              </p14:nvContentPartPr>
              <p14:xfrm>
                <a:off x="8657400" y="2504040"/>
                <a:ext cx="84960" cy="81360"/>
              </p14:xfrm>
            </p:contentPart>
          </mc:Choice>
          <mc:Fallback>
            <p:pic>
              <p:nvPicPr>
                <p:cNvPr id="118" name="Freihand 117">
                  <a:extLst>
                    <a:ext uri="{FF2B5EF4-FFF2-40B4-BE49-F238E27FC236}">
                      <a16:creationId xmlns:a16="http://schemas.microsoft.com/office/drawing/2014/main" id="{775A4CF2-445E-4DF8-9586-2257AAE6467C}"/>
                    </a:ext>
                  </a:extLst>
                </p:cNvPr>
                <p:cNvPicPr/>
                <p:nvPr/>
              </p:nvPicPr>
              <p:blipFill>
                <a:blip r:embed="rId46"/>
                <a:stretch>
                  <a:fillRect/>
                </a:stretch>
              </p:blipFill>
              <p:spPr>
                <a:xfrm>
                  <a:off x="8653080" y="2499720"/>
                  <a:ext cx="93600" cy="9000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119" name="Freihand 118">
                  <a:extLst>
                    <a:ext uri="{FF2B5EF4-FFF2-40B4-BE49-F238E27FC236}">
                      <a16:creationId xmlns:a16="http://schemas.microsoft.com/office/drawing/2014/main" id="{CF879EDC-FF7E-45AB-AFAB-F941854A743A}"/>
                    </a:ext>
                  </a:extLst>
                </p14:cNvPr>
                <p14:cNvContentPartPr/>
                <p14:nvPr/>
              </p14:nvContentPartPr>
              <p14:xfrm>
                <a:off x="8770800" y="2632920"/>
                <a:ext cx="114480" cy="50040"/>
              </p14:xfrm>
            </p:contentPart>
          </mc:Choice>
          <mc:Fallback>
            <p:pic>
              <p:nvPicPr>
                <p:cNvPr id="119" name="Freihand 118">
                  <a:extLst>
                    <a:ext uri="{FF2B5EF4-FFF2-40B4-BE49-F238E27FC236}">
                      <a16:creationId xmlns:a16="http://schemas.microsoft.com/office/drawing/2014/main" id="{CF879EDC-FF7E-45AB-AFAB-F941854A743A}"/>
                    </a:ext>
                  </a:extLst>
                </p:cNvPr>
                <p:cNvPicPr/>
                <p:nvPr/>
              </p:nvPicPr>
              <p:blipFill>
                <a:blip r:embed="rId48"/>
                <a:stretch>
                  <a:fillRect/>
                </a:stretch>
              </p:blipFill>
              <p:spPr>
                <a:xfrm>
                  <a:off x="8766480" y="2628600"/>
                  <a:ext cx="123120" cy="58680"/>
                </a:xfrm>
                <a:prstGeom prst="rect">
                  <a:avLst/>
                </a:prstGeom>
              </p:spPr>
            </p:pic>
          </mc:Fallback>
        </mc:AlternateContent>
        <mc:AlternateContent xmlns:mc="http://schemas.openxmlformats.org/markup-compatibility/2006">
          <mc:Choice xmlns:p14="http://schemas.microsoft.com/office/powerpoint/2010/main" Requires="p14">
            <p:contentPart p14:bwMode="auto" r:id="rId49">
              <p14:nvContentPartPr>
                <p14:cNvPr id="121" name="Freihand 120">
                  <a:extLst>
                    <a:ext uri="{FF2B5EF4-FFF2-40B4-BE49-F238E27FC236}">
                      <a16:creationId xmlns:a16="http://schemas.microsoft.com/office/drawing/2014/main" id="{D3E20F14-C16D-4048-BF60-E3AE80676DF8}"/>
                    </a:ext>
                  </a:extLst>
                </p14:cNvPr>
                <p14:cNvContentPartPr/>
                <p14:nvPr/>
              </p14:nvContentPartPr>
              <p14:xfrm>
                <a:off x="9060600" y="2488920"/>
                <a:ext cx="116280" cy="184680"/>
              </p14:xfrm>
            </p:contentPart>
          </mc:Choice>
          <mc:Fallback>
            <p:pic>
              <p:nvPicPr>
                <p:cNvPr id="121" name="Freihand 120">
                  <a:extLst>
                    <a:ext uri="{FF2B5EF4-FFF2-40B4-BE49-F238E27FC236}">
                      <a16:creationId xmlns:a16="http://schemas.microsoft.com/office/drawing/2014/main" id="{D3E20F14-C16D-4048-BF60-E3AE80676DF8}"/>
                    </a:ext>
                  </a:extLst>
                </p:cNvPr>
                <p:cNvPicPr/>
                <p:nvPr/>
              </p:nvPicPr>
              <p:blipFill>
                <a:blip r:embed="rId50"/>
                <a:stretch>
                  <a:fillRect/>
                </a:stretch>
              </p:blipFill>
              <p:spPr>
                <a:xfrm>
                  <a:off x="9056280" y="2484600"/>
                  <a:ext cx="124920" cy="193320"/>
                </a:xfrm>
                <a:prstGeom prst="rect">
                  <a:avLst/>
                </a:prstGeom>
              </p:spPr>
            </p:pic>
          </mc:Fallback>
        </mc:AlternateContent>
        <mc:AlternateContent xmlns:mc="http://schemas.openxmlformats.org/markup-compatibility/2006">
          <mc:Choice xmlns:p14="http://schemas.microsoft.com/office/powerpoint/2010/main" Requires="p14">
            <p:contentPart p14:bwMode="auto" r:id="rId51">
              <p14:nvContentPartPr>
                <p14:cNvPr id="122" name="Freihand 121">
                  <a:extLst>
                    <a:ext uri="{FF2B5EF4-FFF2-40B4-BE49-F238E27FC236}">
                      <a16:creationId xmlns:a16="http://schemas.microsoft.com/office/drawing/2014/main" id="{F8558A5B-C545-415E-9FF7-DFB7FFE38151}"/>
                    </a:ext>
                  </a:extLst>
                </p14:cNvPr>
                <p14:cNvContentPartPr/>
                <p14:nvPr/>
              </p14:nvContentPartPr>
              <p14:xfrm>
                <a:off x="9073560" y="2579640"/>
                <a:ext cx="311040" cy="79560"/>
              </p14:xfrm>
            </p:contentPart>
          </mc:Choice>
          <mc:Fallback>
            <p:pic>
              <p:nvPicPr>
                <p:cNvPr id="122" name="Freihand 121">
                  <a:extLst>
                    <a:ext uri="{FF2B5EF4-FFF2-40B4-BE49-F238E27FC236}">
                      <a16:creationId xmlns:a16="http://schemas.microsoft.com/office/drawing/2014/main" id="{F8558A5B-C545-415E-9FF7-DFB7FFE38151}"/>
                    </a:ext>
                  </a:extLst>
                </p:cNvPr>
                <p:cNvPicPr/>
                <p:nvPr/>
              </p:nvPicPr>
              <p:blipFill>
                <a:blip r:embed="rId52"/>
                <a:stretch>
                  <a:fillRect/>
                </a:stretch>
              </p:blipFill>
              <p:spPr>
                <a:xfrm>
                  <a:off x="9069240" y="2575320"/>
                  <a:ext cx="319680" cy="88200"/>
                </a:xfrm>
                <a:prstGeom prst="rect">
                  <a:avLst/>
                </a:prstGeom>
              </p:spPr>
            </p:pic>
          </mc:Fallback>
        </mc:AlternateContent>
        <mc:AlternateContent xmlns:mc="http://schemas.openxmlformats.org/markup-compatibility/2006">
          <mc:Choice xmlns:p14="http://schemas.microsoft.com/office/powerpoint/2010/main" Requires="p14">
            <p:contentPart p14:bwMode="auto" r:id="rId53">
              <p14:nvContentPartPr>
                <p14:cNvPr id="123" name="Freihand 122">
                  <a:extLst>
                    <a:ext uri="{FF2B5EF4-FFF2-40B4-BE49-F238E27FC236}">
                      <a16:creationId xmlns:a16="http://schemas.microsoft.com/office/drawing/2014/main" id="{2180E516-CDB3-44CC-BB83-8FB5D32BD87B}"/>
                    </a:ext>
                  </a:extLst>
                </p14:cNvPr>
                <p14:cNvContentPartPr/>
                <p14:nvPr/>
              </p14:nvContentPartPr>
              <p14:xfrm>
                <a:off x="9393240" y="2526000"/>
                <a:ext cx="51840" cy="16560"/>
              </p14:xfrm>
            </p:contentPart>
          </mc:Choice>
          <mc:Fallback>
            <p:pic>
              <p:nvPicPr>
                <p:cNvPr id="123" name="Freihand 122">
                  <a:extLst>
                    <a:ext uri="{FF2B5EF4-FFF2-40B4-BE49-F238E27FC236}">
                      <a16:creationId xmlns:a16="http://schemas.microsoft.com/office/drawing/2014/main" id="{2180E516-CDB3-44CC-BB83-8FB5D32BD87B}"/>
                    </a:ext>
                  </a:extLst>
                </p:cNvPr>
                <p:cNvPicPr/>
                <p:nvPr/>
              </p:nvPicPr>
              <p:blipFill>
                <a:blip r:embed="rId54"/>
                <a:stretch>
                  <a:fillRect/>
                </a:stretch>
              </p:blipFill>
              <p:spPr>
                <a:xfrm>
                  <a:off x="9388920" y="2521680"/>
                  <a:ext cx="60480" cy="25200"/>
                </a:xfrm>
                <a:prstGeom prst="rect">
                  <a:avLst/>
                </a:prstGeom>
              </p:spPr>
            </p:pic>
          </mc:Fallback>
        </mc:AlternateContent>
        <mc:AlternateContent xmlns:mc="http://schemas.openxmlformats.org/markup-compatibility/2006">
          <mc:Choice xmlns:p14="http://schemas.microsoft.com/office/powerpoint/2010/main" Requires="p14">
            <p:contentPart p14:bwMode="auto" r:id="rId55">
              <p14:nvContentPartPr>
                <p14:cNvPr id="124" name="Freihand 123">
                  <a:extLst>
                    <a:ext uri="{FF2B5EF4-FFF2-40B4-BE49-F238E27FC236}">
                      <a16:creationId xmlns:a16="http://schemas.microsoft.com/office/drawing/2014/main" id="{E6998C98-56C2-44BD-B6C3-E0923BA21DB4}"/>
                    </a:ext>
                  </a:extLst>
                </p14:cNvPr>
                <p14:cNvContentPartPr/>
                <p14:nvPr/>
              </p14:nvContentPartPr>
              <p14:xfrm>
                <a:off x="9401160" y="2544000"/>
                <a:ext cx="77760" cy="120240"/>
              </p14:xfrm>
            </p:contentPart>
          </mc:Choice>
          <mc:Fallback>
            <p:pic>
              <p:nvPicPr>
                <p:cNvPr id="124" name="Freihand 123">
                  <a:extLst>
                    <a:ext uri="{FF2B5EF4-FFF2-40B4-BE49-F238E27FC236}">
                      <a16:creationId xmlns:a16="http://schemas.microsoft.com/office/drawing/2014/main" id="{E6998C98-56C2-44BD-B6C3-E0923BA21DB4}"/>
                    </a:ext>
                  </a:extLst>
                </p:cNvPr>
                <p:cNvPicPr/>
                <p:nvPr/>
              </p:nvPicPr>
              <p:blipFill>
                <a:blip r:embed="rId56"/>
                <a:stretch>
                  <a:fillRect/>
                </a:stretch>
              </p:blipFill>
              <p:spPr>
                <a:xfrm>
                  <a:off x="9396840" y="2539680"/>
                  <a:ext cx="86400" cy="128880"/>
                </a:xfrm>
                <a:prstGeom prst="rect">
                  <a:avLst/>
                </a:prstGeom>
              </p:spPr>
            </p:pic>
          </mc:Fallback>
        </mc:AlternateContent>
        <mc:AlternateContent xmlns:mc="http://schemas.openxmlformats.org/markup-compatibility/2006">
          <mc:Choice xmlns:p14="http://schemas.microsoft.com/office/powerpoint/2010/main" Requires="p14">
            <p:contentPart p14:bwMode="auto" r:id="rId57">
              <p14:nvContentPartPr>
                <p14:cNvPr id="125" name="Freihand 124">
                  <a:extLst>
                    <a:ext uri="{FF2B5EF4-FFF2-40B4-BE49-F238E27FC236}">
                      <a16:creationId xmlns:a16="http://schemas.microsoft.com/office/drawing/2014/main" id="{4F2FCA49-36CB-4363-B058-37089D1F2E89}"/>
                    </a:ext>
                  </a:extLst>
                </p14:cNvPr>
                <p14:cNvContentPartPr/>
                <p14:nvPr/>
              </p14:nvContentPartPr>
              <p14:xfrm>
                <a:off x="9422040" y="2553360"/>
                <a:ext cx="360" cy="360"/>
              </p14:xfrm>
            </p:contentPart>
          </mc:Choice>
          <mc:Fallback>
            <p:pic>
              <p:nvPicPr>
                <p:cNvPr id="125" name="Freihand 124">
                  <a:extLst>
                    <a:ext uri="{FF2B5EF4-FFF2-40B4-BE49-F238E27FC236}">
                      <a16:creationId xmlns:a16="http://schemas.microsoft.com/office/drawing/2014/main" id="{4F2FCA49-36CB-4363-B058-37089D1F2E89}"/>
                    </a:ext>
                  </a:extLst>
                </p:cNvPr>
                <p:cNvPicPr/>
                <p:nvPr/>
              </p:nvPicPr>
              <p:blipFill>
                <a:blip r:embed="rId58"/>
                <a:stretch>
                  <a:fillRect/>
                </a:stretch>
              </p:blipFill>
              <p:spPr>
                <a:xfrm>
                  <a:off x="9417720" y="2549040"/>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59">
              <p14:nvContentPartPr>
                <p14:cNvPr id="126" name="Freihand 125">
                  <a:extLst>
                    <a:ext uri="{FF2B5EF4-FFF2-40B4-BE49-F238E27FC236}">
                      <a16:creationId xmlns:a16="http://schemas.microsoft.com/office/drawing/2014/main" id="{E7B2F121-F62E-485D-B272-325434D5F948}"/>
                    </a:ext>
                  </a:extLst>
                </p14:cNvPr>
                <p14:cNvContentPartPr/>
                <p14:nvPr/>
              </p14:nvContentPartPr>
              <p14:xfrm>
                <a:off x="9484320" y="2533560"/>
                <a:ext cx="97200" cy="127080"/>
              </p14:xfrm>
            </p:contentPart>
          </mc:Choice>
          <mc:Fallback>
            <p:pic>
              <p:nvPicPr>
                <p:cNvPr id="126" name="Freihand 125">
                  <a:extLst>
                    <a:ext uri="{FF2B5EF4-FFF2-40B4-BE49-F238E27FC236}">
                      <a16:creationId xmlns:a16="http://schemas.microsoft.com/office/drawing/2014/main" id="{E7B2F121-F62E-485D-B272-325434D5F948}"/>
                    </a:ext>
                  </a:extLst>
                </p:cNvPr>
                <p:cNvPicPr/>
                <p:nvPr/>
              </p:nvPicPr>
              <p:blipFill>
                <a:blip r:embed="rId60"/>
                <a:stretch>
                  <a:fillRect/>
                </a:stretch>
              </p:blipFill>
              <p:spPr>
                <a:xfrm>
                  <a:off x="9480000" y="2529240"/>
                  <a:ext cx="105840" cy="135720"/>
                </a:xfrm>
                <a:prstGeom prst="rect">
                  <a:avLst/>
                </a:prstGeom>
              </p:spPr>
            </p:pic>
          </mc:Fallback>
        </mc:AlternateContent>
        <mc:AlternateContent xmlns:mc="http://schemas.openxmlformats.org/markup-compatibility/2006">
          <mc:Choice xmlns:p14="http://schemas.microsoft.com/office/powerpoint/2010/main" Requires="p14">
            <p:contentPart p14:bwMode="auto" r:id="rId61">
              <p14:nvContentPartPr>
                <p14:cNvPr id="127" name="Freihand 126">
                  <a:extLst>
                    <a:ext uri="{FF2B5EF4-FFF2-40B4-BE49-F238E27FC236}">
                      <a16:creationId xmlns:a16="http://schemas.microsoft.com/office/drawing/2014/main" id="{2D545A99-03C4-4A2A-B318-13A169AC15D1}"/>
                    </a:ext>
                  </a:extLst>
                </p14:cNvPr>
                <p14:cNvContentPartPr/>
                <p14:nvPr/>
              </p14:nvContentPartPr>
              <p14:xfrm>
                <a:off x="9570000" y="2550120"/>
                <a:ext cx="52200" cy="102600"/>
              </p14:xfrm>
            </p:contentPart>
          </mc:Choice>
          <mc:Fallback>
            <p:pic>
              <p:nvPicPr>
                <p:cNvPr id="127" name="Freihand 126">
                  <a:extLst>
                    <a:ext uri="{FF2B5EF4-FFF2-40B4-BE49-F238E27FC236}">
                      <a16:creationId xmlns:a16="http://schemas.microsoft.com/office/drawing/2014/main" id="{2D545A99-03C4-4A2A-B318-13A169AC15D1}"/>
                    </a:ext>
                  </a:extLst>
                </p:cNvPr>
                <p:cNvPicPr/>
                <p:nvPr/>
              </p:nvPicPr>
              <p:blipFill>
                <a:blip r:embed="rId62"/>
                <a:stretch>
                  <a:fillRect/>
                </a:stretch>
              </p:blipFill>
              <p:spPr>
                <a:xfrm>
                  <a:off x="9565680" y="2545800"/>
                  <a:ext cx="60840" cy="111240"/>
                </a:xfrm>
                <a:prstGeom prst="rect">
                  <a:avLst/>
                </a:prstGeom>
              </p:spPr>
            </p:pic>
          </mc:Fallback>
        </mc:AlternateContent>
        <mc:AlternateContent xmlns:mc="http://schemas.openxmlformats.org/markup-compatibility/2006">
          <mc:Choice xmlns:p14="http://schemas.microsoft.com/office/powerpoint/2010/main" Requires="p14">
            <p:contentPart p14:bwMode="auto" r:id="rId63">
              <p14:nvContentPartPr>
                <p14:cNvPr id="128" name="Freihand 127">
                  <a:extLst>
                    <a:ext uri="{FF2B5EF4-FFF2-40B4-BE49-F238E27FC236}">
                      <a16:creationId xmlns:a16="http://schemas.microsoft.com/office/drawing/2014/main" id="{DBF1E736-0EC6-429B-B4DB-30D05AE34BBA}"/>
                    </a:ext>
                  </a:extLst>
                </p14:cNvPr>
                <p14:cNvContentPartPr/>
                <p14:nvPr/>
              </p14:nvContentPartPr>
              <p14:xfrm>
                <a:off x="9679080" y="2532480"/>
                <a:ext cx="311040" cy="95400"/>
              </p14:xfrm>
            </p:contentPart>
          </mc:Choice>
          <mc:Fallback>
            <p:pic>
              <p:nvPicPr>
                <p:cNvPr id="128" name="Freihand 127">
                  <a:extLst>
                    <a:ext uri="{FF2B5EF4-FFF2-40B4-BE49-F238E27FC236}">
                      <a16:creationId xmlns:a16="http://schemas.microsoft.com/office/drawing/2014/main" id="{DBF1E736-0EC6-429B-B4DB-30D05AE34BBA}"/>
                    </a:ext>
                  </a:extLst>
                </p:cNvPr>
                <p:cNvPicPr/>
                <p:nvPr/>
              </p:nvPicPr>
              <p:blipFill>
                <a:blip r:embed="rId64"/>
                <a:stretch>
                  <a:fillRect/>
                </a:stretch>
              </p:blipFill>
              <p:spPr>
                <a:xfrm>
                  <a:off x="9674760" y="2528160"/>
                  <a:ext cx="319680" cy="104040"/>
                </a:xfrm>
                <a:prstGeom prst="rect">
                  <a:avLst/>
                </a:prstGeom>
              </p:spPr>
            </p:pic>
          </mc:Fallback>
        </mc:AlternateContent>
        <mc:AlternateContent xmlns:mc="http://schemas.openxmlformats.org/markup-compatibility/2006">
          <mc:Choice xmlns:p14="http://schemas.microsoft.com/office/powerpoint/2010/main" Requires="p14">
            <p:contentPart p14:bwMode="auto" r:id="rId65">
              <p14:nvContentPartPr>
                <p14:cNvPr id="129" name="Freihand 128">
                  <a:extLst>
                    <a:ext uri="{FF2B5EF4-FFF2-40B4-BE49-F238E27FC236}">
                      <a16:creationId xmlns:a16="http://schemas.microsoft.com/office/drawing/2014/main" id="{FC7EFD45-19EB-420A-B232-411BD6E93FF9}"/>
                    </a:ext>
                  </a:extLst>
                </p14:cNvPr>
                <p14:cNvContentPartPr/>
                <p14:nvPr/>
              </p14:nvContentPartPr>
              <p14:xfrm>
                <a:off x="10005600" y="2484600"/>
                <a:ext cx="27360" cy="5040"/>
              </p14:xfrm>
            </p:contentPart>
          </mc:Choice>
          <mc:Fallback>
            <p:pic>
              <p:nvPicPr>
                <p:cNvPr id="129" name="Freihand 128">
                  <a:extLst>
                    <a:ext uri="{FF2B5EF4-FFF2-40B4-BE49-F238E27FC236}">
                      <a16:creationId xmlns:a16="http://schemas.microsoft.com/office/drawing/2014/main" id="{FC7EFD45-19EB-420A-B232-411BD6E93FF9}"/>
                    </a:ext>
                  </a:extLst>
                </p:cNvPr>
                <p:cNvPicPr/>
                <p:nvPr/>
              </p:nvPicPr>
              <p:blipFill>
                <a:blip r:embed="rId66"/>
                <a:stretch>
                  <a:fillRect/>
                </a:stretch>
              </p:blipFill>
              <p:spPr>
                <a:xfrm>
                  <a:off x="10001280" y="2480280"/>
                  <a:ext cx="36000" cy="13680"/>
                </a:xfrm>
                <a:prstGeom prst="rect">
                  <a:avLst/>
                </a:prstGeom>
              </p:spPr>
            </p:pic>
          </mc:Fallback>
        </mc:AlternateContent>
        <mc:AlternateContent xmlns:mc="http://schemas.openxmlformats.org/markup-compatibility/2006">
          <mc:Choice xmlns:p14="http://schemas.microsoft.com/office/powerpoint/2010/main" Requires="p14">
            <p:contentPart p14:bwMode="auto" r:id="rId67">
              <p14:nvContentPartPr>
                <p14:cNvPr id="130" name="Freihand 129">
                  <a:extLst>
                    <a:ext uri="{FF2B5EF4-FFF2-40B4-BE49-F238E27FC236}">
                      <a16:creationId xmlns:a16="http://schemas.microsoft.com/office/drawing/2014/main" id="{73DDED03-0F23-4108-B294-E05FDA829AA5}"/>
                    </a:ext>
                  </a:extLst>
                </p14:cNvPr>
                <p14:cNvContentPartPr/>
                <p14:nvPr/>
              </p14:nvContentPartPr>
              <p14:xfrm>
                <a:off x="10027560" y="2501520"/>
                <a:ext cx="87120" cy="108720"/>
              </p14:xfrm>
            </p:contentPart>
          </mc:Choice>
          <mc:Fallback>
            <p:pic>
              <p:nvPicPr>
                <p:cNvPr id="130" name="Freihand 129">
                  <a:extLst>
                    <a:ext uri="{FF2B5EF4-FFF2-40B4-BE49-F238E27FC236}">
                      <a16:creationId xmlns:a16="http://schemas.microsoft.com/office/drawing/2014/main" id="{73DDED03-0F23-4108-B294-E05FDA829AA5}"/>
                    </a:ext>
                  </a:extLst>
                </p:cNvPr>
                <p:cNvPicPr/>
                <p:nvPr/>
              </p:nvPicPr>
              <p:blipFill>
                <a:blip r:embed="rId68"/>
                <a:stretch>
                  <a:fillRect/>
                </a:stretch>
              </p:blipFill>
              <p:spPr>
                <a:xfrm>
                  <a:off x="10023240" y="2497200"/>
                  <a:ext cx="95760" cy="117360"/>
                </a:xfrm>
                <a:prstGeom prst="rect">
                  <a:avLst/>
                </a:prstGeom>
              </p:spPr>
            </p:pic>
          </mc:Fallback>
        </mc:AlternateContent>
        <mc:AlternateContent xmlns:mc="http://schemas.openxmlformats.org/markup-compatibility/2006">
          <mc:Choice xmlns:p14="http://schemas.microsoft.com/office/powerpoint/2010/main" Requires="p14">
            <p:contentPart p14:bwMode="auto" r:id="rId69">
              <p14:nvContentPartPr>
                <p14:cNvPr id="131" name="Freihand 130">
                  <a:extLst>
                    <a:ext uri="{FF2B5EF4-FFF2-40B4-BE49-F238E27FC236}">
                      <a16:creationId xmlns:a16="http://schemas.microsoft.com/office/drawing/2014/main" id="{BE6F826C-BF77-452E-8BFC-59E636266E53}"/>
                    </a:ext>
                  </a:extLst>
                </p14:cNvPr>
                <p14:cNvContentPartPr/>
                <p14:nvPr/>
              </p14:nvContentPartPr>
              <p14:xfrm>
                <a:off x="10358040" y="2374080"/>
                <a:ext cx="285480" cy="284040"/>
              </p14:xfrm>
            </p:contentPart>
          </mc:Choice>
          <mc:Fallback>
            <p:pic>
              <p:nvPicPr>
                <p:cNvPr id="131" name="Freihand 130">
                  <a:extLst>
                    <a:ext uri="{FF2B5EF4-FFF2-40B4-BE49-F238E27FC236}">
                      <a16:creationId xmlns:a16="http://schemas.microsoft.com/office/drawing/2014/main" id="{BE6F826C-BF77-452E-8BFC-59E636266E53}"/>
                    </a:ext>
                  </a:extLst>
                </p:cNvPr>
                <p:cNvPicPr/>
                <p:nvPr/>
              </p:nvPicPr>
              <p:blipFill>
                <a:blip r:embed="rId70"/>
                <a:stretch>
                  <a:fillRect/>
                </a:stretch>
              </p:blipFill>
              <p:spPr>
                <a:xfrm>
                  <a:off x="10353720" y="2369760"/>
                  <a:ext cx="294120" cy="292680"/>
                </a:xfrm>
                <a:prstGeom prst="rect">
                  <a:avLst/>
                </a:prstGeom>
              </p:spPr>
            </p:pic>
          </mc:Fallback>
        </mc:AlternateContent>
        <mc:AlternateContent xmlns:mc="http://schemas.openxmlformats.org/markup-compatibility/2006">
          <mc:Choice xmlns:p14="http://schemas.microsoft.com/office/powerpoint/2010/main" Requires="p14">
            <p:contentPart p14:bwMode="auto" r:id="rId71">
              <p14:nvContentPartPr>
                <p14:cNvPr id="132" name="Freihand 131">
                  <a:extLst>
                    <a:ext uri="{FF2B5EF4-FFF2-40B4-BE49-F238E27FC236}">
                      <a16:creationId xmlns:a16="http://schemas.microsoft.com/office/drawing/2014/main" id="{1C91FE64-D0F8-4F9B-A776-14D0F1168330}"/>
                    </a:ext>
                  </a:extLst>
                </p14:cNvPr>
                <p14:cNvContentPartPr/>
                <p14:nvPr/>
              </p14:nvContentPartPr>
              <p14:xfrm>
                <a:off x="10646400" y="2374440"/>
                <a:ext cx="164880" cy="189360"/>
              </p14:xfrm>
            </p:contentPart>
          </mc:Choice>
          <mc:Fallback>
            <p:pic>
              <p:nvPicPr>
                <p:cNvPr id="132" name="Freihand 131">
                  <a:extLst>
                    <a:ext uri="{FF2B5EF4-FFF2-40B4-BE49-F238E27FC236}">
                      <a16:creationId xmlns:a16="http://schemas.microsoft.com/office/drawing/2014/main" id="{1C91FE64-D0F8-4F9B-A776-14D0F1168330}"/>
                    </a:ext>
                  </a:extLst>
                </p:cNvPr>
                <p:cNvPicPr/>
                <p:nvPr/>
              </p:nvPicPr>
              <p:blipFill>
                <a:blip r:embed="rId72"/>
                <a:stretch>
                  <a:fillRect/>
                </a:stretch>
              </p:blipFill>
              <p:spPr>
                <a:xfrm>
                  <a:off x="10642080" y="2370120"/>
                  <a:ext cx="173520" cy="198000"/>
                </a:xfrm>
                <a:prstGeom prst="rect">
                  <a:avLst/>
                </a:prstGeom>
              </p:spPr>
            </p:pic>
          </mc:Fallback>
        </mc:AlternateContent>
        <mc:AlternateContent xmlns:mc="http://schemas.openxmlformats.org/markup-compatibility/2006">
          <mc:Choice xmlns:p14="http://schemas.microsoft.com/office/powerpoint/2010/main" Requires="p14">
            <p:contentPart p14:bwMode="auto" r:id="rId73">
              <p14:nvContentPartPr>
                <p14:cNvPr id="133" name="Freihand 132">
                  <a:extLst>
                    <a:ext uri="{FF2B5EF4-FFF2-40B4-BE49-F238E27FC236}">
                      <a16:creationId xmlns:a16="http://schemas.microsoft.com/office/drawing/2014/main" id="{A04A94E3-27AA-4002-9A3E-0998011473E1}"/>
                    </a:ext>
                  </a:extLst>
                </p14:cNvPr>
                <p14:cNvContentPartPr/>
                <p14:nvPr/>
              </p14:nvContentPartPr>
              <p14:xfrm>
                <a:off x="10607880" y="2341680"/>
                <a:ext cx="494640" cy="157680"/>
              </p14:xfrm>
            </p:contentPart>
          </mc:Choice>
          <mc:Fallback>
            <p:pic>
              <p:nvPicPr>
                <p:cNvPr id="133" name="Freihand 132">
                  <a:extLst>
                    <a:ext uri="{FF2B5EF4-FFF2-40B4-BE49-F238E27FC236}">
                      <a16:creationId xmlns:a16="http://schemas.microsoft.com/office/drawing/2014/main" id="{A04A94E3-27AA-4002-9A3E-0998011473E1}"/>
                    </a:ext>
                  </a:extLst>
                </p:cNvPr>
                <p:cNvPicPr/>
                <p:nvPr/>
              </p:nvPicPr>
              <p:blipFill>
                <a:blip r:embed="rId74"/>
                <a:stretch>
                  <a:fillRect/>
                </a:stretch>
              </p:blipFill>
              <p:spPr>
                <a:xfrm>
                  <a:off x="10603560" y="2337360"/>
                  <a:ext cx="503280" cy="166320"/>
                </a:xfrm>
                <a:prstGeom prst="rect">
                  <a:avLst/>
                </a:prstGeom>
              </p:spPr>
            </p:pic>
          </mc:Fallback>
        </mc:AlternateContent>
        <mc:AlternateContent xmlns:mc="http://schemas.openxmlformats.org/markup-compatibility/2006">
          <mc:Choice xmlns:p14="http://schemas.microsoft.com/office/powerpoint/2010/main" Requires="p14">
            <p:contentPart p14:bwMode="auto" r:id="rId75">
              <p14:nvContentPartPr>
                <p14:cNvPr id="134" name="Freihand 133">
                  <a:extLst>
                    <a:ext uri="{FF2B5EF4-FFF2-40B4-BE49-F238E27FC236}">
                      <a16:creationId xmlns:a16="http://schemas.microsoft.com/office/drawing/2014/main" id="{6EA2FB23-4782-485E-B21F-12BD908909AC}"/>
                    </a:ext>
                  </a:extLst>
                </p14:cNvPr>
                <p14:cNvContentPartPr/>
                <p14:nvPr/>
              </p14:nvContentPartPr>
              <p14:xfrm>
                <a:off x="11070480" y="2318280"/>
                <a:ext cx="208440" cy="324000"/>
              </p14:xfrm>
            </p:contentPart>
          </mc:Choice>
          <mc:Fallback>
            <p:pic>
              <p:nvPicPr>
                <p:cNvPr id="134" name="Freihand 133">
                  <a:extLst>
                    <a:ext uri="{FF2B5EF4-FFF2-40B4-BE49-F238E27FC236}">
                      <a16:creationId xmlns:a16="http://schemas.microsoft.com/office/drawing/2014/main" id="{6EA2FB23-4782-485E-B21F-12BD908909AC}"/>
                    </a:ext>
                  </a:extLst>
                </p:cNvPr>
                <p:cNvPicPr/>
                <p:nvPr/>
              </p:nvPicPr>
              <p:blipFill>
                <a:blip r:embed="rId76"/>
                <a:stretch>
                  <a:fillRect/>
                </a:stretch>
              </p:blipFill>
              <p:spPr>
                <a:xfrm>
                  <a:off x="11066160" y="2313960"/>
                  <a:ext cx="217080" cy="332640"/>
                </a:xfrm>
                <a:prstGeom prst="rect">
                  <a:avLst/>
                </a:prstGeom>
              </p:spPr>
            </p:pic>
          </mc:Fallback>
        </mc:AlternateContent>
        <mc:AlternateContent xmlns:mc="http://schemas.openxmlformats.org/markup-compatibility/2006">
          <mc:Choice xmlns:p14="http://schemas.microsoft.com/office/powerpoint/2010/main" Requires="p14">
            <p:contentPart p14:bwMode="auto" r:id="rId77">
              <p14:nvContentPartPr>
                <p14:cNvPr id="137" name="Freihand 136">
                  <a:extLst>
                    <a:ext uri="{FF2B5EF4-FFF2-40B4-BE49-F238E27FC236}">
                      <a16:creationId xmlns:a16="http://schemas.microsoft.com/office/drawing/2014/main" id="{8122E7D0-7A21-4A8A-906F-6D967C90885F}"/>
                    </a:ext>
                  </a:extLst>
                </p14:cNvPr>
                <p14:cNvContentPartPr/>
                <p14:nvPr/>
              </p14:nvContentPartPr>
              <p14:xfrm>
                <a:off x="11015040" y="2398920"/>
                <a:ext cx="132480" cy="168120"/>
              </p14:xfrm>
            </p:contentPart>
          </mc:Choice>
          <mc:Fallback>
            <p:pic>
              <p:nvPicPr>
                <p:cNvPr id="137" name="Freihand 136">
                  <a:extLst>
                    <a:ext uri="{FF2B5EF4-FFF2-40B4-BE49-F238E27FC236}">
                      <a16:creationId xmlns:a16="http://schemas.microsoft.com/office/drawing/2014/main" id="{8122E7D0-7A21-4A8A-906F-6D967C90885F}"/>
                    </a:ext>
                  </a:extLst>
                </p:cNvPr>
                <p:cNvPicPr/>
                <p:nvPr/>
              </p:nvPicPr>
              <p:blipFill>
                <a:blip r:embed="rId78"/>
                <a:stretch>
                  <a:fillRect/>
                </a:stretch>
              </p:blipFill>
              <p:spPr>
                <a:xfrm>
                  <a:off x="11010720" y="2394600"/>
                  <a:ext cx="141120" cy="176760"/>
                </a:xfrm>
                <a:prstGeom prst="rect">
                  <a:avLst/>
                </a:prstGeom>
              </p:spPr>
            </p:pic>
          </mc:Fallback>
        </mc:AlternateContent>
        <mc:AlternateContent xmlns:mc="http://schemas.openxmlformats.org/markup-compatibility/2006">
          <mc:Choice xmlns:p14="http://schemas.microsoft.com/office/powerpoint/2010/main" Requires="p14">
            <p:contentPart p14:bwMode="auto" r:id="rId79">
              <p14:nvContentPartPr>
                <p14:cNvPr id="138" name="Freihand 137">
                  <a:extLst>
                    <a:ext uri="{FF2B5EF4-FFF2-40B4-BE49-F238E27FC236}">
                      <a16:creationId xmlns:a16="http://schemas.microsoft.com/office/drawing/2014/main" id="{2DE8A240-7E96-4757-A17D-654F4166D988}"/>
                    </a:ext>
                  </a:extLst>
                </p14:cNvPr>
                <p14:cNvContentPartPr/>
                <p14:nvPr/>
              </p14:nvContentPartPr>
              <p14:xfrm>
                <a:off x="11042760" y="2464800"/>
                <a:ext cx="129600" cy="7920"/>
              </p14:xfrm>
            </p:contentPart>
          </mc:Choice>
          <mc:Fallback>
            <p:pic>
              <p:nvPicPr>
                <p:cNvPr id="138" name="Freihand 137">
                  <a:extLst>
                    <a:ext uri="{FF2B5EF4-FFF2-40B4-BE49-F238E27FC236}">
                      <a16:creationId xmlns:a16="http://schemas.microsoft.com/office/drawing/2014/main" id="{2DE8A240-7E96-4757-A17D-654F4166D988}"/>
                    </a:ext>
                  </a:extLst>
                </p:cNvPr>
                <p:cNvPicPr/>
                <p:nvPr/>
              </p:nvPicPr>
              <p:blipFill>
                <a:blip r:embed="rId80"/>
                <a:stretch>
                  <a:fillRect/>
                </a:stretch>
              </p:blipFill>
              <p:spPr>
                <a:xfrm>
                  <a:off x="11038440" y="2460480"/>
                  <a:ext cx="138240" cy="16560"/>
                </a:xfrm>
                <a:prstGeom prst="rect">
                  <a:avLst/>
                </a:prstGeom>
              </p:spPr>
            </p:pic>
          </mc:Fallback>
        </mc:AlternateContent>
        <mc:AlternateContent xmlns:mc="http://schemas.openxmlformats.org/markup-compatibility/2006">
          <mc:Choice xmlns:p14="http://schemas.microsoft.com/office/powerpoint/2010/main" Requires="p14">
            <p:contentPart p14:bwMode="auto" r:id="rId81">
              <p14:nvContentPartPr>
                <p14:cNvPr id="139" name="Freihand 138">
                  <a:extLst>
                    <a:ext uri="{FF2B5EF4-FFF2-40B4-BE49-F238E27FC236}">
                      <a16:creationId xmlns:a16="http://schemas.microsoft.com/office/drawing/2014/main" id="{F7DE36F4-0394-495B-922D-9D8925BB1E80}"/>
                    </a:ext>
                  </a:extLst>
                </p14:cNvPr>
                <p14:cNvContentPartPr/>
                <p14:nvPr/>
              </p14:nvContentPartPr>
              <p14:xfrm>
                <a:off x="8779440" y="2889240"/>
                <a:ext cx="354960" cy="144360"/>
              </p14:xfrm>
            </p:contentPart>
          </mc:Choice>
          <mc:Fallback>
            <p:pic>
              <p:nvPicPr>
                <p:cNvPr id="139" name="Freihand 138">
                  <a:extLst>
                    <a:ext uri="{FF2B5EF4-FFF2-40B4-BE49-F238E27FC236}">
                      <a16:creationId xmlns:a16="http://schemas.microsoft.com/office/drawing/2014/main" id="{F7DE36F4-0394-495B-922D-9D8925BB1E80}"/>
                    </a:ext>
                  </a:extLst>
                </p:cNvPr>
                <p:cNvPicPr/>
                <p:nvPr/>
              </p:nvPicPr>
              <p:blipFill>
                <a:blip r:embed="rId82"/>
                <a:stretch>
                  <a:fillRect/>
                </a:stretch>
              </p:blipFill>
              <p:spPr>
                <a:xfrm>
                  <a:off x="8775120" y="2884920"/>
                  <a:ext cx="363600" cy="153000"/>
                </a:xfrm>
                <a:prstGeom prst="rect">
                  <a:avLst/>
                </a:prstGeom>
              </p:spPr>
            </p:pic>
          </mc:Fallback>
        </mc:AlternateContent>
        <mc:AlternateContent xmlns:mc="http://schemas.openxmlformats.org/markup-compatibility/2006">
          <mc:Choice xmlns:p14="http://schemas.microsoft.com/office/powerpoint/2010/main" Requires="p14">
            <p:contentPart p14:bwMode="auto" r:id="rId83">
              <p14:nvContentPartPr>
                <p14:cNvPr id="140" name="Freihand 139">
                  <a:extLst>
                    <a:ext uri="{FF2B5EF4-FFF2-40B4-BE49-F238E27FC236}">
                      <a16:creationId xmlns:a16="http://schemas.microsoft.com/office/drawing/2014/main" id="{3D41E541-FDA0-4BEA-B4AE-D2B5ABA14B79}"/>
                    </a:ext>
                  </a:extLst>
                </p14:cNvPr>
                <p14:cNvContentPartPr/>
                <p14:nvPr/>
              </p14:nvContentPartPr>
              <p14:xfrm>
                <a:off x="9113160" y="2853240"/>
                <a:ext cx="27000" cy="29520"/>
              </p14:xfrm>
            </p:contentPart>
          </mc:Choice>
          <mc:Fallback>
            <p:pic>
              <p:nvPicPr>
                <p:cNvPr id="140" name="Freihand 139">
                  <a:extLst>
                    <a:ext uri="{FF2B5EF4-FFF2-40B4-BE49-F238E27FC236}">
                      <a16:creationId xmlns:a16="http://schemas.microsoft.com/office/drawing/2014/main" id="{3D41E541-FDA0-4BEA-B4AE-D2B5ABA14B79}"/>
                    </a:ext>
                  </a:extLst>
                </p:cNvPr>
                <p:cNvPicPr/>
                <p:nvPr/>
              </p:nvPicPr>
              <p:blipFill>
                <a:blip r:embed="rId84"/>
                <a:stretch>
                  <a:fillRect/>
                </a:stretch>
              </p:blipFill>
              <p:spPr>
                <a:xfrm>
                  <a:off x="9108840" y="2848920"/>
                  <a:ext cx="35640" cy="38160"/>
                </a:xfrm>
                <a:prstGeom prst="rect">
                  <a:avLst/>
                </a:prstGeom>
              </p:spPr>
            </p:pic>
          </mc:Fallback>
        </mc:AlternateContent>
        <mc:AlternateContent xmlns:mc="http://schemas.openxmlformats.org/markup-compatibility/2006">
          <mc:Choice xmlns:p14="http://schemas.microsoft.com/office/powerpoint/2010/main" Requires="p14">
            <p:contentPart p14:bwMode="auto" r:id="rId85">
              <p14:nvContentPartPr>
                <p14:cNvPr id="141" name="Freihand 140">
                  <a:extLst>
                    <a:ext uri="{FF2B5EF4-FFF2-40B4-BE49-F238E27FC236}">
                      <a16:creationId xmlns:a16="http://schemas.microsoft.com/office/drawing/2014/main" id="{B6F728CD-7BC0-4E0E-AF59-093120BFDB2D}"/>
                    </a:ext>
                  </a:extLst>
                </p14:cNvPr>
                <p14:cNvContentPartPr/>
                <p14:nvPr/>
              </p14:nvContentPartPr>
              <p14:xfrm>
                <a:off x="9190560" y="2907960"/>
                <a:ext cx="199440" cy="93960"/>
              </p14:xfrm>
            </p:contentPart>
          </mc:Choice>
          <mc:Fallback>
            <p:pic>
              <p:nvPicPr>
                <p:cNvPr id="141" name="Freihand 140">
                  <a:extLst>
                    <a:ext uri="{FF2B5EF4-FFF2-40B4-BE49-F238E27FC236}">
                      <a16:creationId xmlns:a16="http://schemas.microsoft.com/office/drawing/2014/main" id="{B6F728CD-7BC0-4E0E-AF59-093120BFDB2D}"/>
                    </a:ext>
                  </a:extLst>
                </p:cNvPr>
                <p:cNvPicPr/>
                <p:nvPr/>
              </p:nvPicPr>
              <p:blipFill>
                <a:blip r:embed="rId86"/>
                <a:stretch>
                  <a:fillRect/>
                </a:stretch>
              </p:blipFill>
              <p:spPr>
                <a:xfrm>
                  <a:off x="9186240" y="2903640"/>
                  <a:ext cx="208080" cy="102600"/>
                </a:xfrm>
                <a:prstGeom prst="rect">
                  <a:avLst/>
                </a:prstGeom>
              </p:spPr>
            </p:pic>
          </mc:Fallback>
        </mc:AlternateContent>
        <mc:AlternateContent xmlns:mc="http://schemas.openxmlformats.org/markup-compatibility/2006">
          <mc:Choice xmlns:p14="http://schemas.microsoft.com/office/powerpoint/2010/main" Requires="p14">
            <p:contentPart p14:bwMode="auto" r:id="rId87">
              <p14:nvContentPartPr>
                <p14:cNvPr id="142" name="Freihand 141">
                  <a:extLst>
                    <a:ext uri="{FF2B5EF4-FFF2-40B4-BE49-F238E27FC236}">
                      <a16:creationId xmlns:a16="http://schemas.microsoft.com/office/drawing/2014/main" id="{1FD75C9F-E1E5-4BCA-8370-564BC33B55BE}"/>
                    </a:ext>
                  </a:extLst>
                </p14:cNvPr>
                <p14:cNvContentPartPr/>
                <p14:nvPr/>
              </p14:nvContentPartPr>
              <p14:xfrm>
                <a:off x="9738840" y="2811480"/>
                <a:ext cx="186480" cy="189720"/>
              </p14:xfrm>
            </p:contentPart>
          </mc:Choice>
          <mc:Fallback>
            <p:pic>
              <p:nvPicPr>
                <p:cNvPr id="142" name="Freihand 141">
                  <a:extLst>
                    <a:ext uri="{FF2B5EF4-FFF2-40B4-BE49-F238E27FC236}">
                      <a16:creationId xmlns:a16="http://schemas.microsoft.com/office/drawing/2014/main" id="{1FD75C9F-E1E5-4BCA-8370-564BC33B55BE}"/>
                    </a:ext>
                  </a:extLst>
                </p:cNvPr>
                <p:cNvPicPr/>
                <p:nvPr/>
              </p:nvPicPr>
              <p:blipFill>
                <a:blip r:embed="rId88"/>
                <a:stretch>
                  <a:fillRect/>
                </a:stretch>
              </p:blipFill>
              <p:spPr>
                <a:xfrm>
                  <a:off x="9734520" y="2807160"/>
                  <a:ext cx="195120" cy="198360"/>
                </a:xfrm>
                <a:prstGeom prst="rect">
                  <a:avLst/>
                </a:prstGeom>
              </p:spPr>
            </p:pic>
          </mc:Fallback>
        </mc:AlternateContent>
        <mc:AlternateContent xmlns:mc="http://schemas.openxmlformats.org/markup-compatibility/2006">
          <mc:Choice xmlns:p14="http://schemas.microsoft.com/office/powerpoint/2010/main" Requires="p14">
            <p:contentPart p14:bwMode="auto" r:id="rId89">
              <p14:nvContentPartPr>
                <p14:cNvPr id="143" name="Freihand 142">
                  <a:extLst>
                    <a:ext uri="{FF2B5EF4-FFF2-40B4-BE49-F238E27FC236}">
                      <a16:creationId xmlns:a16="http://schemas.microsoft.com/office/drawing/2014/main" id="{AD01F3E5-2FA8-4EF2-9F4E-70A3E8F79B51}"/>
                    </a:ext>
                  </a:extLst>
                </p14:cNvPr>
                <p14:cNvContentPartPr/>
                <p14:nvPr/>
              </p14:nvContentPartPr>
              <p14:xfrm>
                <a:off x="9870600" y="2887440"/>
                <a:ext cx="147600" cy="96840"/>
              </p14:xfrm>
            </p:contentPart>
          </mc:Choice>
          <mc:Fallback>
            <p:pic>
              <p:nvPicPr>
                <p:cNvPr id="143" name="Freihand 142">
                  <a:extLst>
                    <a:ext uri="{FF2B5EF4-FFF2-40B4-BE49-F238E27FC236}">
                      <a16:creationId xmlns:a16="http://schemas.microsoft.com/office/drawing/2014/main" id="{AD01F3E5-2FA8-4EF2-9F4E-70A3E8F79B51}"/>
                    </a:ext>
                  </a:extLst>
                </p:cNvPr>
                <p:cNvPicPr/>
                <p:nvPr/>
              </p:nvPicPr>
              <p:blipFill>
                <a:blip r:embed="rId90"/>
                <a:stretch>
                  <a:fillRect/>
                </a:stretch>
              </p:blipFill>
              <p:spPr>
                <a:xfrm>
                  <a:off x="9866280" y="2883120"/>
                  <a:ext cx="156240" cy="105480"/>
                </a:xfrm>
                <a:prstGeom prst="rect">
                  <a:avLst/>
                </a:prstGeom>
              </p:spPr>
            </p:pic>
          </mc:Fallback>
        </mc:AlternateContent>
        <mc:AlternateContent xmlns:mc="http://schemas.openxmlformats.org/markup-compatibility/2006">
          <mc:Choice xmlns:p14="http://schemas.microsoft.com/office/powerpoint/2010/main" Requires="p14">
            <p:contentPart p14:bwMode="auto" r:id="rId91">
              <p14:nvContentPartPr>
                <p14:cNvPr id="144" name="Freihand 143">
                  <a:extLst>
                    <a:ext uri="{FF2B5EF4-FFF2-40B4-BE49-F238E27FC236}">
                      <a16:creationId xmlns:a16="http://schemas.microsoft.com/office/drawing/2014/main" id="{08E6A1C3-241F-4DD0-BED4-6E35AE9A5EEA}"/>
                    </a:ext>
                  </a:extLst>
                </p14:cNvPr>
                <p14:cNvContentPartPr/>
                <p14:nvPr/>
              </p14:nvContentPartPr>
              <p14:xfrm>
                <a:off x="9863040" y="2924880"/>
                <a:ext cx="75240" cy="49680"/>
              </p14:xfrm>
            </p:contentPart>
          </mc:Choice>
          <mc:Fallback>
            <p:pic>
              <p:nvPicPr>
                <p:cNvPr id="144" name="Freihand 143">
                  <a:extLst>
                    <a:ext uri="{FF2B5EF4-FFF2-40B4-BE49-F238E27FC236}">
                      <a16:creationId xmlns:a16="http://schemas.microsoft.com/office/drawing/2014/main" id="{08E6A1C3-241F-4DD0-BED4-6E35AE9A5EEA}"/>
                    </a:ext>
                  </a:extLst>
                </p:cNvPr>
                <p:cNvPicPr/>
                <p:nvPr/>
              </p:nvPicPr>
              <p:blipFill>
                <a:blip r:embed="rId92"/>
                <a:stretch>
                  <a:fillRect/>
                </a:stretch>
              </p:blipFill>
              <p:spPr>
                <a:xfrm>
                  <a:off x="9858720" y="2920560"/>
                  <a:ext cx="83880" cy="58320"/>
                </a:xfrm>
                <a:prstGeom prst="rect">
                  <a:avLst/>
                </a:prstGeom>
              </p:spPr>
            </p:pic>
          </mc:Fallback>
        </mc:AlternateContent>
        <mc:AlternateContent xmlns:mc="http://schemas.openxmlformats.org/markup-compatibility/2006">
          <mc:Choice xmlns:p14="http://schemas.microsoft.com/office/powerpoint/2010/main" Requires="p14">
            <p:contentPart p14:bwMode="auto" r:id="rId93">
              <p14:nvContentPartPr>
                <p14:cNvPr id="145" name="Freihand 144">
                  <a:extLst>
                    <a:ext uri="{FF2B5EF4-FFF2-40B4-BE49-F238E27FC236}">
                      <a16:creationId xmlns:a16="http://schemas.microsoft.com/office/drawing/2014/main" id="{B1C25378-B432-4A07-AEE0-D148FBABCB20}"/>
                    </a:ext>
                  </a:extLst>
                </p14:cNvPr>
                <p14:cNvContentPartPr/>
                <p14:nvPr/>
              </p14:nvContentPartPr>
              <p14:xfrm>
                <a:off x="10057800" y="2829120"/>
                <a:ext cx="172080" cy="149400"/>
              </p14:xfrm>
            </p:contentPart>
          </mc:Choice>
          <mc:Fallback>
            <p:pic>
              <p:nvPicPr>
                <p:cNvPr id="145" name="Freihand 144">
                  <a:extLst>
                    <a:ext uri="{FF2B5EF4-FFF2-40B4-BE49-F238E27FC236}">
                      <a16:creationId xmlns:a16="http://schemas.microsoft.com/office/drawing/2014/main" id="{B1C25378-B432-4A07-AEE0-D148FBABCB20}"/>
                    </a:ext>
                  </a:extLst>
                </p:cNvPr>
                <p:cNvPicPr/>
                <p:nvPr/>
              </p:nvPicPr>
              <p:blipFill>
                <a:blip r:embed="rId94"/>
                <a:stretch>
                  <a:fillRect/>
                </a:stretch>
              </p:blipFill>
              <p:spPr>
                <a:xfrm>
                  <a:off x="10053480" y="2824800"/>
                  <a:ext cx="180720" cy="158040"/>
                </a:xfrm>
                <a:prstGeom prst="rect">
                  <a:avLst/>
                </a:prstGeom>
              </p:spPr>
            </p:pic>
          </mc:Fallback>
        </mc:AlternateContent>
        <mc:AlternateContent xmlns:mc="http://schemas.openxmlformats.org/markup-compatibility/2006">
          <mc:Choice xmlns:p14="http://schemas.microsoft.com/office/powerpoint/2010/main" Requires="p14">
            <p:contentPart p14:bwMode="auto" r:id="rId95">
              <p14:nvContentPartPr>
                <p14:cNvPr id="146" name="Freihand 145">
                  <a:extLst>
                    <a:ext uri="{FF2B5EF4-FFF2-40B4-BE49-F238E27FC236}">
                      <a16:creationId xmlns:a16="http://schemas.microsoft.com/office/drawing/2014/main" id="{7E24C631-5675-46BC-85A9-8F165E5C47B5}"/>
                    </a:ext>
                  </a:extLst>
                </p14:cNvPr>
                <p14:cNvContentPartPr/>
                <p14:nvPr/>
              </p14:nvContentPartPr>
              <p14:xfrm>
                <a:off x="10237800" y="2873760"/>
                <a:ext cx="97560" cy="93960"/>
              </p14:xfrm>
            </p:contentPart>
          </mc:Choice>
          <mc:Fallback>
            <p:pic>
              <p:nvPicPr>
                <p:cNvPr id="146" name="Freihand 145">
                  <a:extLst>
                    <a:ext uri="{FF2B5EF4-FFF2-40B4-BE49-F238E27FC236}">
                      <a16:creationId xmlns:a16="http://schemas.microsoft.com/office/drawing/2014/main" id="{7E24C631-5675-46BC-85A9-8F165E5C47B5}"/>
                    </a:ext>
                  </a:extLst>
                </p:cNvPr>
                <p:cNvPicPr/>
                <p:nvPr/>
              </p:nvPicPr>
              <p:blipFill>
                <a:blip r:embed="rId96"/>
                <a:stretch>
                  <a:fillRect/>
                </a:stretch>
              </p:blipFill>
              <p:spPr>
                <a:xfrm>
                  <a:off x="10233480" y="2869440"/>
                  <a:ext cx="106200" cy="102600"/>
                </a:xfrm>
                <a:prstGeom prst="rect">
                  <a:avLst/>
                </a:prstGeom>
              </p:spPr>
            </p:pic>
          </mc:Fallback>
        </mc:AlternateContent>
        <mc:AlternateContent xmlns:mc="http://schemas.openxmlformats.org/markup-compatibility/2006">
          <mc:Choice xmlns:p14="http://schemas.microsoft.com/office/powerpoint/2010/main" Requires="p14">
            <p:contentPart p14:bwMode="auto" r:id="rId97">
              <p14:nvContentPartPr>
                <p14:cNvPr id="147" name="Freihand 146">
                  <a:extLst>
                    <a:ext uri="{FF2B5EF4-FFF2-40B4-BE49-F238E27FC236}">
                      <a16:creationId xmlns:a16="http://schemas.microsoft.com/office/drawing/2014/main" id="{42B80418-A7DE-4179-BC9F-530FF3BA1515}"/>
                    </a:ext>
                  </a:extLst>
                </p14:cNvPr>
                <p14:cNvContentPartPr/>
                <p14:nvPr/>
              </p14:nvContentPartPr>
              <p14:xfrm>
                <a:off x="10298280" y="2857920"/>
                <a:ext cx="140760" cy="251280"/>
              </p14:xfrm>
            </p:contentPart>
          </mc:Choice>
          <mc:Fallback>
            <p:pic>
              <p:nvPicPr>
                <p:cNvPr id="147" name="Freihand 146">
                  <a:extLst>
                    <a:ext uri="{FF2B5EF4-FFF2-40B4-BE49-F238E27FC236}">
                      <a16:creationId xmlns:a16="http://schemas.microsoft.com/office/drawing/2014/main" id="{42B80418-A7DE-4179-BC9F-530FF3BA1515}"/>
                    </a:ext>
                  </a:extLst>
                </p:cNvPr>
                <p:cNvPicPr/>
                <p:nvPr/>
              </p:nvPicPr>
              <p:blipFill>
                <a:blip r:embed="rId98"/>
                <a:stretch>
                  <a:fillRect/>
                </a:stretch>
              </p:blipFill>
              <p:spPr>
                <a:xfrm>
                  <a:off x="10293960" y="2853600"/>
                  <a:ext cx="149400" cy="259920"/>
                </a:xfrm>
                <a:prstGeom prst="rect">
                  <a:avLst/>
                </a:prstGeom>
              </p:spPr>
            </p:pic>
          </mc:Fallback>
        </mc:AlternateContent>
        <mc:AlternateContent xmlns:mc="http://schemas.openxmlformats.org/markup-compatibility/2006">
          <mc:Choice xmlns:p14="http://schemas.microsoft.com/office/powerpoint/2010/main" Requires="p14">
            <p:contentPart p14:bwMode="auto" r:id="rId99">
              <p14:nvContentPartPr>
                <p14:cNvPr id="148" name="Freihand 147">
                  <a:extLst>
                    <a:ext uri="{FF2B5EF4-FFF2-40B4-BE49-F238E27FC236}">
                      <a16:creationId xmlns:a16="http://schemas.microsoft.com/office/drawing/2014/main" id="{B54E273C-1702-404A-B2BB-31AC00609695}"/>
                    </a:ext>
                  </a:extLst>
                </p14:cNvPr>
                <p14:cNvContentPartPr/>
                <p14:nvPr/>
              </p14:nvContentPartPr>
              <p14:xfrm>
                <a:off x="10409520" y="2829840"/>
                <a:ext cx="89280" cy="279000"/>
              </p14:xfrm>
            </p:contentPart>
          </mc:Choice>
          <mc:Fallback>
            <p:pic>
              <p:nvPicPr>
                <p:cNvPr id="148" name="Freihand 147">
                  <a:extLst>
                    <a:ext uri="{FF2B5EF4-FFF2-40B4-BE49-F238E27FC236}">
                      <a16:creationId xmlns:a16="http://schemas.microsoft.com/office/drawing/2014/main" id="{B54E273C-1702-404A-B2BB-31AC00609695}"/>
                    </a:ext>
                  </a:extLst>
                </p:cNvPr>
                <p:cNvPicPr/>
                <p:nvPr/>
              </p:nvPicPr>
              <p:blipFill>
                <a:blip r:embed="rId100"/>
                <a:stretch>
                  <a:fillRect/>
                </a:stretch>
              </p:blipFill>
              <p:spPr>
                <a:xfrm>
                  <a:off x="10405200" y="2825520"/>
                  <a:ext cx="97920" cy="287640"/>
                </a:xfrm>
                <a:prstGeom prst="rect">
                  <a:avLst/>
                </a:prstGeom>
              </p:spPr>
            </p:pic>
          </mc:Fallback>
        </mc:AlternateContent>
        <mc:AlternateContent xmlns:mc="http://schemas.openxmlformats.org/markup-compatibility/2006">
          <mc:Choice xmlns:p14="http://schemas.microsoft.com/office/powerpoint/2010/main" Requires="p14">
            <p:contentPart p14:bwMode="auto" r:id="rId101">
              <p14:nvContentPartPr>
                <p14:cNvPr id="149" name="Freihand 148">
                  <a:extLst>
                    <a:ext uri="{FF2B5EF4-FFF2-40B4-BE49-F238E27FC236}">
                      <a16:creationId xmlns:a16="http://schemas.microsoft.com/office/drawing/2014/main" id="{1A97FEA2-CD95-4813-A4D0-D656E6A660F0}"/>
                    </a:ext>
                  </a:extLst>
                </p14:cNvPr>
                <p14:cNvContentPartPr/>
                <p14:nvPr/>
              </p14:nvContentPartPr>
              <p14:xfrm>
                <a:off x="10579080" y="2752800"/>
                <a:ext cx="324000" cy="365760"/>
              </p14:xfrm>
            </p:contentPart>
          </mc:Choice>
          <mc:Fallback>
            <p:pic>
              <p:nvPicPr>
                <p:cNvPr id="149" name="Freihand 148">
                  <a:extLst>
                    <a:ext uri="{FF2B5EF4-FFF2-40B4-BE49-F238E27FC236}">
                      <a16:creationId xmlns:a16="http://schemas.microsoft.com/office/drawing/2014/main" id="{1A97FEA2-CD95-4813-A4D0-D656E6A660F0}"/>
                    </a:ext>
                  </a:extLst>
                </p:cNvPr>
                <p:cNvPicPr/>
                <p:nvPr/>
              </p:nvPicPr>
              <p:blipFill>
                <a:blip r:embed="rId102"/>
                <a:stretch>
                  <a:fillRect/>
                </a:stretch>
              </p:blipFill>
              <p:spPr>
                <a:xfrm>
                  <a:off x="10574760" y="2748480"/>
                  <a:ext cx="332640" cy="374400"/>
                </a:xfrm>
                <a:prstGeom prst="rect">
                  <a:avLst/>
                </a:prstGeom>
              </p:spPr>
            </p:pic>
          </mc:Fallback>
        </mc:AlternateContent>
        <mc:AlternateContent xmlns:mc="http://schemas.openxmlformats.org/markup-compatibility/2006">
          <mc:Choice xmlns:p14="http://schemas.microsoft.com/office/powerpoint/2010/main" Requires="p14">
            <p:contentPart p14:bwMode="auto" r:id="rId103">
              <p14:nvContentPartPr>
                <p14:cNvPr id="150" name="Freihand 149">
                  <a:extLst>
                    <a:ext uri="{FF2B5EF4-FFF2-40B4-BE49-F238E27FC236}">
                      <a16:creationId xmlns:a16="http://schemas.microsoft.com/office/drawing/2014/main" id="{96ABF676-47B3-43BD-A098-22CC5FAF2D6E}"/>
                    </a:ext>
                  </a:extLst>
                </p14:cNvPr>
                <p14:cNvContentPartPr/>
                <p14:nvPr/>
              </p14:nvContentPartPr>
              <p14:xfrm>
                <a:off x="11125200" y="2757120"/>
                <a:ext cx="278640" cy="167040"/>
              </p14:xfrm>
            </p:contentPart>
          </mc:Choice>
          <mc:Fallback>
            <p:pic>
              <p:nvPicPr>
                <p:cNvPr id="150" name="Freihand 149">
                  <a:extLst>
                    <a:ext uri="{FF2B5EF4-FFF2-40B4-BE49-F238E27FC236}">
                      <a16:creationId xmlns:a16="http://schemas.microsoft.com/office/drawing/2014/main" id="{96ABF676-47B3-43BD-A098-22CC5FAF2D6E}"/>
                    </a:ext>
                  </a:extLst>
                </p:cNvPr>
                <p:cNvPicPr/>
                <p:nvPr/>
              </p:nvPicPr>
              <p:blipFill>
                <a:blip r:embed="rId104"/>
                <a:stretch>
                  <a:fillRect/>
                </a:stretch>
              </p:blipFill>
              <p:spPr>
                <a:xfrm>
                  <a:off x="11120880" y="2752800"/>
                  <a:ext cx="287280" cy="175680"/>
                </a:xfrm>
                <a:prstGeom prst="rect">
                  <a:avLst/>
                </a:prstGeom>
              </p:spPr>
            </p:pic>
          </mc:Fallback>
        </mc:AlternateContent>
        <mc:AlternateContent xmlns:mc="http://schemas.openxmlformats.org/markup-compatibility/2006">
          <mc:Choice xmlns:p14="http://schemas.microsoft.com/office/powerpoint/2010/main" Requires="p14">
            <p:contentPart p14:bwMode="auto" r:id="rId105">
              <p14:nvContentPartPr>
                <p14:cNvPr id="151" name="Freihand 150">
                  <a:extLst>
                    <a:ext uri="{FF2B5EF4-FFF2-40B4-BE49-F238E27FC236}">
                      <a16:creationId xmlns:a16="http://schemas.microsoft.com/office/drawing/2014/main" id="{19BDC332-554E-4854-975D-749D0D7D4F24}"/>
                    </a:ext>
                  </a:extLst>
                </p14:cNvPr>
                <p14:cNvContentPartPr/>
                <p14:nvPr/>
              </p14:nvContentPartPr>
              <p14:xfrm>
                <a:off x="11363160" y="2823720"/>
                <a:ext cx="117720" cy="87120"/>
              </p14:xfrm>
            </p:contentPart>
          </mc:Choice>
          <mc:Fallback>
            <p:pic>
              <p:nvPicPr>
                <p:cNvPr id="151" name="Freihand 150">
                  <a:extLst>
                    <a:ext uri="{FF2B5EF4-FFF2-40B4-BE49-F238E27FC236}">
                      <a16:creationId xmlns:a16="http://schemas.microsoft.com/office/drawing/2014/main" id="{19BDC332-554E-4854-975D-749D0D7D4F24}"/>
                    </a:ext>
                  </a:extLst>
                </p:cNvPr>
                <p:cNvPicPr/>
                <p:nvPr/>
              </p:nvPicPr>
              <p:blipFill>
                <a:blip r:embed="rId106"/>
                <a:stretch>
                  <a:fillRect/>
                </a:stretch>
              </p:blipFill>
              <p:spPr>
                <a:xfrm>
                  <a:off x="11358840" y="2819400"/>
                  <a:ext cx="126360" cy="95760"/>
                </a:xfrm>
                <a:prstGeom prst="rect">
                  <a:avLst/>
                </a:prstGeom>
              </p:spPr>
            </p:pic>
          </mc:Fallback>
        </mc:AlternateContent>
        <mc:AlternateContent xmlns:mc="http://schemas.openxmlformats.org/markup-compatibility/2006">
          <mc:Choice xmlns:p14="http://schemas.microsoft.com/office/powerpoint/2010/main" Requires="p14">
            <p:contentPart p14:bwMode="auto" r:id="rId107">
              <p14:nvContentPartPr>
                <p14:cNvPr id="152" name="Freihand 151">
                  <a:extLst>
                    <a:ext uri="{FF2B5EF4-FFF2-40B4-BE49-F238E27FC236}">
                      <a16:creationId xmlns:a16="http://schemas.microsoft.com/office/drawing/2014/main" id="{ED8D9976-BC53-4515-B94F-D5E0F891D27B}"/>
                    </a:ext>
                  </a:extLst>
                </p14:cNvPr>
                <p14:cNvContentPartPr/>
                <p14:nvPr/>
              </p14:nvContentPartPr>
              <p14:xfrm>
                <a:off x="8782680" y="3189480"/>
                <a:ext cx="163080" cy="252360"/>
              </p14:xfrm>
            </p:contentPart>
          </mc:Choice>
          <mc:Fallback>
            <p:pic>
              <p:nvPicPr>
                <p:cNvPr id="152" name="Freihand 151">
                  <a:extLst>
                    <a:ext uri="{FF2B5EF4-FFF2-40B4-BE49-F238E27FC236}">
                      <a16:creationId xmlns:a16="http://schemas.microsoft.com/office/drawing/2014/main" id="{ED8D9976-BC53-4515-B94F-D5E0F891D27B}"/>
                    </a:ext>
                  </a:extLst>
                </p:cNvPr>
                <p:cNvPicPr/>
                <p:nvPr/>
              </p:nvPicPr>
              <p:blipFill>
                <a:blip r:embed="rId108"/>
                <a:stretch>
                  <a:fillRect/>
                </a:stretch>
              </p:blipFill>
              <p:spPr>
                <a:xfrm>
                  <a:off x="8778360" y="3185160"/>
                  <a:ext cx="171720" cy="261000"/>
                </a:xfrm>
                <a:prstGeom prst="rect">
                  <a:avLst/>
                </a:prstGeom>
              </p:spPr>
            </p:pic>
          </mc:Fallback>
        </mc:AlternateContent>
        <mc:AlternateContent xmlns:mc="http://schemas.openxmlformats.org/markup-compatibility/2006">
          <mc:Choice xmlns:p14="http://schemas.microsoft.com/office/powerpoint/2010/main" Requires="p14">
            <p:contentPart p14:bwMode="auto" r:id="rId109">
              <p14:nvContentPartPr>
                <p14:cNvPr id="153" name="Freihand 152">
                  <a:extLst>
                    <a:ext uri="{FF2B5EF4-FFF2-40B4-BE49-F238E27FC236}">
                      <a16:creationId xmlns:a16="http://schemas.microsoft.com/office/drawing/2014/main" id="{A8C7B95F-7756-4B4C-B7C3-9BED693301D9}"/>
                    </a:ext>
                  </a:extLst>
                </p14:cNvPr>
                <p14:cNvContentPartPr/>
                <p14:nvPr/>
              </p14:nvContentPartPr>
              <p14:xfrm>
                <a:off x="8878080" y="3312600"/>
                <a:ext cx="106560" cy="25560"/>
              </p14:xfrm>
            </p:contentPart>
          </mc:Choice>
          <mc:Fallback>
            <p:pic>
              <p:nvPicPr>
                <p:cNvPr id="153" name="Freihand 152">
                  <a:extLst>
                    <a:ext uri="{FF2B5EF4-FFF2-40B4-BE49-F238E27FC236}">
                      <a16:creationId xmlns:a16="http://schemas.microsoft.com/office/drawing/2014/main" id="{A8C7B95F-7756-4B4C-B7C3-9BED693301D9}"/>
                    </a:ext>
                  </a:extLst>
                </p:cNvPr>
                <p:cNvPicPr/>
                <p:nvPr/>
              </p:nvPicPr>
              <p:blipFill>
                <a:blip r:embed="rId110"/>
                <a:stretch>
                  <a:fillRect/>
                </a:stretch>
              </p:blipFill>
              <p:spPr>
                <a:xfrm>
                  <a:off x="8873760" y="3308280"/>
                  <a:ext cx="115200" cy="34200"/>
                </a:xfrm>
                <a:prstGeom prst="rect">
                  <a:avLst/>
                </a:prstGeom>
              </p:spPr>
            </p:pic>
          </mc:Fallback>
        </mc:AlternateContent>
        <mc:AlternateContent xmlns:mc="http://schemas.openxmlformats.org/markup-compatibility/2006">
          <mc:Choice xmlns:p14="http://schemas.microsoft.com/office/powerpoint/2010/main" Requires="p14">
            <p:contentPart p14:bwMode="auto" r:id="rId111">
              <p14:nvContentPartPr>
                <p14:cNvPr id="154" name="Freihand 153">
                  <a:extLst>
                    <a:ext uri="{FF2B5EF4-FFF2-40B4-BE49-F238E27FC236}">
                      <a16:creationId xmlns:a16="http://schemas.microsoft.com/office/drawing/2014/main" id="{8B5C268A-A5CF-4628-B9A3-5B8D7C9CF4A5}"/>
                    </a:ext>
                  </a:extLst>
                </p14:cNvPr>
                <p14:cNvContentPartPr/>
                <p14:nvPr/>
              </p14:nvContentPartPr>
              <p14:xfrm>
                <a:off x="9014880" y="3295680"/>
                <a:ext cx="158040" cy="110160"/>
              </p14:xfrm>
            </p:contentPart>
          </mc:Choice>
          <mc:Fallback>
            <p:pic>
              <p:nvPicPr>
                <p:cNvPr id="154" name="Freihand 153">
                  <a:extLst>
                    <a:ext uri="{FF2B5EF4-FFF2-40B4-BE49-F238E27FC236}">
                      <a16:creationId xmlns:a16="http://schemas.microsoft.com/office/drawing/2014/main" id="{8B5C268A-A5CF-4628-B9A3-5B8D7C9CF4A5}"/>
                    </a:ext>
                  </a:extLst>
                </p:cNvPr>
                <p:cNvPicPr/>
                <p:nvPr/>
              </p:nvPicPr>
              <p:blipFill>
                <a:blip r:embed="rId112"/>
                <a:stretch>
                  <a:fillRect/>
                </a:stretch>
              </p:blipFill>
              <p:spPr>
                <a:xfrm>
                  <a:off x="9010560" y="3291360"/>
                  <a:ext cx="166680" cy="118800"/>
                </a:xfrm>
                <a:prstGeom prst="rect">
                  <a:avLst/>
                </a:prstGeom>
              </p:spPr>
            </p:pic>
          </mc:Fallback>
        </mc:AlternateContent>
        <mc:AlternateContent xmlns:mc="http://schemas.openxmlformats.org/markup-compatibility/2006">
          <mc:Choice xmlns:p14="http://schemas.microsoft.com/office/powerpoint/2010/main" Requires="p14">
            <p:contentPart p14:bwMode="auto" r:id="rId113">
              <p14:nvContentPartPr>
                <p14:cNvPr id="155" name="Freihand 154">
                  <a:extLst>
                    <a:ext uri="{FF2B5EF4-FFF2-40B4-BE49-F238E27FC236}">
                      <a16:creationId xmlns:a16="http://schemas.microsoft.com/office/drawing/2014/main" id="{5AFCF545-A4AF-489D-99F6-952BBEE2A627}"/>
                    </a:ext>
                  </a:extLst>
                </p14:cNvPr>
                <p14:cNvContentPartPr/>
                <p14:nvPr/>
              </p14:nvContentPartPr>
              <p14:xfrm>
                <a:off x="9173640" y="3256800"/>
                <a:ext cx="108720" cy="121320"/>
              </p14:xfrm>
            </p:contentPart>
          </mc:Choice>
          <mc:Fallback>
            <p:pic>
              <p:nvPicPr>
                <p:cNvPr id="155" name="Freihand 154">
                  <a:extLst>
                    <a:ext uri="{FF2B5EF4-FFF2-40B4-BE49-F238E27FC236}">
                      <a16:creationId xmlns:a16="http://schemas.microsoft.com/office/drawing/2014/main" id="{5AFCF545-A4AF-489D-99F6-952BBEE2A627}"/>
                    </a:ext>
                  </a:extLst>
                </p:cNvPr>
                <p:cNvPicPr/>
                <p:nvPr/>
              </p:nvPicPr>
              <p:blipFill>
                <a:blip r:embed="rId114"/>
                <a:stretch>
                  <a:fillRect/>
                </a:stretch>
              </p:blipFill>
              <p:spPr>
                <a:xfrm>
                  <a:off x="9169320" y="3252480"/>
                  <a:ext cx="117360" cy="129960"/>
                </a:xfrm>
                <a:prstGeom prst="rect">
                  <a:avLst/>
                </a:prstGeom>
              </p:spPr>
            </p:pic>
          </mc:Fallback>
        </mc:AlternateContent>
        <mc:AlternateContent xmlns:mc="http://schemas.openxmlformats.org/markup-compatibility/2006">
          <mc:Choice xmlns:p14="http://schemas.microsoft.com/office/powerpoint/2010/main" Requires="p14">
            <p:contentPart p14:bwMode="auto" r:id="rId115">
              <p14:nvContentPartPr>
                <p14:cNvPr id="156" name="Freihand 155">
                  <a:extLst>
                    <a:ext uri="{FF2B5EF4-FFF2-40B4-BE49-F238E27FC236}">
                      <a16:creationId xmlns:a16="http://schemas.microsoft.com/office/drawing/2014/main" id="{9397D248-C3C3-4250-9204-9141763C997B}"/>
                    </a:ext>
                  </a:extLst>
                </p14:cNvPr>
                <p14:cNvContentPartPr/>
                <p14:nvPr/>
              </p14:nvContentPartPr>
              <p14:xfrm>
                <a:off x="9254640" y="3288840"/>
                <a:ext cx="358200" cy="232560"/>
              </p14:xfrm>
            </p:contentPart>
          </mc:Choice>
          <mc:Fallback>
            <p:pic>
              <p:nvPicPr>
                <p:cNvPr id="156" name="Freihand 155">
                  <a:extLst>
                    <a:ext uri="{FF2B5EF4-FFF2-40B4-BE49-F238E27FC236}">
                      <a16:creationId xmlns:a16="http://schemas.microsoft.com/office/drawing/2014/main" id="{9397D248-C3C3-4250-9204-9141763C997B}"/>
                    </a:ext>
                  </a:extLst>
                </p:cNvPr>
                <p:cNvPicPr/>
                <p:nvPr/>
              </p:nvPicPr>
              <p:blipFill>
                <a:blip r:embed="rId116"/>
                <a:stretch>
                  <a:fillRect/>
                </a:stretch>
              </p:blipFill>
              <p:spPr>
                <a:xfrm>
                  <a:off x="9250320" y="3284520"/>
                  <a:ext cx="366840" cy="241200"/>
                </a:xfrm>
                <a:prstGeom prst="rect">
                  <a:avLst/>
                </a:prstGeom>
              </p:spPr>
            </p:pic>
          </mc:Fallback>
        </mc:AlternateContent>
        <mc:AlternateContent xmlns:mc="http://schemas.openxmlformats.org/markup-compatibility/2006">
          <mc:Choice xmlns:p14="http://schemas.microsoft.com/office/powerpoint/2010/main" Requires="p14">
            <p:contentPart p14:bwMode="auto" r:id="rId117">
              <p14:nvContentPartPr>
                <p14:cNvPr id="157" name="Freihand 156">
                  <a:extLst>
                    <a:ext uri="{FF2B5EF4-FFF2-40B4-BE49-F238E27FC236}">
                      <a16:creationId xmlns:a16="http://schemas.microsoft.com/office/drawing/2014/main" id="{1BDF41D6-4B4F-4E41-AEC6-FC6EACEBC2B7}"/>
                    </a:ext>
                  </a:extLst>
                </p14:cNvPr>
                <p14:cNvContentPartPr/>
                <p14:nvPr/>
              </p14:nvContentPartPr>
              <p14:xfrm>
                <a:off x="9674760" y="3260400"/>
                <a:ext cx="130680" cy="275040"/>
              </p14:xfrm>
            </p:contentPart>
          </mc:Choice>
          <mc:Fallback>
            <p:pic>
              <p:nvPicPr>
                <p:cNvPr id="157" name="Freihand 156">
                  <a:extLst>
                    <a:ext uri="{FF2B5EF4-FFF2-40B4-BE49-F238E27FC236}">
                      <a16:creationId xmlns:a16="http://schemas.microsoft.com/office/drawing/2014/main" id="{1BDF41D6-4B4F-4E41-AEC6-FC6EACEBC2B7}"/>
                    </a:ext>
                  </a:extLst>
                </p:cNvPr>
                <p:cNvPicPr/>
                <p:nvPr/>
              </p:nvPicPr>
              <p:blipFill>
                <a:blip r:embed="rId118"/>
                <a:stretch>
                  <a:fillRect/>
                </a:stretch>
              </p:blipFill>
              <p:spPr>
                <a:xfrm>
                  <a:off x="9670440" y="3256080"/>
                  <a:ext cx="139320" cy="283680"/>
                </a:xfrm>
                <a:prstGeom prst="rect">
                  <a:avLst/>
                </a:prstGeom>
              </p:spPr>
            </p:pic>
          </mc:Fallback>
        </mc:AlternateContent>
        <mc:AlternateContent xmlns:mc="http://schemas.openxmlformats.org/markup-compatibility/2006">
          <mc:Choice xmlns:p14="http://schemas.microsoft.com/office/powerpoint/2010/main" Requires="p14">
            <p:contentPart p14:bwMode="auto" r:id="rId119">
              <p14:nvContentPartPr>
                <p14:cNvPr id="158" name="Freihand 157">
                  <a:extLst>
                    <a:ext uri="{FF2B5EF4-FFF2-40B4-BE49-F238E27FC236}">
                      <a16:creationId xmlns:a16="http://schemas.microsoft.com/office/drawing/2014/main" id="{F5013BD9-91CA-4FED-8CEB-D5048B026E68}"/>
                    </a:ext>
                  </a:extLst>
                </p14:cNvPr>
                <p14:cNvContentPartPr/>
                <p14:nvPr/>
              </p14:nvContentPartPr>
              <p14:xfrm>
                <a:off x="9809760" y="3227640"/>
                <a:ext cx="120960" cy="123840"/>
              </p14:xfrm>
            </p:contentPart>
          </mc:Choice>
          <mc:Fallback>
            <p:pic>
              <p:nvPicPr>
                <p:cNvPr id="158" name="Freihand 157">
                  <a:extLst>
                    <a:ext uri="{FF2B5EF4-FFF2-40B4-BE49-F238E27FC236}">
                      <a16:creationId xmlns:a16="http://schemas.microsoft.com/office/drawing/2014/main" id="{F5013BD9-91CA-4FED-8CEB-D5048B026E68}"/>
                    </a:ext>
                  </a:extLst>
                </p:cNvPr>
                <p:cNvPicPr/>
                <p:nvPr/>
              </p:nvPicPr>
              <p:blipFill>
                <a:blip r:embed="rId120"/>
                <a:stretch>
                  <a:fillRect/>
                </a:stretch>
              </p:blipFill>
              <p:spPr>
                <a:xfrm>
                  <a:off x="9805440" y="3223320"/>
                  <a:ext cx="129600" cy="132480"/>
                </a:xfrm>
                <a:prstGeom prst="rect">
                  <a:avLst/>
                </a:prstGeom>
              </p:spPr>
            </p:pic>
          </mc:Fallback>
        </mc:AlternateContent>
        <mc:AlternateContent xmlns:mc="http://schemas.openxmlformats.org/markup-compatibility/2006">
          <mc:Choice xmlns:p14="http://schemas.microsoft.com/office/powerpoint/2010/main" Requires="p14">
            <p:contentPart p14:bwMode="auto" r:id="rId121">
              <p14:nvContentPartPr>
                <p14:cNvPr id="159" name="Freihand 158">
                  <a:extLst>
                    <a:ext uri="{FF2B5EF4-FFF2-40B4-BE49-F238E27FC236}">
                      <a16:creationId xmlns:a16="http://schemas.microsoft.com/office/drawing/2014/main" id="{3679A4DA-944E-4CB4-8FC0-D63897BEEB50}"/>
                    </a:ext>
                  </a:extLst>
                </p14:cNvPr>
                <p14:cNvContentPartPr/>
                <p14:nvPr/>
              </p14:nvContentPartPr>
              <p14:xfrm>
                <a:off x="10030800" y="3103080"/>
                <a:ext cx="118800" cy="194040"/>
              </p14:xfrm>
            </p:contentPart>
          </mc:Choice>
          <mc:Fallback>
            <p:pic>
              <p:nvPicPr>
                <p:cNvPr id="159" name="Freihand 158">
                  <a:extLst>
                    <a:ext uri="{FF2B5EF4-FFF2-40B4-BE49-F238E27FC236}">
                      <a16:creationId xmlns:a16="http://schemas.microsoft.com/office/drawing/2014/main" id="{3679A4DA-944E-4CB4-8FC0-D63897BEEB50}"/>
                    </a:ext>
                  </a:extLst>
                </p:cNvPr>
                <p:cNvPicPr/>
                <p:nvPr/>
              </p:nvPicPr>
              <p:blipFill>
                <a:blip r:embed="rId122"/>
                <a:stretch>
                  <a:fillRect/>
                </a:stretch>
              </p:blipFill>
              <p:spPr>
                <a:xfrm>
                  <a:off x="10026480" y="3098760"/>
                  <a:ext cx="127440" cy="202680"/>
                </a:xfrm>
                <a:prstGeom prst="rect">
                  <a:avLst/>
                </a:prstGeom>
              </p:spPr>
            </p:pic>
          </mc:Fallback>
        </mc:AlternateContent>
        <mc:AlternateContent xmlns:mc="http://schemas.openxmlformats.org/markup-compatibility/2006">
          <mc:Choice xmlns:p14="http://schemas.microsoft.com/office/powerpoint/2010/main" Requires="p14">
            <p:contentPart p14:bwMode="auto" r:id="rId123">
              <p14:nvContentPartPr>
                <p14:cNvPr id="160" name="Freihand 159">
                  <a:extLst>
                    <a:ext uri="{FF2B5EF4-FFF2-40B4-BE49-F238E27FC236}">
                      <a16:creationId xmlns:a16="http://schemas.microsoft.com/office/drawing/2014/main" id="{E1D58895-F31F-4637-97A2-010EB5D3F6A5}"/>
                    </a:ext>
                  </a:extLst>
                </p14:cNvPr>
                <p14:cNvContentPartPr/>
                <p14:nvPr/>
              </p14:nvContentPartPr>
              <p14:xfrm>
                <a:off x="10069320" y="3228360"/>
                <a:ext cx="129960" cy="48600"/>
              </p14:xfrm>
            </p:contentPart>
          </mc:Choice>
          <mc:Fallback>
            <p:pic>
              <p:nvPicPr>
                <p:cNvPr id="160" name="Freihand 159">
                  <a:extLst>
                    <a:ext uri="{FF2B5EF4-FFF2-40B4-BE49-F238E27FC236}">
                      <a16:creationId xmlns:a16="http://schemas.microsoft.com/office/drawing/2014/main" id="{E1D58895-F31F-4637-97A2-010EB5D3F6A5}"/>
                    </a:ext>
                  </a:extLst>
                </p:cNvPr>
                <p:cNvPicPr/>
                <p:nvPr/>
              </p:nvPicPr>
              <p:blipFill>
                <a:blip r:embed="rId124"/>
                <a:stretch>
                  <a:fillRect/>
                </a:stretch>
              </p:blipFill>
              <p:spPr>
                <a:xfrm>
                  <a:off x="10065000" y="3224040"/>
                  <a:ext cx="138600" cy="57240"/>
                </a:xfrm>
                <a:prstGeom prst="rect">
                  <a:avLst/>
                </a:prstGeom>
              </p:spPr>
            </p:pic>
          </mc:Fallback>
        </mc:AlternateContent>
        <mc:AlternateContent xmlns:mc="http://schemas.openxmlformats.org/markup-compatibility/2006">
          <mc:Choice xmlns:p14="http://schemas.microsoft.com/office/powerpoint/2010/main" Requires="p14">
            <p:contentPart p14:bwMode="auto" r:id="rId125">
              <p14:nvContentPartPr>
                <p14:cNvPr id="161" name="Freihand 160">
                  <a:extLst>
                    <a:ext uri="{FF2B5EF4-FFF2-40B4-BE49-F238E27FC236}">
                      <a16:creationId xmlns:a16="http://schemas.microsoft.com/office/drawing/2014/main" id="{3C34FB61-D698-475C-AA55-65737C49BD60}"/>
                    </a:ext>
                  </a:extLst>
                </p14:cNvPr>
                <p14:cNvContentPartPr/>
                <p14:nvPr/>
              </p14:nvContentPartPr>
              <p14:xfrm>
                <a:off x="10189920" y="3196320"/>
                <a:ext cx="204840" cy="277560"/>
              </p14:xfrm>
            </p:contentPart>
          </mc:Choice>
          <mc:Fallback>
            <p:pic>
              <p:nvPicPr>
                <p:cNvPr id="161" name="Freihand 160">
                  <a:extLst>
                    <a:ext uri="{FF2B5EF4-FFF2-40B4-BE49-F238E27FC236}">
                      <a16:creationId xmlns:a16="http://schemas.microsoft.com/office/drawing/2014/main" id="{3C34FB61-D698-475C-AA55-65737C49BD60}"/>
                    </a:ext>
                  </a:extLst>
                </p:cNvPr>
                <p:cNvPicPr/>
                <p:nvPr/>
              </p:nvPicPr>
              <p:blipFill>
                <a:blip r:embed="rId126"/>
                <a:stretch>
                  <a:fillRect/>
                </a:stretch>
              </p:blipFill>
              <p:spPr>
                <a:xfrm>
                  <a:off x="10185600" y="3192000"/>
                  <a:ext cx="213480" cy="286200"/>
                </a:xfrm>
                <a:prstGeom prst="rect">
                  <a:avLst/>
                </a:prstGeom>
              </p:spPr>
            </p:pic>
          </mc:Fallback>
        </mc:AlternateContent>
        <mc:AlternateContent xmlns:mc="http://schemas.openxmlformats.org/markup-compatibility/2006">
          <mc:Choice xmlns:p14="http://schemas.microsoft.com/office/powerpoint/2010/main" Requires="p14">
            <p:contentPart p14:bwMode="auto" r:id="rId127">
              <p14:nvContentPartPr>
                <p14:cNvPr id="162" name="Freihand 161">
                  <a:extLst>
                    <a:ext uri="{FF2B5EF4-FFF2-40B4-BE49-F238E27FC236}">
                      <a16:creationId xmlns:a16="http://schemas.microsoft.com/office/drawing/2014/main" id="{CBECD291-4757-470D-A187-8787C3E98E85}"/>
                    </a:ext>
                  </a:extLst>
                </p14:cNvPr>
                <p14:cNvContentPartPr/>
                <p14:nvPr/>
              </p14:nvContentPartPr>
              <p14:xfrm>
                <a:off x="10435080" y="3085080"/>
                <a:ext cx="337320" cy="217440"/>
              </p14:xfrm>
            </p:contentPart>
          </mc:Choice>
          <mc:Fallback>
            <p:pic>
              <p:nvPicPr>
                <p:cNvPr id="162" name="Freihand 161">
                  <a:extLst>
                    <a:ext uri="{FF2B5EF4-FFF2-40B4-BE49-F238E27FC236}">
                      <a16:creationId xmlns:a16="http://schemas.microsoft.com/office/drawing/2014/main" id="{CBECD291-4757-470D-A187-8787C3E98E85}"/>
                    </a:ext>
                  </a:extLst>
                </p:cNvPr>
                <p:cNvPicPr/>
                <p:nvPr/>
              </p:nvPicPr>
              <p:blipFill>
                <a:blip r:embed="rId128"/>
                <a:stretch>
                  <a:fillRect/>
                </a:stretch>
              </p:blipFill>
              <p:spPr>
                <a:xfrm>
                  <a:off x="10430760" y="3080760"/>
                  <a:ext cx="345960" cy="226080"/>
                </a:xfrm>
                <a:prstGeom prst="rect">
                  <a:avLst/>
                </a:prstGeom>
              </p:spPr>
            </p:pic>
          </mc:Fallback>
        </mc:AlternateContent>
        <mc:AlternateContent xmlns:mc="http://schemas.openxmlformats.org/markup-compatibility/2006">
          <mc:Choice xmlns:p14="http://schemas.microsoft.com/office/powerpoint/2010/main" Requires="p14">
            <p:contentPart p14:bwMode="auto" r:id="rId129">
              <p14:nvContentPartPr>
                <p14:cNvPr id="163" name="Freihand 162">
                  <a:extLst>
                    <a:ext uri="{FF2B5EF4-FFF2-40B4-BE49-F238E27FC236}">
                      <a16:creationId xmlns:a16="http://schemas.microsoft.com/office/drawing/2014/main" id="{10A06050-927B-44F6-A995-A1D7FD3A4723}"/>
                    </a:ext>
                  </a:extLst>
                </p14:cNvPr>
                <p14:cNvContentPartPr/>
                <p14:nvPr/>
              </p14:nvContentPartPr>
              <p14:xfrm>
                <a:off x="10737480" y="3167880"/>
                <a:ext cx="103320" cy="103680"/>
              </p14:xfrm>
            </p:contentPart>
          </mc:Choice>
          <mc:Fallback>
            <p:pic>
              <p:nvPicPr>
                <p:cNvPr id="163" name="Freihand 162">
                  <a:extLst>
                    <a:ext uri="{FF2B5EF4-FFF2-40B4-BE49-F238E27FC236}">
                      <a16:creationId xmlns:a16="http://schemas.microsoft.com/office/drawing/2014/main" id="{10A06050-927B-44F6-A995-A1D7FD3A4723}"/>
                    </a:ext>
                  </a:extLst>
                </p:cNvPr>
                <p:cNvPicPr/>
                <p:nvPr/>
              </p:nvPicPr>
              <p:blipFill>
                <a:blip r:embed="rId130"/>
                <a:stretch>
                  <a:fillRect/>
                </a:stretch>
              </p:blipFill>
              <p:spPr>
                <a:xfrm>
                  <a:off x="10733160" y="3163560"/>
                  <a:ext cx="111960" cy="112320"/>
                </a:xfrm>
                <a:prstGeom prst="rect">
                  <a:avLst/>
                </a:prstGeom>
              </p:spPr>
            </p:pic>
          </mc:Fallback>
        </mc:AlternateContent>
        <mc:AlternateContent xmlns:mc="http://schemas.openxmlformats.org/markup-compatibility/2006">
          <mc:Choice xmlns:p14="http://schemas.microsoft.com/office/powerpoint/2010/main" Requires="p14">
            <p:contentPart p14:bwMode="auto" r:id="rId131">
              <p14:nvContentPartPr>
                <p14:cNvPr id="164" name="Freihand 163">
                  <a:extLst>
                    <a:ext uri="{FF2B5EF4-FFF2-40B4-BE49-F238E27FC236}">
                      <a16:creationId xmlns:a16="http://schemas.microsoft.com/office/drawing/2014/main" id="{C6EAC5A0-EA38-41E3-8A49-1AD346ACB436}"/>
                    </a:ext>
                  </a:extLst>
                </p14:cNvPr>
                <p14:cNvContentPartPr/>
                <p14:nvPr/>
              </p14:nvContentPartPr>
              <p14:xfrm>
                <a:off x="10535160" y="3049800"/>
                <a:ext cx="14400" cy="35280"/>
              </p14:xfrm>
            </p:contentPart>
          </mc:Choice>
          <mc:Fallback>
            <p:pic>
              <p:nvPicPr>
                <p:cNvPr id="164" name="Freihand 163">
                  <a:extLst>
                    <a:ext uri="{FF2B5EF4-FFF2-40B4-BE49-F238E27FC236}">
                      <a16:creationId xmlns:a16="http://schemas.microsoft.com/office/drawing/2014/main" id="{C6EAC5A0-EA38-41E3-8A49-1AD346ACB436}"/>
                    </a:ext>
                  </a:extLst>
                </p:cNvPr>
                <p:cNvPicPr/>
                <p:nvPr/>
              </p:nvPicPr>
              <p:blipFill>
                <a:blip r:embed="rId132"/>
                <a:stretch>
                  <a:fillRect/>
                </a:stretch>
              </p:blipFill>
              <p:spPr>
                <a:xfrm>
                  <a:off x="10530840" y="3045480"/>
                  <a:ext cx="23040" cy="43920"/>
                </a:xfrm>
                <a:prstGeom prst="rect">
                  <a:avLst/>
                </a:prstGeom>
              </p:spPr>
            </p:pic>
          </mc:Fallback>
        </mc:AlternateContent>
        <mc:AlternateContent xmlns:mc="http://schemas.openxmlformats.org/markup-compatibility/2006">
          <mc:Choice xmlns:p14="http://schemas.microsoft.com/office/powerpoint/2010/main" Requires="p14">
            <p:contentPart p14:bwMode="auto" r:id="rId133">
              <p14:nvContentPartPr>
                <p14:cNvPr id="165" name="Freihand 164">
                  <a:extLst>
                    <a:ext uri="{FF2B5EF4-FFF2-40B4-BE49-F238E27FC236}">
                      <a16:creationId xmlns:a16="http://schemas.microsoft.com/office/drawing/2014/main" id="{6F8C65FE-A345-44BD-93C4-A766B8CB9A20}"/>
                    </a:ext>
                  </a:extLst>
                </p14:cNvPr>
                <p14:cNvContentPartPr/>
                <p14:nvPr/>
              </p14:nvContentPartPr>
              <p14:xfrm>
                <a:off x="10976520" y="3175440"/>
                <a:ext cx="169200" cy="124920"/>
              </p14:xfrm>
            </p:contentPart>
          </mc:Choice>
          <mc:Fallback>
            <p:pic>
              <p:nvPicPr>
                <p:cNvPr id="165" name="Freihand 164">
                  <a:extLst>
                    <a:ext uri="{FF2B5EF4-FFF2-40B4-BE49-F238E27FC236}">
                      <a16:creationId xmlns:a16="http://schemas.microsoft.com/office/drawing/2014/main" id="{6F8C65FE-A345-44BD-93C4-A766B8CB9A20}"/>
                    </a:ext>
                  </a:extLst>
                </p:cNvPr>
                <p:cNvPicPr/>
                <p:nvPr/>
              </p:nvPicPr>
              <p:blipFill>
                <a:blip r:embed="rId134"/>
                <a:stretch>
                  <a:fillRect/>
                </a:stretch>
              </p:blipFill>
              <p:spPr>
                <a:xfrm>
                  <a:off x="10972200" y="3171120"/>
                  <a:ext cx="177840" cy="133560"/>
                </a:xfrm>
                <a:prstGeom prst="rect">
                  <a:avLst/>
                </a:prstGeom>
              </p:spPr>
            </p:pic>
          </mc:Fallback>
        </mc:AlternateContent>
        <mc:AlternateContent xmlns:mc="http://schemas.openxmlformats.org/markup-compatibility/2006">
          <mc:Choice xmlns:p14="http://schemas.microsoft.com/office/powerpoint/2010/main" Requires="p14">
            <p:contentPart p14:bwMode="auto" r:id="rId135">
              <p14:nvContentPartPr>
                <p14:cNvPr id="166" name="Freihand 165">
                  <a:extLst>
                    <a:ext uri="{FF2B5EF4-FFF2-40B4-BE49-F238E27FC236}">
                      <a16:creationId xmlns:a16="http://schemas.microsoft.com/office/drawing/2014/main" id="{3670D22A-9BEC-430D-8E92-C235495FE236}"/>
                    </a:ext>
                  </a:extLst>
                </p14:cNvPr>
                <p14:cNvContentPartPr/>
                <p14:nvPr/>
              </p14:nvContentPartPr>
              <p14:xfrm>
                <a:off x="11197920" y="3175080"/>
                <a:ext cx="135360" cy="102600"/>
              </p14:xfrm>
            </p:contentPart>
          </mc:Choice>
          <mc:Fallback>
            <p:pic>
              <p:nvPicPr>
                <p:cNvPr id="166" name="Freihand 165">
                  <a:extLst>
                    <a:ext uri="{FF2B5EF4-FFF2-40B4-BE49-F238E27FC236}">
                      <a16:creationId xmlns:a16="http://schemas.microsoft.com/office/drawing/2014/main" id="{3670D22A-9BEC-430D-8E92-C235495FE236}"/>
                    </a:ext>
                  </a:extLst>
                </p:cNvPr>
                <p:cNvPicPr/>
                <p:nvPr/>
              </p:nvPicPr>
              <p:blipFill>
                <a:blip r:embed="rId136"/>
                <a:stretch>
                  <a:fillRect/>
                </a:stretch>
              </p:blipFill>
              <p:spPr>
                <a:xfrm>
                  <a:off x="11193600" y="3170760"/>
                  <a:ext cx="144000" cy="111240"/>
                </a:xfrm>
                <a:prstGeom prst="rect">
                  <a:avLst/>
                </a:prstGeom>
              </p:spPr>
            </p:pic>
          </mc:Fallback>
        </mc:AlternateContent>
        <mc:AlternateContent xmlns:mc="http://schemas.openxmlformats.org/markup-compatibility/2006">
          <mc:Choice xmlns:p14="http://schemas.microsoft.com/office/powerpoint/2010/main" Requires="p14">
            <p:contentPart p14:bwMode="auto" r:id="rId137">
              <p14:nvContentPartPr>
                <p14:cNvPr id="167" name="Freihand 166">
                  <a:extLst>
                    <a:ext uri="{FF2B5EF4-FFF2-40B4-BE49-F238E27FC236}">
                      <a16:creationId xmlns:a16="http://schemas.microsoft.com/office/drawing/2014/main" id="{11FAF881-FC40-4564-BD30-D49032832C4C}"/>
                    </a:ext>
                  </a:extLst>
                </p14:cNvPr>
                <p14:cNvContentPartPr/>
                <p14:nvPr/>
              </p14:nvContentPartPr>
              <p14:xfrm>
                <a:off x="11389800" y="3081840"/>
                <a:ext cx="155160" cy="219240"/>
              </p14:xfrm>
            </p:contentPart>
          </mc:Choice>
          <mc:Fallback>
            <p:pic>
              <p:nvPicPr>
                <p:cNvPr id="167" name="Freihand 166">
                  <a:extLst>
                    <a:ext uri="{FF2B5EF4-FFF2-40B4-BE49-F238E27FC236}">
                      <a16:creationId xmlns:a16="http://schemas.microsoft.com/office/drawing/2014/main" id="{11FAF881-FC40-4564-BD30-D49032832C4C}"/>
                    </a:ext>
                  </a:extLst>
                </p:cNvPr>
                <p:cNvPicPr/>
                <p:nvPr/>
              </p:nvPicPr>
              <p:blipFill>
                <a:blip r:embed="rId138"/>
                <a:stretch>
                  <a:fillRect/>
                </a:stretch>
              </p:blipFill>
              <p:spPr>
                <a:xfrm>
                  <a:off x="11385480" y="3077520"/>
                  <a:ext cx="163800" cy="227880"/>
                </a:xfrm>
                <a:prstGeom prst="rect">
                  <a:avLst/>
                </a:prstGeom>
              </p:spPr>
            </p:pic>
          </mc:Fallback>
        </mc:AlternateContent>
        <mc:AlternateContent xmlns:mc="http://schemas.openxmlformats.org/markup-compatibility/2006">
          <mc:Choice xmlns:p14="http://schemas.microsoft.com/office/powerpoint/2010/main" Requires="p14">
            <p:contentPart p14:bwMode="auto" r:id="rId139">
              <p14:nvContentPartPr>
                <p14:cNvPr id="169" name="Freihand 168">
                  <a:extLst>
                    <a:ext uri="{FF2B5EF4-FFF2-40B4-BE49-F238E27FC236}">
                      <a16:creationId xmlns:a16="http://schemas.microsoft.com/office/drawing/2014/main" id="{F7F9C301-C7BF-4EB6-8A6F-6ECC82CE3AD7}"/>
                    </a:ext>
                  </a:extLst>
                </p14:cNvPr>
                <p14:cNvContentPartPr/>
                <p14:nvPr/>
              </p14:nvContentPartPr>
              <p14:xfrm>
                <a:off x="8858280" y="3614280"/>
                <a:ext cx="106200" cy="77040"/>
              </p14:xfrm>
            </p:contentPart>
          </mc:Choice>
          <mc:Fallback>
            <p:pic>
              <p:nvPicPr>
                <p:cNvPr id="169" name="Freihand 168">
                  <a:extLst>
                    <a:ext uri="{FF2B5EF4-FFF2-40B4-BE49-F238E27FC236}">
                      <a16:creationId xmlns:a16="http://schemas.microsoft.com/office/drawing/2014/main" id="{F7F9C301-C7BF-4EB6-8A6F-6ECC82CE3AD7}"/>
                    </a:ext>
                  </a:extLst>
                </p:cNvPr>
                <p:cNvPicPr/>
                <p:nvPr/>
              </p:nvPicPr>
              <p:blipFill>
                <a:blip r:embed="rId140"/>
                <a:stretch>
                  <a:fillRect/>
                </a:stretch>
              </p:blipFill>
              <p:spPr>
                <a:xfrm>
                  <a:off x="8853960" y="3609960"/>
                  <a:ext cx="114840" cy="85680"/>
                </a:xfrm>
                <a:prstGeom prst="rect">
                  <a:avLst/>
                </a:prstGeom>
              </p:spPr>
            </p:pic>
          </mc:Fallback>
        </mc:AlternateContent>
        <mc:AlternateContent xmlns:mc="http://schemas.openxmlformats.org/markup-compatibility/2006">
          <mc:Choice xmlns:p14="http://schemas.microsoft.com/office/powerpoint/2010/main" Requires="p14">
            <p:contentPart p14:bwMode="auto" r:id="rId141">
              <p14:nvContentPartPr>
                <p14:cNvPr id="170" name="Freihand 169">
                  <a:extLst>
                    <a:ext uri="{FF2B5EF4-FFF2-40B4-BE49-F238E27FC236}">
                      <a16:creationId xmlns:a16="http://schemas.microsoft.com/office/drawing/2014/main" id="{2C47FC5C-1338-497E-AC86-4444F71B06FA}"/>
                    </a:ext>
                  </a:extLst>
                </p14:cNvPr>
                <p14:cNvContentPartPr/>
                <p14:nvPr/>
              </p14:nvContentPartPr>
              <p14:xfrm>
                <a:off x="8978520" y="3619320"/>
                <a:ext cx="61200" cy="81000"/>
              </p14:xfrm>
            </p:contentPart>
          </mc:Choice>
          <mc:Fallback>
            <p:pic>
              <p:nvPicPr>
                <p:cNvPr id="170" name="Freihand 169">
                  <a:extLst>
                    <a:ext uri="{FF2B5EF4-FFF2-40B4-BE49-F238E27FC236}">
                      <a16:creationId xmlns:a16="http://schemas.microsoft.com/office/drawing/2014/main" id="{2C47FC5C-1338-497E-AC86-4444F71B06FA}"/>
                    </a:ext>
                  </a:extLst>
                </p:cNvPr>
                <p:cNvPicPr/>
                <p:nvPr/>
              </p:nvPicPr>
              <p:blipFill>
                <a:blip r:embed="rId142"/>
                <a:stretch>
                  <a:fillRect/>
                </a:stretch>
              </p:blipFill>
              <p:spPr>
                <a:xfrm>
                  <a:off x="8974200" y="3615000"/>
                  <a:ext cx="69840" cy="89640"/>
                </a:xfrm>
                <a:prstGeom prst="rect">
                  <a:avLst/>
                </a:prstGeom>
              </p:spPr>
            </p:pic>
          </mc:Fallback>
        </mc:AlternateContent>
        <mc:AlternateContent xmlns:mc="http://schemas.openxmlformats.org/markup-compatibility/2006">
          <mc:Choice xmlns:p14="http://schemas.microsoft.com/office/powerpoint/2010/main" Requires="p14">
            <p:contentPart p14:bwMode="auto" r:id="rId143">
              <p14:nvContentPartPr>
                <p14:cNvPr id="171" name="Freihand 170">
                  <a:extLst>
                    <a:ext uri="{FF2B5EF4-FFF2-40B4-BE49-F238E27FC236}">
                      <a16:creationId xmlns:a16="http://schemas.microsoft.com/office/drawing/2014/main" id="{7BDB5302-217B-43E5-9901-7301182FD0F2}"/>
                    </a:ext>
                  </a:extLst>
                </p14:cNvPr>
                <p14:cNvContentPartPr/>
                <p14:nvPr/>
              </p14:nvContentPartPr>
              <p14:xfrm>
                <a:off x="9193440" y="3564600"/>
                <a:ext cx="96120" cy="164520"/>
              </p14:xfrm>
            </p:contentPart>
          </mc:Choice>
          <mc:Fallback>
            <p:pic>
              <p:nvPicPr>
                <p:cNvPr id="171" name="Freihand 170">
                  <a:extLst>
                    <a:ext uri="{FF2B5EF4-FFF2-40B4-BE49-F238E27FC236}">
                      <a16:creationId xmlns:a16="http://schemas.microsoft.com/office/drawing/2014/main" id="{7BDB5302-217B-43E5-9901-7301182FD0F2}"/>
                    </a:ext>
                  </a:extLst>
                </p:cNvPr>
                <p:cNvPicPr/>
                <p:nvPr/>
              </p:nvPicPr>
              <p:blipFill>
                <a:blip r:embed="rId144"/>
                <a:stretch>
                  <a:fillRect/>
                </a:stretch>
              </p:blipFill>
              <p:spPr>
                <a:xfrm>
                  <a:off x="9189120" y="3560280"/>
                  <a:ext cx="104760" cy="173160"/>
                </a:xfrm>
                <a:prstGeom prst="rect">
                  <a:avLst/>
                </a:prstGeom>
              </p:spPr>
            </p:pic>
          </mc:Fallback>
        </mc:AlternateContent>
        <mc:AlternateContent xmlns:mc="http://schemas.openxmlformats.org/markup-compatibility/2006">
          <mc:Choice xmlns:p14="http://schemas.microsoft.com/office/powerpoint/2010/main" Requires="p14">
            <p:contentPart p14:bwMode="auto" r:id="rId145">
              <p14:nvContentPartPr>
                <p14:cNvPr id="172" name="Freihand 171">
                  <a:extLst>
                    <a:ext uri="{FF2B5EF4-FFF2-40B4-BE49-F238E27FC236}">
                      <a16:creationId xmlns:a16="http://schemas.microsoft.com/office/drawing/2014/main" id="{57453393-DF5E-4F5A-98A4-AFE8EA355296}"/>
                    </a:ext>
                  </a:extLst>
                </p14:cNvPr>
                <p14:cNvContentPartPr/>
                <p14:nvPr/>
              </p14:nvContentPartPr>
              <p14:xfrm>
                <a:off x="9216480" y="3620760"/>
                <a:ext cx="143280" cy="19440"/>
              </p14:xfrm>
            </p:contentPart>
          </mc:Choice>
          <mc:Fallback>
            <p:pic>
              <p:nvPicPr>
                <p:cNvPr id="172" name="Freihand 171">
                  <a:extLst>
                    <a:ext uri="{FF2B5EF4-FFF2-40B4-BE49-F238E27FC236}">
                      <a16:creationId xmlns:a16="http://schemas.microsoft.com/office/drawing/2014/main" id="{57453393-DF5E-4F5A-98A4-AFE8EA355296}"/>
                    </a:ext>
                  </a:extLst>
                </p:cNvPr>
                <p:cNvPicPr/>
                <p:nvPr/>
              </p:nvPicPr>
              <p:blipFill>
                <a:blip r:embed="rId146"/>
                <a:stretch>
                  <a:fillRect/>
                </a:stretch>
              </p:blipFill>
              <p:spPr>
                <a:xfrm>
                  <a:off x="9212160" y="3616440"/>
                  <a:ext cx="151920" cy="28080"/>
                </a:xfrm>
                <a:prstGeom prst="rect">
                  <a:avLst/>
                </a:prstGeom>
              </p:spPr>
            </p:pic>
          </mc:Fallback>
        </mc:AlternateContent>
        <mc:AlternateContent xmlns:mc="http://schemas.openxmlformats.org/markup-compatibility/2006">
          <mc:Choice xmlns:p14="http://schemas.microsoft.com/office/powerpoint/2010/main" Requires="p14">
            <p:contentPart p14:bwMode="auto" r:id="rId147">
              <p14:nvContentPartPr>
                <p14:cNvPr id="173" name="Freihand 172">
                  <a:extLst>
                    <a:ext uri="{FF2B5EF4-FFF2-40B4-BE49-F238E27FC236}">
                      <a16:creationId xmlns:a16="http://schemas.microsoft.com/office/drawing/2014/main" id="{BE24D3A2-5922-4FE7-9F91-6CAC07310D82}"/>
                    </a:ext>
                  </a:extLst>
                </p14:cNvPr>
                <p14:cNvContentPartPr/>
                <p14:nvPr/>
              </p14:nvContentPartPr>
              <p14:xfrm>
                <a:off x="9339240" y="3576480"/>
                <a:ext cx="94320" cy="141120"/>
              </p14:xfrm>
            </p:contentPart>
          </mc:Choice>
          <mc:Fallback>
            <p:pic>
              <p:nvPicPr>
                <p:cNvPr id="173" name="Freihand 172">
                  <a:extLst>
                    <a:ext uri="{FF2B5EF4-FFF2-40B4-BE49-F238E27FC236}">
                      <a16:creationId xmlns:a16="http://schemas.microsoft.com/office/drawing/2014/main" id="{BE24D3A2-5922-4FE7-9F91-6CAC07310D82}"/>
                    </a:ext>
                  </a:extLst>
                </p:cNvPr>
                <p:cNvPicPr/>
                <p:nvPr/>
              </p:nvPicPr>
              <p:blipFill>
                <a:blip r:embed="rId148"/>
                <a:stretch>
                  <a:fillRect/>
                </a:stretch>
              </p:blipFill>
              <p:spPr>
                <a:xfrm>
                  <a:off x="9334920" y="3572160"/>
                  <a:ext cx="102960" cy="149760"/>
                </a:xfrm>
                <a:prstGeom prst="rect">
                  <a:avLst/>
                </a:prstGeom>
              </p:spPr>
            </p:pic>
          </mc:Fallback>
        </mc:AlternateContent>
        <mc:AlternateContent xmlns:mc="http://schemas.openxmlformats.org/markup-compatibility/2006">
          <mc:Choice xmlns:p14="http://schemas.microsoft.com/office/powerpoint/2010/main" Requires="p14">
            <p:contentPart p14:bwMode="auto" r:id="rId149">
              <p14:nvContentPartPr>
                <p14:cNvPr id="174" name="Freihand 173">
                  <a:extLst>
                    <a:ext uri="{FF2B5EF4-FFF2-40B4-BE49-F238E27FC236}">
                      <a16:creationId xmlns:a16="http://schemas.microsoft.com/office/drawing/2014/main" id="{FA421CF9-AC09-4BCA-A133-B39E77794380}"/>
                    </a:ext>
                  </a:extLst>
                </p14:cNvPr>
                <p14:cNvContentPartPr/>
                <p14:nvPr/>
              </p14:nvContentPartPr>
              <p14:xfrm>
                <a:off x="9553440" y="3490800"/>
                <a:ext cx="139320" cy="312480"/>
              </p14:xfrm>
            </p:contentPart>
          </mc:Choice>
          <mc:Fallback>
            <p:pic>
              <p:nvPicPr>
                <p:cNvPr id="174" name="Freihand 173">
                  <a:extLst>
                    <a:ext uri="{FF2B5EF4-FFF2-40B4-BE49-F238E27FC236}">
                      <a16:creationId xmlns:a16="http://schemas.microsoft.com/office/drawing/2014/main" id="{FA421CF9-AC09-4BCA-A133-B39E77794380}"/>
                    </a:ext>
                  </a:extLst>
                </p:cNvPr>
                <p:cNvPicPr/>
                <p:nvPr/>
              </p:nvPicPr>
              <p:blipFill>
                <a:blip r:embed="rId150"/>
                <a:stretch>
                  <a:fillRect/>
                </a:stretch>
              </p:blipFill>
              <p:spPr>
                <a:xfrm>
                  <a:off x="9549120" y="3486480"/>
                  <a:ext cx="147960" cy="321120"/>
                </a:xfrm>
                <a:prstGeom prst="rect">
                  <a:avLst/>
                </a:prstGeom>
              </p:spPr>
            </p:pic>
          </mc:Fallback>
        </mc:AlternateContent>
        <mc:AlternateContent xmlns:mc="http://schemas.openxmlformats.org/markup-compatibility/2006">
          <mc:Choice xmlns:p14="http://schemas.microsoft.com/office/powerpoint/2010/main" Requires="p14">
            <p:contentPart p14:bwMode="auto" r:id="rId151">
              <p14:nvContentPartPr>
                <p14:cNvPr id="175" name="Freihand 174">
                  <a:extLst>
                    <a:ext uri="{FF2B5EF4-FFF2-40B4-BE49-F238E27FC236}">
                      <a16:creationId xmlns:a16="http://schemas.microsoft.com/office/drawing/2014/main" id="{E7DE5FD8-BFE8-4ACE-9C5E-272E536E7F22}"/>
                    </a:ext>
                  </a:extLst>
                </p14:cNvPr>
                <p14:cNvContentPartPr/>
                <p14:nvPr/>
              </p14:nvContentPartPr>
              <p14:xfrm>
                <a:off x="9671880" y="3598440"/>
                <a:ext cx="89640" cy="82080"/>
              </p14:xfrm>
            </p:contentPart>
          </mc:Choice>
          <mc:Fallback>
            <p:pic>
              <p:nvPicPr>
                <p:cNvPr id="175" name="Freihand 174">
                  <a:extLst>
                    <a:ext uri="{FF2B5EF4-FFF2-40B4-BE49-F238E27FC236}">
                      <a16:creationId xmlns:a16="http://schemas.microsoft.com/office/drawing/2014/main" id="{E7DE5FD8-BFE8-4ACE-9C5E-272E536E7F22}"/>
                    </a:ext>
                  </a:extLst>
                </p:cNvPr>
                <p:cNvPicPr/>
                <p:nvPr/>
              </p:nvPicPr>
              <p:blipFill>
                <a:blip r:embed="rId152"/>
                <a:stretch>
                  <a:fillRect/>
                </a:stretch>
              </p:blipFill>
              <p:spPr>
                <a:xfrm>
                  <a:off x="9667560" y="3594120"/>
                  <a:ext cx="98280" cy="90720"/>
                </a:xfrm>
                <a:prstGeom prst="rect">
                  <a:avLst/>
                </a:prstGeom>
              </p:spPr>
            </p:pic>
          </mc:Fallback>
        </mc:AlternateContent>
        <mc:AlternateContent xmlns:mc="http://schemas.openxmlformats.org/markup-compatibility/2006">
          <mc:Choice xmlns:p14="http://schemas.microsoft.com/office/powerpoint/2010/main" Requires="p14">
            <p:contentPart p14:bwMode="auto" r:id="rId153">
              <p14:nvContentPartPr>
                <p14:cNvPr id="176" name="Freihand 175">
                  <a:extLst>
                    <a:ext uri="{FF2B5EF4-FFF2-40B4-BE49-F238E27FC236}">
                      <a16:creationId xmlns:a16="http://schemas.microsoft.com/office/drawing/2014/main" id="{53168E02-8B40-4286-84C6-D8647C4400B5}"/>
                    </a:ext>
                  </a:extLst>
                </p14:cNvPr>
                <p14:cNvContentPartPr/>
                <p14:nvPr/>
              </p14:nvContentPartPr>
              <p14:xfrm>
                <a:off x="9789600" y="3528600"/>
                <a:ext cx="429120" cy="141120"/>
              </p14:xfrm>
            </p:contentPart>
          </mc:Choice>
          <mc:Fallback>
            <p:pic>
              <p:nvPicPr>
                <p:cNvPr id="176" name="Freihand 175">
                  <a:extLst>
                    <a:ext uri="{FF2B5EF4-FFF2-40B4-BE49-F238E27FC236}">
                      <a16:creationId xmlns:a16="http://schemas.microsoft.com/office/drawing/2014/main" id="{53168E02-8B40-4286-84C6-D8647C4400B5}"/>
                    </a:ext>
                  </a:extLst>
                </p:cNvPr>
                <p:cNvPicPr/>
                <p:nvPr/>
              </p:nvPicPr>
              <p:blipFill>
                <a:blip r:embed="rId154"/>
                <a:stretch>
                  <a:fillRect/>
                </a:stretch>
              </p:blipFill>
              <p:spPr>
                <a:xfrm>
                  <a:off x="9785280" y="3524280"/>
                  <a:ext cx="437760" cy="149760"/>
                </a:xfrm>
                <a:prstGeom prst="rect">
                  <a:avLst/>
                </a:prstGeom>
              </p:spPr>
            </p:pic>
          </mc:Fallback>
        </mc:AlternateContent>
        <mc:AlternateContent xmlns:mc="http://schemas.openxmlformats.org/markup-compatibility/2006">
          <mc:Choice xmlns:p14="http://schemas.microsoft.com/office/powerpoint/2010/main" Requires="p14">
            <p:contentPart p14:bwMode="auto" r:id="rId155">
              <p14:nvContentPartPr>
                <p14:cNvPr id="177" name="Freihand 176">
                  <a:extLst>
                    <a:ext uri="{FF2B5EF4-FFF2-40B4-BE49-F238E27FC236}">
                      <a16:creationId xmlns:a16="http://schemas.microsoft.com/office/drawing/2014/main" id="{CBF7B7B0-6692-460A-9D8B-606E642F731B}"/>
                    </a:ext>
                  </a:extLst>
                </p14:cNvPr>
                <p14:cNvContentPartPr/>
                <p14:nvPr/>
              </p14:nvContentPartPr>
              <p14:xfrm>
                <a:off x="10276320" y="3426000"/>
                <a:ext cx="31680" cy="298800"/>
              </p14:xfrm>
            </p:contentPart>
          </mc:Choice>
          <mc:Fallback>
            <p:pic>
              <p:nvPicPr>
                <p:cNvPr id="177" name="Freihand 176">
                  <a:extLst>
                    <a:ext uri="{FF2B5EF4-FFF2-40B4-BE49-F238E27FC236}">
                      <a16:creationId xmlns:a16="http://schemas.microsoft.com/office/drawing/2014/main" id="{CBF7B7B0-6692-460A-9D8B-606E642F731B}"/>
                    </a:ext>
                  </a:extLst>
                </p:cNvPr>
                <p:cNvPicPr/>
                <p:nvPr/>
              </p:nvPicPr>
              <p:blipFill>
                <a:blip r:embed="rId156"/>
                <a:stretch>
                  <a:fillRect/>
                </a:stretch>
              </p:blipFill>
              <p:spPr>
                <a:xfrm>
                  <a:off x="10272000" y="3421680"/>
                  <a:ext cx="40320" cy="307440"/>
                </a:xfrm>
                <a:prstGeom prst="rect">
                  <a:avLst/>
                </a:prstGeom>
              </p:spPr>
            </p:pic>
          </mc:Fallback>
        </mc:AlternateContent>
        <mc:AlternateContent xmlns:mc="http://schemas.openxmlformats.org/markup-compatibility/2006">
          <mc:Choice xmlns:p14="http://schemas.microsoft.com/office/powerpoint/2010/main" Requires="p14">
            <p:contentPart p14:bwMode="auto" r:id="rId157">
              <p14:nvContentPartPr>
                <p14:cNvPr id="179" name="Freihand 178">
                  <a:extLst>
                    <a:ext uri="{FF2B5EF4-FFF2-40B4-BE49-F238E27FC236}">
                      <a16:creationId xmlns:a16="http://schemas.microsoft.com/office/drawing/2014/main" id="{E70D39B2-9E52-4058-9A52-6A07F069FD74}"/>
                    </a:ext>
                  </a:extLst>
                </p14:cNvPr>
                <p14:cNvContentPartPr/>
                <p14:nvPr/>
              </p14:nvContentPartPr>
              <p14:xfrm>
                <a:off x="10620480" y="3451560"/>
                <a:ext cx="214920" cy="228600"/>
              </p14:xfrm>
            </p:contentPart>
          </mc:Choice>
          <mc:Fallback>
            <p:pic>
              <p:nvPicPr>
                <p:cNvPr id="179" name="Freihand 178">
                  <a:extLst>
                    <a:ext uri="{FF2B5EF4-FFF2-40B4-BE49-F238E27FC236}">
                      <a16:creationId xmlns:a16="http://schemas.microsoft.com/office/drawing/2014/main" id="{E70D39B2-9E52-4058-9A52-6A07F069FD74}"/>
                    </a:ext>
                  </a:extLst>
                </p:cNvPr>
                <p:cNvPicPr/>
                <p:nvPr/>
              </p:nvPicPr>
              <p:blipFill>
                <a:blip r:embed="rId158"/>
                <a:stretch>
                  <a:fillRect/>
                </a:stretch>
              </p:blipFill>
              <p:spPr>
                <a:xfrm>
                  <a:off x="10616160" y="3447240"/>
                  <a:ext cx="223560" cy="237240"/>
                </a:xfrm>
                <a:prstGeom prst="rect">
                  <a:avLst/>
                </a:prstGeom>
              </p:spPr>
            </p:pic>
          </mc:Fallback>
        </mc:AlternateContent>
        <mc:AlternateContent xmlns:mc="http://schemas.openxmlformats.org/markup-compatibility/2006">
          <mc:Choice xmlns:p14="http://schemas.microsoft.com/office/powerpoint/2010/main" Requires="p14">
            <p:contentPart p14:bwMode="auto" r:id="rId159">
              <p14:nvContentPartPr>
                <p14:cNvPr id="180" name="Freihand 179">
                  <a:extLst>
                    <a:ext uri="{FF2B5EF4-FFF2-40B4-BE49-F238E27FC236}">
                      <a16:creationId xmlns:a16="http://schemas.microsoft.com/office/drawing/2014/main" id="{7CD1F203-B1A0-48F4-A9ED-7A07E604F927}"/>
                    </a:ext>
                  </a:extLst>
                </p14:cNvPr>
                <p14:cNvContentPartPr/>
                <p14:nvPr/>
              </p14:nvContentPartPr>
              <p14:xfrm>
                <a:off x="10931880" y="3446520"/>
                <a:ext cx="124200" cy="197640"/>
              </p14:xfrm>
            </p:contentPart>
          </mc:Choice>
          <mc:Fallback>
            <p:pic>
              <p:nvPicPr>
                <p:cNvPr id="180" name="Freihand 179">
                  <a:extLst>
                    <a:ext uri="{FF2B5EF4-FFF2-40B4-BE49-F238E27FC236}">
                      <a16:creationId xmlns:a16="http://schemas.microsoft.com/office/drawing/2014/main" id="{7CD1F203-B1A0-48F4-A9ED-7A07E604F927}"/>
                    </a:ext>
                  </a:extLst>
                </p:cNvPr>
                <p:cNvPicPr/>
                <p:nvPr/>
              </p:nvPicPr>
              <p:blipFill>
                <a:blip r:embed="rId160"/>
                <a:stretch>
                  <a:fillRect/>
                </a:stretch>
              </p:blipFill>
              <p:spPr>
                <a:xfrm>
                  <a:off x="10927560" y="3442200"/>
                  <a:ext cx="132840" cy="206280"/>
                </a:xfrm>
                <a:prstGeom prst="rect">
                  <a:avLst/>
                </a:prstGeom>
              </p:spPr>
            </p:pic>
          </mc:Fallback>
        </mc:AlternateContent>
        <mc:AlternateContent xmlns:mc="http://schemas.openxmlformats.org/markup-compatibility/2006">
          <mc:Choice xmlns:p14="http://schemas.microsoft.com/office/powerpoint/2010/main" Requires="p14">
            <p:contentPart p14:bwMode="auto" r:id="rId161">
              <p14:nvContentPartPr>
                <p14:cNvPr id="181" name="Freihand 180">
                  <a:extLst>
                    <a:ext uri="{FF2B5EF4-FFF2-40B4-BE49-F238E27FC236}">
                      <a16:creationId xmlns:a16="http://schemas.microsoft.com/office/drawing/2014/main" id="{F5ABF162-629F-44C9-AC64-09078A44D25A}"/>
                    </a:ext>
                  </a:extLst>
                </p14:cNvPr>
                <p14:cNvContentPartPr/>
                <p14:nvPr/>
              </p14:nvContentPartPr>
              <p14:xfrm>
                <a:off x="11207280" y="3531120"/>
                <a:ext cx="117360" cy="91800"/>
              </p14:xfrm>
            </p:contentPart>
          </mc:Choice>
          <mc:Fallback>
            <p:pic>
              <p:nvPicPr>
                <p:cNvPr id="181" name="Freihand 180">
                  <a:extLst>
                    <a:ext uri="{FF2B5EF4-FFF2-40B4-BE49-F238E27FC236}">
                      <a16:creationId xmlns:a16="http://schemas.microsoft.com/office/drawing/2014/main" id="{F5ABF162-629F-44C9-AC64-09078A44D25A}"/>
                    </a:ext>
                  </a:extLst>
                </p:cNvPr>
                <p:cNvPicPr/>
                <p:nvPr/>
              </p:nvPicPr>
              <p:blipFill>
                <a:blip r:embed="rId162"/>
                <a:stretch>
                  <a:fillRect/>
                </a:stretch>
              </p:blipFill>
              <p:spPr>
                <a:xfrm>
                  <a:off x="11202960" y="3526800"/>
                  <a:ext cx="126000" cy="100440"/>
                </a:xfrm>
                <a:prstGeom prst="rect">
                  <a:avLst/>
                </a:prstGeom>
              </p:spPr>
            </p:pic>
          </mc:Fallback>
        </mc:AlternateContent>
        <mc:AlternateContent xmlns:mc="http://schemas.openxmlformats.org/markup-compatibility/2006">
          <mc:Choice xmlns:p14="http://schemas.microsoft.com/office/powerpoint/2010/main" Requires="p14">
            <p:contentPart p14:bwMode="auto" r:id="rId163">
              <p14:nvContentPartPr>
                <p14:cNvPr id="182" name="Freihand 181">
                  <a:extLst>
                    <a:ext uri="{FF2B5EF4-FFF2-40B4-BE49-F238E27FC236}">
                      <a16:creationId xmlns:a16="http://schemas.microsoft.com/office/drawing/2014/main" id="{EE36E13D-3B22-4AC4-B679-468F58F56F9D}"/>
                    </a:ext>
                  </a:extLst>
                </p14:cNvPr>
                <p14:cNvContentPartPr/>
                <p14:nvPr/>
              </p14:nvContentPartPr>
              <p14:xfrm>
                <a:off x="11368560" y="3474240"/>
                <a:ext cx="119520" cy="164160"/>
              </p14:xfrm>
            </p:contentPart>
          </mc:Choice>
          <mc:Fallback>
            <p:pic>
              <p:nvPicPr>
                <p:cNvPr id="182" name="Freihand 181">
                  <a:extLst>
                    <a:ext uri="{FF2B5EF4-FFF2-40B4-BE49-F238E27FC236}">
                      <a16:creationId xmlns:a16="http://schemas.microsoft.com/office/drawing/2014/main" id="{EE36E13D-3B22-4AC4-B679-468F58F56F9D}"/>
                    </a:ext>
                  </a:extLst>
                </p:cNvPr>
                <p:cNvPicPr/>
                <p:nvPr/>
              </p:nvPicPr>
              <p:blipFill>
                <a:blip r:embed="rId164"/>
                <a:stretch>
                  <a:fillRect/>
                </a:stretch>
              </p:blipFill>
              <p:spPr>
                <a:xfrm>
                  <a:off x="11364240" y="3469920"/>
                  <a:ext cx="128160" cy="172800"/>
                </a:xfrm>
                <a:prstGeom prst="rect">
                  <a:avLst/>
                </a:prstGeom>
              </p:spPr>
            </p:pic>
          </mc:Fallback>
        </mc:AlternateContent>
        <mc:AlternateContent xmlns:mc="http://schemas.openxmlformats.org/markup-compatibility/2006">
          <mc:Choice xmlns:p14="http://schemas.microsoft.com/office/powerpoint/2010/main" Requires="p14">
            <p:contentPart p14:bwMode="auto" r:id="rId165">
              <p14:nvContentPartPr>
                <p14:cNvPr id="183" name="Freihand 182">
                  <a:extLst>
                    <a:ext uri="{FF2B5EF4-FFF2-40B4-BE49-F238E27FC236}">
                      <a16:creationId xmlns:a16="http://schemas.microsoft.com/office/drawing/2014/main" id="{222F1CBC-F2B8-4F6D-9A6A-230E3EF78CD7}"/>
                    </a:ext>
                  </a:extLst>
                </p14:cNvPr>
                <p14:cNvContentPartPr/>
                <p14:nvPr/>
              </p14:nvContentPartPr>
              <p14:xfrm>
                <a:off x="11501400" y="3601320"/>
                <a:ext cx="23760" cy="105120"/>
              </p14:xfrm>
            </p:contentPart>
          </mc:Choice>
          <mc:Fallback>
            <p:pic>
              <p:nvPicPr>
                <p:cNvPr id="183" name="Freihand 182">
                  <a:extLst>
                    <a:ext uri="{FF2B5EF4-FFF2-40B4-BE49-F238E27FC236}">
                      <a16:creationId xmlns:a16="http://schemas.microsoft.com/office/drawing/2014/main" id="{222F1CBC-F2B8-4F6D-9A6A-230E3EF78CD7}"/>
                    </a:ext>
                  </a:extLst>
                </p:cNvPr>
                <p:cNvPicPr/>
                <p:nvPr/>
              </p:nvPicPr>
              <p:blipFill>
                <a:blip r:embed="rId166"/>
                <a:stretch>
                  <a:fillRect/>
                </a:stretch>
              </p:blipFill>
              <p:spPr>
                <a:xfrm>
                  <a:off x="11497080" y="3597000"/>
                  <a:ext cx="32400" cy="113760"/>
                </a:xfrm>
                <a:prstGeom prst="rect">
                  <a:avLst/>
                </a:prstGeom>
              </p:spPr>
            </p:pic>
          </mc:Fallback>
        </mc:AlternateContent>
        <mc:AlternateContent xmlns:mc="http://schemas.openxmlformats.org/markup-compatibility/2006">
          <mc:Choice xmlns:p14="http://schemas.microsoft.com/office/powerpoint/2010/main" Requires="p14">
            <p:contentPart p14:bwMode="auto" r:id="rId167">
              <p14:nvContentPartPr>
                <p14:cNvPr id="184" name="Freihand 183">
                  <a:extLst>
                    <a:ext uri="{FF2B5EF4-FFF2-40B4-BE49-F238E27FC236}">
                      <a16:creationId xmlns:a16="http://schemas.microsoft.com/office/drawing/2014/main" id="{93393F43-7D3C-4781-8827-35A952A4CE05}"/>
                    </a:ext>
                  </a:extLst>
                </p14:cNvPr>
                <p14:cNvContentPartPr/>
                <p14:nvPr/>
              </p14:nvContentPartPr>
              <p14:xfrm>
                <a:off x="11573400" y="3473160"/>
                <a:ext cx="108360" cy="144000"/>
              </p14:xfrm>
            </p:contentPart>
          </mc:Choice>
          <mc:Fallback>
            <p:pic>
              <p:nvPicPr>
                <p:cNvPr id="184" name="Freihand 183">
                  <a:extLst>
                    <a:ext uri="{FF2B5EF4-FFF2-40B4-BE49-F238E27FC236}">
                      <a16:creationId xmlns:a16="http://schemas.microsoft.com/office/drawing/2014/main" id="{93393F43-7D3C-4781-8827-35A952A4CE05}"/>
                    </a:ext>
                  </a:extLst>
                </p:cNvPr>
                <p:cNvPicPr/>
                <p:nvPr/>
              </p:nvPicPr>
              <p:blipFill>
                <a:blip r:embed="rId168"/>
                <a:stretch>
                  <a:fillRect/>
                </a:stretch>
              </p:blipFill>
              <p:spPr>
                <a:xfrm>
                  <a:off x="11569080" y="3468840"/>
                  <a:ext cx="117000" cy="152640"/>
                </a:xfrm>
                <a:prstGeom prst="rect">
                  <a:avLst/>
                </a:prstGeom>
              </p:spPr>
            </p:pic>
          </mc:Fallback>
        </mc:AlternateContent>
        <mc:AlternateContent xmlns:mc="http://schemas.openxmlformats.org/markup-compatibility/2006">
          <mc:Choice xmlns:p14="http://schemas.microsoft.com/office/powerpoint/2010/main" Requires="p14">
            <p:contentPart p14:bwMode="auto" r:id="rId169">
              <p14:nvContentPartPr>
                <p14:cNvPr id="185" name="Freihand 184">
                  <a:extLst>
                    <a:ext uri="{FF2B5EF4-FFF2-40B4-BE49-F238E27FC236}">
                      <a16:creationId xmlns:a16="http://schemas.microsoft.com/office/drawing/2014/main" id="{5153BA40-F843-4E13-9D7E-165EE657CCE1}"/>
                    </a:ext>
                  </a:extLst>
                </p14:cNvPr>
                <p14:cNvContentPartPr/>
                <p14:nvPr/>
              </p14:nvContentPartPr>
              <p14:xfrm>
                <a:off x="11686800" y="3436080"/>
                <a:ext cx="106920" cy="184680"/>
              </p14:xfrm>
            </p:contentPart>
          </mc:Choice>
          <mc:Fallback>
            <p:pic>
              <p:nvPicPr>
                <p:cNvPr id="185" name="Freihand 184">
                  <a:extLst>
                    <a:ext uri="{FF2B5EF4-FFF2-40B4-BE49-F238E27FC236}">
                      <a16:creationId xmlns:a16="http://schemas.microsoft.com/office/drawing/2014/main" id="{5153BA40-F843-4E13-9D7E-165EE657CCE1}"/>
                    </a:ext>
                  </a:extLst>
                </p:cNvPr>
                <p:cNvPicPr/>
                <p:nvPr/>
              </p:nvPicPr>
              <p:blipFill>
                <a:blip r:embed="rId170"/>
                <a:stretch>
                  <a:fillRect/>
                </a:stretch>
              </p:blipFill>
              <p:spPr>
                <a:xfrm>
                  <a:off x="11682480" y="3431760"/>
                  <a:ext cx="115560" cy="193320"/>
                </a:xfrm>
                <a:prstGeom prst="rect">
                  <a:avLst/>
                </a:prstGeom>
              </p:spPr>
            </p:pic>
          </mc:Fallback>
        </mc:AlternateContent>
        <mc:AlternateContent xmlns:mc="http://schemas.openxmlformats.org/markup-compatibility/2006">
          <mc:Choice xmlns:p14="http://schemas.microsoft.com/office/powerpoint/2010/main" Requires="p14">
            <p:contentPart p14:bwMode="auto" r:id="rId171">
              <p14:nvContentPartPr>
                <p14:cNvPr id="186" name="Freihand 185">
                  <a:extLst>
                    <a:ext uri="{FF2B5EF4-FFF2-40B4-BE49-F238E27FC236}">
                      <a16:creationId xmlns:a16="http://schemas.microsoft.com/office/drawing/2014/main" id="{5DE2B103-AE43-4266-8B89-33A222F699C3}"/>
                    </a:ext>
                  </a:extLst>
                </p14:cNvPr>
                <p14:cNvContentPartPr/>
                <p14:nvPr/>
              </p14:nvContentPartPr>
              <p14:xfrm>
                <a:off x="11311320" y="3674400"/>
                <a:ext cx="627480" cy="94680"/>
              </p14:xfrm>
            </p:contentPart>
          </mc:Choice>
          <mc:Fallback>
            <p:pic>
              <p:nvPicPr>
                <p:cNvPr id="186" name="Freihand 185">
                  <a:extLst>
                    <a:ext uri="{FF2B5EF4-FFF2-40B4-BE49-F238E27FC236}">
                      <a16:creationId xmlns:a16="http://schemas.microsoft.com/office/drawing/2014/main" id="{5DE2B103-AE43-4266-8B89-33A222F699C3}"/>
                    </a:ext>
                  </a:extLst>
                </p:cNvPr>
                <p:cNvPicPr/>
                <p:nvPr/>
              </p:nvPicPr>
              <p:blipFill>
                <a:blip r:embed="rId172"/>
                <a:stretch>
                  <a:fillRect/>
                </a:stretch>
              </p:blipFill>
              <p:spPr>
                <a:xfrm>
                  <a:off x="11307000" y="3670080"/>
                  <a:ext cx="636120" cy="103320"/>
                </a:xfrm>
                <a:prstGeom prst="rect">
                  <a:avLst/>
                </a:prstGeom>
              </p:spPr>
            </p:pic>
          </mc:Fallback>
        </mc:AlternateContent>
        <mc:AlternateContent xmlns:mc="http://schemas.openxmlformats.org/markup-compatibility/2006">
          <mc:Choice xmlns:p14="http://schemas.microsoft.com/office/powerpoint/2010/main" Requires="p14">
            <p:contentPart p14:bwMode="auto" r:id="rId173">
              <p14:nvContentPartPr>
                <p14:cNvPr id="47" name="Freihand 46">
                  <a:extLst>
                    <a:ext uri="{FF2B5EF4-FFF2-40B4-BE49-F238E27FC236}">
                      <a16:creationId xmlns:a16="http://schemas.microsoft.com/office/drawing/2014/main" id="{C03B2547-F53C-4A43-BA41-E9879DF8383E}"/>
                    </a:ext>
                  </a:extLst>
                </p14:cNvPr>
                <p14:cNvContentPartPr/>
                <p14:nvPr/>
              </p14:nvContentPartPr>
              <p14:xfrm>
                <a:off x="9113880" y="267360"/>
                <a:ext cx="381600" cy="324360"/>
              </p14:xfrm>
            </p:contentPart>
          </mc:Choice>
          <mc:Fallback>
            <p:pic>
              <p:nvPicPr>
                <p:cNvPr id="47" name="Freihand 46">
                  <a:extLst>
                    <a:ext uri="{FF2B5EF4-FFF2-40B4-BE49-F238E27FC236}">
                      <a16:creationId xmlns:a16="http://schemas.microsoft.com/office/drawing/2014/main" id="{C03B2547-F53C-4A43-BA41-E9879DF8383E}"/>
                    </a:ext>
                  </a:extLst>
                </p:cNvPr>
                <p:cNvPicPr/>
                <p:nvPr/>
              </p:nvPicPr>
              <p:blipFill>
                <a:blip r:embed="rId174"/>
                <a:stretch>
                  <a:fillRect/>
                </a:stretch>
              </p:blipFill>
              <p:spPr>
                <a:xfrm>
                  <a:off x="9109560" y="263040"/>
                  <a:ext cx="390240" cy="333000"/>
                </a:xfrm>
                <a:prstGeom prst="rect">
                  <a:avLst/>
                </a:prstGeom>
              </p:spPr>
            </p:pic>
          </mc:Fallback>
        </mc:AlternateContent>
        <mc:AlternateContent xmlns:mc="http://schemas.openxmlformats.org/markup-compatibility/2006">
          <mc:Choice xmlns:p14="http://schemas.microsoft.com/office/powerpoint/2010/main" Requires="p14">
            <p:contentPart p14:bwMode="auto" r:id="rId175">
              <p14:nvContentPartPr>
                <p14:cNvPr id="48" name="Freihand 47">
                  <a:extLst>
                    <a:ext uri="{FF2B5EF4-FFF2-40B4-BE49-F238E27FC236}">
                      <a16:creationId xmlns:a16="http://schemas.microsoft.com/office/drawing/2014/main" id="{E50AC4FC-DB57-4DE5-9E91-7D3891D7B0AC}"/>
                    </a:ext>
                  </a:extLst>
                </p14:cNvPr>
                <p14:cNvContentPartPr/>
                <p14:nvPr/>
              </p14:nvContentPartPr>
              <p14:xfrm>
                <a:off x="9519600" y="263040"/>
                <a:ext cx="100800" cy="70920"/>
              </p14:xfrm>
            </p:contentPart>
          </mc:Choice>
          <mc:Fallback>
            <p:pic>
              <p:nvPicPr>
                <p:cNvPr id="48" name="Freihand 47">
                  <a:extLst>
                    <a:ext uri="{FF2B5EF4-FFF2-40B4-BE49-F238E27FC236}">
                      <a16:creationId xmlns:a16="http://schemas.microsoft.com/office/drawing/2014/main" id="{E50AC4FC-DB57-4DE5-9E91-7D3891D7B0AC}"/>
                    </a:ext>
                  </a:extLst>
                </p:cNvPr>
                <p:cNvPicPr/>
                <p:nvPr/>
              </p:nvPicPr>
              <p:blipFill>
                <a:blip r:embed="rId176"/>
                <a:stretch>
                  <a:fillRect/>
                </a:stretch>
              </p:blipFill>
              <p:spPr>
                <a:xfrm>
                  <a:off x="9515280" y="258720"/>
                  <a:ext cx="109440" cy="79560"/>
                </a:xfrm>
                <a:prstGeom prst="rect">
                  <a:avLst/>
                </a:prstGeom>
              </p:spPr>
            </p:pic>
          </mc:Fallback>
        </mc:AlternateContent>
        <mc:AlternateContent xmlns:mc="http://schemas.openxmlformats.org/markup-compatibility/2006">
          <mc:Choice xmlns:p14="http://schemas.microsoft.com/office/powerpoint/2010/main" Requires="p14">
            <p:contentPart p14:bwMode="auto" r:id="rId177">
              <p14:nvContentPartPr>
                <p14:cNvPr id="49" name="Freihand 48">
                  <a:extLst>
                    <a:ext uri="{FF2B5EF4-FFF2-40B4-BE49-F238E27FC236}">
                      <a16:creationId xmlns:a16="http://schemas.microsoft.com/office/drawing/2014/main" id="{F72F2431-789D-4404-9972-A0C0BA16F67E}"/>
                    </a:ext>
                  </a:extLst>
                </p14:cNvPr>
                <p14:cNvContentPartPr/>
                <p14:nvPr/>
              </p14:nvContentPartPr>
              <p14:xfrm>
                <a:off x="9662160" y="134880"/>
                <a:ext cx="163800" cy="187920"/>
              </p14:xfrm>
            </p:contentPart>
          </mc:Choice>
          <mc:Fallback>
            <p:pic>
              <p:nvPicPr>
                <p:cNvPr id="49" name="Freihand 48">
                  <a:extLst>
                    <a:ext uri="{FF2B5EF4-FFF2-40B4-BE49-F238E27FC236}">
                      <a16:creationId xmlns:a16="http://schemas.microsoft.com/office/drawing/2014/main" id="{F72F2431-789D-4404-9972-A0C0BA16F67E}"/>
                    </a:ext>
                  </a:extLst>
                </p:cNvPr>
                <p:cNvPicPr/>
                <p:nvPr/>
              </p:nvPicPr>
              <p:blipFill>
                <a:blip r:embed="rId178"/>
                <a:stretch>
                  <a:fillRect/>
                </a:stretch>
              </p:blipFill>
              <p:spPr>
                <a:xfrm>
                  <a:off x="9657840" y="130560"/>
                  <a:ext cx="172440" cy="196560"/>
                </a:xfrm>
                <a:prstGeom prst="rect">
                  <a:avLst/>
                </a:prstGeom>
              </p:spPr>
            </p:pic>
          </mc:Fallback>
        </mc:AlternateContent>
        <mc:AlternateContent xmlns:mc="http://schemas.openxmlformats.org/markup-compatibility/2006">
          <mc:Choice xmlns:p14="http://schemas.microsoft.com/office/powerpoint/2010/main" Requires="p14">
            <p:contentPart p14:bwMode="auto" r:id="rId179">
              <p14:nvContentPartPr>
                <p14:cNvPr id="50" name="Freihand 49">
                  <a:extLst>
                    <a:ext uri="{FF2B5EF4-FFF2-40B4-BE49-F238E27FC236}">
                      <a16:creationId xmlns:a16="http://schemas.microsoft.com/office/drawing/2014/main" id="{9B7FD37E-F558-46DD-B43E-EE5DF78F331F}"/>
                    </a:ext>
                  </a:extLst>
                </p14:cNvPr>
                <p14:cNvContentPartPr/>
                <p14:nvPr/>
              </p14:nvContentPartPr>
              <p14:xfrm>
                <a:off x="9841080" y="196440"/>
                <a:ext cx="82800" cy="101880"/>
              </p14:xfrm>
            </p:contentPart>
          </mc:Choice>
          <mc:Fallback>
            <p:pic>
              <p:nvPicPr>
                <p:cNvPr id="50" name="Freihand 49">
                  <a:extLst>
                    <a:ext uri="{FF2B5EF4-FFF2-40B4-BE49-F238E27FC236}">
                      <a16:creationId xmlns:a16="http://schemas.microsoft.com/office/drawing/2014/main" id="{9B7FD37E-F558-46DD-B43E-EE5DF78F331F}"/>
                    </a:ext>
                  </a:extLst>
                </p:cNvPr>
                <p:cNvPicPr/>
                <p:nvPr/>
              </p:nvPicPr>
              <p:blipFill>
                <a:blip r:embed="rId180"/>
                <a:stretch>
                  <a:fillRect/>
                </a:stretch>
              </p:blipFill>
              <p:spPr>
                <a:xfrm>
                  <a:off x="9836760" y="192120"/>
                  <a:ext cx="91440" cy="110520"/>
                </a:xfrm>
                <a:prstGeom prst="rect">
                  <a:avLst/>
                </a:prstGeom>
              </p:spPr>
            </p:pic>
          </mc:Fallback>
        </mc:AlternateContent>
        <mc:AlternateContent xmlns:mc="http://schemas.openxmlformats.org/markup-compatibility/2006">
          <mc:Choice xmlns:p14="http://schemas.microsoft.com/office/powerpoint/2010/main" Requires="p14">
            <p:contentPart p14:bwMode="auto" r:id="rId181">
              <p14:nvContentPartPr>
                <p14:cNvPr id="51" name="Freihand 50">
                  <a:extLst>
                    <a:ext uri="{FF2B5EF4-FFF2-40B4-BE49-F238E27FC236}">
                      <a16:creationId xmlns:a16="http://schemas.microsoft.com/office/drawing/2014/main" id="{5969C6D9-2F1E-4BD5-BF2B-D1195D87C152}"/>
                    </a:ext>
                  </a:extLst>
                </p14:cNvPr>
                <p14:cNvContentPartPr/>
                <p14:nvPr/>
              </p14:nvContentPartPr>
              <p14:xfrm>
                <a:off x="9932520" y="205080"/>
                <a:ext cx="277560" cy="83880"/>
              </p14:xfrm>
            </p:contentPart>
          </mc:Choice>
          <mc:Fallback>
            <p:pic>
              <p:nvPicPr>
                <p:cNvPr id="51" name="Freihand 50">
                  <a:extLst>
                    <a:ext uri="{FF2B5EF4-FFF2-40B4-BE49-F238E27FC236}">
                      <a16:creationId xmlns:a16="http://schemas.microsoft.com/office/drawing/2014/main" id="{5969C6D9-2F1E-4BD5-BF2B-D1195D87C152}"/>
                    </a:ext>
                  </a:extLst>
                </p:cNvPr>
                <p:cNvPicPr/>
                <p:nvPr/>
              </p:nvPicPr>
              <p:blipFill>
                <a:blip r:embed="rId182"/>
                <a:stretch>
                  <a:fillRect/>
                </a:stretch>
              </p:blipFill>
              <p:spPr>
                <a:xfrm>
                  <a:off x="9928200" y="200760"/>
                  <a:ext cx="286200" cy="92520"/>
                </a:xfrm>
                <a:prstGeom prst="rect">
                  <a:avLst/>
                </a:prstGeom>
              </p:spPr>
            </p:pic>
          </mc:Fallback>
        </mc:AlternateContent>
        <mc:AlternateContent xmlns:mc="http://schemas.openxmlformats.org/markup-compatibility/2006">
          <mc:Choice xmlns:p14="http://schemas.microsoft.com/office/powerpoint/2010/main" Requires="p14">
            <p:contentPart p14:bwMode="auto" r:id="rId183">
              <p14:nvContentPartPr>
                <p14:cNvPr id="52" name="Freihand 51">
                  <a:extLst>
                    <a:ext uri="{FF2B5EF4-FFF2-40B4-BE49-F238E27FC236}">
                      <a16:creationId xmlns:a16="http://schemas.microsoft.com/office/drawing/2014/main" id="{825B546F-6ED7-4D3B-98C4-96ED99DC1228}"/>
                    </a:ext>
                  </a:extLst>
                </p14:cNvPr>
                <p14:cNvContentPartPr/>
                <p14:nvPr/>
              </p14:nvContentPartPr>
              <p14:xfrm>
                <a:off x="8990040" y="129840"/>
                <a:ext cx="122040" cy="41760"/>
              </p14:xfrm>
            </p:contentPart>
          </mc:Choice>
          <mc:Fallback>
            <p:pic>
              <p:nvPicPr>
                <p:cNvPr id="52" name="Freihand 51">
                  <a:extLst>
                    <a:ext uri="{FF2B5EF4-FFF2-40B4-BE49-F238E27FC236}">
                      <a16:creationId xmlns:a16="http://schemas.microsoft.com/office/drawing/2014/main" id="{825B546F-6ED7-4D3B-98C4-96ED99DC1228}"/>
                    </a:ext>
                  </a:extLst>
                </p:cNvPr>
                <p:cNvPicPr/>
                <p:nvPr/>
              </p:nvPicPr>
              <p:blipFill>
                <a:blip r:embed="rId184"/>
                <a:stretch>
                  <a:fillRect/>
                </a:stretch>
              </p:blipFill>
              <p:spPr>
                <a:xfrm>
                  <a:off x="8985720" y="125520"/>
                  <a:ext cx="130680" cy="50400"/>
                </a:xfrm>
                <a:prstGeom prst="rect">
                  <a:avLst/>
                </a:prstGeom>
              </p:spPr>
            </p:pic>
          </mc:Fallback>
        </mc:AlternateContent>
        <mc:AlternateContent xmlns:mc="http://schemas.openxmlformats.org/markup-compatibility/2006">
          <mc:Choice xmlns:p14="http://schemas.microsoft.com/office/powerpoint/2010/main" Requires="p14">
            <p:contentPart p14:bwMode="auto" r:id="rId185">
              <p14:nvContentPartPr>
                <p14:cNvPr id="53" name="Freihand 52">
                  <a:extLst>
                    <a:ext uri="{FF2B5EF4-FFF2-40B4-BE49-F238E27FC236}">
                      <a16:creationId xmlns:a16="http://schemas.microsoft.com/office/drawing/2014/main" id="{2FBF02EC-F9F3-4939-82EB-6BF16CEDBB25}"/>
                    </a:ext>
                  </a:extLst>
                </p14:cNvPr>
                <p14:cNvContentPartPr/>
                <p14:nvPr/>
              </p14:nvContentPartPr>
              <p14:xfrm>
                <a:off x="9114960" y="81960"/>
                <a:ext cx="336600" cy="104400"/>
              </p14:xfrm>
            </p:contentPart>
          </mc:Choice>
          <mc:Fallback>
            <p:pic>
              <p:nvPicPr>
                <p:cNvPr id="53" name="Freihand 52">
                  <a:extLst>
                    <a:ext uri="{FF2B5EF4-FFF2-40B4-BE49-F238E27FC236}">
                      <a16:creationId xmlns:a16="http://schemas.microsoft.com/office/drawing/2014/main" id="{2FBF02EC-F9F3-4939-82EB-6BF16CEDBB25}"/>
                    </a:ext>
                  </a:extLst>
                </p:cNvPr>
                <p:cNvPicPr/>
                <p:nvPr/>
              </p:nvPicPr>
              <p:blipFill>
                <a:blip r:embed="rId186"/>
                <a:stretch>
                  <a:fillRect/>
                </a:stretch>
              </p:blipFill>
              <p:spPr>
                <a:xfrm>
                  <a:off x="9110640" y="77640"/>
                  <a:ext cx="345240" cy="113040"/>
                </a:xfrm>
                <a:prstGeom prst="rect">
                  <a:avLst/>
                </a:prstGeom>
              </p:spPr>
            </p:pic>
          </mc:Fallback>
        </mc:AlternateContent>
        <mc:AlternateContent xmlns:mc="http://schemas.openxmlformats.org/markup-compatibility/2006">
          <mc:Choice xmlns:p14="http://schemas.microsoft.com/office/powerpoint/2010/main" Requires="p14">
            <p:contentPart p14:bwMode="auto" r:id="rId187">
              <p14:nvContentPartPr>
                <p14:cNvPr id="54" name="Freihand 53">
                  <a:extLst>
                    <a:ext uri="{FF2B5EF4-FFF2-40B4-BE49-F238E27FC236}">
                      <a16:creationId xmlns:a16="http://schemas.microsoft.com/office/drawing/2014/main" id="{FC1D23E5-6FD5-44E7-A48A-A0577523EAF9}"/>
                    </a:ext>
                  </a:extLst>
                </p14:cNvPr>
                <p14:cNvContentPartPr/>
                <p14:nvPr/>
              </p14:nvContentPartPr>
              <p14:xfrm>
                <a:off x="9460560" y="53880"/>
                <a:ext cx="360" cy="360"/>
              </p14:xfrm>
            </p:contentPart>
          </mc:Choice>
          <mc:Fallback>
            <p:pic>
              <p:nvPicPr>
                <p:cNvPr id="54" name="Freihand 53">
                  <a:extLst>
                    <a:ext uri="{FF2B5EF4-FFF2-40B4-BE49-F238E27FC236}">
                      <a16:creationId xmlns:a16="http://schemas.microsoft.com/office/drawing/2014/main" id="{FC1D23E5-6FD5-44E7-A48A-A0577523EAF9}"/>
                    </a:ext>
                  </a:extLst>
                </p:cNvPr>
                <p:cNvPicPr/>
                <p:nvPr/>
              </p:nvPicPr>
              <p:blipFill>
                <a:blip r:embed="rId58"/>
                <a:stretch>
                  <a:fillRect/>
                </a:stretch>
              </p:blipFill>
              <p:spPr>
                <a:xfrm>
                  <a:off x="9456240" y="49560"/>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88">
              <p14:nvContentPartPr>
                <p14:cNvPr id="55" name="Freihand 54">
                  <a:extLst>
                    <a:ext uri="{FF2B5EF4-FFF2-40B4-BE49-F238E27FC236}">
                      <a16:creationId xmlns:a16="http://schemas.microsoft.com/office/drawing/2014/main" id="{35B93D79-77DC-4333-88B1-93423D3C3676}"/>
                    </a:ext>
                  </a:extLst>
                </p14:cNvPr>
                <p14:cNvContentPartPr/>
                <p14:nvPr/>
              </p14:nvContentPartPr>
              <p14:xfrm>
                <a:off x="9481080" y="84480"/>
                <a:ext cx="122760" cy="51840"/>
              </p14:xfrm>
            </p:contentPart>
          </mc:Choice>
          <mc:Fallback>
            <p:pic>
              <p:nvPicPr>
                <p:cNvPr id="55" name="Freihand 54">
                  <a:extLst>
                    <a:ext uri="{FF2B5EF4-FFF2-40B4-BE49-F238E27FC236}">
                      <a16:creationId xmlns:a16="http://schemas.microsoft.com/office/drawing/2014/main" id="{35B93D79-77DC-4333-88B1-93423D3C3676}"/>
                    </a:ext>
                  </a:extLst>
                </p:cNvPr>
                <p:cNvPicPr/>
                <p:nvPr/>
              </p:nvPicPr>
              <p:blipFill>
                <a:blip r:embed="rId189"/>
                <a:stretch>
                  <a:fillRect/>
                </a:stretch>
              </p:blipFill>
              <p:spPr>
                <a:xfrm>
                  <a:off x="9476760" y="80160"/>
                  <a:ext cx="131400" cy="60480"/>
                </a:xfrm>
                <a:prstGeom prst="rect">
                  <a:avLst/>
                </a:prstGeom>
              </p:spPr>
            </p:pic>
          </mc:Fallback>
        </mc:AlternateContent>
        <mc:AlternateContent xmlns:mc="http://schemas.openxmlformats.org/markup-compatibility/2006">
          <mc:Choice xmlns:p14="http://schemas.microsoft.com/office/powerpoint/2010/main" Requires="p14">
            <p:contentPart p14:bwMode="auto" r:id="rId190">
              <p14:nvContentPartPr>
                <p14:cNvPr id="56" name="Freihand 55">
                  <a:extLst>
                    <a:ext uri="{FF2B5EF4-FFF2-40B4-BE49-F238E27FC236}">
                      <a16:creationId xmlns:a16="http://schemas.microsoft.com/office/drawing/2014/main" id="{78FF42CC-4119-45D6-BAAD-381122F00EE7}"/>
                    </a:ext>
                  </a:extLst>
                </p14:cNvPr>
                <p14:cNvContentPartPr/>
                <p14:nvPr/>
              </p14:nvContentPartPr>
              <p14:xfrm>
                <a:off x="9584760" y="-35400"/>
                <a:ext cx="200520" cy="189720"/>
              </p14:xfrm>
            </p:contentPart>
          </mc:Choice>
          <mc:Fallback>
            <p:pic>
              <p:nvPicPr>
                <p:cNvPr id="56" name="Freihand 55">
                  <a:extLst>
                    <a:ext uri="{FF2B5EF4-FFF2-40B4-BE49-F238E27FC236}">
                      <a16:creationId xmlns:a16="http://schemas.microsoft.com/office/drawing/2014/main" id="{78FF42CC-4119-45D6-BAAD-381122F00EE7}"/>
                    </a:ext>
                  </a:extLst>
                </p:cNvPr>
                <p:cNvPicPr/>
                <p:nvPr/>
              </p:nvPicPr>
              <p:blipFill>
                <a:blip r:embed="rId191"/>
                <a:stretch>
                  <a:fillRect/>
                </a:stretch>
              </p:blipFill>
              <p:spPr>
                <a:xfrm>
                  <a:off x="9580440" y="-39720"/>
                  <a:ext cx="209160" cy="198360"/>
                </a:xfrm>
                <a:prstGeom prst="rect">
                  <a:avLst/>
                </a:prstGeom>
              </p:spPr>
            </p:pic>
          </mc:Fallback>
        </mc:AlternateContent>
        <mc:AlternateContent xmlns:mc="http://schemas.openxmlformats.org/markup-compatibility/2006">
          <mc:Choice xmlns:p14="http://schemas.microsoft.com/office/powerpoint/2010/main" Requires="p14">
            <p:contentPart p14:bwMode="auto" r:id="rId192">
              <p14:nvContentPartPr>
                <p14:cNvPr id="40" name="Freihand 39">
                  <a:extLst>
                    <a:ext uri="{FF2B5EF4-FFF2-40B4-BE49-F238E27FC236}">
                      <a16:creationId xmlns:a16="http://schemas.microsoft.com/office/drawing/2014/main" id="{9B9BE4B8-545D-4D75-8D9A-F8BF2BD5058A}"/>
                    </a:ext>
                  </a:extLst>
                </p14:cNvPr>
                <p14:cNvContentPartPr/>
                <p14:nvPr/>
              </p14:nvContentPartPr>
              <p14:xfrm>
                <a:off x="7753800" y="129840"/>
                <a:ext cx="336240" cy="184680"/>
              </p14:xfrm>
            </p:contentPart>
          </mc:Choice>
          <mc:Fallback>
            <p:pic>
              <p:nvPicPr>
                <p:cNvPr id="40" name="Freihand 39">
                  <a:extLst>
                    <a:ext uri="{FF2B5EF4-FFF2-40B4-BE49-F238E27FC236}">
                      <a16:creationId xmlns:a16="http://schemas.microsoft.com/office/drawing/2014/main" id="{9B9BE4B8-545D-4D75-8D9A-F8BF2BD5058A}"/>
                    </a:ext>
                  </a:extLst>
                </p:cNvPr>
                <p:cNvPicPr/>
                <p:nvPr/>
              </p:nvPicPr>
              <p:blipFill>
                <a:blip r:embed="rId193"/>
                <a:stretch>
                  <a:fillRect/>
                </a:stretch>
              </p:blipFill>
              <p:spPr>
                <a:xfrm>
                  <a:off x="7749480" y="125520"/>
                  <a:ext cx="344880" cy="193320"/>
                </a:xfrm>
                <a:prstGeom prst="rect">
                  <a:avLst/>
                </a:prstGeom>
              </p:spPr>
            </p:pic>
          </mc:Fallback>
        </mc:AlternateContent>
        <mc:AlternateContent xmlns:mc="http://schemas.openxmlformats.org/markup-compatibility/2006">
          <mc:Choice xmlns:p14="http://schemas.microsoft.com/office/powerpoint/2010/main" Requires="p14">
            <p:contentPart p14:bwMode="auto" r:id="rId194">
              <p14:nvContentPartPr>
                <p14:cNvPr id="41" name="Freihand 40">
                  <a:extLst>
                    <a:ext uri="{FF2B5EF4-FFF2-40B4-BE49-F238E27FC236}">
                      <a16:creationId xmlns:a16="http://schemas.microsoft.com/office/drawing/2014/main" id="{6E3CC3A1-A72E-4770-96C2-B9267B087E3C}"/>
                    </a:ext>
                  </a:extLst>
                </p14:cNvPr>
                <p14:cNvContentPartPr/>
                <p14:nvPr/>
              </p14:nvContentPartPr>
              <p14:xfrm>
                <a:off x="8004720" y="157560"/>
                <a:ext cx="44640" cy="5400"/>
              </p14:xfrm>
            </p:contentPart>
          </mc:Choice>
          <mc:Fallback>
            <p:pic>
              <p:nvPicPr>
                <p:cNvPr id="41" name="Freihand 40">
                  <a:extLst>
                    <a:ext uri="{FF2B5EF4-FFF2-40B4-BE49-F238E27FC236}">
                      <a16:creationId xmlns:a16="http://schemas.microsoft.com/office/drawing/2014/main" id="{6E3CC3A1-A72E-4770-96C2-B9267B087E3C}"/>
                    </a:ext>
                  </a:extLst>
                </p:cNvPr>
                <p:cNvPicPr/>
                <p:nvPr/>
              </p:nvPicPr>
              <p:blipFill>
                <a:blip r:embed="rId195"/>
                <a:stretch>
                  <a:fillRect/>
                </a:stretch>
              </p:blipFill>
              <p:spPr>
                <a:xfrm>
                  <a:off x="8000400" y="153240"/>
                  <a:ext cx="53280" cy="14040"/>
                </a:xfrm>
                <a:prstGeom prst="rect">
                  <a:avLst/>
                </a:prstGeom>
              </p:spPr>
            </p:pic>
          </mc:Fallback>
        </mc:AlternateContent>
        <mc:AlternateContent xmlns:mc="http://schemas.openxmlformats.org/markup-compatibility/2006">
          <mc:Choice xmlns:p14="http://schemas.microsoft.com/office/powerpoint/2010/main" Requires="p14">
            <p:contentPart p14:bwMode="auto" r:id="rId196">
              <p14:nvContentPartPr>
                <p14:cNvPr id="42" name="Freihand 41">
                  <a:extLst>
                    <a:ext uri="{FF2B5EF4-FFF2-40B4-BE49-F238E27FC236}">
                      <a16:creationId xmlns:a16="http://schemas.microsoft.com/office/drawing/2014/main" id="{1F0C370E-006C-44A7-AEAE-912679FB3F23}"/>
                    </a:ext>
                  </a:extLst>
                </p14:cNvPr>
                <p14:cNvContentPartPr/>
                <p14:nvPr/>
              </p14:nvContentPartPr>
              <p14:xfrm>
                <a:off x="8322240" y="331080"/>
                <a:ext cx="85320" cy="171720"/>
              </p14:xfrm>
            </p:contentPart>
          </mc:Choice>
          <mc:Fallback>
            <p:pic>
              <p:nvPicPr>
                <p:cNvPr id="42" name="Freihand 41">
                  <a:extLst>
                    <a:ext uri="{FF2B5EF4-FFF2-40B4-BE49-F238E27FC236}">
                      <a16:creationId xmlns:a16="http://schemas.microsoft.com/office/drawing/2014/main" id="{1F0C370E-006C-44A7-AEAE-912679FB3F23}"/>
                    </a:ext>
                  </a:extLst>
                </p:cNvPr>
                <p:cNvPicPr/>
                <p:nvPr/>
              </p:nvPicPr>
              <p:blipFill>
                <a:blip r:embed="rId197"/>
                <a:stretch>
                  <a:fillRect/>
                </a:stretch>
              </p:blipFill>
              <p:spPr>
                <a:xfrm>
                  <a:off x="8317920" y="326760"/>
                  <a:ext cx="93960" cy="180360"/>
                </a:xfrm>
                <a:prstGeom prst="rect">
                  <a:avLst/>
                </a:prstGeom>
              </p:spPr>
            </p:pic>
          </mc:Fallback>
        </mc:AlternateContent>
        <mc:AlternateContent xmlns:mc="http://schemas.openxmlformats.org/markup-compatibility/2006">
          <mc:Choice xmlns:p14="http://schemas.microsoft.com/office/powerpoint/2010/main" Requires="p14">
            <p:contentPart p14:bwMode="auto" r:id="rId198">
              <p14:nvContentPartPr>
                <p14:cNvPr id="43" name="Freihand 42">
                  <a:extLst>
                    <a:ext uri="{FF2B5EF4-FFF2-40B4-BE49-F238E27FC236}">
                      <a16:creationId xmlns:a16="http://schemas.microsoft.com/office/drawing/2014/main" id="{62701086-09D0-4ECE-B8AB-AB75453BFAC7}"/>
                    </a:ext>
                  </a:extLst>
                </p14:cNvPr>
                <p14:cNvContentPartPr/>
                <p14:nvPr/>
              </p14:nvContentPartPr>
              <p14:xfrm>
                <a:off x="8467680" y="462480"/>
                <a:ext cx="30240" cy="87840"/>
              </p14:xfrm>
            </p:contentPart>
          </mc:Choice>
          <mc:Fallback>
            <p:pic>
              <p:nvPicPr>
                <p:cNvPr id="43" name="Freihand 42">
                  <a:extLst>
                    <a:ext uri="{FF2B5EF4-FFF2-40B4-BE49-F238E27FC236}">
                      <a16:creationId xmlns:a16="http://schemas.microsoft.com/office/drawing/2014/main" id="{62701086-09D0-4ECE-B8AB-AB75453BFAC7}"/>
                    </a:ext>
                  </a:extLst>
                </p:cNvPr>
                <p:cNvPicPr/>
                <p:nvPr/>
              </p:nvPicPr>
              <p:blipFill>
                <a:blip r:embed="rId199"/>
                <a:stretch>
                  <a:fillRect/>
                </a:stretch>
              </p:blipFill>
              <p:spPr>
                <a:xfrm>
                  <a:off x="8463360" y="458160"/>
                  <a:ext cx="38880" cy="96480"/>
                </a:xfrm>
                <a:prstGeom prst="rect">
                  <a:avLst/>
                </a:prstGeom>
              </p:spPr>
            </p:pic>
          </mc:Fallback>
        </mc:AlternateContent>
        <mc:AlternateContent xmlns:mc="http://schemas.openxmlformats.org/markup-compatibility/2006">
          <mc:Choice xmlns:p14="http://schemas.microsoft.com/office/powerpoint/2010/main" Requires="p14">
            <p:contentPart p14:bwMode="auto" r:id="rId200">
              <p14:nvContentPartPr>
                <p14:cNvPr id="44" name="Freihand 43">
                  <a:extLst>
                    <a:ext uri="{FF2B5EF4-FFF2-40B4-BE49-F238E27FC236}">
                      <a16:creationId xmlns:a16="http://schemas.microsoft.com/office/drawing/2014/main" id="{F0A51CCC-9C25-462C-977A-8954A174AA3D}"/>
                    </a:ext>
                  </a:extLst>
                </p14:cNvPr>
                <p14:cNvContentPartPr/>
                <p14:nvPr/>
              </p14:nvContentPartPr>
              <p14:xfrm>
                <a:off x="8543640" y="332520"/>
                <a:ext cx="97200" cy="143280"/>
              </p14:xfrm>
            </p:contentPart>
          </mc:Choice>
          <mc:Fallback>
            <p:pic>
              <p:nvPicPr>
                <p:cNvPr id="44" name="Freihand 43">
                  <a:extLst>
                    <a:ext uri="{FF2B5EF4-FFF2-40B4-BE49-F238E27FC236}">
                      <a16:creationId xmlns:a16="http://schemas.microsoft.com/office/drawing/2014/main" id="{F0A51CCC-9C25-462C-977A-8954A174AA3D}"/>
                    </a:ext>
                  </a:extLst>
                </p:cNvPr>
                <p:cNvPicPr/>
                <p:nvPr/>
              </p:nvPicPr>
              <p:blipFill>
                <a:blip r:embed="rId201"/>
                <a:stretch>
                  <a:fillRect/>
                </a:stretch>
              </p:blipFill>
              <p:spPr>
                <a:xfrm>
                  <a:off x="8539320" y="328200"/>
                  <a:ext cx="105840" cy="151920"/>
                </a:xfrm>
                <a:prstGeom prst="rect">
                  <a:avLst/>
                </a:prstGeom>
              </p:spPr>
            </p:pic>
          </mc:Fallback>
        </mc:AlternateContent>
        <mc:AlternateContent xmlns:mc="http://schemas.openxmlformats.org/markup-compatibility/2006">
          <mc:Choice xmlns:p14="http://schemas.microsoft.com/office/powerpoint/2010/main" Requires="p14">
            <p:contentPart p14:bwMode="auto" r:id="rId202">
              <p14:nvContentPartPr>
                <p14:cNvPr id="45" name="Freihand 44">
                  <a:extLst>
                    <a:ext uri="{FF2B5EF4-FFF2-40B4-BE49-F238E27FC236}">
                      <a16:creationId xmlns:a16="http://schemas.microsoft.com/office/drawing/2014/main" id="{1914D88B-6A4A-498B-AE8C-C75D7C5894D2}"/>
                    </a:ext>
                  </a:extLst>
                </p14:cNvPr>
                <p14:cNvContentPartPr/>
                <p14:nvPr/>
              </p14:nvContentPartPr>
              <p14:xfrm>
                <a:off x="8756760" y="288600"/>
                <a:ext cx="75960" cy="131760"/>
              </p14:xfrm>
            </p:contentPart>
          </mc:Choice>
          <mc:Fallback>
            <p:pic>
              <p:nvPicPr>
                <p:cNvPr id="45" name="Freihand 44">
                  <a:extLst>
                    <a:ext uri="{FF2B5EF4-FFF2-40B4-BE49-F238E27FC236}">
                      <a16:creationId xmlns:a16="http://schemas.microsoft.com/office/drawing/2014/main" id="{1914D88B-6A4A-498B-AE8C-C75D7C5894D2}"/>
                    </a:ext>
                  </a:extLst>
                </p:cNvPr>
                <p:cNvPicPr/>
                <p:nvPr/>
              </p:nvPicPr>
              <p:blipFill>
                <a:blip r:embed="rId203"/>
                <a:stretch>
                  <a:fillRect/>
                </a:stretch>
              </p:blipFill>
              <p:spPr>
                <a:xfrm>
                  <a:off x="8752440" y="284280"/>
                  <a:ext cx="84600" cy="140400"/>
                </a:xfrm>
                <a:prstGeom prst="rect">
                  <a:avLst/>
                </a:prstGeom>
              </p:spPr>
            </p:pic>
          </mc:Fallback>
        </mc:AlternateContent>
        <mc:AlternateContent xmlns:mc="http://schemas.openxmlformats.org/markup-compatibility/2006">
          <mc:Choice xmlns:p14="http://schemas.microsoft.com/office/powerpoint/2010/main" Requires="p14">
            <p:contentPart p14:bwMode="auto" r:id="rId204">
              <p14:nvContentPartPr>
                <p14:cNvPr id="46" name="Freihand 45">
                  <a:extLst>
                    <a:ext uri="{FF2B5EF4-FFF2-40B4-BE49-F238E27FC236}">
                      <a16:creationId xmlns:a16="http://schemas.microsoft.com/office/drawing/2014/main" id="{4BCD4A6B-C0CC-4FB4-BD21-2199F8E0EB67}"/>
                    </a:ext>
                  </a:extLst>
                </p14:cNvPr>
                <p14:cNvContentPartPr/>
                <p14:nvPr/>
              </p14:nvContentPartPr>
              <p14:xfrm>
                <a:off x="8681160" y="225600"/>
                <a:ext cx="196200" cy="163800"/>
              </p14:xfrm>
            </p:contentPart>
          </mc:Choice>
          <mc:Fallback>
            <p:pic>
              <p:nvPicPr>
                <p:cNvPr id="46" name="Freihand 45">
                  <a:extLst>
                    <a:ext uri="{FF2B5EF4-FFF2-40B4-BE49-F238E27FC236}">
                      <a16:creationId xmlns:a16="http://schemas.microsoft.com/office/drawing/2014/main" id="{4BCD4A6B-C0CC-4FB4-BD21-2199F8E0EB67}"/>
                    </a:ext>
                  </a:extLst>
                </p:cNvPr>
                <p:cNvPicPr/>
                <p:nvPr/>
              </p:nvPicPr>
              <p:blipFill>
                <a:blip r:embed="rId205"/>
                <a:stretch>
                  <a:fillRect/>
                </a:stretch>
              </p:blipFill>
              <p:spPr>
                <a:xfrm>
                  <a:off x="8676840" y="221280"/>
                  <a:ext cx="204840" cy="172440"/>
                </a:xfrm>
                <a:prstGeom prst="rect">
                  <a:avLst/>
                </a:prstGeom>
              </p:spPr>
            </p:pic>
          </mc:Fallback>
        </mc:AlternateContent>
        <mc:AlternateContent xmlns:mc="http://schemas.openxmlformats.org/markup-compatibility/2006">
          <mc:Choice xmlns:p14="http://schemas.microsoft.com/office/powerpoint/2010/main" Requires="p14">
            <p:contentPart p14:bwMode="auto" r:id="rId206">
              <p14:nvContentPartPr>
                <p14:cNvPr id="6" name="Freihand 5">
                  <a:extLst>
                    <a:ext uri="{FF2B5EF4-FFF2-40B4-BE49-F238E27FC236}">
                      <a16:creationId xmlns:a16="http://schemas.microsoft.com/office/drawing/2014/main" id="{88CEC11C-E073-470A-93DA-8275310A27FE}"/>
                    </a:ext>
                  </a:extLst>
                </p14:cNvPr>
                <p14:cNvContentPartPr/>
                <p14:nvPr/>
              </p14:nvContentPartPr>
              <p14:xfrm>
                <a:off x="5587320" y="1125600"/>
                <a:ext cx="168120" cy="102600"/>
              </p14:xfrm>
            </p:contentPart>
          </mc:Choice>
          <mc:Fallback>
            <p:pic>
              <p:nvPicPr>
                <p:cNvPr id="6" name="Freihand 5">
                  <a:extLst>
                    <a:ext uri="{FF2B5EF4-FFF2-40B4-BE49-F238E27FC236}">
                      <a16:creationId xmlns:a16="http://schemas.microsoft.com/office/drawing/2014/main" id="{88CEC11C-E073-470A-93DA-8275310A27FE}"/>
                    </a:ext>
                  </a:extLst>
                </p:cNvPr>
                <p:cNvPicPr/>
                <p:nvPr/>
              </p:nvPicPr>
              <p:blipFill>
                <a:blip r:embed="rId207"/>
                <a:stretch>
                  <a:fillRect/>
                </a:stretch>
              </p:blipFill>
              <p:spPr>
                <a:xfrm>
                  <a:off x="5583000" y="1121280"/>
                  <a:ext cx="176760" cy="111240"/>
                </a:xfrm>
                <a:prstGeom prst="rect">
                  <a:avLst/>
                </a:prstGeom>
              </p:spPr>
            </p:pic>
          </mc:Fallback>
        </mc:AlternateContent>
        <mc:AlternateContent xmlns:mc="http://schemas.openxmlformats.org/markup-compatibility/2006">
          <mc:Choice xmlns:p14="http://schemas.microsoft.com/office/powerpoint/2010/main" Requires="p14">
            <p:contentPart p14:bwMode="auto" r:id="rId208">
              <p14:nvContentPartPr>
                <p14:cNvPr id="7" name="Freihand 6">
                  <a:extLst>
                    <a:ext uri="{FF2B5EF4-FFF2-40B4-BE49-F238E27FC236}">
                      <a16:creationId xmlns:a16="http://schemas.microsoft.com/office/drawing/2014/main" id="{AD5B1FC1-9111-4B0A-A7BA-39CD54C9C58A}"/>
                    </a:ext>
                  </a:extLst>
                </p14:cNvPr>
                <p14:cNvContentPartPr/>
                <p14:nvPr/>
              </p14:nvContentPartPr>
              <p14:xfrm>
                <a:off x="5644200" y="1176000"/>
                <a:ext cx="156960" cy="104040"/>
              </p14:xfrm>
            </p:contentPart>
          </mc:Choice>
          <mc:Fallback>
            <p:pic>
              <p:nvPicPr>
                <p:cNvPr id="7" name="Freihand 6">
                  <a:extLst>
                    <a:ext uri="{FF2B5EF4-FFF2-40B4-BE49-F238E27FC236}">
                      <a16:creationId xmlns:a16="http://schemas.microsoft.com/office/drawing/2014/main" id="{AD5B1FC1-9111-4B0A-A7BA-39CD54C9C58A}"/>
                    </a:ext>
                  </a:extLst>
                </p:cNvPr>
                <p:cNvPicPr/>
                <p:nvPr/>
              </p:nvPicPr>
              <p:blipFill>
                <a:blip r:embed="rId209"/>
                <a:stretch>
                  <a:fillRect/>
                </a:stretch>
              </p:blipFill>
              <p:spPr>
                <a:xfrm>
                  <a:off x="5639880" y="1171680"/>
                  <a:ext cx="165600" cy="112680"/>
                </a:xfrm>
                <a:prstGeom prst="rect">
                  <a:avLst/>
                </a:prstGeom>
              </p:spPr>
            </p:pic>
          </mc:Fallback>
        </mc:AlternateContent>
        <mc:AlternateContent xmlns:mc="http://schemas.openxmlformats.org/markup-compatibility/2006">
          <mc:Choice xmlns:p14="http://schemas.microsoft.com/office/powerpoint/2010/main" Requires="p14">
            <p:contentPart p14:bwMode="auto" r:id="rId210">
              <p14:nvContentPartPr>
                <p14:cNvPr id="11" name="Freihand 10">
                  <a:extLst>
                    <a:ext uri="{FF2B5EF4-FFF2-40B4-BE49-F238E27FC236}">
                      <a16:creationId xmlns:a16="http://schemas.microsoft.com/office/drawing/2014/main" id="{27563B8D-BD7B-492C-A8B5-09ABBBD27D54}"/>
                    </a:ext>
                  </a:extLst>
                </p14:cNvPr>
                <p14:cNvContentPartPr/>
                <p14:nvPr/>
              </p14:nvContentPartPr>
              <p14:xfrm>
                <a:off x="5933280" y="1005360"/>
                <a:ext cx="38160" cy="116280"/>
              </p14:xfrm>
            </p:contentPart>
          </mc:Choice>
          <mc:Fallback>
            <p:pic>
              <p:nvPicPr>
                <p:cNvPr id="11" name="Freihand 10">
                  <a:extLst>
                    <a:ext uri="{FF2B5EF4-FFF2-40B4-BE49-F238E27FC236}">
                      <a16:creationId xmlns:a16="http://schemas.microsoft.com/office/drawing/2014/main" id="{27563B8D-BD7B-492C-A8B5-09ABBBD27D54}"/>
                    </a:ext>
                  </a:extLst>
                </p:cNvPr>
                <p:cNvPicPr/>
                <p:nvPr/>
              </p:nvPicPr>
              <p:blipFill>
                <a:blip r:embed="rId211"/>
                <a:stretch>
                  <a:fillRect/>
                </a:stretch>
              </p:blipFill>
              <p:spPr>
                <a:xfrm>
                  <a:off x="5928960" y="1001040"/>
                  <a:ext cx="46800" cy="124920"/>
                </a:xfrm>
                <a:prstGeom prst="rect">
                  <a:avLst/>
                </a:prstGeom>
              </p:spPr>
            </p:pic>
          </mc:Fallback>
        </mc:AlternateContent>
        <mc:AlternateContent xmlns:mc="http://schemas.openxmlformats.org/markup-compatibility/2006">
          <mc:Choice xmlns:p14="http://schemas.microsoft.com/office/powerpoint/2010/main" Requires="p14">
            <p:contentPart p14:bwMode="auto" r:id="rId212">
              <p14:nvContentPartPr>
                <p14:cNvPr id="12" name="Freihand 11">
                  <a:extLst>
                    <a:ext uri="{FF2B5EF4-FFF2-40B4-BE49-F238E27FC236}">
                      <a16:creationId xmlns:a16="http://schemas.microsoft.com/office/drawing/2014/main" id="{67ACB546-15FE-41B7-BC59-5AA1E5E782B0}"/>
                    </a:ext>
                  </a:extLst>
                </p14:cNvPr>
                <p14:cNvContentPartPr/>
                <p14:nvPr/>
              </p14:nvContentPartPr>
              <p14:xfrm>
                <a:off x="5879640" y="986280"/>
                <a:ext cx="122400" cy="138240"/>
              </p14:xfrm>
            </p:contentPart>
          </mc:Choice>
          <mc:Fallback>
            <p:pic>
              <p:nvPicPr>
                <p:cNvPr id="12" name="Freihand 11">
                  <a:extLst>
                    <a:ext uri="{FF2B5EF4-FFF2-40B4-BE49-F238E27FC236}">
                      <a16:creationId xmlns:a16="http://schemas.microsoft.com/office/drawing/2014/main" id="{67ACB546-15FE-41B7-BC59-5AA1E5E782B0}"/>
                    </a:ext>
                  </a:extLst>
                </p:cNvPr>
                <p:cNvPicPr/>
                <p:nvPr/>
              </p:nvPicPr>
              <p:blipFill>
                <a:blip r:embed="rId213"/>
                <a:stretch>
                  <a:fillRect/>
                </a:stretch>
              </p:blipFill>
              <p:spPr>
                <a:xfrm>
                  <a:off x="5875320" y="981960"/>
                  <a:ext cx="131040" cy="146880"/>
                </a:xfrm>
                <a:prstGeom prst="rect">
                  <a:avLst/>
                </a:prstGeom>
              </p:spPr>
            </p:pic>
          </mc:Fallback>
        </mc:AlternateContent>
        <mc:AlternateContent xmlns:mc="http://schemas.openxmlformats.org/markup-compatibility/2006">
          <mc:Choice xmlns:p14="http://schemas.microsoft.com/office/powerpoint/2010/main" Requires="p14">
            <p:contentPart p14:bwMode="auto" r:id="rId214">
              <p14:nvContentPartPr>
                <p14:cNvPr id="13" name="Freihand 12">
                  <a:extLst>
                    <a:ext uri="{FF2B5EF4-FFF2-40B4-BE49-F238E27FC236}">
                      <a16:creationId xmlns:a16="http://schemas.microsoft.com/office/drawing/2014/main" id="{6A547901-87FB-4B8F-BB77-9C8A1DAFB410}"/>
                    </a:ext>
                  </a:extLst>
                </p14:cNvPr>
                <p14:cNvContentPartPr/>
                <p14:nvPr/>
              </p14:nvContentPartPr>
              <p14:xfrm>
                <a:off x="6026520" y="1014000"/>
                <a:ext cx="20880" cy="61920"/>
              </p14:xfrm>
            </p:contentPart>
          </mc:Choice>
          <mc:Fallback>
            <p:pic>
              <p:nvPicPr>
                <p:cNvPr id="13" name="Freihand 12">
                  <a:extLst>
                    <a:ext uri="{FF2B5EF4-FFF2-40B4-BE49-F238E27FC236}">
                      <a16:creationId xmlns:a16="http://schemas.microsoft.com/office/drawing/2014/main" id="{6A547901-87FB-4B8F-BB77-9C8A1DAFB410}"/>
                    </a:ext>
                  </a:extLst>
                </p:cNvPr>
                <p:cNvPicPr/>
                <p:nvPr/>
              </p:nvPicPr>
              <p:blipFill>
                <a:blip r:embed="rId215"/>
                <a:stretch>
                  <a:fillRect/>
                </a:stretch>
              </p:blipFill>
              <p:spPr>
                <a:xfrm>
                  <a:off x="6022200" y="1009680"/>
                  <a:ext cx="29520" cy="70560"/>
                </a:xfrm>
                <a:prstGeom prst="rect">
                  <a:avLst/>
                </a:prstGeom>
              </p:spPr>
            </p:pic>
          </mc:Fallback>
        </mc:AlternateContent>
        <mc:AlternateContent xmlns:mc="http://schemas.openxmlformats.org/markup-compatibility/2006">
          <mc:Choice xmlns:p14="http://schemas.microsoft.com/office/powerpoint/2010/main" Requires="p14">
            <p:contentPart p14:bwMode="auto" r:id="rId216">
              <p14:nvContentPartPr>
                <p14:cNvPr id="15" name="Freihand 14">
                  <a:extLst>
                    <a:ext uri="{FF2B5EF4-FFF2-40B4-BE49-F238E27FC236}">
                      <a16:creationId xmlns:a16="http://schemas.microsoft.com/office/drawing/2014/main" id="{1B4A8B6D-3FC0-4604-AB32-F042D37CEC94}"/>
                    </a:ext>
                  </a:extLst>
                </p14:cNvPr>
                <p14:cNvContentPartPr/>
                <p14:nvPr/>
              </p14:nvContentPartPr>
              <p14:xfrm>
                <a:off x="6057840" y="885120"/>
                <a:ext cx="83880" cy="174240"/>
              </p14:xfrm>
            </p:contentPart>
          </mc:Choice>
          <mc:Fallback>
            <p:pic>
              <p:nvPicPr>
                <p:cNvPr id="15" name="Freihand 14">
                  <a:extLst>
                    <a:ext uri="{FF2B5EF4-FFF2-40B4-BE49-F238E27FC236}">
                      <a16:creationId xmlns:a16="http://schemas.microsoft.com/office/drawing/2014/main" id="{1B4A8B6D-3FC0-4604-AB32-F042D37CEC94}"/>
                    </a:ext>
                  </a:extLst>
                </p:cNvPr>
                <p:cNvPicPr/>
                <p:nvPr/>
              </p:nvPicPr>
              <p:blipFill>
                <a:blip r:embed="rId217"/>
                <a:stretch>
                  <a:fillRect/>
                </a:stretch>
              </p:blipFill>
              <p:spPr>
                <a:xfrm>
                  <a:off x="6053520" y="880800"/>
                  <a:ext cx="92520" cy="182880"/>
                </a:xfrm>
                <a:prstGeom prst="rect">
                  <a:avLst/>
                </a:prstGeom>
              </p:spPr>
            </p:pic>
          </mc:Fallback>
        </mc:AlternateContent>
        <mc:AlternateContent xmlns:mc="http://schemas.openxmlformats.org/markup-compatibility/2006">
          <mc:Choice xmlns:p14="http://schemas.microsoft.com/office/powerpoint/2010/main" Requires="p14">
            <p:contentPart p14:bwMode="auto" r:id="rId218">
              <p14:nvContentPartPr>
                <p14:cNvPr id="16" name="Freihand 15">
                  <a:extLst>
                    <a:ext uri="{FF2B5EF4-FFF2-40B4-BE49-F238E27FC236}">
                      <a16:creationId xmlns:a16="http://schemas.microsoft.com/office/drawing/2014/main" id="{A3BCCF49-62F5-4CB7-AFFB-5AA1393B7C57}"/>
                    </a:ext>
                  </a:extLst>
                </p14:cNvPr>
                <p14:cNvContentPartPr/>
                <p14:nvPr/>
              </p14:nvContentPartPr>
              <p14:xfrm>
                <a:off x="6300120" y="967920"/>
                <a:ext cx="21960" cy="30240"/>
              </p14:xfrm>
            </p:contentPart>
          </mc:Choice>
          <mc:Fallback>
            <p:pic>
              <p:nvPicPr>
                <p:cNvPr id="16" name="Freihand 15">
                  <a:extLst>
                    <a:ext uri="{FF2B5EF4-FFF2-40B4-BE49-F238E27FC236}">
                      <a16:creationId xmlns:a16="http://schemas.microsoft.com/office/drawing/2014/main" id="{A3BCCF49-62F5-4CB7-AFFB-5AA1393B7C57}"/>
                    </a:ext>
                  </a:extLst>
                </p:cNvPr>
                <p:cNvPicPr/>
                <p:nvPr/>
              </p:nvPicPr>
              <p:blipFill>
                <a:blip r:embed="rId219"/>
                <a:stretch>
                  <a:fillRect/>
                </a:stretch>
              </p:blipFill>
              <p:spPr>
                <a:xfrm>
                  <a:off x="6295800" y="963600"/>
                  <a:ext cx="30600" cy="38880"/>
                </a:xfrm>
                <a:prstGeom prst="rect">
                  <a:avLst/>
                </a:prstGeom>
              </p:spPr>
            </p:pic>
          </mc:Fallback>
        </mc:AlternateContent>
        <mc:AlternateContent xmlns:mc="http://schemas.openxmlformats.org/markup-compatibility/2006">
          <mc:Choice xmlns:p14="http://schemas.microsoft.com/office/powerpoint/2010/main" Requires="p14">
            <p:contentPart p14:bwMode="auto" r:id="rId220">
              <p14:nvContentPartPr>
                <p14:cNvPr id="17" name="Freihand 16">
                  <a:extLst>
                    <a:ext uri="{FF2B5EF4-FFF2-40B4-BE49-F238E27FC236}">
                      <a16:creationId xmlns:a16="http://schemas.microsoft.com/office/drawing/2014/main" id="{F5834C5D-CE59-40FA-A122-7967CD247030}"/>
                    </a:ext>
                  </a:extLst>
                </p14:cNvPr>
                <p14:cNvContentPartPr/>
                <p14:nvPr/>
              </p14:nvContentPartPr>
              <p14:xfrm>
                <a:off x="6269160" y="868200"/>
                <a:ext cx="47880" cy="34920"/>
              </p14:xfrm>
            </p:contentPart>
          </mc:Choice>
          <mc:Fallback>
            <p:pic>
              <p:nvPicPr>
                <p:cNvPr id="17" name="Freihand 16">
                  <a:extLst>
                    <a:ext uri="{FF2B5EF4-FFF2-40B4-BE49-F238E27FC236}">
                      <a16:creationId xmlns:a16="http://schemas.microsoft.com/office/drawing/2014/main" id="{F5834C5D-CE59-40FA-A122-7967CD247030}"/>
                    </a:ext>
                  </a:extLst>
                </p:cNvPr>
                <p:cNvPicPr/>
                <p:nvPr/>
              </p:nvPicPr>
              <p:blipFill>
                <a:blip r:embed="rId221"/>
                <a:stretch>
                  <a:fillRect/>
                </a:stretch>
              </p:blipFill>
              <p:spPr>
                <a:xfrm>
                  <a:off x="6264840" y="863880"/>
                  <a:ext cx="56520" cy="43560"/>
                </a:xfrm>
                <a:prstGeom prst="rect">
                  <a:avLst/>
                </a:prstGeom>
              </p:spPr>
            </p:pic>
          </mc:Fallback>
        </mc:AlternateContent>
        <mc:AlternateContent xmlns:mc="http://schemas.openxmlformats.org/markup-compatibility/2006">
          <mc:Choice xmlns:p14="http://schemas.microsoft.com/office/powerpoint/2010/main" Requires="p14">
            <p:contentPart p14:bwMode="auto" r:id="rId222">
              <p14:nvContentPartPr>
                <p14:cNvPr id="18" name="Freihand 17">
                  <a:extLst>
                    <a:ext uri="{FF2B5EF4-FFF2-40B4-BE49-F238E27FC236}">
                      <a16:creationId xmlns:a16="http://schemas.microsoft.com/office/drawing/2014/main" id="{2A78A939-F78F-4DC8-9398-A86F88CF2D90}"/>
                    </a:ext>
                  </a:extLst>
                </p14:cNvPr>
                <p14:cNvContentPartPr/>
                <p14:nvPr/>
              </p14:nvContentPartPr>
              <p14:xfrm>
                <a:off x="6347640" y="890880"/>
                <a:ext cx="67320" cy="113760"/>
              </p14:xfrm>
            </p:contentPart>
          </mc:Choice>
          <mc:Fallback>
            <p:pic>
              <p:nvPicPr>
                <p:cNvPr id="18" name="Freihand 17">
                  <a:extLst>
                    <a:ext uri="{FF2B5EF4-FFF2-40B4-BE49-F238E27FC236}">
                      <a16:creationId xmlns:a16="http://schemas.microsoft.com/office/drawing/2014/main" id="{2A78A939-F78F-4DC8-9398-A86F88CF2D90}"/>
                    </a:ext>
                  </a:extLst>
                </p:cNvPr>
                <p:cNvPicPr/>
                <p:nvPr/>
              </p:nvPicPr>
              <p:blipFill>
                <a:blip r:embed="rId223"/>
                <a:stretch>
                  <a:fillRect/>
                </a:stretch>
              </p:blipFill>
              <p:spPr>
                <a:xfrm>
                  <a:off x="6343320" y="886560"/>
                  <a:ext cx="75960" cy="122400"/>
                </a:xfrm>
                <a:prstGeom prst="rect">
                  <a:avLst/>
                </a:prstGeom>
              </p:spPr>
            </p:pic>
          </mc:Fallback>
        </mc:AlternateContent>
        <mc:AlternateContent xmlns:mc="http://schemas.openxmlformats.org/markup-compatibility/2006">
          <mc:Choice xmlns:p14="http://schemas.microsoft.com/office/powerpoint/2010/main" Requires="p14">
            <p:contentPart p14:bwMode="auto" r:id="rId224">
              <p14:nvContentPartPr>
                <p14:cNvPr id="19" name="Freihand 18">
                  <a:extLst>
                    <a:ext uri="{FF2B5EF4-FFF2-40B4-BE49-F238E27FC236}">
                      <a16:creationId xmlns:a16="http://schemas.microsoft.com/office/drawing/2014/main" id="{96F7F153-4DDA-46AA-BEC7-5A40B0DEAA4B}"/>
                    </a:ext>
                  </a:extLst>
                </p14:cNvPr>
                <p14:cNvContentPartPr/>
                <p14:nvPr/>
              </p14:nvContentPartPr>
              <p14:xfrm>
                <a:off x="6436560" y="805920"/>
                <a:ext cx="75240" cy="157680"/>
              </p14:xfrm>
            </p:contentPart>
          </mc:Choice>
          <mc:Fallback>
            <p:pic>
              <p:nvPicPr>
                <p:cNvPr id="19" name="Freihand 18">
                  <a:extLst>
                    <a:ext uri="{FF2B5EF4-FFF2-40B4-BE49-F238E27FC236}">
                      <a16:creationId xmlns:a16="http://schemas.microsoft.com/office/drawing/2014/main" id="{96F7F153-4DDA-46AA-BEC7-5A40B0DEAA4B}"/>
                    </a:ext>
                  </a:extLst>
                </p:cNvPr>
                <p:cNvPicPr/>
                <p:nvPr/>
              </p:nvPicPr>
              <p:blipFill>
                <a:blip r:embed="rId225"/>
                <a:stretch>
                  <a:fillRect/>
                </a:stretch>
              </p:blipFill>
              <p:spPr>
                <a:xfrm>
                  <a:off x="6432240" y="801600"/>
                  <a:ext cx="83880" cy="166320"/>
                </a:xfrm>
                <a:prstGeom prst="rect">
                  <a:avLst/>
                </a:prstGeom>
              </p:spPr>
            </p:pic>
          </mc:Fallback>
        </mc:AlternateContent>
        <mc:AlternateContent xmlns:mc="http://schemas.openxmlformats.org/markup-compatibility/2006">
          <mc:Choice xmlns:p14="http://schemas.microsoft.com/office/powerpoint/2010/main" Requires="p14">
            <p:contentPart p14:bwMode="auto" r:id="rId226">
              <p14:nvContentPartPr>
                <p14:cNvPr id="21" name="Freihand 20">
                  <a:extLst>
                    <a:ext uri="{FF2B5EF4-FFF2-40B4-BE49-F238E27FC236}">
                      <a16:creationId xmlns:a16="http://schemas.microsoft.com/office/drawing/2014/main" id="{53A35120-681B-44F7-9CA6-0B0707BB50E1}"/>
                    </a:ext>
                  </a:extLst>
                </p14:cNvPr>
                <p14:cNvContentPartPr/>
                <p14:nvPr/>
              </p14:nvContentPartPr>
              <p14:xfrm>
                <a:off x="6674160" y="768120"/>
                <a:ext cx="80640" cy="149040"/>
              </p14:xfrm>
            </p:contentPart>
          </mc:Choice>
          <mc:Fallback>
            <p:pic>
              <p:nvPicPr>
                <p:cNvPr id="21" name="Freihand 20">
                  <a:extLst>
                    <a:ext uri="{FF2B5EF4-FFF2-40B4-BE49-F238E27FC236}">
                      <a16:creationId xmlns:a16="http://schemas.microsoft.com/office/drawing/2014/main" id="{53A35120-681B-44F7-9CA6-0B0707BB50E1}"/>
                    </a:ext>
                  </a:extLst>
                </p:cNvPr>
                <p:cNvPicPr/>
                <p:nvPr/>
              </p:nvPicPr>
              <p:blipFill>
                <a:blip r:embed="rId227"/>
                <a:stretch>
                  <a:fillRect/>
                </a:stretch>
              </p:blipFill>
              <p:spPr>
                <a:xfrm>
                  <a:off x="6669840" y="763800"/>
                  <a:ext cx="89280" cy="157680"/>
                </a:xfrm>
                <a:prstGeom prst="rect">
                  <a:avLst/>
                </a:prstGeom>
              </p:spPr>
            </p:pic>
          </mc:Fallback>
        </mc:AlternateContent>
        <mc:AlternateContent xmlns:mc="http://schemas.openxmlformats.org/markup-compatibility/2006">
          <mc:Choice xmlns:p14="http://schemas.microsoft.com/office/powerpoint/2010/main" Requires="p14">
            <p:contentPart p14:bwMode="auto" r:id="rId228">
              <p14:nvContentPartPr>
                <p14:cNvPr id="22" name="Freihand 21">
                  <a:extLst>
                    <a:ext uri="{FF2B5EF4-FFF2-40B4-BE49-F238E27FC236}">
                      <a16:creationId xmlns:a16="http://schemas.microsoft.com/office/drawing/2014/main" id="{D4DC9035-25FB-4D62-B721-5CD6E7AC16F2}"/>
                    </a:ext>
                  </a:extLst>
                </p14:cNvPr>
                <p14:cNvContentPartPr/>
                <p14:nvPr/>
              </p14:nvContentPartPr>
              <p14:xfrm>
                <a:off x="6769920" y="641040"/>
                <a:ext cx="254880" cy="240120"/>
              </p14:xfrm>
            </p:contentPart>
          </mc:Choice>
          <mc:Fallback>
            <p:pic>
              <p:nvPicPr>
                <p:cNvPr id="22" name="Freihand 21">
                  <a:extLst>
                    <a:ext uri="{FF2B5EF4-FFF2-40B4-BE49-F238E27FC236}">
                      <a16:creationId xmlns:a16="http://schemas.microsoft.com/office/drawing/2014/main" id="{D4DC9035-25FB-4D62-B721-5CD6E7AC16F2}"/>
                    </a:ext>
                  </a:extLst>
                </p:cNvPr>
                <p:cNvPicPr/>
                <p:nvPr/>
              </p:nvPicPr>
              <p:blipFill>
                <a:blip r:embed="rId229"/>
                <a:stretch>
                  <a:fillRect/>
                </a:stretch>
              </p:blipFill>
              <p:spPr>
                <a:xfrm>
                  <a:off x="6765600" y="636720"/>
                  <a:ext cx="263520" cy="248760"/>
                </a:xfrm>
                <a:prstGeom prst="rect">
                  <a:avLst/>
                </a:prstGeom>
              </p:spPr>
            </p:pic>
          </mc:Fallback>
        </mc:AlternateContent>
        <mc:AlternateContent xmlns:mc="http://schemas.openxmlformats.org/markup-compatibility/2006">
          <mc:Choice xmlns:p14="http://schemas.microsoft.com/office/powerpoint/2010/main" Requires="p14">
            <p:contentPart p14:bwMode="auto" r:id="rId230">
              <p14:nvContentPartPr>
                <p14:cNvPr id="23" name="Freihand 22">
                  <a:extLst>
                    <a:ext uri="{FF2B5EF4-FFF2-40B4-BE49-F238E27FC236}">
                      <a16:creationId xmlns:a16="http://schemas.microsoft.com/office/drawing/2014/main" id="{A48F97CE-426F-4767-94AD-7F9646A97A39}"/>
                    </a:ext>
                  </a:extLst>
                </p14:cNvPr>
                <p14:cNvContentPartPr/>
                <p14:nvPr/>
              </p14:nvContentPartPr>
              <p14:xfrm>
                <a:off x="6902040" y="674880"/>
                <a:ext cx="360" cy="360"/>
              </p14:xfrm>
            </p:contentPart>
          </mc:Choice>
          <mc:Fallback>
            <p:pic>
              <p:nvPicPr>
                <p:cNvPr id="23" name="Freihand 22">
                  <a:extLst>
                    <a:ext uri="{FF2B5EF4-FFF2-40B4-BE49-F238E27FC236}">
                      <a16:creationId xmlns:a16="http://schemas.microsoft.com/office/drawing/2014/main" id="{A48F97CE-426F-4767-94AD-7F9646A97A39}"/>
                    </a:ext>
                  </a:extLst>
                </p:cNvPr>
                <p:cNvPicPr/>
                <p:nvPr/>
              </p:nvPicPr>
              <p:blipFill>
                <a:blip r:embed="rId58"/>
                <a:stretch>
                  <a:fillRect/>
                </a:stretch>
              </p:blipFill>
              <p:spPr>
                <a:xfrm>
                  <a:off x="6897720" y="670560"/>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231">
              <p14:nvContentPartPr>
                <p14:cNvPr id="25" name="Freihand 24">
                  <a:extLst>
                    <a:ext uri="{FF2B5EF4-FFF2-40B4-BE49-F238E27FC236}">
                      <a16:creationId xmlns:a16="http://schemas.microsoft.com/office/drawing/2014/main" id="{444DC573-08CB-434A-BEBC-6E547ADCA74B}"/>
                    </a:ext>
                  </a:extLst>
                </p14:cNvPr>
                <p14:cNvContentPartPr/>
                <p14:nvPr/>
              </p14:nvContentPartPr>
              <p14:xfrm>
                <a:off x="7194360" y="617280"/>
                <a:ext cx="159840" cy="154440"/>
              </p14:xfrm>
            </p:contentPart>
          </mc:Choice>
          <mc:Fallback>
            <p:pic>
              <p:nvPicPr>
                <p:cNvPr id="25" name="Freihand 24">
                  <a:extLst>
                    <a:ext uri="{FF2B5EF4-FFF2-40B4-BE49-F238E27FC236}">
                      <a16:creationId xmlns:a16="http://schemas.microsoft.com/office/drawing/2014/main" id="{444DC573-08CB-434A-BEBC-6E547ADCA74B}"/>
                    </a:ext>
                  </a:extLst>
                </p:cNvPr>
                <p:cNvPicPr/>
                <p:nvPr/>
              </p:nvPicPr>
              <p:blipFill>
                <a:blip r:embed="rId232"/>
                <a:stretch>
                  <a:fillRect/>
                </a:stretch>
              </p:blipFill>
              <p:spPr>
                <a:xfrm>
                  <a:off x="7190040" y="612960"/>
                  <a:ext cx="168480" cy="163080"/>
                </a:xfrm>
                <a:prstGeom prst="rect">
                  <a:avLst/>
                </a:prstGeom>
              </p:spPr>
            </p:pic>
          </mc:Fallback>
        </mc:AlternateContent>
        <mc:AlternateContent xmlns:mc="http://schemas.openxmlformats.org/markup-compatibility/2006">
          <mc:Choice xmlns:p14="http://schemas.microsoft.com/office/powerpoint/2010/main" Requires="p14">
            <p:contentPart p14:bwMode="auto" r:id="rId233">
              <p14:nvContentPartPr>
                <p14:cNvPr id="26" name="Freihand 25">
                  <a:extLst>
                    <a:ext uri="{FF2B5EF4-FFF2-40B4-BE49-F238E27FC236}">
                      <a16:creationId xmlns:a16="http://schemas.microsoft.com/office/drawing/2014/main" id="{1436401D-38D8-44C0-83C6-951F4604D74E}"/>
                    </a:ext>
                  </a:extLst>
                </p14:cNvPr>
                <p14:cNvContentPartPr/>
                <p14:nvPr/>
              </p14:nvContentPartPr>
              <p14:xfrm>
                <a:off x="7359960" y="608640"/>
                <a:ext cx="69120" cy="113400"/>
              </p14:xfrm>
            </p:contentPart>
          </mc:Choice>
          <mc:Fallback>
            <p:pic>
              <p:nvPicPr>
                <p:cNvPr id="26" name="Freihand 25">
                  <a:extLst>
                    <a:ext uri="{FF2B5EF4-FFF2-40B4-BE49-F238E27FC236}">
                      <a16:creationId xmlns:a16="http://schemas.microsoft.com/office/drawing/2014/main" id="{1436401D-38D8-44C0-83C6-951F4604D74E}"/>
                    </a:ext>
                  </a:extLst>
                </p:cNvPr>
                <p:cNvPicPr/>
                <p:nvPr/>
              </p:nvPicPr>
              <p:blipFill>
                <a:blip r:embed="rId234"/>
                <a:stretch>
                  <a:fillRect/>
                </a:stretch>
              </p:blipFill>
              <p:spPr>
                <a:xfrm>
                  <a:off x="7355640" y="604320"/>
                  <a:ext cx="77760" cy="122040"/>
                </a:xfrm>
                <a:prstGeom prst="rect">
                  <a:avLst/>
                </a:prstGeom>
              </p:spPr>
            </p:pic>
          </mc:Fallback>
        </mc:AlternateContent>
        <mc:AlternateContent xmlns:mc="http://schemas.openxmlformats.org/markup-compatibility/2006">
          <mc:Choice xmlns:p14="http://schemas.microsoft.com/office/powerpoint/2010/main" Requires="p14">
            <p:contentPart p14:bwMode="auto" r:id="rId235">
              <p14:nvContentPartPr>
                <p14:cNvPr id="28" name="Freihand 27">
                  <a:extLst>
                    <a:ext uri="{FF2B5EF4-FFF2-40B4-BE49-F238E27FC236}">
                      <a16:creationId xmlns:a16="http://schemas.microsoft.com/office/drawing/2014/main" id="{FBA0E2E8-879D-405D-8383-9235A07B286C}"/>
                    </a:ext>
                  </a:extLst>
                </p14:cNvPr>
                <p14:cNvContentPartPr/>
                <p14:nvPr/>
              </p14:nvContentPartPr>
              <p14:xfrm>
                <a:off x="7193640" y="598200"/>
                <a:ext cx="155520" cy="237600"/>
              </p14:xfrm>
            </p:contentPart>
          </mc:Choice>
          <mc:Fallback>
            <p:pic>
              <p:nvPicPr>
                <p:cNvPr id="28" name="Freihand 27">
                  <a:extLst>
                    <a:ext uri="{FF2B5EF4-FFF2-40B4-BE49-F238E27FC236}">
                      <a16:creationId xmlns:a16="http://schemas.microsoft.com/office/drawing/2014/main" id="{FBA0E2E8-879D-405D-8383-9235A07B286C}"/>
                    </a:ext>
                  </a:extLst>
                </p:cNvPr>
                <p:cNvPicPr/>
                <p:nvPr/>
              </p:nvPicPr>
              <p:blipFill>
                <a:blip r:embed="rId236"/>
                <a:stretch>
                  <a:fillRect/>
                </a:stretch>
              </p:blipFill>
              <p:spPr>
                <a:xfrm>
                  <a:off x="7189320" y="593880"/>
                  <a:ext cx="164160" cy="246240"/>
                </a:xfrm>
                <a:prstGeom prst="rect">
                  <a:avLst/>
                </a:prstGeom>
              </p:spPr>
            </p:pic>
          </mc:Fallback>
        </mc:AlternateContent>
        <mc:AlternateContent xmlns:mc="http://schemas.openxmlformats.org/markup-compatibility/2006">
          <mc:Choice xmlns:p14="http://schemas.microsoft.com/office/powerpoint/2010/main" Requires="p14">
            <p:contentPart p14:bwMode="auto" r:id="rId237">
              <p14:nvContentPartPr>
                <p14:cNvPr id="29" name="Freihand 28">
                  <a:extLst>
                    <a:ext uri="{FF2B5EF4-FFF2-40B4-BE49-F238E27FC236}">
                      <a16:creationId xmlns:a16="http://schemas.microsoft.com/office/drawing/2014/main" id="{8939A7B8-C340-4EDD-AA96-59D826171E29}"/>
                    </a:ext>
                  </a:extLst>
                </p14:cNvPr>
                <p14:cNvContentPartPr/>
                <p14:nvPr/>
              </p14:nvContentPartPr>
              <p14:xfrm>
                <a:off x="7378680" y="525480"/>
                <a:ext cx="93960" cy="249840"/>
              </p14:xfrm>
            </p:contentPart>
          </mc:Choice>
          <mc:Fallback>
            <p:pic>
              <p:nvPicPr>
                <p:cNvPr id="29" name="Freihand 28">
                  <a:extLst>
                    <a:ext uri="{FF2B5EF4-FFF2-40B4-BE49-F238E27FC236}">
                      <a16:creationId xmlns:a16="http://schemas.microsoft.com/office/drawing/2014/main" id="{8939A7B8-C340-4EDD-AA96-59D826171E29}"/>
                    </a:ext>
                  </a:extLst>
                </p:cNvPr>
                <p:cNvPicPr/>
                <p:nvPr/>
              </p:nvPicPr>
              <p:blipFill>
                <a:blip r:embed="rId238"/>
                <a:stretch>
                  <a:fillRect/>
                </a:stretch>
              </p:blipFill>
              <p:spPr>
                <a:xfrm>
                  <a:off x="7374360" y="521160"/>
                  <a:ext cx="102600" cy="258480"/>
                </a:xfrm>
                <a:prstGeom prst="rect">
                  <a:avLst/>
                </a:prstGeom>
              </p:spPr>
            </p:pic>
          </mc:Fallback>
        </mc:AlternateContent>
        <mc:AlternateContent xmlns:mc="http://schemas.openxmlformats.org/markup-compatibility/2006">
          <mc:Choice xmlns:p14="http://schemas.microsoft.com/office/powerpoint/2010/main" Requires="p14">
            <p:contentPart p14:bwMode="auto" r:id="rId239">
              <p14:nvContentPartPr>
                <p14:cNvPr id="30" name="Freihand 29">
                  <a:extLst>
                    <a:ext uri="{FF2B5EF4-FFF2-40B4-BE49-F238E27FC236}">
                      <a16:creationId xmlns:a16="http://schemas.microsoft.com/office/drawing/2014/main" id="{B6772789-38B6-4C58-879C-2A7BD053206C}"/>
                    </a:ext>
                  </a:extLst>
                </p14:cNvPr>
                <p14:cNvContentPartPr/>
                <p14:nvPr/>
              </p14:nvContentPartPr>
              <p14:xfrm>
                <a:off x="7394520" y="633840"/>
                <a:ext cx="79200" cy="25560"/>
              </p14:xfrm>
            </p:contentPart>
          </mc:Choice>
          <mc:Fallback>
            <p:pic>
              <p:nvPicPr>
                <p:cNvPr id="30" name="Freihand 29">
                  <a:extLst>
                    <a:ext uri="{FF2B5EF4-FFF2-40B4-BE49-F238E27FC236}">
                      <a16:creationId xmlns:a16="http://schemas.microsoft.com/office/drawing/2014/main" id="{B6772789-38B6-4C58-879C-2A7BD053206C}"/>
                    </a:ext>
                  </a:extLst>
                </p:cNvPr>
                <p:cNvPicPr/>
                <p:nvPr/>
              </p:nvPicPr>
              <p:blipFill>
                <a:blip r:embed="rId240"/>
                <a:stretch>
                  <a:fillRect/>
                </a:stretch>
              </p:blipFill>
              <p:spPr>
                <a:xfrm>
                  <a:off x="7390200" y="629520"/>
                  <a:ext cx="87840" cy="34200"/>
                </a:xfrm>
                <a:prstGeom prst="rect">
                  <a:avLst/>
                </a:prstGeom>
              </p:spPr>
            </p:pic>
          </mc:Fallback>
        </mc:AlternateContent>
        <mc:AlternateContent xmlns:mc="http://schemas.openxmlformats.org/markup-compatibility/2006">
          <mc:Choice xmlns:p14="http://schemas.microsoft.com/office/powerpoint/2010/main" Requires="p14">
            <p:contentPart p14:bwMode="auto" r:id="rId241">
              <p14:nvContentPartPr>
                <p14:cNvPr id="32" name="Freihand 31">
                  <a:extLst>
                    <a:ext uri="{FF2B5EF4-FFF2-40B4-BE49-F238E27FC236}">
                      <a16:creationId xmlns:a16="http://schemas.microsoft.com/office/drawing/2014/main" id="{6D38618D-C5DF-4DA6-BD29-3A2BE5998410}"/>
                    </a:ext>
                  </a:extLst>
                </p14:cNvPr>
                <p14:cNvContentPartPr/>
                <p14:nvPr/>
              </p14:nvContentPartPr>
              <p14:xfrm>
                <a:off x="7359600" y="552120"/>
                <a:ext cx="110160" cy="201960"/>
              </p14:xfrm>
            </p:contentPart>
          </mc:Choice>
          <mc:Fallback>
            <p:pic>
              <p:nvPicPr>
                <p:cNvPr id="32" name="Freihand 31">
                  <a:extLst>
                    <a:ext uri="{FF2B5EF4-FFF2-40B4-BE49-F238E27FC236}">
                      <a16:creationId xmlns:a16="http://schemas.microsoft.com/office/drawing/2014/main" id="{6D38618D-C5DF-4DA6-BD29-3A2BE5998410}"/>
                    </a:ext>
                  </a:extLst>
                </p:cNvPr>
                <p:cNvPicPr/>
                <p:nvPr/>
              </p:nvPicPr>
              <p:blipFill>
                <a:blip r:embed="rId242"/>
                <a:stretch>
                  <a:fillRect/>
                </a:stretch>
              </p:blipFill>
              <p:spPr>
                <a:xfrm>
                  <a:off x="7355280" y="547800"/>
                  <a:ext cx="118800" cy="210600"/>
                </a:xfrm>
                <a:prstGeom prst="rect">
                  <a:avLst/>
                </a:prstGeom>
              </p:spPr>
            </p:pic>
          </mc:Fallback>
        </mc:AlternateContent>
        <mc:AlternateContent xmlns:mc="http://schemas.openxmlformats.org/markup-compatibility/2006">
          <mc:Choice xmlns:p14="http://schemas.microsoft.com/office/powerpoint/2010/main" Requires="p14">
            <p:contentPart p14:bwMode="auto" r:id="rId243">
              <p14:nvContentPartPr>
                <p14:cNvPr id="33" name="Freihand 32">
                  <a:extLst>
                    <a:ext uri="{FF2B5EF4-FFF2-40B4-BE49-F238E27FC236}">
                      <a16:creationId xmlns:a16="http://schemas.microsoft.com/office/drawing/2014/main" id="{6DF1E984-711A-4343-BC37-F7C824A8441B}"/>
                    </a:ext>
                  </a:extLst>
                </p14:cNvPr>
                <p14:cNvContentPartPr/>
                <p14:nvPr/>
              </p14:nvContentPartPr>
              <p14:xfrm>
                <a:off x="7478400" y="503880"/>
                <a:ext cx="101160" cy="177120"/>
              </p14:xfrm>
            </p:contentPart>
          </mc:Choice>
          <mc:Fallback>
            <p:pic>
              <p:nvPicPr>
                <p:cNvPr id="33" name="Freihand 32">
                  <a:extLst>
                    <a:ext uri="{FF2B5EF4-FFF2-40B4-BE49-F238E27FC236}">
                      <a16:creationId xmlns:a16="http://schemas.microsoft.com/office/drawing/2014/main" id="{6DF1E984-711A-4343-BC37-F7C824A8441B}"/>
                    </a:ext>
                  </a:extLst>
                </p:cNvPr>
                <p:cNvPicPr/>
                <p:nvPr/>
              </p:nvPicPr>
              <p:blipFill>
                <a:blip r:embed="rId244"/>
                <a:stretch>
                  <a:fillRect/>
                </a:stretch>
              </p:blipFill>
              <p:spPr>
                <a:xfrm>
                  <a:off x="7474080" y="499560"/>
                  <a:ext cx="109800" cy="185760"/>
                </a:xfrm>
                <a:prstGeom prst="rect">
                  <a:avLst/>
                </a:prstGeom>
              </p:spPr>
            </p:pic>
          </mc:Fallback>
        </mc:AlternateContent>
        <mc:AlternateContent xmlns:mc="http://schemas.openxmlformats.org/markup-compatibility/2006">
          <mc:Choice xmlns:p14="http://schemas.microsoft.com/office/powerpoint/2010/main" Requires="p14">
            <p:contentPart p14:bwMode="auto" r:id="rId245">
              <p14:nvContentPartPr>
                <p14:cNvPr id="34" name="Freihand 33">
                  <a:extLst>
                    <a:ext uri="{FF2B5EF4-FFF2-40B4-BE49-F238E27FC236}">
                      <a16:creationId xmlns:a16="http://schemas.microsoft.com/office/drawing/2014/main" id="{F6843804-B152-4BAC-87E1-182A28DE91A0}"/>
                    </a:ext>
                  </a:extLst>
                </p14:cNvPr>
                <p14:cNvContentPartPr/>
                <p14:nvPr/>
              </p14:nvContentPartPr>
              <p14:xfrm>
                <a:off x="7507920" y="587760"/>
                <a:ext cx="91800" cy="42120"/>
              </p14:xfrm>
            </p:contentPart>
          </mc:Choice>
          <mc:Fallback>
            <p:pic>
              <p:nvPicPr>
                <p:cNvPr id="34" name="Freihand 33">
                  <a:extLst>
                    <a:ext uri="{FF2B5EF4-FFF2-40B4-BE49-F238E27FC236}">
                      <a16:creationId xmlns:a16="http://schemas.microsoft.com/office/drawing/2014/main" id="{F6843804-B152-4BAC-87E1-182A28DE91A0}"/>
                    </a:ext>
                  </a:extLst>
                </p:cNvPr>
                <p:cNvPicPr/>
                <p:nvPr/>
              </p:nvPicPr>
              <p:blipFill>
                <a:blip r:embed="rId246"/>
                <a:stretch>
                  <a:fillRect/>
                </a:stretch>
              </p:blipFill>
              <p:spPr>
                <a:xfrm>
                  <a:off x="7503600" y="583440"/>
                  <a:ext cx="100440" cy="50760"/>
                </a:xfrm>
                <a:prstGeom prst="rect">
                  <a:avLst/>
                </a:prstGeom>
              </p:spPr>
            </p:pic>
          </mc:Fallback>
        </mc:AlternateContent>
        <mc:AlternateContent xmlns:mc="http://schemas.openxmlformats.org/markup-compatibility/2006">
          <mc:Choice xmlns:p14="http://schemas.microsoft.com/office/powerpoint/2010/main" Requires="p14">
            <p:contentPart p14:bwMode="auto" r:id="rId247">
              <p14:nvContentPartPr>
                <p14:cNvPr id="35" name="Freihand 34">
                  <a:extLst>
                    <a:ext uri="{FF2B5EF4-FFF2-40B4-BE49-F238E27FC236}">
                      <a16:creationId xmlns:a16="http://schemas.microsoft.com/office/drawing/2014/main" id="{5E8CDB4C-52B4-4BAA-B99E-C7A381F265C7}"/>
                    </a:ext>
                  </a:extLst>
                </p14:cNvPr>
                <p14:cNvContentPartPr/>
                <p14:nvPr/>
              </p14:nvContentPartPr>
              <p14:xfrm>
                <a:off x="7601880" y="482280"/>
                <a:ext cx="131040" cy="189000"/>
              </p14:xfrm>
            </p:contentPart>
          </mc:Choice>
          <mc:Fallback>
            <p:pic>
              <p:nvPicPr>
                <p:cNvPr id="35" name="Freihand 34">
                  <a:extLst>
                    <a:ext uri="{FF2B5EF4-FFF2-40B4-BE49-F238E27FC236}">
                      <a16:creationId xmlns:a16="http://schemas.microsoft.com/office/drawing/2014/main" id="{5E8CDB4C-52B4-4BAA-B99E-C7A381F265C7}"/>
                    </a:ext>
                  </a:extLst>
                </p:cNvPr>
                <p:cNvPicPr/>
                <p:nvPr/>
              </p:nvPicPr>
              <p:blipFill>
                <a:blip r:embed="rId248"/>
                <a:stretch>
                  <a:fillRect/>
                </a:stretch>
              </p:blipFill>
              <p:spPr>
                <a:xfrm>
                  <a:off x="7597560" y="477960"/>
                  <a:ext cx="139680" cy="197640"/>
                </a:xfrm>
                <a:prstGeom prst="rect">
                  <a:avLst/>
                </a:prstGeom>
              </p:spPr>
            </p:pic>
          </mc:Fallback>
        </mc:AlternateContent>
        <mc:AlternateContent xmlns:mc="http://schemas.openxmlformats.org/markup-compatibility/2006">
          <mc:Choice xmlns:p14="http://schemas.microsoft.com/office/powerpoint/2010/main" Requires="p14">
            <p:contentPart p14:bwMode="auto" r:id="rId249">
              <p14:nvContentPartPr>
                <p14:cNvPr id="37" name="Freihand 36">
                  <a:extLst>
                    <a:ext uri="{FF2B5EF4-FFF2-40B4-BE49-F238E27FC236}">
                      <a16:creationId xmlns:a16="http://schemas.microsoft.com/office/drawing/2014/main" id="{814400EC-E7F7-4EBD-817C-84429E2FF247}"/>
                    </a:ext>
                  </a:extLst>
                </p14:cNvPr>
                <p14:cNvContentPartPr/>
                <p14:nvPr/>
              </p14:nvContentPartPr>
              <p14:xfrm>
                <a:off x="7908600" y="498840"/>
                <a:ext cx="100080" cy="125280"/>
              </p14:xfrm>
            </p:contentPart>
          </mc:Choice>
          <mc:Fallback>
            <p:pic>
              <p:nvPicPr>
                <p:cNvPr id="37" name="Freihand 36">
                  <a:extLst>
                    <a:ext uri="{FF2B5EF4-FFF2-40B4-BE49-F238E27FC236}">
                      <a16:creationId xmlns:a16="http://schemas.microsoft.com/office/drawing/2014/main" id="{814400EC-E7F7-4EBD-817C-84429E2FF247}"/>
                    </a:ext>
                  </a:extLst>
                </p:cNvPr>
                <p:cNvPicPr/>
                <p:nvPr/>
              </p:nvPicPr>
              <p:blipFill>
                <a:blip r:embed="rId250"/>
                <a:stretch>
                  <a:fillRect/>
                </a:stretch>
              </p:blipFill>
              <p:spPr>
                <a:xfrm>
                  <a:off x="7904280" y="494520"/>
                  <a:ext cx="108720" cy="133920"/>
                </a:xfrm>
                <a:prstGeom prst="rect">
                  <a:avLst/>
                </a:prstGeom>
              </p:spPr>
            </p:pic>
          </mc:Fallback>
        </mc:AlternateContent>
        <mc:AlternateContent xmlns:mc="http://schemas.openxmlformats.org/markup-compatibility/2006">
          <mc:Choice xmlns:p14="http://schemas.microsoft.com/office/powerpoint/2010/main" Requires="p14">
            <p:contentPart p14:bwMode="auto" r:id="rId251">
              <p14:nvContentPartPr>
                <p14:cNvPr id="38" name="Freihand 37">
                  <a:extLst>
                    <a:ext uri="{FF2B5EF4-FFF2-40B4-BE49-F238E27FC236}">
                      <a16:creationId xmlns:a16="http://schemas.microsoft.com/office/drawing/2014/main" id="{5B5614F0-B2A1-4BB3-B9DA-569EA5D85D2E}"/>
                    </a:ext>
                  </a:extLst>
                </p14:cNvPr>
                <p14:cNvContentPartPr/>
                <p14:nvPr/>
              </p14:nvContentPartPr>
              <p14:xfrm>
                <a:off x="8024160" y="472560"/>
                <a:ext cx="93600" cy="115560"/>
              </p14:xfrm>
            </p:contentPart>
          </mc:Choice>
          <mc:Fallback>
            <p:pic>
              <p:nvPicPr>
                <p:cNvPr id="38" name="Freihand 37">
                  <a:extLst>
                    <a:ext uri="{FF2B5EF4-FFF2-40B4-BE49-F238E27FC236}">
                      <a16:creationId xmlns:a16="http://schemas.microsoft.com/office/drawing/2014/main" id="{5B5614F0-B2A1-4BB3-B9DA-569EA5D85D2E}"/>
                    </a:ext>
                  </a:extLst>
                </p:cNvPr>
                <p:cNvPicPr/>
                <p:nvPr/>
              </p:nvPicPr>
              <p:blipFill>
                <a:blip r:embed="rId252"/>
                <a:stretch>
                  <a:fillRect/>
                </a:stretch>
              </p:blipFill>
              <p:spPr>
                <a:xfrm>
                  <a:off x="8019840" y="468240"/>
                  <a:ext cx="102240" cy="124200"/>
                </a:xfrm>
                <a:prstGeom prst="rect">
                  <a:avLst/>
                </a:prstGeom>
              </p:spPr>
            </p:pic>
          </mc:Fallback>
        </mc:AlternateContent>
        <mc:AlternateContent xmlns:mc="http://schemas.openxmlformats.org/markup-compatibility/2006">
          <mc:Choice xmlns:p14="http://schemas.microsoft.com/office/powerpoint/2010/main" Requires="p14">
            <p:contentPart p14:bwMode="auto" r:id="rId253">
              <p14:nvContentPartPr>
                <p14:cNvPr id="59" name="Freihand 58">
                  <a:extLst>
                    <a:ext uri="{FF2B5EF4-FFF2-40B4-BE49-F238E27FC236}">
                      <a16:creationId xmlns:a16="http://schemas.microsoft.com/office/drawing/2014/main" id="{6AB420B9-C665-450E-9020-55FC89672EAE}"/>
                    </a:ext>
                  </a:extLst>
                </p14:cNvPr>
                <p14:cNvContentPartPr/>
                <p14:nvPr/>
              </p14:nvContentPartPr>
              <p14:xfrm>
                <a:off x="5826000" y="667320"/>
                <a:ext cx="172440" cy="137520"/>
              </p14:xfrm>
            </p:contentPart>
          </mc:Choice>
          <mc:Fallback>
            <p:pic>
              <p:nvPicPr>
                <p:cNvPr id="59" name="Freihand 58">
                  <a:extLst>
                    <a:ext uri="{FF2B5EF4-FFF2-40B4-BE49-F238E27FC236}">
                      <a16:creationId xmlns:a16="http://schemas.microsoft.com/office/drawing/2014/main" id="{6AB420B9-C665-450E-9020-55FC89672EAE}"/>
                    </a:ext>
                  </a:extLst>
                </p:cNvPr>
                <p:cNvPicPr/>
                <p:nvPr/>
              </p:nvPicPr>
              <p:blipFill>
                <a:blip r:embed="rId254"/>
                <a:stretch>
                  <a:fillRect/>
                </a:stretch>
              </p:blipFill>
              <p:spPr>
                <a:xfrm>
                  <a:off x="5821680" y="663000"/>
                  <a:ext cx="181080" cy="146160"/>
                </a:xfrm>
                <a:prstGeom prst="rect">
                  <a:avLst/>
                </a:prstGeom>
              </p:spPr>
            </p:pic>
          </mc:Fallback>
        </mc:AlternateContent>
        <mc:AlternateContent xmlns:mc="http://schemas.openxmlformats.org/markup-compatibility/2006">
          <mc:Choice xmlns:p14="http://schemas.microsoft.com/office/powerpoint/2010/main" Requires="p14">
            <p:contentPart p14:bwMode="auto" r:id="rId255">
              <p14:nvContentPartPr>
                <p14:cNvPr id="60" name="Freihand 59">
                  <a:extLst>
                    <a:ext uri="{FF2B5EF4-FFF2-40B4-BE49-F238E27FC236}">
                      <a16:creationId xmlns:a16="http://schemas.microsoft.com/office/drawing/2014/main" id="{BDF10421-071E-4CAC-9958-ECA546A805F5}"/>
                    </a:ext>
                  </a:extLst>
                </p14:cNvPr>
                <p14:cNvContentPartPr/>
                <p14:nvPr/>
              </p14:nvContentPartPr>
              <p14:xfrm>
                <a:off x="6063240" y="578400"/>
                <a:ext cx="249480" cy="201240"/>
              </p14:xfrm>
            </p:contentPart>
          </mc:Choice>
          <mc:Fallback>
            <p:pic>
              <p:nvPicPr>
                <p:cNvPr id="60" name="Freihand 59">
                  <a:extLst>
                    <a:ext uri="{FF2B5EF4-FFF2-40B4-BE49-F238E27FC236}">
                      <a16:creationId xmlns:a16="http://schemas.microsoft.com/office/drawing/2014/main" id="{BDF10421-071E-4CAC-9958-ECA546A805F5}"/>
                    </a:ext>
                  </a:extLst>
                </p:cNvPr>
                <p:cNvPicPr/>
                <p:nvPr/>
              </p:nvPicPr>
              <p:blipFill>
                <a:blip r:embed="rId256"/>
                <a:stretch>
                  <a:fillRect/>
                </a:stretch>
              </p:blipFill>
              <p:spPr>
                <a:xfrm>
                  <a:off x="6058920" y="574080"/>
                  <a:ext cx="258120" cy="209880"/>
                </a:xfrm>
                <a:prstGeom prst="rect">
                  <a:avLst/>
                </a:prstGeom>
              </p:spPr>
            </p:pic>
          </mc:Fallback>
        </mc:AlternateContent>
        <mc:AlternateContent xmlns:mc="http://schemas.openxmlformats.org/markup-compatibility/2006">
          <mc:Choice xmlns:p14="http://schemas.microsoft.com/office/powerpoint/2010/main" Requires="p14">
            <p:contentPart p14:bwMode="auto" r:id="rId257">
              <p14:nvContentPartPr>
                <p14:cNvPr id="61" name="Freihand 60">
                  <a:extLst>
                    <a:ext uri="{FF2B5EF4-FFF2-40B4-BE49-F238E27FC236}">
                      <a16:creationId xmlns:a16="http://schemas.microsoft.com/office/drawing/2014/main" id="{EAA83A72-BF96-4AA0-979C-3EC8E3EA2509}"/>
                    </a:ext>
                  </a:extLst>
                </p14:cNvPr>
                <p14:cNvContentPartPr/>
                <p14:nvPr/>
              </p14:nvContentPartPr>
              <p14:xfrm>
                <a:off x="6332880" y="513600"/>
                <a:ext cx="273960" cy="202680"/>
              </p14:xfrm>
            </p:contentPart>
          </mc:Choice>
          <mc:Fallback>
            <p:pic>
              <p:nvPicPr>
                <p:cNvPr id="61" name="Freihand 60">
                  <a:extLst>
                    <a:ext uri="{FF2B5EF4-FFF2-40B4-BE49-F238E27FC236}">
                      <a16:creationId xmlns:a16="http://schemas.microsoft.com/office/drawing/2014/main" id="{EAA83A72-BF96-4AA0-979C-3EC8E3EA2509}"/>
                    </a:ext>
                  </a:extLst>
                </p:cNvPr>
                <p:cNvPicPr/>
                <p:nvPr/>
              </p:nvPicPr>
              <p:blipFill>
                <a:blip r:embed="rId258"/>
                <a:stretch>
                  <a:fillRect/>
                </a:stretch>
              </p:blipFill>
              <p:spPr>
                <a:xfrm>
                  <a:off x="6328560" y="509280"/>
                  <a:ext cx="282600" cy="211320"/>
                </a:xfrm>
                <a:prstGeom prst="rect">
                  <a:avLst/>
                </a:prstGeom>
              </p:spPr>
            </p:pic>
          </mc:Fallback>
        </mc:AlternateContent>
        <mc:AlternateContent xmlns:mc="http://schemas.openxmlformats.org/markup-compatibility/2006">
          <mc:Choice xmlns:p14="http://schemas.microsoft.com/office/powerpoint/2010/main" Requires="p14">
            <p:contentPart p14:bwMode="auto" r:id="rId259">
              <p14:nvContentPartPr>
                <p14:cNvPr id="62" name="Freihand 61">
                  <a:extLst>
                    <a:ext uri="{FF2B5EF4-FFF2-40B4-BE49-F238E27FC236}">
                      <a16:creationId xmlns:a16="http://schemas.microsoft.com/office/drawing/2014/main" id="{76CB71FE-2823-4C5D-8957-C5D625DBF867}"/>
                    </a:ext>
                  </a:extLst>
                </p14:cNvPr>
                <p14:cNvContentPartPr/>
                <p14:nvPr/>
              </p14:nvContentPartPr>
              <p14:xfrm>
                <a:off x="6628800" y="574440"/>
                <a:ext cx="80280" cy="69840"/>
              </p14:xfrm>
            </p:contentPart>
          </mc:Choice>
          <mc:Fallback>
            <p:pic>
              <p:nvPicPr>
                <p:cNvPr id="62" name="Freihand 61">
                  <a:extLst>
                    <a:ext uri="{FF2B5EF4-FFF2-40B4-BE49-F238E27FC236}">
                      <a16:creationId xmlns:a16="http://schemas.microsoft.com/office/drawing/2014/main" id="{76CB71FE-2823-4C5D-8957-C5D625DBF867}"/>
                    </a:ext>
                  </a:extLst>
                </p:cNvPr>
                <p:cNvPicPr/>
                <p:nvPr/>
              </p:nvPicPr>
              <p:blipFill>
                <a:blip r:embed="rId260"/>
                <a:stretch>
                  <a:fillRect/>
                </a:stretch>
              </p:blipFill>
              <p:spPr>
                <a:xfrm>
                  <a:off x="6624480" y="570120"/>
                  <a:ext cx="88920" cy="78480"/>
                </a:xfrm>
                <a:prstGeom prst="rect">
                  <a:avLst/>
                </a:prstGeom>
              </p:spPr>
            </p:pic>
          </mc:Fallback>
        </mc:AlternateContent>
        <mc:AlternateContent xmlns:mc="http://schemas.openxmlformats.org/markup-compatibility/2006">
          <mc:Choice xmlns:p14="http://schemas.microsoft.com/office/powerpoint/2010/main" Requires="p14">
            <p:contentPart p14:bwMode="auto" r:id="rId261">
              <p14:nvContentPartPr>
                <p14:cNvPr id="63" name="Freihand 62">
                  <a:extLst>
                    <a:ext uri="{FF2B5EF4-FFF2-40B4-BE49-F238E27FC236}">
                      <a16:creationId xmlns:a16="http://schemas.microsoft.com/office/drawing/2014/main" id="{C5DC1105-DC39-498C-93B5-67E4789BC8D2}"/>
                    </a:ext>
                  </a:extLst>
                </p14:cNvPr>
                <p14:cNvContentPartPr/>
                <p14:nvPr/>
              </p14:nvContentPartPr>
              <p14:xfrm>
                <a:off x="6710160" y="451680"/>
                <a:ext cx="145080" cy="186120"/>
              </p14:xfrm>
            </p:contentPart>
          </mc:Choice>
          <mc:Fallback>
            <p:pic>
              <p:nvPicPr>
                <p:cNvPr id="63" name="Freihand 62">
                  <a:extLst>
                    <a:ext uri="{FF2B5EF4-FFF2-40B4-BE49-F238E27FC236}">
                      <a16:creationId xmlns:a16="http://schemas.microsoft.com/office/drawing/2014/main" id="{C5DC1105-DC39-498C-93B5-67E4789BC8D2}"/>
                    </a:ext>
                  </a:extLst>
                </p:cNvPr>
                <p:cNvPicPr/>
                <p:nvPr/>
              </p:nvPicPr>
              <p:blipFill>
                <a:blip r:embed="rId262"/>
                <a:stretch>
                  <a:fillRect/>
                </a:stretch>
              </p:blipFill>
              <p:spPr>
                <a:xfrm>
                  <a:off x="6705840" y="447360"/>
                  <a:ext cx="153720" cy="194760"/>
                </a:xfrm>
                <a:prstGeom prst="rect">
                  <a:avLst/>
                </a:prstGeom>
              </p:spPr>
            </p:pic>
          </mc:Fallback>
        </mc:AlternateContent>
        <mc:AlternateContent xmlns:mc="http://schemas.openxmlformats.org/markup-compatibility/2006">
          <mc:Choice xmlns:p14="http://schemas.microsoft.com/office/powerpoint/2010/main" Requires="p14">
            <p:contentPart p14:bwMode="auto" r:id="rId263">
              <p14:nvContentPartPr>
                <p14:cNvPr id="64" name="Freihand 63">
                  <a:extLst>
                    <a:ext uri="{FF2B5EF4-FFF2-40B4-BE49-F238E27FC236}">
                      <a16:creationId xmlns:a16="http://schemas.microsoft.com/office/drawing/2014/main" id="{3601BAEA-FD5E-4A64-AD76-FE1EA89005AC}"/>
                    </a:ext>
                  </a:extLst>
                </p14:cNvPr>
                <p14:cNvContentPartPr/>
                <p14:nvPr/>
              </p14:nvContentPartPr>
              <p14:xfrm>
                <a:off x="6854520" y="410640"/>
                <a:ext cx="371520" cy="197280"/>
              </p14:xfrm>
            </p:contentPart>
          </mc:Choice>
          <mc:Fallback>
            <p:pic>
              <p:nvPicPr>
                <p:cNvPr id="64" name="Freihand 63">
                  <a:extLst>
                    <a:ext uri="{FF2B5EF4-FFF2-40B4-BE49-F238E27FC236}">
                      <a16:creationId xmlns:a16="http://schemas.microsoft.com/office/drawing/2014/main" id="{3601BAEA-FD5E-4A64-AD76-FE1EA89005AC}"/>
                    </a:ext>
                  </a:extLst>
                </p:cNvPr>
                <p:cNvPicPr/>
                <p:nvPr/>
              </p:nvPicPr>
              <p:blipFill>
                <a:blip r:embed="rId264"/>
                <a:stretch>
                  <a:fillRect/>
                </a:stretch>
              </p:blipFill>
              <p:spPr>
                <a:xfrm>
                  <a:off x="6850200" y="406320"/>
                  <a:ext cx="380160" cy="205920"/>
                </a:xfrm>
                <a:prstGeom prst="rect">
                  <a:avLst/>
                </a:prstGeom>
              </p:spPr>
            </p:pic>
          </mc:Fallback>
        </mc:AlternateContent>
        <mc:AlternateContent xmlns:mc="http://schemas.openxmlformats.org/markup-compatibility/2006">
          <mc:Choice xmlns:p14="http://schemas.microsoft.com/office/powerpoint/2010/main" Requires="p14">
            <p:contentPart p14:bwMode="auto" r:id="rId265">
              <p14:nvContentPartPr>
                <p14:cNvPr id="77" name="Freihand 76">
                  <a:extLst>
                    <a:ext uri="{FF2B5EF4-FFF2-40B4-BE49-F238E27FC236}">
                      <a16:creationId xmlns:a16="http://schemas.microsoft.com/office/drawing/2014/main" id="{1FA35E55-5571-438B-B5DB-F482E36F3D02}"/>
                    </a:ext>
                  </a:extLst>
                </p14:cNvPr>
                <p14:cNvContentPartPr/>
                <p14:nvPr/>
              </p14:nvContentPartPr>
              <p14:xfrm>
                <a:off x="7875840" y="657600"/>
                <a:ext cx="680040" cy="1252080"/>
              </p14:xfrm>
            </p:contentPart>
          </mc:Choice>
          <mc:Fallback>
            <p:pic>
              <p:nvPicPr>
                <p:cNvPr id="77" name="Freihand 76">
                  <a:extLst>
                    <a:ext uri="{FF2B5EF4-FFF2-40B4-BE49-F238E27FC236}">
                      <a16:creationId xmlns:a16="http://schemas.microsoft.com/office/drawing/2014/main" id="{1FA35E55-5571-438B-B5DB-F482E36F3D02}"/>
                    </a:ext>
                  </a:extLst>
                </p:cNvPr>
                <p:cNvPicPr/>
                <p:nvPr/>
              </p:nvPicPr>
              <p:blipFill>
                <a:blip r:embed="rId266"/>
                <a:stretch>
                  <a:fillRect/>
                </a:stretch>
              </p:blipFill>
              <p:spPr>
                <a:xfrm>
                  <a:off x="7871520" y="653280"/>
                  <a:ext cx="688680" cy="1260720"/>
                </a:xfrm>
                <a:prstGeom prst="rect">
                  <a:avLst/>
                </a:prstGeom>
              </p:spPr>
            </p:pic>
          </mc:Fallback>
        </mc:AlternateContent>
        <mc:AlternateContent xmlns:mc="http://schemas.openxmlformats.org/markup-compatibility/2006">
          <mc:Choice xmlns:p14="http://schemas.microsoft.com/office/powerpoint/2010/main" Requires="p14">
            <p:contentPart p14:bwMode="auto" r:id="rId267">
              <p14:nvContentPartPr>
                <p14:cNvPr id="78" name="Freihand 77">
                  <a:extLst>
                    <a:ext uri="{FF2B5EF4-FFF2-40B4-BE49-F238E27FC236}">
                      <a16:creationId xmlns:a16="http://schemas.microsoft.com/office/drawing/2014/main" id="{34DC4103-6001-4938-9FCE-181125FDE2A4}"/>
                    </a:ext>
                  </a:extLst>
                </p14:cNvPr>
                <p14:cNvContentPartPr/>
                <p14:nvPr/>
              </p14:nvContentPartPr>
              <p14:xfrm>
                <a:off x="7622040" y="1815000"/>
                <a:ext cx="400680" cy="245880"/>
              </p14:xfrm>
            </p:contentPart>
          </mc:Choice>
          <mc:Fallback>
            <p:pic>
              <p:nvPicPr>
                <p:cNvPr id="78" name="Freihand 77">
                  <a:extLst>
                    <a:ext uri="{FF2B5EF4-FFF2-40B4-BE49-F238E27FC236}">
                      <a16:creationId xmlns:a16="http://schemas.microsoft.com/office/drawing/2014/main" id="{34DC4103-6001-4938-9FCE-181125FDE2A4}"/>
                    </a:ext>
                  </a:extLst>
                </p:cNvPr>
                <p:cNvPicPr/>
                <p:nvPr/>
              </p:nvPicPr>
              <p:blipFill>
                <a:blip r:embed="rId268"/>
                <a:stretch>
                  <a:fillRect/>
                </a:stretch>
              </p:blipFill>
              <p:spPr>
                <a:xfrm>
                  <a:off x="7617720" y="1810680"/>
                  <a:ext cx="409320" cy="254520"/>
                </a:xfrm>
                <a:prstGeom prst="rect">
                  <a:avLst/>
                </a:prstGeom>
              </p:spPr>
            </p:pic>
          </mc:Fallback>
        </mc:AlternateContent>
        <mc:AlternateContent xmlns:mc="http://schemas.openxmlformats.org/markup-compatibility/2006">
          <mc:Choice xmlns:p14="http://schemas.microsoft.com/office/powerpoint/2010/main" Requires="p14">
            <p:contentPart p14:bwMode="auto" r:id="rId269">
              <p14:nvContentPartPr>
                <p14:cNvPr id="79" name="Freihand 78">
                  <a:extLst>
                    <a:ext uri="{FF2B5EF4-FFF2-40B4-BE49-F238E27FC236}">
                      <a16:creationId xmlns:a16="http://schemas.microsoft.com/office/drawing/2014/main" id="{339E61FD-689C-4302-B14B-232077DEFC89}"/>
                    </a:ext>
                  </a:extLst>
                </p14:cNvPr>
                <p14:cNvContentPartPr/>
                <p14:nvPr/>
              </p14:nvContentPartPr>
              <p14:xfrm>
                <a:off x="8277600" y="645360"/>
                <a:ext cx="364680" cy="194040"/>
              </p14:xfrm>
            </p:contentPart>
          </mc:Choice>
          <mc:Fallback>
            <p:pic>
              <p:nvPicPr>
                <p:cNvPr id="79" name="Freihand 78">
                  <a:extLst>
                    <a:ext uri="{FF2B5EF4-FFF2-40B4-BE49-F238E27FC236}">
                      <a16:creationId xmlns:a16="http://schemas.microsoft.com/office/drawing/2014/main" id="{339E61FD-689C-4302-B14B-232077DEFC89}"/>
                    </a:ext>
                  </a:extLst>
                </p:cNvPr>
                <p:cNvPicPr/>
                <p:nvPr/>
              </p:nvPicPr>
              <p:blipFill>
                <a:blip r:embed="rId270"/>
                <a:stretch>
                  <a:fillRect/>
                </a:stretch>
              </p:blipFill>
              <p:spPr>
                <a:xfrm>
                  <a:off x="8273280" y="641040"/>
                  <a:ext cx="373320" cy="202680"/>
                </a:xfrm>
                <a:prstGeom prst="rect">
                  <a:avLst/>
                </a:prstGeom>
              </p:spPr>
            </p:pic>
          </mc:Fallback>
        </mc:AlternateContent>
        <mc:AlternateContent xmlns:mc="http://schemas.openxmlformats.org/markup-compatibility/2006">
          <mc:Choice xmlns:p14="http://schemas.microsoft.com/office/powerpoint/2010/main" Requires="p14">
            <p:contentPart p14:bwMode="auto" r:id="rId271">
              <p14:nvContentPartPr>
                <p14:cNvPr id="81" name="Freihand 80">
                  <a:extLst>
                    <a:ext uri="{FF2B5EF4-FFF2-40B4-BE49-F238E27FC236}">
                      <a16:creationId xmlns:a16="http://schemas.microsoft.com/office/drawing/2014/main" id="{B3B0F686-121D-4674-B766-6C2FE5BAA103}"/>
                    </a:ext>
                  </a:extLst>
                </p14:cNvPr>
                <p14:cNvContentPartPr/>
                <p14:nvPr/>
              </p14:nvContentPartPr>
              <p14:xfrm>
                <a:off x="8836320" y="1353840"/>
                <a:ext cx="15840" cy="156960"/>
              </p14:xfrm>
            </p:contentPart>
          </mc:Choice>
          <mc:Fallback>
            <p:pic>
              <p:nvPicPr>
                <p:cNvPr id="81" name="Freihand 80">
                  <a:extLst>
                    <a:ext uri="{FF2B5EF4-FFF2-40B4-BE49-F238E27FC236}">
                      <a16:creationId xmlns:a16="http://schemas.microsoft.com/office/drawing/2014/main" id="{B3B0F686-121D-4674-B766-6C2FE5BAA103}"/>
                    </a:ext>
                  </a:extLst>
                </p:cNvPr>
                <p:cNvPicPr/>
                <p:nvPr/>
              </p:nvPicPr>
              <p:blipFill>
                <a:blip r:embed="rId272"/>
                <a:stretch>
                  <a:fillRect/>
                </a:stretch>
              </p:blipFill>
              <p:spPr>
                <a:xfrm>
                  <a:off x="8832000" y="1349520"/>
                  <a:ext cx="24480" cy="165600"/>
                </a:xfrm>
                <a:prstGeom prst="rect">
                  <a:avLst/>
                </a:prstGeom>
              </p:spPr>
            </p:pic>
          </mc:Fallback>
        </mc:AlternateContent>
        <mc:AlternateContent xmlns:mc="http://schemas.openxmlformats.org/markup-compatibility/2006">
          <mc:Choice xmlns:p14="http://schemas.microsoft.com/office/powerpoint/2010/main" Requires="p14">
            <p:contentPart p14:bwMode="auto" r:id="rId273">
              <p14:nvContentPartPr>
                <p14:cNvPr id="82" name="Freihand 81">
                  <a:extLst>
                    <a:ext uri="{FF2B5EF4-FFF2-40B4-BE49-F238E27FC236}">
                      <a16:creationId xmlns:a16="http://schemas.microsoft.com/office/drawing/2014/main" id="{ED89B438-7741-4886-AA8B-AB5F479682C4}"/>
                    </a:ext>
                  </a:extLst>
                </p14:cNvPr>
                <p14:cNvContentPartPr/>
                <p14:nvPr/>
              </p14:nvContentPartPr>
              <p14:xfrm>
                <a:off x="8695920" y="1323960"/>
                <a:ext cx="204840" cy="192960"/>
              </p14:xfrm>
            </p:contentPart>
          </mc:Choice>
          <mc:Fallback>
            <p:pic>
              <p:nvPicPr>
                <p:cNvPr id="82" name="Freihand 81">
                  <a:extLst>
                    <a:ext uri="{FF2B5EF4-FFF2-40B4-BE49-F238E27FC236}">
                      <a16:creationId xmlns:a16="http://schemas.microsoft.com/office/drawing/2014/main" id="{ED89B438-7741-4886-AA8B-AB5F479682C4}"/>
                    </a:ext>
                  </a:extLst>
                </p:cNvPr>
                <p:cNvPicPr/>
                <p:nvPr/>
              </p:nvPicPr>
              <p:blipFill>
                <a:blip r:embed="rId274"/>
                <a:stretch>
                  <a:fillRect/>
                </a:stretch>
              </p:blipFill>
              <p:spPr>
                <a:xfrm>
                  <a:off x="8691600" y="1319640"/>
                  <a:ext cx="213480" cy="201600"/>
                </a:xfrm>
                <a:prstGeom prst="rect">
                  <a:avLst/>
                </a:prstGeom>
              </p:spPr>
            </p:pic>
          </mc:Fallback>
        </mc:AlternateContent>
        <mc:AlternateContent xmlns:mc="http://schemas.openxmlformats.org/markup-compatibility/2006">
          <mc:Choice xmlns:p14="http://schemas.microsoft.com/office/powerpoint/2010/main" Requires="p14">
            <p:contentPart p14:bwMode="auto" r:id="rId275">
              <p14:nvContentPartPr>
                <p14:cNvPr id="83" name="Freihand 82">
                  <a:extLst>
                    <a:ext uri="{FF2B5EF4-FFF2-40B4-BE49-F238E27FC236}">
                      <a16:creationId xmlns:a16="http://schemas.microsoft.com/office/drawing/2014/main" id="{DCA039EB-36DB-4E4B-A06F-1CC5AD585706}"/>
                    </a:ext>
                  </a:extLst>
                </p14:cNvPr>
                <p14:cNvContentPartPr/>
                <p14:nvPr/>
              </p14:nvContentPartPr>
              <p14:xfrm>
                <a:off x="8993280" y="1391640"/>
                <a:ext cx="44280" cy="48960"/>
              </p14:xfrm>
            </p:contentPart>
          </mc:Choice>
          <mc:Fallback>
            <p:pic>
              <p:nvPicPr>
                <p:cNvPr id="83" name="Freihand 82">
                  <a:extLst>
                    <a:ext uri="{FF2B5EF4-FFF2-40B4-BE49-F238E27FC236}">
                      <a16:creationId xmlns:a16="http://schemas.microsoft.com/office/drawing/2014/main" id="{DCA039EB-36DB-4E4B-A06F-1CC5AD585706}"/>
                    </a:ext>
                  </a:extLst>
                </p:cNvPr>
                <p:cNvPicPr/>
                <p:nvPr/>
              </p:nvPicPr>
              <p:blipFill>
                <a:blip r:embed="rId276"/>
                <a:stretch>
                  <a:fillRect/>
                </a:stretch>
              </p:blipFill>
              <p:spPr>
                <a:xfrm>
                  <a:off x="8988960" y="1387320"/>
                  <a:ext cx="52920" cy="57600"/>
                </a:xfrm>
                <a:prstGeom prst="rect">
                  <a:avLst/>
                </a:prstGeom>
              </p:spPr>
            </p:pic>
          </mc:Fallback>
        </mc:AlternateContent>
        <mc:AlternateContent xmlns:mc="http://schemas.openxmlformats.org/markup-compatibility/2006">
          <mc:Choice xmlns:p14="http://schemas.microsoft.com/office/powerpoint/2010/main" Requires="p14">
            <p:contentPart p14:bwMode="auto" r:id="rId277">
              <p14:nvContentPartPr>
                <p14:cNvPr id="84" name="Freihand 83">
                  <a:extLst>
                    <a:ext uri="{FF2B5EF4-FFF2-40B4-BE49-F238E27FC236}">
                      <a16:creationId xmlns:a16="http://schemas.microsoft.com/office/drawing/2014/main" id="{F3426573-A1C2-4DBF-9B47-BF51AC6BD0D9}"/>
                    </a:ext>
                  </a:extLst>
                </p14:cNvPr>
                <p14:cNvContentPartPr/>
                <p14:nvPr/>
              </p14:nvContentPartPr>
              <p14:xfrm>
                <a:off x="9035760" y="1248720"/>
                <a:ext cx="151560" cy="208080"/>
              </p14:xfrm>
            </p:contentPart>
          </mc:Choice>
          <mc:Fallback>
            <p:pic>
              <p:nvPicPr>
                <p:cNvPr id="84" name="Freihand 83">
                  <a:extLst>
                    <a:ext uri="{FF2B5EF4-FFF2-40B4-BE49-F238E27FC236}">
                      <a16:creationId xmlns:a16="http://schemas.microsoft.com/office/drawing/2014/main" id="{F3426573-A1C2-4DBF-9B47-BF51AC6BD0D9}"/>
                    </a:ext>
                  </a:extLst>
                </p:cNvPr>
                <p:cNvPicPr/>
                <p:nvPr/>
              </p:nvPicPr>
              <p:blipFill>
                <a:blip r:embed="rId278"/>
                <a:stretch>
                  <a:fillRect/>
                </a:stretch>
              </p:blipFill>
              <p:spPr>
                <a:xfrm>
                  <a:off x="9031440" y="1244400"/>
                  <a:ext cx="160200" cy="216720"/>
                </a:xfrm>
                <a:prstGeom prst="rect">
                  <a:avLst/>
                </a:prstGeom>
              </p:spPr>
            </p:pic>
          </mc:Fallback>
        </mc:AlternateContent>
        <mc:AlternateContent xmlns:mc="http://schemas.openxmlformats.org/markup-compatibility/2006">
          <mc:Choice xmlns:p14="http://schemas.microsoft.com/office/powerpoint/2010/main" Requires="p14">
            <p:contentPart p14:bwMode="auto" r:id="rId279">
              <p14:nvContentPartPr>
                <p14:cNvPr id="85" name="Freihand 84">
                  <a:extLst>
                    <a:ext uri="{FF2B5EF4-FFF2-40B4-BE49-F238E27FC236}">
                      <a16:creationId xmlns:a16="http://schemas.microsoft.com/office/drawing/2014/main" id="{1145D053-AB34-49B8-B8F7-DAF26A2BFDA6}"/>
                    </a:ext>
                  </a:extLst>
                </p14:cNvPr>
                <p14:cNvContentPartPr/>
                <p14:nvPr/>
              </p14:nvContentPartPr>
              <p14:xfrm>
                <a:off x="9501240" y="1408200"/>
                <a:ext cx="360" cy="360"/>
              </p14:xfrm>
            </p:contentPart>
          </mc:Choice>
          <mc:Fallback>
            <p:pic>
              <p:nvPicPr>
                <p:cNvPr id="85" name="Freihand 84">
                  <a:extLst>
                    <a:ext uri="{FF2B5EF4-FFF2-40B4-BE49-F238E27FC236}">
                      <a16:creationId xmlns:a16="http://schemas.microsoft.com/office/drawing/2014/main" id="{1145D053-AB34-49B8-B8F7-DAF26A2BFDA6}"/>
                    </a:ext>
                  </a:extLst>
                </p:cNvPr>
                <p:cNvPicPr/>
                <p:nvPr/>
              </p:nvPicPr>
              <p:blipFill>
                <a:blip r:embed="rId58"/>
                <a:stretch>
                  <a:fillRect/>
                </a:stretch>
              </p:blipFill>
              <p:spPr>
                <a:xfrm>
                  <a:off x="9496920" y="1403880"/>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280">
              <p14:nvContentPartPr>
                <p14:cNvPr id="86" name="Freihand 85">
                  <a:extLst>
                    <a:ext uri="{FF2B5EF4-FFF2-40B4-BE49-F238E27FC236}">
                      <a16:creationId xmlns:a16="http://schemas.microsoft.com/office/drawing/2014/main" id="{7AD73BE4-FC93-40C8-853F-7A35906CCE64}"/>
                    </a:ext>
                  </a:extLst>
                </p14:cNvPr>
                <p14:cNvContentPartPr/>
                <p14:nvPr/>
              </p14:nvContentPartPr>
              <p14:xfrm>
                <a:off x="9496920" y="1277160"/>
                <a:ext cx="237960" cy="175680"/>
              </p14:xfrm>
            </p:contentPart>
          </mc:Choice>
          <mc:Fallback>
            <p:pic>
              <p:nvPicPr>
                <p:cNvPr id="86" name="Freihand 85">
                  <a:extLst>
                    <a:ext uri="{FF2B5EF4-FFF2-40B4-BE49-F238E27FC236}">
                      <a16:creationId xmlns:a16="http://schemas.microsoft.com/office/drawing/2014/main" id="{7AD73BE4-FC93-40C8-853F-7A35906CCE64}"/>
                    </a:ext>
                  </a:extLst>
                </p:cNvPr>
                <p:cNvPicPr/>
                <p:nvPr/>
              </p:nvPicPr>
              <p:blipFill>
                <a:blip r:embed="rId281"/>
                <a:stretch>
                  <a:fillRect/>
                </a:stretch>
              </p:blipFill>
              <p:spPr>
                <a:xfrm>
                  <a:off x="9492600" y="1272840"/>
                  <a:ext cx="246600" cy="184320"/>
                </a:xfrm>
                <a:prstGeom prst="rect">
                  <a:avLst/>
                </a:prstGeom>
              </p:spPr>
            </p:pic>
          </mc:Fallback>
        </mc:AlternateContent>
        <mc:AlternateContent xmlns:mc="http://schemas.openxmlformats.org/markup-compatibility/2006">
          <mc:Choice xmlns:p14="http://schemas.microsoft.com/office/powerpoint/2010/main" Requires="p14">
            <p:contentPart p14:bwMode="auto" r:id="rId282">
              <p14:nvContentPartPr>
                <p14:cNvPr id="87" name="Freihand 86">
                  <a:extLst>
                    <a:ext uri="{FF2B5EF4-FFF2-40B4-BE49-F238E27FC236}">
                      <a16:creationId xmlns:a16="http://schemas.microsoft.com/office/drawing/2014/main" id="{D801A7F9-016D-42C2-92C4-93ED3BED8E6D}"/>
                    </a:ext>
                  </a:extLst>
                </p14:cNvPr>
                <p14:cNvContentPartPr/>
                <p14:nvPr/>
              </p14:nvContentPartPr>
              <p14:xfrm>
                <a:off x="9764760" y="1194000"/>
                <a:ext cx="290880" cy="214560"/>
              </p14:xfrm>
            </p:contentPart>
          </mc:Choice>
          <mc:Fallback>
            <p:pic>
              <p:nvPicPr>
                <p:cNvPr id="87" name="Freihand 86">
                  <a:extLst>
                    <a:ext uri="{FF2B5EF4-FFF2-40B4-BE49-F238E27FC236}">
                      <a16:creationId xmlns:a16="http://schemas.microsoft.com/office/drawing/2014/main" id="{D801A7F9-016D-42C2-92C4-93ED3BED8E6D}"/>
                    </a:ext>
                  </a:extLst>
                </p:cNvPr>
                <p:cNvPicPr/>
                <p:nvPr/>
              </p:nvPicPr>
              <p:blipFill>
                <a:blip r:embed="rId283"/>
                <a:stretch>
                  <a:fillRect/>
                </a:stretch>
              </p:blipFill>
              <p:spPr>
                <a:xfrm>
                  <a:off x="9760440" y="1189680"/>
                  <a:ext cx="299520" cy="223200"/>
                </a:xfrm>
                <a:prstGeom prst="rect">
                  <a:avLst/>
                </a:prstGeom>
              </p:spPr>
            </p:pic>
          </mc:Fallback>
        </mc:AlternateContent>
        <mc:AlternateContent xmlns:mc="http://schemas.openxmlformats.org/markup-compatibility/2006">
          <mc:Choice xmlns:p14="http://schemas.microsoft.com/office/powerpoint/2010/main" Requires="p14">
            <p:contentPart p14:bwMode="auto" r:id="rId284">
              <p14:nvContentPartPr>
                <p14:cNvPr id="88" name="Freihand 87">
                  <a:extLst>
                    <a:ext uri="{FF2B5EF4-FFF2-40B4-BE49-F238E27FC236}">
                      <a16:creationId xmlns:a16="http://schemas.microsoft.com/office/drawing/2014/main" id="{A686D431-5DA1-4666-A271-C137B20F954A}"/>
                    </a:ext>
                  </a:extLst>
                </p14:cNvPr>
                <p14:cNvContentPartPr/>
                <p14:nvPr/>
              </p14:nvContentPartPr>
              <p14:xfrm>
                <a:off x="9886440" y="1184640"/>
                <a:ext cx="61920" cy="209160"/>
              </p14:xfrm>
            </p:contentPart>
          </mc:Choice>
          <mc:Fallback>
            <p:pic>
              <p:nvPicPr>
                <p:cNvPr id="88" name="Freihand 87">
                  <a:extLst>
                    <a:ext uri="{FF2B5EF4-FFF2-40B4-BE49-F238E27FC236}">
                      <a16:creationId xmlns:a16="http://schemas.microsoft.com/office/drawing/2014/main" id="{A686D431-5DA1-4666-A271-C137B20F954A}"/>
                    </a:ext>
                  </a:extLst>
                </p:cNvPr>
                <p:cNvPicPr/>
                <p:nvPr/>
              </p:nvPicPr>
              <p:blipFill>
                <a:blip r:embed="rId285"/>
                <a:stretch>
                  <a:fillRect/>
                </a:stretch>
              </p:blipFill>
              <p:spPr>
                <a:xfrm>
                  <a:off x="9882120" y="1180320"/>
                  <a:ext cx="70560" cy="217800"/>
                </a:xfrm>
                <a:prstGeom prst="rect">
                  <a:avLst/>
                </a:prstGeom>
              </p:spPr>
            </p:pic>
          </mc:Fallback>
        </mc:AlternateContent>
        <mc:AlternateContent xmlns:mc="http://schemas.openxmlformats.org/markup-compatibility/2006">
          <mc:Choice xmlns:p14="http://schemas.microsoft.com/office/powerpoint/2010/main" Requires="p14">
            <p:contentPart p14:bwMode="auto" r:id="rId286">
              <p14:nvContentPartPr>
                <p14:cNvPr id="91" name="Freihand 90">
                  <a:extLst>
                    <a:ext uri="{FF2B5EF4-FFF2-40B4-BE49-F238E27FC236}">
                      <a16:creationId xmlns:a16="http://schemas.microsoft.com/office/drawing/2014/main" id="{29595A95-C6BC-4BC8-8585-9FFE37852F7D}"/>
                    </a:ext>
                  </a:extLst>
                </p14:cNvPr>
                <p14:cNvContentPartPr/>
                <p14:nvPr/>
              </p14:nvContentPartPr>
              <p14:xfrm>
                <a:off x="10201800" y="1305960"/>
                <a:ext cx="176400" cy="100440"/>
              </p14:xfrm>
            </p:contentPart>
          </mc:Choice>
          <mc:Fallback>
            <p:pic>
              <p:nvPicPr>
                <p:cNvPr id="91" name="Freihand 90">
                  <a:extLst>
                    <a:ext uri="{FF2B5EF4-FFF2-40B4-BE49-F238E27FC236}">
                      <a16:creationId xmlns:a16="http://schemas.microsoft.com/office/drawing/2014/main" id="{29595A95-C6BC-4BC8-8585-9FFE37852F7D}"/>
                    </a:ext>
                  </a:extLst>
                </p:cNvPr>
                <p:cNvPicPr/>
                <p:nvPr/>
              </p:nvPicPr>
              <p:blipFill>
                <a:blip r:embed="rId287"/>
                <a:stretch>
                  <a:fillRect/>
                </a:stretch>
              </p:blipFill>
              <p:spPr>
                <a:xfrm>
                  <a:off x="10197480" y="1301640"/>
                  <a:ext cx="185040" cy="109080"/>
                </a:xfrm>
                <a:prstGeom prst="rect">
                  <a:avLst/>
                </a:prstGeom>
              </p:spPr>
            </p:pic>
          </mc:Fallback>
        </mc:AlternateContent>
        <mc:AlternateContent xmlns:mc="http://schemas.openxmlformats.org/markup-compatibility/2006">
          <mc:Choice xmlns:p14="http://schemas.microsoft.com/office/powerpoint/2010/main" Requires="p14">
            <p:contentPart p14:bwMode="auto" r:id="rId288">
              <p14:nvContentPartPr>
                <p14:cNvPr id="92" name="Freihand 91">
                  <a:extLst>
                    <a:ext uri="{FF2B5EF4-FFF2-40B4-BE49-F238E27FC236}">
                      <a16:creationId xmlns:a16="http://schemas.microsoft.com/office/drawing/2014/main" id="{EC5CD191-3178-4940-8ACE-45063CEEC75F}"/>
                    </a:ext>
                  </a:extLst>
                </p14:cNvPr>
                <p14:cNvContentPartPr/>
                <p14:nvPr/>
              </p14:nvContentPartPr>
              <p14:xfrm>
                <a:off x="10418520" y="1299480"/>
                <a:ext cx="105840" cy="72720"/>
              </p14:xfrm>
            </p:contentPart>
          </mc:Choice>
          <mc:Fallback>
            <p:pic>
              <p:nvPicPr>
                <p:cNvPr id="92" name="Freihand 91">
                  <a:extLst>
                    <a:ext uri="{FF2B5EF4-FFF2-40B4-BE49-F238E27FC236}">
                      <a16:creationId xmlns:a16="http://schemas.microsoft.com/office/drawing/2014/main" id="{EC5CD191-3178-4940-8ACE-45063CEEC75F}"/>
                    </a:ext>
                  </a:extLst>
                </p:cNvPr>
                <p:cNvPicPr/>
                <p:nvPr/>
              </p:nvPicPr>
              <p:blipFill>
                <a:blip r:embed="rId289"/>
                <a:stretch>
                  <a:fillRect/>
                </a:stretch>
              </p:blipFill>
              <p:spPr>
                <a:xfrm>
                  <a:off x="10414200" y="1295160"/>
                  <a:ext cx="114480" cy="81360"/>
                </a:xfrm>
                <a:prstGeom prst="rect">
                  <a:avLst/>
                </a:prstGeom>
              </p:spPr>
            </p:pic>
          </mc:Fallback>
        </mc:AlternateContent>
        <mc:AlternateContent xmlns:mc="http://schemas.openxmlformats.org/markup-compatibility/2006">
          <mc:Choice xmlns:p14="http://schemas.microsoft.com/office/powerpoint/2010/main" Requires="p14">
            <p:contentPart p14:bwMode="auto" r:id="rId290">
              <p14:nvContentPartPr>
                <p14:cNvPr id="93" name="Freihand 92">
                  <a:extLst>
                    <a:ext uri="{FF2B5EF4-FFF2-40B4-BE49-F238E27FC236}">
                      <a16:creationId xmlns:a16="http://schemas.microsoft.com/office/drawing/2014/main" id="{72F46267-816B-4CA8-AEE7-458FF69F55D9}"/>
                    </a:ext>
                  </a:extLst>
                </p14:cNvPr>
                <p14:cNvContentPartPr/>
                <p14:nvPr/>
              </p14:nvContentPartPr>
              <p14:xfrm>
                <a:off x="10564320" y="1195800"/>
                <a:ext cx="165960" cy="154080"/>
              </p14:xfrm>
            </p:contentPart>
          </mc:Choice>
          <mc:Fallback>
            <p:pic>
              <p:nvPicPr>
                <p:cNvPr id="93" name="Freihand 92">
                  <a:extLst>
                    <a:ext uri="{FF2B5EF4-FFF2-40B4-BE49-F238E27FC236}">
                      <a16:creationId xmlns:a16="http://schemas.microsoft.com/office/drawing/2014/main" id="{72F46267-816B-4CA8-AEE7-458FF69F55D9}"/>
                    </a:ext>
                  </a:extLst>
                </p:cNvPr>
                <p:cNvPicPr/>
                <p:nvPr/>
              </p:nvPicPr>
              <p:blipFill>
                <a:blip r:embed="rId291"/>
                <a:stretch>
                  <a:fillRect/>
                </a:stretch>
              </p:blipFill>
              <p:spPr>
                <a:xfrm>
                  <a:off x="10560000" y="1191480"/>
                  <a:ext cx="174600" cy="162720"/>
                </a:xfrm>
                <a:prstGeom prst="rect">
                  <a:avLst/>
                </a:prstGeom>
              </p:spPr>
            </p:pic>
          </mc:Fallback>
        </mc:AlternateContent>
        <mc:AlternateContent xmlns:mc="http://schemas.openxmlformats.org/markup-compatibility/2006">
          <mc:Choice xmlns:p14="http://schemas.microsoft.com/office/powerpoint/2010/main" Requires="p14">
            <p:contentPart p14:bwMode="auto" r:id="rId292">
              <p14:nvContentPartPr>
                <p14:cNvPr id="94" name="Freihand 93">
                  <a:extLst>
                    <a:ext uri="{FF2B5EF4-FFF2-40B4-BE49-F238E27FC236}">
                      <a16:creationId xmlns:a16="http://schemas.microsoft.com/office/drawing/2014/main" id="{5D2DDEF5-CAC3-4BBB-81C4-F3174FE5388F}"/>
                    </a:ext>
                  </a:extLst>
                </p14:cNvPr>
                <p14:cNvContentPartPr/>
                <p14:nvPr/>
              </p14:nvContentPartPr>
              <p14:xfrm>
                <a:off x="10701480" y="1268880"/>
                <a:ext cx="114840" cy="84240"/>
              </p14:xfrm>
            </p:contentPart>
          </mc:Choice>
          <mc:Fallback>
            <p:pic>
              <p:nvPicPr>
                <p:cNvPr id="94" name="Freihand 93">
                  <a:extLst>
                    <a:ext uri="{FF2B5EF4-FFF2-40B4-BE49-F238E27FC236}">
                      <a16:creationId xmlns:a16="http://schemas.microsoft.com/office/drawing/2014/main" id="{5D2DDEF5-CAC3-4BBB-81C4-F3174FE5388F}"/>
                    </a:ext>
                  </a:extLst>
                </p:cNvPr>
                <p:cNvPicPr/>
                <p:nvPr/>
              </p:nvPicPr>
              <p:blipFill>
                <a:blip r:embed="rId293"/>
                <a:stretch>
                  <a:fillRect/>
                </a:stretch>
              </p:blipFill>
              <p:spPr>
                <a:xfrm>
                  <a:off x="10697160" y="1264560"/>
                  <a:ext cx="123480" cy="92880"/>
                </a:xfrm>
                <a:prstGeom prst="rect">
                  <a:avLst/>
                </a:prstGeom>
              </p:spPr>
            </p:pic>
          </mc:Fallback>
        </mc:AlternateContent>
        <mc:AlternateContent xmlns:mc="http://schemas.openxmlformats.org/markup-compatibility/2006">
          <mc:Choice xmlns:p14="http://schemas.microsoft.com/office/powerpoint/2010/main" Requires="p14">
            <p:contentPart p14:bwMode="auto" r:id="rId294">
              <p14:nvContentPartPr>
                <p14:cNvPr id="95" name="Freihand 94">
                  <a:extLst>
                    <a:ext uri="{FF2B5EF4-FFF2-40B4-BE49-F238E27FC236}">
                      <a16:creationId xmlns:a16="http://schemas.microsoft.com/office/drawing/2014/main" id="{D74A31D7-12D8-456C-A19C-5AAD7C2798ED}"/>
                    </a:ext>
                  </a:extLst>
                </p14:cNvPr>
                <p14:cNvContentPartPr/>
                <p14:nvPr/>
              </p14:nvContentPartPr>
              <p14:xfrm>
                <a:off x="10810920" y="1173840"/>
                <a:ext cx="81360" cy="181440"/>
              </p14:xfrm>
            </p:contentPart>
          </mc:Choice>
          <mc:Fallback>
            <p:pic>
              <p:nvPicPr>
                <p:cNvPr id="95" name="Freihand 94">
                  <a:extLst>
                    <a:ext uri="{FF2B5EF4-FFF2-40B4-BE49-F238E27FC236}">
                      <a16:creationId xmlns:a16="http://schemas.microsoft.com/office/drawing/2014/main" id="{D74A31D7-12D8-456C-A19C-5AAD7C2798ED}"/>
                    </a:ext>
                  </a:extLst>
                </p:cNvPr>
                <p:cNvPicPr/>
                <p:nvPr/>
              </p:nvPicPr>
              <p:blipFill>
                <a:blip r:embed="rId295"/>
                <a:stretch>
                  <a:fillRect/>
                </a:stretch>
              </p:blipFill>
              <p:spPr>
                <a:xfrm>
                  <a:off x="10806600" y="1169520"/>
                  <a:ext cx="90000" cy="190080"/>
                </a:xfrm>
                <a:prstGeom prst="rect">
                  <a:avLst/>
                </a:prstGeom>
              </p:spPr>
            </p:pic>
          </mc:Fallback>
        </mc:AlternateContent>
        <mc:AlternateContent xmlns:mc="http://schemas.openxmlformats.org/markup-compatibility/2006">
          <mc:Choice xmlns:p14="http://schemas.microsoft.com/office/powerpoint/2010/main" Requires="p14">
            <p:contentPart p14:bwMode="auto" r:id="rId296">
              <p14:nvContentPartPr>
                <p14:cNvPr id="96" name="Freihand 95">
                  <a:extLst>
                    <a:ext uri="{FF2B5EF4-FFF2-40B4-BE49-F238E27FC236}">
                      <a16:creationId xmlns:a16="http://schemas.microsoft.com/office/drawing/2014/main" id="{95793255-DA64-43EB-9B3F-BAEC9C97FE04}"/>
                    </a:ext>
                  </a:extLst>
                </p14:cNvPr>
                <p14:cNvContentPartPr/>
                <p14:nvPr/>
              </p14:nvContentPartPr>
              <p14:xfrm>
                <a:off x="10454880" y="1135680"/>
                <a:ext cx="141120" cy="15840"/>
              </p14:xfrm>
            </p:contentPart>
          </mc:Choice>
          <mc:Fallback>
            <p:pic>
              <p:nvPicPr>
                <p:cNvPr id="96" name="Freihand 95">
                  <a:extLst>
                    <a:ext uri="{FF2B5EF4-FFF2-40B4-BE49-F238E27FC236}">
                      <a16:creationId xmlns:a16="http://schemas.microsoft.com/office/drawing/2014/main" id="{95793255-DA64-43EB-9B3F-BAEC9C97FE04}"/>
                    </a:ext>
                  </a:extLst>
                </p:cNvPr>
                <p:cNvPicPr/>
                <p:nvPr/>
              </p:nvPicPr>
              <p:blipFill>
                <a:blip r:embed="rId297"/>
                <a:stretch>
                  <a:fillRect/>
                </a:stretch>
              </p:blipFill>
              <p:spPr>
                <a:xfrm>
                  <a:off x="10450560" y="1131360"/>
                  <a:ext cx="149760" cy="24480"/>
                </a:xfrm>
                <a:prstGeom prst="rect">
                  <a:avLst/>
                </a:prstGeom>
              </p:spPr>
            </p:pic>
          </mc:Fallback>
        </mc:AlternateContent>
        <mc:AlternateContent xmlns:mc="http://schemas.openxmlformats.org/markup-compatibility/2006">
          <mc:Choice xmlns:p14="http://schemas.microsoft.com/office/powerpoint/2010/main" Requires="p14">
            <p:contentPart p14:bwMode="auto" r:id="rId298">
              <p14:nvContentPartPr>
                <p14:cNvPr id="97" name="Freihand 96">
                  <a:extLst>
                    <a:ext uri="{FF2B5EF4-FFF2-40B4-BE49-F238E27FC236}">
                      <a16:creationId xmlns:a16="http://schemas.microsoft.com/office/drawing/2014/main" id="{A73ABCF8-B52E-4613-9EC5-F4E0B9E6B14E}"/>
                    </a:ext>
                  </a:extLst>
                </p14:cNvPr>
                <p14:cNvContentPartPr/>
                <p14:nvPr/>
              </p14:nvContentPartPr>
              <p14:xfrm>
                <a:off x="9620400" y="1599360"/>
                <a:ext cx="477000" cy="261720"/>
              </p14:xfrm>
            </p:contentPart>
          </mc:Choice>
          <mc:Fallback>
            <p:pic>
              <p:nvPicPr>
                <p:cNvPr id="97" name="Freihand 96">
                  <a:extLst>
                    <a:ext uri="{FF2B5EF4-FFF2-40B4-BE49-F238E27FC236}">
                      <a16:creationId xmlns:a16="http://schemas.microsoft.com/office/drawing/2014/main" id="{A73ABCF8-B52E-4613-9EC5-F4E0B9E6B14E}"/>
                    </a:ext>
                  </a:extLst>
                </p:cNvPr>
                <p:cNvPicPr/>
                <p:nvPr/>
              </p:nvPicPr>
              <p:blipFill>
                <a:blip r:embed="rId299"/>
                <a:stretch>
                  <a:fillRect/>
                </a:stretch>
              </p:blipFill>
              <p:spPr>
                <a:xfrm>
                  <a:off x="9616080" y="1595040"/>
                  <a:ext cx="485640" cy="270360"/>
                </a:xfrm>
                <a:prstGeom prst="rect">
                  <a:avLst/>
                </a:prstGeom>
              </p:spPr>
            </p:pic>
          </mc:Fallback>
        </mc:AlternateContent>
        <mc:AlternateContent xmlns:mc="http://schemas.openxmlformats.org/markup-compatibility/2006">
          <mc:Choice xmlns:p14="http://schemas.microsoft.com/office/powerpoint/2010/main" Requires="p14">
            <p:contentPart p14:bwMode="auto" r:id="rId300">
              <p14:nvContentPartPr>
                <p14:cNvPr id="98" name="Freihand 97">
                  <a:extLst>
                    <a:ext uri="{FF2B5EF4-FFF2-40B4-BE49-F238E27FC236}">
                      <a16:creationId xmlns:a16="http://schemas.microsoft.com/office/drawing/2014/main" id="{FC1C70F5-8D49-4978-A058-4F0B962E4C14}"/>
                    </a:ext>
                  </a:extLst>
                </p14:cNvPr>
                <p14:cNvContentPartPr/>
                <p14:nvPr/>
              </p14:nvContentPartPr>
              <p14:xfrm>
                <a:off x="9982560" y="1644360"/>
                <a:ext cx="43920" cy="14040"/>
              </p14:xfrm>
            </p:contentPart>
          </mc:Choice>
          <mc:Fallback>
            <p:pic>
              <p:nvPicPr>
                <p:cNvPr id="98" name="Freihand 97">
                  <a:extLst>
                    <a:ext uri="{FF2B5EF4-FFF2-40B4-BE49-F238E27FC236}">
                      <a16:creationId xmlns:a16="http://schemas.microsoft.com/office/drawing/2014/main" id="{FC1C70F5-8D49-4978-A058-4F0B962E4C14}"/>
                    </a:ext>
                  </a:extLst>
                </p:cNvPr>
                <p:cNvPicPr/>
                <p:nvPr/>
              </p:nvPicPr>
              <p:blipFill>
                <a:blip r:embed="rId301"/>
                <a:stretch>
                  <a:fillRect/>
                </a:stretch>
              </p:blipFill>
              <p:spPr>
                <a:xfrm>
                  <a:off x="9978240" y="1640040"/>
                  <a:ext cx="52560" cy="22680"/>
                </a:xfrm>
                <a:prstGeom prst="rect">
                  <a:avLst/>
                </a:prstGeom>
              </p:spPr>
            </p:pic>
          </mc:Fallback>
        </mc:AlternateContent>
        <mc:AlternateContent xmlns:mc="http://schemas.openxmlformats.org/markup-compatibility/2006">
          <mc:Choice xmlns:p14="http://schemas.microsoft.com/office/powerpoint/2010/main" Requires="p14">
            <p:contentPart p14:bwMode="auto" r:id="rId302">
              <p14:nvContentPartPr>
                <p14:cNvPr id="99" name="Freihand 98">
                  <a:extLst>
                    <a:ext uri="{FF2B5EF4-FFF2-40B4-BE49-F238E27FC236}">
                      <a16:creationId xmlns:a16="http://schemas.microsoft.com/office/drawing/2014/main" id="{C97483BF-C856-49DD-B31B-71F84E5CE6BC}"/>
                    </a:ext>
                  </a:extLst>
                </p14:cNvPr>
                <p14:cNvContentPartPr/>
                <p14:nvPr/>
              </p14:nvContentPartPr>
              <p14:xfrm>
                <a:off x="10089120" y="1694400"/>
                <a:ext cx="91440" cy="79560"/>
              </p14:xfrm>
            </p:contentPart>
          </mc:Choice>
          <mc:Fallback>
            <p:pic>
              <p:nvPicPr>
                <p:cNvPr id="99" name="Freihand 98">
                  <a:extLst>
                    <a:ext uri="{FF2B5EF4-FFF2-40B4-BE49-F238E27FC236}">
                      <a16:creationId xmlns:a16="http://schemas.microsoft.com/office/drawing/2014/main" id="{C97483BF-C856-49DD-B31B-71F84E5CE6BC}"/>
                    </a:ext>
                  </a:extLst>
                </p:cNvPr>
                <p:cNvPicPr/>
                <p:nvPr/>
              </p:nvPicPr>
              <p:blipFill>
                <a:blip r:embed="rId303"/>
                <a:stretch>
                  <a:fillRect/>
                </a:stretch>
              </p:blipFill>
              <p:spPr>
                <a:xfrm>
                  <a:off x="10084800" y="1690080"/>
                  <a:ext cx="100080" cy="88200"/>
                </a:xfrm>
                <a:prstGeom prst="rect">
                  <a:avLst/>
                </a:prstGeom>
              </p:spPr>
            </p:pic>
          </mc:Fallback>
        </mc:AlternateContent>
        <mc:AlternateContent xmlns:mc="http://schemas.openxmlformats.org/markup-compatibility/2006">
          <mc:Choice xmlns:p14="http://schemas.microsoft.com/office/powerpoint/2010/main" Requires="p14">
            <p:contentPart p14:bwMode="auto" r:id="rId304">
              <p14:nvContentPartPr>
                <p14:cNvPr id="100" name="Freihand 99">
                  <a:extLst>
                    <a:ext uri="{FF2B5EF4-FFF2-40B4-BE49-F238E27FC236}">
                      <a16:creationId xmlns:a16="http://schemas.microsoft.com/office/drawing/2014/main" id="{842B05C4-0D48-4465-A92B-F87BAC6C3FF7}"/>
                    </a:ext>
                  </a:extLst>
                </p14:cNvPr>
                <p14:cNvContentPartPr/>
                <p14:nvPr/>
              </p14:nvContentPartPr>
              <p14:xfrm>
                <a:off x="10200000" y="1561560"/>
                <a:ext cx="129600" cy="199080"/>
              </p14:xfrm>
            </p:contentPart>
          </mc:Choice>
          <mc:Fallback>
            <p:pic>
              <p:nvPicPr>
                <p:cNvPr id="100" name="Freihand 99">
                  <a:extLst>
                    <a:ext uri="{FF2B5EF4-FFF2-40B4-BE49-F238E27FC236}">
                      <a16:creationId xmlns:a16="http://schemas.microsoft.com/office/drawing/2014/main" id="{842B05C4-0D48-4465-A92B-F87BAC6C3FF7}"/>
                    </a:ext>
                  </a:extLst>
                </p:cNvPr>
                <p:cNvPicPr/>
                <p:nvPr/>
              </p:nvPicPr>
              <p:blipFill>
                <a:blip r:embed="rId305"/>
                <a:stretch>
                  <a:fillRect/>
                </a:stretch>
              </p:blipFill>
              <p:spPr>
                <a:xfrm>
                  <a:off x="10195680" y="1557240"/>
                  <a:ext cx="138240" cy="207720"/>
                </a:xfrm>
                <a:prstGeom prst="rect">
                  <a:avLst/>
                </a:prstGeom>
              </p:spPr>
            </p:pic>
          </mc:Fallback>
        </mc:AlternateContent>
        <mc:AlternateContent xmlns:mc="http://schemas.openxmlformats.org/markup-compatibility/2006">
          <mc:Choice xmlns:p14="http://schemas.microsoft.com/office/powerpoint/2010/main" Requires="p14">
            <p:contentPart p14:bwMode="auto" r:id="rId306">
              <p14:nvContentPartPr>
                <p14:cNvPr id="101" name="Freihand 100">
                  <a:extLst>
                    <a:ext uri="{FF2B5EF4-FFF2-40B4-BE49-F238E27FC236}">
                      <a16:creationId xmlns:a16="http://schemas.microsoft.com/office/drawing/2014/main" id="{617F84AF-45A3-4DFA-9F36-7562EFDC6343}"/>
                    </a:ext>
                  </a:extLst>
                </p14:cNvPr>
                <p14:cNvContentPartPr/>
                <p14:nvPr/>
              </p14:nvContentPartPr>
              <p14:xfrm>
                <a:off x="10350840" y="1524120"/>
                <a:ext cx="441720" cy="261720"/>
              </p14:xfrm>
            </p:contentPart>
          </mc:Choice>
          <mc:Fallback>
            <p:pic>
              <p:nvPicPr>
                <p:cNvPr id="101" name="Freihand 100">
                  <a:extLst>
                    <a:ext uri="{FF2B5EF4-FFF2-40B4-BE49-F238E27FC236}">
                      <a16:creationId xmlns:a16="http://schemas.microsoft.com/office/drawing/2014/main" id="{617F84AF-45A3-4DFA-9F36-7562EFDC6343}"/>
                    </a:ext>
                  </a:extLst>
                </p:cNvPr>
                <p:cNvPicPr/>
                <p:nvPr/>
              </p:nvPicPr>
              <p:blipFill>
                <a:blip r:embed="rId307"/>
                <a:stretch>
                  <a:fillRect/>
                </a:stretch>
              </p:blipFill>
              <p:spPr>
                <a:xfrm>
                  <a:off x="10346520" y="1519800"/>
                  <a:ext cx="450360" cy="270360"/>
                </a:xfrm>
                <a:prstGeom prst="rect">
                  <a:avLst/>
                </a:prstGeom>
              </p:spPr>
            </p:pic>
          </mc:Fallback>
        </mc:AlternateContent>
        <mc:AlternateContent xmlns:mc="http://schemas.openxmlformats.org/markup-compatibility/2006">
          <mc:Choice xmlns:p14="http://schemas.microsoft.com/office/powerpoint/2010/main" Requires="p14">
            <p:contentPart p14:bwMode="auto" r:id="rId308">
              <p14:nvContentPartPr>
                <p14:cNvPr id="102" name="Freihand 101">
                  <a:extLst>
                    <a:ext uri="{FF2B5EF4-FFF2-40B4-BE49-F238E27FC236}">
                      <a16:creationId xmlns:a16="http://schemas.microsoft.com/office/drawing/2014/main" id="{BDD7236F-51BF-41F0-94D1-6E8103196894}"/>
                    </a:ext>
                  </a:extLst>
                </p14:cNvPr>
                <p14:cNvContentPartPr/>
                <p14:nvPr/>
              </p14:nvContentPartPr>
              <p14:xfrm>
                <a:off x="10793640" y="1529880"/>
                <a:ext cx="5760" cy="51840"/>
              </p14:xfrm>
            </p:contentPart>
          </mc:Choice>
          <mc:Fallback>
            <p:pic>
              <p:nvPicPr>
                <p:cNvPr id="102" name="Freihand 101">
                  <a:extLst>
                    <a:ext uri="{FF2B5EF4-FFF2-40B4-BE49-F238E27FC236}">
                      <a16:creationId xmlns:a16="http://schemas.microsoft.com/office/drawing/2014/main" id="{BDD7236F-51BF-41F0-94D1-6E8103196894}"/>
                    </a:ext>
                  </a:extLst>
                </p:cNvPr>
                <p:cNvPicPr/>
                <p:nvPr/>
              </p:nvPicPr>
              <p:blipFill>
                <a:blip r:embed="rId309"/>
                <a:stretch>
                  <a:fillRect/>
                </a:stretch>
              </p:blipFill>
              <p:spPr>
                <a:xfrm>
                  <a:off x="10789320" y="1525560"/>
                  <a:ext cx="14400" cy="60480"/>
                </a:xfrm>
                <a:prstGeom prst="rect">
                  <a:avLst/>
                </a:prstGeom>
              </p:spPr>
            </p:pic>
          </mc:Fallback>
        </mc:AlternateContent>
        <mc:AlternateContent xmlns:mc="http://schemas.openxmlformats.org/markup-compatibility/2006">
          <mc:Choice xmlns:p14="http://schemas.microsoft.com/office/powerpoint/2010/main" Requires="p14">
            <p:contentPart p14:bwMode="auto" r:id="rId310">
              <p14:nvContentPartPr>
                <p14:cNvPr id="103" name="Freihand 102">
                  <a:extLst>
                    <a:ext uri="{FF2B5EF4-FFF2-40B4-BE49-F238E27FC236}">
                      <a16:creationId xmlns:a16="http://schemas.microsoft.com/office/drawing/2014/main" id="{3A652330-EF12-4081-971A-D099D6605703}"/>
                    </a:ext>
                  </a:extLst>
                </p14:cNvPr>
                <p14:cNvContentPartPr/>
                <p14:nvPr/>
              </p14:nvContentPartPr>
              <p14:xfrm>
                <a:off x="10835040" y="1480920"/>
                <a:ext cx="235440" cy="229320"/>
              </p14:xfrm>
            </p:contentPart>
          </mc:Choice>
          <mc:Fallback>
            <p:pic>
              <p:nvPicPr>
                <p:cNvPr id="103" name="Freihand 102">
                  <a:extLst>
                    <a:ext uri="{FF2B5EF4-FFF2-40B4-BE49-F238E27FC236}">
                      <a16:creationId xmlns:a16="http://schemas.microsoft.com/office/drawing/2014/main" id="{3A652330-EF12-4081-971A-D099D6605703}"/>
                    </a:ext>
                  </a:extLst>
                </p:cNvPr>
                <p:cNvPicPr/>
                <p:nvPr/>
              </p:nvPicPr>
              <p:blipFill>
                <a:blip r:embed="rId311"/>
                <a:stretch>
                  <a:fillRect/>
                </a:stretch>
              </p:blipFill>
              <p:spPr>
                <a:xfrm>
                  <a:off x="10830720" y="1476600"/>
                  <a:ext cx="244080" cy="237960"/>
                </a:xfrm>
                <a:prstGeom prst="rect">
                  <a:avLst/>
                </a:prstGeom>
              </p:spPr>
            </p:pic>
          </mc:Fallback>
        </mc:AlternateContent>
        <mc:AlternateContent xmlns:mc="http://schemas.openxmlformats.org/markup-compatibility/2006">
          <mc:Choice xmlns:p14="http://schemas.microsoft.com/office/powerpoint/2010/main" Requires="p14">
            <p:contentPart p14:bwMode="auto" r:id="rId312">
              <p14:nvContentPartPr>
                <p14:cNvPr id="104" name="Freihand 103">
                  <a:extLst>
                    <a:ext uri="{FF2B5EF4-FFF2-40B4-BE49-F238E27FC236}">
                      <a16:creationId xmlns:a16="http://schemas.microsoft.com/office/drawing/2014/main" id="{A2D83CC3-9862-4A20-B58C-7611B8346204}"/>
                    </a:ext>
                  </a:extLst>
                </p14:cNvPr>
                <p14:cNvContentPartPr/>
                <p14:nvPr/>
              </p14:nvContentPartPr>
              <p14:xfrm>
                <a:off x="10617240" y="1980240"/>
                <a:ext cx="213480" cy="128880"/>
              </p14:xfrm>
            </p:contentPart>
          </mc:Choice>
          <mc:Fallback>
            <p:pic>
              <p:nvPicPr>
                <p:cNvPr id="104" name="Freihand 103">
                  <a:extLst>
                    <a:ext uri="{FF2B5EF4-FFF2-40B4-BE49-F238E27FC236}">
                      <a16:creationId xmlns:a16="http://schemas.microsoft.com/office/drawing/2014/main" id="{A2D83CC3-9862-4A20-B58C-7611B8346204}"/>
                    </a:ext>
                  </a:extLst>
                </p:cNvPr>
                <p:cNvPicPr/>
                <p:nvPr/>
              </p:nvPicPr>
              <p:blipFill>
                <a:blip r:embed="rId313"/>
                <a:stretch>
                  <a:fillRect/>
                </a:stretch>
              </p:blipFill>
              <p:spPr>
                <a:xfrm>
                  <a:off x="10612920" y="1975920"/>
                  <a:ext cx="222120" cy="137520"/>
                </a:xfrm>
                <a:prstGeom prst="rect">
                  <a:avLst/>
                </a:prstGeom>
              </p:spPr>
            </p:pic>
          </mc:Fallback>
        </mc:AlternateContent>
        <mc:AlternateContent xmlns:mc="http://schemas.openxmlformats.org/markup-compatibility/2006">
          <mc:Choice xmlns:p14="http://schemas.microsoft.com/office/powerpoint/2010/main" Requires="p14">
            <p:contentPart p14:bwMode="auto" r:id="rId314">
              <p14:nvContentPartPr>
                <p14:cNvPr id="105" name="Freihand 104">
                  <a:extLst>
                    <a:ext uri="{FF2B5EF4-FFF2-40B4-BE49-F238E27FC236}">
                      <a16:creationId xmlns:a16="http://schemas.microsoft.com/office/drawing/2014/main" id="{42553328-06DE-44B1-8A5D-1BD5F93AD2B7}"/>
                    </a:ext>
                  </a:extLst>
                </p14:cNvPr>
                <p14:cNvContentPartPr/>
                <p14:nvPr/>
              </p14:nvContentPartPr>
              <p14:xfrm>
                <a:off x="10846920" y="1972680"/>
                <a:ext cx="89640" cy="92880"/>
              </p14:xfrm>
            </p:contentPart>
          </mc:Choice>
          <mc:Fallback>
            <p:pic>
              <p:nvPicPr>
                <p:cNvPr id="105" name="Freihand 104">
                  <a:extLst>
                    <a:ext uri="{FF2B5EF4-FFF2-40B4-BE49-F238E27FC236}">
                      <a16:creationId xmlns:a16="http://schemas.microsoft.com/office/drawing/2014/main" id="{42553328-06DE-44B1-8A5D-1BD5F93AD2B7}"/>
                    </a:ext>
                  </a:extLst>
                </p:cNvPr>
                <p:cNvPicPr/>
                <p:nvPr/>
              </p:nvPicPr>
              <p:blipFill>
                <a:blip r:embed="rId315"/>
                <a:stretch>
                  <a:fillRect/>
                </a:stretch>
              </p:blipFill>
              <p:spPr>
                <a:xfrm>
                  <a:off x="10842600" y="1968360"/>
                  <a:ext cx="98280" cy="101520"/>
                </a:xfrm>
                <a:prstGeom prst="rect">
                  <a:avLst/>
                </a:prstGeom>
              </p:spPr>
            </p:pic>
          </mc:Fallback>
        </mc:AlternateContent>
        <mc:AlternateContent xmlns:mc="http://schemas.openxmlformats.org/markup-compatibility/2006">
          <mc:Choice xmlns:p14="http://schemas.microsoft.com/office/powerpoint/2010/main" Requires="p14">
            <p:contentPart p14:bwMode="auto" r:id="rId316">
              <p14:nvContentPartPr>
                <p14:cNvPr id="106" name="Freihand 105">
                  <a:extLst>
                    <a:ext uri="{FF2B5EF4-FFF2-40B4-BE49-F238E27FC236}">
                      <a16:creationId xmlns:a16="http://schemas.microsoft.com/office/drawing/2014/main" id="{ED7A3B67-E86D-4201-97A2-AF3BA8C15E9C}"/>
                    </a:ext>
                  </a:extLst>
                </p14:cNvPr>
                <p14:cNvContentPartPr/>
                <p14:nvPr/>
              </p14:nvContentPartPr>
              <p14:xfrm>
                <a:off x="10924680" y="1960440"/>
                <a:ext cx="347040" cy="106200"/>
              </p14:xfrm>
            </p:contentPart>
          </mc:Choice>
          <mc:Fallback>
            <p:pic>
              <p:nvPicPr>
                <p:cNvPr id="106" name="Freihand 105">
                  <a:extLst>
                    <a:ext uri="{FF2B5EF4-FFF2-40B4-BE49-F238E27FC236}">
                      <a16:creationId xmlns:a16="http://schemas.microsoft.com/office/drawing/2014/main" id="{ED7A3B67-E86D-4201-97A2-AF3BA8C15E9C}"/>
                    </a:ext>
                  </a:extLst>
                </p:cNvPr>
                <p:cNvPicPr/>
                <p:nvPr/>
              </p:nvPicPr>
              <p:blipFill>
                <a:blip r:embed="rId317"/>
                <a:stretch>
                  <a:fillRect/>
                </a:stretch>
              </p:blipFill>
              <p:spPr>
                <a:xfrm>
                  <a:off x="10920360" y="1956120"/>
                  <a:ext cx="355680" cy="114840"/>
                </a:xfrm>
                <a:prstGeom prst="rect">
                  <a:avLst/>
                </a:prstGeom>
              </p:spPr>
            </p:pic>
          </mc:Fallback>
        </mc:AlternateContent>
        <mc:AlternateContent xmlns:mc="http://schemas.openxmlformats.org/markup-compatibility/2006">
          <mc:Choice xmlns:p14="http://schemas.microsoft.com/office/powerpoint/2010/main" Requires="p14">
            <p:contentPart p14:bwMode="auto" r:id="rId318">
              <p14:nvContentPartPr>
                <p14:cNvPr id="107" name="Freihand 106">
                  <a:extLst>
                    <a:ext uri="{FF2B5EF4-FFF2-40B4-BE49-F238E27FC236}">
                      <a16:creationId xmlns:a16="http://schemas.microsoft.com/office/drawing/2014/main" id="{E3D45C5C-5421-460F-B2D8-9C0D04E18845}"/>
                    </a:ext>
                  </a:extLst>
                </p14:cNvPr>
                <p14:cNvContentPartPr/>
                <p14:nvPr/>
              </p14:nvContentPartPr>
              <p14:xfrm>
                <a:off x="11294400" y="1964400"/>
                <a:ext cx="205200" cy="73800"/>
              </p14:xfrm>
            </p:contentPart>
          </mc:Choice>
          <mc:Fallback>
            <p:pic>
              <p:nvPicPr>
                <p:cNvPr id="107" name="Freihand 106">
                  <a:extLst>
                    <a:ext uri="{FF2B5EF4-FFF2-40B4-BE49-F238E27FC236}">
                      <a16:creationId xmlns:a16="http://schemas.microsoft.com/office/drawing/2014/main" id="{E3D45C5C-5421-460F-B2D8-9C0D04E18845}"/>
                    </a:ext>
                  </a:extLst>
                </p:cNvPr>
                <p:cNvPicPr/>
                <p:nvPr/>
              </p:nvPicPr>
              <p:blipFill>
                <a:blip r:embed="rId319"/>
                <a:stretch>
                  <a:fillRect/>
                </a:stretch>
              </p:blipFill>
              <p:spPr>
                <a:xfrm>
                  <a:off x="11290080" y="1960080"/>
                  <a:ext cx="213840" cy="82440"/>
                </a:xfrm>
                <a:prstGeom prst="rect">
                  <a:avLst/>
                </a:prstGeom>
              </p:spPr>
            </p:pic>
          </mc:Fallback>
        </mc:AlternateContent>
        <mc:AlternateContent xmlns:mc="http://schemas.openxmlformats.org/markup-compatibility/2006">
          <mc:Choice xmlns:p14="http://schemas.microsoft.com/office/powerpoint/2010/main" Requires="p14">
            <p:contentPart p14:bwMode="auto" r:id="rId320">
              <p14:nvContentPartPr>
                <p14:cNvPr id="110" name="Freihand 109">
                  <a:extLst>
                    <a:ext uri="{FF2B5EF4-FFF2-40B4-BE49-F238E27FC236}">
                      <a16:creationId xmlns:a16="http://schemas.microsoft.com/office/drawing/2014/main" id="{046FB5D2-92AC-41B2-9D5D-AD848759A3CC}"/>
                    </a:ext>
                  </a:extLst>
                </p14:cNvPr>
                <p14:cNvContentPartPr/>
                <p14:nvPr/>
              </p14:nvContentPartPr>
              <p14:xfrm>
                <a:off x="11546400" y="1889880"/>
                <a:ext cx="282960" cy="119160"/>
              </p14:xfrm>
            </p:contentPart>
          </mc:Choice>
          <mc:Fallback>
            <p:pic>
              <p:nvPicPr>
                <p:cNvPr id="110" name="Freihand 109">
                  <a:extLst>
                    <a:ext uri="{FF2B5EF4-FFF2-40B4-BE49-F238E27FC236}">
                      <a16:creationId xmlns:a16="http://schemas.microsoft.com/office/drawing/2014/main" id="{046FB5D2-92AC-41B2-9D5D-AD848759A3CC}"/>
                    </a:ext>
                  </a:extLst>
                </p:cNvPr>
                <p:cNvPicPr/>
                <p:nvPr/>
              </p:nvPicPr>
              <p:blipFill>
                <a:blip r:embed="rId321"/>
                <a:stretch>
                  <a:fillRect/>
                </a:stretch>
              </p:blipFill>
              <p:spPr>
                <a:xfrm>
                  <a:off x="11542080" y="1885560"/>
                  <a:ext cx="291600" cy="127800"/>
                </a:xfrm>
                <a:prstGeom prst="rect">
                  <a:avLst/>
                </a:prstGeom>
              </p:spPr>
            </p:pic>
          </mc:Fallback>
        </mc:AlternateContent>
        <mc:AlternateContent xmlns:mc="http://schemas.openxmlformats.org/markup-compatibility/2006">
          <mc:Choice xmlns:p14="http://schemas.microsoft.com/office/powerpoint/2010/main" Requires="p14">
            <p:contentPart p14:bwMode="auto" r:id="rId322">
              <p14:nvContentPartPr>
                <p14:cNvPr id="111" name="Freihand 110">
                  <a:extLst>
                    <a:ext uri="{FF2B5EF4-FFF2-40B4-BE49-F238E27FC236}">
                      <a16:creationId xmlns:a16="http://schemas.microsoft.com/office/drawing/2014/main" id="{41AFEFBC-962E-4B88-A81A-43B774FCDA96}"/>
                    </a:ext>
                  </a:extLst>
                </p14:cNvPr>
                <p14:cNvContentPartPr/>
                <p14:nvPr/>
              </p14:nvContentPartPr>
              <p14:xfrm>
                <a:off x="11990640" y="1700160"/>
                <a:ext cx="23040" cy="237240"/>
              </p14:xfrm>
            </p:contentPart>
          </mc:Choice>
          <mc:Fallback>
            <p:pic>
              <p:nvPicPr>
                <p:cNvPr id="111" name="Freihand 110">
                  <a:extLst>
                    <a:ext uri="{FF2B5EF4-FFF2-40B4-BE49-F238E27FC236}">
                      <a16:creationId xmlns:a16="http://schemas.microsoft.com/office/drawing/2014/main" id="{41AFEFBC-962E-4B88-A81A-43B774FCDA96}"/>
                    </a:ext>
                  </a:extLst>
                </p:cNvPr>
                <p:cNvPicPr/>
                <p:nvPr/>
              </p:nvPicPr>
              <p:blipFill>
                <a:blip r:embed="rId323"/>
                <a:stretch>
                  <a:fillRect/>
                </a:stretch>
              </p:blipFill>
              <p:spPr>
                <a:xfrm>
                  <a:off x="11986320" y="1695840"/>
                  <a:ext cx="31680" cy="245880"/>
                </a:xfrm>
                <a:prstGeom prst="rect">
                  <a:avLst/>
                </a:prstGeom>
              </p:spPr>
            </p:pic>
          </mc:Fallback>
        </mc:AlternateContent>
        <mc:AlternateContent xmlns:mc="http://schemas.openxmlformats.org/markup-compatibility/2006">
          <mc:Choice xmlns:p14="http://schemas.microsoft.com/office/powerpoint/2010/main" Requires="p14">
            <p:contentPart p14:bwMode="auto" r:id="rId324">
              <p14:nvContentPartPr>
                <p14:cNvPr id="112" name="Freihand 111">
                  <a:extLst>
                    <a:ext uri="{FF2B5EF4-FFF2-40B4-BE49-F238E27FC236}">
                      <a16:creationId xmlns:a16="http://schemas.microsoft.com/office/drawing/2014/main" id="{36311C1D-0383-4F39-9372-E4935FD98B4E}"/>
                    </a:ext>
                  </a:extLst>
                </p14:cNvPr>
                <p14:cNvContentPartPr/>
                <p14:nvPr/>
              </p14:nvContentPartPr>
              <p14:xfrm>
                <a:off x="11947440" y="2035680"/>
                <a:ext cx="30240" cy="43200"/>
              </p14:xfrm>
            </p:contentPart>
          </mc:Choice>
          <mc:Fallback>
            <p:pic>
              <p:nvPicPr>
                <p:cNvPr id="112" name="Freihand 111">
                  <a:extLst>
                    <a:ext uri="{FF2B5EF4-FFF2-40B4-BE49-F238E27FC236}">
                      <a16:creationId xmlns:a16="http://schemas.microsoft.com/office/drawing/2014/main" id="{36311C1D-0383-4F39-9372-E4935FD98B4E}"/>
                    </a:ext>
                  </a:extLst>
                </p:cNvPr>
                <p:cNvPicPr/>
                <p:nvPr/>
              </p:nvPicPr>
              <p:blipFill>
                <a:blip r:embed="rId325"/>
                <a:stretch>
                  <a:fillRect/>
                </a:stretch>
              </p:blipFill>
              <p:spPr>
                <a:xfrm>
                  <a:off x="11943120" y="2031360"/>
                  <a:ext cx="38880" cy="51840"/>
                </a:xfrm>
                <a:prstGeom prst="rect">
                  <a:avLst/>
                </a:prstGeom>
              </p:spPr>
            </p:pic>
          </mc:Fallback>
        </mc:AlternateContent>
        <mc:AlternateContent xmlns:mc="http://schemas.openxmlformats.org/markup-compatibility/2006">
          <mc:Choice xmlns:p14="http://schemas.microsoft.com/office/powerpoint/2010/main" Requires="p14">
            <p:contentPart p14:bwMode="auto" r:id="rId326">
              <p14:nvContentPartPr>
                <p14:cNvPr id="188" name="Freihand 187">
                  <a:extLst>
                    <a:ext uri="{FF2B5EF4-FFF2-40B4-BE49-F238E27FC236}">
                      <a16:creationId xmlns:a16="http://schemas.microsoft.com/office/drawing/2014/main" id="{16DB4279-A099-4E4B-885D-073C71F299C7}"/>
                    </a:ext>
                  </a:extLst>
                </p14:cNvPr>
                <p14:cNvContentPartPr/>
                <p14:nvPr/>
              </p14:nvContentPartPr>
              <p14:xfrm>
                <a:off x="8168880" y="151800"/>
                <a:ext cx="778320" cy="542520"/>
              </p14:xfrm>
            </p:contentPart>
          </mc:Choice>
          <mc:Fallback>
            <p:pic>
              <p:nvPicPr>
                <p:cNvPr id="188" name="Freihand 187">
                  <a:extLst>
                    <a:ext uri="{FF2B5EF4-FFF2-40B4-BE49-F238E27FC236}">
                      <a16:creationId xmlns:a16="http://schemas.microsoft.com/office/drawing/2014/main" id="{16DB4279-A099-4E4B-885D-073C71F299C7}"/>
                    </a:ext>
                  </a:extLst>
                </p:cNvPr>
                <p:cNvPicPr/>
                <p:nvPr/>
              </p:nvPicPr>
              <p:blipFill>
                <a:blip r:embed="rId327"/>
                <a:stretch>
                  <a:fillRect/>
                </a:stretch>
              </p:blipFill>
              <p:spPr>
                <a:xfrm>
                  <a:off x="8164560" y="147480"/>
                  <a:ext cx="786960" cy="551160"/>
                </a:xfrm>
                <a:prstGeom prst="rect">
                  <a:avLst/>
                </a:prstGeom>
              </p:spPr>
            </p:pic>
          </mc:Fallback>
        </mc:AlternateContent>
        <mc:AlternateContent xmlns:mc="http://schemas.openxmlformats.org/markup-compatibility/2006">
          <mc:Choice xmlns:p14="http://schemas.microsoft.com/office/powerpoint/2010/main" Requires="p14">
            <p:contentPart p14:bwMode="auto" r:id="rId328">
              <p14:nvContentPartPr>
                <p14:cNvPr id="68" name="Freihand 67">
                  <a:extLst>
                    <a:ext uri="{FF2B5EF4-FFF2-40B4-BE49-F238E27FC236}">
                      <a16:creationId xmlns:a16="http://schemas.microsoft.com/office/drawing/2014/main" id="{673BFA5E-7FA2-4778-93A5-00C79B413247}"/>
                    </a:ext>
                  </a:extLst>
                </p14:cNvPr>
                <p14:cNvContentPartPr/>
                <p14:nvPr/>
              </p14:nvContentPartPr>
              <p14:xfrm>
                <a:off x="6250800" y="2318640"/>
                <a:ext cx="95040" cy="82080"/>
              </p14:xfrm>
            </p:contentPart>
          </mc:Choice>
          <mc:Fallback>
            <p:pic>
              <p:nvPicPr>
                <p:cNvPr id="68" name="Freihand 67">
                  <a:extLst>
                    <a:ext uri="{FF2B5EF4-FFF2-40B4-BE49-F238E27FC236}">
                      <a16:creationId xmlns:a16="http://schemas.microsoft.com/office/drawing/2014/main" id="{673BFA5E-7FA2-4778-93A5-00C79B413247}"/>
                    </a:ext>
                  </a:extLst>
                </p:cNvPr>
                <p:cNvPicPr/>
                <p:nvPr/>
              </p:nvPicPr>
              <p:blipFill>
                <a:blip r:embed="rId329"/>
                <a:stretch>
                  <a:fillRect/>
                </a:stretch>
              </p:blipFill>
              <p:spPr>
                <a:xfrm>
                  <a:off x="6246480" y="2314320"/>
                  <a:ext cx="103680" cy="90720"/>
                </a:xfrm>
                <a:prstGeom prst="rect">
                  <a:avLst/>
                </a:prstGeom>
              </p:spPr>
            </p:pic>
          </mc:Fallback>
        </mc:AlternateContent>
        <mc:AlternateContent xmlns:mc="http://schemas.openxmlformats.org/markup-compatibility/2006">
          <mc:Choice xmlns:p14="http://schemas.microsoft.com/office/powerpoint/2010/main" Requires="p14">
            <p:contentPart p14:bwMode="auto" r:id="rId330">
              <p14:nvContentPartPr>
                <p14:cNvPr id="69" name="Freihand 68">
                  <a:extLst>
                    <a:ext uri="{FF2B5EF4-FFF2-40B4-BE49-F238E27FC236}">
                      <a16:creationId xmlns:a16="http://schemas.microsoft.com/office/drawing/2014/main" id="{EB168617-F95B-431A-A140-0D346C4D4187}"/>
                    </a:ext>
                  </a:extLst>
                </p14:cNvPr>
                <p14:cNvContentPartPr/>
                <p14:nvPr/>
              </p14:nvContentPartPr>
              <p14:xfrm>
                <a:off x="6361320" y="2301720"/>
                <a:ext cx="104040" cy="97920"/>
              </p14:xfrm>
            </p:contentPart>
          </mc:Choice>
          <mc:Fallback>
            <p:pic>
              <p:nvPicPr>
                <p:cNvPr id="69" name="Freihand 68">
                  <a:extLst>
                    <a:ext uri="{FF2B5EF4-FFF2-40B4-BE49-F238E27FC236}">
                      <a16:creationId xmlns:a16="http://schemas.microsoft.com/office/drawing/2014/main" id="{EB168617-F95B-431A-A140-0D346C4D4187}"/>
                    </a:ext>
                  </a:extLst>
                </p:cNvPr>
                <p:cNvPicPr/>
                <p:nvPr/>
              </p:nvPicPr>
              <p:blipFill>
                <a:blip r:embed="rId331"/>
                <a:stretch>
                  <a:fillRect/>
                </a:stretch>
              </p:blipFill>
              <p:spPr>
                <a:xfrm>
                  <a:off x="6357000" y="2297400"/>
                  <a:ext cx="112680" cy="106560"/>
                </a:xfrm>
                <a:prstGeom prst="rect">
                  <a:avLst/>
                </a:prstGeom>
              </p:spPr>
            </p:pic>
          </mc:Fallback>
        </mc:AlternateContent>
        <mc:AlternateContent xmlns:mc="http://schemas.openxmlformats.org/markup-compatibility/2006">
          <mc:Choice xmlns:p14="http://schemas.microsoft.com/office/powerpoint/2010/main" Requires="p14">
            <p:contentPart p14:bwMode="auto" r:id="rId332">
              <p14:nvContentPartPr>
                <p14:cNvPr id="70" name="Freihand 69">
                  <a:extLst>
                    <a:ext uri="{FF2B5EF4-FFF2-40B4-BE49-F238E27FC236}">
                      <a16:creationId xmlns:a16="http://schemas.microsoft.com/office/drawing/2014/main" id="{59847E6B-F6DD-44CD-8484-1666E1CF6E9C}"/>
                    </a:ext>
                  </a:extLst>
                </p14:cNvPr>
                <p14:cNvContentPartPr/>
                <p14:nvPr/>
              </p14:nvContentPartPr>
              <p14:xfrm>
                <a:off x="6601800" y="2209920"/>
                <a:ext cx="89280" cy="160560"/>
              </p14:xfrm>
            </p:contentPart>
          </mc:Choice>
          <mc:Fallback>
            <p:pic>
              <p:nvPicPr>
                <p:cNvPr id="70" name="Freihand 69">
                  <a:extLst>
                    <a:ext uri="{FF2B5EF4-FFF2-40B4-BE49-F238E27FC236}">
                      <a16:creationId xmlns:a16="http://schemas.microsoft.com/office/drawing/2014/main" id="{59847E6B-F6DD-44CD-8484-1666E1CF6E9C}"/>
                    </a:ext>
                  </a:extLst>
                </p:cNvPr>
                <p:cNvPicPr/>
                <p:nvPr/>
              </p:nvPicPr>
              <p:blipFill>
                <a:blip r:embed="rId333"/>
                <a:stretch>
                  <a:fillRect/>
                </a:stretch>
              </p:blipFill>
              <p:spPr>
                <a:xfrm>
                  <a:off x="6597480" y="2205600"/>
                  <a:ext cx="97920" cy="169200"/>
                </a:xfrm>
                <a:prstGeom prst="rect">
                  <a:avLst/>
                </a:prstGeom>
              </p:spPr>
            </p:pic>
          </mc:Fallback>
        </mc:AlternateContent>
        <mc:AlternateContent xmlns:mc="http://schemas.openxmlformats.org/markup-compatibility/2006">
          <mc:Choice xmlns:p14="http://schemas.microsoft.com/office/powerpoint/2010/main" Requires="p14">
            <p:contentPart p14:bwMode="auto" r:id="rId334">
              <p14:nvContentPartPr>
                <p14:cNvPr id="71" name="Freihand 70">
                  <a:extLst>
                    <a:ext uri="{FF2B5EF4-FFF2-40B4-BE49-F238E27FC236}">
                      <a16:creationId xmlns:a16="http://schemas.microsoft.com/office/drawing/2014/main" id="{FDE7E3E6-EA21-4723-9C10-ACE5721029B5}"/>
                    </a:ext>
                  </a:extLst>
                </p14:cNvPr>
                <p14:cNvContentPartPr/>
                <p14:nvPr/>
              </p14:nvContentPartPr>
              <p14:xfrm>
                <a:off x="6703320" y="2342040"/>
                <a:ext cx="25560" cy="74160"/>
              </p14:xfrm>
            </p:contentPart>
          </mc:Choice>
          <mc:Fallback>
            <p:pic>
              <p:nvPicPr>
                <p:cNvPr id="71" name="Freihand 70">
                  <a:extLst>
                    <a:ext uri="{FF2B5EF4-FFF2-40B4-BE49-F238E27FC236}">
                      <a16:creationId xmlns:a16="http://schemas.microsoft.com/office/drawing/2014/main" id="{FDE7E3E6-EA21-4723-9C10-ACE5721029B5}"/>
                    </a:ext>
                  </a:extLst>
                </p:cNvPr>
                <p:cNvPicPr/>
                <p:nvPr/>
              </p:nvPicPr>
              <p:blipFill>
                <a:blip r:embed="rId335"/>
                <a:stretch>
                  <a:fillRect/>
                </a:stretch>
              </p:blipFill>
              <p:spPr>
                <a:xfrm>
                  <a:off x="6699000" y="2337720"/>
                  <a:ext cx="34200" cy="82800"/>
                </a:xfrm>
                <a:prstGeom prst="rect">
                  <a:avLst/>
                </a:prstGeom>
              </p:spPr>
            </p:pic>
          </mc:Fallback>
        </mc:AlternateContent>
        <mc:AlternateContent xmlns:mc="http://schemas.openxmlformats.org/markup-compatibility/2006">
          <mc:Choice xmlns:p14="http://schemas.microsoft.com/office/powerpoint/2010/main" Requires="p14">
            <p:contentPart p14:bwMode="auto" r:id="rId336">
              <p14:nvContentPartPr>
                <p14:cNvPr id="72" name="Freihand 71">
                  <a:extLst>
                    <a:ext uri="{FF2B5EF4-FFF2-40B4-BE49-F238E27FC236}">
                      <a16:creationId xmlns:a16="http://schemas.microsoft.com/office/drawing/2014/main" id="{C65195CF-A5B0-4E72-85C5-C5DB004BEA73}"/>
                    </a:ext>
                  </a:extLst>
                </p14:cNvPr>
                <p14:cNvContentPartPr/>
                <p14:nvPr/>
              </p14:nvContentPartPr>
              <p14:xfrm>
                <a:off x="6776760" y="2229000"/>
                <a:ext cx="78840" cy="147240"/>
              </p14:xfrm>
            </p:contentPart>
          </mc:Choice>
          <mc:Fallback>
            <p:pic>
              <p:nvPicPr>
                <p:cNvPr id="72" name="Freihand 71">
                  <a:extLst>
                    <a:ext uri="{FF2B5EF4-FFF2-40B4-BE49-F238E27FC236}">
                      <a16:creationId xmlns:a16="http://schemas.microsoft.com/office/drawing/2014/main" id="{C65195CF-A5B0-4E72-85C5-C5DB004BEA73}"/>
                    </a:ext>
                  </a:extLst>
                </p:cNvPr>
                <p:cNvPicPr/>
                <p:nvPr/>
              </p:nvPicPr>
              <p:blipFill>
                <a:blip r:embed="rId337"/>
                <a:stretch>
                  <a:fillRect/>
                </a:stretch>
              </p:blipFill>
              <p:spPr>
                <a:xfrm>
                  <a:off x="6772440" y="2224680"/>
                  <a:ext cx="87480" cy="155880"/>
                </a:xfrm>
                <a:prstGeom prst="rect">
                  <a:avLst/>
                </a:prstGeom>
              </p:spPr>
            </p:pic>
          </mc:Fallback>
        </mc:AlternateContent>
        <mc:AlternateContent xmlns:mc="http://schemas.openxmlformats.org/markup-compatibility/2006">
          <mc:Choice xmlns:p14="http://schemas.microsoft.com/office/powerpoint/2010/main" Requires="p14">
            <p:contentPart p14:bwMode="auto" r:id="rId338">
              <p14:nvContentPartPr>
                <p14:cNvPr id="73" name="Freihand 72">
                  <a:extLst>
                    <a:ext uri="{FF2B5EF4-FFF2-40B4-BE49-F238E27FC236}">
                      <a16:creationId xmlns:a16="http://schemas.microsoft.com/office/drawing/2014/main" id="{66BE14B2-601C-4153-A10F-D5DBD6DA7B9A}"/>
                    </a:ext>
                  </a:extLst>
                </p14:cNvPr>
                <p14:cNvContentPartPr/>
                <p14:nvPr/>
              </p14:nvContentPartPr>
              <p14:xfrm>
                <a:off x="6969720" y="2230080"/>
                <a:ext cx="74160" cy="99000"/>
              </p14:xfrm>
            </p:contentPart>
          </mc:Choice>
          <mc:Fallback>
            <p:pic>
              <p:nvPicPr>
                <p:cNvPr id="73" name="Freihand 72">
                  <a:extLst>
                    <a:ext uri="{FF2B5EF4-FFF2-40B4-BE49-F238E27FC236}">
                      <a16:creationId xmlns:a16="http://schemas.microsoft.com/office/drawing/2014/main" id="{66BE14B2-601C-4153-A10F-D5DBD6DA7B9A}"/>
                    </a:ext>
                  </a:extLst>
                </p:cNvPr>
                <p:cNvPicPr/>
                <p:nvPr/>
              </p:nvPicPr>
              <p:blipFill>
                <a:blip r:embed="rId339"/>
                <a:stretch>
                  <a:fillRect/>
                </a:stretch>
              </p:blipFill>
              <p:spPr>
                <a:xfrm>
                  <a:off x="6965400" y="2225760"/>
                  <a:ext cx="82800" cy="107640"/>
                </a:xfrm>
                <a:prstGeom prst="rect">
                  <a:avLst/>
                </a:prstGeom>
              </p:spPr>
            </p:pic>
          </mc:Fallback>
        </mc:AlternateContent>
        <mc:AlternateContent xmlns:mc="http://schemas.openxmlformats.org/markup-compatibility/2006">
          <mc:Choice xmlns:p14="http://schemas.microsoft.com/office/powerpoint/2010/main" Requires="p14">
            <p:contentPart p14:bwMode="auto" r:id="rId340">
              <p14:nvContentPartPr>
                <p14:cNvPr id="74" name="Freihand 73">
                  <a:extLst>
                    <a:ext uri="{FF2B5EF4-FFF2-40B4-BE49-F238E27FC236}">
                      <a16:creationId xmlns:a16="http://schemas.microsoft.com/office/drawing/2014/main" id="{C3A6A56A-DAB6-4946-B003-F7C31DDC595A}"/>
                    </a:ext>
                  </a:extLst>
                </p14:cNvPr>
                <p14:cNvContentPartPr/>
                <p14:nvPr/>
              </p14:nvContentPartPr>
              <p14:xfrm>
                <a:off x="6903120" y="2168520"/>
                <a:ext cx="71280" cy="103320"/>
              </p14:xfrm>
            </p:contentPart>
          </mc:Choice>
          <mc:Fallback>
            <p:pic>
              <p:nvPicPr>
                <p:cNvPr id="74" name="Freihand 73">
                  <a:extLst>
                    <a:ext uri="{FF2B5EF4-FFF2-40B4-BE49-F238E27FC236}">
                      <a16:creationId xmlns:a16="http://schemas.microsoft.com/office/drawing/2014/main" id="{C3A6A56A-DAB6-4946-B003-F7C31DDC595A}"/>
                    </a:ext>
                  </a:extLst>
                </p:cNvPr>
                <p:cNvPicPr/>
                <p:nvPr/>
              </p:nvPicPr>
              <p:blipFill>
                <a:blip r:embed="rId341"/>
                <a:stretch>
                  <a:fillRect/>
                </a:stretch>
              </p:blipFill>
              <p:spPr>
                <a:xfrm>
                  <a:off x="6898800" y="2164200"/>
                  <a:ext cx="79920" cy="111960"/>
                </a:xfrm>
                <a:prstGeom prst="rect">
                  <a:avLst/>
                </a:prstGeom>
              </p:spPr>
            </p:pic>
          </mc:Fallback>
        </mc:AlternateContent>
        <mc:AlternateContent xmlns:mc="http://schemas.openxmlformats.org/markup-compatibility/2006">
          <mc:Choice xmlns:p14="http://schemas.microsoft.com/office/powerpoint/2010/main" Requires="p14">
            <p:contentPart p14:bwMode="auto" r:id="rId342">
              <p14:nvContentPartPr>
                <p14:cNvPr id="75" name="Freihand 74">
                  <a:extLst>
                    <a:ext uri="{FF2B5EF4-FFF2-40B4-BE49-F238E27FC236}">
                      <a16:creationId xmlns:a16="http://schemas.microsoft.com/office/drawing/2014/main" id="{70A775BE-FB65-4065-AD74-BB8DB33C3FEA}"/>
                    </a:ext>
                  </a:extLst>
                </p14:cNvPr>
                <p14:cNvContentPartPr/>
                <p14:nvPr/>
              </p14:nvContentPartPr>
              <p14:xfrm>
                <a:off x="7008240" y="2302080"/>
                <a:ext cx="63720" cy="58680"/>
              </p14:xfrm>
            </p:contentPart>
          </mc:Choice>
          <mc:Fallback>
            <p:pic>
              <p:nvPicPr>
                <p:cNvPr id="75" name="Freihand 74">
                  <a:extLst>
                    <a:ext uri="{FF2B5EF4-FFF2-40B4-BE49-F238E27FC236}">
                      <a16:creationId xmlns:a16="http://schemas.microsoft.com/office/drawing/2014/main" id="{70A775BE-FB65-4065-AD74-BB8DB33C3FEA}"/>
                    </a:ext>
                  </a:extLst>
                </p:cNvPr>
                <p:cNvPicPr/>
                <p:nvPr/>
              </p:nvPicPr>
              <p:blipFill>
                <a:blip r:embed="rId343"/>
                <a:stretch>
                  <a:fillRect/>
                </a:stretch>
              </p:blipFill>
              <p:spPr>
                <a:xfrm>
                  <a:off x="7003920" y="2297760"/>
                  <a:ext cx="72360" cy="67320"/>
                </a:xfrm>
                <a:prstGeom prst="rect">
                  <a:avLst/>
                </a:prstGeom>
              </p:spPr>
            </p:pic>
          </mc:Fallback>
        </mc:AlternateContent>
        <mc:AlternateContent xmlns:mc="http://schemas.openxmlformats.org/markup-compatibility/2006">
          <mc:Choice xmlns:p14="http://schemas.microsoft.com/office/powerpoint/2010/main" Requires="p14">
            <p:contentPart p14:bwMode="auto" r:id="rId344">
              <p14:nvContentPartPr>
                <p14:cNvPr id="189" name="Freihand 188">
                  <a:extLst>
                    <a:ext uri="{FF2B5EF4-FFF2-40B4-BE49-F238E27FC236}">
                      <a16:creationId xmlns:a16="http://schemas.microsoft.com/office/drawing/2014/main" id="{0C6F5988-F1E9-4E6A-82E2-5082D1A39B2B}"/>
                    </a:ext>
                  </a:extLst>
                </p14:cNvPr>
                <p14:cNvContentPartPr/>
                <p14:nvPr/>
              </p14:nvContentPartPr>
              <p14:xfrm>
                <a:off x="6465360" y="2046840"/>
                <a:ext cx="759960" cy="585720"/>
              </p14:xfrm>
            </p:contentPart>
          </mc:Choice>
          <mc:Fallback>
            <p:pic>
              <p:nvPicPr>
                <p:cNvPr id="189" name="Freihand 188">
                  <a:extLst>
                    <a:ext uri="{FF2B5EF4-FFF2-40B4-BE49-F238E27FC236}">
                      <a16:creationId xmlns:a16="http://schemas.microsoft.com/office/drawing/2014/main" id="{0C6F5988-F1E9-4E6A-82E2-5082D1A39B2B}"/>
                    </a:ext>
                  </a:extLst>
                </p:cNvPr>
                <p:cNvPicPr/>
                <p:nvPr/>
              </p:nvPicPr>
              <p:blipFill>
                <a:blip r:embed="rId345"/>
                <a:stretch>
                  <a:fillRect/>
                </a:stretch>
              </p:blipFill>
              <p:spPr>
                <a:xfrm>
                  <a:off x="6461040" y="2042520"/>
                  <a:ext cx="768600" cy="594360"/>
                </a:xfrm>
                <a:prstGeom prst="rect">
                  <a:avLst/>
                </a:prstGeom>
              </p:spPr>
            </p:pic>
          </mc:Fallback>
        </mc:AlternateContent>
        <mc:AlternateContent xmlns:mc="http://schemas.openxmlformats.org/markup-compatibility/2006">
          <mc:Choice xmlns:p14="http://schemas.microsoft.com/office/powerpoint/2010/main" Requires="p14">
            <p:contentPart p14:bwMode="auto" r:id="rId346">
              <p14:nvContentPartPr>
                <p14:cNvPr id="207" name="Freihand 206">
                  <a:extLst>
                    <a:ext uri="{FF2B5EF4-FFF2-40B4-BE49-F238E27FC236}">
                      <a16:creationId xmlns:a16="http://schemas.microsoft.com/office/drawing/2014/main" id="{BC9E2C74-26AF-4282-82F1-F8FED86E5F32}"/>
                    </a:ext>
                  </a:extLst>
                </p14:cNvPr>
                <p14:cNvContentPartPr/>
                <p14:nvPr/>
              </p14:nvContentPartPr>
              <p14:xfrm>
                <a:off x="5626560" y="2592240"/>
                <a:ext cx="928800" cy="284760"/>
              </p14:xfrm>
            </p:contentPart>
          </mc:Choice>
          <mc:Fallback>
            <p:pic>
              <p:nvPicPr>
                <p:cNvPr id="207" name="Freihand 206">
                  <a:extLst>
                    <a:ext uri="{FF2B5EF4-FFF2-40B4-BE49-F238E27FC236}">
                      <a16:creationId xmlns:a16="http://schemas.microsoft.com/office/drawing/2014/main" id="{BC9E2C74-26AF-4282-82F1-F8FED86E5F32}"/>
                    </a:ext>
                  </a:extLst>
                </p:cNvPr>
                <p:cNvPicPr/>
                <p:nvPr/>
              </p:nvPicPr>
              <p:blipFill>
                <a:blip r:embed="rId347"/>
                <a:stretch>
                  <a:fillRect/>
                </a:stretch>
              </p:blipFill>
              <p:spPr>
                <a:xfrm>
                  <a:off x="5622240" y="2587920"/>
                  <a:ext cx="937440" cy="293400"/>
                </a:xfrm>
                <a:prstGeom prst="rect">
                  <a:avLst/>
                </a:prstGeom>
              </p:spPr>
            </p:pic>
          </mc:Fallback>
        </mc:AlternateContent>
        <mc:AlternateContent xmlns:mc="http://schemas.openxmlformats.org/markup-compatibility/2006">
          <mc:Choice xmlns:p14="http://schemas.microsoft.com/office/powerpoint/2010/main" Requires="p14">
            <p:contentPart p14:bwMode="auto" r:id="rId348">
              <p14:nvContentPartPr>
                <p14:cNvPr id="208" name="Freihand 207">
                  <a:extLst>
                    <a:ext uri="{FF2B5EF4-FFF2-40B4-BE49-F238E27FC236}">
                      <a16:creationId xmlns:a16="http://schemas.microsoft.com/office/drawing/2014/main" id="{74DE57B3-13E8-45D6-9F29-CF22BA8BBCE1}"/>
                    </a:ext>
                  </a:extLst>
                </p14:cNvPr>
                <p14:cNvContentPartPr/>
                <p14:nvPr/>
              </p14:nvContentPartPr>
              <p14:xfrm>
                <a:off x="5578680" y="1296240"/>
                <a:ext cx="910080" cy="624600"/>
              </p14:xfrm>
            </p:contentPart>
          </mc:Choice>
          <mc:Fallback>
            <p:pic>
              <p:nvPicPr>
                <p:cNvPr id="208" name="Freihand 207">
                  <a:extLst>
                    <a:ext uri="{FF2B5EF4-FFF2-40B4-BE49-F238E27FC236}">
                      <a16:creationId xmlns:a16="http://schemas.microsoft.com/office/drawing/2014/main" id="{74DE57B3-13E8-45D6-9F29-CF22BA8BBCE1}"/>
                    </a:ext>
                  </a:extLst>
                </p:cNvPr>
                <p:cNvPicPr/>
                <p:nvPr/>
              </p:nvPicPr>
              <p:blipFill>
                <a:blip r:embed="rId349"/>
                <a:stretch>
                  <a:fillRect/>
                </a:stretch>
              </p:blipFill>
              <p:spPr>
                <a:xfrm>
                  <a:off x="5574360" y="1291920"/>
                  <a:ext cx="918720" cy="633240"/>
                </a:xfrm>
                <a:prstGeom prst="rect">
                  <a:avLst/>
                </a:prstGeom>
              </p:spPr>
            </p:pic>
          </mc:Fallback>
        </mc:AlternateContent>
        <mc:AlternateContent xmlns:mc="http://schemas.openxmlformats.org/markup-compatibility/2006">
          <mc:Choice xmlns:p14="http://schemas.microsoft.com/office/powerpoint/2010/main" Requires="p14">
            <p:contentPart p14:bwMode="auto" r:id="rId350">
              <p14:nvContentPartPr>
                <p14:cNvPr id="210" name="Freihand 209">
                  <a:extLst>
                    <a:ext uri="{FF2B5EF4-FFF2-40B4-BE49-F238E27FC236}">
                      <a16:creationId xmlns:a16="http://schemas.microsoft.com/office/drawing/2014/main" id="{5D439E92-0A7E-44D1-AA94-D5D15000C0FD}"/>
                    </a:ext>
                  </a:extLst>
                </p14:cNvPr>
                <p14:cNvContentPartPr/>
                <p14:nvPr/>
              </p14:nvContentPartPr>
              <p14:xfrm>
                <a:off x="6508560" y="1277160"/>
                <a:ext cx="355680" cy="1308240"/>
              </p14:xfrm>
            </p:contentPart>
          </mc:Choice>
          <mc:Fallback>
            <p:pic>
              <p:nvPicPr>
                <p:cNvPr id="210" name="Freihand 209">
                  <a:extLst>
                    <a:ext uri="{FF2B5EF4-FFF2-40B4-BE49-F238E27FC236}">
                      <a16:creationId xmlns:a16="http://schemas.microsoft.com/office/drawing/2014/main" id="{5D439E92-0A7E-44D1-AA94-D5D15000C0FD}"/>
                    </a:ext>
                  </a:extLst>
                </p:cNvPr>
                <p:cNvPicPr/>
                <p:nvPr/>
              </p:nvPicPr>
              <p:blipFill>
                <a:blip r:embed="rId351"/>
                <a:stretch>
                  <a:fillRect/>
                </a:stretch>
              </p:blipFill>
              <p:spPr>
                <a:xfrm>
                  <a:off x="6504240" y="1272840"/>
                  <a:ext cx="364320" cy="1316880"/>
                </a:xfrm>
                <a:prstGeom prst="rect">
                  <a:avLst/>
                </a:prstGeom>
              </p:spPr>
            </p:pic>
          </mc:Fallback>
        </mc:AlternateContent>
        <mc:AlternateContent xmlns:mc="http://schemas.openxmlformats.org/markup-compatibility/2006">
          <mc:Choice xmlns:p14="http://schemas.microsoft.com/office/powerpoint/2010/main" Requires="p14">
            <p:contentPart p14:bwMode="auto" r:id="rId352">
              <p14:nvContentPartPr>
                <p14:cNvPr id="211" name="Freihand 210">
                  <a:extLst>
                    <a:ext uri="{FF2B5EF4-FFF2-40B4-BE49-F238E27FC236}">
                      <a16:creationId xmlns:a16="http://schemas.microsoft.com/office/drawing/2014/main" id="{8E6B5ABE-5775-47F1-AACD-4ACDE99AB95C}"/>
                    </a:ext>
                  </a:extLst>
                </p14:cNvPr>
                <p14:cNvContentPartPr/>
                <p14:nvPr/>
              </p14:nvContentPartPr>
              <p14:xfrm>
                <a:off x="6907800" y="1860360"/>
                <a:ext cx="360" cy="360"/>
              </p14:xfrm>
            </p:contentPart>
          </mc:Choice>
          <mc:Fallback>
            <p:pic>
              <p:nvPicPr>
                <p:cNvPr id="211" name="Freihand 210">
                  <a:extLst>
                    <a:ext uri="{FF2B5EF4-FFF2-40B4-BE49-F238E27FC236}">
                      <a16:creationId xmlns:a16="http://schemas.microsoft.com/office/drawing/2014/main" id="{8E6B5ABE-5775-47F1-AACD-4ACDE99AB95C}"/>
                    </a:ext>
                  </a:extLst>
                </p:cNvPr>
                <p:cNvPicPr/>
                <p:nvPr/>
              </p:nvPicPr>
              <p:blipFill>
                <a:blip r:embed="rId58"/>
                <a:stretch>
                  <a:fillRect/>
                </a:stretch>
              </p:blipFill>
              <p:spPr>
                <a:xfrm>
                  <a:off x="6903480" y="1856040"/>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353">
              <p14:nvContentPartPr>
                <p14:cNvPr id="212" name="Freihand 211">
                  <a:extLst>
                    <a:ext uri="{FF2B5EF4-FFF2-40B4-BE49-F238E27FC236}">
                      <a16:creationId xmlns:a16="http://schemas.microsoft.com/office/drawing/2014/main" id="{E01E931B-25A9-4046-ACB5-8D87B09D01F5}"/>
                    </a:ext>
                  </a:extLst>
                </p14:cNvPr>
                <p14:cNvContentPartPr/>
                <p14:nvPr/>
              </p14:nvContentPartPr>
              <p14:xfrm>
                <a:off x="6908880" y="1664880"/>
                <a:ext cx="155880" cy="325440"/>
              </p14:xfrm>
            </p:contentPart>
          </mc:Choice>
          <mc:Fallback>
            <p:pic>
              <p:nvPicPr>
                <p:cNvPr id="212" name="Freihand 211">
                  <a:extLst>
                    <a:ext uri="{FF2B5EF4-FFF2-40B4-BE49-F238E27FC236}">
                      <a16:creationId xmlns:a16="http://schemas.microsoft.com/office/drawing/2014/main" id="{E01E931B-25A9-4046-ACB5-8D87B09D01F5}"/>
                    </a:ext>
                  </a:extLst>
                </p:cNvPr>
                <p:cNvPicPr/>
                <p:nvPr/>
              </p:nvPicPr>
              <p:blipFill>
                <a:blip r:embed="rId354"/>
                <a:stretch>
                  <a:fillRect/>
                </a:stretch>
              </p:blipFill>
              <p:spPr>
                <a:xfrm>
                  <a:off x="6904560" y="1660560"/>
                  <a:ext cx="164520" cy="334080"/>
                </a:xfrm>
                <a:prstGeom prst="rect">
                  <a:avLst/>
                </a:prstGeom>
              </p:spPr>
            </p:pic>
          </mc:Fallback>
        </mc:AlternateContent>
        <mc:AlternateContent xmlns:mc="http://schemas.openxmlformats.org/markup-compatibility/2006">
          <mc:Choice xmlns:p14="http://schemas.microsoft.com/office/powerpoint/2010/main" Requires="p14">
            <p:contentPart p14:bwMode="auto" r:id="rId355">
              <p14:nvContentPartPr>
                <p14:cNvPr id="213" name="Freihand 212">
                  <a:extLst>
                    <a:ext uri="{FF2B5EF4-FFF2-40B4-BE49-F238E27FC236}">
                      <a16:creationId xmlns:a16="http://schemas.microsoft.com/office/drawing/2014/main" id="{60C8FA09-9A15-4D4B-BA6B-7AA322056AEA}"/>
                    </a:ext>
                  </a:extLst>
                </p14:cNvPr>
                <p14:cNvContentPartPr/>
                <p14:nvPr/>
              </p14:nvContentPartPr>
              <p14:xfrm>
                <a:off x="7091760" y="1661280"/>
                <a:ext cx="99720" cy="229680"/>
              </p14:xfrm>
            </p:contentPart>
          </mc:Choice>
          <mc:Fallback>
            <p:pic>
              <p:nvPicPr>
                <p:cNvPr id="213" name="Freihand 212">
                  <a:extLst>
                    <a:ext uri="{FF2B5EF4-FFF2-40B4-BE49-F238E27FC236}">
                      <a16:creationId xmlns:a16="http://schemas.microsoft.com/office/drawing/2014/main" id="{60C8FA09-9A15-4D4B-BA6B-7AA322056AEA}"/>
                    </a:ext>
                  </a:extLst>
                </p:cNvPr>
                <p:cNvPicPr/>
                <p:nvPr/>
              </p:nvPicPr>
              <p:blipFill>
                <a:blip r:embed="rId356"/>
                <a:stretch>
                  <a:fillRect/>
                </a:stretch>
              </p:blipFill>
              <p:spPr>
                <a:xfrm>
                  <a:off x="7087440" y="1656960"/>
                  <a:ext cx="108360" cy="238320"/>
                </a:xfrm>
                <a:prstGeom prst="rect">
                  <a:avLst/>
                </a:prstGeom>
              </p:spPr>
            </p:pic>
          </mc:Fallback>
        </mc:AlternateContent>
        <mc:AlternateContent xmlns:mc="http://schemas.openxmlformats.org/markup-compatibility/2006">
          <mc:Choice xmlns:p14="http://schemas.microsoft.com/office/powerpoint/2010/main" Requires="p14">
            <p:contentPart p14:bwMode="auto" r:id="rId357">
              <p14:nvContentPartPr>
                <p14:cNvPr id="214" name="Freihand 213">
                  <a:extLst>
                    <a:ext uri="{FF2B5EF4-FFF2-40B4-BE49-F238E27FC236}">
                      <a16:creationId xmlns:a16="http://schemas.microsoft.com/office/drawing/2014/main" id="{D3B6F8FE-44DB-48F8-BF80-0429A9F075BF}"/>
                    </a:ext>
                  </a:extLst>
                </p14:cNvPr>
                <p14:cNvContentPartPr/>
                <p14:nvPr/>
              </p14:nvContentPartPr>
              <p14:xfrm>
                <a:off x="7227120" y="1587840"/>
                <a:ext cx="98640" cy="293760"/>
              </p14:xfrm>
            </p:contentPart>
          </mc:Choice>
          <mc:Fallback>
            <p:pic>
              <p:nvPicPr>
                <p:cNvPr id="214" name="Freihand 213">
                  <a:extLst>
                    <a:ext uri="{FF2B5EF4-FFF2-40B4-BE49-F238E27FC236}">
                      <a16:creationId xmlns:a16="http://schemas.microsoft.com/office/drawing/2014/main" id="{D3B6F8FE-44DB-48F8-BF80-0429A9F075BF}"/>
                    </a:ext>
                  </a:extLst>
                </p:cNvPr>
                <p:cNvPicPr/>
                <p:nvPr/>
              </p:nvPicPr>
              <p:blipFill>
                <a:blip r:embed="rId358"/>
                <a:stretch>
                  <a:fillRect/>
                </a:stretch>
              </p:blipFill>
              <p:spPr>
                <a:xfrm>
                  <a:off x="7222800" y="1583520"/>
                  <a:ext cx="107280" cy="302400"/>
                </a:xfrm>
                <a:prstGeom prst="rect">
                  <a:avLst/>
                </a:prstGeom>
              </p:spPr>
            </p:pic>
          </mc:Fallback>
        </mc:AlternateContent>
        <mc:AlternateContent xmlns:mc="http://schemas.openxmlformats.org/markup-compatibility/2006">
          <mc:Choice xmlns:p14="http://schemas.microsoft.com/office/powerpoint/2010/main" Requires="p14">
            <p:contentPart p14:bwMode="auto" r:id="rId359">
              <p14:nvContentPartPr>
                <p14:cNvPr id="215" name="Freihand 214">
                  <a:extLst>
                    <a:ext uri="{FF2B5EF4-FFF2-40B4-BE49-F238E27FC236}">
                      <a16:creationId xmlns:a16="http://schemas.microsoft.com/office/drawing/2014/main" id="{CC18F188-3BAD-47E1-A8AF-F80AE6AAC3F1}"/>
                    </a:ext>
                  </a:extLst>
                </p14:cNvPr>
                <p14:cNvContentPartPr/>
                <p14:nvPr/>
              </p14:nvContentPartPr>
              <p14:xfrm>
                <a:off x="7327560" y="1571640"/>
                <a:ext cx="64080" cy="182520"/>
              </p14:xfrm>
            </p:contentPart>
          </mc:Choice>
          <mc:Fallback>
            <p:pic>
              <p:nvPicPr>
                <p:cNvPr id="215" name="Freihand 214">
                  <a:extLst>
                    <a:ext uri="{FF2B5EF4-FFF2-40B4-BE49-F238E27FC236}">
                      <a16:creationId xmlns:a16="http://schemas.microsoft.com/office/drawing/2014/main" id="{CC18F188-3BAD-47E1-A8AF-F80AE6AAC3F1}"/>
                    </a:ext>
                  </a:extLst>
                </p:cNvPr>
                <p:cNvPicPr/>
                <p:nvPr/>
              </p:nvPicPr>
              <p:blipFill>
                <a:blip r:embed="rId360"/>
                <a:stretch>
                  <a:fillRect/>
                </a:stretch>
              </p:blipFill>
              <p:spPr>
                <a:xfrm>
                  <a:off x="7323240" y="1567320"/>
                  <a:ext cx="72720" cy="191160"/>
                </a:xfrm>
                <a:prstGeom prst="rect">
                  <a:avLst/>
                </a:prstGeom>
              </p:spPr>
            </p:pic>
          </mc:Fallback>
        </mc:AlternateContent>
        <mc:AlternateContent xmlns:mc="http://schemas.openxmlformats.org/markup-compatibility/2006">
          <mc:Choice xmlns:p14="http://schemas.microsoft.com/office/powerpoint/2010/main" Requires="p14">
            <p:contentPart p14:bwMode="auto" r:id="rId361">
              <p14:nvContentPartPr>
                <p14:cNvPr id="216" name="Freihand 215">
                  <a:extLst>
                    <a:ext uri="{FF2B5EF4-FFF2-40B4-BE49-F238E27FC236}">
                      <a16:creationId xmlns:a16="http://schemas.microsoft.com/office/drawing/2014/main" id="{6AF02D68-4CD2-4ED8-90BA-6D1795D6F8AF}"/>
                    </a:ext>
                  </a:extLst>
                </p14:cNvPr>
                <p14:cNvContentPartPr/>
                <p14:nvPr/>
              </p14:nvContentPartPr>
              <p14:xfrm>
                <a:off x="7379400" y="1663080"/>
                <a:ext cx="102240" cy="82800"/>
              </p14:xfrm>
            </p:contentPart>
          </mc:Choice>
          <mc:Fallback>
            <p:pic>
              <p:nvPicPr>
                <p:cNvPr id="216" name="Freihand 215">
                  <a:extLst>
                    <a:ext uri="{FF2B5EF4-FFF2-40B4-BE49-F238E27FC236}">
                      <a16:creationId xmlns:a16="http://schemas.microsoft.com/office/drawing/2014/main" id="{6AF02D68-4CD2-4ED8-90BA-6D1795D6F8AF}"/>
                    </a:ext>
                  </a:extLst>
                </p:cNvPr>
                <p:cNvPicPr/>
                <p:nvPr/>
              </p:nvPicPr>
              <p:blipFill>
                <a:blip r:embed="rId362"/>
                <a:stretch>
                  <a:fillRect/>
                </a:stretch>
              </p:blipFill>
              <p:spPr>
                <a:xfrm>
                  <a:off x="7375080" y="1658760"/>
                  <a:ext cx="110880" cy="91440"/>
                </a:xfrm>
                <a:prstGeom prst="rect">
                  <a:avLst/>
                </a:prstGeom>
              </p:spPr>
            </p:pic>
          </mc:Fallback>
        </mc:AlternateContent>
        <mc:AlternateContent xmlns:mc="http://schemas.openxmlformats.org/markup-compatibility/2006">
          <mc:Choice xmlns:p14="http://schemas.microsoft.com/office/powerpoint/2010/main" Requires="p14">
            <p:contentPart p14:bwMode="auto" r:id="rId363">
              <p14:nvContentPartPr>
                <p14:cNvPr id="217" name="Freihand 216">
                  <a:extLst>
                    <a:ext uri="{FF2B5EF4-FFF2-40B4-BE49-F238E27FC236}">
                      <a16:creationId xmlns:a16="http://schemas.microsoft.com/office/drawing/2014/main" id="{F74EF099-77A0-4D86-917C-57059BA9AD8B}"/>
                    </a:ext>
                  </a:extLst>
                </p14:cNvPr>
                <p14:cNvContentPartPr/>
                <p14:nvPr/>
              </p14:nvContentPartPr>
              <p14:xfrm>
                <a:off x="7492440" y="1512600"/>
                <a:ext cx="324360" cy="241200"/>
              </p14:xfrm>
            </p:contentPart>
          </mc:Choice>
          <mc:Fallback>
            <p:pic>
              <p:nvPicPr>
                <p:cNvPr id="217" name="Freihand 216">
                  <a:extLst>
                    <a:ext uri="{FF2B5EF4-FFF2-40B4-BE49-F238E27FC236}">
                      <a16:creationId xmlns:a16="http://schemas.microsoft.com/office/drawing/2014/main" id="{F74EF099-77A0-4D86-917C-57059BA9AD8B}"/>
                    </a:ext>
                  </a:extLst>
                </p:cNvPr>
                <p:cNvPicPr/>
                <p:nvPr/>
              </p:nvPicPr>
              <p:blipFill>
                <a:blip r:embed="rId364"/>
                <a:stretch>
                  <a:fillRect/>
                </a:stretch>
              </p:blipFill>
              <p:spPr>
                <a:xfrm>
                  <a:off x="7488120" y="1508280"/>
                  <a:ext cx="333000" cy="249840"/>
                </a:xfrm>
                <a:prstGeom prst="rect">
                  <a:avLst/>
                </a:prstGeom>
              </p:spPr>
            </p:pic>
          </mc:Fallback>
        </mc:AlternateContent>
        <mc:AlternateContent xmlns:mc="http://schemas.openxmlformats.org/markup-compatibility/2006">
          <mc:Choice xmlns:p14="http://schemas.microsoft.com/office/powerpoint/2010/main" Requires="p14">
            <p:contentPart p14:bwMode="auto" r:id="rId365">
              <p14:nvContentPartPr>
                <p14:cNvPr id="219" name="Freihand 218">
                  <a:extLst>
                    <a:ext uri="{FF2B5EF4-FFF2-40B4-BE49-F238E27FC236}">
                      <a16:creationId xmlns:a16="http://schemas.microsoft.com/office/drawing/2014/main" id="{04F912B0-E2FA-4B31-ACE2-2592F69C761B}"/>
                    </a:ext>
                  </a:extLst>
                </p14:cNvPr>
                <p14:cNvContentPartPr/>
                <p14:nvPr/>
              </p14:nvContentPartPr>
              <p14:xfrm>
                <a:off x="8242320" y="3686280"/>
                <a:ext cx="486360" cy="276480"/>
              </p14:xfrm>
            </p:contentPart>
          </mc:Choice>
          <mc:Fallback>
            <p:pic>
              <p:nvPicPr>
                <p:cNvPr id="219" name="Freihand 218">
                  <a:extLst>
                    <a:ext uri="{FF2B5EF4-FFF2-40B4-BE49-F238E27FC236}">
                      <a16:creationId xmlns:a16="http://schemas.microsoft.com/office/drawing/2014/main" id="{04F912B0-E2FA-4B31-ACE2-2592F69C761B}"/>
                    </a:ext>
                  </a:extLst>
                </p:cNvPr>
                <p:cNvPicPr/>
                <p:nvPr/>
              </p:nvPicPr>
              <p:blipFill>
                <a:blip r:embed="rId366"/>
                <a:stretch>
                  <a:fillRect/>
                </a:stretch>
              </p:blipFill>
              <p:spPr>
                <a:xfrm>
                  <a:off x="8238000" y="3681960"/>
                  <a:ext cx="495000" cy="285120"/>
                </a:xfrm>
                <a:prstGeom prst="rect">
                  <a:avLst/>
                </a:prstGeom>
              </p:spPr>
            </p:pic>
          </mc:Fallback>
        </mc:AlternateContent>
        <mc:AlternateContent xmlns:mc="http://schemas.openxmlformats.org/markup-compatibility/2006">
          <mc:Choice xmlns:p14="http://schemas.microsoft.com/office/powerpoint/2010/main" Requires="p14">
            <p:contentPart p14:bwMode="auto" r:id="rId367">
              <p14:nvContentPartPr>
                <p14:cNvPr id="220" name="Freihand 219">
                  <a:extLst>
                    <a:ext uri="{FF2B5EF4-FFF2-40B4-BE49-F238E27FC236}">
                      <a16:creationId xmlns:a16="http://schemas.microsoft.com/office/drawing/2014/main" id="{2D462117-53C3-4DA6-B97E-23597DEA7540}"/>
                    </a:ext>
                  </a:extLst>
                </p14:cNvPr>
                <p14:cNvContentPartPr/>
                <p14:nvPr/>
              </p14:nvContentPartPr>
              <p14:xfrm>
                <a:off x="7941360" y="3799320"/>
                <a:ext cx="479880" cy="323280"/>
              </p14:xfrm>
            </p:contentPart>
          </mc:Choice>
          <mc:Fallback>
            <p:pic>
              <p:nvPicPr>
                <p:cNvPr id="220" name="Freihand 219">
                  <a:extLst>
                    <a:ext uri="{FF2B5EF4-FFF2-40B4-BE49-F238E27FC236}">
                      <a16:creationId xmlns:a16="http://schemas.microsoft.com/office/drawing/2014/main" id="{2D462117-53C3-4DA6-B97E-23597DEA7540}"/>
                    </a:ext>
                  </a:extLst>
                </p:cNvPr>
                <p:cNvPicPr/>
                <p:nvPr/>
              </p:nvPicPr>
              <p:blipFill>
                <a:blip r:embed="rId368"/>
                <a:stretch>
                  <a:fillRect/>
                </a:stretch>
              </p:blipFill>
              <p:spPr>
                <a:xfrm>
                  <a:off x="7937040" y="3795000"/>
                  <a:ext cx="488520" cy="331920"/>
                </a:xfrm>
                <a:prstGeom prst="rect">
                  <a:avLst/>
                </a:prstGeom>
              </p:spPr>
            </p:pic>
          </mc:Fallback>
        </mc:AlternateContent>
        <mc:AlternateContent xmlns:mc="http://schemas.openxmlformats.org/markup-compatibility/2006">
          <mc:Choice xmlns:p14="http://schemas.microsoft.com/office/powerpoint/2010/main" Requires="p14">
            <p:contentPart p14:bwMode="auto" r:id="rId369">
              <p14:nvContentPartPr>
                <p14:cNvPr id="222" name="Freihand 221">
                  <a:extLst>
                    <a:ext uri="{FF2B5EF4-FFF2-40B4-BE49-F238E27FC236}">
                      <a16:creationId xmlns:a16="http://schemas.microsoft.com/office/drawing/2014/main" id="{684A416B-EE5F-4BBC-BA71-405970B33E3F}"/>
                    </a:ext>
                  </a:extLst>
                </p14:cNvPr>
                <p14:cNvContentPartPr/>
                <p14:nvPr/>
              </p14:nvContentPartPr>
              <p14:xfrm>
                <a:off x="6028680" y="4365240"/>
                <a:ext cx="159480" cy="144000"/>
              </p14:xfrm>
            </p:contentPart>
          </mc:Choice>
          <mc:Fallback>
            <p:pic>
              <p:nvPicPr>
                <p:cNvPr id="222" name="Freihand 221">
                  <a:extLst>
                    <a:ext uri="{FF2B5EF4-FFF2-40B4-BE49-F238E27FC236}">
                      <a16:creationId xmlns:a16="http://schemas.microsoft.com/office/drawing/2014/main" id="{684A416B-EE5F-4BBC-BA71-405970B33E3F}"/>
                    </a:ext>
                  </a:extLst>
                </p:cNvPr>
                <p:cNvPicPr/>
                <p:nvPr/>
              </p:nvPicPr>
              <p:blipFill>
                <a:blip r:embed="rId370"/>
                <a:stretch>
                  <a:fillRect/>
                </a:stretch>
              </p:blipFill>
              <p:spPr>
                <a:xfrm>
                  <a:off x="6024360" y="4360920"/>
                  <a:ext cx="168120" cy="152640"/>
                </a:xfrm>
                <a:prstGeom prst="rect">
                  <a:avLst/>
                </a:prstGeom>
              </p:spPr>
            </p:pic>
          </mc:Fallback>
        </mc:AlternateContent>
        <mc:AlternateContent xmlns:mc="http://schemas.openxmlformats.org/markup-compatibility/2006">
          <mc:Choice xmlns:p14="http://schemas.microsoft.com/office/powerpoint/2010/main" Requires="p14">
            <p:contentPart p14:bwMode="auto" r:id="rId371">
              <p14:nvContentPartPr>
                <p14:cNvPr id="223" name="Freihand 222">
                  <a:extLst>
                    <a:ext uri="{FF2B5EF4-FFF2-40B4-BE49-F238E27FC236}">
                      <a16:creationId xmlns:a16="http://schemas.microsoft.com/office/drawing/2014/main" id="{67FB430E-74C3-45DC-BE3E-C8E8398B2A81}"/>
                    </a:ext>
                  </a:extLst>
                </p14:cNvPr>
                <p14:cNvContentPartPr/>
                <p14:nvPr/>
              </p14:nvContentPartPr>
              <p14:xfrm>
                <a:off x="6211200" y="4314120"/>
                <a:ext cx="91080" cy="195840"/>
              </p14:xfrm>
            </p:contentPart>
          </mc:Choice>
          <mc:Fallback>
            <p:pic>
              <p:nvPicPr>
                <p:cNvPr id="223" name="Freihand 222">
                  <a:extLst>
                    <a:ext uri="{FF2B5EF4-FFF2-40B4-BE49-F238E27FC236}">
                      <a16:creationId xmlns:a16="http://schemas.microsoft.com/office/drawing/2014/main" id="{67FB430E-74C3-45DC-BE3E-C8E8398B2A81}"/>
                    </a:ext>
                  </a:extLst>
                </p:cNvPr>
                <p:cNvPicPr/>
                <p:nvPr/>
              </p:nvPicPr>
              <p:blipFill>
                <a:blip r:embed="rId372"/>
                <a:stretch>
                  <a:fillRect/>
                </a:stretch>
              </p:blipFill>
              <p:spPr>
                <a:xfrm>
                  <a:off x="6206880" y="4309800"/>
                  <a:ext cx="99720" cy="204480"/>
                </a:xfrm>
                <a:prstGeom prst="rect">
                  <a:avLst/>
                </a:prstGeom>
              </p:spPr>
            </p:pic>
          </mc:Fallback>
        </mc:AlternateContent>
        <mc:AlternateContent xmlns:mc="http://schemas.openxmlformats.org/markup-compatibility/2006">
          <mc:Choice xmlns:p14="http://schemas.microsoft.com/office/powerpoint/2010/main" Requires="p14">
            <p:contentPart p14:bwMode="auto" r:id="rId373">
              <p14:nvContentPartPr>
                <p14:cNvPr id="224" name="Freihand 223">
                  <a:extLst>
                    <a:ext uri="{FF2B5EF4-FFF2-40B4-BE49-F238E27FC236}">
                      <a16:creationId xmlns:a16="http://schemas.microsoft.com/office/drawing/2014/main" id="{D8F33CF9-7132-4D67-8B98-300000CA0FE3}"/>
                    </a:ext>
                  </a:extLst>
                </p14:cNvPr>
                <p14:cNvContentPartPr/>
                <p14:nvPr/>
              </p14:nvContentPartPr>
              <p14:xfrm>
                <a:off x="6337200" y="4332120"/>
                <a:ext cx="223560" cy="100440"/>
              </p14:xfrm>
            </p:contentPart>
          </mc:Choice>
          <mc:Fallback>
            <p:pic>
              <p:nvPicPr>
                <p:cNvPr id="224" name="Freihand 223">
                  <a:extLst>
                    <a:ext uri="{FF2B5EF4-FFF2-40B4-BE49-F238E27FC236}">
                      <a16:creationId xmlns:a16="http://schemas.microsoft.com/office/drawing/2014/main" id="{D8F33CF9-7132-4D67-8B98-300000CA0FE3}"/>
                    </a:ext>
                  </a:extLst>
                </p:cNvPr>
                <p:cNvPicPr/>
                <p:nvPr/>
              </p:nvPicPr>
              <p:blipFill>
                <a:blip r:embed="rId374"/>
                <a:stretch>
                  <a:fillRect/>
                </a:stretch>
              </p:blipFill>
              <p:spPr>
                <a:xfrm>
                  <a:off x="6332880" y="4327800"/>
                  <a:ext cx="232200" cy="109080"/>
                </a:xfrm>
                <a:prstGeom prst="rect">
                  <a:avLst/>
                </a:prstGeom>
              </p:spPr>
            </p:pic>
          </mc:Fallback>
        </mc:AlternateContent>
        <mc:AlternateContent xmlns:mc="http://schemas.openxmlformats.org/markup-compatibility/2006">
          <mc:Choice xmlns:p14="http://schemas.microsoft.com/office/powerpoint/2010/main" Requires="p14">
            <p:contentPart p14:bwMode="auto" r:id="rId375">
              <p14:nvContentPartPr>
                <p14:cNvPr id="226" name="Freihand 225">
                  <a:extLst>
                    <a:ext uri="{FF2B5EF4-FFF2-40B4-BE49-F238E27FC236}">
                      <a16:creationId xmlns:a16="http://schemas.microsoft.com/office/drawing/2014/main" id="{CD236C8C-7A93-4917-8A40-522D545D1E3D}"/>
                    </a:ext>
                  </a:extLst>
                </p14:cNvPr>
                <p14:cNvContentPartPr/>
                <p14:nvPr/>
              </p14:nvContentPartPr>
              <p14:xfrm>
                <a:off x="6798720" y="4207560"/>
                <a:ext cx="171720" cy="151200"/>
              </p14:xfrm>
            </p:contentPart>
          </mc:Choice>
          <mc:Fallback>
            <p:pic>
              <p:nvPicPr>
                <p:cNvPr id="226" name="Freihand 225">
                  <a:extLst>
                    <a:ext uri="{FF2B5EF4-FFF2-40B4-BE49-F238E27FC236}">
                      <a16:creationId xmlns:a16="http://schemas.microsoft.com/office/drawing/2014/main" id="{CD236C8C-7A93-4917-8A40-522D545D1E3D}"/>
                    </a:ext>
                  </a:extLst>
                </p:cNvPr>
                <p:cNvPicPr/>
                <p:nvPr/>
              </p:nvPicPr>
              <p:blipFill>
                <a:blip r:embed="rId376"/>
                <a:stretch>
                  <a:fillRect/>
                </a:stretch>
              </p:blipFill>
              <p:spPr>
                <a:xfrm>
                  <a:off x="6794400" y="4203240"/>
                  <a:ext cx="180360" cy="159840"/>
                </a:xfrm>
                <a:prstGeom prst="rect">
                  <a:avLst/>
                </a:prstGeom>
              </p:spPr>
            </p:pic>
          </mc:Fallback>
        </mc:AlternateContent>
        <mc:AlternateContent xmlns:mc="http://schemas.openxmlformats.org/markup-compatibility/2006">
          <mc:Choice xmlns:p14="http://schemas.microsoft.com/office/powerpoint/2010/main" Requires="p14">
            <p:contentPart p14:bwMode="auto" r:id="rId377">
              <p14:nvContentPartPr>
                <p14:cNvPr id="227" name="Freihand 226">
                  <a:extLst>
                    <a:ext uri="{FF2B5EF4-FFF2-40B4-BE49-F238E27FC236}">
                      <a16:creationId xmlns:a16="http://schemas.microsoft.com/office/drawing/2014/main" id="{68E789A5-C42C-4AAC-A6B0-4C492348DE34}"/>
                    </a:ext>
                  </a:extLst>
                </p14:cNvPr>
                <p14:cNvContentPartPr/>
                <p14:nvPr/>
              </p14:nvContentPartPr>
              <p14:xfrm>
                <a:off x="6971160" y="4253280"/>
                <a:ext cx="93600" cy="90720"/>
              </p14:xfrm>
            </p:contentPart>
          </mc:Choice>
          <mc:Fallback>
            <p:pic>
              <p:nvPicPr>
                <p:cNvPr id="227" name="Freihand 226">
                  <a:extLst>
                    <a:ext uri="{FF2B5EF4-FFF2-40B4-BE49-F238E27FC236}">
                      <a16:creationId xmlns:a16="http://schemas.microsoft.com/office/drawing/2014/main" id="{68E789A5-C42C-4AAC-A6B0-4C492348DE34}"/>
                    </a:ext>
                  </a:extLst>
                </p:cNvPr>
                <p:cNvPicPr/>
                <p:nvPr/>
              </p:nvPicPr>
              <p:blipFill>
                <a:blip r:embed="rId378"/>
                <a:stretch>
                  <a:fillRect/>
                </a:stretch>
              </p:blipFill>
              <p:spPr>
                <a:xfrm>
                  <a:off x="6966840" y="4248960"/>
                  <a:ext cx="102240" cy="99360"/>
                </a:xfrm>
                <a:prstGeom prst="rect">
                  <a:avLst/>
                </a:prstGeom>
              </p:spPr>
            </p:pic>
          </mc:Fallback>
        </mc:AlternateContent>
        <mc:AlternateContent xmlns:mc="http://schemas.openxmlformats.org/markup-compatibility/2006">
          <mc:Choice xmlns:p14="http://schemas.microsoft.com/office/powerpoint/2010/main" Requires="p14">
            <p:contentPart p14:bwMode="auto" r:id="rId379">
              <p14:nvContentPartPr>
                <p14:cNvPr id="228" name="Freihand 227">
                  <a:extLst>
                    <a:ext uri="{FF2B5EF4-FFF2-40B4-BE49-F238E27FC236}">
                      <a16:creationId xmlns:a16="http://schemas.microsoft.com/office/drawing/2014/main" id="{F727B7A3-80E8-4955-A480-BFF471F6A86B}"/>
                    </a:ext>
                  </a:extLst>
                </p14:cNvPr>
                <p14:cNvContentPartPr/>
                <p14:nvPr/>
              </p14:nvContentPartPr>
              <p14:xfrm>
                <a:off x="7068000" y="4218360"/>
                <a:ext cx="115200" cy="109440"/>
              </p14:xfrm>
            </p:contentPart>
          </mc:Choice>
          <mc:Fallback>
            <p:pic>
              <p:nvPicPr>
                <p:cNvPr id="228" name="Freihand 227">
                  <a:extLst>
                    <a:ext uri="{FF2B5EF4-FFF2-40B4-BE49-F238E27FC236}">
                      <a16:creationId xmlns:a16="http://schemas.microsoft.com/office/drawing/2014/main" id="{F727B7A3-80E8-4955-A480-BFF471F6A86B}"/>
                    </a:ext>
                  </a:extLst>
                </p:cNvPr>
                <p:cNvPicPr/>
                <p:nvPr/>
              </p:nvPicPr>
              <p:blipFill>
                <a:blip r:embed="rId380"/>
                <a:stretch>
                  <a:fillRect/>
                </a:stretch>
              </p:blipFill>
              <p:spPr>
                <a:xfrm>
                  <a:off x="7063680" y="4214040"/>
                  <a:ext cx="123840" cy="118080"/>
                </a:xfrm>
                <a:prstGeom prst="rect">
                  <a:avLst/>
                </a:prstGeom>
              </p:spPr>
            </p:pic>
          </mc:Fallback>
        </mc:AlternateContent>
        <mc:AlternateContent xmlns:mc="http://schemas.openxmlformats.org/markup-compatibility/2006">
          <mc:Choice xmlns:p14="http://schemas.microsoft.com/office/powerpoint/2010/main" Requires="p14">
            <p:contentPart p14:bwMode="auto" r:id="rId381">
              <p14:nvContentPartPr>
                <p14:cNvPr id="229" name="Freihand 228">
                  <a:extLst>
                    <a:ext uri="{FF2B5EF4-FFF2-40B4-BE49-F238E27FC236}">
                      <a16:creationId xmlns:a16="http://schemas.microsoft.com/office/drawing/2014/main" id="{3DBE93FC-F817-45CB-B80D-CA1951A34297}"/>
                    </a:ext>
                  </a:extLst>
                </p14:cNvPr>
                <p14:cNvContentPartPr/>
                <p14:nvPr/>
              </p14:nvContentPartPr>
              <p14:xfrm>
                <a:off x="6014280" y="4694280"/>
                <a:ext cx="28080" cy="185400"/>
              </p14:xfrm>
            </p:contentPart>
          </mc:Choice>
          <mc:Fallback>
            <p:pic>
              <p:nvPicPr>
                <p:cNvPr id="229" name="Freihand 228">
                  <a:extLst>
                    <a:ext uri="{FF2B5EF4-FFF2-40B4-BE49-F238E27FC236}">
                      <a16:creationId xmlns:a16="http://schemas.microsoft.com/office/drawing/2014/main" id="{3DBE93FC-F817-45CB-B80D-CA1951A34297}"/>
                    </a:ext>
                  </a:extLst>
                </p:cNvPr>
                <p:cNvPicPr/>
                <p:nvPr/>
              </p:nvPicPr>
              <p:blipFill>
                <a:blip r:embed="rId382"/>
                <a:stretch>
                  <a:fillRect/>
                </a:stretch>
              </p:blipFill>
              <p:spPr>
                <a:xfrm>
                  <a:off x="6009960" y="4689960"/>
                  <a:ext cx="36720" cy="194040"/>
                </a:xfrm>
                <a:prstGeom prst="rect">
                  <a:avLst/>
                </a:prstGeom>
              </p:spPr>
            </p:pic>
          </mc:Fallback>
        </mc:AlternateContent>
        <mc:AlternateContent xmlns:mc="http://schemas.openxmlformats.org/markup-compatibility/2006">
          <mc:Choice xmlns:p14="http://schemas.microsoft.com/office/powerpoint/2010/main" Requires="p14">
            <p:contentPart p14:bwMode="auto" r:id="rId383">
              <p14:nvContentPartPr>
                <p14:cNvPr id="230" name="Freihand 229">
                  <a:extLst>
                    <a:ext uri="{FF2B5EF4-FFF2-40B4-BE49-F238E27FC236}">
                      <a16:creationId xmlns:a16="http://schemas.microsoft.com/office/drawing/2014/main" id="{D0E74979-4ADC-4D9F-9ABB-306AA1D0E055}"/>
                    </a:ext>
                  </a:extLst>
                </p14:cNvPr>
                <p14:cNvContentPartPr/>
                <p14:nvPr/>
              </p14:nvContentPartPr>
              <p14:xfrm>
                <a:off x="5895840" y="4639200"/>
                <a:ext cx="240480" cy="83520"/>
              </p14:xfrm>
            </p:contentPart>
          </mc:Choice>
          <mc:Fallback>
            <p:pic>
              <p:nvPicPr>
                <p:cNvPr id="230" name="Freihand 229">
                  <a:extLst>
                    <a:ext uri="{FF2B5EF4-FFF2-40B4-BE49-F238E27FC236}">
                      <a16:creationId xmlns:a16="http://schemas.microsoft.com/office/drawing/2014/main" id="{D0E74979-4ADC-4D9F-9ABB-306AA1D0E055}"/>
                    </a:ext>
                  </a:extLst>
                </p:cNvPr>
                <p:cNvPicPr/>
                <p:nvPr/>
              </p:nvPicPr>
              <p:blipFill>
                <a:blip r:embed="rId384"/>
                <a:stretch>
                  <a:fillRect/>
                </a:stretch>
              </p:blipFill>
              <p:spPr>
                <a:xfrm>
                  <a:off x="5891520" y="4634880"/>
                  <a:ext cx="249120" cy="92160"/>
                </a:xfrm>
                <a:prstGeom prst="rect">
                  <a:avLst/>
                </a:prstGeom>
              </p:spPr>
            </p:pic>
          </mc:Fallback>
        </mc:AlternateContent>
        <mc:AlternateContent xmlns:mc="http://schemas.openxmlformats.org/markup-compatibility/2006">
          <mc:Choice xmlns:p14="http://schemas.microsoft.com/office/powerpoint/2010/main" Requires="p14">
            <p:contentPart p14:bwMode="auto" r:id="rId385">
              <p14:nvContentPartPr>
                <p14:cNvPr id="231" name="Freihand 230">
                  <a:extLst>
                    <a:ext uri="{FF2B5EF4-FFF2-40B4-BE49-F238E27FC236}">
                      <a16:creationId xmlns:a16="http://schemas.microsoft.com/office/drawing/2014/main" id="{0BBB1E3B-1F76-4ECE-BA9E-89BFCA6F4FD8}"/>
                    </a:ext>
                  </a:extLst>
                </p14:cNvPr>
                <p14:cNvContentPartPr/>
                <p14:nvPr/>
              </p14:nvContentPartPr>
              <p14:xfrm>
                <a:off x="6111840" y="4708320"/>
                <a:ext cx="385920" cy="109080"/>
              </p14:xfrm>
            </p:contentPart>
          </mc:Choice>
          <mc:Fallback>
            <p:pic>
              <p:nvPicPr>
                <p:cNvPr id="231" name="Freihand 230">
                  <a:extLst>
                    <a:ext uri="{FF2B5EF4-FFF2-40B4-BE49-F238E27FC236}">
                      <a16:creationId xmlns:a16="http://schemas.microsoft.com/office/drawing/2014/main" id="{0BBB1E3B-1F76-4ECE-BA9E-89BFCA6F4FD8}"/>
                    </a:ext>
                  </a:extLst>
                </p:cNvPr>
                <p:cNvPicPr/>
                <p:nvPr/>
              </p:nvPicPr>
              <p:blipFill>
                <a:blip r:embed="rId386"/>
                <a:stretch>
                  <a:fillRect/>
                </a:stretch>
              </p:blipFill>
              <p:spPr>
                <a:xfrm>
                  <a:off x="6107520" y="4704000"/>
                  <a:ext cx="394560" cy="117720"/>
                </a:xfrm>
                <a:prstGeom prst="rect">
                  <a:avLst/>
                </a:prstGeom>
              </p:spPr>
            </p:pic>
          </mc:Fallback>
        </mc:AlternateContent>
        <mc:AlternateContent xmlns:mc="http://schemas.openxmlformats.org/markup-compatibility/2006">
          <mc:Choice xmlns:p14="http://schemas.microsoft.com/office/powerpoint/2010/main" Requires="p14">
            <p:contentPart p14:bwMode="auto" r:id="rId387">
              <p14:nvContentPartPr>
                <p14:cNvPr id="232" name="Freihand 231">
                  <a:extLst>
                    <a:ext uri="{FF2B5EF4-FFF2-40B4-BE49-F238E27FC236}">
                      <a16:creationId xmlns:a16="http://schemas.microsoft.com/office/drawing/2014/main" id="{B808FCE3-52E9-4BAC-9D03-5633CE3F91E8}"/>
                    </a:ext>
                  </a:extLst>
                </p14:cNvPr>
                <p14:cNvContentPartPr/>
                <p14:nvPr/>
              </p14:nvContentPartPr>
              <p14:xfrm>
                <a:off x="6545640" y="4634160"/>
                <a:ext cx="114840" cy="307440"/>
              </p14:xfrm>
            </p:contentPart>
          </mc:Choice>
          <mc:Fallback>
            <p:pic>
              <p:nvPicPr>
                <p:cNvPr id="232" name="Freihand 231">
                  <a:extLst>
                    <a:ext uri="{FF2B5EF4-FFF2-40B4-BE49-F238E27FC236}">
                      <a16:creationId xmlns:a16="http://schemas.microsoft.com/office/drawing/2014/main" id="{B808FCE3-52E9-4BAC-9D03-5633CE3F91E8}"/>
                    </a:ext>
                  </a:extLst>
                </p:cNvPr>
                <p:cNvPicPr/>
                <p:nvPr/>
              </p:nvPicPr>
              <p:blipFill>
                <a:blip r:embed="rId388"/>
                <a:stretch>
                  <a:fillRect/>
                </a:stretch>
              </p:blipFill>
              <p:spPr>
                <a:xfrm>
                  <a:off x="6541320" y="4629840"/>
                  <a:ext cx="123480" cy="316080"/>
                </a:xfrm>
                <a:prstGeom prst="rect">
                  <a:avLst/>
                </a:prstGeom>
              </p:spPr>
            </p:pic>
          </mc:Fallback>
        </mc:AlternateContent>
        <mc:AlternateContent xmlns:mc="http://schemas.openxmlformats.org/markup-compatibility/2006">
          <mc:Choice xmlns:p14="http://schemas.microsoft.com/office/powerpoint/2010/main" Requires="p14">
            <p:contentPart p14:bwMode="auto" r:id="rId389">
              <p14:nvContentPartPr>
                <p14:cNvPr id="233" name="Freihand 232">
                  <a:extLst>
                    <a:ext uri="{FF2B5EF4-FFF2-40B4-BE49-F238E27FC236}">
                      <a16:creationId xmlns:a16="http://schemas.microsoft.com/office/drawing/2014/main" id="{C11CF18F-099E-4D41-A945-205A85423EF4}"/>
                    </a:ext>
                  </a:extLst>
                </p14:cNvPr>
                <p14:cNvContentPartPr/>
                <p14:nvPr/>
              </p14:nvContentPartPr>
              <p14:xfrm>
                <a:off x="6690720" y="4618320"/>
                <a:ext cx="59400" cy="44640"/>
              </p14:xfrm>
            </p:contentPart>
          </mc:Choice>
          <mc:Fallback>
            <p:pic>
              <p:nvPicPr>
                <p:cNvPr id="233" name="Freihand 232">
                  <a:extLst>
                    <a:ext uri="{FF2B5EF4-FFF2-40B4-BE49-F238E27FC236}">
                      <a16:creationId xmlns:a16="http://schemas.microsoft.com/office/drawing/2014/main" id="{C11CF18F-099E-4D41-A945-205A85423EF4}"/>
                    </a:ext>
                  </a:extLst>
                </p:cNvPr>
                <p:cNvPicPr/>
                <p:nvPr/>
              </p:nvPicPr>
              <p:blipFill>
                <a:blip r:embed="rId390"/>
                <a:stretch>
                  <a:fillRect/>
                </a:stretch>
              </p:blipFill>
              <p:spPr>
                <a:xfrm>
                  <a:off x="6686400" y="4614000"/>
                  <a:ext cx="68040" cy="53280"/>
                </a:xfrm>
                <a:prstGeom prst="rect">
                  <a:avLst/>
                </a:prstGeom>
              </p:spPr>
            </p:pic>
          </mc:Fallback>
        </mc:AlternateContent>
        <mc:AlternateContent xmlns:mc="http://schemas.openxmlformats.org/markup-compatibility/2006">
          <mc:Choice xmlns:p14="http://schemas.microsoft.com/office/powerpoint/2010/main" Requires="p14">
            <p:contentPart p14:bwMode="auto" r:id="rId391">
              <p14:nvContentPartPr>
                <p14:cNvPr id="234" name="Freihand 233">
                  <a:extLst>
                    <a:ext uri="{FF2B5EF4-FFF2-40B4-BE49-F238E27FC236}">
                      <a16:creationId xmlns:a16="http://schemas.microsoft.com/office/drawing/2014/main" id="{3FE5CB79-BBD7-4039-B314-A9164775EA5B}"/>
                    </a:ext>
                  </a:extLst>
                </p14:cNvPr>
                <p14:cNvContentPartPr/>
                <p14:nvPr/>
              </p14:nvContentPartPr>
              <p14:xfrm>
                <a:off x="6948480" y="4485840"/>
                <a:ext cx="237240" cy="157680"/>
              </p14:xfrm>
            </p:contentPart>
          </mc:Choice>
          <mc:Fallback>
            <p:pic>
              <p:nvPicPr>
                <p:cNvPr id="234" name="Freihand 233">
                  <a:extLst>
                    <a:ext uri="{FF2B5EF4-FFF2-40B4-BE49-F238E27FC236}">
                      <a16:creationId xmlns:a16="http://schemas.microsoft.com/office/drawing/2014/main" id="{3FE5CB79-BBD7-4039-B314-A9164775EA5B}"/>
                    </a:ext>
                  </a:extLst>
                </p:cNvPr>
                <p:cNvPicPr/>
                <p:nvPr/>
              </p:nvPicPr>
              <p:blipFill>
                <a:blip r:embed="rId392"/>
                <a:stretch>
                  <a:fillRect/>
                </a:stretch>
              </p:blipFill>
              <p:spPr>
                <a:xfrm>
                  <a:off x="6944160" y="4481520"/>
                  <a:ext cx="245880" cy="166320"/>
                </a:xfrm>
                <a:prstGeom prst="rect">
                  <a:avLst/>
                </a:prstGeom>
              </p:spPr>
            </p:pic>
          </mc:Fallback>
        </mc:AlternateContent>
        <mc:AlternateContent xmlns:mc="http://schemas.openxmlformats.org/markup-compatibility/2006">
          <mc:Choice xmlns:p14="http://schemas.microsoft.com/office/powerpoint/2010/main" Requires="p14">
            <p:contentPart p14:bwMode="auto" r:id="rId393">
              <p14:nvContentPartPr>
                <p14:cNvPr id="235" name="Freihand 234">
                  <a:extLst>
                    <a:ext uri="{FF2B5EF4-FFF2-40B4-BE49-F238E27FC236}">
                      <a16:creationId xmlns:a16="http://schemas.microsoft.com/office/drawing/2014/main" id="{F1C98F46-C134-4BA8-83CF-E3F7E6F86E6D}"/>
                    </a:ext>
                  </a:extLst>
                </p14:cNvPr>
                <p14:cNvContentPartPr/>
                <p14:nvPr/>
              </p14:nvContentPartPr>
              <p14:xfrm>
                <a:off x="7207320" y="4475400"/>
                <a:ext cx="93600" cy="113760"/>
              </p14:xfrm>
            </p:contentPart>
          </mc:Choice>
          <mc:Fallback>
            <p:pic>
              <p:nvPicPr>
                <p:cNvPr id="235" name="Freihand 234">
                  <a:extLst>
                    <a:ext uri="{FF2B5EF4-FFF2-40B4-BE49-F238E27FC236}">
                      <a16:creationId xmlns:a16="http://schemas.microsoft.com/office/drawing/2014/main" id="{F1C98F46-C134-4BA8-83CF-E3F7E6F86E6D}"/>
                    </a:ext>
                  </a:extLst>
                </p:cNvPr>
                <p:cNvPicPr/>
                <p:nvPr/>
              </p:nvPicPr>
              <p:blipFill>
                <a:blip r:embed="rId394"/>
                <a:stretch>
                  <a:fillRect/>
                </a:stretch>
              </p:blipFill>
              <p:spPr>
                <a:xfrm>
                  <a:off x="7203000" y="4471080"/>
                  <a:ext cx="102240" cy="122400"/>
                </a:xfrm>
                <a:prstGeom prst="rect">
                  <a:avLst/>
                </a:prstGeom>
              </p:spPr>
            </p:pic>
          </mc:Fallback>
        </mc:AlternateContent>
        <mc:AlternateContent xmlns:mc="http://schemas.openxmlformats.org/markup-compatibility/2006">
          <mc:Choice xmlns:p14="http://schemas.microsoft.com/office/powerpoint/2010/main" Requires="p14">
            <p:contentPart p14:bwMode="auto" r:id="rId395">
              <p14:nvContentPartPr>
                <p14:cNvPr id="236" name="Freihand 235">
                  <a:extLst>
                    <a:ext uri="{FF2B5EF4-FFF2-40B4-BE49-F238E27FC236}">
                      <a16:creationId xmlns:a16="http://schemas.microsoft.com/office/drawing/2014/main" id="{0BFA7F75-5C59-445A-B35E-7CE7363BF4DB}"/>
                    </a:ext>
                  </a:extLst>
                </p14:cNvPr>
                <p14:cNvContentPartPr/>
                <p14:nvPr/>
              </p14:nvContentPartPr>
              <p14:xfrm>
                <a:off x="5971440" y="5063640"/>
                <a:ext cx="339840" cy="183240"/>
              </p14:xfrm>
            </p:contentPart>
          </mc:Choice>
          <mc:Fallback>
            <p:pic>
              <p:nvPicPr>
                <p:cNvPr id="236" name="Freihand 235">
                  <a:extLst>
                    <a:ext uri="{FF2B5EF4-FFF2-40B4-BE49-F238E27FC236}">
                      <a16:creationId xmlns:a16="http://schemas.microsoft.com/office/drawing/2014/main" id="{0BFA7F75-5C59-445A-B35E-7CE7363BF4DB}"/>
                    </a:ext>
                  </a:extLst>
                </p:cNvPr>
                <p:cNvPicPr/>
                <p:nvPr/>
              </p:nvPicPr>
              <p:blipFill>
                <a:blip r:embed="rId396"/>
                <a:stretch>
                  <a:fillRect/>
                </a:stretch>
              </p:blipFill>
              <p:spPr>
                <a:xfrm>
                  <a:off x="5967120" y="5059320"/>
                  <a:ext cx="348480" cy="191880"/>
                </a:xfrm>
                <a:prstGeom prst="rect">
                  <a:avLst/>
                </a:prstGeom>
              </p:spPr>
            </p:pic>
          </mc:Fallback>
        </mc:AlternateContent>
        <mc:AlternateContent xmlns:mc="http://schemas.openxmlformats.org/markup-compatibility/2006">
          <mc:Choice xmlns:p14="http://schemas.microsoft.com/office/powerpoint/2010/main" Requires="p14">
            <p:contentPart p14:bwMode="auto" r:id="rId397">
              <p14:nvContentPartPr>
                <p14:cNvPr id="237" name="Freihand 236">
                  <a:extLst>
                    <a:ext uri="{FF2B5EF4-FFF2-40B4-BE49-F238E27FC236}">
                      <a16:creationId xmlns:a16="http://schemas.microsoft.com/office/drawing/2014/main" id="{3DD55448-26E8-4895-A14E-CE7F70ADF8C6}"/>
                    </a:ext>
                  </a:extLst>
                </p14:cNvPr>
                <p14:cNvContentPartPr/>
                <p14:nvPr/>
              </p14:nvContentPartPr>
              <p14:xfrm>
                <a:off x="6294000" y="5065080"/>
                <a:ext cx="108000" cy="102600"/>
              </p14:xfrm>
            </p:contentPart>
          </mc:Choice>
          <mc:Fallback>
            <p:pic>
              <p:nvPicPr>
                <p:cNvPr id="237" name="Freihand 236">
                  <a:extLst>
                    <a:ext uri="{FF2B5EF4-FFF2-40B4-BE49-F238E27FC236}">
                      <a16:creationId xmlns:a16="http://schemas.microsoft.com/office/drawing/2014/main" id="{3DD55448-26E8-4895-A14E-CE7F70ADF8C6}"/>
                    </a:ext>
                  </a:extLst>
                </p:cNvPr>
                <p:cNvPicPr/>
                <p:nvPr/>
              </p:nvPicPr>
              <p:blipFill>
                <a:blip r:embed="rId398"/>
                <a:stretch>
                  <a:fillRect/>
                </a:stretch>
              </p:blipFill>
              <p:spPr>
                <a:xfrm>
                  <a:off x="6289680" y="5060760"/>
                  <a:ext cx="116640" cy="111240"/>
                </a:xfrm>
                <a:prstGeom prst="rect">
                  <a:avLst/>
                </a:prstGeom>
              </p:spPr>
            </p:pic>
          </mc:Fallback>
        </mc:AlternateContent>
        <mc:AlternateContent xmlns:mc="http://schemas.openxmlformats.org/markup-compatibility/2006">
          <mc:Choice xmlns:p14="http://schemas.microsoft.com/office/powerpoint/2010/main" Requires="p14">
            <p:contentPart p14:bwMode="auto" r:id="rId399">
              <p14:nvContentPartPr>
                <p14:cNvPr id="238" name="Freihand 237">
                  <a:extLst>
                    <a:ext uri="{FF2B5EF4-FFF2-40B4-BE49-F238E27FC236}">
                      <a16:creationId xmlns:a16="http://schemas.microsoft.com/office/drawing/2014/main" id="{B3C6BB4E-41D2-4174-ACFF-6DD4C2386993}"/>
                    </a:ext>
                  </a:extLst>
                </p14:cNvPr>
                <p14:cNvContentPartPr/>
                <p14:nvPr/>
              </p14:nvContentPartPr>
              <p14:xfrm>
                <a:off x="6417480" y="4999920"/>
                <a:ext cx="368640" cy="122040"/>
              </p14:xfrm>
            </p:contentPart>
          </mc:Choice>
          <mc:Fallback>
            <p:pic>
              <p:nvPicPr>
                <p:cNvPr id="238" name="Freihand 237">
                  <a:extLst>
                    <a:ext uri="{FF2B5EF4-FFF2-40B4-BE49-F238E27FC236}">
                      <a16:creationId xmlns:a16="http://schemas.microsoft.com/office/drawing/2014/main" id="{B3C6BB4E-41D2-4174-ACFF-6DD4C2386993}"/>
                    </a:ext>
                  </a:extLst>
                </p:cNvPr>
                <p:cNvPicPr/>
                <p:nvPr/>
              </p:nvPicPr>
              <p:blipFill>
                <a:blip r:embed="rId400"/>
                <a:stretch>
                  <a:fillRect/>
                </a:stretch>
              </p:blipFill>
              <p:spPr>
                <a:xfrm>
                  <a:off x="6413160" y="4995600"/>
                  <a:ext cx="377280" cy="130680"/>
                </a:xfrm>
                <a:prstGeom prst="rect">
                  <a:avLst/>
                </a:prstGeom>
              </p:spPr>
            </p:pic>
          </mc:Fallback>
        </mc:AlternateContent>
        <mc:AlternateContent xmlns:mc="http://schemas.openxmlformats.org/markup-compatibility/2006">
          <mc:Choice xmlns:p14="http://schemas.microsoft.com/office/powerpoint/2010/main" Requires="p14">
            <p:contentPart p14:bwMode="auto" r:id="rId401">
              <p14:nvContentPartPr>
                <p14:cNvPr id="239" name="Freihand 238">
                  <a:extLst>
                    <a:ext uri="{FF2B5EF4-FFF2-40B4-BE49-F238E27FC236}">
                      <a16:creationId xmlns:a16="http://schemas.microsoft.com/office/drawing/2014/main" id="{DF0E8EA5-0813-45DD-86C5-DE8F9CB3DAB2}"/>
                    </a:ext>
                  </a:extLst>
                </p14:cNvPr>
                <p14:cNvContentPartPr/>
                <p14:nvPr/>
              </p14:nvContentPartPr>
              <p14:xfrm>
                <a:off x="6819960" y="4930800"/>
                <a:ext cx="235800" cy="66240"/>
              </p14:xfrm>
            </p:contentPart>
          </mc:Choice>
          <mc:Fallback>
            <p:pic>
              <p:nvPicPr>
                <p:cNvPr id="239" name="Freihand 238">
                  <a:extLst>
                    <a:ext uri="{FF2B5EF4-FFF2-40B4-BE49-F238E27FC236}">
                      <a16:creationId xmlns:a16="http://schemas.microsoft.com/office/drawing/2014/main" id="{DF0E8EA5-0813-45DD-86C5-DE8F9CB3DAB2}"/>
                    </a:ext>
                  </a:extLst>
                </p:cNvPr>
                <p:cNvPicPr/>
                <p:nvPr/>
              </p:nvPicPr>
              <p:blipFill>
                <a:blip r:embed="rId402"/>
                <a:stretch>
                  <a:fillRect/>
                </a:stretch>
              </p:blipFill>
              <p:spPr>
                <a:xfrm>
                  <a:off x="6815640" y="4926480"/>
                  <a:ext cx="244440" cy="74880"/>
                </a:xfrm>
                <a:prstGeom prst="rect">
                  <a:avLst/>
                </a:prstGeom>
              </p:spPr>
            </p:pic>
          </mc:Fallback>
        </mc:AlternateContent>
        <mc:AlternateContent xmlns:mc="http://schemas.openxmlformats.org/markup-compatibility/2006">
          <mc:Choice xmlns:p14="http://schemas.microsoft.com/office/powerpoint/2010/main" Requires="p14">
            <p:contentPart p14:bwMode="auto" r:id="rId403">
              <p14:nvContentPartPr>
                <p14:cNvPr id="240" name="Freihand 239">
                  <a:extLst>
                    <a:ext uri="{FF2B5EF4-FFF2-40B4-BE49-F238E27FC236}">
                      <a16:creationId xmlns:a16="http://schemas.microsoft.com/office/drawing/2014/main" id="{F5395D1A-3E04-459A-BD42-36CB487D544F}"/>
                    </a:ext>
                  </a:extLst>
                </p14:cNvPr>
                <p14:cNvContentPartPr/>
                <p14:nvPr/>
              </p14:nvContentPartPr>
              <p14:xfrm>
                <a:off x="7084560" y="4857000"/>
                <a:ext cx="261720" cy="84960"/>
              </p14:xfrm>
            </p:contentPart>
          </mc:Choice>
          <mc:Fallback>
            <p:pic>
              <p:nvPicPr>
                <p:cNvPr id="240" name="Freihand 239">
                  <a:extLst>
                    <a:ext uri="{FF2B5EF4-FFF2-40B4-BE49-F238E27FC236}">
                      <a16:creationId xmlns:a16="http://schemas.microsoft.com/office/drawing/2014/main" id="{F5395D1A-3E04-459A-BD42-36CB487D544F}"/>
                    </a:ext>
                  </a:extLst>
                </p:cNvPr>
                <p:cNvPicPr/>
                <p:nvPr/>
              </p:nvPicPr>
              <p:blipFill>
                <a:blip r:embed="rId404"/>
                <a:stretch>
                  <a:fillRect/>
                </a:stretch>
              </p:blipFill>
              <p:spPr>
                <a:xfrm>
                  <a:off x="7080240" y="4852680"/>
                  <a:ext cx="270360" cy="93600"/>
                </a:xfrm>
                <a:prstGeom prst="rect">
                  <a:avLst/>
                </a:prstGeom>
              </p:spPr>
            </p:pic>
          </mc:Fallback>
        </mc:AlternateContent>
        <mc:AlternateContent xmlns:mc="http://schemas.openxmlformats.org/markup-compatibility/2006">
          <mc:Choice xmlns:p14="http://schemas.microsoft.com/office/powerpoint/2010/main" Requires="p14">
            <p:contentPart p14:bwMode="auto" r:id="rId405">
              <p14:nvContentPartPr>
                <p14:cNvPr id="241" name="Freihand 240">
                  <a:extLst>
                    <a:ext uri="{FF2B5EF4-FFF2-40B4-BE49-F238E27FC236}">
                      <a16:creationId xmlns:a16="http://schemas.microsoft.com/office/drawing/2014/main" id="{CC604E92-283B-4515-84DB-D6EF094E3976}"/>
                    </a:ext>
                  </a:extLst>
                </p14:cNvPr>
                <p14:cNvContentPartPr/>
                <p14:nvPr/>
              </p14:nvContentPartPr>
              <p14:xfrm>
                <a:off x="7421880" y="4706520"/>
                <a:ext cx="197640" cy="151560"/>
              </p14:xfrm>
            </p:contentPart>
          </mc:Choice>
          <mc:Fallback>
            <p:pic>
              <p:nvPicPr>
                <p:cNvPr id="241" name="Freihand 240">
                  <a:extLst>
                    <a:ext uri="{FF2B5EF4-FFF2-40B4-BE49-F238E27FC236}">
                      <a16:creationId xmlns:a16="http://schemas.microsoft.com/office/drawing/2014/main" id="{CC604E92-283B-4515-84DB-D6EF094E3976}"/>
                    </a:ext>
                  </a:extLst>
                </p:cNvPr>
                <p:cNvPicPr/>
                <p:nvPr/>
              </p:nvPicPr>
              <p:blipFill>
                <a:blip r:embed="rId406"/>
                <a:stretch>
                  <a:fillRect/>
                </a:stretch>
              </p:blipFill>
              <p:spPr>
                <a:xfrm>
                  <a:off x="7417560" y="4702200"/>
                  <a:ext cx="206280" cy="160200"/>
                </a:xfrm>
                <a:prstGeom prst="rect">
                  <a:avLst/>
                </a:prstGeom>
              </p:spPr>
            </p:pic>
          </mc:Fallback>
        </mc:AlternateContent>
        <mc:AlternateContent xmlns:mc="http://schemas.openxmlformats.org/markup-compatibility/2006">
          <mc:Choice xmlns:p14="http://schemas.microsoft.com/office/powerpoint/2010/main" Requires="p14">
            <p:contentPart p14:bwMode="auto" r:id="rId407">
              <p14:nvContentPartPr>
                <p14:cNvPr id="242" name="Freihand 241">
                  <a:extLst>
                    <a:ext uri="{FF2B5EF4-FFF2-40B4-BE49-F238E27FC236}">
                      <a16:creationId xmlns:a16="http://schemas.microsoft.com/office/drawing/2014/main" id="{5351C37E-C5CE-4240-B2A9-1ABFFF59AE1C}"/>
                    </a:ext>
                  </a:extLst>
                </p14:cNvPr>
                <p14:cNvContentPartPr/>
                <p14:nvPr/>
              </p14:nvContentPartPr>
              <p14:xfrm>
                <a:off x="7654800" y="4680960"/>
                <a:ext cx="107280" cy="99000"/>
              </p14:xfrm>
            </p:contentPart>
          </mc:Choice>
          <mc:Fallback>
            <p:pic>
              <p:nvPicPr>
                <p:cNvPr id="242" name="Freihand 241">
                  <a:extLst>
                    <a:ext uri="{FF2B5EF4-FFF2-40B4-BE49-F238E27FC236}">
                      <a16:creationId xmlns:a16="http://schemas.microsoft.com/office/drawing/2014/main" id="{5351C37E-C5CE-4240-B2A9-1ABFFF59AE1C}"/>
                    </a:ext>
                  </a:extLst>
                </p:cNvPr>
                <p:cNvPicPr/>
                <p:nvPr/>
              </p:nvPicPr>
              <p:blipFill>
                <a:blip r:embed="rId408"/>
                <a:stretch>
                  <a:fillRect/>
                </a:stretch>
              </p:blipFill>
              <p:spPr>
                <a:xfrm>
                  <a:off x="7650480" y="4676640"/>
                  <a:ext cx="115920" cy="107640"/>
                </a:xfrm>
                <a:prstGeom prst="rect">
                  <a:avLst/>
                </a:prstGeom>
              </p:spPr>
            </p:pic>
          </mc:Fallback>
        </mc:AlternateContent>
        <mc:AlternateContent xmlns:mc="http://schemas.openxmlformats.org/markup-compatibility/2006">
          <mc:Choice xmlns:p14="http://schemas.microsoft.com/office/powerpoint/2010/main" Requires="p14">
            <p:contentPart p14:bwMode="auto" r:id="rId409">
              <p14:nvContentPartPr>
                <p14:cNvPr id="243" name="Freihand 242">
                  <a:extLst>
                    <a:ext uri="{FF2B5EF4-FFF2-40B4-BE49-F238E27FC236}">
                      <a16:creationId xmlns:a16="http://schemas.microsoft.com/office/drawing/2014/main" id="{5D7A9872-EE3D-40A8-B373-40EB7BE15DE1}"/>
                    </a:ext>
                  </a:extLst>
                </p14:cNvPr>
                <p14:cNvContentPartPr/>
                <p14:nvPr/>
              </p14:nvContentPartPr>
              <p14:xfrm>
                <a:off x="7777560" y="4514280"/>
                <a:ext cx="175680" cy="207360"/>
              </p14:xfrm>
            </p:contentPart>
          </mc:Choice>
          <mc:Fallback>
            <p:pic>
              <p:nvPicPr>
                <p:cNvPr id="243" name="Freihand 242">
                  <a:extLst>
                    <a:ext uri="{FF2B5EF4-FFF2-40B4-BE49-F238E27FC236}">
                      <a16:creationId xmlns:a16="http://schemas.microsoft.com/office/drawing/2014/main" id="{5D7A9872-EE3D-40A8-B373-40EB7BE15DE1}"/>
                    </a:ext>
                  </a:extLst>
                </p:cNvPr>
                <p:cNvPicPr/>
                <p:nvPr/>
              </p:nvPicPr>
              <p:blipFill>
                <a:blip r:embed="rId410"/>
                <a:stretch>
                  <a:fillRect/>
                </a:stretch>
              </p:blipFill>
              <p:spPr>
                <a:xfrm>
                  <a:off x="7773240" y="4509960"/>
                  <a:ext cx="184320" cy="216000"/>
                </a:xfrm>
                <a:prstGeom prst="rect">
                  <a:avLst/>
                </a:prstGeom>
              </p:spPr>
            </p:pic>
          </mc:Fallback>
        </mc:AlternateContent>
        <mc:AlternateContent xmlns:mc="http://schemas.openxmlformats.org/markup-compatibility/2006">
          <mc:Choice xmlns:p14="http://schemas.microsoft.com/office/powerpoint/2010/main" Requires="p14">
            <p:contentPart p14:bwMode="auto" r:id="rId411">
              <p14:nvContentPartPr>
                <p14:cNvPr id="244" name="Freihand 243">
                  <a:extLst>
                    <a:ext uri="{FF2B5EF4-FFF2-40B4-BE49-F238E27FC236}">
                      <a16:creationId xmlns:a16="http://schemas.microsoft.com/office/drawing/2014/main" id="{7DBCBBAA-8FDD-4A23-A4C6-053A608245F3}"/>
                    </a:ext>
                  </a:extLst>
                </p14:cNvPr>
                <p14:cNvContentPartPr/>
                <p14:nvPr/>
              </p14:nvContentPartPr>
              <p14:xfrm>
                <a:off x="7937400" y="4559640"/>
                <a:ext cx="208080" cy="130680"/>
              </p14:xfrm>
            </p:contentPart>
          </mc:Choice>
          <mc:Fallback>
            <p:pic>
              <p:nvPicPr>
                <p:cNvPr id="244" name="Freihand 243">
                  <a:extLst>
                    <a:ext uri="{FF2B5EF4-FFF2-40B4-BE49-F238E27FC236}">
                      <a16:creationId xmlns:a16="http://schemas.microsoft.com/office/drawing/2014/main" id="{7DBCBBAA-8FDD-4A23-A4C6-053A608245F3}"/>
                    </a:ext>
                  </a:extLst>
                </p:cNvPr>
                <p:cNvPicPr/>
                <p:nvPr/>
              </p:nvPicPr>
              <p:blipFill>
                <a:blip r:embed="rId412"/>
                <a:stretch>
                  <a:fillRect/>
                </a:stretch>
              </p:blipFill>
              <p:spPr>
                <a:xfrm>
                  <a:off x="7933080" y="4555320"/>
                  <a:ext cx="216720" cy="139320"/>
                </a:xfrm>
                <a:prstGeom prst="rect">
                  <a:avLst/>
                </a:prstGeom>
              </p:spPr>
            </p:pic>
          </mc:Fallback>
        </mc:AlternateContent>
        <mc:AlternateContent xmlns:mc="http://schemas.openxmlformats.org/markup-compatibility/2006">
          <mc:Choice xmlns:p14="http://schemas.microsoft.com/office/powerpoint/2010/main" Requires="p14">
            <p:contentPart p14:bwMode="auto" r:id="rId413">
              <p14:nvContentPartPr>
                <p14:cNvPr id="245" name="Freihand 244">
                  <a:extLst>
                    <a:ext uri="{FF2B5EF4-FFF2-40B4-BE49-F238E27FC236}">
                      <a16:creationId xmlns:a16="http://schemas.microsoft.com/office/drawing/2014/main" id="{0A36D095-8B54-4497-AB96-F9D535E0924F}"/>
                    </a:ext>
                  </a:extLst>
                </p14:cNvPr>
                <p14:cNvContentPartPr/>
                <p14:nvPr/>
              </p14:nvContentPartPr>
              <p14:xfrm>
                <a:off x="8177880" y="4504200"/>
                <a:ext cx="85320" cy="110160"/>
              </p14:xfrm>
            </p:contentPart>
          </mc:Choice>
          <mc:Fallback>
            <p:pic>
              <p:nvPicPr>
                <p:cNvPr id="245" name="Freihand 244">
                  <a:extLst>
                    <a:ext uri="{FF2B5EF4-FFF2-40B4-BE49-F238E27FC236}">
                      <a16:creationId xmlns:a16="http://schemas.microsoft.com/office/drawing/2014/main" id="{0A36D095-8B54-4497-AB96-F9D535E0924F}"/>
                    </a:ext>
                  </a:extLst>
                </p:cNvPr>
                <p:cNvPicPr/>
                <p:nvPr/>
              </p:nvPicPr>
              <p:blipFill>
                <a:blip r:embed="rId414"/>
                <a:stretch>
                  <a:fillRect/>
                </a:stretch>
              </p:blipFill>
              <p:spPr>
                <a:xfrm>
                  <a:off x="8173560" y="4499880"/>
                  <a:ext cx="93960" cy="118800"/>
                </a:xfrm>
                <a:prstGeom prst="rect">
                  <a:avLst/>
                </a:prstGeom>
              </p:spPr>
            </p:pic>
          </mc:Fallback>
        </mc:AlternateContent>
        <mc:AlternateContent xmlns:mc="http://schemas.openxmlformats.org/markup-compatibility/2006">
          <mc:Choice xmlns:p14="http://schemas.microsoft.com/office/powerpoint/2010/main" Requires="p14">
            <p:contentPart p14:bwMode="auto" r:id="rId415">
              <p14:nvContentPartPr>
                <p14:cNvPr id="246" name="Freihand 245">
                  <a:extLst>
                    <a:ext uri="{FF2B5EF4-FFF2-40B4-BE49-F238E27FC236}">
                      <a16:creationId xmlns:a16="http://schemas.microsoft.com/office/drawing/2014/main" id="{74043174-2892-4248-9204-1B2F715168E7}"/>
                    </a:ext>
                  </a:extLst>
                </p14:cNvPr>
                <p14:cNvContentPartPr/>
                <p14:nvPr/>
              </p14:nvContentPartPr>
              <p14:xfrm>
                <a:off x="6220560" y="5346240"/>
                <a:ext cx="198000" cy="186120"/>
              </p14:xfrm>
            </p:contentPart>
          </mc:Choice>
          <mc:Fallback>
            <p:pic>
              <p:nvPicPr>
                <p:cNvPr id="246" name="Freihand 245">
                  <a:extLst>
                    <a:ext uri="{FF2B5EF4-FFF2-40B4-BE49-F238E27FC236}">
                      <a16:creationId xmlns:a16="http://schemas.microsoft.com/office/drawing/2014/main" id="{74043174-2892-4248-9204-1B2F715168E7}"/>
                    </a:ext>
                  </a:extLst>
                </p:cNvPr>
                <p:cNvPicPr/>
                <p:nvPr/>
              </p:nvPicPr>
              <p:blipFill>
                <a:blip r:embed="rId416"/>
                <a:stretch>
                  <a:fillRect/>
                </a:stretch>
              </p:blipFill>
              <p:spPr>
                <a:xfrm>
                  <a:off x="6216240" y="5341920"/>
                  <a:ext cx="206640" cy="194760"/>
                </a:xfrm>
                <a:prstGeom prst="rect">
                  <a:avLst/>
                </a:prstGeom>
              </p:spPr>
            </p:pic>
          </mc:Fallback>
        </mc:AlternateContent>
        <mc:AlternateContent xmlns:mc="http://schemas.openxmlformats.org/markup-compatibility/2006">
          <mc:Choice xmlns:p14="http://schemas.microsoft.com/office/powerpoint/2010/main" Requires="p14">
            <p:contentPart p14:bwMode="auto" r:id="rId417">
              <p14:nvContentPartPr>
                <p14:cNvPr id="247" name="Freihand 246">
                  <a:extLst>
                    <a:ext uri="{FF2B5EF4-FFF2-40B4-BE49-F238E27FC236}">
                      <a16:creationId xmlns:a16="http://schemas.microsoft.com/office/drawing/2014/main" id="{3D37E372-437B-4162-9441-4002DB8C5877}"/>
                    </a:ext>
                  </a:extLst>
                </p14:cNvPr>
                <p14:cNvContentPartPr/>
                <p14:nvPr/>
              </p14:nvContentPartPr>
              <p14:xfrm>
                <a:off x="6436560" y="5246160"/>
                <a:ext cx="211680" cy="230040"/>
              </p14:xfrm>
            </p:contentPart>
          </mc:Choice>
          <mc:Fallback>
            <p:pic>
              <p:nvPicPr>
                <p:cNvPr id="247" name="Freihand 246">
                  <a:extLst>
                    <a:ext uri="{FF2B5EF4-FFF2-40B4-BE49-F238E27FC236}">
                      <a16:creationId xmlns:a16="http://schemas.microsoft.com/office/drawing/2014/main" id="{3D37E372-437B-4162-9441-4002DB8C5877}"/>
                    </a:ext>
                  </a:extLst>
                </p:cNvPr>
                <p:cNvPicPr/>
                <p:nvPr/>
              </p:nvPicPr>
              <p:blipFill>
                <a:blip r:embed="rId418"/>
                <a:stretch>
                  <a:fillRect/>
                </a:stretch>
              </p:blipFill>
              <p:spPr>
                <a:xfrm>
                  <a:off x="6432240" y="5241840"/>
                  <a:ext cx="220320" cy="238680"/>
                </a:xfrm>
                <a:prstGeom prst="rect">
                  <a:avLst/>
                </a:prstGeom>
              </p:spPr>
            </p:pic>
          </mc:Fallback>
        </mc:AlternateContent>
        <mc:AlternateContent xmlns:mc="http://schemas.openxmlformats.org/markup-compatibility/2006">
          <mc:Choice xmlns:p14="http://schemas.microsoft.com/office/powerpoint/2010/main" Requires="p14">
            <p:contentPart p14:bwMode="auto" r:id="rId419">
              <p14:nvContentPartPr>
                <p14:cNvPr id="248" name="Freihand 247">
                  <a:extLst>
                    <a:ext uri="{FF2B5EF4-FFF2-40B4-BE49-F238E27FC236}">
                      <a16:creationId xmlns:a16="http://schemas.microsoft.com/office/drawing/2014/main" id="{9C18B6F0-B37D-4D5F-A0D0-9CAC8DB7181D}"/>
                    </a:ext>
                  </a:extLst>
                </p14:cNvPr>
                <p14:cNvContentPartPr/>
                <p14:nvPr/>
              </p14:nvContentPartPr>
              <p14:xfrm>
                <a:off x="6823560" y="5273520"/>
                <a:ext cx="144360" cy="105840"/>
              </p14:xfrm>
            </p:contentPart>
          </mc:Choice>
          <mc:Fallback>
            <p:pic>
              <p:nvPicPr>
                <p:cNvPr id="248" name="Freihand 247">
                  <a:extLst>
                    <a:ext uri="{FF2B5EF4-FFF2-40B4-BE49-F238E27FC236}">
                      <a16:creationId xmlns:a16="http://schemas.microsoft.com/office/drawing/2014/main" id="{9C18B6F0-B37D-4D5F-A0D0-9CAC8DB7181D}"/>
                    </a:ext>
                  </a:extLst>
                </p:cNvPr>
                <p:cNvPicPr/>
                <p:nvPr/>
              </p:nvPicPr>
              <p:blipFill>
                <a:blip r:embed="rId420"/>
                <a:stretch>
                  <a:fillRect/>
                </a:stretch>
              </p:blipFill>
              <p:spPr>
                <a:xfrm>
                  <a:off x="6819240" y="5269200"/>
                  <a:ext cx="153000" cy="114480"/>
                </a:xfrm>
                <a:prstGeom prst="rect">
                  <a:avLst/>
                </a:prstGeom>
              </p:spPr>
            </p:pic>
          </mc:Fallback>
        </mc:AlternateContent>
        <mc:AlternateContent xmlns:mc="http://schemas.openxmlformats.org/markup-compatibility/2006">
          <mc:Choice xmlns:p14="http://schemas.microsoft.com/office/powerpoint/2010/main" Requires="p14">
            <p:contentPart p14:bwMode="auto" r:id="rId421">
              <p14:nvContentPartPr>
                <p14:cNvPr id="249" name="Freihand 248">
                  <a:extLst>
                    <a:ext uri="{FF2B5EF4-FFF2-40B4-BE49-F238E27FC236}">
                      <a16:creationId xmlns:a16="http://schemas.microsoft.com/office/drawing/2014/main" id="{5D8A298E-F4E3-4CA5-8FF6-23104B6BDEF3}"/>
                    </a:ext>
                  </a:extLst>
                </p14:cNvPr>
                <p14:cNvContentPartPr/>
                <p14:nvPr/>
              </p14:nvContentPartPr>
              <p14:xfrm>
                <a:off x="6964680" y="5174880"/>
                <a:ext cx="104400" cy="151200"/>
              </p14:xfrm>
            </p:contentPart>
          </mc:Choice>
          <mc:Fallback>
            <p:pic>
              <p:nvPicPr>
                <p:cNvPr id="249" name="Freihand 248">
                  <a:extLst>
                    <a:ext uri="{FF2B5EF4-FFF2-40B4-BE49-F238E27FC236}">
                      <a16:creationId xmlns:a16="http://schemas.microsoft.com/office/drawing/2014/main" id="{5D8A298E-F4E3-4CA5-8FF6-23104B6BDEF3}"/>
                    </a:ext>
                  </a:extLst>
                </p:cNvPr>
                <p:cNvPicPr/>
                <p:nvPr/>
              </p:nvPicPr>
              <p:blipFill>
                <a:blip r:embed="rId422"/>
                <a:stretch>
                  <a:fillRect/>
                </a:stretch>
              </p:blipFill>
              <p:spPr>
                <a:xfrm>
                  <a:off x="6960360" y="5170560"/>
                  <a:ext cx="113040" cy="159840"/>
                </a:xfrm>
                <a:prstGeom prst="rect">
                  <a:avLst/>
                </a:prstGeom>
              </p:spPr>
            </p:pic>
          </mc:Fallback>
        </mc:AlternateContent>
        <mc:AlternateContent xmlns:mc="http://schemas.openxmlformats.org/markup-compatibility/2006">
          <mc:Choice xmlns:p14="http://schemas.microsoft.com/office/powerpoint/2010/main" Requires="p14">
            <p:contentPart p14:bwMode="auto" r:id="rId423">
              <p14:nvContentPartPr>
                <p14:cNvPr id="250" name="Freihand 249">
                  <a:extLst>
                    <a:ext uri="{FF2B5EF4-FFF2-40B4-BE49-F238E27FC236}">
                      <a16:creationId xmlns:a16="http://schemas.microsoft.com/office/drawing/2014/main" id="{B95E3FAD-B683-41BD-9FDF-33A6F48C0AB2}"/>
                    </a:ext>
                  </a:extLst>
                </p14:cNvPr>
                <p14:cNvContentPartPr/>
                <p14:nvPr/>
              </p14:nvContentPartPr>
              <p14:xfrm>
                <a:off x="7087440" y="5173800"/>
                <a:ext cx="153000" cy="282240"/>
              </p14:xfrm>
            </p:contentPart>
          </mc:Choice>
          <mc:Fallback>
            <p:pic>
              <p:nvPicPr>
                <p:cNvPr id="250" name="Freihand 249">
                  <a:extLst>
                    <a:ext uri="{FF2B5EF4-FFF2-40B4-BE49-F238E27FC236}">
                      <a16:creationId xmlns:a16="http://schemas.microsoft.com/office/drawing/2014/main" id="{B95E3FAD-B683-41BD-9FDF-33A6F48C0AB2}"/>
                    </a:ext>
                  </a:extLst>
                </p:cNvPr>
                <p:cNvPicPr/>
                <p:nvPr/>
              </p:nvPicPr>
              <p:blipFill>
                <a:blip r:embed="rId424"/>
                <a:stretch>
                  <a:fillRect/>
                </a:stretch>
              </p:blipFill>
              <p:spPr>
                <a:xfrm>
                  <a:off x="7083120" y="5169480"/>
                  <a:ext cx="161640" cy="290880"/>
                </a:xfrm>
                <a:prstGeom prst="rect">
                  <a:avLst/>
                </a:prstGeom>
              </p:spPr>
            </p:pic>
          </mc:Fallback>
        </mc:AlternateContent>
        <mc:AlternateContent xmlns:mc="http://schemas.openxmlformats.org/markup-compatibility/2006">
          <mc:Choice xmlns:p14="http://schemas.microsoft.com/office/powerpoint/2010/main" Requires="p14">
            <p:contentPart p14:bwMode="auto" r:id="rId425">
              <p14:nvContentPartPr>
                <p14:cNvPr id="251" name="Freihand 250">
                  <a:extLst>
                    <a:ext uri="{FF2B5EF4-FFF2-40B4-BE49-F238E27FC236}">
                      <a16:creationId xmlns:a16="http://schemas.microsoft.com/office/drawing/2014/main" id="{4250E5C0-A8EA-4D36-A6AD-1535AEC268CD}"/>
                    </a:ext>
                  </a:extLst>
                </p14:cNvPr>
                <p14:cNvContentPartPr/>
                <p14:nvPr/>
              </p14:nvContentPartPr>
              <p14:xfrm>
                <a:off x="7272480" y="5127720"/>
                <a:ext cx="150840" cy="86040"/>
              </p14:xfrm>
            </p:contentPart>
          </mc:Choice>
          <mc:Fallback>
            <p:pic>
              <p:nvPicPr>
                <p:cNvPr id="251" name="Freihand 250">
                  <a:extLst>
                    <a:ext uri="{FF2B5EF4-FFF2-40B4-BE49-F238E27FC236}">
                      <a16:creationId xmlns:a16="http://schemas.microsoft.com/office/drawing/2014/main" id="{4250E5C0-A8EA-4D36-A6AD-1535AEC268CD}"/>
                    </a:ext>
                  </a:extLst>
                </p:cNvPr>
                <p:cNvPicPr/>
                <p:nvPr/>
              </p:nvPicPr>
              <p:blipFill>
                <a:blip r:embed="rId426"/>
                <a:stretch>
                  <a:fillRect/>
                </a:stretch>
              </p:blipFill>
              <p:spPr>
                <a:xfrm>
                  <a:off x="7268160" y="5123400"/>
                  <a:ext cx="159480" cy="94680"/>
                </a:xfrm>
                <a:prstGeom prst="rect">
                  <a:avLst/>
                </a:prstGeom>
              </p:spPr>
            </p:pic>
          </mc:Fallback>
        </mc:AlternateContent>
        <mc:AlternateContent xmlns:mc="http://schemas.openxmlformats.org/markup-compatibility/2006">
          <mc:Choice xmlns:p14="http://schemas.microsoft.com/office/powerpoint/2010/main" Requires="p14">
            <p:contentPart p14:bwMode="auto" r:id="rId427">
              <p14:nvContentPartPr>
                <p14:cNvPr id="252" name="Freihand 251">
                  <a:extLst>
                    <a:ext uri="{FF2B5EF4-FFF2-40B4-BE49-F238E27FC236}">
                      <a16:creationId xmlns:a16="http://schemas.microsoft.com/office/drawing/2014/main" id="{314D95A8-A300-41EF-BC0B-0D8CE5E91B76}"/>
                    </a:ext>
                  </a:extLst>
                </p14:cNvPr>
                <p14:cNvContentPartPr/>
                <p14:nvPr/>
              </p14:nvContentPartPr>
              <p14:xfrm>
                <a:off x="7413600" y="5037000"/>
                <a:ext cx="326880" cy="140040"/>
              </p14:xfrm>
            </p:contentPart>
          </mc:Choice>
          <mc:Fallback>
            <p:pic>
              <p:nvPicPr>
                <p:cNvPr id="252" name="Freihand 251">
                  <a:extLst>
                    <a:ext uri="{FF2B5EF4-FFF2-40B4-BE49-F238E27FC236}">
                      <a16:creationId xmlns:a16="http://schemas.microsoft.com/office/drawing/2014/main" id="{314D95A8-A300-41EF-BC0B-0D8CE5E91B76}"/>
                    </a:ext>
                  </a:extLst>
                </p:cNvPr>
                <p:cNvPicPr/>
                <p:nvPr/>
              </p:nvPicPr>
              <p:blipFill>
                <a:blip r:embed="rId428"/>
                <a:stretch>
                  <a:fillRect/>
                </a:stretch>
              </p:blipFill>
              <p:spPr>
                <a:xfrm>
                  <a:off x="7409280" y="5032680"/>
                  <a:ext cx="335520" cy="148680"/>
                </a:xfrm>
                <a:prstGeom prst="rect">
                  <a:avLst/>
                </a:prstGeom>
              </p:spPr>
            </p:pic>
          </mc:Fallback>
        </mc:AlternateContent>
        <mc:AlternateContent xmlns:mc="http://schemas.openxmlformats.org/markup-compatibility/2006">
          <mc:Choice xmlns:p14="http://schemas.microsoft.com/office/powerpoint/2010/main" Requires="p14">
            <p:contentPart p14:bwMode="auto" r:id="rId429">
              <p14:nvContentPartPr>
                <p14:cNvPr id="253" name="Freihand 252">
                  <a:extLst>
                    <a:ext uri="{FF2B5EF4-FFF2-40B4-BE49-F238E27FC236}">
                      <a16:creationId xmlns:a16="http://schemas.microsoft.com/office/drawing/2014/main" id="{EF253AA0-C79F-456B-AB2F-E388CE88C196}"/>
                    </a:ext>
                  </a:extLst>
                </p14:cNvPr>
                <p14:cNvContentPartPr/>
                <p14:nvPr/>
              </p14:nvContentPartPr>
              <p14:xfrm>
                <a:off x="7763880" y="4965000"/>
                <a:ext cx="167400" cy="69120"/>
              </p14:xfrm>
            </p:contentPart>
          </mc:Choice>
          <mc:Fallback>
            <p:pic>
              <p:nvPicPr>
                <p:cNvPr id="253" name="Freihand 252">
                  <a:extLst>
                    <a:ext uri="{FF2B5EF4-FFF2-40B4-BE49-F238E27FC236}">
                      <a16:creationId xmlns:a16="http://schemas.microsoft.com/office/drawing/2014/main" id="{EF253AA0-C79F-456B-AB2F-E388CE88C196}"/>
                    </a:ext>
                  </a:extLst>
                </p:cNvPr>
                <p:cNvPicPr/>
                <p:nvPr/>
              </p:nvPicPr>
              <p:blipFill>
                <a:blip r:embed="rId430"/>
                <a:stretch>
                  <a:fillRect/>
                </a:stretch>
              </p:blipFill>
              <p:spPr>
                <a:xfrm>
                  <a:off x="7759560" y="4960680"/>
                  <a:ext cx="176040" cy="77760"/>
                </a:xfrm>
                <a:prstGeom prst="rect">
                  <a:avLst/>
                </a:prstGeom>
              </p:spPr>
            </p:pic>
          </mc:Fallback>
        </mc:AlternateContent>
        <mc:AlternateContent xmlns:mc="http://schemas.openxmlformats.org/markup-compatibility/2006">
          <mc:Choice xmlns:p14="http://schemas.microsoft.com/office/powerpoint/2010/main" Requires="p14">
            <p:contentPart p14:bwMode="auto" r:id="rId431">
              <p14:nvContentPartPr>
                <p14:cNvPr id="254" name="Freihand 253">
                  <a:extLst>
                    <a:ext uri="{FF2B5EF4-FFF2-40B4-BE49-F238E27FC236}">
                      <a16:creationId xmlns:a16="http://schemas.microsoft.com/office/drawing/2014/main" id="{3398F999-2F3D-4327-860B-69D4C3E1C711}"/>
                    </a:ext>
                  </a:extLst>
                </p14:cNvPr>
                <p14:cNvContentPartPr/>
                <p14:nvPr/>
              </p14:nvContentPartPr>
              <p14:xfrm>
                <a:off x="7970160" y="4893000"/>
                <a:ext cx="227160" cy="78480"/>
              </p14:xfrm>
            </p:contentPart>
          </mc:Choice>
          <mc:Fallback>
            <p:pic>
              <p:nvPicPr>
                <p:cNvPr id="254" name="Freihand 253">
                  <a:extLst>
                    <a:ext uri="{FF2B5EF4-FFF2-40B4-BE49-F238E27FC236}">
                      <a16:creationId xmlns:a16="http://schemas.microsoft.com/office/drawing/2014/main" id="{3398F999-2F3D-4327-860B-69D4C3E1C711}"/>
                    </a:ext>
                  </a:extLst>
                </p:cNvPr>
                <p:cNvPicPr/>
                <p:nvPr/>
              </p:nvPicPr>
              <p:blipFill>
                <a:blip r:embed="rId432"/>
                <a:stretch>
                  <a:fillRect/>
                </a:stretch>
              </p:blipFill>
              <p:spPr>
                <a:xfrm>
                  <a:off x="7965840" y="4888680"/>
                  <a:ext cx="235800" cy="87120"/>
                </a:xfrm>
                <a:prstGeom prst="rect">
                  <a:avLst/>
                </a:prstGeom>
              </p:spPr>
            </p:pic>
          </mc:Fallback>
        </mc:AlternateContent>
        <mc:AlternateContent xmlns:mc="http://schemas.openxmlformats.org/markup-compatibility/2006">
          <mc:Choice xmlns:p14="http://schemas.microsoft.com/office/powerpoint/2010/main" Requires="p14">
            <p:contentPart p14:bwMode="auto" r:id="rId433">
              <p14:nvContentPartPr>
                <p14:cNvPr id="256" name="Freihand 255">
                  <a:extLst>
                    <a:ext uri="{FF2B5EF4-FFF2-40B4-BE49-F238E27FC236}">
                      <a16:creationId xmlns:a16="http://schemas.microsoft.com/office/drawing/2014/main" id="{EB5E1F5B-9DD1-4D99-9808-7377E8A25267}"/>
                    </a:ext>
                  </a:extLst>
                </p14:cNvPr>
                <p14:cNvContentPartPr/>
                <p14:nvPr/>
              </p14:nvContentPartPr>
              <p14:xfrm>
                <a:off x="6337920" y="5717400"/>
                <a:ext cx="173160" cy="120960"/>
              </p14:xfrm>
            </p:contentPart>
          </mc:Choice>
          <mc:Fallback>
            <p:pic>
              <p:nvPicPr>
                <p:cNvPr id="256" name="Freihand 255">
                  <a:extLst>
                    <a:ext uri="{FF2B5EF4-FFF2-40B4-BE49-F238E27FC236}">
                      <a16:creationId xmlns:a16="http://schemas.microsoft.com/office/drawing/2014/main" id="{EB5E1F5B-9DD1-4D99-9808-7377E8A25267}"/>
                    </a:ext>
                  </a:extLst>
                </p:cNvPr>
                <p:cNvPicPr/>
                <p:nvPr/>
              </p:nvPicPr>
              <p:blipFill>
                <a:blip r:embed="rId434"/>
                <a:stretch>
                  <a:fillRect/>
                </a:stretch>
              </p:blipFill>
              <p:spPr>
                <a:xfrm>
                  <a:off x="6333600" y="5713080"/>
                  <a:ext cx="181800" cy="129600"/>
                </a:xfrm>
                <a:prstGeom prst="rect">
                  <a:avLst/>
                </a:prstGeom>
              </p:spPr>
            </p:pic>
          </mc:Fallback>
        </mc:AlternateContent>
        <mc:AlternateContent xmlns:mc="http://schemas.openxmlformats.org/markup-compatibility/2006">
          <mc:Choice xmlns:p14="http://schemas.microsoft.com/office/powerpoint/2010/main" Requires="p14">
            <p:contentPart p14:bwMode="auto" r:id="rId435">
              <p14:nvContentPartPr>
                <p14:cNvPr id="257" name="Freihand 256">
                  <a:extLst>
                    <a:ext uri="{FF2B5EF4-FFF2-40B4-BE49-F238E27FC236}">
                      <a16:creationId xmlns:a16="http://schemas.microsoft.com/office/drawing/2014/main" id="{1DC72FF6-9572-4646-A197-9A7C507332F2}"/>
                    </a:ext>
                  </a:extLst>
                </p14:cNvPr>
                <p14:cNvContentPartPr/>
                <p14:nvPr/>
              </p14:nvContentPartPr>
              <p14:xfrm>
                <a:off x="6483000" y="5658360"/>
                <a:ext cx="360" cy="360"/>
              </p14:xfrm>
            </p:contentPart>
          </mc:Choice>
          <mc:Fallback>
            <p:pic>
              <p:nvPicPr>
                <p:cNvPr id="257" name="Freihand 256">
                  <a:extLst>
                    <a:ext uri="{FF2B5EF4-FFF2-40B4-BE49-F238E27FC236}">
                      <a16:creationId xmlns:a16="http://schemas.microsoft.com/office/drawing/2014/main" id="{1DC72FF6-9572-4646-A197-9A7C507332F2}"/>
                    </a:ext>
                  </a:extLst>
                </p:cNvPr>
                <p:cNvPicPr/>
                <p:nvPr/>
              </p:nvPicPr>
              <p:blipFill>
                <a:blip r:embed="rId58"/>
                <a:stretch>
                  <a:fillRect/>
                </a:stretch>
              </p:blipFill>
              <p:spPr>
                <a:xfrm>
                  <a:off x="6478680" y="5654040"/>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436">
              <p14:nvContentPartPr>
                <p14:cNvPr id="258" name="Freihand 257">
                  <a:extLst>
                    <a:ext uri="{FF2B5EF4-FFF2-40B4-BE49-F238E27FC236}">
                      <a16:creationId xmlns:a16="http://schemas.microsoft.com/office/drawing/2014/main" id="{B3DE13E6-98A8-4D25-87B0-0EB893002CE8}"/>
                    </a:ext>
                  </a:extLst>
                </p14:cNvPr>
                <p14:cNvContentPartPr/>
                <p14:nvPr/>
              </p14:nvContentPartPr>
              <p14:xfrm>
                <a:off x="6688920" y="5605080"/>
                <a:ext cx="293400" cy="129600"/>
              </p14:xfrm>
            </p:contentPart>
          </mc:Choice>
          <mc:Fallback>
            <p:pic>
              <p:nvPicPr>
                <p:cNvPr id="258" name="Freihand 257">
                  <a:extLst>
                    <a:ext uri="{FF2B5EF4-FFF2-40B4-BE49-F238E27FC236}">
                      <a16:creationId xmlns:a16="http://schemas.microsoft.com/office/drawing/2014/main" id="{B3DE13E6-98A8-4D25-87B0-0EB893002CE8}"/>
                    </a:ext>
                  </a:extLst>
                </p:cNvPr>
                <p:cNvPicPr/>
                <p:nvPr/>
              </p:nvPicPr>
              <p:blipFill>
                <a:blip r:embed="rId437"/>
                <a:stretch>
                  <a:fillRect/>
                </a:stretch>
              </p:blipFill>
              <p:spPr>
                <a:xfrm>
                  <a:off x="6684600" y="5600760"/>
                  <a:ext cx="302040" cy="138240"/>
                </a:xfrm>
                <a:prstGeom prst="rect">
                  <a:avLst/>
                </a:prstGeom>
              </p:spPr>
            </p:pic>
          </mc:Fallback>
        </mc:AlternateContent>
        <mc:AlternateContent xmlns:mc="http://schemas.openxmlformats.org/markup-compatibility/2006">
          <mc:Choice xmlns:p14="http://schemas.microsoft.com/office/powerpoint/2010/main" Requires="p14">
            <p:contentPart p14:bwMode="auto" r:id="rId438">
              <p14:nvContentPartPr>
                <p14:cNvPr id="259" name="Freihand 258">
                  <a:extLst>
                    <a:ext uri="{FF2B5EF4-FFF2-40B4-BE49-F238E27FC236}">
                      <a16:creationId xmlns:a16="http://schemas.microsoft.com/office/drawing/2014/main" id="{5233777B-8946-40A3-927F-6C45201A531E}"/>
                    </a:ext>
                  </a:extLst>
                </p14:cNvPr>
                <p14:cNvContentPartPr/>
                <p14:nvPr/>
              </p14:nvContentPartPr>
              <p14:xfrm>
                <a:off x="7094640" y="5493480"/>
                <a:ext cx="152640" cy="167400"/>
              </p14:xfrm>
            </p:contentPart>
          </mc:Choice>
          <mc:Fallback>
            <p:pic>
              <p:nvPicPr>
                <p:cNvPr id="259" name="Freihand 258">
                  <a:extLst>
                    <a:ext uri="{FF2B5EF4-FFF2-40B4-BE49-F238E27FC236}">
                      <a16:creationId xmlns:a16="http://schemas.microsoft.com/office/drawing/2014/main" id="{5233777B-8946-40A3-927F-6C45201A531E}"/>
                    </a:ext>
                  </a:extLst>
                </p:cNvPr>
                <p:cNvPicPr/>
                <p:nvPr/>
              </p:nvPicPr>
              <p:blipFill>
                <a:blip r:embed="rId439"/>
                <a:stretch>
                  <a:fillRect/>
                </a:stretch>
              </p:blipFill>
              <p:spPr>
                <a:xfrm>
                  <a:off x="7090320" y="5489160"/>
                  <a:ext cx="161280" cy="176040"/>
                </a:xfrm>
                <a:prstGeom prst="rect">
                  <a:avLst/>
                </a:prstGeom>
              </p:spPr>
            </p:pic>
          </mc:Fallback>
        </mc:AlternateContent>
        <mc:AlternateContent xmlns:mc="http://schemas.openxmlformats.org/markup-compatibility/2006">
          <mc:Choice xmlns:p14="http://schemas.microsoft.com/office/powerpoint/2010/main" Requires="p14">
            <p:contentPart p14:bwMode="auto" r:id="rId440">
              <p14:nvContentPartPr>
                <p14:cNvPr id="260" name="Freihand 259">
                  <a:extLst>
                    <a:ext uri="{FF2B5EF4-FFF2-40B4-BE49-F238E27FC236}">
                      <a16:creationId xmlns:a16="http://schemas.microsoft.com/office/drawing/2014/main" id="{77BC37AF-6ACD-49D0-B7AE-D90239B19F68}"/>
                    </a:ext>
                  </a:extLst>
                </p14:cNvPr>
                <p14:cNvContentPartPr/>
                <p14:nvPr/>
              </p14:nvContentPartPr>
              <p14:xfrm>
                <a:off x="7283640" y="5394480"/>
                <a:ext cx="155520" cy="241200"/>
              </p14:xfrm>
            </p:contentPart>
          </mc:Choice>
          <mc:Fallback>
            <p:pic>
              <p:nvPicPr>
                <p:cNvPr id="260" name="Freihand 259">
                  <a:extLst>
                    <a:ext uri="{FF2B5EF4-FFF2-40B4-BE49-F238E27FC236}">
                      <a16:creationId xmlns:a16="http://schemas.microsoft.com/office/drawing/2014/main" id="{77BC37AF-6ACD-49D0-B7AE-D90239B19F68}"/>
                    </a:ext>
                  </a:extLst>
                </p:cNvPr>
                <p:cNvPicPr/>
                <p:nvPr/>
              </p:nvPicPr>
              <p:blipFill>
                <a:blip r:embed="rId441"/>
                <a:stretch>
                  <a:fillRect/>
                </a:stretch>
              </p:blipFill>
              <p:spPr>
                <a:xfrm>
                  <a:off x="7279320" y="5390160"/>
                  <a:ext cx="164160" cy="249840"/>
                </a:xfrm>
                <a:prstGeom prst="rect">
                  <a:avLst/>
                </a:prstGeom>
              </p:spPr>
            </p:pic>
          </mc:Fallback>
        </mc:AlternateContent>
        <mc:AlternateContent xmlns:mc="http://schemas.openxmlformats.org/markup-compatibility/2006">
          <mc:Choice xmlns:p14="http://schemas.microsoft.com/office/powerpoint/2010/main" Requires="p14">
            <p:contentPart p14:bwMode="auto" r:id="rId442">
              <p14:nvContentPartPr>
                <p14:cNvPr id="261" name="Freihand 260">
                  <a:extLst>
                    <a:ext uri="{FF2B5EF4-FFF2-40B4-BE49-F238E27FC236}">
                      <a16:creationId xmlns:a16="http://schemas.microsoft.com/office/drawing/2014/main" id="{F44522EC-1103-44A6-B486-2D71EA2C0D07}"/>
                    </a:ext>
                  </a:extLst>
                </p14:cNvPr>
                <p14:cNvContentPartPr/>
                <p14:nvPr/>
              </p14:nvContentPartPr>
              <p14:xfrm>
                <a:off x="7427640" y="5341920"/>
                <a:ext cx="184320" cy="218880"/>
              </p14:xfrm>
            </p:contentPart>
          </mc:Choice>
          <mc:Fallback>
            <p:pic>
              <p:nvPicPr>
                <p:cNvPr id="261" name="Freihand 260">
                  <a:extLst>
                    <a:ext uri="{FF2B5EF4-FFF2-40B4-BE49-F238E27FC236}">
                      <a16:creationId xmlns:a16="http://schemas.microsoft.com/office/drawing/2014/main" id="{F44522EC-1103-44A6-B486-2D71EA2C0D07}"/>
                    </a:ext>
                  </a:extLst>
                </p:cNvPr>
                <p:cNvPicPr/>
                <p:nvPr/>
              </p:nvPicPr>
              <p:blipFill>
                <a:blip r:embed="rId443"/>
                <a:stretch>
                  <a:fillRect/>
                </a:stretch>
              </p:blipFill>
              <p:spPr>
                <a:xfrm>
                  <a:off x="7423320" y="5337600"/>
                  <a:ext cx="192960" cy="227520"/>
                </a:xfrm>
                <a:prstGeom prst="rect">
                  <a:avLst/>
                </a:prstGeom>
              </p:spPr>
            </p:pic>
          </mc:Fallback>
        </mc:AlternateContent>
        <mc:AlternateContent xmlns:mc="http://schemas.openxmlformats.org/markup-compatibility/2006">
          <mc:Choice xmlns:p14="http://schemas.microsoft.com/office/powerpoint/2010/main" Requires="p14">
            <p:contentPart p14:bwMode="auto" r:id="rId444">
              <p14:nvContentPartPr>
                <p14:cNvPr id="262" name="Freihand 261">
                  <a:extLst>
                    <a:ext uri="{FF2B5EF4-FFF2-40B4-BE49-F238E27FC236}">
                      <a16:creationId xmlns:a16="http://schemas.microsoft.com/office/drawing/2014/main" id="{FC3DFC44-0374-4C49-B2AC-2BF43FE5755F}"/>
                    </a:ext>
                  </a:extLst>
                </p14:cNvPr>
                <p14:cNvContentPartPr/>
                <p14:nvPr/>
              </p14:nvContentPartPr>
              <p14:xfrm>
                <a:off x="7696920" y="5258760"/>
                <a:ext cx="256680" cy="249840"/>
              </p14:xfrm>
            </p:contentPart>
          </mc:Choice>
          <mc:Fallback>
            <p:pic>
              <p:nvPicPr>
                <p:cNvPr id="262" name="Freihand 261">
                  <a:extLst>
                    <a:ext uri="{FF2B5EF4-FFF2-40B4-BE49-F238E27FC236}">
                      <a16:creationId xmlns:a16="http://schemas.microsoft.com/office/drawing/2014/main" id="{FC3DFC44-0374-4C49-B2AC-2BF43FE5755F}"/>
                    </a:ext>
                  </a:extLst>
                </p:cNvPr>
                <p:cNvPicPr/>
                <p:nvPr/>
              </p:nvPicPr>
              <p:blipFill>
                <a:blip r:embed="rId445"/>
                <a:stretch>
                  <a:fillRect/>
                </a:stretch>
              </p:blipFill>
              <p:spPr>
                <a:xfrm>
                  <a:off x="7692600" y="5254440"/>
                  <a:ext cx="265320" cy="258480"/>
                </a:xfrm>
                <a:prstGeom prst="rect">
                  <a:avLst/>
                </a:prstGeom>
              </p:spPr>
            </p:pic>
          </mc:Fallback>
        </mc:AlternateContent>
        <mc:AlternateContent xmlns:mc="http://schemas.openxmlformats.org/markup-compatibility/2006">
          <mc:Choice xmlns:p14="http://schemas.microsoft.com/office/powerpoint/2010/main" Requires="p14">
            <p:contentPart p14:bwMode="auto" r:id="rId446">
              <p14:nvContentPartPr>
                <p14:cNvPr id="263" name="Freihand 262">
                  <a:extLst>
                    <a:ext uri="{FF2B5EF4-FFF2-40B4-BE49-F238E27FC236}">
                      <a16:creationId xmlns:a16="http://schemas.microsoft.com/office/drawing/2014/main" id="{05EF270F-A14D-47D5-8BB4-20F17B68C42C}"/>
                    </a:ext>
                  </a:extLst>
                </p14:cNvPr>
                <p14:cNvContentPartPr/>
                <p14:nvPr/>
              </p14:nvContentPartPr>
              <p14:xfrm>
                <a:off x="8025600" y="5260560"/>
                <a:ext cx="103680" cy="89280"/>
              </p14:xfrm>
            </p:contentPart>
          </mc:Choice>
          <mc:Fallback>
            <p:pic>
              <p:nvPicPr>
                <p:cNvPr id="263" name="Freihand 262">
                  <a:extLst>
                    <a:ext uri="{FF2B5EF4-FFF2-40B4-BE49-F238E27FC236}">
                      <a16:creationId xmlns:a16="http://schemas.microsoft.com/office/drawing/2014/main" id="{05EF270F-A14D-47D5-8BB4-20F17B68C42C}"/>
                    </a:ext>
                  </a:extLst>
                </p:cNvPr>
                <p:cNvPicPr/>
                <p:nvPr/>
              </p:nvPicPr>
              <p:blipFill>
                <a:blip r:embed="rId447"/>
                <a:stretch>
                  <a:fillRect/>
                </a:stretch>
              </p:blipFill>
              <p:spPr>
                <a:xfrm>
                  <a:off x="8021280" y="5256240"/>
                  <a:ext cx="112320" cy="97920"/>
                </a:xfrm>
                <a:prstGeom prst="rect">
                  <a:avLst/>
                </a:prstGeom>
              </p:spPr>
            </p:pic>
          </mc:Fallback>
        </mc:AlternateContent>
        <mc:AlternateContent xmlns:mc="http://schemas.openxmlformats.org/markup-compatibility/2006">
          <mc:Choice xmlns:p14="http://schemas.microsoft.com/office/powerpoint/2010/main" Requires="p14">
            <p:contentPart p14:bwMode="auto" r:id="rId448">
              <p14:nvContentPartPr>
                <p14:cNvPr id="264" name="Freihand 263">
                  <a:extLst>
                    <a:ext uri="{FF2B5EF4-FFF2-40B4-BE49-F238E27FC236}">
                      <a16:creationId xmlns:a16="http://schemas.microsoft.com/office/drawing/2014/main" id="{C30D1578-315A-43DF-B70B-591EC74EAA94}"/>
                    </a:ext>
                  </a:extLst>
                </p14:cNvPr>
                <p14:cNvContentPartPr/>
                <p14:nvPr/>
              </p14:nvContentPartPr>
              <p14:xfrm>
                <a:off x="8190480" y="5178120"/>
                <a:ext cx="31320" cy="134280"/>
              </p14:xfrm>
            </p:contentPart>
          </mc:Choice>
          <mc:Fallback>
            <p:pic>
              <p:nvPicPr>
                <p:cNvPr id="264" name="Freihand 263">
                  <a:extLst>
                    <a:ext uri="{FF2B5EF4-FFF2-40B4-BE49-F238E27FC236}">
                      <a16:creationId xmlns:a16="http://schemas.microsoft.com/office/drawing/2014/main" id="{C30D1578-315A-43DF-B70B-591EC74EAA94}"/>
                    </a:ext>
                  </a:extLst>
                </p:cNvPr>
                <p:cNvPicPr/>
                <p:nvPr/>
              </p:nvPicPr>
              <p:blipFill>
                <a:blip r:embed="rId449"/>
                <a:stretch>
                  <a:fillRect/>
                </a:stretch>
              </p:blipFill>
              <p:spPr>
                <a:xfrm>
                  <a:off x="8186160" y="5173800"/>
                  <a:ext cx="39960" cy="142920"/>
                </a:xfrm>
                <a:prstGeom prst="rect">
                  <a:avLst/>
                </a:prstGeom>
              </p:spPr>
            </p:pic>
          </mc:Fallback>
        </mc:AlternateContent>
        <mc:AlternateContent xmlns:mc="http://schemas.openxmlformats.org/markup-compatibility/2006">
          <mc:Choice xmlns:p14="http://schemas.microsoft.com/office/powerpoint/2010/main" Requires="p14">
            <p:contentPart p14:bwMode="auto" r:id="rId450">
              <p14:nvContentPartPr>
                <p14:cNvPr id="265" name="Freihand 264">
                  <a:extLst>
                    <a:ext uri="{FF2B5EF4-FFF2-40B4-BE49-F238E27FC236}">
                      <a16:creationId xmlns:a16="http://schemas.microsoft.com/office/drawing/2014/main" id="{B36583B8-BEC0-4518-A84B-7C396673170F}"/>
                    </a:ext>
                  </a:extLst>
                </p14:cNvPr>
                <p14:cNvContentPartPr/>
                <p14:nvPr/>
              </p14:nvContentPartPr>
              <p14:xfrm>
                <a:off x="8267520" y="5087040"/>
                <a:ext cx="153720" cy="204840"/>
              </p14:xfrm>
            </p:contentPart>
          </mc:Choice>
          <mc:Fallback>
            <p:pic>
              <p:nvPicPr>
                <p:cNvPr id="265" name="Freihand 264">
                  <a:extLst>
                    <a:ext uri="{FF2B5EF4-FFF2-40B4-BE49-F238E27FC236}">
                      <a16:creationId xmlns:a16="http://schemas.microsoft.com/office/drawing/2014/main" id="{B36583B8-BEC0-4518-A84B-7C396673170F}"/>
                    </a:ext>
                  </a:extLst>
                </p:cNvPr>
                <p:cNvPicPr/>
                <p:nvPr/>
              </p:nvPicPr>
              <p:blipFill>
                <a:blip r:embed="rId451"/>
                <a:stretch>
                  <a:fillRect/>
                </a:stretch>
              </p:blipFill>
              <p:spPr>
                <a:xfrm>
                  <a:off x="8263200" y="5082720"/>
                  <a:ext cx="162360" cy="213480"/>
                </a:xfrm>
                <a:prstGeom prst="rect">
                  <a:avLst/>
                </a:prstGeom>
              </p:spPr>
            </p:pic>
          </mc:Fallback>
        </mc:AlternateContent>
        <mc:AlternateContent xmlns:mc="http://schemas.openxmlformats.org/markup-compatibility/2006">
          <mc:Choice xmlns:p14="http://schemas.microsoft.com/office/powerpoint/2010/main" Requires="p14">
            <p:contentPart p14:bwMode="auto" r:id="rId452">
              <p14:nvContentPartPr>
                <p14:cNvPr id="266" name="Freihand 265">
                  <a:extLst>
                    <a:ext uri="{FF2B5EF4-FFF2-40B4-BE49-F238E27FC236}">
                      <a16:creationId xmlns:a16="http://schemas.microsoft.com/office/drawing/2014/main" id="{DEBBDF1A-9CD5-4BB8-A2F9-B992B0F99FF6}"/>
                    </a:ext>
                  </a:extLst>
                </p14:cNvPr>
                <p14:cNvContentPartPr/>
                <p14:nvPr/>
              </p14:nvContentPartPr>
              <p14:xfrm>
                <a:off x="6987000" y="5844480"/>
                <a:ext cx="203040" cy="309600"/>
              </p14:xfrm>
            </p:contentPart>
          </mc:Choice>
          <mc:Fallback>
            <p:pic>
              <p:nvPicPr>
                <p:cNvPr id="266" name="Freihand 265">
                  <a:extLst>
                    <a:ext uri="{FF2B5EF4-FFF2-40B4-BE49-F238E27FC236}">
                      <a16:creationId xmlns:a16="http://schemas.microsoft.com/office/drawing/2014/main" id="{DEBBDF1A-9CD5-4BB8-A2F9-B992B0F99FF6}"/>
                    </a:ext>
                  </a:extLst>
                </p:cNvPr>
                <p:cNvPicPr/>
                <p:nvPr/>
              </p:nvPicPr>
              <p:blipFill>
                <a:blip r:embed="rId453"/>
                <a:stretch>
                  <a:fillRect/>
                </a:stretch>
              </p:blipFill>
              <p:spPr>
                <a:xfrm>
                  <a:off x="6982680" y="5840160"/>
                  <a:ext cx="211680" cy="318240"/>
                </a:xfrm>
                <a:prstGeom prst="rect">
                  <a:avLst/>
                </a:prstGeom>
              </p:spPr>
            </p:pic>
          </mc:Fallback>
        </mc:AlternateContent>
        <mc:AlternateContent xmlns:mc="http://schemas.openxmlformats.org/markup-compatibility/2006">
          <mc:Choice xmlns:p14="http://schemas.microsoft.com/office/powerpoint/2010/main" Requires="p14">
            <p:contentPart p14:bwMode="auto" r:id="rId454">
              <p14:nvContentPartPr>
                <p14:cNvPr id="267" name="Freihand 266">
                  <a:extLst>
                    <a:ext uri="{FF2B5EF4-FFF2-40B4-BE49-F238E27FC236}">
                      <a16:creationId xmlns:a16="http://schemas.microsoft.com/office/drawing/2014/main" id="{AE282011-1BA4-43DF-B1D3-237123BBCEE6}"/>
                    </a:ext>
                  </a:extLst>
                </p14:cNvPr>
                <p14:cNvContentPartPr/>
                <p14:nvPr/>
              </p14:nvContentPartPr>
              <p14:xfrm>
                <a:off x="7195080" y="5904960"/>
                <a:ext cx="98280" cy="96120"/>
              </p14:xfrm>
            </p:contentPart>
          </mc:Choice>
          <mc:Fallback>
            <p:pic>
              <p:nvPicPr>
                <p:cNvPr id="267" name="Freihand 266">
                  <a:extLst>
                    <a:ext uri="{FF2B5EF4-FFF2-40B4-BE49-F238E27FC236}">
                      <a16:creationId xmlns:a16="http://schemas.microsoft.com/office/drawing/2014/main" id="{AE282011-1BA4-43DF-B1D3-237123BBCEE6}"/>
                    </a:ext>
                  </a:extLst>
                </p:cNvPr>
                <p:cNvPicPr/>
                <p:nvPr/>
              </p:nvPicPr>
              <p:blipFill>
                <a:blip r:embed="rId455"/>
                <a:stretch>
                  <a:fillRect/>
                </a:stretch>
              </p:blipFill>
              <p:spPr>
                <a:xfrm>
                  <a:off x="7190760" y="5900640"/>
                  <a:ext cx="106920" cy="104760"/>
                </a:xfrm>
                <a:prstGeom prst="rect">
                  <a:avLst/>
                </a:prstGeom>
              </p:spPr>
            </p:pic>
          </mc:Fallback>
        </mc:AlternateContent>
        <mc:AlternateContent xmlns:mc="http://schemas.openxmlformats.org/markup-compatibility/2006">
          <mc:Choice xmlns:p14="http://schemas.microsoft.com/office/powerpoint/2010/main" Requires="p14">
            <p:contentPart p14:bwMode="auto" r:id="rId456">
              <p14:nvContentPartPr>
                <p14:cNvPr id="268" name="Freihand 267">
                  <a:extLst>
                    <a:ext uri="{FF2B5EF4-FFF2-40B4-BE49-F238E27FC236}">
                      <a16:creationId xmlns:a16="http://schemas.microsoft.com/office/drawing/2014/main" id="{F0FC17AD-F0B4-4C64-A958-61B8C9244EBC}"/>
                    </a:ext>
                  </a:extLst>
                </p14:cNvPr>
                <p14:cNvContentPartPr/>
                <p14:nvPr/>
              </p14:nvContentPartPr>
              <p14:xfrm>
                <a:off x="7347000" y="5768160"/>
                <a:ext cx="449280" cy="169560"/>
              </p14:xfrm>
            </p:contentPart>
          </mc:Choice>
          <mc:Fallback>
            <p:pic>
              <p:nvPicPr>
                <p:cNvPr id="268" name="Freihand 267">
                  <a:extLst>
                    <a:ext uri="{FF2B5EF4-FFF2-40B4-BE49-F238E27FC236}">
                      <a16:creationId xmlns:a16="http://schemas.microsoft.com/office/drawing/2014/main" id="{F0FC17AD-F0B4-4C64-A958-61B8C9244EBC}"/>
                    </a:ext>
                  </a:extLst>
                </p:cNvPr>
                <p:cNvPicPr/>
                <p:nvPr/>
              </p:nvPicPr>
              <p:blipFill>
                <a:blip r:embed="rId457"/>
                <a:stretch>
                  <a:fillRect/>
                </a:stretch>
              </p:blipFill>
              <p:spPr>
                <a:xfrm>
                  <a:off x="7342680" y="5763840"/>
                  <a:ext cx="457920" cy="178200"/>
                </a:xfrm>
                <a:prstGeom prst="rect">
                  <a:avLst/>
                </a:prstGeom>
              </p:spPr>
            </p:pic>
          </mc:Fallback>
        </mc:AlternateContent>
        <mc:AlternateContent xmlns:mc="http://schemas.openxmlformats.org/markup-compatibility/2006">
          <mc:Choice xmlns:p14="http://schemas.microsoft.com/office/powerpoint/2010/main" Requires="p14">
            <p:contentPart p14:bwMode="auto" r:id="rId458">
              <p14:nvContentPartPr>
                <p14:cNvPr id="269" name="Freihand 268">
                  <a:extLst>
                    <a:ext uri="{FF2B5EF4-FFF2-40B4-BE49-F238E27FC236}">
                      <a16:creationId xmlns:a16="http://schemas.microsoft.com/office/drawing/2014/main" id="{41807CD2-0A1B-4F54-833E-367C334F034E}"/>
                    </a:ext>
                  </a:extLst>
                </p14:cNvPr>
                <p14:cNvContentPartPr/>
                <p14:nvPr/>
              </p14:nvContentPartPr>
              <p14:xfrm>
                <a:off x="7855680" y="5558280"/>
                <a:ext cx="57240" cy="248760"/>
              </p14:xfrm>
            </p:contentPart>
          </mc:Choice>
          <mc:Fallback>
            <p:pic>
              <p:nvPicPr>
                <p:cNvPr id="269" name="Freihand 268">
                  <a:extLst>
                    <a:ext uri="{FF2B5EF4-FFF2-40B4-BE49-F238E27FC236}">
                      <a16:creationId xmlns:a16="http://schemas.microsoft.com/office/drawing/2014/main" id="{41807CD2-0A1B-4F54-833E-367C334F034E}"/>
                    </a:ext>
                  </a:extLst>
                </p:cNvPr>
                <p:cNvPicPr/>
                <p:nvPr/>
              </p:nvPicPr>
              <p:blipFill>
                <a:blip r:embed="rId459"/>
                <a:stretch>
                  <a:fillRect/>
                </a:stretch>
              </p:blipFill>
              <p:spPr>
                <a:xfrm>
                  <a:off x="7851360" y="5553960"/>
                  <a:ext cx="65880" cy="257400"/>
                </a:xfrm>
                <a:prstGeom prst="rect">
                  <a:avLst/>
                </a:prstGeom>
              </p:spPr>
            </p:pic>
          </mc:Fallback>
        </mc:AlternateContent>
        <mc:AlternateContent xmlns:mc="http://schemas.openxmlformats.org/markup-compatibility/2006">
          <mc:Choice xmlns:p14="http://schemas.microsoft.com/office/powerpoint/2010/main" Requires="p14">
            <p:contentPart p14:bwMode="auto" r:id="rId460">
              <p14:nvContentPartPr>
                <p14:cNvPr id="271" name="Freihand 270">
                  <a:extLst>
                    <a:ext uri="{FF2B5EF4-FFF2-40B4-BE49-F238E27FC236}">
                      <a16:creationId xmlns:a16="http://schemas.microsoft.com/office/drawing/2014/main" id="{80ED24CD-DD1C-4612-B792-1EA01A0B6878}"/>
                    </a:ext>
                  </a:extLst>
                </p14:cNvPr>
                <p14:cNvContentPartPr/>
                <p14:nvPr/>
              </p14:nvContentPartPr>
              <p14:xfrm>
                <a:off x="8540760" y="765960"/>
                <a:ext cx="3665880" cy="1698480"/>
              </p14:xfrm>
            </p:contentPart>
          </mc:Choice>
          <mc:Fallback>
            <p:pic>
              <p:nvPicPr>
                <p:cNvPr id="271" name="Freihand 270">
                  <a:extLst>
                    <a:ext uri="{FF2B5EF4-FFF2-40B4-BE49-F238E27FC236}">
                      <a16:creationId xmlns:a16="http://schemas.microsoft.com/office/drawing/2014/main" id="{80ED24CD-DD1C-4612-B792-1EA01A0B6878}"/>
                    </a:ext>
                  </a:extLst>
                </p:cNvPr>
                <p:cNvPicPr/>
                <p:nvPr/>
              </p:nvPicPr>
              <p:blipFill>
                <a:blip r:embed="rId461"/>
                <a:stretch>
                  <a:fillRect/>
                </a:stretch>
              </p:blipFill>
              <p:spPr>
                <a:xfrm>
                  <a:off x="8536440" y="761640"/>
                  <a:ext cx="3674520" cy="1707120"/>
                </a:xfrm>
                <a:prstGeom prst="rect">
                  <a:avLst/>
                </a:prstGeom>
              </p:spPr>
            </p:pic>
          </mc:Fallback>
        </mc:AlternateContent>
        <mc:AlternateContent xmlns:mc="http://schemas.openxmlformats.org/markup-compatibility/2006">
          <mc:Choice xmlns:p14="http://schemas.microsoft.com/office/powerpoint/2010/main" Requires="p14">
            <p:contentPart p14:bwMode="auto" r:id="rId462">
              <p14:nvContentPartPr>
                <p14:cNvPr id="272" name="Freihand 271">
                  <a:extLst>
                    <a:ext uri="{FF2B5EF4-FFF2-40B4-BE49-F238E27FC236}">
                      <a16:creationId xmlns:a16="http://schemas.microsoft.com/office/drawing/2014/main" id="{B2C097C1-F565-4947-880B-8C3BEDFEE8D6}"/>
                    </a:ext>
                  </a:extLst>
                </p14:cNvPr>
                <p14:cNvContentPartPr/>
                <p14:nvPr/>
              </p14:nvContentPartPr>
              <p14:xfrm>
                <a:off x="6413880" y="2097960"/>
                <a:ext cx="820080" cy="531000"/>
              </p14:xfrm>
            </p:contentPart>
          </mc:Choice>
          <mc:Fallback>
            <p:pic>
              <p:nvPicPr>
                <p:cNvPr id="272" name="Freihand 271">
                  <a:extLst>
                    <a:ext uri="{FF2B5EF4-FFF2-40B4-BE49-F238E27FC236}">
                      <a16:creationId xmlns:a16="http://schemas.microsoft.com/office/drawing/2014/main" id="{B2C097C1-F565-4947-880B-8C3BEDFEE8D6}"/>
                    </a:ext>
                  </a:extLst>
                </p:cNvPr>
                <p:cNvPicPr/>
                <p:nvPr/>
              </p:nvPicPr>
              <p:blipFill>
                <a:blip r:embed="rId463"/>
                <a:stretch>
                  <a:fillRect/>
                </a:stretch>
              </p:blipFill>
              <p:spPr>
                <a:xfrm>
                  <a:off x="6409560" y="2093640"/>
                  <a:ext cx="828720" cy="539640"/>
                </a:xfrm>
                <a:prstGeom prst="rect">
                  <a:avLst/>
                </a:prstGeom>
              </p:spPr>
            </p:pic>
          </mc:Fallback>
        </mc:AlternateContent>
        <mc:AlternateContent xmlns:mc="http://schemas.openxmlformats.org/markup-compatibility/2006">
          <mc:Choice xmlns:p14="http://schemas.microsoft.com/office/powerpoint/2010/main" Requires="p14">
            <p:contentPart p14:bwMode="auto" r:id="rId464">
              <p14:nvContentPartPr>
                <p14:cNvPr id="273" name="Freihand 272">
                  <a:extLst>
                    <a:ext uri="{FF2B5EF4-FFF2-40B4-BE49-F238E27FC236}">
                      <a16:creationId xmlns:a16="http://schemas.microsoft.com/office/drawing/2014/main" id="{3A93A40A-BEA0-4EE0-8E2C-101AE52D9065}"/>
                    </a:ext>
                  </a:extLst>
                </p14:cNvPr>
                <p14:cNvContentPartPr/>
                <p14:nvPr/>
              </p14:nvContentPartPr>
              <p14:xfrm>
                <a:off x="8003640" y="197520"/>
                <a:ext cx="877320" cy="545760"/>
              </p14:xfrm>
            </p:contentPart>
          </mc:Choice>
          <mc:Fallback>
            <p:pic>
              <p:nvPicPr>
                <p:cNvPr id="273" name="Freihand 272">
                  <a:extLst>
                    <a:ext uri="{FF2B5EF4-FFF2-40B4-BE49-F238E27FC236}">
                      <a16:creationId xmlns:a16="http://schemas.microsoft.com/office/drawing/2014/main" id="{3A93A40A-BEA0-4EE0-8E2C-101AE52D9065}"/>
                    </a:ext>
                  </a:extLst>
                </p:cNvPr>
                <p:cNvPicPr/>
                <p:nvPr/>
              </p:nvPicPr>
              <p:blipFill>
                <a:blip r:embed="rId465"/>
                <a:stretch>
                  <a:fillRect/>
                </a:stretch>
              </p:blipFill>
              <p:spPr>
                <a:xfrm>
                  <a:off x="7999320" y="193200"/>
                  <a:ext cx="885960" cy="554400"/>
                </a:xfrm>
                <a:prstGeom prst="rect">
                  <a:avLst/>
                </a:prstGeom>
              </p:spPr>
            </p:pic>
          </mc:Fallback>
        </mc:AlternateContent>
      </p:grpSp>
    </p:spTree>
    <p:extLst>
      <p:ext uri="{BB962C8B-B14F-4D97-AF65-F5344CB8AC3E}">
        <p14:creationId xmlns:p14="http://schemas.microsoft.com/office/powerpoint/2010/main" val="39123057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B9808947-CEF8-43EC-BF62-5E76F31F3A12}"/>
              </a:ext>
            </a:extLst>
          </p:cNvPr>
          <p:cNvSpPr txBox="1"/>
          <p:nvPr/>
        </p:nvSpPr>
        <p:spPr>
          <a:xfrm>
            <a:off x="192751" y="25136"/>
            <a:ext cx="6545138" cy="567680"/>
          </a:xfrm>
          <a:prstGeom prst="rect">
            <a:avLst/>
          </a:prstGeom>
          <a:noFill/>
        </p:spPr>
        <p:txBody>
          <a:bodyPr wrap="square" rtlCol="0">
            <a:noAutofit/>
          </a:bodyPr>
          <a:lstStyle/>
          <a:p>
            <a:pPr algn="ctr"/>
            <a:r>
              <a:rPr lang="de-DE" sz="3200" dirty="0"/>
              <a:t>Welthandel und Weltproduktion (real)</a:t>
            </a:r>
          </a:p>
          <a:p>
            <a:endParaRPr lang="de-DE" sz="2400" dirty="0"/>
          </a:p>
        </p:txBody>
      </p:sp>
      <p:sp>
        <p:nvSpPr>
          <p:cNvPr id="8" name="Textfeld 7">
            <a:extLst>
              <a:ext uri="{FF2B5EF4-FFF2-40B4-BE49-F238E27FC236}">
                <a16:creationId xmlns:a16="http://schemas.microsoft.com/office/drawing/2014/main" id="{4EFE902C-4502-4719-BE52-6C2F9B3BFC6F}"/>
              </a:ext>
            </a:extLst>
          </p:cNvPr>
          <p:cNvSpPr txBox="1"/>
          <p:nvPr/>
        </p:nvSpPr>
        <p:spPr>
          <a:xfrm>
            <a:off x="-28486" y="4862765"/>
            <a:ext cx="4076344" cy="369332"/>
          </a:xfrm>
          <a:prstGeom prst="rect">
            <a:avLst/>
          </a:prstGeom>
          <a:noFill/>
        </p:spPr>
        <p:txBody>
          <a:bodyPr wrap="square" rtlCol="0">
            <a:noAutofit/>
          </a:bodyPr>
          <a:lstStyle/>
          <a:p>
            <a:r>
              <a:rPr lang="de-DE" dirty="0">
                <a:latin typeface="Times New Roman" panose="02020603050405020304" pitchFamily="18" charset="0"/>
                <a:cs typeface="Times New Roman" panose="02020603050405020304" pitchFamily="18" charset="0"/>
              </a:rPr>
              <a:t>Quelle: IMF, CPB, eigene Berechnungen</a:t>
            </a:r>
          </a:p>
        </p:txBody>
      </p:sp>
      <p:sp>
        <p:nvSpPr>
          <p:cNvPr id="22" name="Rechteck 21">
            <a:extLst>
              <a:ext uri="{FF2B5EF4-FFF2-40B4-BE49-F238E27FC236}">
                <a16:creationId xmlns:a16="http://schemas.microsoft.com/office/drawing/2014/main" id="{B2E8BBCF-E657-4DE6-91C1-741B93AC3F36}"/>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2" name="Grafik 1">
            <a:extLst>
              <a:ext uri="{FF2B5EF4-FFF2-40B4-BE49-F238E27FC236}">
                <a16:creationId xmlns:a16="http://schemas.microsoft.com/office/drawing/2014/main" id="{6ABAD828-AC9A-478B-3796-839966BC480D}"/>
              </a:ext>
            </a:extLst>
          </p:cNvPr>
          <p:cNvPicPr>
            <a:picLocks noChangeAspect="1"/>
          </p:cNvPicPr>
          <p:nvPr/>
        </p:nvPicPr>
        <p:blipFill>
          <a:blip r:embed="rId2"/>
          <a:stretch>
            <a:fillRect/>
          </a:stretch>
        </p:blipFill>
        <p:spPr>
          <a:xfrm>
            <a:off x="431469" y="748976"/>
            <a:ext cx="6306420" cy="3967789"/>
          </a:xfrm>
          <a:prstGeom prst="rect">
            <a:avLst/>
          </a:prstGeom>
        </p:spPr>
      </p:pic>
      <mc:AlternateContent xmlns:mc="http://schemas.openxmlformats.org/markup-compatibility/2006">
        <mc:Choice xmlns:p14="http://schemas.microsoft.com/office/powerpoint/2010/main" Requires="p14">
          <p:contentPart p14:bwMode="auto" r:id="rId3">
            <p14:nvContentPartPr>
              <p14:cNvPr id="3" name="Freihand 2">
                <a:extLst>
                  <a:ext uri="{FF2B5EF4-FFF2-40B4-BE49-F238E27FC236}">
                    <a16:creationId xmlns:a16="http://schemas.microsoft.com/office/drawing/2014/main" id="{28E05B81-A475-4A7B-8E61-9110EC8394BA}"/>
                  </a:ext>
                </a:extLst>
              </p14:cNvPr>
              <p14:cNvContentPartPr/>
              <p14:nvPr/>
            </p14:nvContentPartPr>
            <p14:xfrm>
              <a:off x="5612880" y="525840"/>
              <a:ext cx="1077840" cy="52200"/>
            </p14:xfrm>
          </p:contentPart>
        </mc:Choice>
        <mc:Fallback>
          <p:pic>
            <p:nvPicPr>
              <p:cNvPr id="3" name="Freihand 2">
                <a:extLst>
                  <a:ext uri="{FF2B5EF4-FFF2-40B4-BE49-F238E27FC236}">
                    <a16:creationId xmlns:a16="http://schemas.microsoft.com/office/drawing/2014/main" id="{28E05B81-A475-4A7B-8E61-9110EC8394BA}"/>
                  </a:ext>
                </a:extLst>
              </p:cNvPr>
              <p:cNvPicPr/>
              <p:nvPr/>
            </p:nvPicPr>
            <p:blipFill>
              <a:blip r:embed="rId4"/>
              <a:stretch>
                <a:fillRect/>
              </a:stretch>
            </p:blipFill>
            <p:spPr>
              <a:xfrm>
                <a:off x="5608560" y="521520"/>
                <a:ext cx="1086480" cy="6084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197" name="Freihand 196">
                <a:extLst>
                  <a:ext uri="{FF2B5EF4-FFF2-40B4-BE49-F238E27FC236}">
                    <a16:creationId xmlns:a16="http://schemas.microsoft.com/office/drawing/2014/main" id="{FDBC6806-7968-4C91-8A29-A8DE293DC898}"/>
                  </a:ext>
                </a:extLst>
              </p14:cNvPr>
              <p14:cNvContentPartPr/>
              <p14:nvPr/>
            </p14:nvContentPartPr>
            <p14:xfrm>
              <a:off x="5165040" y="2216400"/>
              <a:ext cx="63000" cy="32400"/>
            </p14:xfrm>
          </p:contentPart>
        </mc:Choice>
        <mc:Fallback>
          <p:pic>
            <p:nvPicPr>
              <p:cNvPr id="197" name="Freihand 196">
                <a:extLst>
                  <a:ext uri="{FF2B5EF4-FFF2-40B4-BE49-F238E27FC236}">
                    <a16:creationId xmlns:a16="http://schemas.microsoft.com/office/drawing/2014/main" id="{FDBC6806-7968-4C91-8A29-A8DE293DC898}"/>
                  </a:ext>
                </a:extLst>
              </p:cNvPr>
              <p:cNvPicPr/>
              <p:nvPr/>
            </p:nvPicPr>
            <p:blipFill>
              <a:blip r:embed="rId6"/>
              <a:stretch>
                <a:fillRect/>
              </a:stretch>
            </p:blipFill>
            <p:spPr>
              <a:xfrm>
                <a:off x="5160720" y="2212080"/>
                <a:ext cx="71640" cy="4104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227" name="Freihand 226">
                <a:extLst>
                  <a:ext uri="{FF2B5EF4-FFF2-40B4-BE49-F238E27FC236}">
                    <a16:creationId xmlns:a16="http://schemas.microsoft.com/office/drawing/2014/main" id="{8B1D7355-2241-4DFA-823D-E0F8244B1CAF}"/>
                  </a:ext>
                </a:extLst>
              </p14:cNvPr>
              <p14:cNvContentPartPr/>
              <p14:nvPr/>
            </p14:nvContentPartPr>
            <p14:xfrm>
              <a:off x="1506000" y="998520"/>
              <a:ext cx="1168920" cy="1439280"/>
            </p14:xfrm>
          </p:contentPart>
        </mc:Choice>
        <mc:Fallback>
          <p:pic>
            <p:nvPicPr>
              <p:cNvPr id="227" name="Freihand 226">
                <a:extLst>
                  <a:ext uri="{FF2B5EF4-FFF2-40B4-BE49-F238E27FC236}">
                    <a16:creationId xmlns:a16="http://schemas.microsoft.com/office/drawing/2014/main" id="{8B1D7355-2241-4DFA-823D-E0F8244B1CAF}"/>
                  </a:ext>
                </a:extLst>
              </p:cNvPr>
              <p:cNvPicPr/>
              <p:nvPr/>
            </p:nvPicPr>
            <p:blipFill>
              <a:blip r:embed="rId8"/>
              <a:stretch>
                <a:fillRect/>
              </a:stretch>
            </p:blipFill>
            <p:spPr>
              <a:xfrm>
                <a:off x="1501680" y="994200"/>
                <a:ext cx="1177560" cy="1447920"/>
              </a:xfrm>
              <a:prstGeom prst="rect">
                <a:avLst/>
              </a:prstGeom>
            </p:spPr>
          </p:pic>
        </mc:Fallback>
      </mc:AlternateContent>
      <p:grpSp>
        <p:nvGrpSpPr>
          <p:cNvPr id="297" name="Gruppieren 296">
            <a:extLst>
              <a:ext uri="{FF2B5EF4-FFF2-40B4-BE49-F238E27FC236}">
                <a16:creationId xmlns:a16="http://schemas.microsoft.com/office/drawing/2014/main" id="{D805F013-C8DD-4919-BC16-69193B670BF0}"/>
              </a:ext>
            </a:extLst>
          </p:cNvPr>
          <p:cNvGrpSpPr/>
          <p:nvPr/>
        </p:nvGrpSpPr>
        <p:grpSpPr>
          <a:xfrm>
            <a:off x="990480" y="450960"/>
            <a:ext cx="10760760" cy="4338360"/>
            <a:chOff x="990480" y="450960"/>
            <a:chExt cx="10760760" cy="4338360"/>
          </a:xfrm>
        </p:grpSpPr>
        <mc:AlternateContent xmlns:mc="http://schemas.openxmlformats.org/markup-compatibility/2006">
          <mc:Choice xmlns:p14="http://schemas.microsoft.com/office/powerpoint/2010/main" Requires="p14">
            <p:contentPart p14:bwMode="auto" r:id="rId9">
              <p14:nvContentPartPr>
                <p14:cNvPr id="47" name="Freihand 46">
                  <a:extLst>
                    <a:ext uri="{FF2B5EF4-FFF2-40B4-BE49-F238E27FC236}">
                      <a16:creationId xmlns:a16="http://schemas.microsoft.com/office/drawing/2014/main" id="{FFBFD70C-AC6E-4934-AD6B-68602F727387}"/>
                    </a:ext>
                  </a:extLst>
                </p14:cNvPr>
                <p14:cNvContentPartPr/>
                <p14:nvPr/>
              </p14:nvContentPartPr>
              <p14:xfrm>
                <a:off x="1046280" y="3788880"/>
                <a:ext cx="52200" cy="460800"/>
              </p14:xfrm>
            </p:contentPart>
          </mc:Choice>
          <mc:Fallback>
            <p:pic>
              <p:nvPicPr>
                <p:cNvPr id="47" name="Freihand 46">
                  <a:extLst>
                    <a:ext uri="{FF2B5EF4-FFF2-40B4-BE49-F238E27FC236}">
                      <a16:creationId xmlns:a16="http://schemas.microsoft.com/office/drawing/2014/main" id="{FFBFD70C-AC6E-4934-AD6B-68602F727387}"/>
                    </a:ext>
                  </a:extLst>
                </p:cNvPr>
                <p:cNvPicPr/>
                <p:nvPr/>
              </p:nvPicPr>
              <p:blipFill>
                <a:blip r:embed="rId10"/>
                <a:stretch>
                  <a:fillRect/>
                </a:stretch>
              </p:blipFill>
              <p:spPr>
                <a:xfrm>
                  <a:off x="1041960" y="3784560"/>
                  <a:ext cx="60840" cy="46944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48" name="Freihand 47">
                  <a:extLst>
                    <a:ext uri="{FF2B5EF4-FFF2-40B4-BE49-F238E27FC236}">
                      <a16:creationId xmlns:a16="http://schemas.microsoft.com/office/drawing/2014/main" id="{7A1DF080-5491-4453-9061-E3AAC47492F5}"/>
                    </a:ext>
                  </a:extLst>
                </p14:cNvPr>
                <p14:cNvContentPartPr/>
                <p14:nvPr/>
              </p14:nvContentPartPr>
              <p14:xfrm>
                <a:off x="2951400" y="3733440"/>
                <a:ext cx="36360" cy="446400"/>
              </p14:xfrm>
            </p:contentPart>
          </mc:Choice>
          <mc:Fallback>
            <p:pic>
              <p:nvPicPr>
                <p:cNvPr id="48" name="Freihand 47">
                  <a:extLst>
                    <a:ext uri="{FF2B5EF4-FFF2-40B4-BE49-F238E27FC236}">
                      <a16:creationId xmlns:a16="http://schemas.microsoft.com/office/drawing/2014/main" id="{7A1DF080-5491-4453-9061-E3AAC47492F5}"/>
                    </a:ext>
                  </a:extLst>
                </p:cNvPr>
                <p:cNvPicPr/>
                <p:nvPr/>
              </p:nvPicPr>
              <p:blipFill>
                <a:blip r:embed="rId12"/>
                <a:stretch>
                  <a:fillRect/>
                </a:stretch>
              </p:blipFill>
              <p:spPr>
                <a:xfrm>
                  <a:off x="2947080" y="3729120"/>
                  <a:ext cx="45000" cy="45504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49" name="Freihand 48">
                  <a:extLst>
                    <a:ext uri="{FF2B5EF4-FFF2-40B4-BE49-F238E27FC236}">
                      <a16:creationId xmlns:a16="http://schemas.microsoft.com/office/drawing/2014/main" id="{287000AA-B44C-4412-8701-0A065E9D8C42}"/>
                    </a:ext>
                  </a:extLst>
                </p14:cNvPr>
                <p14:cNvContentPartPr/>
                <p14:nvPr/>
              </p14:nvContentPartPr>
              <p14:xfrm>
                <a:off x="1080120" y="4151040"/>
                <a:ext cx="815400" cy="168120"/>
              </p14:xfrm>
            </p:contentPart>
          </mc:Choice>
          <mc:Fallback>
            <p:pic>
              <p:nvPicPr>
                <p:cNvPr id="49" name="Freihand 48">
                  <a:extLst>
                    <a:ext uri="{FF2B5EF4-FFF2-40B4-BE49-F238E27FC236}">
                      <a16:creationId xmlns:a16="http://schemas.microsoft.com/office/drawing/2014/main" id="{287000AA-B44C-4412-8701-0A065E9D8C42}"/>
                    </a:ext>
                  </a:extLst>
                </p:cNvPr>
                <p:cNvPicPr/>
                <p:nvPr/>
              </p:nvPicPr>
              <p:blipFill>
                <a:blip r:embed="rId14"/>
                <a:stretch>
                  <a:fillRect/>
                </a:stretch>
              </p:blipFill>
              <p:spPr>
                <a:xfrm>
                  <a:off x="1075800" y="4146720"/>
                  <a:ext cx="824040" cy="17676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50" name="Freihand 49">
                  <a:extLst>
                    <a:ext uri="{FF2B5EF4-FFF2-40B4-BE49-F238E27FC236}">
                      <a16:creationId xmlns:a16="http://schemas.microsoft.com/office/drawing/2014/main" id="{2AED91EA-A2BE-4A0A-8FA1-391F1ABC5156}"/>
                    </a:ext>
                  </a:extLst>
                </p14:cNvPr>
                <p14:cNvContentPartPr/>
                <p14:nvPr/>
              </p14:nvContentPartPr>
              <p14:xfrm>
                <a:off x="1898040" y="4133400"/>
                <a:ext cx="745200" cy="122040"/>
              </p14:xfrm>
            </p:contentPart>
          </mc:Choice>
          <mc:Fallback>
            <p:pic>
              <p:nvPicPr>
                <p:cNvPr id="50" name="Freihand 49">
                  <a:extLst>
                    <a:ext uri="{FF2B5EF4-FFF2-40B4-BE49-F238E27FC236}">
                      <a16:creationId xmlns:a16="http://schemas.microsoft.com/office/drawing/2014/main" id="{2AED91EA-A2BE-4A0A-8FA1-391F1ABC5156}"/>
                    </a:ext>
                  </a:extLst>
                </p:cNvPr>
                <p:cNvPicPr/>
                <p:nvPr/>
              </p:nvPicPr>
              <p:blipFill>
                <a:blip r:embed="rId16"/>
                <a:stretch>
                  <a:fillRect/>
                </a:stretch>
              </p:blipFill>
              <p:spPr>
                <a:xfrm>
                  <a:off x="1893720" y="4129080"/>
                  <a:ext cx="753840" cy="13068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52" name="Freihand 51">
                  <a:extLst>
                    <a:ext uri="{FF2B5EF4-FFF2-40B4-BE49-F238E27FC236}">
                      <a16:creationId xmlns:a16="http://schemas.microsoft.com/office/drawing/2014/main" id="{5DFE52C5-0532-4840-A962-26F3CD460C67}"/>
                    </a:ext>
                  </a:extLst>
                </p14:cNvPr>
                <p14:cNvContentPartPr/>
                <p14:nvPr/>
              </p14:nvContentPartPr>
              <p14:xfrm>
                <a:off x="1081920" y="4360920"/>
                <a:ext cx="174960" cy="199800"/>
              </p14:xfrm>
            </p:contentPart>
          </mc:Choice>
          <mc:Fallback>
            <p:pic>
              <p:nvPicPr>
                <p:cNvPr id="52" name="Freihand 51">
                  <a:extLst>
                    <a:ext uri="{FF2B5EF4-FFF2-40B4-BE49-F238E27FC236}">
                      <a16:creationId xmlns:a16="http://schemas.microsoft.com/office/drawing/2014/main" id="{5DFE52C5-0532-4840-A962-26F3CD460C67}"/>
                    </a:ext>
                  </a:extLst>
                </p:cNvPr>
                <p:cNvPicPr/>
                <p:nvPr/>
              </p:nvPicPr>
              <p:blipFill>
                <a:blip r:embed="rId18"/>
                <a:stretch>
                  <a:fillRect/>
                </a:stretch>
              </p:blipFill>
              <p:spPr>
                <a:xfrm>
                  <a:off x="1077600" y="4356600"/>
                  <a:ext cx="183600" cy="20844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53" name="Freihand 52">
                  <a:extLst>
                    <a:ext uri="{FF2B5EF4-FFF2-40B4-BE49-F238E27FC236}">
                      <a16:creationId xmlns:a16="http://schemas.microsoft.com/office/drawing/2014/main" id="{4E90A53B-5FB6-4EEC-A3D3-B8A3CA47791E}"/>
                    </a:ext>
                  </a:extLst>
                </p14:cNvPr>
                <p14:cNvContentPartPr/>
                <p14:nvPr/>
              </p14:nvContentPartPr>
              <p14:xfrm>
                <a:off x="1302240" y="4343640"/>
                <a:ext cx="45360" cy="158040"/>
              </p14:xfrm>
            </p:contentPart>
          </mc:Choice>
          <mc:Fallback>
            <p:pic>
              <p:nvPicPr>
                <p:cNvPr id="53" name="Freihand 52">
                  <a:extLst>
                    <a:ext uri="{FF2B5EF4-FFF2-40B4-BE49-F238E27FC236}">
                      <a16:creationId xmlns:a16="http://schemas.microsoft.com/office/drawing/2014/main" id="{4E90A53B-5FB6-4EEC-A3D3-B8A3CA47791E}"/>
                    </a:ext>
                  </a:extLst>
                </p:cNvPr>
                <p:cNvPicPr/>
                <p:nvPr/>
              </p:nvPicPr>
              <p:blipFill>
                <a:blip r:embed="rId20"/>
                <a:stretch>
                  <a:fillRect/>
                </a:stretch>
              </p:blipFill>
              <p:spPr>
                <a:xfrm>
                  <a:off x="1297920" y="4339320"/>
                  <a:ext cx="54000" cy="16668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54" name="Freihand 53">
                  <a:extLst>
                    <a:ext uri="{FF2B5EF4-FFF2-40B4-BE49-F238E27FC236}">
                      <a16:creationId xmlns:a16="http://schemas.microsoft.com/office/drawing/2014/main" id="{34CE8C72-D7A7-4D98-8EAC-118D7FCEBDA4}"/>
                    </a:ext>
                  </a:extLst>
                </p14:cNvPr>
                <p14:cNvContentPartPr/>
                <p14:nvPr/>
              </p14:nvContentPartPr>
              <p14:xfrm>
                <a:off x="1342560" y="4444800"/>
                <a:ext cx="75960" cy="68400"/>
              </p14:xfrm>
            </p:contentPart>
          </mc:Choice>
          <mc:Fallback>
            <p:pic>
              <p:nvPicPr>
                <p:cNvPr id="54" name="Freihand 53">
                  <a:extLst>
                    <a:ext uri="{FF2B5EF4-FFF2-40B4-BE49-F238E27FC236}">
                      <a16:creationId xmlns:a16="http://schemas.microsoft.com/office/drawing/2014/main" id="{34CE8C72-D7A7-4D98-8EAC-118D7FCEBDA4}"/>
                    </a:ext>
                  </a:extLst>
                </p:cNvPr>
                <p:cNvPicPr/>
                <p:nvPr/>
              </p:nvPicPr>
              <p:blipFill>
                <a:blip r:embed="rId22"/>
                <a:stretch>
                  <a:fillRect/>
                </a:stretch>
              </p:blipFill>
              <p:spPr>
                <a:xfrm>
                  <a:off x="1338240" y="4440480"/>
                  <a:ext cx="84600" cy="7704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55" name="Freihand 54">
                  <a:extLst>
                    <a:ext uri="{FF2B5EF4-FFF2-40B4-BE49-F238E27FC236}">
                      <a16:creationId xmlns:a16="http://schemas.microsoft.com/office/drawing/2014/main" id="{47A47E33-70D3-47F1-889E-357BD66B5E35}"/>
                    </a:ext>
                  </a:extLst>
                </p14:cNvPr>
                <p14:cNvContentPartPr/>
                <p14:nvPr/>
              </p14:nvContentPartPr>
              <p14:xfrm>
                <a:off x="1488360" y="4339680"/>
                <a:ext cx="79920" cy="172080"/>
              </p14:xfrm>
            </p:contentPart>
          </mc:Choice>
          <mc:Fallback>
            <p:pic>
              <p:nvPicPr>
                <p:cNvPr id="55" name="Freihand 54">
                  <a:extLst>
                    <a:ext uri="{FF2B5EF4-FFF2-40B4-BE49-F238E27FC236}">
                      <a16:creationId xmlns:a16="http://schemas.microsoft.com/office/drawing/2014/main" id="{47A47E33-70D3-47F1-889E-357BD66B5E35}"/>
                    </a:ext>
                  </a:extLst>
                </p:cNvPr>
                <p:cNvPicPr/>
                <p:nvPr/>
              </p:nvPicPr>
              <p:blipFill>
                <a:blip r:embed="rId24"/>
                <a:stretch>
                  <a:fillRect/>
                </a:stretch>
              </p:blipFill>
              <p:spPr>
                <a:xfrm>
                  <a:off x="1484040" y="4335360"/>
                  <a:ext cx="88560" cy="18072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57" name="Freihand 56">
                  <a:extLst>
                    <a:ext uri="{FF2B5EF4-FFF2-40B4-BE49-F238E27FC236}">
                      <a16:creationId xmlns:a16="http://schemas.microsoft.com/office/drawing/2014/main" id="{22DA863C-5895-4546-94B5-45896032FA45}"/>
                    </a:ext>
                  </a:extLst>
                </p14:cNvPr>
                <p14:cNvContentPartPr/>
                <p14:nvPr/>
              </p14:nvContentPartPr>
              <p14:xfrm>
                <a:off x="1599600" y="4349400"/>
                <a:ext cx="278640" cy="142200"/>
              </p14:xfrm>
            </p:contentPart>
          </mc:Choice>
          <mc:Fallback>
            <p:pic>
              <p:nvPicPr>
                <p:cNvPr id="57" name="Freihand 56">
                  <a:extLst>
                    <a:ext uri="{FF2B5EF4-FFF2-40B4-BE49-F238E27FC236}">
                      <a16:creationId xmlns:a16="http://schemas.microsoft.com/office/drawing/2014/main" id="{22DA863C-5895-4546-94B5-45896032FA45}"/>
                    </a:ext>
                  </a:extLst>
                </p:cNvPr>
                <p:cNvPicPr/>
                <p:nvPr/>
              </p:nvPicPr>
              <p:blipFill>
                <a:blip r:embed="rId26"/>
                <a:stretch>
                  <a:fillRect/>
                </a:stretch>
              </p:blipFill>
              <p:spPr>
                <a:xfrm>
                  <a:off x="1595280" y="4345080"/>
                  <a:ext cx="287280" cy="15084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58" name="Freihand 57">
                  <a:extLst>
                    <a:ext uri="{FF2B5EF4-FFF2-40B4-BE49-F238E27FC236}">
                      <a16:creationId xmlns:a16="http://schemas.microsoft.com/office/drawing/2014/main" id="{D6A24DE3-865F-429E-A8DA-762C2EF70810}"/>
                    </a:ext>
                  </a:extLst>
                </p14:cNvPr>
                <p14:cNvContentPartPr/>
                <p14:nvPr/>
              </p14:nvContentPartPr>
              <p14:xfrm>
                <a:off x="1845480" y="4349040"/>
                <a:ext cx="52920" cy="11880"/>
              </p14:xfrm>
            </p:contentPart>
          </mc:Choice>
          <mc:Fallback>
            <p:pic>
              <p:nvPicPr>
                <p:cNvPr id="58" name="Freihand 57">
                  <a:extLst>
                    <a:ext uri="{FF2B5EF4-FFF2-40B4-BE49-F238E27FC236}">
                      <a16:creationId xmlns:a16="http://schemas.microsoft.com/office/drawing/2014/main" id="{D6A24DE3-865F-429E-A8DA-762C2EF70810}"/>
                    </a:ext>
                  </a:extLst>
                </p:cNvPr>
                <p:cNvPicPr/>
                <p:nvPr/>
              </p:nvPicPr>
              <p:blipFill>
                <a:blip r:embed="rId28"/>
                <a:stretch>
                  <a:fillRect/>
                </a:stretch>
              </p:blipFill>
              <p:spPr>
                <a:xfrm>
                  <a:off x="1841160" y="4344720"/>
                  <a:ext cx="61560" cy="2052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59" name="Freihand 58">
                  <a:extLst>
                    <a:ext uri="{FF2B5EF4-FFF2-40B4-BE49-F238E27FC236}">
                      <a16:creationId xmlns:a16="http://schemas.microsoft.com/office/drawing/2014/main" id="{9DD7FA8A-7401-40D0-8D6F-EEBA8A94DE16}"/>
                    </a:ext>
                  </a:extLst>
                </p14:cNvPr>
                <p14:cNvContentPartPr/>
                <p14:nvPr/>
              </p14:nvContentPartPr>
              <p14:xfrm>
                <a:off x="1897320" y="4395480"/>
                <a:ext cx="397800" cy="176400"/>
              </p14:xfrm>
            </p:contentPart>
          </mc:Choice>
          <mc:Fallback>
            <p:pic>
              <p:nvPicPr>
                <p:cNvPr id="59" name="Freihand 58">
                  <a:extLst>
                    <a:ext uri="{FF2B5EF4-FFF2-40B4-BE49-F238E27FC236}">
                      <a16:creationId xmlns:a16="http://schemas.microsoft.com/office/drawing/2014/main" id="{9DD7FA8A-7401-40D0-8D6F-EEBA8A94DE16}"/>
                    </a:ext>
                  </a:extLst>
                </p:cNvPr>
                <p:cNvPicPr/>
                <p:nvPr/>
              </p:nvPicPr>
              <p:blipFill>
                <a:blip r:embed="rId30"/>
                <a:stretch>
                  <a:fillRect/>
                </a:stretch>
              </p:blipFill>
              <p:spPr>
                <a:xfrm>
                  <a:off x="1893000" y="4391160"/>
                  <a:ext cx="406440" cy="18504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60" name="Freihand 59">
                  <a:extLst>
                    <a:ext uri="{FF2B5EF4-FFF2-40B4-BE49-F238E27FC236}">
                      <a16:creationId xmlns:a16="http://schemas.microsoft.com/office/drawing/2014/main" id="{EC0B8445-EA0D-4900-BB7A-E6F8FD44FF4A}"/>
                    </a:ext>
                  </a:extLst>
                </p14:cNvPr>
                <p14:cNvContentPartPr/>
                <p14:nvPr/>
              </p14:nvContentPartPr>
              <p14:xfrm>
                <a:off x="990480" y="4673400"/>
                <a:ext cx="186480" cy="86760"/>
              </p14:xfrm>
            </p:contentPart>
          </mc:Choice>
          <mc:Fallback>
            <p:pic>
              <p:nvPicPr>
                <p:cNvPr id="60" name="Freihand 59">
                  <a:extLst>
                    <a:ext uri="{FF2B5EF4-FFF2-40B4-BE49-F238E27FC236}">
                      <a16:creationId xmlns:a16="http://schemas.microsoft.com/office/drawing/2014/main" id="{EC0B8445-EA0D-4900-BB7A-E6F8FD44FF4A}"/>
                    </a:ext>
                  </a:extLst>
                </p:cNvPr>
                <p:cNvPicPr/>
                <p:nvPr/>
              </p:nvPicPr>
              <p:blipFill>
                <a:blip r:embed="rId32"/>
                <a:stretch>
                  <a:fillRect/>
                </a:stretch>
              </p:blipFill>
              <p:spPr>
                <a:xfrm>
                  <a:off x="986160" y="4669080"/>
                  <a:ext cx="195120" cy="9540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61" name="Freihand 60">
                  <a:extLst>
                    <a:ext uri="{FF2B5EF4-FFF2-40B4-BE49-F238E27FC236}">
                      <a16:creationId xmlns:a16="http://schemas.microsoft.com/office/drawing/2014/main" id="{1B9C69B9-DB08-4F16-8776-8461F1712B07}"/>
                    </a:ext>
                  </a:extLst>
                </p14:cNvPr>
                <p14:cNvContentPartPr/>
                <p14:nvPr/>
              </p14:nvContentPartPr>
              <p14:xfrm>
                <a:off x="1148880" y="4620840"/>
                <a:ext cx="63360" cy="14760"/>
              </p14:xfrm>
            </p:contentPart>
          </mc:Choice>
          <mc:Fallback>
            <p:pic>
              <p:nvPicPr>
                <p:cNvPr id="61" name="Freihand 60">
                  <a:extLst>
                    <a:ext uri="{FF2B5EF4-FFF2-40B4-BE49-F238E27FC236}">
                      <a16:creationId xmlns:a16="http://schemas.microsoft.com/office/drawing/2014/main" id="{1B9C69B9-DB08-4F16-8776-8461F1712B07}"/>
                    </a:ext>
                  </a:extLst>
                </p:cNvPr>
                <p:cNvPicPr/>
                <p:nvPr/>
              </p:nvPicPr>
              <p:blipFill>
                <a:blip r:embed="rId34"/>
                <a:stretch>
                  <a:fillRect/>
                </a:stretch>
              </p:blipFill>
              <p:spPr>
                <a:xfrm>
                  <a:off x="1144560" y="4616520"/>
                  <a:ext cx="72000" cy="2340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62" name="Freihand 61">
                  <a:extLst>
                    <a:ext uri="{FF2B5EF4-FFF2-40B4-BE49-F238E27FC236}">
                      <a16:creationId xmlns:a16="http://schemas.microsoft.com/office/drawing/2014/main" id="{A56E94CE-1877-41D6-8777-39A748B15921}"/>
                    </a:ext>
                  </a:extLst>
                </p14:cNvPr>
                <p14:cNvContentPartPr/>
                <p14:nvPr/>
              </p14:nvContentPartPr>
              <p14:xfrm>
                <a:off x="1210440" y="4677000"/>
                <a:ext cx="97560" cy="112320"/>
              </p14:xfrm>
            </p:contentPart>
          </mc:Choice>
          <mc:Fallback>
            <p:pic>
              <p:nvPicPr>
                <p:cNvPr id="62" name="Freihand 61">
                  <a:extLst>
                    <a:ext uri="{FF2B5EF4-FFF2-40B4-BE49-F238E27FC236}">
                      <a16:creationId xmlns:a16="http://schemas.microsoft.com/office/drawing/2014/main" id="{A56E94CE-1877-41D6-8777-39A748B15921}"/>
                    </a:ext>
                  </a:extLst>
                </p:cNvPr>
                <p:cNvPicPr/>
                <p:nvPr/>
              </p:nvPicPr>
              <p:blipFill>
                <a:blip r:embed="rId36"/>
                <a:stretch>
                  <a:fillRect/>
                </a:stretch>
              </p:blipFill>
              <p:spPr>
                <a:xfrm>
                  <a:off x="1206120" y="4672680"/>
                  <a:ext cx="106200" cy="12096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63" name="Freihand 62">
                  <a:extLst>
                    <a:ext uri="{FF2B5EF4-FFF2-40B4-BE49-F238E27FC236}">
                      <a16:creationId xmlns:a16="http://schemas.microsoft.com/office/drawing/2014/main" id="{E5A692C8-3C2E-49D2-B636-E29FFB79B123}"/>
                    </a:ext>
                  </a:extLst>
                </p14:cNvPr>
                <p14:cNvContentPartPr/>
                <p14:nvPr/>
              </p14:nvContentPartPr>
              <p14:xfrm>
                <a:off x="1333560" y="4600320"/>
                <a:ext cx="82440" cy="167400"/>
              </p14:xfrm>
            </p:contentPart>
          </mc:Choice>
          <mc:Fallback>
            <p:pic>
              <p:nvPicPr>
                <p:cNvPr id="63" name="Freihand 62">
                  <a:extLst>
                    <a:ext uri="{FF2B5EF4-FFF2-40B4-BE49-F238E27FC236}">
                      <a16:creationId xmlns:a16="http://schemas.microsoft.com/office/drawing/2014/main" id="{E5A692C8-3C2E-49D2-B636-E29FFB79B123}"/>
                    </a:ext>
                  </a:extLst>
                </p:cNvPr>
                <p:cNvPicPr/>
                <p:nvPr/>
              </p:nvPicPr>
              <p:blipFill>
                <a:blip r:embed="rId38"/>
                <a:stretch>
                  <a:fillRect/>
                </a:stretch>
              </p:blipFill>
              <p:spPr>
                <a:xfrm>
                  <a:off x="1329240" y="4596000"/>
                  <a:ext cx="91080" cy="17604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64" name="Freihand 63">
                  <a:extLst>
                    <a:ext uri="{FF2B5EF4-FFF2-40B4-BE49-F238E27FC236}">
                      <a16:creationId xmlns:a16="http://schemas.microsoft.com/office/drawing/2014/main" id="{7B253B0E-769D-495B-BC6E-B48A55B8DB13}"/>
                    </a:ext>
                  </a:extLst>
                </p14:cNvPr>
                <p14:cNvContentPartPr/>
                <p14:nvPr/>
              </p14:nvContentPartPr>
              <p14:xfrm>
                <a:off x="1461000" y="4674840"/>
                <a:ext cx="100440" cy="97560"/>
              </p14:xfrm>
            </p:contentPart>
          </mc:Choice>
          <mc:Fallback>
            <p:pic>
              <p:nvPicPr>
                <p:cNvPr id="64" name="Freihand 63">
                  <a:extLst>
                    <a:ext uri="{FF2B5EF4-FFF2-40B4-BE49-F238E27FC236}">
                      <a16:creationId xmlns:a16="http://schemas.microsoft.com/office/drawing/2014/main" id="{7B253B0E-769D-495B-BC6E-B48A55B8DB13}"/>
                    </a:ext>
                  </a:extLst>
                </p:cNvPr>
                <p:cNvPicPr/>
                <p:nvPr/>
              </p:nvPicPr>
              <p:blipFill>
                <a:blip r:embed="rId40"/>
                <a:stretch>
                  <a:fillRect/>
                </a:stretch>
              </p:blipFill>
              <p:spPr>
                <a:xfrm>
                  <a:off x="1456680" y="4670520"/>
                  <a:ext cx="109080" cy="10620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65" name="Freihand 64">
                  <a:extLst>
                    <a:ext uri="{FF2B5EF4-FFF2-40B4-BE49-F238E27FC236}">
                      <a16:creationId xmlns:a16="http://schemas.microsoft.com/office/drawing/2014/main" id="{F661951C-BC3F-457A-9BFE-7DE3BE1F1D4F}"/>
                    </a:ext>
                  </a:extLst>
                </p14:cNvPr>
                <p14:cNvContentPartPr/>
                <p14:nvPr/>
              </p14:nvContentPartPr>
              <p14:xfrm>
                <a:off x="1548840" y="4659720"/>
                <a:ext cx="302760" cy="118800"/>
              </p14:xfrm>
            </p:contentPart>
          </mc:Choice>
          <mc:Fallback>
            <p:pic>
              <p:nvPicPr>
                <p:cNvPr id="65" name="Freihand 64">
                  <a:extLst>
                    <a:ext uri="{FF2B5EF4-FFF2-40B4-BE49-F238E27FC236}">
                      <a16:creationId xmlns:a16="http://schemas.microsoft.com/office/drawing/2014/main" id="{F661951C-BC3F-457A-9BFE-7DE3BE1F1D4F}"/>
                    </a:ext>
                  </a:extLst>
                </p:cNvPr>
                <p:cNvPicPr/>
                <p:nvPr/>
              </p:nvPicPr>
              <p:blipFill>
                <a:blip r:embed="rId42"/>
                <a:stretch>
                  <a:fillRect/>
                </a:stretch>
              </p:blipFill>
              <p:spPr>
                <a:xfrm>
                  <a:off x="1544520" y="4655400"/>
                  <a:ext cx="311400" cy="12744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66" name="Freihand 65">
                  <a:extLst>
                    <a:ext uri="{FF2B5EF4-FFF2-40B4-BE49-F238E27FC236}">
                      <a16:creationId xmlns:a16="http://schemas.microsoft.com/office/drawing/2014/main" id="{280EFBF9-2887-4BBF-95DF-2536EA1BE95F}"/>
                    </a:ext>
                  </a:extLst>
                </p14:cNvPr>
                <p14:cNvContentPartPr/>
                <p14:nvPr/>
              </p14:nvContentPartPr>
              <p14:xfrm>
                <a:off x="1892280" y="4643880"/>
                <a:ext cx="205920" cy="88200"/>
              </p14:xfrm>
            </p:contentPart>
          </mc:Choice>
          <mc:Fallback>
            <p:pic>
              <p:nvPicPr>
                <p:cNvPr id="66" name="Freihand 65">
                  <a:extLst>
                    <a:ext uri="{FF2B5EF4-FFF2-40B4-BE49-F238E27FC236}">
                      <a16:creationId xmlns:a16="http://schemas.microsoft.com/office/drawing/2014/main" id="{280EFBF9-2887-4BBF-95DF-2536EA1BE95F}"/>
                    </a:ext>
                  </a:extLst>
                </p:cNvPr>
                <p:cNvPicPr/>
                <p:nvPr/>
              </p:nvPicPr>
              <p:blipFill>
                <a:blip r:embed="rId44"/>
                <a:stretch>
                  <a:fillRect/>
                </a:stretch>
              </p:blipFill>
              <p:spPr>
                <a:xfrm>
                  <a:off x="1887960" y="4639560"/>
                  <a:ext cx="214560" cy="9684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67" name="Freihand 66">
                  <a:extLst>
                    <a:ext uri="{FF2B5EF4-FFF2-40B4-BE49-F238E27FC236}">
                      <a16:creationId xmlns:a16="http://schemas.microsoft.com/office/drawing/2014/main" id="{5763B39E-3B1C-4140-B601-1D12AABCF56C}"/>
                    </a:ext>
                  </a:extLst>
                </p14:cNvPr>
                <p14:cNvContentPartPr/>
                <p14:nvPr/>
              </p14:nvContentPartPr>
              <p14:xfrm>
                <a:off x="2102880" y="4650360"/>
                <a:ext cx="80640" cy="79200"/>
              </p14:xfrm>
            </p:contentPart>
          </mc:Choice>
          <mc:Fallback>
            <p:pic>
              <p:nvPicPr>
                <p:cNvPr id="67" name="Freihand 66">
                  <a:extLst>
                    <a:ext uri="{FF2B5EF4-FFF2-40B4-BE49-F238E27FC236}">
                      <a16:creationId xmlns:a16="http://schemas.microsoft.com/office/drawing/2014/main" id="{5763B39E-3B1C-4140-B601-1D12AABCF56C}"/>
                    </a:ext>
                  </a:extLst>
                </p:cNvPr>
                <p:cNvPicPr/>
                <p:nvPr/>
              </p:nvPicPr>
              <p:blipFill>
                <a:blip r:embed="rId46"/>
                <a:stretch>
                  <a:fillRect/>
                </a:stretch>
              </p:blipFill>
              <p:spPr>
                <a:xfrm>
                  <a:off x="2098560" y="4646040"/>
                  <a:ext cx="89280" cy="8784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68" name="Freihand 67">
                  <a:extLst>
                    <a:ext uri="{FF2B5EF4-FFF2-40B4-BE49-F238E27FC236}">
                      <a16:creationId xmlns:a16="http://schemas.microsoft.com/office/drawing/2014/main" id="{824BD1B6-9871-4A86-8684-21D894371702}"/>
                    </a:ext>
                  </a:extLst>
                </p14:cNvPr>
                <p14:cNvContentPartPr/>
                <p14:nvPr/>
              </p14:nvContentPartPr>
              <p14:xfrm>
                <a:off x="2254080" y="4551360"/>
                <a:ext cx="189720" cy="173880"/>
              </p14:xfrm>
            </p:contentPart>
          </mc:Choice>
          <mc:Fallback>
            <p:pic>
              <p:nvPicPr>
                <p:cNvPr id="68" name="Freihand 67">
                  <a:extLst>
                    <a:ext uri="{FF2B5EF4-FFF2-40B4-BE49-F238E27FC236}">
                      <a16:creationId xmlns:a16="http://schemas.microsoft.com/office/drawing/2014/main" id="{824BD1B6-9871-4A86-8684-21D894371702}"/>
                    </a:ext>
                  </a:extLst>
                </p:cNvPr>
                <p:cNvPicPr/>
                <p:nvPr/>
              </p:nvPicPr>
              <p:blipFill>
                <a:blip r:embed="rId48"/>
                <a:stretch>
                  <a:fillRect/>
                </a:stretch>
              </p:blipFill>
              <p:spPr>
                <a:xfrm>
                  <a:off x="2249760" y="4547040"/>
                  <a:ext cx="198360" cy="182520"/>
                </a:xfrm>
                <a:prstGeom prst="rect">
                  <a:avLst/>
                </a:prstGeom>
              </p:spPr>
            </p:pic>
          </mc:Fallback>
        </mc:AlternateContent>
        <mc:AlternateContent xmlns:mc="http://schemas.openxmlformats.org/markup-compatibility/2006">
          <mc:Choice xmlns:p14="http://schemas.microsoft.com/office/powerpoint/2010/main" Requires="p14">
            <p:contentPart p14:bwMode="auto" r:id="rId49">
              <p14:nvContentPartPr>
                <p14:cNvPr id="69" name="Freihand 68">
                  <a:extLst>
                    <a:ext uri="{FF2B5EF4-FFF2-40B4-BE49-F238E27FC236}">
                      <a16:creationId xmlns:a16="http://schemas.microsoft.com/office/drawing/2014/main" id="{C4B95FAE-6E0F-44CB-910C-DAF62BD276E1}"/>
                    </a:ext>
                  </a:extLst>
                </p14:cNvPr>
                <p14:cNvContentPartPr/>
                <p14:nvPr/>
              </p14:nvContentPartPr>
              <p14:xfrm>
                <a:off x="2438400" y="4608960"/>
                <a:ext cx="21960" cy="8280"/>
              </p14:xfrm>
            </p:contentPart>
          </mc:Choice>
          <mc:Fallback>
            <p:pic>
              <p:nvPicPr>
                <p:cNvPr id="69" name="Freihand 68">
                  <a:extLst>
                    <a:ext uri="{FF2B5EF4-FFF2-40B4-BE49-F238E27FC236}">
                      <a16:creationId xmlns:a16="http://schemas.microsoft.com/office/drawing/2014/main" id="{C4B95FAE-6E0F-44CB-910C-DAF62BD276E1}"/>
                    </a:ext>
                  </a:extLst>
                </p:cNvPr>
                <p:cNvPicPr/>
                <p:nvPr/>
              </p:nvPicPr>
              <p:blipFill>
                <a:blip r:embed="rId50"/>
                <a:stretch>
                  <a:fillRect/>
                </a:stretch>
              </p:blipFill>
              <p:spPr>
                <a:xfrm>
                  <a:off x="2434080" y="4604640"/>
                  <a:ext cx="30600" cy="16920"/>
                </a:xfrm>
                <a:prstGeom prst="rect">
                  <a:avLst/>
                </a:prstGeom>
              </p:spPr>
            </p:pic>
          </mc:Fallback>
        </mc:AlternateContent>
        <mc:AlternateContent xmlns:mc="http://schemas.openxmlformats.org/markup-compatibility/2006">
          <mc:Choice xmlns:p14="http://schemas.microsoft.com/office/powerpoint/2010/main" Requires="p14">
            <p:contentPart p14:bwMode="auto" r:id="rId51">
              <p14:nvContentPartPr>
                <p14:cNvPr id="70" name="Freihand 69">
                  <a:extLst>
                    <a:ext uri="{FF2B5EF4-FFF2-40B4-BE49-F238E27FC236}">
                      <a16:creationId xmlns:a16="http://schemas.microsoft.com/office/drawing/2014/main" id="{42A4D4D7-7452-46F4-9FD1-739B015EE50C}"/>
                    </a:ext>
                  </a:extLst>
                </p14:cNvPr>
                <p14:cNvContentPartPr/>
                <p14:nvPr/>
              </p14:nvContentPartPr>
              <p14:xfrm>
                <a:off x="2498880" y="4628040"/>
                <a:ext cx="151560" cy="90000"/>
              </p14:xfrm>
            </p:contentPart>
          </mc:Choice>
          <mc:Fallback>
            <p:pic>
              <p:nvPicPr>
                <p:cNvPr id="70" name="Freihand 69">
                  <a:extLst>
                    <a:ext uri="{FF2B5EF4-FFF2-40B4-BE49-F238E27FC236}">
                      <a16:creationId xmlns:a16="http://schemas.microsoft.com/office/drawing/2014/main" id="{42A4D4D7-7452-46F4-9FD1-739B015EE50C}"/>
                    </a:ext>
                  </a:extLst>
                </p:cNvPr>
                <p:cNvPicPr/>
                <p:nvPr/>
              </p:nvPicPr>
              <p:blipFill>
                <a:blip r:embed="rId52"/>
                <a:stretch>
                  <a:fillRect/>
                </a:stretch>
              </p:blipFill>
              <p:spPr>
                <a:xfrm>
                  <a:off x="2494560" y="4623720"/>
                  <a:ext cx="160200" cy="98640"/>
                </a:xfrm>
                <a:prstGeom prst="rect">
                  <a:avLst/>
                </a:prstGeom>
              </p:spPr>
            </p:pic>
          </mc:Fallback>
        </mc:AlternateContent>
        <mc:AlternateContent xmlns:mc="http://schemas.openxmlformats.org/markup-compatibility/2006">
          <mc:Choice xmlns:p14="http://schemas.microsoft.com/office/powerpoint/2010/main" Requires="p14">
            <p:contentPart p14:bwMode="auto" r:id="rId53">
              <p14:nvContentPartPr>
                <p14:cNvPr id="71" name="Freihand 70">
                  <a:extLst>
                    <a:ext uri="{FF2B5EF4-FFF2-40B4-BE49-F238E27FC236}">
                      <a16:creationId xmlns:a16="http://schemas.microsoft.com/office/drawing/2014/main" id="{F48817EB-712E-4209-8D3E-5B96820242CE}"/>
                    </a:ext>
                  </a:extLst>
                </p14:cNvPr>
                <p14:cNvContentPartPr/>
                <p14:nvPr/>
              </p14:nvContentPartPr>
              <p14:xfrm>
                <a:off x="2690040" y="4538760"/>
                <a:ext cx="161640" cy="197280"/>
              </p14:xfrm>
            </p:contentPart>
          </mc:Choice>
          <mc:Fallback>
            <p:pic>
              <p:nvPicPr>
                <p:cNvPr id="71" name="Freihand 70">
                  <a:extLst>
                    <a:ext uri="{FF2B5EF4-FFF2-40B4-BE49-F238E27FC236}">
                      <a16:creationId xmlns:a16="http://schemas.microsoft.com/office/drawing/2014/main" id="{F48817EB-712E-4209-8D3E-5B96820242CE}"/>
                    </a:ext>
                  </a:extLst>
                </p:cNvPr>
                <p:cNvPicPr/>
                <p:nvPr/>
              </p:nvPicPr>
              <p:blipFill>
                <a:blip r:embed="rId54"/>
                <a:stretch>
                  <a:fillRect/>
                </a:stretch>
              </p:blipFill>
              <p:spPr>
                <a:xfrm>
                  <a:off x="2685720" y="4534440"/>
                  <a:ext cx="170280" cy="205920"/>
                </a:xfrm>
                <a:prstGeom prst="rect">
                  <a:avLst/>
                </a:prstGeom>
              </p:spPr>
            </p:pic>
          </mc:Fallback>
        </mc:AlternateContent>
        <mc:AlternateContent xmlns:mc="http://schemas.openxmlformats.org/markup-compatibility/2006">
          <mc:Choice xmlns:p14="http://schemas.microsoft.com/office/powerpoint/2010/main" Requires="p14">
            <p:contentPart p14:bwMode="auto" r:id="rId55">
              <p14:nvContentPartPr>
                <p14:cNvPr id="72" name="Freihand 71">
                  <a:extLst>
                    <a:ext uri="{FF2B5EF4-FFF2-40B4-BE49-F238E27FC236}">
                      <a16:creationId xmlns:a16="http://schemas.microsoft.com/office/drawing/2014/main" id="{0BA3D0E2-14CF-4593-8F3B-213C345B74F4}"/>
                    </a:ext>
                  </a:extLst>
                </p14:cNvPr>
                <p14:cNvContentPartPr/>
                <p14:nvPr/>
              </p14:nvContentPartPr>
              <p14:xfrm>
                <a:off x="2325360" y="4526520"/>
                <a:ext cx="38880" cy="181080"/>
              </p14:xfrm>
            </p:contentPart>
          </mc:Choice>
          <mc:Fallback>
            <p:pic>
              <p:nvPicPr>
                <p:cNvPr id="72" name="Freihand 71">
                  <a:extLst>
                    <a:ext uri="{FF2B5EF4-FFF2-40B4-BE49-F238E27FC236}">
                      <a16:creationId xmlns:a16="http://schemas.microsoft.com/office/drawing/2014/main" id="{0BA3D0E2-14CF-4593-8F3B-213C345B74F4}"/>
                    </a:ext>
                  </a:extLst>
                </p:cNvPr>
                <p:cNvPicPr/>
                <p:nvPr/>
              </p:nvPicPr>
              <p:blipFill>
                <a:blip r:embed="rId56"/>
                <a:stretch>
                  <a:fillRect/>
                </a:stretch>
              </p:blipFill>
              <p:spPr>
                <a:xfrm>
                  <a:off x="2321040" y="4522200"/>
                  <a:ext cx="47520" cy="189720"/>
                </a:xfrm>
                <a:prstGeom prst="rect">
                  <a:avLst/>
                </a:prstGeom>
              </p:spPr>
            </p:pic>
          </mc:Fallback>
        </mc:AlternateContent>
        <mc:AlternateContent xmlns:mc="http://schemas.openxmlformats.org/markup-compatibility/2006">
          <mc:Choice xmlns:p14="http://schemas.microsoft.com/office/powerpoint/2010/main" Requires="p14">
            <p:contentPart p14:bwMode="auto" r:id="rId57">
              <p14:nvContentPartPr>
                <p14:cNvPr id="73" name="Freihand 72">
                  <a:extLst>
                    <a:ext uri="{FF2B5EF4-FFF2-40B4-BE49-F238E27FC236}">
                      <a16:creationId xmlns:a16="http://schemas.microsoft.com/office/drawing/2014/main" id="{57C130CB-DC87-4AF3-9782-D9DADCF0FDE2}"/>
                    </a:ext>
                  </a:extLst>
                </p14:cNvPr>
                <p14:cNvContentPartPr/>
                <p14:nvPr/>
              </p14:nvContentPartPr>
              <p14:xfrm>
                <a:off x="2904240" y="4548480"/>
                <a:ext cx="194760" cy="172080"/>
              </p14:xfrm>
            </p:contentPart>
          </mc:Choice>
          <mc:Fallback>
            <p:pic>
              <p:nvPicPr>
                <p:cNvPr id="73" name="Freihand 72">
                  <a:extLst>
                    <a:ext uri="{FF2B5EF4-FFF2-40B4-BE49-F238E27FC236}">
                      <a16:creationId xmlns:a16="http://schemas.microsoft.com/office/drawing/2014/main" id="{57C130CB-DC87-4AF3-9782-D9DADCF0FDE2}"/>
                    </a:ext>
                  </a:extLst>
                </p:cNvPr>
                <p:cNvPicPr/>
                <p:nvPr/>
              </p:nvPicPr>
              <p:blipFill>
                <a:blip r:embed="rId58"/>
                <a:stretch>
                  <a:fillRect/>
                </a:stretch>
              </p:blipFill>
              <p:spPr>
                <a:xfrm>
                  <a:off x="2899920" y="4544160"/>
                  <a:ext cx="203400" cy="180720"/>
                </a:xfrm>
                <a:prstGeom prst="rect">
                  <a:avLst/>
                </a:prstGeom>
              </p:spPr>
            </p:pic>
          </mc:Fallback>
        </mc:AlternateContent>
        <mc:AlternateContent xmlns:mc="http://schemas.openxmlformats.org/markup-compatibility/2006">
          <mc:Choice xmlns:p14="http://schemas.microsoft.com/office/powerpoint/2010/main" Requires="p14">
            <p:contentPart p14:bwMode="auto" r:id="rId59">
              <p14:nvContentPartPr>
                <p14:cNvPr id="75" name="Freihand 74">
                  <a:extLst>
                    <a:ext uri="{FF2B5EF4-FFF2-40B4-BE49-F238E27FC236}">
                      <a16:creationId xmlns:a16="http://schemas.microsoft.com/office/drawing/2014/main" id="{2F1A71AB-6D3E-4350-B185-7D2EF684D15B}"/>
                    </a:ext>
                  </a:extLst>
                </p14:cNvPr>
                <p14:cNvContentPartPr/>
                <p14:nvPr/>
              </p14:nvContentPartPr>
              <p14:xfrm>
                <a:off x="3244440" y="4639920"/>
                <a:ext cx="195120" cy="92880"/>
              </p14:xfrm>
            </p:contentPart>
          </mc:Choice>
          <mc:Fallback>
            <p:pic>
              <p:nvPicPr>
                <p:cNvPr id="75" name="Freihand 74">
                  <a:extLst>
                    <a:ext uri="{FF2B5EF4-FFF2-40B4-BE49-F238E27FC236}">
                      <a16:creationId xmlns:a16="http://schemas.microsoft.com/office/drawing/2014/main" id="{2F1A71AB-6D3E-4350-B185-7D2EF684D15B}"/>
                    </a:ext>
                  </a:extLst>
                </p:cNvPr>
                <p:cNvPicPr/>
                <p:nvPr/>
              </p:nvPicPr>
              <p:blipFill>
                <a:blip r:embed="rId60"/>
                <a:stretch>
                  <a:fillRect/>
                </a:stretch>
              </p:blipFill>
              <p:spPr>
                <a:xfrm>
                  <a:off x="3240120" y="4635600"/>
                  <a:ext cx="203760" cy="101520"/>
                </a:xfrm>
                <a:prstGeom prst="rect">
                  <a:avLst/>
                </a:prstGeom>
              </p:spPr>
            </p:pic>
          </mc:Fallback>
        </mc:AlternateContent>
        <mc:AlternateContent xmlns:mc="http://schemas.openxmlformats.org/markup-compatibility/2006">
          <mc:Choice xmlns:p14="http://schemas.microsoft.com/office/powerpoint/2010/main" Requires="p14">
            <p:contentPart p14:bwMode="auto" r:id="rId61">
              <p14:nvContentPartPr>
                <p14:cNvPr id="76" name="Freihand 75">
                  <a:extLst>
                    <a:ext uri="{FF2B5EF4-FFF2-40B4-BE49-F238E27FC236}">
                      <a16:creationId xmlns:a16="http://schemas.microsoft.com/office/drawing/2014/main" id="{FBF7CADC-0430-4AF8-B615-938D2F16FB69}"/>
                    </a:ext>
                  </a:extLst>
                </p14:cNvPr>
                <p14:cNvContentPartPr/>
                <p14:nvPr/>
              </p14:nvContentPartPr>
              <p14:xfrm>
                <a:off x="3420120" y="4641000"/>
                <a:ext cx="173880" cy="65880"/>
              </p14:xfrm>
            </p:contentPart>
          </mc:Choice>
          <mc:Fallback>
            <p:pic>
              <p:nvPicPr>
                <p:cNvPr id="76" name="Freihand 75">
                  <a:extLst>
                    <a:ext uri="{FF2B5EF4-FFF2-40B4-BE49-F238E27FC236}">
                      <a16:creationId xmlns:a16="http://schemas.microsoft.com/office/drawing/2014/main" id="{FBF7CADC-0430-4AF8-B615-938D2F16FB69}"/>
                    </a:ext>
                  </a:extLst>
                </p:cNvPr>
                <p:cNvPicPr/>
                <p:nvPr/>
              </p:nvPicPr>
              <p:blipFill>
                <a:blip r:embed="rId62"/>
                <a:stretch>
                  <a:fillRect/>
                </a:stretch>
              </p:blipFill>
              <p:spPr>
                <a:xfrm>
                  <a:off x="3415800" y="4636680"/>
                  <a:ext cx="182520" cy="74520"/>
                </a:xfrm>
                <a:prstGeom prst="rect">
                  <a:avLst/>
                </a:prstGeom>
              </p:spPr>
            </p:pic>
          </mc:Fallback>
        </mc:AlternateContent>
        <mc:AlternateContent xmlns:mc="http://schemas.openxmlformats.org/markup-compatibility/2006">
          <mc:Choice xmlns:p14="http://schemas.microsoft.com/office/powerpoint/2010/main" Requires="p14">
            <p:contentPart p14:bwMode="auto" r:id="rId63">
              <p14:nvContentPartPr>
                <p14:cNvPr id="77" name="Freihand 76">
                  <a:extLst>
                    <a:ext uri="{FF2B5EF4-FFF2-40B4-BE49-F238E27FC236}">
                      <a16:creationId xmlns:a16="http://schemas.microsoft.com/office/drawing/2014/main" id="{C9A7FDDE-424A-4A44-AF9B-FC299B470475}"/>
                    </a:ext>
                  </a:extLst>
                </p14:cNvPr>
                <p14:cNvContentPartPr/>
                <p14:nvPr/>
              </p14:nvContentPartPr>
              <p14:xfrm>
                <a:off x="3753480" y="4564680"/>
                <a:ext cx="138960" cy="128160"/>
              </p14:xfrm>
            </p:contentPart>
          </mc:Choice>
          <mc:Fallback>
            <p:pic>
              <p:nvPicPr>
                <p:cNvPr id="77" name="Freihand 76">
                  <a:extLst>
                    <a:ext uri="{FF2B5EF4-FFF2-40B4-BE49-F238E27FC236}">
                      <a16:creationId xmlns:a16="http://schemas.microsoft.com/office/drawing/2014/main" id="{C9A7FDDE-424A-4A44-AF9B-FC299B470475}"/>
                    </a:ext>
                  </a:extLst>
                </p:cNvPr>
                <p:cNvPicPr/>
                <p:nvPr/>
              </p:nvPicPr>
              <p:blipFill>
                <a:blip r:embed="rId64"/>
                <a:stretch>
                  <a:fillRect/>
                </a:stretch>
              </p:blipFill>
              <p:spPr>
                <a:xfrm>
                  <a:off x="3749160" y="4560360"/>
                  <a:ext cx="147600" cy="136800"/>
                </a:xfrm>
                <a:prstGeom prst="rect">
                  <a:avLst/>
                </a:prstGeom>
              </p:spPr>
            </p:pic>
          </mc:Fallback>
        </mc:AlternateContent>
        <mc:AlternateContent xmlns:mc="http://schemas.openxmlformats.org/markup-compatibility/2006">
          <mc:Choice xmlns:p14="http://schemas.microsoft.com/office/powerpoint/2010/main" Requires="p14">
            <p:contentPart p14:bwMode="auto" r:id="rId65">
              <p14:nvContentPartPr>
                <p14:cNvPr id="78" name="Freihand 77">
                  <a:extLst>
                    <a:ext uri="{FF2B5EF4-FFF2-40B4-BE49-F238E27FC236}">
                      <a16:creationId xmlns:a16="http://schemas.microsoft.com/office/drawing/2014/main" id="{881C2CF8-697B-4B92-89E6-0DB3099C7EFC}"/>
                    </a:ext>
                  </a:extLst>
                </p14:cNvPr>
                <p14:cNvContentPartPr/>
                <p14:nvPr/>
              </p14:nvContentPartPr>
              <p14:xfrm>
                <a:off x="3858960" y="4538760"/>
                <a:ext cx="233280" cy="167760"/>
              </p14:xfrm>
            </p:contentPart>
          </mc:Choice>
          <mc:Fallback>
            <p:pic>
              <p:nvPicPr>
                <p:cNvPr id="78" name="Freihand 77">
                  <a:extLst>
                    <a:ext uri="{FF2B5EF4-FFF2-40B4-BE49-F238E27FC236}">
                      <a16:creationId xmlns:a16="http://schemas.microsoft.com/office/drawing/2014/main" id="{881C2CF8-697B-4B92-89E6-0DB3099C7EFC}"/>
                    </a:ext>
                  </a:extLst>
                </p:cNvPr>
                <p:cNvPicPr/>
                <p:nvPr/>
              </p:nvPicPr>
              <p:blipFill>
                <a:blip r:embed="rId66"/>
                <a:stretch>
                  <a:fillRect/>
                </a:stretch>
              </p:blipFill>
              <p:spPr>
                <a:xfrm>
                  <a:off x="3854640" y="4534440"/>
                  <a:ext cx="241920" cy="176400"/>
                </a:xfrm>
                <a:prstGeom prst="rect">
                  <a:avLst/>
                </a:prstGeom>
              </p:spPr>
            </p:pic>
          </mc:Fallback>
        </mc:AlternateContent>
        <mc:AlternateContent xmlns:mc="http://schemas.openxmlformats.org/markup-compatibility/2006">
          <mc:Choice xmlns:p14="http://schemas.microsoft.com/office/powerpoint/2010/main" Requires="p14">
            <p:contentPart p14:bwMode="auto" r:id="rId67">
              <p14:nvContentPartPr>
                <p14:cNvPr id="79" name="Freihand 78">
                  <a:extLst>
                    <a:ext uri="{FF2B5EF4-FFF2-40B4-BE49-F238E27FC236}">
                      <a16:creationId xmlns:a16="http://schemas.microsoft.com/office/drawing/2014/main" id="{81DB51AB-50B2-4222-BF16-C04A9165D3B5}"/>
                    </a:ext>
                  </a:extLst>
                </p14:cNvPr>
                <p14:cNvContentPartPr/>
                <p14:nvPr/>
              </p14:nvContentPartPr>
              <p14:xfrm>
                <a:off x="4080720" y="4586640"/>
                <a:ext cx="25200" cy="18360"/>
              </p14:xfrm>
            </p:contentPart>
          </mc:Choice>
          <mc:Fallback>
            <p:pic>
              <p:nvPicPr>
                <p:cNvPr id="79" name="Freihand 78">
                  <a:extLst>
                    <a:ext uri="{FF2B5EF4-FFF2-40B4-BE49-F238E27FC236}">
                      <a16:creationId xmlns:a16="http://schemas.microsoft.com/office/drawing/2014/main" id="{81DB51AB-50B2-4222-BF16-C04A9165D3B5}"/>
                    </a:ext>
                  </a:extLst>
                </p:cNvPr>
                <p:cNvPicPr/>
                <p:nvPr/>
              </p:nvPicPr>
              <p:blipFill>
                <a:blip r:embed="rId68"/>
                <a:stretch>
                  <a:fillRect/>
                </a:stretch>
              </p:blipFill>
              <p:spPr>
                <a:xfrm>
                  <a:off x="4076400" y="4582320"/>
                  <a:ext cx="33840" cy="27000"/>
                </a:xfrm>
                <a:prstGeom prst="rect">
                  <a:avLst/>
                </a:prstGeom>
              </p:spPr>
            </p:pic>
          </mc:Fallback>
        </mc:AlternateContent>
        <mc:AlternateContent xmlns:mc="http://schemas.openxmlformats.org/markup-compatibility/2006">
          <mc:Choice xmlns:p14="http://schemas.microsoft.com/office/powerpoint/2010/main" Requires="p14">
            <p:contentPart p14:bwMode="auto" r:id="rId69">
              <p14:nvContentPartPr>
                <p14:cNvPr id="80" name="Freihand 79">
                  <a:extLst>
                    <a:ext uri="{FF2B5EF4-FFF2-40B4-BE49-F238E27FC236}">
                      <a16:creationId xmlns:a16="http://schemas.microsoft.com/office/drawing/2014/main" id="{BBF0A432-09C7-4C49-897D-94E36AD07CD8}"/>
                    </a:ext>
                  </a:extLst>
                </p14:cNvPr>
                <p14:cNvContentPartPr/>
                <p14:nvPr/>
              </p14:nvContentPartPr>
              <p14:xfrm>
                <a:off x="4125360" y="4649640"/>
                <a:ext cx="97920" cy="84960"/>
              </p14:xfrm>
            </p:contentPart>
          </mc:Choice>
          <mc:Fallback>
            <p:pic>
              <p:nvPicPr>
                <p:cNvPr id="80" name="Freihand 79">
                  <a:extLst>
                    <a:ext uri="{FF2B5EF4-FFF2-40B4-BE49-F238E27FC236}">
                      <a16:creationId xmlns:a16="http://schemas.microsoft.com/office/drawing/2014/main" id="{BBF0A432-09C7-4C49-897D-94E36AD07CD8}"/>
                    </a:ext>
                  </a:extLst>
                </p:cNvPr>
                <p:cNvPicPr/>
                <p:nvPr/>
              </p:nvPicPr>
              <p:blipFill>
                <a:blip r:embed="rId70"/>
                <a:stretch>
                  <a:fillRect/>
                </a:stretch>
              </p:blipFill>
              <p:spPr>
                <a:xfrm>
                  <a:off x="4121040" y="4645320"/>
                  <a:ext cx="106560" cy="93600"/>
                </a:xfrm>
                <a:prstGeom prst="rect">
                  <a:avLst/>
                </a:prstGeom>
              </p:spPr>
            </p:pic>
          </mc:Fallback>
        </mc:AlternateContent>
        <mc:AlternateContent xmlns:mc="http://schemas.openxmlformats.org/markup-compatibility/2006">
          <mc:Choice xmlns:p14="http://schemas.microsoft.com/office/powerpoint/2010/main" Requires="p14">
            <p:contentPart p14:bwMode="auto" r:id="rId71">
              <p14:nvContentPartPr>
                <p14:cNvPr id="81" name="Freihand 80">
                  <a:extLst>
                    <a:ext uri="{FF2B5EF4-FFF2-40B4-BE49-F238E27FC236}">
                      <a16:creationId xmlns:a16="http://schemas.microsoft.com/office/drawing/2014/main" id="{C9F1C946-E128-4DEC-9B49-58AD17EA6BE3}"/>
                    </a:ext>
                  </a:extLst>
                </p14:cNvPr>
                <p14:cNvContentPartPr/>
                <p14:nvPr/>
              </p14:nvContentPartPr>
              <p14:xfrm>
                <a:off x="4361880" y="4662240"/>
                <a:ext cx="164160" cy="57600"/>
              </p14:xfrm>
            </p:contentPart>
          </mc:Choice>
          <mc:Fallback>
            <p:pic>
              <p:nvPicPr>
                <p:cNvPr id="81" name="Freihand 80">
                  <a:extLst>
                    <a:ext uri="{FF2B5EF4-FFF2-40B4-BE49-F238E27FC236}">
                      <a16:creationId xmlns:a16="http://schemas.microsoft.com/office/drawing/2014/main" id="{C9F1C946-E128-4DEC-9B49-58AD17EA6BE3}"/>
                    </a:ext>
                  </a:extLst>
                </p:cNvPr>
                <p:cNvPicPr/>
                <p:nvPr/>
              </p:nvPicPr>
              <p:blipFill>
                <a:blip r:embed="rId72"/>
                <a:stretch>
                  <a:fillRect/>
                </a:stretch>
              </p:blipFill>
              <p:spPr>
                <a:xfrm>
                  <a:off x="4357560" y="4657920"/>
                  <a:ext cx="172800" cy="66240"/>
                </a:xfrm>
                <a:prstGeom prst="rect">
                  <a:avLst/>
                </a:prstGeom>
              </p:spPr>
            </p:pic>
          </mc:Fallback>
        </mc:AlternateContent>
        <mc:AlternateContent xmlns:mc="http://schemas.openxmlformats.org/markup-compatibility/2006">
          <mc:Choice xmlns:p14="http://schemas.microsoft.com/office/powerpoint/2010/main" Requires="p14">
            <p:contentPart p14:bwMode="auto" r:id="rId73">
              <p14:nvContentPartPr>
                <p14:cNvPr id="82" name="Freihand 81">
                  <a:extLst>
                    <a:ext uri="{FF2B5EF4-FFF2-40B4-BE49-F238E27FC236}">
                      <a16:creationId xmlns:a16="http://schemas.microsoft.com/office/drawing/2014/main" id="{349C7E59-6D18-4F54-ACA2-7ACA864B5909}"/>
                    </a:ext>
                  </a:extLst>
                </p14:cNvPr>
                <p14:cNvContentPartPr/>
                <p14:nvPr/>
              </p14:nvContentPartPr>
              <p14:xfrm>
                <a:off x="4514520" y="4604640"/>
                <a:ext cx="28080" cy="4320"/>
              </p14:xfrm>
            </p:contentPart>
          </mc:Choice>
          <mc:Fallback>
            <p:pic>
              <p:nvPicPr>
                <p:cNvPr id="82" name="Freihand 81">
                  <a:extLst>
                    <a:ext uri="{FF2B5EF4-FFF2-40B4-BE49-F238E27FC236}">
                      <a16:creationId xmlns:a16="http://schemas.microsoft.com/office/drawing/2014/main" id="{349C7E59-6D18-4F54-ACA2-7ACA864B5909}"/>
                    </a:ext>
                  </a:extLst>
                </p:cNvPr>
                <p:cNvPicPr/>
                <p:nvPr/>
              </p:nvPicPr>
              <p:blipFill>
                <a:blip r:embed="rId74"/>
                <a:stretch>
                  <a:fillRect/>
                </a:stretch>
              </p:blipFill>
              <p:spPr>
                <a:xfrm>
                  <a:off x="4510200" y="4600320"/>
                  <a:ext cx="36720" cy="12960"/>
                </a:xfrm>
                <a:prstGeom prst="rect">
                  <a:avLst/>
                </a:prstGeom>
              </p:spPr>
            </p:pic>
          </mc:Fallback>
        </mc:AlternateContent>
        <mc:AlternateContent xmlns:mc="http://schemas.openxmlformats.org/markup-compatibility/2006">
          <mc:Choice xmlns:p14="http://schemas.microsoft.com/office/powerpoint/2010/main" Requires="p14">
            <p:contentPart p14:bwMode="auto" r:id="rId75">
              <p14:nvContentPartPr>
                <p14:cNvPr id="83" name="Freihand 82">
                  <a:extLst>
                    <a:ext uri="{FF2B5EF4-FFF2-40B4-BE49-F238E27FC236}">
                      <a16:creationId xmlns:a16="http://schemas.microsoft.com/office/drawing/2014/main" id="{17B4E44B-07FB-4D98-AA48-A92AADF638DA}"/>
                    </a:ext>
                  </a:extLst>
                </p14:cNvPr>
                <p14:cNvContentPartPr/>
                <p14:nvPr/>
              </p14:nvContentPartPr>
              <p14:xfrm>
                <a:off x="4611000" y="4598520"/>
                <a:ext cx="277560" cy="142200"/>
              </p14:xfrm>
            </p:contentPart>
          </mc:Choice>
          <mc:Fallback>
            <p:pic>
              <p:nvPicPr>
                <p:cNvPr id="83" name="Freihand 82">
                  <a:extLst>
                    <a:ext uri="{FF2B5EF4-FFF2-40B4-BE49-F238E27FC236}">
                      <a16:creationId xmlns:a16="http://schemas.microsoft.com/office/drawing/2014/main" id="{17B4E44B-07FB-4D98-AA48-A92AADF638DA}"/>
                    </a:ext>
                  </a:extLst>
                </p:cNvPr>
                <p:cNvPicPr/>
                <p:nvPr/>
              </p:nvPicPr>
              <p:blipFill>
                <a:blip r:embed="rId76"/>
                <a:stretch>
                  <a:fillRect/>
                </a:stretch>
              </p:blipFill>
              <p:spPr>
                <a:xfrm>
                  <a:off x="4606680" y="4594200"/>
                  <a:ext cx="286200" cy="150840"/>
                </a:xfrm>
                <a:prstGeom prst="rect">
                  <a:avLst/>
                </a:prstGeom>
              </p:spPr>
            </p:pic>
          </mc:Fallback>
        </mc:AlternateContent>
        <mc:AlternateContent xmlns:mc="http://schemas.openxmlformats.org/markup-compatibility/2006">
          <mc:Choice xmlns:p14="http://schemas.microsoft.com/office/powerpoint/2010/main" Requires="p14">
            <p:contentPart p14:bwMode="auto" r:id="rId77">
              <p14:nvContentPartPr>
                <p14:cNvPr id="84" name="Freihand 83">
                  <a:extLst>
                    <a:ext uri="{FF2B5EF4-FFF2-40B4-BE49-F238E27FC236}">
                      <a16:creationId xmlns:a16="http://schemas.microsoft.com/office/drawing/2014/main" id="{40F32413-70F8-4515-9C70-1B89D57E8E50}"/>
                    </a:ext>
                  </a:extLst>
                </p14:cNvPr>
                <p14:cNvContentPartPr/>
                <p14:nvPr/>
              </p14:nvContentPartPr>
              <p14:xfrm>
                <a:off x="5061360" y="4646400"/>
                <a:ext cx="216720" cy="98640"/>
              </p14:xfrm>
            </p:contentPart>
          </mc:Choice>
          <mc:Fallback>
            <p:pic>
              <p:nvPicPr>
                <p:cNvPr id="84" name="Freihand 83">
                  <a:extLst>
                    <a:ext uri="{FF2B5EF4-FFF2-40B4-BE49-F238E27FC236}">
                      <a16:creationId xmlns:a16="http://schemas.microsoft.com/office/drawing/2014/main" id="{40F32413-70F8-4515-9C70-1B89D57E8E50}"/>
                    </a:ext>
                  </a:extLst>
                </p:cNvPr>
                <p:cNvPicPr/>
                <p:nvPr/>
              </p:nvPicPr>
              <p:blipFill>
                <a:blip r:embed="rId78"/>
                <a:stretch>
                  <a:fillRect/>
                </a:stretch>
              </p:blipFill>
              <p:spPr>
                <a:xfrm>
                  <a:off x="5057040" y="4642080"/>
                  <a:ext cx="225360" cy="107280"/>
                </a:xfrm>
                <a:prstGeom prst="rect">
                  <a:avLst/>
                </a:prstGeom>
              </p:spPr>
            </p:pic>
          </mc:Fallback>
        </mc:AlternateContent>
        <mc:AlternateContent xmlns:mc="http://schemas.openxmlformats.org/markup-compatibility/2006">
          <mc:Choice xmlns:p14="http://schemas.microsoft.com/office/powerpoint/2010/main" Requires="p14">
            <p:contentPart p14:bwMode="auto" r:id="rId79">
              <p14:nvContentPartPr>
                <p14:cNvPr id="85" name="Freihand 84">
                  <a:extLst>
                    <a:ext uri="{FF2B5EF4-FFF2-40B4-BE49-F238E27FC236}">
                      <a16:creationId xmlns:a16="http://schemas.microsoft.com/office/drawing/2014/main" id="{3785233C-0400-439C-9C20-6D3D0ADBE5C5}"/>
                    </a:ext>
                  </a:extLst>
                </p14:cNvPr>
                <p14:cNvContentPartPr/>
                <p14:nvPr/>
              </p14:nvContentPartPr>
              <p14:xfrm>
                <a:off x="5294280" y="4535520"/>
                <a:ext cx="22320" cy="29520"/>
              </p14:xfrm>
            </p:contentPart>
          </mc:Choice>
          <mc:Fallback>
            <p:pic>
              <p:nvPicPr>
                <p:cNvPr id="85" name="Freihand 84">
                  <a:extLst>
                    <a:ext uri="{FF2B5EF4-FFF2-40B4-BE49-F238E27FC236}">
                      <a16:creationId xmlns:a16="http://schemas.microsoft.com/office/drawing/2014/main" id="{3785233C-0400-439C-9C20-6D3D0ADBE5C5}"/>
                    </a:ext>
                  </a:extLst>
                </p:cNvPr>
                <p:cNvPicPr/>
                <p:nvPr/>
              </p:nvPicPr>
              <p:blipFill>
                <a:blip r:embed="rId80"/>
                <a:stretch>
                  <a:fillRect/>
                </a:stretch>
              </p:blipFill>
              <p:spPr>
                <a:xfrm>
                  <a:off x="5289960" y="4531200"/>
                  <a:ext cx="30960" cy="38160"/>
                </a:xfrm>
                <a:prstGeom prst="rect">
                  <a:avLst/>
                </a:prstGeom>
              </p:spPr>
            </p:pic>
          </mc:Fallback>
        </mc:AlternateContent>
        <mc:AlternateContent xmlns:mc="http://schemas.openxmlformats.org/markup-compatibility/2006">
          <mc:Choice xmlns:p14="http://schemas.microsoft.com/office/powerpoint/2010/main" Requires="p14">
            <p:contentPart p14:bwMode="auto" r:id="rId81">
              <p14:nvContentPartPr>
                <p14:cNvPr id="86" name="Freihand 85">
                  <a:extLst>
                    <a:ext uri="{FF2B5EF4-FFF2-40B4-BE49-F238E27FC236}">
                      <a16:creationId xmlns:a16="http://schemas.microsoft.com/office/drawing/2014/main" id="{6B208B7C-0D9A-4DB9-A647-843253DE1A57}"/>
                    </a:ext>
                  </a:extLst>
                </p14:cNvPr>
                <p14:cNvContentPartPr/>
                <p14:nvPr/>
              </p14:nvContentPartPr>
              <p14:xfrm>
                <a:off x="5331000" y="4534080"/>
                <a:ext cx="263880" cy="202680"/>
              </p14:xfrm>
            </p:contentPart>
          </mc:Choice>
          <mc:Fallback>
            <p:pic>
              <p:nvPicPr>
                <p:cNvPr id="86" name="Freihand 85">
                  <a:extLst>
                    <a:ext uri="{FF2B5EF4-FFF2-40B4-BE49-F238E27FC236}">
                      <a16:creationId xmlns:a16="http://schemas.microsoft.com/office/drawing/2014/main" id="{6B208B7C-0D9A-4DB9-A647-843253DE1A57}"/>
                    </a:ext>
                  </a:extLst>
                </p:cNvPr>
                <p:cNvPicPr/>
                <p:nvPr/>
              </p:nvPicPr>
              <p:blipFill>
                <a:blip r:embed="rId82"/>
                <a:stretch>
                  <a:fillRect/>
                </a:stretch>
              </p:blipFill>
              <p:spPr>
                <a:xfrm>
                  <a:off x="5326680" y="4529760"/>
                  <a:ext cx="272520" cy="211320"/>
                </a:xfrm>
                <a:prstGeom prst="rect">
                  <a:avLst/>
                </a:prstGeom>
              </p:spPr>
            </p:pic>
          </mc:Fallback>
        </mc:AlternateContent>
        <mc:AlternateContent xmlns:mc="http://schemas.openxmlformats.org/markup-compatibility/2006">
          <mc:Choice xmlns:p14="http://schemas.microsoft.com/office/powerpoint/2010/main" Requires="p14">
            <p:contentPart p14:bwMode="auto" r:id="rId83">
              <p14:nvContentPartPr>
                <p14:cNvPr id="87" name="Freihand 86">
                  <a:extLst>
                    <a:ext uri="{FF2B5EF4-FFF2-40B4-BE49-F238E27FC236}">
                      <a16:creationId xmlns:a16="http://schemas.microsoft.com/office/drawing/2014/main" id="{66537808-D8CE-4BEF-8AC5-ED44F5021320}"/>
                    </a:ext>
                  </a:extLst>
                </p14:cNvPr>
                <p14:cNvContentPartPr/>
                <p14:nvPr/>
              </p14:nvContentPartPr>
              <p14:xfrm>
                <a:off x="5611800" y="4508520"/>
                <a:ext cx="204480" cy="213840"/>
              </p14:xfrm>
            </p:contentPart>
          </mc:Choice>
          <mc:Fallback>
            <p:pic>
              <p:nvPicPr>
                <p:cNvPr id="87" name="Freihand 86">
                  <a:extLst>
                    <a:ext uri="{FF2B5EF4-FFF2-40B4-BE49-F238E27FC236}">
                      <a16:creationId xmlns:a16="http://schemas.microsoft.com/office/drawing/2014/main" id="{66537808-D8CE-4BEF-8AC5-ED44F5021320}"/>
                    </a:ext>
                  </a:extLst>
                </p:cNvPr>
                <p:cNvPicPr/>
                <p:nvPr/>
              </p:nvPicPr>
              <p:blipFill>
                <a:blip r:embed="rId84"/>
                <a:stretch>
                  <a:fillRect/>
                </a:stretch>
              </p:blipFill>
              <p:spPr>
                <a:xfrm>
                  <a:off x="5607480" y="4504200"/>
                  <a:ext cx="213120" cy="222480"/>
                </a:xfrm>
                <a:prstGeom prst="rect">
                  <a:avLst/>
                </a:prstGeom>
              </p:spPr>
            </p:pic>
          </mc:Fallback>
        </mc:AlternateContent>
        <mc:AlternateContent xmlns:mc="http://schemas.openxmlformats.org/markup-compatibility/2006">
          <mc:Choice xmlns:p14="http://schemas.microsoft.com/office/powerpoint/2010/main" Requires="p14">
            <p:contentPart p14:bwMode="auto" r:id="rId85">
              <p14:nvContentPartPr>
                <p14:cNvPr id="88" name="Freihand 87">
                  <a:extLst>
                    <a:ext uri="{FF2B5EF4-FFF2-40B4-BE49-F238E27FC236}">
                      <a16:creationId xmlns:a16="http://schemas.microsoft.com/office/drawing/2014/main" id="{B7CEC70D-09C6-4007-9E1E-E827535857AD}"/>
                    </a:ext>
                  </a:extLst>
                </p14:cNvPr>
                <p14:cNvContentPartPr/>
                <p14:nvPr/>
              </p14:nvContentPartPr>
              <p14:xfrm>
                <a:off x="5810160" y="4550280"/>
                <a:ext cx="27720" cy="2880"/>
              </p14:xfrm>
            </p:contentPart>
          </mc:Choice>
          <mc:Fallback>
            <p:pic>
              <p:nvPicPr>
                <p:cNvPr id="88" name="Freihand 87">
                  <a:extLst>
                    <a:ext uri="{FF2B5EF4-FFF2-40B4-BE49-F238E27FC236}">
                      <a16:creationId xmlns:a16="http://schemas.microsoft.com/office/drawing/2014/main" id="{B7CEC70D-09C6-4007-9E1E-E827535857AD}"/>
                    </a:ext>
                  </a:extLst>
                </p:cNvPr>
                <p:cNvPicPr/>
                <p:nvPr/>
              </p:nvPicPr>
              <p:blipFill>
                <a:blip r:embed="rId86"/>
                <a:stretch>
                  <a:fillRect/>
                </a:stretch>
              </p:blipFill>
              <p:spPr>
                <a:xfrm>
                  <a:off x="5805840" y="4545960"/>
                  <a:ext cx="36360" cy="11520"/>
                </a:xfrm>
                <a:prstGeom prst="rect">
                  <a:avLst/>
                </a:prstGeom>
              </p:spPr>
            </p:pic>
          </mc:Fallback>
        </mc:AlternateContent>
        <mc:AlternateContent xmlns:mc="http://schemas.openxmlformats.org/markup-compatibility/2006">
          <mc:Choice xmlns:p14="http://schemas.microsoft.com/office/powerpoint/2010/main" Requires="p14">
            <p:contentPart p14:bwMode="auto" r:id="rId87">
              <p14:nvContentPartPr>
                <p14:cNvPr id="89" name="Freihand 88">
                  <a:extLst>
                    <a:ext uri="{FF2B5EF4-FFF2-40B4-BE49-F238E27FC236}">
                      <a16:creationId xmlns:a16="http://schemas.microsoft.com/office/drawing/2014/main" id="{13B7FE11-A4FF-4B1A-8718-04E39934D419}"/>
                    </a:ext>
                  </a:extLst>
                </p14:cNvPr>
                <p14:cNvContentPartPr/>
                <p14:nvPr/>
              </p14:nvContentPartPr>
              <p14:xfrm>
                <a:off x="5854800" y="4656840"/>
                <a:ext cx="213120" cy="45720"/>
              </p14:xfrm>
            </p:contentPart>
          </mc:Choice>
          <mc:Fallback>
            <p:pic>
              <p:nvPicPr>
                <p:cNvPr id="89" name="Freihand 88">
                  <a:extLst>
                    <a:ext uri="{FF2B5EF4-FFF2-40B4-BE49-F238E27FC236}">
                      <a16:creationId xmlns:a16="http://schemas.microsoft.com/office/drawing/2014/main" id="{13B7FE11-A4FF-4B1A-8718-04E39934D419}"/>
                    </a:ext>
                  </a:extLst>
                </p:cNvPr>
                <p:cNvPicPr/>
                <p:nvPr/>
              </p:nvPicPr>
              <p:blipFill>
                <a:blip r:embed="rId88"/>
                <a:stretch>
                  <a:fillRect/>
                </a:stretch>
              </p:blipFill>
              <p:spPr>
                <a:xfrm>
                  <a:off x="5850480" y="4652520"/>
                  <a:ext cx="221760" cy="54360"/>
                </a:xfrm>
                <a:prstGeom prst="rect">
                  <a:avLst/>
                </a:prstGeom>
              </p:spPr>
            </p:pic>
          </mc:Fallback>
        </mc:AlternateContent>
        <mc:AlternateContent xmlns:mc="http://schemas.openxmlformats.org/markup-compatibility/2006">
          <mc:Choice xmlns:p14="http://schemas.microsoft.com/office/powerpoint/2010/main" Requires="p14">
            <p:contentPart p14:bwMode="auto" r:id="rId89">
              <p14:nvContentPartPr>
                <p14:cNvPr id="90" name="Freihand 89">
                  <a:extLst>
                    <a:ext uri="{FF2B5EF4-FFF2-40B4-BE49-F238E27FC236}">
                      <a16:creationId xmlns:a16="http://schemas.microsoft.com/office/drawing/2014/main" id="{5791BC05-1D6B-4D81-AC15-841B47BEAC30}"/>
                    </a:ext>
                  </a:extLst>
                </p14:cNvPr>
                <p14:cNvContentPartPr/>
                <p14:nvPr/>
              </p14:nvContentPartPr>
              <p14:xfrm>
                <a:off x="6084840" y="4510320"/>
                <a:ext cx="351360" cy="193320"/>
              </p14:xfrm>
            </p:contentPart>
          </mc:Choice>
          <mc:Fallback>
            <p:pic>
              <p:nvPicPr>
                <p:cNvPr id="90" name="Freihand 89">
                  <a:extLst>
                    <a:ext uri="{FF2B5EF4-FFF2-40B4-BE49-F238E27FC236}">
                      <a16:creationId xmlns:a16="http://schemas.microsoft.com/office/drawing/2014/main" id="{5791BC05-1D6B-4D81-AC15-841B47BEAC30}"/>
                    </a:ext>
                  </a:extLst>
                </p:cNvPr>
                <p:cNvPicPr/>
                <p:nvPr/>
              </p:nvPicPr>
              <p:blipFill>
                <a:blip r:embed="rId90"/>
                <a:stretch>
                  <a:fillRect/>
                </a:stretch>
              </p:blipFill>
              <p:spPr>
                <a:xfrm>
                  <a:off x="6080520" y="4506000"/>
                  <a:ext cx="360000" cy="201960"/>
                </a:xfrm>
                <a:prstGeom prst="rect">
                  <a:avLst/>
                </a:prstGeom>
              </p:spPr>
            </p:pic>
          </mc:Fallback>
        </mc:AlternateContent>
        <mc:AlternateContent xmlns:mc="http://schemas.openxmlformats.org/markup-compatibility/2006">
          <mc:Choice xmlns:p14="http://schemas.microsoft.com/office/powerpoint/2010/main" Requires="p14">
            <p:contentPart p14:bwMode="auto" r:id="rId91">
              <p14:nvContentPartPr>
                <p14:cNvPr id="91" name="Freihand 90">
                  <a:extLst>
                    <a:ext uri="{FF2B5EF4-FFF2-40B4-BE49-F238E27FC236}">
                      <a16:creationId xmlns:a16="http://schemas.microsoft.com/office/drawing/2014/main" id="{A7365860-1BC2-49F3-A502-63D33B54A11A}"/>
                    </a:ext>
                  </a:extLst>
                </p14:cNvPr>
                <p14:cNvContentPartPr/>
                <p14:nvPr/>
              </p14:nvContentPartPr>
              <p14:xfrm>
                <a:off x="6658680" y="4524720"/>
                <a:ext cx="219960" cy="177120"/>
              </p14:xfrm>
            </p:contentPart>
          </mc:Choice>
          <mc:Fallback>
            <p:pic>
              <p:nvPicPr>
                <p:cNvPr id="91" name="Freihand 90">
                  <a:extLst>
                    <a:ext uri="{FF2B5EF4-FFF2-40B4-BE49-F238E27FC236}">
                      <a16:creationId xmlns:a16="http://schemas.microsoft.com/office/drawing/2014/main" id="{A7365860-1BC2-49F3-A502-63D33B54A11A}"/>
                    </a:ext>
                  </a:extLst>
                </p:cNvPr>
                <p:cNvPicPr/>
                <p:nvPr/>
              </p:nvPicPr>
              <p:blipFill>
                <a:blip r:embed="rId92"/>
                <a:stretch>
                  <a:fillRect/>
                </a:stretch>
              </p:blipFill>
              <p:spPr>
                <a:xfrm>
                  <a:off x="6654360" y="4520400"/>
                  <a:ext cx="228600" cy="185760"/>
                </a:xfrm>
                <a:prstGeom prst="rect">
                  <a:avLst/>
                </a:prstGeom>
              </p:spPr>
            </p:pic>
          </mc:Fallback>
        </mc:AlternateContent>
        <mc:AlternateContent xmlns:mc="http://schemas.openxmlformats.org/markup-compatibility/2006">
          <mc:Choice xmlns:p14="http://schemas.microsoft.com/office/powerpoint/2010/main" Requires="p14">
            <p:contentPart p14:bwMode="auto" r:id="rId93">
              <p14:nvContentPartPr>
                <p14:cNvPr id="92" name="Freihand 91">
                  <a:extLst>
                    <a:ext uri="{FF2B5EF4-FFF2-40B4-BE49-F238E27FC236}">
                      <a16:creationId xmlns:a16="http://schemas.microsoft.com/office/drawing/2014/main" id="{7B86A5D3-C243-402A-9D10-9648EB2D62F8}"/>
                    </a:ext>
                  </a:extLst>
                </p14:cNvPr>
                <p14:cNvContentPartPr/>
                <p14:nvPr/>
              </p14:nvContentPartPr>
              <p14:xfrm>
                <a:off x="6876480" y="4596720"/>
                <a:ext cx="364320" cy="93960"/>
              </p14:xfrm>
            </p:contentPart>
          </mc:Choice>
          <mc:Fallback>
            <p:pic>
              <p:nvPicPr>
                <p:cNvPr id="92" name="Freihand 91">
                  <a:extLst>
                    <a:ext uri="{FF2B5EF4-FFF2-40B4-BE49-F238E27FC236}">
                      <a16:creationId xmlns:a16="http://schemas.microsoft.com/office/drawing/2014/main" id="{7B86A5D3-C243-402A-9D10-9648EB2D62F8}"/>
                    </a:ext>
                  </a:extLst>
                </p:cNvPr>
                <p:cNvPicPr/>
                <p:nvPr/>
              </p:nvPicPr>
              <p:blipFill>
                <a:blip r:embed="rId94"/>
                <a:stretch>
                  <a:fillRect/>
                </a:stretch>
              </p:blipFill>
              <p:spPr>
                <a:xfrm>
                  <a:off x="6872160" y="4592400"/>
                  <a:ext cx="372960" cy="102600"/>
                </a:xfrm>
                <a:prstGeom prst="rect">
                  <a:avLst/>
                </a:prstGeom>
              </p:spPr>
            </p:pic>
          </mc:Fallback>
        </mc:AlternateContent>
        <mc:AlternateContent xmlns:mc="http://schemas.openxmlformats.org/markup-compatibility/2006">
          <mc:Choice xmlns:p14="http://schemas.microsoft.com/office/powerpoint/2010/main" Requires="p14">
            <p:contentPart p14:bwMode="auto" r:id="rId95">
              <p14:nvContentPartPr>
                <p14:cNvPr id="93" name="Freihand 92">
                  <a:extLst>
                    <a:ext uri="{FF2B5EF4-FFF2-40B4-BE49-F238E27FC236}">
                      <a16:creationId xmlns:a16="http://schemas.microsoft.com/office/drawing/2014/main" id="{38CA9627-F383-45F7-8C9C-A8C7D6898087}"/>
                    </a:ext>
                  </a:extLst>
                </p14:cNvPr>
                <p14:cNvContentPartPr/>
                <p14:nvPr/>
              </p14:nvContentPartPr>
              <p14:xfrm>
                <a:off x="7280040" y="4578360"/>
                <a:ext cx="219240" cy="93960"/>
              </p14:xfrm>
            </p:contentPart>
          </mc:Choice>
          <mc:Fallback>
            <p:pic>
              <p:nvPicPr>
                <p:cNvPr id="93" name="Freihand 92">
                  <a:extLst>
                    <a:ext uri="{FF2B5EF4-FFF2-40B4-BE49-F238E27FC236}">
                      <a16:creationId xmlns:a16="http://schemas.microsoft.com/office/drawing/2014/main" id="{38CA9627-F383-45F7-8C9C-A8C7D6898087}"/>
                    </a:ext>
                  </a:extLst>
                </p:cNvPr>
                <p:cNvPicPr/>
                <p:nvPr/>
              </p:nvPicPr>
              <p:blipFill>
                <a:blip r:embed="rId96"/>
                <a:stretch>
                  <a:fillRect/>
                </a:stretch>
              </p:blipFill>
              <p:spPr>
                <a:xfrm>
                  <a:off x="7275720" y="4574040"/>
                  <a:ext cx="227880" cy="102600"/>
                </a:xfrm>
                <a:prstGeom prst="rect">
                  <a:avLst/>
                </a:prstGeom>
              </p:spPr>
            </p:pic>
          </mc:Fallback>
        </mc:AlternateContent>
        <mc:AlternateContent xmlns:mc="http://schemas.openxmlformats.org/markup-compatibility/2006">
          <mc:Choice xmlns:p14="http://schemas.microsoft.com/office/powerpoint/2010/main" Requires="p14">
            <p:contentPart p14:bwMode="auto" r:id="rId97">
              <p14:nvContentPartPr>
                <p14:cNvPr id="94" name="Freihand 93">
                  <a:extLst>
                    <a:ext uri="{FF2B5EF4-FFF2-40B4-BE49-F238E27FC236}">
                      <a16:creationId xmlns:a16="http://schemas.microsoft.com/office/drawing/2014/main" id="{3C600A5E-3B5B-43D6-A1C3-5C180B01F1D5}"/>
                    </a:ext>
                  </a:extLst>
                </p14:cNvPr>
                <p14:cNvContentPartPr/>
                <p14:nvPr/>
              </p14:nvContentPartPr>
              <p14:xfrm>
                <a:off x="7515480" y="4565400"/>
                <a:ext cx="100080" cy="106920"/>
              </p14:xfrm>
            </p:contentPart>
          </mc:Choice>
          <mc:Fallback>
            <p:pic>
              <p:nvPicPr>
                <p:cNvPr id="94" name="Freihand 93">
                  <a:extLst>
                    <a:ext uri="{FF2B5EF4-FFF2-40B4-BE49-F238E27FC236}">
                      <a16:creationId xmlns:a16="http://schemas.microsoft.com/office/drawing/2014/main" id="{3C600A5E-3B5B-43D6-A1C3-5C180B01F1D5}"/>
                    </a:ext>
                  </a:extLst>
                </p:cNvPr>
                <p:cNvPicPr/>
                <p:nvPr/>
              </p:nvPicPr>
              <p:blipFill>
                <a:blip r:embed="rId98"/>
                <a:stretch>
                  <a:fillRect/>
                </a:stretch>
              </p:blipFill>
              <p:spPr>
                <a:xfrm>
                  <a:off x="7511160" y="4561080"/>
                  <a:ext cx="108720" cy="115560"/>
                </a:xfrm>
                <a:prstGeom prst="rect">
                  <a:avLst/>
                </a:prstGeom>
              </p:spPr>
            </p:pic>
          </mc:Fallback>
        </mc:AlternateContent>
        <mc:AlternateContent xmlns:mc="http://schemas.openxmlformats.org/markup-compatibility/2006">
          <mc:Choice xmlns:p14="http://schemas.microsoft.com/office/powerpoint/2010/main" Requires="p14">
            <p:contentPart p14:bwMode="auto" r:id="rId99">
              <p14:nvContentPartPr>
                <p14:cNvPr id="95" name="Freihand 94">
                  <a:extLst>
                    <a:ext uri="{FF2B5EF4-FFF2-40B4-BE49-F238E27FC236}">
                      <a16:creationId xmlns:a16="http://schemas.microsoft.com/office/drawing/2014/main" id="{9C132F53-F5B5-497F-B809-4CD3829A6832}"/>
                    </a:ext>
                  </a:extLst>
                </p14:cNvPr>
                <p14:cNvContentPartPr/>
                <p14:nvPr/>
              </p14:nvContentPartPr>
              <p14:xfrm>
                <a:off x="7637520" y="4454520"/>
                <a:ext cx="298080" cy="207360"/>
              </p14:xfrm>
            </p:contentPart>
          </mc:Choice>
          <mc:Fallback>
            <p:pic>
              <p:nvPicPr>
                <p:cNvPr id="95" name="Freihand 94">
                  <a:extLst>
                    <a:ext uri="{FF2B5EF4-FFF2-40B4-BE49-F238E27FC236}">
                      <a16:creationId xmlns:a16="http://schemas.microsoft.com/office/drawing/2014/main" id="{9C132F53-F5B5-497F-B809-4CD3829A6832}"/>
                    </a:ext>
                  </a:extLst>
                </p:cNvPr>
                <p:cNvPicPr/>
                <p:nvPr/>
              </p:nvPicPr>
              <p:blipFill>
                <a:blip r:embed="rId100"/>
                <a:stretch>
                  <a:fillRect/>
                </a:stretch>
              </p:blipFill>
              <p:spPr>
                <a:xfrm>
                  <a:off x="7633200" y="4450200"/>
                  <a:ext cx="306720" cy="216000"/>
                </a:xfrm>
                <a:prstGeom prst="rect">
                  <a:avLst/>
                </a:prstGeom>
              </p:spPr>
            </p:pic>
          </mc:Fallback>
        </mc:AlternateContent>
        <mc:AlternateContent xmlns:mc="http://schemas.openxmlformats.org/markup-compatibility/2006">
          <mc:Choice xmlns:p14="http://schemas.microsoft.com/office/powerpoint/2010/main" Requires="p14">
            <p:contentPart p14:bwMode="auto" r:id="rId101">
              <p14:nvContentPartPr>
                <p14:cNvPr id="96" name="Freihand 95">
                  <a:extLst>
                    <a:ext uri="{FF2B5EF4-FFF2-40B4-BE49-F238E27FC236}">
                      <a16:creationId xmlns:a16="http://schemas.microsoft.com/office/drawing/2014/main" id="{94F657F2-6A75-4493-A21C-60D709C1201F}"/>
                    </a:ext>
                  </a:extLst>
                </p14:cNvPr>
                <p14:cNvContentPartPr/>
                <p14:nvPr/>
              </p14:nvContentPartPr>
              <p14:xfrm>
                <a:off x="7965840" y="4533000"/>
                <a:ext cx="73800" cy="57240"/>
              </p14:xfrm>
            </p:contentPart>
          </mc:Choice>
          <mc:Fallback>
            <p:pic>
              <p:nvPicPr>
                <p:cNvPr id="96" name="Freihand 95">
                  <a:extLst>
                    <a:ext uri="{FF2B5EF4-FFF2-40B4-BE49-F238E27FC236}">
                      <a16:creationId xmlns:a16="http://schemas.microsoft.com/office/drawing/2014/main" id="{94F657F2-6A75-4493-A21C-60D709C1201F}"/>
                    </a:ext>
                  </a:extLst>
                </p:cNvPr>
                <p:cNvPicPr/>
                <p:nvPr/>
              </p:nvPicPr>
              <p:blipFill>
                <a:blip r:embed="rId102"/>
                <a:stretch>
                  <a:fillRect/>
                </a:stretch>
              </p:blipFill>
              <p:spPr>
                <a:xfrm>
                  <a:off x="7961520" y="4528680"/>
                  <a:ext cx="82440" cy="65880"/>
                </a:xfrm>
                <a:prstGeom prst="rect">
                  <a:avLst/>
                </a:prstGeom>
              </p:spPr>
            </p:pic>
          </mc:Fallback>
        </mc:AlternateContent>
        <mc:AlternateContent xmlns:mc="http://schemas.openxmlformats.org/markup-compatibility/2006">
          <mc:Choice xmlns:p14="http://schemas.microsoft.com/office/powerpoint/2010/main" Requires="p14">
            <p:contentPart p14:bwMode="auto" r:id="rId103">
              <p14:nvContentPartPr>
                <p14:cNvPr id="97" name="Freihand 96">
                  <a:extLst>
                    <a:ext uri="{FF2B5EF4-FFF2-40B4-BE49-F238E27FC236}">
                      <a16:creationId xmlns:a16="http://schemas.microsoft.com/office/drawing/2014/main" id="{E15BF92C-831A-43F7-867C-9412D29DD46C}"/>
                    </a:ext>
                  </a:extLst>
                </p14:cNvPr>
                <p14:cNvContentPartPr/>
                <p14:nvPr/>
              </p14:nvContentPartPr>
              <p14:xfrm>
                <a:off x="8078160" y="4416720"/>
                <a:ext cx="144000" cy="176040"/>
              </p14:xfrm>
            </p:contentPart>
          </mc:Choice>
          <mc:Fallback>
            <p:pic>
              <p:nvPicPr>
                <p:cNvPr id="97" name="Freihand 96">
                  <a:extLst>
                    <a:ext uri="{FF2B5EF4-FFF2-40B4-BE49-F238E27FC236}">
                      <a16:creationId xmlns:a16="http://schemas.microsoft.com/office/drawing/2014/main" id="{E15BF92C-831A-43F7-867C-9412D29DD46C}"/>
                    </a:ext>
                  </a:extLst>
                </p:cNvPr>
                <p:cNvPicPr/>
                <p:nvPr/>
              </p:nvPicPr>
              <p:blipFill>
                <a:blip r:embed="rId104"/>
                <a:stretch>
                  <a:fillRect/>
                </a:stretch>
              </p:blipFill>
              <p:spPr>
                <a:xfrm>
                  <a:off x="8073840" y="4412400"/>
                  <a:ext cx="152640" cy="184680"/>
                </a:xfrm>
                <a:prstGeom prst="rect">
                  <a:avLst/>
                </a:prstGeom>
              </p:spPr>
            </p:pic>
          </mc:Fallback>
        </mc:AlternateContent>
        <mc:AlternateContent xmlns:mc="http://schemas.openxmlformats.org/markup-compatibility/2006">
          <mc:Choice xmlns:p14="http://schemas.microsoft.com/office/powerpoint/2010/main" Requires="p14">
            <p:contentPart p14:bwMode="auto" r:id="rId105">
              <p14:nvContentPartPr>
                <p14:cNvPr id="98" name="Freihand 97">
                  <a:extLst>
                    <a:ext uri="{FF2B5EF4-FFF2-40B4-BE49-F238E27FC236}">
                      <a16:creationId xmlns:a16="http://schemas.microsoft.com/office/drawing/2014/main" id="{5BD3EB25-B825-4228-B98F-CF662A201FB5}"/>
                    </a:ext>
                  </a:extLst>
                </p14:cNvPr>
                <p14:cNvContentPartPr/>
                <p14:nvPr/>
              </p14:nvContentPartPr>
              <p14:xfrm>
                <a:off x="8276160" y="4341840"/>
                <a:ext cx="38880" cy="288000"/>
              </p14:xfrm>
            </p:contentPart>
          </mc:Choice>
          <mc:Fallback>
            <p:pic>
              <p:nvPicPr>
                <p:cNvPr id="98" name="Freihand 97">
                  <a:extLst>
                    <a:ext uri="{FF2B5EF4-FFF2-40B4-BE49-F238E27FC236}">
                      <a16:creationId xmlns:a16="http://schemas.microsoft.com/office/drawing/2014/main" id="{5BD3EB25-B825-4228-B98F-CF662A201FB5}"/>
                    </a:ext>
                  </a:extLst>
                </p:cNvPr>
                <p:cNvPicPr/>
                <p:nvPr/>
              </p:nvPicPr>
              <p:blipFill>
                <a:blip r:embed="rId106"/>
                <a:stretch>
                  <a:fillRect/>
                </a:stretch>
              </p:blipFill>
              <p:spPr>
                <a:xfrm>
                  <a:off x="8271840" y="4337520"/>
                  <a:ext cx="47520" cy="296640"/>
                </a:xfrm>
                <a:prstGeom prst="rect">
                  <a:avLst/>
                </a:prstGeom>
              </p:spPr>
            </p:pic>
          </mc:Fallback>
        </mc:AlternateContent>
        <mc:AlternateContent xmlns:mc="http://schemas.openxmlformats.org/markup-compatibility/2006">
          <mc:Choice xmlns:p14="http://schemas.microsoft.com/office/powerpoint/2010/main" Requires="p14">
            <p:contentPart p14:bwMode="auto" r:id="rId107">
              <p14:nvContentPartPr>
                <p14:cNvPr id="101" name="Freihand 100">
                  <a:extLst>
                    <a:ext uri="{FF2B5EF4-FFF2-40B4-BE49-F238E27FC236}">
                      <a16:creationId xmlns:a16="http://schemas.microsoft.com/office/drawing/2014/main" id="{ABB20B76-C51E-4C93-A001-4575F7055756}"/>
                    </a:ext>
                  </a:extLst>
                </p14:cNvPr>
                <p14:cNvContentPartPr/>
                <p14:nvPr/>
              </p14:nvContentPartPr>
              <p14:xfrm>
                <a:off x="2918280" y="1052880"/>
                <a:ext cx="594720" cy="2493720"/>
              </p14:xfrm>
            </p:contentPart>
          </mc:Choice>
          <mc:Fallback>
            <p:pic>
              <p:nvPicPr>
                <p:cNvPr id="101" name="Freihand 100">
                  <a:extLst>
                    <a:ext uri="{FF2B5EF4-FFF2-40B4-BE49-F238E27FC236}">
                      <a16:creationId xmlns:a16="http://schemas.microsoft.com/office/drawing/2014/main" id="{ABB20B76-C51E-4C93-A001-4575F7055756}"/>
                    </a:ext>
                  </a:extLst>
                </p:cNvPr>
                <p:cNvPicPr/>
                <p:nvPr/>
              </p:nvPicPr>
              <p:blipFill>
                <a:blip r:embed="rId108"/>
                <a:stretch>
                  <a:fillRect/>
                </a:stretch>
              </p:blipFill>
              <p:spPr>
                <a:xfrm>
                  <a:off x="2913960" y="1048560"/>
                  <a:ext cx="603360" cy="2502360"/>
                </a:xfrm>
                <a:prstGeom prst="rect">
                  <a:avLst/>
                </a:prstGeom>
              </p:spPr>
            </p:pic>
          </mc:Fallback>
        </mc:AlternateContent>
        <mc:AlternateContent xmlns:mc="http://schemas.openxmlformats.org/markup-compatibility/2006">
          <mc:Choice xmlns:p14="http://schemas.microsoft.com/office/powerpoint/2010/main" Requires="p14">
            <p:contentPart p14:bwMode="auto" r:id="rId109">
              <p14:nvContentPartPr>
                <p14:cNvPr id="103" name="Freihand 102">
                  <a:extLst>
                    <a:ext uri="{FF2B5EF4-FFF2-40B4-BE49-F238E27FC236}">
                      <a16:creationId xmlns:a16="http://schemas.microsoft.com/office/drawing/2014/main" id="{AA990DDB-B096-4729-A886-9542FEA29473}"/>
                    </a:ext>
                  </a:extLst>
                </p14:cNvPr>
                <p14:cNvContentPartPr/>
                <p14:nvPr/>
              </p14:nvContentPartPr>
              <p14:xfrm>
                <a:off x="3632160" y="726720"/>
                <a:ext cx="183240" cy="155160"/>
              </p14:xfrm>
            </p:contentPart>
          </mc:Choice>
          <mc:Fallback>
            <p:pic>
              <p:nvPicPr>
                <p:cNvPr id="103" name="Freihand 102">
                  <a:extLst>
                    <a:ext uri="{FF2B5EF4-FFF2-40B4-BE49-F238E27FC236}">
                      <a16:creationId xmlns:a16="http://schemas.microsoft.com/office/drawing/2014/main" id="{AA990DDB-B096-4729-A886-9542FEA29473}"/>
                    </a:ext>
                  </a:extLst>
                </p:cNvPr>
                <p:cNvPicPr/>
                <p:nvPr/>
              </p:nvPicPr>
              <p:blipFill>
                <a:blip r:embed="rId110"/>
                <a:stretch>
                  <a:fillRect/>
                </a:stretch>
              </p:blipFill>
              <p:spPr>
                <a:xfrm>
                  <a:off x="3627840" y="722400"/>
                  <a:ext cx="191880" cy="163800"/>
                </a:xfrm>
                <a:prstGeom prst="rect">
                  <a:avLst/>
                </a:prstGeom>
              </p:spPr>
            </p:pic>
          </mc:Fallback>
        </mc:AlternateContent>
        <mc:AlternateContent xmlns:mc="http://schemas.openxmlformats.org/markup-compatibility/2006">
          <mc:Choice xmlns:p14="http://schemas.microsoft.com/office/powerpoint/2010/main" Requires="p14">
            <p:contentPart p14:bwMode="auto" r:id="rId111">
              <p14:nvContentPartPr>
                <p14:cNvPr id="104" name="Freihand 103">
                  <a:extLst>
                    <a:ext uri="{FF2B5EF4-FFF2-40B4-BE49-F238E27FC236}">
                      <a16:creationId xmlns:a16="http://schemas.microsoft.com/office/drawing/2014/main" id="{84842A3C-F450-4BD8-B140-9AAC26978B46}"/>
                    </a:ext>
                  </a:extLst>
                </p14:cNvPr>
                <p14:cNvContentPartPr/>
                <p14:nvPr/>
              </p14:nvContentPartPr>
              <p14:xfrm>
                <a:off x="3528120" y="726000"/>
                <a:ext cx="264240" cy="249480"/>
              </p14:xfrm>
            </p:contentPart>
          </mc:Choice>
          <mc:Fallback>
            <p:pic>
              <p:nvPicPr>
                <p:cNvPr id="104" name="Freihand 103">
                  <a:extLst>
                    <a:ext uri="{FF2B5EF4-FFF2-40B4-BE49-F238E27FC236}">
                      <a16:creationId xmlns:a16="http://schemas.microsoft.com/office/drawing/2014/main" id="{84842A3C-F450-4BD8-B140-9AAC26978B46}"/>
                    </a:ext>
                  </a:extLst>
                </p:cNvPr>
                <p:cNvPicPr/>
                <p:nvPr/>
              </p:nvPicPr>
              <p:blipFill>
                <a:blip r:embed="rId112"/>
                <a:stretch>
                  <a:fillRect/>
                </a:stretch>
              </p:blipFill>
              <p:spPr>
                <a:xfrm>
                  <a:off x="3523800" y="721680"/>
                  <a:ext cx="272880" cy="258120"/>
                </a:xfrm>
                <a:prstGeom prst="rect">
                  <a:avLst/>
                </a:prstGeom>
              </p:spPr>
            </p:pic>
          </mc:Fallback>
        </mc:AlternateContent>
        <mc:AlternateContent xmlns:mc="http://schemas.openxmlformats.org/markup-compatibility/2006">
          <mc:Choice xmlns:p14="http://schemas.microsoft.com/office/powerpoint/2010/main" Requires="p14">
            <p:contentPart p14:bwMode="auto" r:id="rId113">
              <p14:nvContentPartPr>
                <p14:cNvPr id="105" name="Freihand 104">
                  <a:extLst>
                    <a:ext uri="{FF2B5EF4-FFF2-40B4-BE49-F238E27FC236}">
                      <a16:creationId xmlns:a16="http://schemas.microsoft.com/office/drawing/2014/main" id="{5AA025E7-400F-4FAF-A3C3-0C7DCF2791BE}"/>
                    </a:ext>
                  </a:extLst>
                </p14:cNvPr>
                <p14:cNvContentPartPr/>
                <p14:nvPr/>
              </p14:nvContentPartPr>
              <p14:xfrm>
                <a:off x="4047240" y="614400"/>
                <a:ext cx="7200" cy="153360"/>
              </p14:xfrm>
            </p:contentPart>
          </mc:Choice>
          <mc:Fallback>
            <p:pic>
              <p:nvPicPr>
                <p:cNvPr id="105" name="Freihand 104">
                  <a:extLst>
                    <a:ext uri="{FF2B5EF4-FFF2-40B4-BE49-F238E27FC236}">
                      <a16:creationId xmlns:a16="http://schemas.microsoft.com/office/drawing/2014/main" id="{5AA025E7-400F-4FAF-A3C3-0C7DCF2791BE}"/>
                    </a:ext>
                  </a:extLst>
                </p:cNvPr>
                <p:cNvPicPr/>
                <p:nvPr/>
              </p:nvPicPr>
              <p:blipFill>
                <a:blip r:embed="rId114"/>
                <a:stretch>
                  <a:fillRect/>
                </a:stretch>
              </p:blipFill>
              <p:spPr>
                <a:xfrm>
                  <a:off x="4042920" y="610080"/>
                  <a:ext cx="15840" cy="162000"/>
                </a:xfrm>
                <a:prstGeom prst="rect">
                  <a:avLst/>
                </a:prstGeom>
              </p:spPr>
            </p:pic>
          </mc:Fallback>
        </mc:AlternateContent>
        <mc:AlternateContent xmlns:mc="http://schemas.openxmlformats.org/markup-compatibility/2006">
          <mc:Choice xmlns:p14="http://schemas.microsoft.com/office/powerpoint/2010/main" Requires="p14">
            <p:contentPart p14:bwMode="auto" r:id="rId115">
              <p14:nvContentPartPr>
                <p14:cNvPr id="106" name="Freihand 105">
                  <a:extLst>
                    <a:ext uri="{FF2B5EF4-FFF2-40B4-BE49-F238E27FC236}">
                      <a16:creationId xmlns:a16="http://schemas.microsoft.com/office/drawing/2014/main" id="{880EE4CF-9277-484E-AB44-0912DF007645}"/>
                    </a:ext>
                  </a:extLst>
                </p14:cNvPr>
                <p14:cNvContentPartPr/>
                <p14:nvPr/>
              </p14:nvContentPartPr>
              <p14:xfrm>
                <a:off x="3945360" y="590280"/>
                <a:ext cx="210240" cy="109080"/>
              </p14:xfrm>
            </p:contentPart>
          </mc:Choice>
          <mc:Fallback>
            <p:pic>
              <p:nvPicPr>
                <p:cNvPr id="106" name="Freihand 105">
                  <a:extLst>
                    <a:ext uri="{FF2B5EF4-FFF2-40B4-BE49-F238E27FC236}">
                      <a16:creationId xmlns:a16="http://schemas.microsoft.com/office/drawing/2014/main" id="{880EE4CF-9277-484E-AB44-0912DF007645}"/>
                    </a:ext>
                  </a:extLst>
                </p:cNvPr>
                <p:cNvPicPr/>
                <p:nvPr/>
              </p:nvPicPr>
              <p:blipFill>
                <a:blip r:embed="rId116"/>
                <a:stretch>
                  <a:fillRect/>
                </a:stretch>
              </p:blipFill>
              <p:spPr>
                <a:xfrm>
                  <a:off x="3941040" y="585960"/>
                  <a:ext cx="218880" cy="117720"/>
                </a:xfrm>
                <a:prstGeom prst="rect">
                  <a:avLst/>
                </a:prstGeom>
              </p:spPr>
            </p:pic>
          </mc:Fallback>
        </mc:AlternateContent>
        <mc:AlternateContent xmlns:mc="http://schemas.openxmlformats.org/markup-compatibility/2006">
          <mc:Choice xmlns:p14="http://schemas.microsoft.com/office/powerpoint/2010/main" Requires="p14">
            <p:contentPart p14:bwMode="auto" r:id="rId117">
              <p14:nvContentPartPr>
                <p14:cNvPr id="107" name="Freihand 106">
                  <a:extLst>
                    <a:ext uri="{FF2B5EF4-FFF2-40B4-BE49-F238E27FC236}">
                      <a16:creationId xmlns:a16="http://schemas.microsoft.com/office/drawing/2014/main" id="{C985ED11-ABE6-40C9-BC61-9F37F5F20443}"/>
                    </a:ext>
                  </a:extLst>
                </p14:cNvPr>
                <p14:cNvContentPartPr/>
                <p14:nvPr/>
              </p14:nvContentPartPr>
              <p14:xfrm>
                <a:off x="4149120" y="668760"/>
                <a:ext cx="161640" cy="79200"/>
              </p14:xfrm>
            </p:contentPart>
          </mc:Choice>
          <mc:Fallback>
            <p:pic>
              <p:nvPicPr>
                <p:cNvPr id="107" name="Freihand 106">
                  <a:extLst>
                    <a:ext uri="{FF2B5EF4-FFF2-40B4-BE49-F238E27FC236}">
                      <a16:creationId xmlns:a16="http://schemas.microsoft.com/office/drawing/2014/main" id="{C985ED11-ABE6-40C9-BC61-9F37F5F20443}"/>
                    </a:ext>
                  </a:extLst>
                </p:cNvPr>
                <p:cNvPicPr/>
                <p:nvPr/>
              </p:nvPicPr>
              <p:blipFill>
                <a:blip r:embed="rId118"/>
                <a:stretch>
                  <a:fillRect/>
                </a:stretch>
              </p:blipFill>
              <p:spPr>
                <a:xfrm>
                  <a:off x="4144800" y="664440"/>
                  <a:ext cx="170280" cy="87840"/>
                </a:xfrm>
                <a:prstGeom prst="rect">
                  <a:avLst/>
                </a:prstGeom>
              </p:spPr>
            </p:pic>
          </mc:Fallback>
        </mc:AlternateContent>
        <mc:AlternateContent xmlns:mc="http://schemas.openxmlformats.org/markup-compatibility/2006">
          <mc:Choice xmlns:p14="http://schemas.microsoft.com/office/powerpoint/2010/main" Requires="p14">
            <p:contentPart p14:bwMode="auto" r:id="rId119">
              <p14:nvContentPartPr>
                <p14:cNvPr id="108" name="Freihand 107">
                  <a:extLst>
                    <a:ext uri="{FF2B5EF4-FFF2-40B4-BE49-F238E27FC236}">
                      <a16:creationId xmlns:a16="http://schemas.microsoft.com/office/drawing/2014/main" id="{E0D8F907-D96A-42D8-993D-B201C47BF1FD}"/>
                    </a:ext>
                  </a:extLst>
                </p14:cNvPr>
                <p14:cNvContentPartPr/>
                <p14:nvPr/>
              </p14:nvContentPartPr>
              <p14:xfrm>
                <a:off x="4307880" y="647160"/>
                <a:ext cx="26640" cy="16560"/>
              </p14:xfrm>
            </p:contentPart>
          </mc:Choice>
          <mc:Fallback>
            <p:pic>
              <p:nvPicPr>
                <p:cNvPr id="108" name="Freihand 107">
                  <a:extLst>
                    <a:ext uri="{FF2B5EF4-FFF2-40B4-BE49-F238E27FC236}">
                      <a16:creationId xmlns:a16="http://schemas.microsoft.com/office/drawing/2014/main" id="{E0D8F907-D96A-42D8-993D-B201C47BF1FD}"/>
                    </a:ext>
                  </a:extLst>
                </p:cNvPr>
                <p:cNvPicPr/>
                <p:nvPr/>
              </p:nvPicPr>
              <p:blipFill>
                <a:blip r:embed="rId120"/>
                <a:stretch>
                  <a:fillRect/>
                </a:stretch>
              </p:blipFill>
              <p:spPr>
                <a:xfrm>
                  <a:off x="4303560" y="642840"/>
                  <a:ext cx="35280" cy="25200"/>
                </a:xfrm>
                <a:prstGeom prst="rect">
                  <a:avLst/>
                </a:prstGeom>
              </p:spPr>
            </p:pic>
          </mc:Fallback>
        </mc:AlternateContent>
        <mc:AlternateContent xmlns:mc="http://schemas.openxmlformats.org/markup-compatibility/2006">
          <mc:Choice xmlns:p14="http://schemas.microsoft.com/office/powerpoint/2010/main" Requires="p14">
            <p:contentPart p14:bwMode="auto" r:id="rId121">
              <p14:nvContentPartPr>
                <p14:cNvPr id="109" name="Freihand 108">
                  <a:extLst>
                    <a:ext uri="{FF2B5EF4-FFF2-40B4-BE49-F238E27FC236}">
                      <a16:creationId xmlns:a16="http://schemas.microsoft.com/office/drawing/2014/main" id="{EF94E2AA-0A5C-49B6-8865-8E20BEC11B1C}"/>
                    </a:ext>
                  </a:extLst>
                </p14:cNvPr>
                <p14:cNvContentPartPr/>
                <p14:nvPr/>
              </p14:nvContentPartPr>
              <p14:xfrm>
                <a:off x="4374120" y="674520"/>
                <a:ext cx="150840" cy="66600"/>
              </p14:xfrm>
            </p:contentPart>
          </mc:Choice>
          <mc:Fallback>
            <p:pic>
              <p:nvPicPr>
                <p:cNvPr id="109" name="Freihand 108">
                  <a:extLst>
                    <a:ext uri="{FF2B5EF4-FFF2-40B4-BE49-F238E27FC236}">
                      <a16:creationId xmlns:a16="http://schemas.microsoft.com/office/drawing/2014/main" id="{EF94E2AA-0A5C-49B6-8865-8E20BEC11B1C}"/>
                    </a:ext>
                  </a:extLst>
                </p:cNvPr>
                <p:cNvPicPr/>
                <p:nvPr/>
              </p:nvPicPr>
              <p:blipFill>
                <a:blip r:embed="rId122"/>
                <a:stretch>
                  <a:fillRect/>
                </a:stretch>
              </p:blipFill>
              <p:spPr>
                <a:xfrm>
                  <a:off x="4369800" y="670200"/>
                  <a:ext cx="159480" cy="75240"/>
                </a:xfrm>
                <a:prstGeom prst="rect">
                  <a:avLst/>
                </a:prstGeom>
              </p:spPr>
            </p:pic>
          </mc:Fallback>
        </mc:AlternateContent>
        <mc:AlternateContent xmlns:mc="http://schemas.openxmlformats.org/markup-compatibility/2006">
          <mc:Choice xmlns:p14="http://schemas.microsoft.com/office/powerpoint/2010/main" Requires="p14">
            <p:contentPart p14:bwMode="auto" r:id="rId123">
              <p14:nvContentPartPr>
                <p14:cNvPr id="110" name="Freihand 109">
                  <a:extLst>
                    <a:ext uri="{FF2B5EF4-FFF2-40B4-BE49-F238E27FC236}">
                      <a16:creationId xmlns:a16="http://schemas.microsoft.com/office/drawing/2014/main" id="{5BFCA804-291F-42F0-A459-24D3A4EF281D}"/>
                    </a:ext>
                  </a:extLst>
                </p14:cNvPr>
                <p14:cNvContentPartPr/>
                <p14:nvPr/>
              </p14:nvContentPartPr>
              <p14:xfrm>
                <a:off x="4495800" y="661200"/>
                <a:ext cx="101160" cy="96480"/>
              </p14:xfrm>
            </p:contentPart>
          </mc:Choice>
          <mc:Fallback>
            <p:pic>
              <p:nvPicPr>
                <p:cNvPr id="110" name="Freihand 109">
                  <a:extLst>
                    <a:ext uri="{FF2B5EF4-FFF2-40B4-BE49-F238E27FC236}">
                      <a16:creationId xmlns:a16="http://schemas.microsoft.com/office/drawing/2014/main" id="{5BFCA804-291F-42F0-A459-24D3A4EF281D}"/>
                    </a:ext>
                  </a:extLst>
                </p:cNvPr>
                <p:cNvPicPr/>
                <p:nvPr/>
              </p:nvPicPr>
              <p:blipFill>
                <a:blip r:embed="rId124"/>
                <a:stretch>
                  <a:fillRect/>
                </a:stretch>
              </p:blipFill>
              <p:spPr>
                <a:xfrm>
                  <a:off x="4491480" y="656880"/>
                  <a:ext cx="109800" cy="105120"/>
                </a:xfrm>
                <a:prstGeom prst="rect">
                  <a:avLst/>
                </a:prstGeom>
              </p:spPr>
            </p:pic>
          </mc:Fallback>
        </mc:AlternateContent>
        <mc:AlternateContent xmlns:mc="http://schemas.openxmlformats.org/markup-compatibility/2006">
          <mc:Choice xmlns:p14="http://schemas.microsoft.com/office/powerpoint/2010/main" Requires="p14">
            <p:contentPart p14:bwMode="auto" r:id="rId125">
              <p14:nvContentPartPr>
                <p14:cNvPr id="111" name="Freihand 110">
                  <a:extLst>
                    <a:ext uri="{FF2B5EF4-FFF2-40B4-BE49-F238E27FC236}">
                      <a16:creationId xmlns:a16="http://schemas.microsoft.com/office/drawing/2014/main" id="{C903A295-9F66-4C63-9D45-7476426EF29D}"/>
                    </a:ext>
                  </a:extLst>
                </p14:cNvPr>
                <p14:cNvContentPartPr/>
                <p14:nvPr/>
              </p14:nvContentPartPr>
              <p14:xfrm>
                <a:off x="4512720" y="668760"/>
                <a:ext cx="109800" cy="48960"/>
              </p14:xfrm>
            </p:contentPart>
          </mc:Choice>
          <mc:Fallback>
            <p:pic>
              <p:nvPicPr>
                <p:cNvPr id="111" name="Freihand 110">
                  <a:extLst>
                    <a:ext uri="{FF2B5EF4-FFF2-40B4-BE49-F238E27FC236}">
                      <a16:creationId xmlns:a16="http://schemas.microsoft.com/office/drawing/2014/main" id="{C903A295-9F66-4C63-9D45-7476426EF29D}"/>
                    </a:ext>
                  </a:extLst>
                </p:cNvPr>
                <p:cNvPicPr/>
                <p:nvPr/>
              </p:nvPicPr>
              <p:blipFill>
                <a:blip r:embed="rId126"/>
                <a:stretch>
                  <a:fillRect/>
                </a:stretch>
              </p:blipFill>
              <p:spPr>
                <a:xfrm>
                  <a:off x="4508400" y="664440"/>
                  <a:ext cx="118440" cy="57600"/>
                </a:xfrm>
                <a:prstGeom prst="rect">
                  <a:avLst/>
                </a:prstGeom>
              </p:spPr>
            </p:pic>
          </mc:Fallback>
        </mc:AlternateContent>
        <mc:AlternateContent xmlns:mc="http://schemas.openxmlformats.org/markup-compatibility/2006">
          <mc:Choice xmlns:p14="http://schemas.microsoft.com/office/powerpoint/2010/main" Requires="p14">
            <p:contentPart p14:bwMode="auto" r:id="rId127">
              <p14:nvContentPartPr>
                <p14:cNvPr id="112" name="Freihand 111">
                  <a:extLst>
                    <a:ext uri="{FF2B5EF4-FFF2-40B4-BE49-F238E27FC236}">
                      <a16:creationId xmlns:a16="http://schemas.microsoft.com/office/drawing/2014/main" id="{7521548D-0C44-4B30-A32F-1C437CAC2D01}"/>
                    </a:ext>
                  </a:extLst>
                </p14:cNvPr>
                <p14:cNvContentPartPr/>
                <p14:nvPr/>
              </p14:nvContentPartPr>
              <p14:xfrm>
                <a:off x="4635120" y="570480"/>
                <a:ext cx="98280" cy="164880"/>
              </p14:xfrm>
            </p:contentPart>
          </mc:Choice>
          <mc:Fallback>
            <p:pic>
              <p:nvPicPr>
                <p:cNvPr id="112" name="Freihand 111">
                  <a:extLst>
                    <a:ext uri="{FF2B5EF4-FFF2-40B4-BE49-F238E27FC236}">
                      <a16:creationId xmlns:a16="http://schemas.microsoft.com/office/drawing/2014/main" id="{7521548D-0C44-4B30-A32F-1C437CAC2D01}"/>
                    </a:ext>
                  </a:extLst>
                </p:cNvPr>
                <p:cNvPicPr/>
                <p:nvPr/>
              </p:nvPicPr>
              <p:blipFill>
                <a:blip r:embed="rId128"/>
                <a:stretch>
                  <a:fillRect/>
                </a:stretch>
              </p:blipFill>
              <p:spPr>
                <a:xfrm>
                  <a:off x="4630800" y="566160"/>
                  <a:ext cx="106920" cy="173520"/>
                </a:xfrm>
                <a:prstGeom prst="rect">
                  <a:avLst/>
                </a:prstGeom>
              </p:spPr>
            </p:pic>
          </mc:Fallback>
        </mc:AlternateContent>
        <mc:AlternateContent xmlns:mc="http://schemas.openxmlformats.org/markup-compatibility/2006">
          <mc:Choice xmlns:p14="http://schemas.microsoft.com/office/powerpoint/2010/main" Requires="p14">
            <p:contentPart p14:bwMode="auto" r:id="rId129">
              <p14:nvContentPartPr>
                <p14:cNvPr id="113" name="Freihand 112">
                  <a:extLst>
                    <a:ext uri="{FF2B5EF4-FFF2-40B4-BE49-F238E27FC236}">
                      <a16:creationId xmlns:a16="http://schemas.microsoft.com/office/drawing/2014/main" id="{9AC467BA-749E-4B26-B8AF-47C565E70BAF}"/>
                    </a:ext>
                  </a:extLst>
                </p14:cNvPr>
                <p14:cNvContentPartPr/>
                <p14:nvPr/>
              </p14:nvContentPartPr>
              <p14:xfrm>
                <a:off x="4683000" y="633120"/>
                <a:ext cx="203760" cy="105120"/>
              </p14:xfrm>
            </p:contentPart>
          </mc:Choice>
          <mc:Fallback>
            <p:pic>
              <p:nvPicPr>
                <p:cNvPr id="113" name="Freihand 112">
                  <a:extLst>
                    <a:ext uri="{FF2B5EF4-FFF2-40B4-BE49-F238E27FC236}">
                      <a16:creationId xmlns:a16="http://schemas.microsoft.com/office/drawing/2014/main" id="{9AC467BA-749E-4B26-B8AF-47C565E70BAF}"/>
                    </a:ext>
                  </a:extLst>
                </p:cNvPr>
                <p:cNvPicPr/>
                <p:nvPr/>
              </p:nvPicPr>
              <p:blipFill>
                <a:blip r:embed="rId130"/>
                <a:stretch>
                  <a:fillRect/>
                </a:stretch>
              </p:blipFill>
              <p:spPr>
                <a:xfrm>
                  <a:off x="4678680" y="628800"/>
                  <a:ext cx="212400" cy="113760"/>
                </a:xfrm>
                <a:prstGeom prst="rect">
                  <a:avLst/>
                </a:prstGeom>
              </p:spPr>
            </p:pic>
          </mc:Fallback>
        </mc:AlternateContent>
        <mc:AlternateContent xmlns:mc="http://schemas.openxmlformats.org/markup-compatibility/2006">
          <mc:Choice xmlns:p14="http://schemas.microsoft.com/office/powerpoint/2010/main" Requires="p14">
            <p:contentPart p14:bwMode="auto" r:id="rId131">
              <p14:nvContentPartPr>
                <p14:cNvPr id="114" name="Freihand 113">
                  <a:extLst>
                    <a:ext uri="{FF2B5EF4-FFF2-40B4-BE49-F238E27FC236}">
                      <a16:creationId xmlns:a16="http://schemas.microsoft.com/office/drawing/2014/main" id="{E4FD7A96-6EF6-4E7C-8AE7-856AB84F63F8}"/>
                    </a:ext>
                  </a:extLst>
                </p14:cNvPr>
                <p14:cNvContentPartPr/>
                <p14:nvPr/>
              </p14:nvContentPartPr>
              <p14:xfrm>
                <a:off x="4883520" y="636000"/>
                <a:ext cx="54360" cy="126720"/>
              </p14:xfrm>
            </p:contentPart>
          </mc:Choice>
          <mc:Fallback>
            <p:pic>
              <p:nvPicPr>
                <p:cNvPr id="114" name="Freihand 113">
                  <a:extLst>
                    <a:ext uri="{FF2B5EF4-FFF2-40B4-BE49-F238E27FC236}">
                      <a16:creationId xmlns:a16="http://schemas.microsoft.com/office/drawing/2014/main" id="{E4FD7A96-6EF6-4E7C-8AE7-856AB84F63F8}"/>
                    </a:ext>
                  </a:extLst>
                </p:cNvPr>
                <p:cNvPicPr/>
                <p:nvPr/>
              </p:nvPicPr>
              <p:blipFill>
                <a:blip r:embed="rId132"/>
                <a:stretch>
                  <a:fillRect/>
                </a:stretch>
              </p:blipFill>
              <p:spPr>
                <a:xfrm>
                  <a:off x="4879200" y="631680"/>
                  <a:ext cx="63000" cy="135360"/>
                </a:xfrm>
                <a:prstGeom prst="rect">
                  <a:avLst/>
                </a:prstGeom>
              </p:spPr>
            </p:pic>
          </mc:Fallback>
        </mc:AlternateContent>
        <mc:AlternateContent xmlns:mc="http://schemas.openxmlformats.org/markup-compatibility/2006">
          <mc:Choice xmlns:p14="http://schemas.microsoft.com/office/powerpoint/2010/main" Requires="p14">
            <p:contentPart p14:bwMode="auto" r:id="rId133">
              <p14:nvContentPartPr>
                <p14:cNvPr id="115" name="Freihand 114">
                  <a:extLst>
                    <a:ext uri="{FF2B5EF4-FFF2-40B4-BE49-F238E27FC236}">
                      <a16:creationId xmlns:a16="http://schemas.microsoft.com/office/drawing/2014/main" id="{6AA3BB4D-B54F-439F-854C-78721015BED7}"/>
                    </a:ext>
                  </a:extLst>
                </p14:cNvPr>
                <p14:cNvContentPartPr/>
                <p14:nvPr/>
              </p14:nvContentPartPr>
              <p14:xfrm>
                <a:off x="5013120" y="620520"/>
                <a:ext cx="171720" cy="110880"/>
              </p14:xfrm>
            </p:contentPart>
          </mc:Choice>
          <mc:Fallback>
            <p:pic>
              <p:nvPicPr>
                <p:cNvPr id="115" name="Freihand 114">
                  <a:extLst>
                    <a:ext uri="{FF2B5EF4-FFF2-40B4-BE49-F238E27FC236}">
                      <a16:creationId xmlns:a16="http://schemas.microsoft.com/office/drawing/2014/main" id="{6AA3BB4D-B54F-439F-854C-78721015BED7}"/>
                    </a:ext>
                  </a:extLst>
                </p:cNvPr>
                <p:cNvPicPr/>
                <p:nvPr/>
              </p:nvPicPr>
              <p:blipFill>
                <a:blip r:embed="rId134"/>
                <a:stretch>
                  <a:fillRect/>
                </a:stretch>
              </p:blipFill>
              <p:spPr>
                <a:xfrm>
                  <a:off x="5008800" y="616200"/>
                  <a:ext cx="180360" cy="119520"/>
                </a:xfrm>
                <a:prstGeom prst="rect">
                  <a:avLst/>
                </a:prstGeom>
              </p:spPr>
            </p:pic>
          </mc:Fallback>
        </mc:AlternateContent>
        <mc:AlternateContent xmlns:mc="http://schemas.openxmlformats.org/markup-compatibility/2006">
          <mc:Choice xmlns:p14="http://schemas.microsoft.com/office/powerpoint/2010/main" Requires="p14">
            <p:contentPart p14:bwMode="auto" r:id="rId135">
              <p14:nvContentPartPr>
                <p14:cNvPr id="116" name="Freihand 115">
                  <a:extLst>
                    <a:ext uri="{FF2B5EF4-FFF2-40B4-BE49-F238E27FC236}">
                      <a16:creationId xmlns:a16="http://schemas.microsoft.com/office/drawing/2014/main" id="{A6BA3072-C3AA-4FC9-8622-983B1CB5311C}"/>
                    </a:ext>
                  </a:extLst>
                </p14:cNvPr>
                <p14:cNvContentPartPr/>
                <p14:nvPr/>
              </p14:nvContentPartPr>
              <p14:xfrm>
                <a:off x="4890000" y="577680"/>
                <a:ext cx="19080" cy="3600"/>
              </p14:xfrm>
            </p:contentPart>
          </mc:Choice>
          <mc:Fallback>
            <p:pic>
              <p:nvPicPr>
                <p:cNvPr id="116" name="Freihand 115">
                  <a:extLst>
                    <a:ext uri="{FF2B5EF4-FFF2-40B4-BE49-F238E27FC236}">
                      <a16:creationId xmlns:a16="http://schemas.microsoft.com/office/drawing/2014/main" id="{A6BA3072-C3AA-4FC9-8622-983B1CB5311C}"/>
                    </a:ext>
                  </a:extLst>
                </p:cNvPr>
                <p:cNvPicPr/>
                <p:nvPr/>
              </p:nvPicPr>
              <p:blipFill>
                <a:blip r:embed="rId136"/>
                <a:stretch>
                  <a:fillRect/>
                </a:stretch>
              </p:blipFill>
              <p:spPr>
                <a:xfrm>
                  <a:off x="4885680" y="573360"/>
                  <a:ext cx="27720" cy="12240"/>
                </a:xfrm>
                <a:prstGeom prst="rect">
                  <a:avLst/>
                </a:prstGeom>
              </p:spPr>
            </p:pic>
          </mc:Fallback>
        </mc:AlternateContent>
        <mc:AlternateContent xmlns:mc="http://schemas.openxmlformats.org/markup-compatibility/2006">
          <mc:Choice xmlns:p14="http://schemas.microsoft.com/office/powerpoint/2010/main" Requires="p14">
            <p:contentPart p14:bwMode="auto" r:id="rId137">
              <p14:nvContentPartPr>
                <p14:cNvPr id="122" name="Freihand 121">
                  <a:extLst>
                    <a:ext uri="{FF2B5EF4-FFF2-40B4-BE49-F238E27FC236}">
                      <a16:creationId xmlns:a16="http://schemas.microsoft.com/office/drawing/2014/main" id="{222EB855-F2BE-4B3B-9E4E-5D06DE47DE4A}"/>
                    </a:ext>
                  </a:extLst>
                </p14:cNvPr>
                <p14:cNvContentPartPr/>
                <p14:nvPr/>
              </p14:nvContentPartPr>
              <p14:xfrm>
                <a:off x="5126520" y="795480"/>
                <a:ext cx="139320" cy="181080"/>
              </p14:xfrm>
            </p:contentPart>
          </mc:Choice>
          <mc:Fallback>
            <p:pic>
              <p:nvPicPr>
                <p:cNvPr id="122" name="Freihand 121">
                  <a:extLst>
                    <a:ext uri="{FF2B5EF4-FFF2-40B4-BE49-F238E27FC236}">
                      <a16:creationId xmlns:a16="http://schemas.microsoft.com/office/drawing/2014/main" id="{222EB855-F2BE-4B3B-9E4E-5D06DE47DE4A}"/>
                    </a:ext>
                  </a:extLst>
                </p:cNvPr>
                <p:cNvPicPr/>
                <p:nvPr/>
              </p:nvPicPr>
              <p:blipFill>
                <a:blip r:embed="rId138"/>
                <a:stretch>
                  <a:fillRect/>
                </a:stretch>
              </p:blipFill>
              <p:spPr>
                <a:xfrm>
                  <a:off x="5122200" y="791160"/>
                  <a:ext cx="147960" cy="189720"/>
                </a:xfrm>
                <a:prstGeom prst="rect">
                  <a:avLst/>
                </a:prstGeom>
              </p:spPr>
            </p:pic>
          </mc:Fallback>
        </mc:AlternateContent>
        <mc:AlternateContent xmlns:mc="http://schemas.openxmlformats.org/markup-compatibility/2006">
          <mc:Choice xmlns:p14="http://schemas.microsoft.com/office/powerpoint/2010/main" Requires="p14">
            <p:contentPart p14:bwMode="auto" r:id="rId139">
              <p14:nvContentPartPr>
                <p14:cNvPr id="123" name="Freihand 122">
                  <a:extLst>
                    <a:ext uri="{FF2B5EF4-FFF2-40B4-BE49-F238E27FC236}">
                      <a16:creationId xmlns:a16="http://schemas.microsoft.com/office/drawing/2014/main" id="{8F7B4087-00BC-4D87-8E2A-58FC7F9D137F}"/>
                    </a:ext>
                  </a:extLst>
                </p14:cNvPr>
                <p14:cNvContentPartPr/>
                <p14:nvPr/>
              </p14:nvContentPartPr>
              <p14:xfrm>
                <a:off x="5291040" y="862440"/>
                <a:ext cx="180000" cy="86040"/>
              </p14:xfrm>
            </p:contentPart>
          </mc:Choice>
          <mc:Fallback>
            <p:pic>
              <p:nvPicPr>
                <p:cNvPr id="123" name="Freihand 122">
                  <a:extLst>
                    <a:ext uri="{FF2B5EF4-FFF2-40B4-BE49-F238E27FC236}">
                      <a16:creationId xmlns:a16="http://schemas.microsoft.com/office/drawing/2014/main" id="{8F7B4087-00BC-4D87-8E2A-58FC7F9D137F}"/>
                    </a:ext>
                  </a:extLst>
                </p:cNvPr>
                <p:cNvPicPr/>
                <p:nvPr/>
              </p:nvPicPr>
              <p:blipFill>
                <a:blip r:embed="rId140"/>
                <a:stretch>
                  <a:fillRect/>
                </a:stretch>
              </p:blipFill>
              <p:spPr>
                <a:xfrm>
                  <a:off x="5286720" y="858120"/>
                  <a:ext cx="188640" cy="94680"/>
                </a:xfrm>
                <a:prstGeom prst="rect">
                  <a:avLst/>
                </a:prstGeom>
              </p:spPr>
            </p:pic>
          </mc:Fallback>
        </mc:AlternateContent>
        <mc:AlternateContent xmlns:mc="http://schemas.openxmlformats.org/markup-compatibility/2006">
          <mc:Choice xmlns:p14="http://schemas.microsoft.com/office/powerpoint/2010/main" Requires="p14">
            <p:contentPart p14:bwMode="auto" r:id="rId141">
              <p14:nvContentPartPr>
                <p14:cNvPr id="124" name="Freihand 123">
                  <a:extLst>
                    <a:ext uri="{FF2B5EF4-FFF2-40B4-BE49-F238E27FC236}">
                      <a16:creationId xmlns:a16="http://schemas.microsoft.com/office/drawing/2014/main" id="{7102D5F9-BD21-4D93-997B-D2CD6F3D4669}"/>
                    </a:ext>
                  </a:extLst>
                </p14:cNvPr>
                <p14:cNvContentPartPr/>
                <p14:nvPr/>
              </p14:nvContentPartPr>
              <p14:xfrm>
                <a:off x="5443680" y="875400"/>
                <a:ext cx="204480" cy="66240"/>
              </p14:xfrm>
            </p:contentPart>
          </mc:Choice>
          <mc:Fallback>
            <p:pic>
              <p:nvPicPr>
                <p:cNvPr id="124" name="Freihand 123">
                  <a:extLst>
                    <a:ext uri="{FF2B5EF4-FFF2-40B4-BE49-F238E27FC236}">
                      <a16:creationId xmlns:a16="http://schemas.microsoft.com/office/drawing/2014/main" id="{7102D5F9-BD21-4D93-997B-D2CD6F3D4669}"/>
                    </a:ext>
                  </a:extLst>
                </p:cNvPr>
                <p:cNvPicPr/>
                <p:nvPr/>
              </p:nvPicPr>
              <p:blipFill>
                <a:blip r:embed="rId142"/>
                <a:stretch>
                  <a:fillRect/>
                </a:stretch>
              </p:blipFill>
              <p:spPr>
                <a:xfrm>
                  <a:off x="5439360" y="871080"/>
                  <a:ext cx="213120" cy="74880"/>
                </a:xfrm>
                <a:prstGeom prst="rect">
                  <a:avLst/>
                </a:prstGeom>
              </p:spPr>
            </p:pic>
          </mc:Fallback>
        </mc:AlternateContent>
        <mc:AlternateContent xmlns:mc="http://schemas.openxmlformats.org/markup-compatibility/2006">
          <mc:Choice xmlns:p14="http://schemas.microsoft.com/office/powerpoint/2010/main" Requires="p14">
            <p:contentPart p14:bwMode="auto" r:id="rId143">
              <p14:nvContentPartPr>
                <p14:cNvPr id="125" name="Freihand 124">
                  <a:extLst>
                    <a:ext uri="{FF2B5EF4-FFF2-40B4-BE49-F238E27FC236}">
                      <a16:creationId xmlns:a16="http://schemas.microsoft.com/office/drawing/2014/main" id="{7E81C962-CA2C-47EC-A353-EE99F7638122}"/>
                    </a:ext>
                  </a:extLst>
                </p14:cNvPr>
                <p14:cNvContentPartPr/>
                <p14:nvPr/>
              </p14:nvContentPartPr>
              <p14:xfrm>
                <a:off x="5682000" y="867480"/>
                <a:ext cx="62280" cy="54720"/>
              </p14:xfrm>
            </p:contentPart>
          </mc:Choice>
          <mc:Fallback>
            <p:pic>
              <p:nvPicPr>
                <p:cNvPr id="125" name="Freihand 124">
                  <a:extLst>
                    <a:ext uri="{FF2B5EF4-FFF2-40B4-BE49-F238E27FC236}">
                      <a16:creationId xmlns:a16="http://schemas.microsoft.com/office/drawing/2014/main" id="{7E81C962-CA2C-47EC-A353-EE99F7638122}"/>
                    </a:ext>
                  </a:extLst>
                </p:cNvPr>
                <p:cNvPicPr/>
                <p:nvPr/>
              </p:nvPicPr>
              <p:blipFill>
                <a:blip r:embed="rId144"/>
                <a:stretch>
                  <a:fillRect/>
                </a:stretch>
              </p:blipFill>
              <p:spPr>
                <a:xfrm>
                  <a:off x="5677680" y="863160"/>
                  <a:ext cx="70920" cy="63360"/>
                </a:xfrm>
                <a:prstGeom prst="rect">
                  <a:avLst/>
                </a:prstGeom>
              </p:spPr>
            </p:pic>
          </mc:Fallback>
        </mc:AlternateContent>
        <mc:AlternateContent xmlns:mc="http://schemas.openxmlformats.org/markup-compatibility/2006">
          <mc:Choice xmlns:p14="http://schemas.microsoft.com/office/powerpoint/2010/main" Requires="p14">
            <p:contentPart p14:bwMode="auto" r:id="rId145">
              <p14:nvContentPartPr>
                <p14:cNvPr id="127" name="Freihand 126">
                  <a:extLst>
                    <a:ext uri="{FF2B5EF4-FFF2-40B4-BE49-F238E27FC236}">
                      <a16:creationId xmlns:a16="http://schemas.microsoft.com/office/drawing/2014/main" id="{147240DA-4827-4E87-8433-F440FC688C62}"/>
                    </a:ext>
                  </a:extLst>
                </p14:cNvPr>
                <p14:cNvContentPartPr/>
                <p14:nvPr/>
              </p14:nvContentPartPr>
              <p14:xfrm>
                <a:off x="3733680" y="1989960"/>
                <a:ext cx="1206720" cy="103320"/>
              </p14:xfrm>
            </p:contentPart>
          </mc:Choice>
          <mc:Fallback>
            <p:pic>
              <p:nvPicPr>
                <p:cNvPr id="127" name="Freihand 126">
                  <a:extLst>
                    <a:ext uri="{FF2B5EF4-FFF2-40B4-BE49-F238E27FC236}">
                      <a16:creationId xmlns:a16="http://schemas.microsoft.com/office/drawing/2014/main" id="{147240DA-4827-4E87-8433-F440FC688C62}"/>
                    </a:ext>
                  </a:extLst>
                </p:cNvPr>
                <p:cNvPicPr/>
                <p:nvPr/>
              </p:nvPicPr>
              <p:blipFill>
                <a:blip r:embed="rId146"/>
                <a:stretch>
                  <a:fillRect/>
                </a:stretch>
              </p:blipFill>
              <p:spPr>
                <a:xfrm>
                  <a:off x="3729360" y="1985640"/>
                  <a:ext cx="1215360" cy="111960"/>
                </a:xfrm>
                <a:prstGeom prst="rect">
                  <a:avLst/>
                </a:prstGeom>
              </p:spPr>
            </p:pic>
          </mc:Fallback>
        </mc:AlternateContent>
        <mc:AlternateContent xmlns:mc="http://schemas.openxmlformats.org/markup-compatibility/2006">
          <mc:Choice xmlns:p14="http://schemas.microsoft.com/office/powerpoint/2010/main" Requires="p14">
            <p:contentPart p14:bwMode="auto" r:id="rId147">
              <p14:nvContentPartPr>
                <p14:cNvPr id="129" name="Freihand 128">
                  <a:extLst>
                    <a:ext uri="{FF2B5EF4-FFF2-40B4-BE49-F238E27FC236}">
                      <a16:creationId xmlns:a16="http://schemas.microsoft.com/office/drawing/2014/main" id="{2EB4FCB8-7833-461E-80CF-A4719CF249B6}"/>
                    </a:ext>
                  </a:extLst>
                </p14:cNvPr>
                <p14:cNvContentPartPr/>
                <p14:nvPr/>
              </p14:nvContentPartPr>
              <p14:xfrm>
                <a:off x="5990520" y="1971240"/>
                <a:ext cx="509760" cy="55800"/>
              </p14:xfrm>
            </p:contentPart>
          </mc:Choice>
          <mc:Fallback>
            <p:pic>
              <p:nvPicPr>
                <p:cNvPr id="129" name="Freihand 128">
                  <a:extLst>
                    <a:ext uri="{FF2B5EF4-FFF2-40B4-BE49-F238E27FC236}">
                      <a16:creationId xmlns:a16="http://schemas.microsoft.com/office/drawing/2014/main" id="{2EB4FCB8-7833-461E-80CF-A4719CF249B6}"/>
                    </a:ext>
                  </a:extLst>
                </p:cNvPr>
                <p:cNvPicPr/>
                <p:nvPr/>
              </p:nvPicPr>
              <p:blipFill>
                <a:blip r:embed="rId148"/>
                <a:stretch>
                  <a:fillRect/>
                </a:stretch>
              </p:blipFill>
              <p:spPr>
                <a:xfrm>
                  <a:off x="5986200" y="1966920"/>
                  <a:ext cx="518400" cy="64440"/>
                </a:xfrm>
                <a:prstGeom prst="rect">
                  <a:avLst/>
                </a:prstGeom>
              </p:spPr>
            </p:pic>
          </mc:Fallback>
        </mc:AlternateContent>
        <mc:AlternateContent xmlns:mc="http://schemas.openxmlformats.org/markup-compatibility/2006">
          <mc:Choice xmlns:p14="http://schemas.microsoft.com/office/powerpoint/2010/main" Requires="p14">
            <p:contentPart p14:bwMode="auto" r:id="rId149">
              <p14:nvContentPartPr>
                <p14:cNvPr id="130" name="Freihand 129">
                  <a:extLst>
                    <a:ext uri="{FF2B5EF4-FFF2-40B4-BE49-F238E27FC236}">
                      <a16:creationId xmlns:a16="http://schemas.microsoft.com/office/drawing/2014/main" id="{CC058E05-13EB-4824-86F4-882B0143C292}"/>
                    </a:ext>
                  </a:extLst>
                </p14:cNvPr>
                <p14:cNvContentPartPr/>
                <p14:nvPr/>
              </p14:nvContentPartPr>
              <p14:xfrm>
                <a:off x="4497240" y="1146480"/>
                <a:ext cx="1510920" cy="782280"/>
              </p14:xfrm>
            </p:contentPart>
          </mc:Choice>
          <mc:Fallback>
            <p:pic>
              <p:nvPicPr>
                <p:cNvPr id="130" name="Freihand 129">
                  <a:extLst>
                    <a:ext uri="{FF2B5EF4-FFF2-40B4-BE49-F238E27FC236}">
                      <a16:creationId xmlns:a16="http://schemas.microsoft.com/office/drawing/2014/main" id="{CC058E05-13EB-4824-86F4-882B0143C292}"/>
                    </a:ext>
                  </a:extLst>
                </p:cNvPr>
                <p:cNvPicPr/>
                <p:nvPr/>
              </p:nvPicPr>
              <p:blipFill>
                <a:blip r:embed="rId150"/>
                <a:stretch>
                  <a:fillRect/>
                </a:stretch>
              </p:blipFill>
              <p:spPr>
                <a:xfrm>
                  <a:off x="4492920" y="1142160"/>
                  <a:ext cx="1519560" cy="790920"/>
                </a:xfrm>
                <a:prstGeom prst="rect">
                  <a:avLst/>
                </a:prstGeom>
              </p:spPr>
            </p:pic>
          </mc:Fallback>
        </mc:AlternateContent>
        <mc:AlternateContent xmlns:mc="http://schemas.openxmlformats.org/markup-compatibility/2006">
          <mc:Choice xmlns:p14="http://schemas.microsoft.com/office/powerpoint/2010/main" Requires="p14">
            <p:contentPart p14:bwMode="auto" r:id="rId151">
              <p14:nvContentPartPr>
                <p14:cNvPr id="132" name="Freihand 131">
                  <a:extLst>
                    <a:ext uri="{FF2B5EF4-FFF2-40B4-BE49-F238E27FC236}">
                      <a16:creationId xmlns:a16="http://schemas.microsoft.com/office/drawing/2014/main" id="{BF548197-599A-4A1E-A3B9-E60CFBF3E012}"/>
                    </a:ext>
                  </a:extLst>
                </p14:cNvPr>
                <p14:cNvContentPartPr/>
                <p14:nvPr/>
              </p14:nvContentPartPr>
              <p14:xfrm>
                <a:off x="5901960" y="914280"/>
                <a:ext cx="208440" cy="149760"/>
              </p14:xfrm>
            </p:contentPart>
          </mc:Choice>
          <mc:Fallback>
            <p:pic>
              <p:nvPicPr>
                <p:cNvPr id="132" name="Freihand 131">
                  <a:extLst>
                    <a:ext uri="{FF2B5EF4-FFF2-40B4-BE49-F238E27FC236}">
                      <a16:creationId xmlns:a16="http://schemas.microsoft.com/office/drawing/2014/main" id="{BF548197-599A-4A1E-A3B9-E60CFBF3E012}"/>
                    </a:ext>
                  </a:extLst>
                </p:cNvPr>
                <p:cNvPicPr/>
                <p:nvPr/>
              </p:nvPicPr>
              <p:blipFill>
                <a:blip r:embed="rId152"/>
                <a:stretch>
                  <a:fillRect/>
                </a:stretch>
              </p:blipFill>
              <p:spPr>
                <a:xfrm>
                  <a:off x="5897640" y="909960"/>
                  <a:ext cx="217080" cy="158400"/>
                </a:xfrm>
                <a:prstGeom prst="rect">
                  <a:avLst/>
                </a:prstGeom>
              </p:spPr>
            </p:pic>
          </mc:Fallback>
        </mc:AlternateContent>
        <mc:AlternateContent xmlns:mc="http://schemas.openxmlformats.org/markup-compatibility/2006">
          <mc:Choice xmlns:p14="http://schemas.microsoft.com/office/powerpoint/2010/main" Requires="p14">
            <p:contentPart p14:bwMode="auto" r:id="rId153">
              <p14:nvContentPartPr>
                <p14:cNvPr id="133" name="Freihand 132">
                  <a:extLst>
                    <a:ext uri="{FF2B5EF4-FFF2-40B4-BE49-F238E27FC236}">
                      <a16:creationId xmlns:a16="http://schemas.microsoft.com/office/drawing/2014/main" id="{A43E28A1-0878-4BB3-ABF4-7EF73AD91849}"/>
                    </a:ext>
                  </a:extLst>
                </p14:cNvPr>
                <p14:cNvContentPartPr/>
                <p14:nvPr/>
              </p14:nvContentPartPr>
              <p14:xfrm>
                <a:off x="6146040" y="835440"/>
                <a:ext cx="322920" cy="197640"/>
              </p14:xfrm>
            </p:contentPart>
          </mc:Choice>
          <mc:Fallback>
            <p:pic>
              <p:nvPicPr>
                <p:cNvPr id="133" name="Freihand 132">
                  <a:extLst>
                    <a:ext uri="{FF2B5EF4-FFF2-40B4-BE49-F238E27FC236}">
                      <a16:creationId xmlns:a16="http://schemas.microsoft.com/office/drawing/2014/main" id="{A43E28A1-0878-4BB3-ABF4-7EF73AD91849}"/>
                    </a:ext>
                  </a:extLst>
                </p:cNvPr>
                <p:cNvPicPr/>
                <p:nvPr/>
              </p:nvPicPr>
              <p:blipFill>
                <a:blip r:embed="rId154"/>
                <a:stretch>
                  <a:fillRect/>
                </a:stretch>
              </p:blipFill>
              <p:spPr>
                <a:xfrm>
                  <a:off x="6141720" y="831120"/>
                  <a:ext cx="331560" cy="206280"/>
                </a:xfrm>
                <a:prstGeom prst="rect">
                  <a:avLst/>
                </a:prstGeom>
              </p:spPr>
            </p:pic>
          </mc:Fallback>
        </mc:AlternateContent>
        <mc:AlternateContent xmlns:mc="http://schemas.openxmlformats.org/markup-compatibility/2006">
          <mc:Choice xmlns:p14="http://schemas.microsoft.com/office/powerpoint/2010/main" Requires="p14">
            <p:contentPart p14:bwMode="auto" r:id="rId155">
              <p14:nvContentPartPr>
                <p14:cNvPr id="134" name="Freihand 133">
                  <a:extLst>
                    <a:ext uri="{FF2B5EF4-FFF2-40B4-BE49-F238E27FC236}">
                      <a16:creationId xmlns:a16="http://schemas.microsoft.com/office/drawing/2014/main" id="{D7BF8227-9D03-41EC-94DB-3C6E5991C3BB}"/>
                    </a:ext>
                  </a:extLst>
                </p14:cNvPr>
                <p14:cNvContentPartPr/>
                <p14:nvPr/>
              </p14:nvContentPartPr>
              <p14:xfrm>
                <a:off x="6477600" y="994560"/>
                <a:ext cx="1080" cy="5400"/>
              </p14:xfrm>
            </p:contentPart>
          </mc:Choice>
          <mc:Fallback>
            <p:pic>
              <p:nvPicPr>
                <p:cNvPr id="134" name="Freihand 133">
                  <a:extLst>
                    <a:ext uri="{FF2B5EF4-FFF2-40B4-BE49-F238E27FC236}">
                      <a16:creationId xmlns:a16="http://schemas.microsoft.com/office/drawing/2014/main" id="{D7BF8227-9D03-41EC-94DB-3C6E5991C3BB}"/>
                    </a:ext>
                  </a:extLst>
                </p:cNvPr>
                <p:cNvPicPr/>
                <p:nvPr/>
              </p:nvPicPr>
              <p:blipFill>
                <a:blip r:embed="rId156"/>
                <a:stretch>
                  <a:fillRect/>
                </a:stretch>
              </p:blipFill>
              <p:spPr>
                <a:xfrm>
                  <a:off x="6473280" y="990240"/>
                  <a:ext cx="9720" cy="14040"/>
                </a:xfrm>
                <a:prstGeom prst="rect">
                  <a:avLst/>
                </a:prstGeom>
              </p:spPr>
            </p:pic>
          </mc:Fallback>
        </mc:AlternateContent>
        <mc:AlternateContent xmlns:mc="http://schemas.openxmlformats.org/markup-compatibility/2006">
          <mc:Choice xmlns:p14="http://schemas.microsoft.com/office/powerpoint/2010/main" Requires="p14">
            <p:contentPart p14:bwMode="auto" r:id="rId157">
              <p14:nvContentPartPr>
                <p14:cNvPr id="135" name="Freihand 134">
                  <a:extLst>
                    <a:ext uri="{FF2B5EF4-FFF2-40B4-BE49-F238E27FC236}">
                      <a16:creationId xmlns:a16="http://schemas.microsoft.com/office/drawing/2014/main" id="{FE4396C8-E80F-4F96-B782-7881B7A09C2A}"/>
                    </a:ext>
                  </a:extLst>
                </p14:cNvPr>
                <p14:cNvContentPartPr/>
                <p14:nvPr/>
              </p14:nvContentPartPr>
              <p14:xfrm>
                <a:off x="6476160" y="772800"/>
                <a:ext cx="680040" cy="221040"/>
              </p14:xfrm>
            </p:contentPart>
          </mc:Choice>
          <mc:Fallback>
            <p:pic>
              <p:nvPicPr>
                <p:cNvPr id="135" name="Freihand 134">
                  <a:extLst>
                    <a:ext uri="{FF2B5EF4-FFF2-40B4-BE49-F238E27FC236}">
                      <a16:creationId xmlns:a16="http://schemas.microsoft.com/office/drawing/2014/main" id="{FE4396C8-E80F-4F96-B782-7881B7A09C2A}"/>
                    </a:ext>
                  </a:extLst>
                </p:cNvPr>
                <p:cNvPicPr/>
                <p:nvPr/>
              </p:nvPicPr>
              <p:blipFill>
                <a:blip r:embed="rId158"/>
                <a:stretch>
                  <a:fillRect/>
                </a:stretch>
              </p:blipFill>
              <p:spPr>
                <a:xfrm>
                  <a:off x="6471840" y="768480"/>
                  <a:ext cx="688680" cy="229680"/>
                </a:xfrm>
                <a:prstGeom prst="rect">
                  <a:avLst/>
                </a:prstGeom>
              </p:spPr>
            </p:pic>
          </mc:Fallback>
        </mc:AlternateContent>
        <mc:AlternateContent xmlns:mc="http://schemas.openxmlformats.org/markup-compatibility/2006">
          <mc:Choice xmlns:p14="http://schemas.microsoft.com/office/powerpoint/2010/main" Requires="p14">
            <p:contentPart p14:bwMode="auto" r:id="rId159">
              <p14:nvContentPartPr>
                <p14:cNvPr id="136" name="Freihand 135">
                  <a:extLst>
                    <a:ext uri="{FF2B5EF4-FFF2-40B4-BE49-F238E27FC236}">
                      <a16:creationId xmlns:a16="http://schemas.microsoft.com/office/drawing/2014/main" id="{9D9CFB94-145E-4718-921C-F9BBFFFF0261}"/>
                    </a:ext>
                  </a:extLst>
                </p14:cNvPr>
                <p14:cNvContentPartPr/>
                <p14:nvPr/>
              </p14:nvContentPartPr>
              <p14:xfrm>
                <a:off x="7294080" y="831840"/>
                <a:ext cx="229320" cy="105480"/>
              </p14:xfrm>
            </p:contentPart>
          </mc:Choice>
          <mc:Fallback>
            <p:pic>
              <p:nvPicPr>
                <p:cNvPr id="136" name="Freihand 135">
                  <a:extLst>
                    <a:ext uri="{FF2B5EF4-FFF2-40B4-BE49-F238E27FC236}">
                      <a16:creationId xmlns:a16="http://schemas.microsoft.com/office/drawing/2014/main" id="{9D9CFB94-145E-4718-921C-F9BBFFFF0261}"/>
                    </a:ext>
                  </a:extLst>
                </p:cNvPr>
                <p:cNvPicPr/>
                <p:nvPr/>
              </p:nvPicPr>
              <p:blipFill>
                <a:blip r:embed="rId160"/>
                <a:stretch>
                  <a:fillRect/>
                </a:stretch>
              </p:blipFill>
              <p:spPr>
                <a:xfrm>
                  <a:off x="7289760" y="827520"/>
                  <a:ext cx="237960" cy="114120"/>
                </a:xfrm>
                <a:prstGeom prst="rect">
                  <a:avLst/>
                </a:prstGeom>
              </p:spPr>
            </p:pic>
          </mc:Fallback>
        </mc:AlternateContent>
        <mc:AlternateContent xmlns:mc="http://schemas.openxmlformats.org/markup-compatibility/2006">
          <mc:Choice xmlns:p14="http://schemas.microsoft.com/office/powerpoint/2010/main" Requires="p14">
            <p:contentPart p14:bwMode="auto" r:id="rId161">
              <p14:nvContentPartPr>
                <p14:cNvPr id="137" name="Freihand 136">
                  <a:extLst>
                    <a:ext uri="{FF2B5EF4-FFF2-40B4-BE49-F238E27FC236}">
                      <a16:creationId xmlns:a16="http://schemas.microsoft.com/office/drawing/2014/main" id="{4346C751-86D1-400C-9388-90B5B42078AD}"/>
                    </a:ext>
                  </a:extLst>
                </p14:cNvPr>
                <p14:cNvContentPartPr/>
                <p14:nvPr/>
              </p14:nvContentPartPr>
              <p14:xfrm>
                <a:off x="7517280" y="832560"/>
                <a:ext cx="118800" cy="77400"/>
              </p14:xfrm>
            </p:contentPart>
          </mc:Choice>
          <mc:Fallback>
            <p:pic>
              <p:nvPicPr>
                <p:cNvPr id="137" name="Freihand 136">
                  <a:extLst>
                    <a:ext uri="{FF2B5EF4-FFF2-40B4-BE49-F238E27FC236}">
                      <a16:creationId xmlns:a16="http://schemas.microsoft.com/office/drawing/2014/main" id="{4346C751-86D1-400C-9388-90B5B42078AD}"/>
                    </a:ext>
                  </a:extLst>
                </p:cNvPr>
                <p:cNvPicPr/>
                <p:nvPr/>
              </p:nvPicPr>
              <p:blipFill>
                <a:blip r:embed="rId162"/>
                <a:stretch>
                  <a:fillRect/>
                </a:stretch>
              </p:blipFill>
              <p:spPr>
                <a:xfrm>
                  <a:off x="7512960" y="828240"/>
                  <a:ext cx="127440" cy="86040"/>
                </a:xfrm>
                <a:prstGeom prst="rect">
                  <a:avLst/>
                </a:prstGeom>
              </p:spPr>
            </p:pic>
          </mc:Fallback>
        </mc:AlternateContent>
        <mc:AlternateContent xmlns:mc="http://schemas.openxmlformats.org/markup-compatibility/2006">
          <mc:Choice xmlns:p14="http://schemas.microsoft.com/office/powerpoint/2010/main" Requires="p14">
            <p:contentPart p14:bwMode="auto" r:id="rId163">
              <p14:nvContentPartPr>
                <p14:cNvPr id="138" name="Freihand 137">
                  <a:extLst>
                    <a:ext uri="{FF2B5EF4-FFF2-40B4-BE49-F238E27FC236}">
                      <a16:creationId xmlns:a16="http://schemas.microsoft.com/office/drawing/2014/main" id="{55B65904-3476-4A0C-8E2A-768030953D0E}"/>
                    </a:ext>
                  </a:extLst>
                </p14:cNvPr>
                <p14:cNvContentPartPr/>
                <p14:nvPr/>
              </p14:nvContentPartPr>
              <p14:xfrm>
                <a:off x="7636440" y="743280"/>
                <a:ext cx="156240" cy="143280"/>
              </p14:xfrm>
            </p:contentPart>
          </mc:Choice>
          <mc:Fallback>
            <p:pic>
              <p:nvPicPr>
                <p:cNvPr id="138" name="Freihand 137">
                  <a:extLst>
                    <a:ext uri="{FF2B5EF4-FFF2-40B4-BE49-F238E27FC236}">
                      <a16:creationId xmlns:a16="http://schemas.microsoft.com/office/drawing/2014/main" id="{55B65904-3476-4A0C-8E2A-768030953D0E}"/>
                    </a:ext>
                  </a:extLst>
                </p:cNvPr>
                <p:cNvPicPr/>
                <p:nvPr/>
              </p:nvPicPr>
              <p:blipFill>
                <a:blip r:embed="rId164"/>
                <a:stretch>
                  <a:fillRect/>
                </a:stretch>
              </p:blipFill>
              <p:spPr>
                <a:xfrm>
                  <a:off x="7632120" y="738960"/>
                  <a:ext cx="164880" cy="151920"/>
                </a:xfrm>
                <a:prstGeom prst="rect">
                  <a:avLst/>
                </a:prstGeom>
              </p:spPr>
            </p:pic>
          </mc:Fallback>
        </mc:AlternateContent>
        <mc:AlternateContent xmlns:mc="http://schemas.openxmlformats.org/markup-compatibility/2006">
          <mc:Choice xmlns:p14="http://schemas.microsoft.com/office/powerpoint/2010/main" Requires="p14">
            <p:contentPart p14:bwMode="auto" r:id="rId165">
              <p14:nvContentPartPr>
                <p14:cNvPr id="139" name="Freihand 138">
                  <a:extLst>
                    <a:ext uri="{FF2B5EF4-FFF2-40B4-BE49-F238E27FC236}">
                      <a16:creationId xmlns:a16="http://schemas.microsoft.com/office/drawing/2014/main" id="{2CB3BA44-D25F-4E5E-9007-1FD0B68C4927}"/>
                    </a:ext>
                  </a:extLst>
                </p14:cNvPr>
                <p14:cNvContentPartPr/>
                <p14:nvPr/>
              </p14:nvContentPartPr>
              <p14:xfrm>
                <a:off x="7766040" y="811680"/>
                <a:ext cx="94680" cy="96120"/>
              </p14:xfrm>
            </p:contentPart>
          </mc:Choice>
          <mc:Fallback>
            <p:pic>
              <p:nvPicPr>
                <p:cNvPr id="139" name="Freihand 138">
                  <a:extLst>
                    <a:ext uri="{FF2B5EF4-FFF2-40B4-BE49-F238E27FC236}">
                      <a16:creationId xmlns:a16="http://schemas.microsoft.com/office/drawing/2014/main" id="{2CB3BA44-D25F-4E5E-9007-1FD0B68C4927}"/>
                    </a:ext>
                  </a:extLst>
                </p:cNvPr>
                <p:cNvPicPr/>
                <p:nvPr/>
              </p:nvPicPr>
              <p:blipFill>
                <a:blip r:embed="rId166"/>
                <a:stretch>
                  <a:fillRect/>
                </a:stretch>
              </p:blipFill>
              <p:spPr>
                <a:xfrm>
                  <a:off x="7761720" y="807360"/>
                  <a:ext cx="103320" cy="104760"/>
                </a:xfrm>
                <a:prstGeom prst="rect">
                  <a:avLst/>
                </a:prstGeom>
              </p:spPr>
            </p:pic>
          </mc:Fallback>
        </mc:AlternateContent>
        <mc:AlternateContent xmlns:mc="http://schemas.openxmlformats.org/markup-compatibility/2006">
          <mc:Choice xmlns:p14="http://schemas.microsoft.com/office/powerpoint/2010/main" Requires="p14">
            <p:contentPart p14:bwMode="auto" r:id="rId167">
              <p14:nvContentPartPr>
                <p14:cNvPr id="140" name="Freihand 139">
                  <a:extLst>
                    <a:ext uri="{FF2B5EF4-FFF2-40B4-BE49-F238E27FC236}">
                      <a16:creationId xmlns:a16="http://schemas.microsoft.com/office/drawing/2014/main" id="{21E4BBC7-F98C-40D7-B0A7-3F61872907E0}"/>
                    </a:ext>
                  </a:extLst>
                </p14:cNvPr>
                <p14:cNvContentPartPr/>
                <p14:nvPr/>
              </p14:nvContentPartPr>
              <p14:xfrm>
                <a:off x="7839840" y="711600"/>
                <a:ext cx="77400" cy="194760"/>
              </p14:xfrm>
            </p:contentPart>
          </mc:Choice>
          <mc:Fallback>
            <p:pic>
              <p:nvPicPr>
                <p:cNvPr id="140" name="Freihand 139">
                  <a:extLst>
                    <a:ext uri="{FF2B5EF4-FFF2-40B4-BE49-F238E27FC236}">
                      <a16:creationId xmlns:a16="http://schemas.microsoft.com/office/drawing/2014/main" id="{21E4BBC7-F98C-40D7-B0A7-3F61872907E0}"/>
                    </a:ext>
                  </a:extLst>
                </p:cNvPr>
                <p:cNvPicPr/>
                <p:nvPr/>
              </p:nvPicPr>
              <p:blipFill>
                <a:blip r:embed="rId168"/>
                <a:stretch>
                  <a:fillRect/>
                </a:stretch>
              </p:blipFill>
              <p:spPr>
                <a:xfrm>
                  <a:off x="7835520" y="707280"/>
                  <a:ext cx="86040" cy="203400"/>
                </a:xfrm>
                <a:prstGeom prst="rect">
                  <a:avLst/>
                </a:prstGeom>
              </p:spPr>
            </p:pic>
          </mc:Fallback>
        </mc:AlternateContent>
        <mc:AlternateContent xmlns:mc="http://schemas.openxmlformats.org/markup-compatibility/2006">
          <mc:Choice xmlns:p14="http://schemas.microsoft.com/office/powerpoint/2010/main" Requires="p14">
            <p:contentPart p14:bwMode="auto" r:id="rId169">
              <p14:nvContentPartPr>
                <p14:cNvPr id="141" name="Freihand 140">
                  <a:extLst>
                    <a:ext uri="{FF2B5EF4-FFF2-40B4-BE49-F238E27FC236}">
                      <a16:creationId xmlns:a16="http://schemas.microsoft.com/office/drawing/2014/main" id="{B22271E4-0BC9-46A1-A6C6-C117BFFBC189}"/>
                    </a:ext>
                  </a:extLst>
                </p14:cNvPr>
                <p14:cNvContentPartPr/>
                <p14:nvPr/>
              </p14:nvContentPartPr>
              <p14:xfrm>
                <a:off x="7492080" y="679560"/>
                <a:ext cx="108720" cy="29520"/>
              </p14:xfrm>
            </p:contentPart>
          </mc:Choice>
          <mc:Fallback>
            <p:pic>
              <p:nvPicPr>
                <p:cNvPr id="141" name="Freihand 140">
                  <a:extLst>
                    <a:ext uri="{FF2B5EF4-FFF2-40B4-BE49-F238E27FC236}">
                      <a16:creationId xmlns:a16="http://schemas.microsoft.com/office/drawing/2014/main" id="{B22271E4-0BC9-46A1-A6C6-C117BFFBC189}"/>
                    </a:ext>
                  </a:extLst>
                </p:cNvPr>
                <p:cNvPicPr/>
                <p:nvPr/>
              </p:nvPicPr>
              <p:blipFill>
                <a:blip r:embed="rId170"/>
                <a:stretch>
                  <a:fillRect/>
                </a:stretch>
              </p:blipFill>
              <p:spPr>
                <a:xfrm>
                  <a:off x="7487760" y="675240"/>
                  <a:ext cx="117360" cy="38160"/>
                </a:xfrm>
                <a:prstGeom prst="rect">
                  <a:avLst/>
                </a:prstGeom>
              </p:spPr>
            </p:pic>
          </mc:Fallback>
        </mc:AlternateContent>
        <mc:AlternateContent xmlns:mc="http://schemas.openxmlformats.org/markup-compatibility/2006">
          <mc:Choice xmlns:p14="http://schemas.microsoft.com/office/powerpoint/2010/main" Requires="p14">
            <p:contentPart p14:bwMode="auto" r:id="rId171">
              <p14:nvContentPartPr>
                <p14:cNvPr id="142" name="Freihand 141">
                  <a:extLst>
                    <a:ext uri="{FF2B5EF4-FFF2-40B4-BE49-F238E27FC236}">
                      <a16:creationId xmlns:a16="http://schemas.microsoft.com/office/drawing/2014/main" id="{87533AA6-D753-4239-AF4C-CD00577703D4}"/>
                    </a:ext>
                  </a:extLst>
                </p14:cNvPr>
                <p14:cNvContentPartPr/>
                <p14:nvPr/>
              </p14:nvContentPartPr>
              <p14:xfrm>
                <a:off x="8061960" y="787920"/>
                <a:ext cx="191880" cy="122040"/>
              </p14:xfrm>
            </p:contentPart>
          </mc:Choice>
          <mc:Fallback>
            <p:pic>
              <p:nvPicPr>
                <p:cNvPr id="142" name="Freihand 141">
                  <a:extLst>
                    <a:ext uri="{FF2B5EF4-FFF2-40B4-BE49-F238E27FC236}">
                      <a16:creationId xmlns:a16="http://schemas.microsoft.com/office/drawing/2014/main" id="{87533AA6-D753-4239-AF4C-CD00577703D4}"/>
                    </a:ext>
                  </a:extLst>
                </p:cNvPr>
                <p:cNvPicPr/>
                <p:nvPr/>
              </p:nvPicPr>
              <p:blipFill>
                <a:blip r:embed="rId172"/>
                <a:stretch>
                  <a:fillRect/>
                </a:stretch>
              </p:blipFill>
              <p:spPr>
                <a:xfrm>
                  <a:off x="8057640" y="783600"/>
                  <a:ext cx="200520" cy="130680"/>
                </a:xfrm>
                <a:prstGeom prst="rect">
                  <a:avLst/>
                </a:prstGeom>
              </p:spPr>
            </p:pic>
          </mc:Fallback>
        </mc:AlternateContent>
        <mc:AlternateContent xmlns:mc="http://schemas.openxmlformats.org/markup-compatibility/2006">
          <mc:Choice xmlns:p14="http://schemas.microsoft.com/office/powerpoint/2010/main" Requires="p14">
            <p:contentPart p14:bwMode="auto" r:id="rId173">
              <p14:nvContentPartPr>
                <p14:cNvPr id="143" name="Freihand 142">
                  <a:extLst>
                    <a:ext uri="{FF2B5EF4-FFF2-40B4-BE49-F238E27FC236}">
                      <a16:creationId xmlns:a16="http://schemas.microsoft.com/office/drawing/2014/main" id="{CF1FADE6-B942-4D6C-8B05-D039E8FB3E87}"/>
                    </a:ext>
                  </a:extLst>
                </p14:cNvPr>
                <p14:cNvContentPartPr/>
                <p14:nvPr/>
              </p14:nvContentPartPr>
              <p14:xfrm>
                <a:off x="8241960" y="686760"/>
                <a:ext cx="221760" cy="182520"/>
              </p14:xfrm>
            </p:contentPart>
          </mc:Choice>
          <mc:Fallback>
            <p:pic>
              <p:nvPicPr>
                <p:cNvPr id="143" name="Freihand 142">
                  <a:extLst>
                    <a:ext uri="{FF2B5EF4-FFF2-40B4-BE49-F238E27FC236}">
                      <a16:creationId xmlns:a16="http://schemas.microsoft.com/office/drawing/2014/main" id="{CF1FADE6-B942-4D6C-8B05-D039E8FB3E87}"/>
                    </a:ext>
                  </a:extLst>
                </p:cNvPr>
                <p:cNvPicPr/>
                <p:nvPr/>
              </p:nvPicPr>
              <p:blipFill>
                <a:blip r:embed="rId174"/>
                <a:stretch>
                  <a:fillRect/>
                </a:stretch>
              </p:blipFill>
              <p:spPr>
                <a:xfrm>
                  <a:off x="8237640" y="682440"/>
                  <a:ext cx="230400" cy="191160"/>
                </a:xfrm>
                <a:prstGeom prst="rect">
                  <a:avLst/>
                </a:prstGeom>
              </p:spPr>
            </p:pic>
          </mc:Fallback>
        </mc:AlternateContent>
        <mc:AlternateContent xmlns:mc="http://schemas.openxmlformats.org/markup-compatibility/2006">
          <mc:Choice xmlns:p14="http://schemas.microsoft.com/office/powerpoint/2010/main" Requires="p14">
            <p:contentPart p14:bwMode="auto" r:id="rId175">
              <p14:nvContentPartPr>
                <p14:cNvPr id="144" name="Freihand 143">
                  <a:extLst>
                    <a:ext uri="{FF2B5EF4-FFF2-40B4-BE49-F238E27FC236}">
                      <a16:creationId xmlns:a16="http://schemas.microsoft.com/office/drawing/2014/main" id="{F5AF56FE-05A8-4F9C-8042-48E57A9D96A2}"/>
                    </a:ext>
                  </a:extLst>
                </p14:cNvPr>
                <p14:cNvContentPartPr/>
                <p14:nvPr/>
              </p14:nvContentPartPr>
              <p14:xfrm>
                <a:off x="8672880" y="757680"/>
                <a:ext cx="329400" cy="93600"/>
              </p14:xfrm>
            </p:contentPart>
          </mc:Choice>
          <mc:Fallback>
            <p:pic>
              <p:nvPicPr>
                <p:cNvPr id="144" name="Freihand 143">
                  <a:extLst>
                    <a:ext uri="{FF2B5EF4-FFF2-40B4-BE49-F238E27FC236}">
                      <a16:creationId xmlns:a16="http://schemas.microsoft.com/office/drawing/2014/main" id="{F5AF56FE-05A8-4F9C-8042-48E57A9D96A2}"/>
                    </a:ext>
                  </a:extLst>
                </p:cNvPr>
                <p:cNvPicPr/>
                <p:nvPr/>
              </p:nvPicPr>
              <p:blipFill>
                <a:blip r:embed="rId176"/>
                <a:stretch>
                  <a:fillRect/>
                </a:stretch>
              </p:blipFill>
              <p:spPr>
                <a:xfrm>
                  <a:off x="8668560" y="753360"/>
                  <a:ext cx="338040" cy="102240"/>
                </a:xfrm>
                <a:prstGeom prst="rect">
                  <a:avLst/>
                </a:prstGeom>
              </p:spPr>
            </p:pic>
          </mc:Fallback>
        </mc:AlternateContent>
        <mc:AlternateContent xmlns:mc="http://schemas.openxmlformats.org/markup-compatibility/2006">
          <mc:Choice xmlns:p14="http://schemas.microsoft.com/office/powerpoint/2010/main" Requires="p14">
            <p:contentPart p14:bwMode="auto" r:id="rId177">
              <p14:nvContentPartPr>
                <p14:cNvPr id="145" name="Freihand 144">
                  <a:extLst>
                    <a:ext uri="{FF2B5EF4-FFF2-40B4-BE49-F238E27FC236}">
                      <a16:creationId xmlns:a16="http://schemas.microsoft.com/office/drawing/2014/main" id="{39BAE08A-7102-4553-8A68-0C0E74E21C9A}"/>
                    </a:ext>
                  </a:extLst>
                </p14:cNvPr>
                <p14:cNvContentPartPr/>
                <p14:nvPr/>
              </p14:nvContentPartPr>
              <p14:xfrm>
                <a:off x="9123960" y="746520"/>
                <a:ext cx="142200" cy="77400"/>
              </p14:xfrm>
            </p:contentPart>
          </mc:Choice>
          <mc:Fallback>
            <p:pic>
              <p:nvPicPr>
                <p:cNvPr id="145" name="Freihand 144">
                  <a:extLst>
                    <a:ext uri="{FF2B5EF4-FFF2-40B4-BE49-F238E27FC236}">
                      <a16:creationId xmlns:a16="http://schemas.microsoft.com/office/drawing/2014/main" id="{39BAE08A-7102-4553-8A68-0C0E74E21C9A}"/>
                    </a:ext>
                  </a:extLst>
                </p:cNvPr>
                <p:cNvPicPr/>
                <p:nvPr/>
              </p:nvPicPr>
              <p:blipFill>
                <a:blip r:embed="rId178"/>
                <a:stretch>
                  <a:fillRect/>
                </a:stretch>
              </p:blipFill>
              <p:spPr>
                <a:xfrm>
                  <a:off x="9119640" y="742200"/>
                  <a:ext cx="150840" cy="86040"/>
                </a:xfrm>
                <a:prstGeom prst="rect">
                  <a:avLst/>
                </a:prstGeom>
              </p:spPr>
            </p:pic>
          </mc:Fallback>
        </mc:AlternateContent>
        <mc:AlternateContent xmlns:mc="http://schemas.openxmlformats.org/markup-compatibility/2006">
          <mc:Choice xmlns:p14="http://schemas.microsoft.com/office/powerpoint/2010/main" Requires="p14">
            <p:contentPart p14:bwMode="auto" r:id="rId179">
              <p14:nvContentPartPr>
                <p14:cNvPr id="146" name="Freihand 145">
                  <a:extLst>
                    <a:ext uri="{FF2B5EF4-FFF2-40B4-BE49-F238E27FC236}">
                      <a16:creationId xmlns:a16="http://schemas.microsoft.com/office/drawing/2014/main" id="{853230F1-15A1-4038-B7DF-99AE5C379692}"/>
                    </a:ext>
                  </a:extLst>
                </p14:cNvPr>
                <p14:cNvContentPartPr/>
                <p14:nvPr/>
              </p14:nvContentPartPr>
              <p14:xfrm>
                <a:off x="9260760" y="727080"/>
                <a:ext cx="183960" cy="76680"/>
              </p14:xfrm>
            </p:contentPart>
          </mc:Choice>
          <mc:Fallback>
            <p:pic>
              <p:nvPicPr>
                <p:cNvPr id="146" name="Freihand 145">
                  <a:extLst>
                    <a:ext uri="{FF2B5EF4-FFF2-40B4-BE49-F238E27FC236}">
                      <a16:creationId xmlns:a16="http://schemas.microsoft.com/office/drawing/2014/main" id="{853230F1-15A1-4038-B7DF-99AE5C379692}"/>
                    </a:ext>
                  </a:extLst>
                </p:cNvPr>
                <p:cNvPicPr/>
                <p:nvPr/>
              </p:nvPicPr>
              <p:blipFill>
                <a:blip r:embed="rId180"/>
                <a:stretch>
                  <a:fillRect/>
                </a:stretch>
              </p:blipFill>
              <p:spPr>
                <a:xfrm>
                  <a:off x="9256440" y="722760"/>
                  <a:ext cx="192600" cy="85320"/>
                </a:xfrm>
                <a:prstGeom prst="rect">
                  <a:avLst/>
                </a:prstGeom>
              </p:spPr>
            </p:pic>
          </mc:Fallback>
        </mc:AlternateContent>
        <mc:AlternateContent xmlns:mc="http://schemas.openxmlformats.org/markup-compatibility/2006">
          <mc:Choice xmlns:p14="http://schemas.microsoft.com/office/powerpoint/2010/main" Requires="p14">
            <p:contentPart p14:bwMode="auto" r:id="rId181">
              <p14:nvContentPartPr>
                <p14:cNvPr id="147" name="Freihand 146">
                  <a:extLst>
                    <a:ext uri="{FF2B5EF4-FFF2-40B4-BE49-F238E27FC236}">
                      <a16:creationId xmlns:a16="http://schemas.microsoft.com/office/drawing/2014/main" id="{55D79594-1100-4BB4-AB91-83FCC0876B55}"/>
                    </a:ext>
                  </a:extLst>
                </p14:cNvPr>
                <p14:cNvContentPartPr/>
                <p14:nvPr/>
              </p14:nvContentPartPr>
              <p14:xfrm>
                <a:off x="9437160" y="575160"/>
                <a:ext cx="204120" cy="228960"/>
              </p14:xfrm>
            </p:contentPart>
          </mc:Choice>
          <mc:Fallback>
            <p:pic>
              <p:nvPicPr>
                <p:cNvPr id="147" name="Freihand 146">
                  <a:extLst>
                    <a:ext uri="{FF2B5EF4-FFF2-40B4-BE49-F238E27FC236}">
                      <a16:creationId xmlns:a16="http://schemas.microsoft.com/office/drawing/2014/main" id="{55D79594-1100-4BB4-AB91-83FCC0876B55}"/>
                    </a:ext>
                  </a:extLst>
                </p:cNvPr>
                <p:cNvPicPr/>
                <p:nvPr/>
              </p:nvPicPr>
              <p:blipFill>
                <a:blip r:embed="rId182"/>
                <a:stretch>
                  <a:fillRect/>
                </a:stretch>
              </p:blipFill>
              <p:spPr>
                <a:xfrm>
                  <a:off x="9432840" y="570840"/>
                  <a:ext cx="212760" cy="237600"/>
                </a:xfrm>
                <a:prstGeom prst="rect">
                  <a:avLst/>
                </a:prstGeom>
              </p:spPr>
            </p:pic>
          </mc:Fallback>
        </mc:AlternateContent>
        <mc:AlternateContent xmlns:mc="http://schemas.openxmlformats.org/markup-compatibility/2006">
          <mc:Choice xmlns:p14="http://schemas.microsoft.com/office/powerpoint/2010/main" Requires="p14">
            <p:contentPart p14:bwMode="auto" r:id="rId183">
              <p14:nvContentPartPr>
                <p14:cNvPr id="149" name="Freihand 148">
                  <a:extLst>
                    <a:ext uri="{FF2B5EF4-FFF2-40B4-BE49-F238E27FC236}">
                      <a16:creationId xmlns:a16="http://schemas.microsoft.com/office/drawing/2014/main" id="{73C32780-4500-422F-91AF-EB4302A7C491}"/>
                    </a:ext>
                  </a:extLst>
                </p14:cNvPr>
                <p14:cNvContentPartPr/>
                <p14:nvPr/>
              </p14:nvContentPartPr>
              <p14:xfrm>
                <a:off x="9877800" y="667320"/>
                <a:ext cx="253080" cy="118440"/>
              </p14:xfrm>
            </p:contentPart>
          </mc:Choice>
          <mc:Fallback>
            <p:pic>
              <p:nvPicPr>
                <p:cNvPr id="149" name="Freihand 148">
                  <a:extLst>
                    <a:ext uri="{FF2B5EF4-FFF2-40B4-BE49-F238E27FC236}">
                      <a16:creationId xmlns:a16="http://schemas.microsoft.com/office/drawing/2014/main" id="{73C32780-4500-422F-91AF-EB4302A7C491}"/>
                    </a:ext>
                  </a:extLst>
                </p:cNvPr>
                <p:cNvPicPr/>
                <p:nvPr/>
              </p:nvPicPr>
              <p:blipFill>
                <a:blip r:embed="rId184"/>
                <a:stretch>
                  <a:fillRect/>
                </a:stretch>
              </p:blipFill>
              <p:spPr>
                <a:xfrm>
                  <a:off x="9873480" y="663000"/>
                  <a:ext cx="261720" cy="127080"/>
                </a:xfrm>
                <a:prstGeom prst="rect">
                  <a:avLst/>
                </a:prstGeom>
              </p:spPr>
            </p:pic>
          </mc:Fallback>
        </mc:AlternateContent>
        <mc:AlternateContent xmlns:mc="http://schemas.openxmlformats.org/markup-compatibility/2006">
          <mc:Choice xmlns:p14="http://schemas.microsoft.com/office/powerpoint/2010/main" Requires="p14">
            <p:contentPart p14:bwMode="auto" r:id="rId185">
              <p14:nvContentPartPr>
                <p14:cNvPr id="150" name="Freihand 149">
                  <a:extLst>
                    <a:ext uri="{FF2B5EF4-FFF2-40B4-BE49-F238E27FC236}">
                      <a16:creationId xmlns:a16="http://schemas.microsoft.com/office/drawing/2014/main" id="{122EECCC-5070-49A8-BBD3-938A47B77B54}"/>
                    </a:ext>
                  </a:extLst>
                </p14:cNvPr>
                <p14:cNvContentPartPr/>
                <p14:nvPr/>
              </p14:nvContentPartPr>
              <p14:xfrm>
                <a:off x="10164720" y="617280"/>
                <a:ext cx="15120" cy="44640"/>
              </p14:xfrm>
            </p:contentPart>
          </mc:Choice>
          <mc:Fallback>
            <p:pic>
              <p:nvPicPr>
                <p:cNvPr id="150" name="Freihand 149">
                  <a:extLst>
                    <a:ext uri="{FF2B5EF4-FFF2-40B4-BE49-F238E27FC236}">
                      <a16:creationId xmlns:a16="http://schemas.microsoft.com/office/drawing/2014/main" id="{122EECCC-5070-49A8-BBD3-938A47B77B54}"/>
                    </a:ext>
                  </a:extLst>
                </p:cNvPr>
                <p:cNvPicPr/>
                <p:nvPr/>
              </p:nvPicPr>
              <p:blipFill>
                <a:blip r:embed="rId186"/>
                <a:stretch>
                  <a:fillRect/>
                </a:stretch>
              </p:blipFill>
              <p:spPr>
                <a:xfrm>
                  <a:off x="10160400" y="612960"/>
                  <a:ext cx="23760" cy="53280"/>
                </a:xfrm>
                <a:prstGeom prst="rect">
                  <a:avLst/>
                </a:prstGeom>
              </p:spPr>
            </p:pic>
          </mc:Fallback>
        </mc:AlternateContent>
        <mc:AlternateContent xmlns:mc="http://schemas.openxmlformats.org/markup-compatibility/2006">
          <mc:Choice xmlns:p14="http://schemas.microsoft.com/office/powerpoint/2010/main" Requires="p14">
            <p:contentPart p14:bwMode="auto" r:id="rId187">
              <p14:nvContentPartPr>
                <p14:cNvPr id="151" name="Freihand 150">
                  <a:extLst>
                    <a:ext uri="{FF2B5EF4-FFF2-40B4-BE49-F238E27FC236}">
                      <a16:creationId xmlns:a16="http://schemas.microsoft.com/office/drawing/2014/main" id="{7FEA0010-0829-4426-BFC4-4A8A6FB2C276}"/>
                    </a:ext>
                  </a:extLst>
                </p14:cNvPr>
                <p14:cNvContentPartPr/>
                <p14:nvPr/>
              </p14:nvContentPartPr>
              <p14:xfrm>
                <a:off x="10160760" y="589560"/>
                <a:ext cx="227160" cy="340560"/>
              </p14:xfrm>
            </p:contentPart>
          </mc:Choice>
          <mc:Fallback>
            <p:pic>
              <p:nvPicPr>
                <p:cNvPr id="151" name="Freihand 150">
                  <a:extLst>
                    <a:ext uri="{FF2B5EF4-FFF2-40B4-BE49-F238E27FC236}">
                      <a16:creationId xmlns:a16="http://schemas.microsoft.com/office/drawing/2014/main" id="{7FEA0010-0829-4426-BFC4-4A8A6FB2C276}"/>
                    </a:ext>
                  </a:extLst>
                </p:cNvPr>
                <p:cNvPicPr/>
                <p:nvPr/>
              </p:nvPicPr>
              <p:blipFill>
                <a:blip r:embed="rId188"/>
                <a:stretch>
                  <a:fillRect/>
                </a:stretch>
              </p:blipFill>
              <p:spPr>
                <a:xfrm>
                  <a:off x="10156440" y="585240"/>
                  <a:ext cx="235800" cy="349200"/>
                </a:xfrm>
                <a:prstGeom prst="rect">
                  <a:avLst/>
                </a:prstGeom>
              </p:spPr>
            </p:pic>
          </mc:Fallback>
        </mc:AlternateContent>
        <mc:AlternateContent xmlns:mc="http://schemas.openxmlformats.org/markup-compatibility/2006">
          <mc:Choice xmlns:p14="http://schemas.microsoft.com/office/powerpoint/2010/main" Requires="p14">
            <p:contentPart p14:bwMode="auto" r:id="rId189">
              <p14:nvContentPartPr>
                <p14:cNvPr id="152" name="Freihand 151">
                  <a:extLst>
                    <a:ext uri="{FF2B5EF4-FFF2-40B4-BE49-F238E27FC236}">
                      <a16:creationId xmlns:a16="http://schemas.microsoft.com/office/drawing/2014/main" id="{3FE2EF5E-03A5-44CF-9307-853E79702AFB}"/>
                    </a:ext>
                  </a:extLst>
                </p14:cNvPr>
                <p14:cNvContentPartPr/>
                <p14:nvPr/>
              </p14:nvContentPartPr>
              <p14:xfrm>
                <a:off x="10315560" y="507840"/>
                <a:ext cx="372600" cy="363960"/>
              </p14:xfrm>
            </p:contentPart>
          </mc:Choice>
          <mc:Fallback>
            <p:pic>
              <p:nvPicPr>
                <p:cNvPr id="152" name="Freihand 151">
                  <a:extLst>
                    <a:ext uri="{FF2B5EF4-FFF2-40B4-BE49-F238E27FC236}">
                      <a16:creationId xmlns:a16="http://schemas.microsoft.com/office/drawing/2014/main" id="{3FE2EF5E-03A5-44CF-9307-853E79702AFB}"/>
                    </a:ext>
                  </a:extLst>
                </p:cNvPr>
                <p:cNvPicPr/>
                <p:nvPr/>
              </p:nvPicPr>
              <p:blipFill>
                <a:blip r:embed="rId190"/>
                <a:stretch>
                  <a:fillRect/>
                </a:stretch>
              </p:blipFill>
              <p:spPr>
                <a:xfrm>
                  <a:off x="10311240" y="503520"/>
                  <a:ext cx="381240" cy="372600"/>
                </a:xfrm>
                <a:prstGeom prst="rect">
                  <a:avLst/>
                </a:prstGeom>
              </p:spPr>
            </p:pic>
          </mc:Fallback>
        </mc:AlternateContent>
        <mc:AlternateContent xmlns:mc="http://schemas.openxmlformats.org/markup-compatibility/2006">
          <mc:Choice xmlns:p14="http://schemas.microsoft.com/office/powerpoint/2010/main" Requires="p14">
            <p:contentPart p14:bwMode="auto" r:id="rId191">
              <p14:nvContentPartPr>
                <p14:cNvPr id="153" name="Freihand 152">
                  <a:extLst>
                    <a:ext uri="{FF2B5EF4-FFF2-40B4-BE49-F238E27FC236}">
                      <a16:creationId xmlns:a16="http://schemas.microsoft.com/office/drawing/2014/main" id="{CB24AF35-A2CE-4A46-A4A6-6A06FB912ECA}"/>
                    </a:ext>
                  </a:extLst>
                </p14:cNvPr>
                <p14:cNvContentPartPr/>
                <p14:nvPr/>
              </p14:nvContentPartPr>
              <p14:xfrm>
                <a:off x="10510320" y="450960"/>
                <a:ext cx="73440" cy="15120"/>
              </p14:xfrm>
            </p:contentPart>
          </mc:Choice>
          <mc:Fallback>
            <p:pic>
              <p:nvPicPr>
                <p:cNvPr id="153" name="Freihand 152">
                  <a:extLst>
                    <a:ext uri="{FF2B5EF4-FFF2-40B4-BE49-F238E27FC236}">
                      <a16:creationId xmlns:a16="http://schemas.microsoft.com/office/drawing/2014/main" id="{CB24AF35-A2CE-4A46-A4A6-6A06FB912ECA}"/>
                    </a:ext>
                  </a:extLst>
                </p:cNvPr>
                <p:cNvPicPr/>
                <p:nvPr/>
              </p:nvPicPr>
              <p:blipFill>
                <a:blip r:embed="rId192"/>
                <a:stretch>
                  <a:fillRect/>
                </a:stretch>
              </p:blipFill>
              <p:spPr>
                <a:xfrm>
                  <a:off x="10506000" y="446640"/>
                  <a:ext cx="82080" cy="23760"/>
                </a:xfrm>
                <a:prstGeom prst="rect">
                  <a:avLst/>
                </a:prstGeom>
              </p:spPr>
            </p:pic>
          </mc:Fallback>
        </mc:AlternateContent>
        <mc:AlternateContent xmlns:mc="http://schemas.openxmlformats.org/markup-compatibility/2006">
          <mc:Choice xmlns:p14="http://schemas.microsoft.com/office/powerpoint/2010/main" Requires="p14">
            <p:contentPart p14:bwMode="auto" r:id="rId193">
              <p14:nvContentPartPr>
                <p14:cNvPr id="154" name="Freihand 153">
                  <a:extLst>
                    <a:ext uri="{FF2B5EF4-FFF2-40B4-BE49-F238E27FC236}">
                      <a16:creationId xmlns:a16="http://schemas.microsoft.com/office/drawing/2014/main" id="{1AB1E630-DD76-44AB-BDCD-F09A3EC073EE}"/>
                    </a:ext>
                  </a:extLst>
                </p14:cNvPr>
                <p14:cNvContentPartPr/>
                <p14:nvPr/>
              </p14:nvContentPartPr>
              <p14:xfrm>
                <a:off x="10798680" y="602160"/>
                <a:ext cx="107640" cy="124920"/>
              </p14:xfrm>
            </p:contentPart>
          </mc:Choice>
          <mc:Fallback>
            <p:pic>
              <p:nvPicPr>
                <p:cNvPr id="154" name="Freihand 153">
                  <a:extLst>
                    <a:ext uri="{FF2B5EF4-FFF2-40B4-BE49-F238E27FC236}">
                      <a16:creationId xmlns:a16="http://schemas.microsoft.com/office/drawing/2014/main" id="{1AB1E630-DD76-44AB-BDCD-F09A3EC073EE}"/>
                    </a:ext>
                  </a:extLst>
                </p:cNvPr>
                <p:cNvPicPr/>
                <p:nvPr/>
              </p:nvPicPr>
              <p:blipFill>
                <a:blip r:embed="rId194"/>
                <a:stretch>
                  <a:fillRect/>
                </a:stretch>
              </p:blipFill>
              <p:spPr>
                <a:xfrm>
                  <a:off x="10794360" y="597840"/>
                  <a:ext cx="116280" cy="133560"/>
                </a:xfrm>
                <a:prstGeom prst="rect">
                  <a:avLst/>
                </a:prstGeom>
              </p:spPr>
            </p:pic>
          </mc:Fallback>
        </mc:AlternateContent>
        <mc:AlternateContent xmlns:mc="http://schemas.openxmlformats.org/markup-compatibility/2006">
          <mc:Choice xmlns:p14="http://schemas.microsoft.com/office/powerpoint/2010/main" Requires="p14">
            <p:contentPart p14:bwMode="auto" r:id="rId195">
              <p14:nvContentPartPr>
                <p14:cNvPr id="155" name="Freihand 154">
                  <a:extLst>
                    <a:ext uri="{FF2B5EF4-FFF2-40B4-BE49-F238E27FC236}">
                      <a16:creationId xmlns:a16="http://schemas.microsoft.com/office/drawing/2014/main" id="{D02AC4D5-C1C8-493D-86B1-1428AC42C32D}"/>
                    </a:ext>
                  </a:extLst>
                </p14:cNvPr>
                <p14:cNvContentPartPr/>
                <p14:nvPr/>
              </p14:nvContentPartPr>
              <p14:xfrm>
                <a:off x="10954200" y="655080"/>
                <a:ext cx="70200" cy="66600"/>
              </p14:xfrm>
            </p:contentPart>
          </mc:Choice>
          <mc:Fallback>
            <p:pic>
              <p:nvPicPr>
                <p:cNvPr id="155" name="Freihand 154">
                  <a:extLst>
                    <a:ext uri="{FF2B5EF4-FFF2-40B4-BE49-F238E27FC236}">
                      <a16:creationId xmlns:a16="http://schemas.microsoft.com/office/drawing/2014/main" id="{D02AC4D5-C1C8-493D-86B1-1428AC42C32D}"/>
                    </a:ext>
                  </a:extLst>
                </p:cNvPr>
                <p:cNvPicPr/>
                <p:nvPr/>
              </p:nvPicPr>
              <p:blipFill>
                <a:blip r:embed="rId196"/>
                <a:stretch>
                  <a:fillRect/>
                </a:stretch>
              </p:blipFill>
              <p:spPr>
                <a:xfrm>
                  <a:off x="10949880" y="650760"/>
                  <a:ext cx="78840" cy="75240"/>
                </a:xfrm>
                <a:prstGeom prst="rect">
                  <a:avLst/>
                </a:prstGeom>
              </p:spPr>
            </p:pic>
          </mc:Fallback>
        </mc:AlternateContent>
        <mc:AlternateContent xmlns:mc="http://schemas.openxmlformats.org/markup-compatibility/2006">
          <mc:Choice xmlns:p14="http://schemas.microsoft.com/office/powerpoint/2010/main" Requires="p14">
            <p:contentPart p14:bwMode="auto" r:id="rId197">
              <p14:nvContentPartPr>
                <p14:cNvPr id="156" name="Freihand 155">
                  <a:extLst>
                    <a:ext uri="{FF2B5EF4-FFF2-40B4-BE49-F238E27FC236}">
                      <a16:creationId xmlns:a16="http://schemas.microsoft.com/office/drawing/2014/main" id="{4DAAE3E2-D4B3-4744-B988-E636EEE9BB09}"/>
                    </a:ext>
                  </a:extLst>
                </p14:cNvPr>
                <p14:cNvContentPartPr/>
                <p14:nvPr/>
              </p14:nvContentPartPr>
              <p14:xfrm>
                <a:off x="7799160" y="1008960"/>
                <a:ext cx="140040" cy="150120"/>
              </p14:xfrm>
            </p:contentPart>
          </mc:Choice>
          <mc:Fallback>
            <p:pic>
              <p:nvPicPr>
                <p:cNvPr id="156" name="Freihand 155">
                  <a:extLst>
                    <a:ext uri="{FF2B5EF4-FFF2-40B4-BE49-F238E27FC236}">
                      <a16:creationId xmlns:a16="http://schemas.microsoft.com/office/drawing/2014/main" id="{4DAAE3E2-D4B3-4744-B988-E636EEE9BB09}"/>
                    </a:ext>
                  </a:extLst>
                </p:cNvPr>
                <p:cNvPicPr/>
                <p:nvPr/>
              </p:nvPicPr>
              <p:blipFill>
                <a:blip r:embed="rId198"/>
                <a:stretch>
                  <a:fillRect/>
                </a:stretch>
              </p:blipFill>
              <p:spPr>
                <a:xfrm>
                  <a:off x="7794840" y="1004640"/>
                  <a:ext cx="148680" cy="158760"/>
                </a:xfrm>
                <a:prstGeom prst="rect">
                  <a:avLst/>
                </a:prstGeom>
              </p:spPr>
            </p:pic>
          </mc:Fallback>
        </mc:AlternateContent>
        <mc:AlternateContent xmlns:mc="http://schemas.openxmlformats.org/markup-compatibility/2006">
          <mc:Choice xmlns:p14="http://schemas.microsoft.com/office/powerpoint/2010/main" Requires="p14">
            <p:contentPart p14:bwMode="auto" r:id="rId199">
              <p14:nvContentPartPr>
                <p14:cNvPr id="157" name="Freihand 156">
                  <a:extLst>
                    <a:ext uri="{FF2B5EF4-FFF2-40B4-BE49-F238E27FC236}">
                      <a16:creationId xmlns:a16="http://schemas.microsoft.com/office/drawing/2014/main" id="{4F486F08-97B8-4528-ABD3-01A54FA48F0F}"/>
                    </a:ext>
                  </a:extLst>
                </p14:cNvPr>
                <p14:cNvContentPartPr/>
                <p14:nvPr/>
              </p14:nvContentPartPr>
              <p14:xfrm>
                <a:off x="7970520" y="977280"/>
                <a:ext cx="286920" cy="155880"/>
              </p14:xfrm>
            </p:contentPart>
          </mc:Choice>
          <mc:Fallback>
            <p:pic>
              <p:nvPicPr>
                <p:cNvPr id="157" name="Freihand 156">
                  <a:extLst>
                    <a:ext uri="{FF2B5EF4-FFF2-40B4-BE49-F238E27FC236}">
                      <a16:creationId xmlns:a16="http://schemas.microsoft.com/office/drawing/2014/main" id="{4F486F08-97B8-4528-ABD3-01A54FA48F0F}"/>
                    </a:ext>
                  </a:extLst>
                </p:cNvPr>
                <p:cNvPicPr/>
                <p:nvPr/>
              </p:nvPicPr>
              <p:blipFill>
                <a:blip r:embed="rId200"/>
                <a:stretch>
                  <a:fillRect/>
                </a:stretch>
              </p:blipFill>
              <p:spPr>
                <a:xfrm>
                  <a:off x="7966200" y="972960"/>
                  <a:ext cx="295560" cy="164520"/>
                </a:xfrm>
                <a:prstGeom prst="rect">
                  <a:avLst/>
                </a:prstGeom>
              </p:spPr>
            </p:pic>
          </mc:Fallback>
        </mc:AlternateContent>
        <mc:AlternateContent xmlns:mc="http://schemas.openxmlformats.org/markup-compatibility/2006">
          <mc:Choice xmlns:p14="http://schemas.microsoft.com/office/powerpoint/2010/main" Requires="p14">
            <p:contentPart p14:bwMode="auto" r:id="rId201">
              <p14:nvContentPartPr>
                <p14:cNvPr id="158" name="Freihand 157">
                  <a:extLst>
                    <a:ext uri="{FF2B5EF4-FFF2-40B4-BE49-F238E27FC236}">
                      <a16:creationId xmlns:a16="http://schemas.microsoft.com/office/drawing/2014/main" id="{674C34AE-57E4-4662-B72F-A0040720CF75}"/>
                    </a:ext>
                  </a:extLst>
                </p14:cNvPr>
                <p14:cNvContentPartPr/>
                <p14:nvPr/>
              </p14:nvContentPartPr>
              <p14:xfrm>
                <a:off x="8340600" y="942720"/>
                <a:ext cx="263160" cy="153000"/>
              </p14:xfrm>
            </p:contentPart>
          </mc:Choice>
          <mc:Fallback>
            <p:pic>
              <p:nvPicPr>
                <p:cNvPr id="158" name="Freihand 157">
                  <a:extLst>
                    <a:ext uri="{FF2B5EF4-FFF2-40B4-BE49-F238E27FC236}">
                      <a16:creationId xmlns:a16="http://schemas.microsoft.com/office/drawing/2014/main" id="{674C34AE-57E4-4662-B72F-A0040720CF75}"/>
                    </a:ext>
                  </a:extLst>
                </p:cNvPr>
                <p:cNvPicPr/>
                <p:nvPr/>
              </p:nvPicPr>
              <p:blipFill>
                <a:blip r:embed="rId202"/>
                <a:stretch>
                  <a:fillRect/>
                </a:stretch>
              </p:blipFill>
              <p:spPr>
                <a:xfrm>
                  <a:off x="8336280" y="938400"/>
                  <a:ext cx="271800" cy="161640"/>
                </a:xfrm>
                <a:prstGeom prst="rect">
                  <a:avLst/>
                </a:prstGeom>
              </p:spPr>
            </p:pic>
          </mc:Fallback>
        </mc:AlternateContent>
        <mc:AlternateContent xmlns:mc="http://schemas.openxmlformats.org/markup-compatibility/2006">
          <mc:Choice xmlns:p14="http://schemas.microsoft.com/office/powerpoint/2010/main" Requires="p14">
            <p:contentPart p14:bwMode="auto" r:id="rId203">
              <p14:nvContentPartPr>
                <p14:cNvPr id="159" name="Freihand 158">
                  <a:extLst>
                    <a:ext uri="{FF2B5EF4-FFF2-40B4-BE49-F238E27FC236}">
                      <a16:creationId xmlns:a16="http://schemas.microsoft.com/office/drawing/2014/main" id="{A3FBD775-CC7F-49F6-8E7E-FDC768DB2BCC}"/>
                    </a:ext>
                  </a:extLst>
                </p14:cNvPr>
                <p14:cNvContentPartPr/>
                <p14:nvPr/>
              </p14:nvContentPartPr>
              <p14:xfrm>
                <a:off x="8802120" y="978360"/>
                <a:ext cx="427320" cy="127080"/>
              </p14:xfrm>
            </p:contentPart>
          </mc:Choice>
          <mc:Fallback>
            <p:pic>
              <p:nvPicPr>
                <p:cNvPr id="159" name="Freihand 158">
                  <a:extLst>
                    <a:ext uri="{FF2B5EF4-FFF2-40B4-BE49-F238E27FC236}">
                      <a16:creationId xmlns:a16="http://schemas.microsoft.com/office/drawing/2014/main" id="{A3FBD775-CC7F-49F6-8E7E-FDC768DB2BCC}"/>
                    </a:ext>
                  </a:extLst>
                </p:cNvPr>
                <p:cNvPicPr/>
                <p:nvPr/>
              </p:nvPicPr>
              <p:blipFill>
                <a:blip r:embed="rId204"/>
                <a:stretch>
                  <a:fillRect/>
                </a:stretch>
              </p:blipFill>
              <p:spPr>
                <a:xfrm>
                  <a:off x="8797800" y="974040"/>
                  <a:ext cx="435960" cy="135720"/>
                </a:xfrm>
                <a:prstGeom prst="rect">
                  <a:avLst/>
                </a:prstGeom>
              </p:spPr>
            </p:pic>
          </mc:Fallback>
        </mc:AlternateContent>
        <mc:AlternateContent xmlns:mc="http://schemas.openxmlformats.org/markup-compatibility/2006">
          <mc:Choice xmlns:p14="http://schemas.microsoft.com/office/powerpoint/2010/main" Requires="p14">
            <p:contentPart p14:bwMode="auto" r:id="rId205">
              <p14:nvContentPartPr>
                <p14:cNvPr id="160" name="Freihand 159">
                  <a:extLst>
                    <a:ext uri="{FF2B5EF4-FFF2-40B4-BE49-F238E27FC236}">
                      <a16:creationId xmlns:a16="http://schemas.microsoft.com/office/drawing/2014/main" id="{7D444439-C833-4B88-B2A8-509258C50C18}"/>
                    </a:ext>
                  </a:extLst>
                </p14:cNvPr>
                <p14:cNvContentPartPr/>
                <p14:nvPr/>
              </p14:nvContentPartPr>
              <p14:xfrm>
                <a:off x="9158160" y="889080"/>
                <a:ext cx="20880" cy="6840"/>
              </p14:xfrm>
            </p:contentPart>
          </mc:Choice>
          <mc:Fallback>
            <p:pic>
              <p:nvPicPr>
                <p:cNvPr id="160" name="Freihand 159">
                  <a:extLst>
                    <a:ext uri="{FF2B5EF4-FFF2-40B4-BE49-F238E27FC236}">
                      <a16:creationId xmlns:a16="http://schemas.microsoft.com/office/drawing/2014/main" id="{7D444439-C833-4B88-B2A8-509258C50C18}"/>
                    </a:ext>
                  </a:extLst>
                </p:cNvPr>
                <p:cNvPicPr/>
                <p:nvPr/>
              </p:nvPicPr>
              <p:blipFill>
                <a:blip r:embed="rId206"/>
                <a:stretch>
                  <a:fillRect/>
                </a:stretch>
              </p:blipFill>
              <p:spPr>
                <a:xfrm>
                  <a:off x="9153840" y="884760"/>
                  <a:ext cx="29520" cy="15480"/>
                </a:xfrm>
                <a:prstGeom prst="rect">
                  <a:avLst/>
                </a:prstGeom>
              </p:spPr>
            </p:pic>
          </mc:Fallback>
        </mc:AlternateContent>
        <mc:AlternateContent xmlns:mc="http://schemas.openxmlformats.org/markup-compatibility/2006">
          <mc:Choice xmlns:p14="http://schemas.microsoft.com/office/powerpoint/2010/main" Requires="p14">
            <p:contentPart p14:bwMode="auto" r:id="rId207">
              <p14:nvContentPartPr>
                <p14:cNvPr id="162" name="Freihand 161">
                  <a:extLst>
                    <a:ext uri="{FF2B5EF4-FFF2-40B4-BE49-F238E27FC236}">
                      <a16:creationId xmlns:a16="http://schemas.microsoft.com/office/drawing/2014/main" id="{746361A4-F7DD-4A71-AF62-4933769A8560}"/>
                    </a:ext>
                  </a:extLst>
                </p14:cNvPr>
                <p14:cNvContentPartPr/>
                <p14:nvPr/>
              </p14:nvContentPartPr>
              <p14:xfrm>
                <a:off x="9453000" y="944520"/>
                <a:ext cx="277920" cy="136080"/>
              </p14:xfrm>
            </p:contentPart>
          </mc:Choice>
          <mc:Fallback>
            <p:pic>
              <p:nvPicPr>
                <p:cNvPr id="162" name="Freihand 161">
                  <a:extLst>
                    <a:ext uri="{FF2B5EF4-FFF2-40B4-BE49-F238E27FC236}">
                      <a16:creationId xmlns:a16="http://schemas.microsoft.com/office/drawing/2014/main" id="{746361A4-F7DD-4A71-AF62-4933769A8560}"/>
                    </a:ext>
                  </a:extLst>
                </p:cNvPr>
                <p:cNvPicPr/>
                <p:nvPr/>
              </p:nvPicPr>
              <p:blipFill>
                <a:blip r:embed="rId208"/>
                <a:stretch>
                  <a:fillRect/>
                </a:stretch>
              </p:blipFill>
              <p:spPr>
                <a:xfrm>
                  <a:off x="9448680" y="940200"/>
                  <a:ext cx="286560" cy="144720"/>
                </a:xfrm>
                <a:prstGeom prst="rect">
                  <a:avLst/>
                </a:prstGeom>
              </p:spPr>
            </p:pic>
          </mc:Fallback>
        </mc:AlternateContent>
        <mc:AlternateContent xmlns:mc="http://schemas.openxmlformats.org/markup-compatibility/2006">
          <mc:Choice xmlns:p14="http://schemas.microsoft.com/office/powerpoint/2010/main" Requires="p14">
            <p:contentPart p14:bwMode="auto" r:id="rId209">
              <p14:nvContentPartPr>
                <p14:cNvPr id="163" name="Freihand 162">
                  <a:extLst>
                    <a:ext uri="{FF2B5EF4-FFF2-40B4-BE49-F238E27FC236}">
                      <a16:creationId xmlns:a16="http://schemas.microsoft.com/office/drawing/2014/main" id="{6AFCA6BE-4379-4F82-8169-3D229367E76F}"/>
                    </a:ext>
                  </a:extLst>
                </p14:cNvPr>
                <p14:cNvContentPartPr/>
                <p14:nvPr/>
              </p14:nvContentPartPr>
              <p14:xfrm>
                <a:off x="9711120" y="895920"/>
                <a:ext cx="360" cy="360"/>
              </p14:xfrm>
            </p:contentPart>
          </mc:Choice>
          <mc:Fallback>
            <p:pic>
              <p:nvPicPr>
                <p:cNvPr id="163" name="Freihand 162">
                  <a:extLst>
                    <a:ext uri="{FF2B5EF4-FFF2-40B4-BE49-F238E27FC236}">
                      <a16:creationId xmlns:a16="http://schemas.microsoft.com/office/drawing/2014/main" id="{6AFCA6BE-4379-4F82-8169-3D229367E76F}"/>
                    </a:ext>
                  </a:extLst>
                </p:cNvPr>
                <p:cNvPicPr/>
                <p:nvPr/>
              </p:nvPicPr>
              <p:blipFill>
                <a:blip r:embed="rId210"/>
                <a:stretch>
                  <a:fillRect/>
                </a:stretch>
              </p:blipFill>
              <p:spPr>
                <a:xfrm>
                  <a:off x="9706800" y="891600"/>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211">
              <p14:nvContentPartPr>
                <p14:cNvPr id="165" name="Freihand 164">
                  <a:extLst>
                    <a:ext uri="{FF2B5EF4-FFF2-40B4-BE49-F238E27FC236}">
                      <a16:creationId xmlns:a16="http://schemas.microsoft.com/office/drawing/2014/main" id="{A03DB2B7-86E1-48FE-BD6F-62BCBF52C78D}"/>
                    </a:ext>
                  </a:extLst>
                </p14:cNvPr>
                <p14:cNvContentPartPr/>
                <p14:nvPr/>
              </p14:nvContentPartPr>
              <p14:xfrm>
                <a:off x="9926040" y="904920"/>
                <a:ext cx="183240" cy="151200"/>
              </p14:xfrm>
            </p:contentPart>
          </mc:Choice>
          <mc:Fallback>
            <p:pic>
              <p:nvPicPr>
                <p:cNvPr id="165" name="Freihand 164">
                  <a:extLst>
                    <a:ext uri="{FF2B5EF4-FFF2-40B4-BE49-F238E27FC236}">
                      <a16:creationId xmlns:a16="http://schemas.microsoft.com/office/drawing/2014/main" id="{A03DB2B7-86E1-48FE-BD6F-62BCBF52C78D}"/>
                    </a:ext>
                  </a:extLst>
                </p:cNvPr>
                <p:cNvPicPr/>
                <p:nvPr/>
              </p:nvPicPr>
              <p:blipFill>
                <a:blip r:embed="rId212"/>
                <a:stretch>
                  <a:fillRect/>
                </a:stretch>
              </p:blipFill>
              <p:spPr>
                <a:xfrm>
                  <a:off x="9921720" y="900600"/>
                  <a:ext cx="191880" cy="159840"/>
                </a:xfrm>
                <a:prstGeom prst="rect">
                  <a:avLst/>
                </a:prstGeom>
              </p:spPr>
            </p:pic>
          </mc:Fallback>
        </mc:AlternateContent>
        <mc:AlternateContent xmlns:mc="http://schemas.openxmlformats.org/markup-compatibility/2006">
          <mc:Choice xmlns:p14="http://schemas.microsoft.com/office/powerpoint/2010/main" Requires="p14">
            <p:contentPart p14:bwMode="auto" r:id="rId213">
              <p14:nvContentPartPr>
                <p14:cNvPr id="166" name="Freihand 165">
                  <a:extLst>
                    <a:ext uri="{FF2B5EF4-FFF2-40B4-BE49-F238E27FC236}">
                      <a16:creationId xmlns:a16="http://schemas.microsoft.com/office/drawing/2014/main" id="{CA27A05C-ED16-418C-BA38-298C76EE9FAD}"/>
                    </a:ext>
                  </a:extLst>
                </p14:cNvPr>
                <p14:cNvContentPartPr/>
                <p14:nvPr/>
              </p14:nvContentPartPr>
              <p14:xfrm>
                <a:off x="10122960" y="854880"/>
                <a:ext cx="283680" cy="212040"/>
              </p14:xfrm>
            </p:contentPart>
          </mc:Choice>
          <mc:Fallback>
            <p:pic>
              <p:nvPicPr>
                <p:cNvPr id="166" name="Freihand 165">
                  <a:extLst>
                    <a:ext uri="{FF2B5EF4-FFF2-40B4-BE49-F238E27FC236}">
                      <a16:creationId xmlns:a16="http://schemas.microsoft.com/office/drawing/2014/main" id="{CA27A05C-ED16-418C-BA38-298C76EE9FAD}"/>
                    </a:ext>
                  </a:extLst>
                </p:cNvPr>
                <p:cNvPicPr/>
                <p:nvPr/>
              </p:nvPicPr>
              <p:blipFill>
                <a:blip r:embed="rId214"/>
                <a:stretch>
                  <a:fillRect/>
                </a:stretch>
              </p:blipFill>
              <p:spPr>
                <a:xfrm>
                  <a:off x="10118640" y="850560"/>
                  <a:ext cx="292320" cy="220680"/>
                </a:xfrm>
                <a:prstGeom prst="rect">
                  <a:avLst/>
                </a:prstGeom>
              </p:spPr>
            </p:pic>
          </mc:Fallback>
        </mc:AlternateContent>
        <mc:AlternateContent xmlns:mc="http://schemas.openxmlformats.org/markup-compatibility/2006">
          <mc:Choice xmlns:p14="http://schemas.microsoft.com/office/powerpoint/2010/main" Requires="p14">
            <p:contentPart p14:bwMode="auto" r:id="rId215">
              <p14:nvContentPartPr>
                <p14:cNvPr id="167" name="Freihand 166">
                  <a:extLst>
                    <a:ext uri="{FF2B5EF4-FFF2-40B4-BE49-F238E27FC236}">
                      <a16:creationId xmlns:a16="http://schemas.microsoft.com/office/drawing/2014/main" id="{8902F35B-5852-49B0-80AD-553D065AEEFD}"/>
                    </a:ext>
                  </a:extLst>
                </p14:cNvPr>
                <p14:cNvContentPartPr/>
                <p14:nvPr/>
              </p14:nvContentPartPr>
              <p14:xfrm>
                <a:off x="10412040" y="921480"/>
                <a:ext cx="118440" cy="244800"/>
              </p14:xfrm>
            </p:contentPart>
          </mc:Choice>
          <mc:Fallback>
            <p:pic>
              <p:nvPicPr>
                <p:cNvPr id="167" name="Freihand 166">
                  <a:extLst>
                    <a:ext uri="{FF2B5EF4-FFF2-40B4-BE49-F238E27FC236}">
                      <a16:creationId xmlns:a16="http://schemas.microsoft.com/office/drawing/2014/main" id="{8902F35B-5852-49B0-80AD-553D065AEEFD}"/>
                    </a:ext>
                  </a:extLst>
                </p:cNvPr>
                <p:cNvPicPr/>
                <p:nvPr/>
              </p:nvPicPr>
              <p:blipFill>
                <a:blip r:embed="rId216"/>
                <a:stretch>
                  <a:fillRect/>
                </a:stretch>
              </p:blipFill>
              <p:spPr>
                <a:xfrm>
                  <a:off x="10407720" y="917160"/>
                  <a:ext cx="127080" cy="253440"/>
                </a:xfrm>
                <a:prstGeom prst="rect">
                  <a:avLst/>
                </a:prstGeom>
              </p:spPr>
            </p:pic>
          </mc:Fallback>
        </mc:AlternateContent>
        <mc:AlternateContent xmlns:mc="http://schemas.openxmlformats.org/markup-compatibility/2006">
          <mc:Choice xmlns:p14="http://schemas.microsoft.com/office/powerpoint/2010/main" Requires="p14">
            <p:contentPart p14:bwMode="auto" r:id="rId217">
              <p14:nvContentPartPr>
                <p14:cNvPr id="168" name="Freihand 167">
                  <a:extLst>
                    <a:ext uri="{FF2B5EF4-FFF2-40B4-BE49-F238E27FC236}">
                      <a16:creationId xmlns:a16="http://schemas.microsoft.com/office/drawing/2014/main" id="{E7E1BBE5-6E8A-4E6D-8062-D821EF0923BF}"/>
                    </a:ext>
                  </a:extLst>
                </p14:cNvPr>
                <p14:cNvContentPartPr/>
                <p14:nvPr/>
              </p14:nvContentPartPr>
              <p14:xfrm>
                <a:off x="10542360" y="899160"/>
                <a:ext cx="474120" cy="175680"/>
              </p14:xfrm>
            </p:contentPart>
          </mc:Choice>
          <mc:Fallback>
            <p:pic>
              <p:nvPicPr>
                <p:cNvPr id="168" name="Freihand 167">
                  <a:extLst>
                    <a:ext uri="{FF2B5EF4-FFF2-40B4-BE49-F238E27FC236}">
                      <a16:creationId xmlns:a16="http://schemas.microsoft.com/office/drawing/2014/main" id="{E7E1BBE5-6E8A-4E6D-8062-D821EF0923BF}"/>
                    </a:ext>
                  </a:extLst>
                </p:cNvPr>
                <p:cNvPicPr/>
                <p:nvPr/>
              </p:nvPicPr>
              <p:blipFill>
                <a:blip r:embed="rId218"/>
                <a:stretch>
                  <a:fillRect/>
                </a:stretch>
              </p:blipFill>
              <p:spPr>
                <a:xfrm>
                  <a:off x="10538040" y="894840"/>
                  <a:ext cx="482760" cy="184320"/>
                </a:xfrm>
                <a:prstGeom prst="rect">
                  <a:avLst/>
                </a:prstGeom>
              </p:spPr>
            </p:pic>
          </mc:Fallback>
        </mc:AlternateContent>
        <mc:AlternateContent xmlns:mc="http://schemas.openxmlformats.org/markup-compatibility/2006">
          <mc:Choice xmlns:p14="http://schemas.microsoft.com/office/powerpoint/2010/main" Requires="p14">
            <p:contentPart p14:bwMode="auto" r:id="rId219">
              <p14:nvContentPartPr>
                <p14:cNvPr id="169" name="Freihand 168">
                  <a:extLst>
                    <a:ext uri="{FF2B5EF4-FFF2-40B4-BE49-F238E27FC236}">
                      <a16:creationId xmlns:a16="http://schemas.microsoft.com/office/drawing/2014/main" id="{AA2E9D07-85B0-4C85-A541-74846BA2A5D3}"/>
                    </a:ext>
                  </a:extLst>
                </p14:cNvPr>
                <p14:cNvContentPartPr/>
                <p14:nvPr/>
              </p14:nvContentPartPr>
              <p14:xfrm>
                <a:off x="11042040" y="819240"/>
                <a:ext cx="107280" cy="183960"/>
              </p14:xfrm>
            </p:contentPart>
          </mc:Choice>
          <mc:Fallback>
            <p:pic>
              <p:nvPicPr>
                <p:cNvPr id="169" name="Freihand 168">
                  <a:extLst>
                    <a:ext uri="{FF2B5EF4-FFF2-40B4-BE49-F238E27FC236}">
                      <a16:creationId xmlns:a16="http://schemas.microsoft.com/office/drawing/2014/main" id="{AA2E9D07-85B0-4C85-A541-74846BA2A5D3}"/>
                    </a:ext>
                  </a:extLst>
                </p:cNvPr>
                <p:cNvPicPr/>
                <p:nvPr/>
              </p:nvPicPr>
              <p:blipFill>
                <a:blip r:embed="rId220"/>
                <a:stretch>
                  <a:fillRect/>
                </a:stretch>
              </p:blipFill>
              <p:spPr>
                <a:xfrm>
                  <a:off x="11037720" y="814920"/>
                  <a:ext cx="115920" cy="192600"/>
                </a:xfrm>
                <a:prstGeom prst="rect">
                  <a:avLst/>
                </a:prstGeom>
              </p:spPr>
            </p:pic>
          </mc:Fallback>
        </mc:AlternateContent>
        <mc:AlternateContent xmlns:mc="http://schemas.openxmlformats.org/markup-compatibility/2006">
          <mc:Choice xmlns:p14="http://schemas.microsoft.com/office/powerpoint/2010/main" Requires="p14">
            <p:contentPart p14:bwMode="auto" r:id="rId221">
              <p14:nvContentPartPr>
                <p14:cNvPr id="170" name="Freihand 169">
                  <a:extLst>
                    <a:ext uri="{FF2B5EF4-FFF2-40B4-BE49-F238E27FC236}">
                      <a16:creationId xmlns:a16="http://schemas.microsoft.com/office/drawing/2014/main" id="{07289F4A-C6EE-4076-B43F-EB4131B50955}"/>
                    </a:ext>
                  </a:extLst>
                </p14:cNvPr>
                <p14:cNvContentPartPr/>
                <p14:nvPr/>
              </p14:nvContentPartPr>
              <p14:xfrm>
                <a:off x="11093520" y="966840"/>
                <a:ext cx="57240" cy="16920"/>
              </p14:xfrm>
            </p:contentPart>
          </mc:Choice>
          <mc:Fallback>
            <p:pic>
              <p:nvPicPr>
                <p:cNvPr id="170" name="Freihand 169">
                  <a:extLst>
                    <a:ext uri="{FF2B5EF4-FFF2-40B4-BE49-F238E27FC236}">
                      <a16:creationId xmlns:a16="http://schemas.microsoft.com/office/drawing/2014/main" id="{07289F4A-C6EE-4076-B43F-EB4131B50955}"/>
                    </a:ext>
                  </a:extLst>
                </p:cNvPr>
                <p:cNvPicPr/>
                <p:nvPr/>
              </p:nvPicPr>
              <p:blipFill>
                <a:blip r:embed="rId222"/>
                <a:stretch>
                  <a:fillRect/>
                </a:stretch>
              </p:blipFill>
              <p:spPr>
                <a:xfrm>
                  <a:off x="11089200" y="962520"/>
                  <a:ext cx="65880" cy="25560"/>
                </a:xfrm>
                <a:prstGeom prst="rect">
                  <a:avLst/>
                </a:prstGeom>
              </p:spPr>
            </p:pic>
          </mc:Fallback>
        </mc:AlternateContent>
        <mc:AlternateContent xmlns:mc="http://schemas.openxmlformats.org/markup-compatibility/2006">
          <mc:Choice xmlns:p14="http://schemas.microsoft.com/office/powerpoint/2010/main" Requires="p14">
            <p:contentPart p14:bwMode="auto" r:id="rId223">
              <p14:nvContentPartPr>
                <p14:cNvPr id="171" name="Freihand 170">
                  <a:extLst>
                    <a:ext uri="{FF2B5EF4-FFF2-40B4-BE49-F238E27FC236}">
                      <a16:creationId xmlns:a16="http://schemas.microsoft.com/office/drawing/2014/main" id="{8F351D9E-8120-4E0B-8894-DA55EB59EEAF}"/>
                    </a:ext>
                  </a:extLst>
                </p14:cNvPr>
                <p14:cNvContentPartPr/>
                <p14:nvPr/>
              </p14:nvContentPartPr>
              <p14:xfrm>
                <a:off x="11195400" y="810240"/>
                <a:ext cx="144360" cy="203400"/>
              </p14:xfrm>
            </p:contentPart>
          </mc:Choice>
          <mc:Fallback>
            <p:pic>
              <p:nvPicPr>
                <p:cNvPr id="171" name="Freihand 170">
                  <a:extLst>
                    <a:ext uri="{FF2B5EF4-FFF2-40B4-BE49-F238E27FC236}">
                      <a16:creationId xmlns:a16="http://schemas.microsoft.com/office/drawing/2014/main" id="{8F351D9E-8120-4E0B-8894-DA55EB59EEAF}"/>
                    </a:ext>
                  </a:extLst>
                </p:cNvPr>
                <p:cNvPicPr/>
                <p:nvPr/>
              </p:nvPicPr>
              <p:blipFill>
                <a:blip r:embed="rId224"/>
                <a:stretch>
                  <a:fillRect/>
                </a:stretch>
              </p:blipFill>
              <p:spPr>
                <a:xfrm>
                  <a:off x="11191080" y="805920"/>
                  <a:ext cx="153000" cy="212040"/>
                </a:xfrm>
                <a:prstGeom prst="rect">
                  <a:avLst/>
                </a:prstGeom>
              </p:spPr>
            </p:pic>
          </mc:Fallback>
        </mc:AlternateContent>
        <mc:AlternateContent xmlns:mc="http://schemas.openxmlformats.org/markup-compatibility/2006">
          <mc:Choice xmlns:p14="http://schemas.microsoft.com/office/powerpoint/2010/main" Requires="p14">
            <p:contentPart p14:bwMode="auto" r:id="rId225">
              <p14:nvContentPartPr>
                <p14:cNvPr id="172" name="Freihand 171">
                  <a:extLst>
                    <a:ext uri="{FF2B5EF4-FFF2-40B4-BE49-F238E27FC236}">
                      <a16:creationId xmlns:a16="http://schemas.microsoft.com/office/drawing/2014/main" id="{86CE7F61-D804-45B8-B82A-E905D3DED9A9}"/>
                    </a:ext>
                  </a:extLst>
                </p14:cNvPr>
                <p14:cNvContentPartPr/>
                <p14:nvPr/>
              </p14:nvContentPartPr>
              <p14:xfrm>
                <a:off x="11336880" y="827160"/>
                <a:ext cx="14400" cy="53640"/>
              </p14:xfrm>
            </p:contentPart>
          </mc:Choice>
          <mc:Fallback>
            <p:pic>
              <p:nvPicPr>
                <p:cNvPr id="172" name="Freihand 171">
                  <a:extLst>
                    <a:ext uri="{FF2B5EF4-FFF2-40B4-BE49-F238E27FC236}">
                      <a16:creationId xmlns:a16="http://schemas.microsoft.com/office/drawing/2014/main" id="{86CE7F61-D804-45B8-B82A-E905D3DED9A9}"/>
                    </a:ext>
                  </a:extLst>
                </p:cNvPr>
                <p:cNvPicPr/>
                <p:nvPr/>
              </p:nvPicPr>
              <p:blipFill>
                <a:blip r:embed="rId226"/>
                <a:stretch>
                  <a:fillRect/>
                </a:stretch>
              </p:blipFill>
              <p:spPr>
                <a:xfrm>
                  <a:off x="11332560" y="822840"/>
                  <a:ext cx="23040" cy="62280"/>
                </a:xfrm>
                <a:prstGeom prst="rect">
                  <a:avLst/>
                </a:prstGeom>
              </p:spPr>
            </p:pic>
          </mc:Fallback>
        </mc:AlternateContent>
        <mc:AlternateContent xmlns:mc="http://schemas.openxmlformats.org/markup-compatibility/2006">
          <mc:Choice xmlns:p14="http://schemas.microsoft.com/office/powerpoint/2010/main" Requires="p14">
            <p:contentPart p14:bwMode="auto" r:id="rId227">
              <p14:nvContentPartPr>
                <p14:cNvPr id="173" name="Freihand 172">
                  <a:extLst>
                    <a:ext uri="{FF2B5EF4-FFF2-40B4-BE49-F238E27FC236}">
                      <a16:creationId xmlns:a16="http://schemas.microsoft.com/office/drawing/2014/main" id="{DE81ACF6-F34A-4FE8-BEFD-8A8948CE27D4}"/>
                    </a:ext>
                  </a:extLst>
                </p14:cNvPr>
                <p14:cNvContentPartPr/>
                <p14:nvPr/>
              </p14:nvContentPartPr>
              <p14:xfrm>
                <a:off x="11378280" y="934800"/>
                <a:ext cx="230040" cy="77040"/>
              </p14:xfrm>
            </p:contentPart>
          </mc:Choice>
          <mc:Fallback>
            <p:pic>
              <p:nvPicPr>
                <p:cNvPr id="173" name="Freihand 172">
                  <a:extLst>
                    <a:ext uri="{FF2B5EF4-FFF2-40B4-BE49-F238E27FC236}">
                      <a16:creationId xmlns:a16="http://schemas.microsoft.com/office/drawing/2014/main" id="{DE81ACF6-F34A-4FE8-BEFD-8A8948CE27D4}"/>
                    </a:ext>
                  </a:extLst>
                </p:cNvPr>
                <p:cNvPicPr/>
                <p:nvPr/>
              </p:nvPicPr>
              <p:blipFill>
                <a:blip r:embed="rId228"/>
                <a:stretch>
                  <a:fillRect/>
                </a:stretch>
              </p:blipFill>
              <p:spPr>
                <a:xfrm>
                  <a:off x="11373960" y="930480"/>
                  <a:ext cx="238680" cy="85680"/>
                </a:xfrm>
                <a:prstGeom prst="rect">
                  <a:avLst/>
                </a:prstGeom>
              </p:spPr>
            </p:pic>
          </mc:Fallback>
        </mc:AlternateContent>
        <mc:AlternateContent xmlns:mc="http://schemas.openxmlformats.org/markup-compatibility/2006">
          <mc:Choice xmlns:p14="http://schemas.microsoft.com/office/powerpoint/2010/main" Requires="p14">
            <p:contentPart p14:bwMode="auto" r:id="rId229">
              <p14:nvContentPartPr>
                <p14:cNvPr id="175" name="Freihand 174">
                  <a:extLst>
                    <a:ext uri="{FF2B5EF4-FFF2-40B4-BE49-F238E27FC236}">
                      <a16:creationId xmlns:a16="http://schemas.microsoft.com/office/drawing/2014/main" id="{3B0D7562-8E77-4D14-BD0F-8C13A060806A}"/>
                    </a:ext>
                  </a:extLst>
                </p14:cNvPr>
                <p14:cNvContentPartPr/>
                <p14:nvPr/>
              </p14:nvContentPartPr>
              <p14:xfrm>
                <a:off x="10625880" y="1255200"/>
                <a:ext cx="119520" cy="162000"/>
              </p14:xfrm>
            </p:contentPart>
          </mc:Choice>
          <mc:Fallback>
            <p:pic>
              <p:nvPicPr>
                <p:cNvPr id="175" name="Freihand 174">
                  <a:extLst>
                    <a:ext uri="{FF2B5EF4-FFF2-40B4-BE49-F238E27FC236}">
                      <a16:creationId xmlns:a16="http://schemas.microsoft.com/office/drawing/2014/main" id="{3B0D7562-8E77-4D14-BD0F-8C13A060806A}"/>
                    </a:ext>
                  </a:extLst>
                </p:cNvPr>
                <p:cNvPicPr/>
                <p:nvPr/>
              </p:nvPicPr>
              <p:blipFill>
                <a:blip r:embed="rId230"/>
                <a:stretch>
                  <a:fillRect/>
                </a:stretch>
              </p:blipFill>
              <p:spPr>
                <a:xfrm>
                  <a:off x="10621560" y="1250880"/>
                  <a:ext cx="128160" cy="170640"/>
                </a:xfrm>
                <a:prstGeom prst="rect">
                  <a:avLst/>
                </a:prstGeom>
              </p:spPr>
            </p:pic>
          </mc:Fallback>
        </mc:AlternateContent>
        <mc:AlternateContent xmlns:mc="http://schemas.openxmlformats.org/markup-compatibility/2006">
          <mc:Choice xmlns:p14="http://schemas.microsoft.com/office/powerpoint/2010/main" Requires="p14">
            <p:contentPart p14:bwMode="auto" r:id="rId231">
              <p14:nvContentPartPr>
                <p14:cNvPr id="176" name="Freihand 175">
                  <a:extLst>
                    <a:ext uri="{FF2B5EF4-FFF2-40B4-BE49-F238E27FC236}">
                      <a16:creationId xmlns:a16="http://schemas.microsoft.com/office/drawing/2014/main" id="{BDD0BDF4-7B4D-4BB7-B9CF-22D931AC7EB1}"/>
                    </a:ext>
                  </a:extLst>
                </p14:cNvPr>
                <p14:cNvContentPartPr/>
                <p14:nvPr/>
              </p14:nvContentPartPr>
              <p14:xfrm>
                <a:off x="10775280" y="1187880"/>
                <a:ext cx="208080" cy="342360"/>
              </p14:xfrm>
            </p:contentPart>
          </mc:Choice>
          <mc:Fallback>
            <p:pic>
              <p:nvPicPr>
                <p:cNvPr id="176" name="Freihand 175">
                  <a:extLst>
                    <a:ext uri="{FF2B5EF4-FFF2-40B4-BE49-F238E27FC236}">
                      <a16:creationId xmlns:a16="http://schemas.microsoft.com/office/drawing/2014/main" id="{BDD0BDF4-7B4D-4BB7-B9CF-22D931AC7EB1}"/>
                    </a:ext>
                  </a:extLst>
                </p:cNvPr>
                <p:cNvPicPr/>
                <p:nvPr/>
              </p:nvPicPr>
              <p:blipFill>
                <a:blip r:embed="rId232"/>
                <a:stretch>
                  <a:fillRect/>
                </a:stretch>
              </p:blipFill>
              <p:spPr>
                <a:xfrm>
                  <a:off x="10770960" y="1183560"/>
                  <a:ext cx="216720" cy="351000"/>
                </a:xfrm>
                <a:prstGeom prst="rect">
                  <a:avLst/>
                </a:prstGeom>
              </p:spPr>
            </p:pic>
          </mc:Fallback>
        </mc:AlternateContent>
        <mc:AlternateContent xmlns:mc="http://schemas.openxmlformats.org/markup-compatibility/2006">
          <mc:Choice xmlns:p14="http://schemas.microsoft.com/office/powerpoint/2010/main" Requires="p14">
            <p:contentPart p14:bwMode="auto" r:id="rId233">
              <p14:nvContentPartPr>
                <p14:cNvPr id="177" name="Freihand 176">
                  <a:extLst>
                    <a:ext uri="{FF2B5EF4-FFF2-40B4-BE49-F238E27FC236}">
                      <a16:creationId xmlns:a16="http://schemas.microsoft.com/office/drawing/2014/main" id="{52E5EC30-D14B-4E5F-B070-4493182FCC2C}"/>
                    </a:ext>
                  </a:extLst>
                </p14:cNvPr>
                <p14:cNvContentPartPr/>
                <p14:nvPr/>
              </p14:nvContentPartPr>
              <p14:xfrm>
                <a:off x="11030520" y="1334400"/>
                <a:ext cx="18360" cy="26280"/>
              </p14:xfrm>
            </p:contentPart>
          </mc:Choice>
          <mc:Fallback>
            <p:pic>
              <p:nvPicPr>
                <p:cNvPr id="177" name="Freihand 176">
                  <a:extLst>
                    <a:ext uri="{FF2B5EF4-FFF2-40B4-BE49-F238E27FC236}">
                      <a16:creationId xmlns:a16="http://schemas.microsoft.com/office/drawing/2014/main" id="{52E5EC30-D14B-4E5F-B070-4493182FCC2C}"/>
                    </a:ext>
                  </a:extLst>
                </p:cNvPr>
                <p:cNvPicPr/>
                <p:nvPr/>
              </p:nvPicPr>
              <p:blipFill>
                <a:blip r:embed="rId234"/>
                <a:stretch>
                  <a:fillRect/>
                </a:stretch>
              </p:blipFill>
              <p:spPr>
                <a:xfrm>
                  <a:off x="11026200" y="1330080"/>
                  <a:ext cx="27000" cy="34920"/>
                </a:xfrm>
                <a:prstGeom prst="rect">
                  <a:avLst/>
                </a:prstGeom>
              </p:spPr>
            </p:pic>
          </mc:Fallback>
        </mc:AlternateContent>
        <mc:AlternateContent xmlns:mc="http://schemas.openxmlformats.org/markup-compatibility/2006">
          <mc:Choice xmlns:p14="http://schemas.microsoft.com/office/powerpoint/2010/main" Requires="p14">
            <p:contentPart p14:bwMode="auto" r:id="rId235">
              <p14:nvContentPartPr>
                <p14:cNvPr id="179" name="Freihand 178">
                  <a:extLst>
                    <a:ext uri="{FF2B5EF4-FFF2-40B4-BE49-F238E27FC236}">
                      <a16:creationId xmlns:a16="http://schemas.microsoft.com/office/drawing/2014/main" id="{775AC531-3BE7-4D29-B21F-7B6136508A11}"/>
                    </a:ext>
                  </a:extLst>
                </p14:cNvPr>
                <p14:cNvContentPartPr/>
                <p14:nvPr/>
              </p14:nvContentPartPr>
              <p14:xfrm>
                <a:off x="11184960" y="1172760"/>
                <a:ext cx="361800" cy="206280"/>
              </p14:xfrm>
            </p:contentPart>
          </mc:Choice>
          <mc:Fallback>
            <p:pic>
              <p:nvPicPr>
                <p:cNvPr id="179" name="Freihand 178">
                  <a:extLst>
                    <a:ext uri="{FF2B5EF4-FFF2-40B4-BE49-F238E27FC236}">
                      <a16:creationId xmlns:a16="http://schemas.microsoft.com/office/drawing/2014/main" id="{775AC531-3BE7-4D29-B21F-7B6136508A11}"/>
                    </a:ext>
                  </a:extLst>
                </p:cNvPr>
                <p:cNvPicPr/>
                <p:nvPr/>
              </p:nvPicPr>
              <p:blipFill>
                <a:blip r:embed="rId236"/>
                <a:stretch>
                  <a:fillRect/>
                </a:stretch>
              </p:blipFill>
              <p:spPr>
                <a:xfrm>
                  <a:off x="11180640" y="1168440"/>
                  <a:ext cx="370440" cy="214920"/>
                </a:xfrm>
                <a:prstGeom prst="rect">
                  <a:avLst/>
                </a:prstGeom>
              </p:spPr>
            </p:pic>
          </mc:Fallback>
        </mc:AlternateContent>
        <mc:AlternateContent xmlns:mc="http://schemas.openxmlformats.org/markup-compatibility/2006">
          <mc:Choice xmlns:p14="http://schemas.microsoft.com/office/powerpoint/2010/main" Requires="p14">
            <p:contentPart p14:bwMode="auto" r:id="rId237">
              <p14:nvContentPartPr>
                <p14:cNvPr id="180" name="Freihand 179">
                  <a:extLst>
                    <a:ext uri="{FF2B5EF4-FFF2-40B4-BE49-F238E27FC236}">
                      <a16:creationId xmlns:a16="http://schemas.microsoft.com/office/drawing/2014/main" id="{1DA80365-7B26-4E94-B189-58720B41F006}"/>
                    </a:ext>
                  </a:extLst>
                </p14:cNvPr>
                <p14:cNvContentPartPr/>
                <p14:nvPr/>
              </p14:nvContentPartPr>
              <p14:xfrm>
                <a:off x="11427600" y="1197240"/>
                <a:ext cx="14400" cy="40680"/>
              </p14:xfrm>
            </p:contentPart>
          </mc:Choice>
          <mc:Fallback>
            <p:pic>
              <p:nvPicPr>
                <p:cNvPr id="180" name="Freihand 179">
                  <a:extLst>
                    <a:ext uri="{FF2B5EF4-FFF2-40B4-BE49-F238E27FC236}">
                      <a16:creationId xmlns:a16="http://schemas.microsoft.com/office/drawing/2014/main" id="{1DA80365-7B26-4E94-B189-58720B41F006}"/>
                    </a:ext>
                  </a:extLst>
                </p:cNvPr>
                <p:cNvPicPr/>
                <p:nvPr/>
              </p:nvPicPr>
              <p:blipFill>
                <a:blip r:embed="rId238"/>
                <a:stretch>
                  <a:fillRect/>
                </a:stretch>
              </p:blipFill>
              <p:spPr>
                <a:xfrm>
                  <a:off x="11423280" y="1192920"/>
                  <a:ext cx="23040" cy="49320"/>
                </a:xfrm>
                <a:prstGeom prst="rect">
                  <a:avLst/>
                </a:prstGeom>
              </p:spPr>
            </p:pic>
          </mc:Fallback>
        </mc:AlternateContent>
        <mc:AlternateContent xmlns:mc="http://schemas.openxmlformats.org/markup-compatibility/2006">
          <mc:Choice xmlns:p14="http://schemas.microsoft.com/office/powerpoint/2010/main" Requires="p14">
            <p:contentPart p14:bwMode="auto" r:id="rId239">
              <p14:nvContentPartPr>
                <p14:cNvPr id="181" name="Freihand 180">
                  <a:extLst>
                    <a:ext uri="{FF2B5EF4-FFF2-40B4-BE49-F238E27FC236}">
                      <a16:creationId xmlns:a16="http://schemas.microsoft.com/office/drawing/2014/main" id="{1714D922-B5CF-42F1-9690-D8000C47A6F2}"/>
                    </a:ext>
                  </a:extLst>
                </p14:cNvPr>
                <p14:cNvContentPartPr/>
                <p14:nvPr/>
              </p14:nvContentPartPr>
              <p14:xfrm>
                <a:off x="11021160" y="1556520"/>
                <a:ext cx="317160" cy="154440"/>
              </p14:xfrm>
            </p:contentPart>
          </mc:Choice>
          <mc:Fallback>
            <p:pic>
              <p:nvPicPr>
                <p:cNvPr id="181" name="Freihand 180">
                  <a:extLst>
                    <a:ext uri="{FF2B5EF4-FFF2-40B4-BE49-F238E27FC236}">
                      <a16:creationId xmlns:a16="http://schemas.microsoft.com/office/drawing/2014/main" id="{1714D922-B5CF-42F1-9690-D8000C47A6F2}"/>
                    </a:ext>
                  </a:extLst>
                </p:cNvPr>
                <p:cNvPicPr/>
                <p:nvPr/>
              </p:nvPicPr>
              <p:blipFill>
                <a:blip r:embed="rId240"/>
                <a:stretch>
                  <a:fillRect/>
                </a:stretch>
              </p:blipFill>
              <p:spPr>
                <a:xfrm>
                  <a:off x="11016840" y="1552200"/>
                  <a:ext cx="325800" cy="163080"/>
                </a:xfrm>
                <a:prstGeom prst="rect">
                  <a:avLst/>
                </a:prstGeom>
              </p:spPr>
            </p:pic>
          </mc:Fallback>
        </mc:AlternateContent>
        <mc:AlternateContent xmlns:mc="http://schemas.openxmlformats.org/markup-compatibility/2006">
          <mc:Choice xmlns:p14="http://schemas.microsoft.com/office/powerpoint/2010/main" Requires="p14">
            <p:contentPart p14:bwMode="auto" r:id="rId241">
              <p14:nvContentPartPr>
                <p14:cNvPr id="182" name="Freihand 181">
                  <a:extLst>
                    <a:ext uri="{FF2B5EF4-FFF2-40B4-BE49-F238E27FC236}">
                      <a16:creationId xmlns:a16="http://schemas.microsoft.com/office/drawing/2014/main" id="{E730E970-20F9-444B-88E6-B8D4C387EB08}"/>
                    </a:ext>
                  </a:extLst>
                </p14:cNvPr>
                <p14:cNvContentPartPr/>
                <p14:nvPr/>
              </p14:nvContentPartPr>
              <p14:xfrm>
                <a:off x="11018280" y="1906440"/>
                <a:ext cx="44640" cy="160920"/>
              </p14:xfrm>
            </p:contentPart>
          </mc:Choice>
          <mc:Fallback>
            <p:pic>
              <p:nvPicPr>
                <p:cNvPr id="182" name="Freihand 181">
                  <a:extLst>
                    <a:ext uri="{FF2B5EF4-FFF2-40B4-BE49-F238E27FC236}">
                      <a16:creationId xmlns:a16="http://schemas.microsoft.com/office/drawing/2014/main" id="{E730E970-20F9-444B-88E6-B8D4C387EB08}"/>
                    </a:ext>
                  </a:extLst>
                </p:cNvPr>
                <p:cNvPicPr/>
                <p:nvPr/>
              </p:nvPicPr>
              <p:blipFill>
                <a:blip r:embed="rId242"/>
                <a:stretch>
                  <a:fillRect/>
                </a:stretch>
              </p:blipFill>
              <p:spPr>
                <a:xfrm>
                  <a:off x="11013960" y="1902120"/>
                  <a:ext cx="53280" cy="169560"/>
                </a:xfrm>
                <a:prstGeom prst="rect">
                  <a:avLst/>
                </a:prstGeom>
              </p:spPr>
            </p:pic>
          </mc:Fallback>
        </mc:AlternateContent>
        <mc:AlternateContent xmlns:mc="http://schemas.openxmlformats.org/markup-compatibility/2006">
          <mc:Choice xmlns:p14="http://schemas.microsoft.com/office/powerpoint/2010/main" Requires="p14">
            <p:contentPart p14:bwMode="auto" r:id="rId243">
              <p14:nvContentPartPr>
                <p14:cNvPr id="183" name="Freihand 182">
                  <a:extLst>
                    <a:ext uri="{FF2B5EF4-FFF2-40B4-BE49-F238E27FC236}">
                      <a16:creationId xmlns:a16="http://schemas.microsoft.com/office/drawing/2014/main" id="{AF82FCF6-93A3-4E81-87E3-2976DC5527B6}"/>
                    </a:ext>
                  </a:extLst>
                </p14:cNvPr>
                <p14:cNvContentPartPr/>
                <p14:nvPr/>
              </p14:nvContentPartPr>
              <p14:xfrm>
                <a:off x="10944480" y="1867560"/>
                <a:ext cx="191160" cy="116640"/>
              </p14:xfrm>
            </p:contentPart>
          </mc:Choice>
          <mc:Fallback>
            <p:pic>
              <p:nvPicPr>
                <p:cNvPr id="183" name="Freihand 182">
                  <a:extLst>
                    <a:ext uri="{FF2B5EF4-FFF2-40B4-BE49-F238E27FC236}">
                      <a16:creationId xmlns:a16="http://schemas.microsoft.com/office/drawing/2014/main" id="{AF82FCF6-93A3-4E81-87E3-2976DC5527B6}"/>
                    </a:ext>
                  </a:extLst>
                </p:cNvPr>
                <p:cNvPicPr/>
                <p:nvPr/>
              </p:nvPicPr>
              <p:blipFill>
                <a:blip r:embed="rId244"/>
                <a:stretch>
                  <a:fillRect/>
                </a:stretch>
              </p:blipFill>
              <p:spPr>
                <a:xfrm>
                  <a:off x="10940160" y="1863240"/>
                  <a:ext cx="199800" cy="125280"/>
                </a:xfrm>
                <a:prstGeom prst="rect">
                  <a:avLst/>
                </a:prstGeom>
              </p:spPr>
            </p:pic>
          </mc:Fallback>
        </mc:AlternateContent>
        <mc:AlternateContent xmlns:mc="http://schemas.openxmlformats.org/markup-compatibility/2006">
          <mc:Choice xmlns:p14="http://schemas.microsoft.com/office/powerpoint/2010/main" Requires="p14">
            <p:contentPart p14:bwMode="auto" r:id="rId245">
              <p14:nvContentPartPr>
                <p14:cNvPr id="184" name="Freihand 183">
                  <a:extLst>
                    <a:ext uri="{FF2B5EF4-FFF2-40B4-BE49-F238E27FC236}">
                      <a16:creationId xmlns:a16="http://schemas.microsoft.com/office/drawing/2014/main" id="{B9AA7196-CE7A-4797-9C22-2C9B6F20E7E7}"/>
                    </a:ext>
                  </a:extLst>
                </p14:cNvPr>
                <p14:cNvContentPartPr/>
                <p14:nvPr/>
              </p14:nvContentPartPr>
              <p14:xfrm>
                <a:off x="11105760" y="1822200"/>
                <a:ext cx="273960" cy="236520"/>
              </p14:xfrm>
            </p:contentPart>
          </mc:Choice>
          <mc:Fallback>
            <p:pic>
              <p:nvPicPr>
                <p:cNvPr id="184" name="Freihand 183">
                  <a:extLst>
                    <a:ext uri="{FF2B5EF4-FFF2-40B4-BE49-F238E27FC236}">
                      <a16:creationId xmlns:a16="http://schemas.microsoft.com/office/drawing/2014/main" id="{B9AA7196-CE7A-4797-9C22-2C9B6F20E7E7}"/>
                    </a:ext>
                  </a:extLst>
                </p:cNvPr>
                <p:cNvPicPr/>
                <p:nvPr/>
              </p:nvPicPr>
              <p:blipFill>
                <a:blip r:embed="rId246"/>
                <a:stretch>
                  <a:fillRect/>
                </a:stretch>
              </p:blipFill>
              <p:spPr>
                <a:xfrm>
                  <a:off x="11101440" y="1817880"/>
                  <a:ext cx="282600" cy="245160"/>
                </a:xfrm>
                <a:prstGeom prst="rect">
                  <a:avLst/>
                </a:prstGeom>
              </p:spPr>
            </p:pic>
          </mc:Fallback>
        </mc:AlternateContent>
        <mc:AlternateContent xmlns:mc="http://schemas.openxmlformats.org/markup-compatibility/2006">
          <mc:Choice xmlns:p14="http://schemas.microsoft.com/office/powerpoint/2010/main" Requires="p14">
            <p:contentPart p14:bwMode="auto" r:id="rId247">
              <p14:nvContentPartPr>
                <p14:cNvPr id="185" name="Freihand 184">
                  <a:extLst>
                    <a:ext uri="{FF2B5EF4-FFF2-40B4-BE49-F238E27FC236}">
                      <a16:creationId xmlns:a16="http://schemas.microsoft.com/office/drawing/2014/main" id="{5E9AE22B-7D09-436A-8235-3F5413DA304B}"/>
                    </a:ext>
                  </a:extLst>
                </p14:cNvPr>
                <p14:cNvContentPartPr/>
                <p14:nvPr/>
              </p14:nvContentPartPr>
              <p14:xfrm>
                <a:off x="11353440" y="1856760"/>
                <a:ext cx="360" cy="360"/>
              </p14:xfrm>
            </p:contentPart>
          </mc:Choice>
          <mc:Fallback>
            <p:pic>
              <p:nvPicPr>
                <p:cNvPr id="185" name="Freihand 184">
                  <a:extLst>
                    <a:ext uri="{FF2B5EF4-FFF2-40B4-BE49-F238E27FC236}">
                      <a16:creationId xmlns:a16="http://schemas.microsoft.com/office/drawing/2014/main" id="{5E9AE22B-7D09-436A-8235-3F5413DA304B}"/>
                    </a:ext>
                  </a:extLst>
                </p:cNvPr>
                <p:cNvPicPr/>
                <p:nvPr/>
              </p:nvPicPr>
              <p:blipFill>
                <a:blip r:embed="rId210"/>
                <a:stretch>
                  <a:fillRect/>
                </a:stretch>
              </p:blipFill>
              <p:spPr>
                <a:xfrm>
                  <a:off x="11349120" y="1852440"/>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248">
              <p14:nvContentPartPr>
                <p14:cNvPr id="186" name="Freihand 185">
                  <a:extLst>
                    <a:ext uri="{FF2B5EF4-FFF2-40B4-BE49-F238E27FC236}">
                      <a16:creationId xmlns:a16="http://schemas.microsoft.com/office/drawing/2014/main" id="{EE9B1A8C-7502-4BB7-879A-9A1DE197AD22}"/>
                    </a:ext>
                  </a:extLst>
                </p14:cNvPr>
                <p14:cNvContentPartPr/>
                <p14:nvPr/>
              </p14:nvContentPartPr>
              <p14:xfrm>
                <a:off x="11402760" y="1893840"/>
                <a:ext cx="64440" cy="130680"/>
              </p14:xfrm>
            </p:contentPart>
          </mc:Choice>
          <mc:Fallback>
            <p:pic>
              <p:nvPicPr>
                <p:cNvPr id="186" name="Freihand 185">
                  <a:extLst>
                    <a:ext uri="{FF2B5EF4-FFF2-40B4-BE49-F238E27FC236}">
                      <a16:creationId xmlns:a16="http://schemas.microsoft.com/office/drawing/2014/main" id="{EE9B1A8C-7502-4BB7-879A-9A1DE197AD22}"/>
                    </a:ext>
                  </a:extLst>
                </p:cNvPr>
                <p:cNvPicPr/>
                <p:nvPr/>
              </p:nvPicPr>
              <p:blipFill>
                <a:blip r:embed="rId249"/>
                <a:stretch>
                  <a:fillRect/>
                </a:stretch>
              </p:blipFill>
              <p:spPr>
                <a:xfrm>
                  <a:off x="11398440" y="1889520"/>
                  <a:ext cx="73080" cy="139320"/>
                </a:xfrm>
                <a:prstGeom prst="rect">
                  <a:avLst/>
                </a:prstGeom>
              </p:spPr>
            </p:pic>
          </mc:Fallback>
        </mc:AlternateContent>
        <mc:AlternateContent xmlns:mc="http://schemas.openxmlformats.org/markup-compatibility/2006">
          <mc:Choice xmlns:p14="http://schemas.microsoft.com/office/powerpoint/2010/main" Requires="p14">
            <p:contentPart p14:bwMode="auto" r:id="rId250">
              <p14:nvContentPartPr>
                <p14:cNvPr id="187" name="Freihand 186">
                  <a:extLst>
                    <a:ext uri="{FF2B5EF4-FFF2-40B4-BE49-F238E27FC236}">
                      <a16:creationId xmlns:a16="http://schemas.microsoft.com/office/drawing/2014/main" id="{AECF30B7-0CA8-4F3B-8AA9-DCAE690224FC}"/>
                    </a:ext>
                  </a:extLst>
                </p14:cNvPr>
                <p14:cNvContentPartPr/>
                <p14:nvPr/>
              </p14:nvContentPartPr>
              <p14:xfrm>
                <a:off x="11101800" y="2214240"/>
                <a:ext cx="162360" cy="168480"/>
              </p14:xfrm>
            </p:contentPart>
          </mc:Choice>
          <mc:Fallback>
            <p:pic>
              <p:nvPicPr>
                <p:cNvPr id="187" name="Freihand 186">
                  <a:extLst>
                    <a:ext uri="{FF2B5EF4-FFF2-40B4-BE49-F238E27FC236}">
                      <a16:creationId xmlns:a16="http://schemas.microsoft.com/office/drawing/2014/main" id="{AECF30B7-0CA8-4F3B-8AA9-DCAE690224FC}"/>
                    </a:ext>
                  </a:extLst>
                </p:cNvPr>
                <p:cNvPicPr/>
                <p:nvPr/>
              </p:nvPicPr>
              <p:blipFill>
                <a:blip r:embed="rId251"/>
                <a:stretch>
                  <a:fillRect/>
                </a:stretch>
              </p:blipFill>
              <p:spPr>
                <a:xfrm>
                  <a:off x="11097480" y="2209920"/>
                  <a:ext cx="171000" cy="177120"/>
                </a:xfrm>
                <a:prstGeom prst="rect">
                  <a:avLst/>
                </a:prstGeom>
              </p:spPr>
            </p:pic>
          </mc:Fallback>
        </mc:AlternateContent>
        <mc:AlternateContent xmlns:mc="http://schemas.openxmlformats.org/markup-compatibility/2006">
          <mc:Choice xmlns:p14="http://schemas.microsoft.com/office/powerpoint/2010/main" Requires="p14">
            <p:contentPart p14:bwMode="auto" r:id="rId252">
              <p14:nvContentPartPr>
                <p14:cNvPr id="188" name="Freihand 187">
                  <a:extLst>
                    <a:ext uri="{FF2B5EF4-FFF2-40B4-BE49-F238E27FC236}">
                      <a16:creationId xmlns:a16="http://schemas.microsoft.com/office/drawing/2014/main" id="{5F0DB1B3-E73B-47E9-888B-2ED3EE1BB0E2}"/>
                    </a:ext>
                  </a:extLst>
                </p14:cNvPr>
                <p14:cNvContentPartPr/>
                <p14:nvPr/>
              </p14:nvContentPartPr>
              <p14:xfrm>
                <a:off x="11259480" y="2212080"/>
                <a:ext cx="147960" cy="119880"/>
              </p14:xfrm>
            </p:contentPart>
          </mc:Choice>
          <mc:Fallback>
            <p:pic>
              <p:nvPicPr>
                <p:cNvPr id="188" name="Freihand 187">
                  <a:extLst>
                    <a:ext uri="{FF2B5EF4-FFF2-40B4-BE49-F238E27FC236}">
                      <a16:creationId xmlns:a16="http://schemas.microsoft.com/office/drawing/2014/main" id="{5F0DB1B3-E73B-47E9-888B-2ED3EE1BB0E2}"/>
                    </a:ext>
                  </a:extLst>
                </p:cNvPr>
                <p:cNvPicPr/>
                <p:nvPr/>
              </p:nvPicPr>
              <p:blipFill>
                <a:blip r:embed="rId253"/>
                <a:stretch>
                  <a:fillRect/>
                </a:stretch>
              </p:blipFill>
              <p:spPr>
                <a:xfrm>
                  <a:off x="11255160" y="2207760"/>
                  <a:ext cx="156600" cy="128520"/>
                </a:xfrm>
                <a:prstGeom prst="rect">
                  <a:avLst/>
                </a:prstGeom>
              </p:spPr>
            </p:pic>
          </mc:Fallback>
        </mc:AlternateContent>
        <mc:AlternateContent xmlns:mc="http://schemas.openxmlformats.org/markup-compatibility/2006">
          <mc:Choice xmlns:p14="http://schemas.microsoft.com/office/powerpoint/2010/main" Requires="p14">
            <p:contentPart p14:bwMode="auto" r:id="rId254">
              <p14:nvContentPartPr>
                <p14:cNvPr id="189" name="Freihand 188">
                  <a:extLst>
                    <a:ext uri="{FF2B5EF4-FFF2-40B4-BE49-F238E27FC236}">
                      <a16:creationId xmlns:a16="http://schemas.microsoft.com/office/drawing/2014/main" id="{699BB297-8536-4A2D-814D-DBEC4B8136D2}"/>
                    </a:ext>
                  </a:extLst>
                </p14:cNvPr>
                <p14:cNvContentPartPr/>
                <p14:nvPr/>
              </p14:nvContentPartPr>
              <p14:xfrm>
                <a:off x="11434080" y="2146200"/>
                <a:ext cx="282240" cy="154800"/>
              </p14:xfrm>
            </p:contentPart>
          </mc:Choice>
          <mc:Fallback>
            <p:pic>
              <p:nvPicPr>
                <p:cNvPr id="189" name="Freihand 188">
                  <a:extLst>
                    <a:ext uri="{FF2B5EF4-FFF2-40B4-BE49-F238E27FC236}">
                      <a16:creationId xmlns:a16="http://schemas.microsoft.com/office/drawing/2014/main" id="{699BB297-8536-4A2D-814D-DBEC4B8136D2}"/>
                    </a:ext>
                  </a:extLst>
                </p:cNvPr>
                <p:cNvPicPr/>
                <p:nvPr/>
              </p:nvPicPr>
              <p:blipFill>
                <a:blip r:embed="rId255"/>
                <a:stretch>
                  <a:fillRect/>
                </a:stretch>
              </p:blipFill>
              <p:spPr>
                <a:xfrm>
                  <a:off x="11429760" y="2141880"/>
                  <a:ext cx="290880" cy="163440"/>
                </a:xfrm>
                <a:prstGeom prst="rect">
                  <a:avLst/>
                </a:prstGeom>
              </p:spPr>
            </p:pic>
          </mc:Fallback>
        </mc:AlternateContent>
        <mc:AlternateContent xmlns:mc="http://schemas.openxmlformats.org/markup-compatibility/2006">
          <mc:Choice xmlns:p14="http://schemas.microsoft.com/office/powerpoint/2010/main" Requires="p14">
            <p:contentPart p14:bwMode="auto" r:id="rId256">
              <p14:nvContentPartPr>
                <p14:cNvPr id="190" name="Freihand 189">
                  <a:extLst>
                    <a:ext uri="{FF2B5EF4-FFF2-40B4-BE49-F238E27FC236}">
                      <a16:creationId xmlns:a16="http://schemas.microsoft.com/office/drawing/2014/main" id="{266136E7-FAD8-4BB9-98BC-FFAAABDBD8C4}"/>
                    </a:ext>
                  </a:extLst>
                </p14:cNvPr>
                <p14:cNvContentPartPr/>
                <p14:nvPr/>
              </p14:nvContentPartPr>
              <p14:xfrm>
                <a:off x="11729280" y="2060160"/>
                <a:ext cx="21960" cy="288360"/>
              </p14:xfrm>
            </p:contentPart>
          </mc:Choice>
          <mc:Fallback>
            <p:pic>
              <p:nvPicPr>
                <p:cNvPr id="190" name="Freihand 189">
                  <a:extLst>
                    <a:ext uri="{FF2B5EF4-FFF2-40B4-BE49-F238E27FC236}">
                      <a16:creationId xmlns:a16="http://schemas.microsoft.com/office/drawing/2014/main" id="{266136E7-FAD8-4BB9-98BC-FFAAABDBD8C4}"/>
                    </a:ext>
                  </a:extLst>
                </p:cNvPr>
                <p:cNvPicPr/>
                <p:nvPr/>
              </p:nvPicPr>
              <p:blipFill>
                <a:blip r:embed="rId257"/>
                <a:stretch>
                  <a:fillRect/>
                </a:stretch>
              </p:blipFill>
              <p:spPr>
                <a:xfrm>
                  <a:off x="11724960" y="2055840"/>
                  <a:ext cx="30600" cy="297000"/>
                </a:xfrm>
                <a:prstGeom prst="rect">
                  <a:avLst/>
                </a:prstGeom>
              </p:spPr>
            </p:pic>
          </mc:Fallback>
        </mc:AlternateContent>
        <mc:AlternateContent xmlns:mc="http://schemas.openxmlformats.org/markup-compatibility/2006">
          <mc:Choice xmlns:p14="http://schemas.microsoft.com/office/powerpoint/2010/main" Requires="p14">
            <p:contentPart p14:bwMode="auto" r:id="rId258">
              <p14:nvContentPartPr>
                <p14:cNvPr id="118" name="Freihand 117">
                  <a:extLst>
                    <a:ext uri="{FF2B5EF4-FFF2-40B4-BE49-F238E27FC236}">
                      <a16:creationId xmlns:a16="http://schemas.microsoft.com/office/drawing/2014/main" id="{CCD24BFA-0C66-4953-B1AB-6D1962C153A6}"/>
                    </a:ext>
                  </a:extLst>
                </p14:cNvPr>
                <p14:cNvContentPartPr/>
                <p14:nvPr/>
              </p14:nvContentPartPr>
              <p14:xfrm>
                <a:off x="3792000" y="2011560"/>
                <a:ext cx="1308960" cy="24840"/>
              </p14:xfrm>
            </p:contentPart>
          </mc:Choice>
          <mc:Fallback>
            <p:pic>
              <p:nvPicPr>
                <p:cNvPr id="118" name="Freihand 117">
                  <a:extLst>
                    <a:ext uri="{FF2B5EF4-FFF2-40B4-BE49-F238E27FC236}">
                      <a16:creationId xmlns:a16="http://schemas.microsoft.com/office/drawing/2014/main" id="{CCD24BFA-0C66-4953-B1AB-6D1962C153A6}"/>
                    </a:ext>
                  </a:extLst>
                </p:cNvPr>
                <p:cNvPicPr/>
                <p:nvPr/>
              </p:nvPicPr>
              <p:blipFill>
                <a:blip r:embed="rId259"/>
                <a:stretch>
                  <a:fillRect/>
                </a:stretch>
              </p:blipFill>
              <p:spPr>
                <a:xfrm>
                  <a:off x="3787680" y="2007240"/>
                  <a:ext cx="1317600" cy="33480"/>
                </a:xfrm>
                <a:prstGeom prst="rect">
                  <a:avLst/>
                </a:prstGeom>
              </p:spPr>
            </p:pic>
          </mc:Fallback>
        </mc:AlternateContent>
        <mc:AlternateContent xmlns:mc="http://schemas.openxmlformats.org/markup-compatibility/2006">
          <mc:Choice xmlns:p14="http://schemas.microsoft.com/office/powerpoint/2010/main" Requires="p14">
            <p:contentPart p14:bwMode="auto" r:id="rId260">
              <p14:nvContentPartPr>
                <p14:cNvPr id="119" name="Freihand 118">
                  <a:extLst>
                    <a:ext uri="{FF2B5EF4-FFF2-40B4-BE49-F238E27FC236}">
                      <a16:creationId xmlns:a16="http://schemas.microsoft.com/office/drawing/2014/main" id="{2DE1B26C-4E8A-4C03-9C4C-3C831CAC4B18}"/>
                    </a:ext>
                  </a:extLst>
                </p14:cNvPr>
                <p14:cNvContentPartPr/>
                <p14:nvPr/>
              </p14:nvContentPartPr>
              <p14:xfrm>
                <a:off x="5368800" y="1742280"/>
                <a:ext cx="88920" cy="50400"/>
              </p14:xfrm>
            </p:contentPart>
          </mc:Choice>
          <mc:Fallback>
            <p:pic>
              <p:nvPicPr>
                <p:cNvPr id="119" name="Freihand 118">
                  <a:extLst>
                    <a:ext uri="{FF2B5EF4-FFF2-40B4-BE49-F238E27FC236}">
                      <a16:creationId xmlns:a16="http://schemas.microsoft.com/office/drawing/2014/main" id="{2DE1B26C-4E8A-4C03-9C4C-3C831CAC4B18}"/>
                    </a:ext>
                  </a:extLst>
                </p:cNvPr>
                <p:cNvPicPr/>
                <p:nvPr/>
              </p:nvPicPr>
              <p:blipFill>
                <a:blip r:embed="rId261"/>
                <a:stretch>
                  <a:fillRect/>
                </a:stretch>
              </p:blipFill>
              <p:spPr>
                <a:xfrm>
                  <a:off x="5364480" y="1737960"/>
                  <a:ext cx="97560" cy="59040"/>
                </a:xfrm>
                <a:prstGeom prst="rect">
                  <a:avLst/>
                </a:prstGeom>
              </p:spPr>
            </p:pic>
          </mc:Fallback>
        </mc:AlternateContent>
        <mc:AlternateContent xmlns:mc="http://schemas.openxmlformats.org/markup-compatibility/2006">
          <mc:Choice xmlns:p14="http://schemas.microsoft.com/office/powerpoint/2010/main" Requires="p14">
            <p:contentPart p14:bwMode="auto" r:id="rId262">
              <p14:nvContentPartPr>
                <p14:cNvPr id="120" name="Freihand 119">
                  <a:extLst>
                    <a:ext uri="{FF2B5EF4-FFF2-40B4-BE49-F238E27FC236}">
                      <a16:creationId xmlns:a16="http://schemas.microsoft.com/office/drawing/2014/main" id="{1FC57C25-5DC1-4FA3-9B99-B80E2C55675F}"/>
                    </a:ext>
                  </a:extLst>
                </p14:cNvPr>
                <p14:cNvContentPartPr/>
                <p14:nvPr/>
              </p14:nvContentPartPr>
              <p14:xfrm>
                <a:off x="5095200" y="1164480"/>
                <a:ext cx="621720" cy="1651320"/>
              </p14:xfrm>
            </p:contentPart>
          </mc:Choice>
          <mc:Fallback>
            <p:pic>
              <p:nvPicPr>
                <p:cNvPr id="120" name="Freihand 119">
                  <a:extLst>
                    <a:ext uri="{FF2B5EF4-FFF2-40B4-BE49-F238E27FC236}">
                      <a16:creationId xmlns:a16="http://schemas.microsoft.com/office/drawing/2014/main" id="{1FC57C25-5DC1-4FA3-9B99-B80E2C55675F}"/>
                    </a:ext>
                  </a:extLst>
                </p:cNvPr>
                <p:cNvPicPr/>
                <p:nvPr/>
              </p:nvPicPr>
              <p:blipFill>
                <a:blip r:embed="rId263"/>
                <a:stretch>
                  <a:fillRect/>
                </a:stretch>
              </p:blipFill>
              <p:spPr>
                <a:xfrm>
                  <a:off x="5090880" y="1160160"/>
                  <a:ext cx="630360" cy="1659960"/>
                </a:xfrm>
                <a:prstGeom prst="rect">
                  <a:avLst/>
                </a:prstGeom>
              </p:spPr>
            </p:pic>
          </mc:Fallback>
        </mc:AlternateContent>
        <mc:AlternateContent xmlns:mc="http://schemas.openxmlformats.org/markup-compatibility/2006">
          <mc:Choice xmlns:p14="http://schemas.microsoft.com/office/powerpoint/2010/main" Requires="p14">
            <p:contentPart p14:bwMode="auto" r:id="rId264">
              <p14:nvContentPartPr>
                <p14:cNvPr id="193" name="Freihand 192">
                  <a:extLst>
                    <a:ext uri="{FF2B5EF4-FFF2-40B4-BE49-F238E27FC236}">
                      <a16:creationId xmlns:a16="http://schemas.microsoft.com/office/drawing/2014/main" id="{749D25A9-E13A-4A3C-8944-8F7FB2789867}"/>
                    </a:ext>
                  </a:extLst>
                </p14:cNvPr>
                <p14:cNvContentPartPr/>
                <p14:nvPr/>
              </p14:nvContentPartPr>
              <p14:xfrm>
                <a:off x="3871200" y="1993920"/>
                <a:ext cx="1247400" cy="90360"/>
              </p14:xfrm>
            </p:contentPart>
          </mc:Choice>
          <mc:Fallback>
            <p:pic>
              <p:nvPicPr>
                <p:cNvPr id="193" name="Freihand 192">
                  <a:extLst>
                    <a:ext uri="{FF2B5EF4-FFF2-40B4-BE49-F238E27FC236}">
                      <a16:creationId xmlns:a16="http://schemas.microsoft.com/office/drawing/2014/main" id="{749D25A9-E13A-4A3C-8944-8F7FB2789867}"/>
                    </a:ext>
                  </a:extLst>
                </p:cNvPr>
                <p:cNvPicPr/>
                <p:nvPr/>
              </p:nvPicPr>
              <p:blipFill>
                <a:blip r:embed="rId265"/>
                <a:stretch>
                  <a:fillRect/>
                </a:stretch>
              </p:blipFill>
              <p:spPr>
                <a:xfrm>
                  <a:off x="3866880" y="1989600"/>
                  <a:ext cx="1256040" cy="99000"/>
                </a:xfrm>
                <a:prstGeom prst="rect">
                  <a:avLst/>
                </a:prstGeom>
              </p:spPr>
            </p:pic>
          </mc:Fallback>
        </mc:AlternateContent>
        <mc:AlternateContent xmlns:mc="http://schemas.openxmlformats.org/markup-compatibility/2006">
          <mc:Choice xmlns:p14="http://schemas.microsoft.com/office/powerpoint/2010/main" Requires="p14">
            <p:contentPart p14:bwMode="auto" r:id="rId266">
              <p14:nvContentPartPr>
                <p14:cNvPr id="195" name="Freihand 194">
                  <a:extLst>
                    <a:ext uri="{FF2B5EF4-FFF2-40B4-BE49-F238E27FC236}">
                      <a16:creationId xmlns:a16="http://schemas.microsoft.com/office/drawing/2014/main" id="{5ABFF3B0-8539-46A5-BA13-EFD4C4EFED5F}"/>
                    </a:ext>
                  </a:extLst>
                </p14:cNvPr>
                <p14:cNvContentPartPr/>
                <p14:nvPr/>
              </p14:nvContentPartPr>
              <p14:xfrm>
                <a:off x="5975400" y="2012640"/>
                <a:ext cx="488880" cy="24480"/>
              </p14:xfrm>
            </p:contentPart>
          </mc:Choice>
          <mc:Fallback>
            <p:pic>
              <p:nvPicPr>
                <p:cNvPr id="195" name="Freihand 194">
                  <a:extLst>
                    <a:ext uri="{FF2B5EF4-FFF2-40B4-BE49-F238E27FC236}">
                      <a16:creationId xmlns:a16="http://schemas.microsoft.com/office/drawing/2014/main" id="{5ABFF3B0-8539-46A5-BA13-EFD4C4EFED5F}"/>
                    </a:ext>
                  </a:extLst>
                </p:cNvPr>
                <p:cNvPicPr/>
                <p:nvPr/>
              </p:nvPicPr>
              <p:blipFill>
                <a:blip r:embed="rId267"/>
                <a:stretch>
                  <a:fillRect/>
                </a:stretch>
              </p:blipFill>
              <p:spPr>
                <a:xfrm>
                  <a:off x="5971080" y="2008320"/>
                  <a:ext cx="497520" cy="33120"/>
                </a:xfrm>
                <a:prstGeom prst="rect">
                  <a:avLst/>
                </a:prstGeom>
              </p:spPr>
            </p:pic>
          </mc:Fallback>
        </mc:AlternateContent>
        <mc:AlternateContent xmlns:mc="http://schemas.openxmlformats.org/markup-compatibility/2006">
          <mc:Choice xmlns:p14="http://schemas.microsoft.com/office/powerpoint/2010/main" Requires="p14">
            <p:contentPart p14:bwMode="auto" r:id="rId268">
              <p14:nvContentPartPr>
                <p14:cNvPr id="198" name="Freihand 197">
                  <a:extLst>
                    <a:ext uri="{FF2B5EF4-FFF2-40B4-BE49-F238E27FC236}">
                      <a16:creationId xmlns:a16="http://schemas.microsoft.com/office/drawing/2014/main" id="{C98C3160-1E63-4656-8EF8-73B63E9EF421}"/>
                    </a:ext>
                  </a:extLst>
                </p14:cNvPr>
                <p14:cNvContentPartPr/>
                <p14:nvPr/>
              </p14:nvContentPartPr>
              <p14:xfrm>
                <a:off x="4451520" y="2180400"/>
                <a:ext cx="54720" cy="585000"/>
              </p14:xfrm>
            </p:contentPart>
          </mc:Choice>
          <mc:Fallback>
            <p:pic>
              <p:nvPicPr>
                <p:cNvPr id="198" name="Freihand 197">
                  <a:extLst>
                    <a:ext uri="{FF2B5EF4-FFF2-40B4-BE49-F238E27FC236}">
                      <a16:creationId xmlns:a16="http://schemas.microsoft.com/office/drawing/2014/main" id="{C98C3160-1E63-4656-8EF8-73B63E9EF421}"/>
                    </a:ext>
                  </a:extLst>
                </p:cNvPr>
                <p:cNvPicPr/>
                <p:nvPr/>
              </p:nvPicPr>
              <p:blipFill>
                <a:blip r:embed="rId269"/>
                <a:stretch>
                  <a:fillRect/>
                </a:stretch>
              </p:blipFill>
              <p:spPr>
                <a:xfrm>
                  <a:off x="4447200" y="2176080"/>
                  <a:ext cx="63360" cy="593640"/>
                </a:xfrm>
                <a:prstGeom prst="rect">
                  <a:avLst/>
                </a:prstGeom>
              </p:spPr>
            </p:pic>
          </mc:Fallback>
        </mc:AlternateContent>
        <mc:AlternateContent xmlns:mc="http://schemas.openxmlformats.org/markup-compatibility/2006">
          <mc:Choice xmlns:p14="http://schemas.microsoft.com/office/powerpoint/2010/main" Requires="p14">
            <p:contentPart p14:bwMode="auto" r:id="rId270">
              <p14:nvContentPartPr>
                <p14:cNvPr id="214" name="Freihand 213">
                  <a:extLst>
                    <a:ext uri="{FF2B5EF4-FFF2-40B4-BE49-F238E27FC236}">
                      <a16:creationId xmlns:a16="http://schemas.microsoft.com/office/drawing/2014/main" id="{B82F1B96-2ECD-4689-80AE-D1A94D815FDC}"/>
                    </a:ext>
                  </a:extLst>
                </p14:cNvPr>
                <p14:cNvContentPartPr/>
                <p14:nvPr/>
              </p14:nvContentPartPr>
              <p14:xfrm>
                <a:off x="3831600" y="2318280"/>
                <a:ext cx="6840" cy="279000"/>
              </p14:xfrm>
            </p:contentPart>
          </mc:Choice>
          <mc:Fallback>
            <p:pic>
              <p:nvPicPr>
                <p:cNvPr id="214" name="Freihand 213">
                  <a:extLst>
                    <a:ext uri="{FF2B5EF4-FFF2-40B4-BE49-F238E27FC236}">
                      <a16:creationId xmlns:a16="http://schemas.microsoft.com/office/drawing/2014/main" id="{B82F1B96-2ECD-4689-80AE-D1A94D815FDC}"/>
                    </a:ext>
                  </a:extLst>
                </p:cNvPr>
                <p:cNvPicPr/>
                <p:nvPr/>
              </p:nvPicPr>
              <p:blipFill>
                <a:blip r:embed="rId271"/>
                <a:stretch>
                  <a:fillRect/>
                </a:stretch>
              </p:blipFill>
              <p:spPr>
                <a:xfrm>
                  <a:off x="3827280" y="2313960"/>
                  <a:ext cx="15480" cy="287640"/>
                </a:xfrm>
                <a:prstGeom prst="rect">
                  <a:avLst/>
                </a:prstGeom>
              </p:spPr>
            </p:pic>
          </mc:Fallback>
        </mc:AlternateContent>
        <mc:AlternateContent xmlns:mc="http://schemas.openxmlformats.org/markup-compatibility/2006">
          <mc:Choice xmlns:p14="http://schemas.microsoft.com/office/powerpoint/2010/main" Requires="p14">
            <p:contentPart p14:bwMode="auto" r:id="rId272">
              <p14:nvContentPartPr>
                <p14:cNvPr id="4" name="Freihand 3">
                  <a:extLst>
                    <a:ext uri="{FF2B5EF4-FFF2-40B4-BE49-F238E27FC236}">
                      <a16:creationId xmlns:a16="http://schemas.microsoft.com/office/drawing/2014/main" id="{E7C3B86C-3E51-488C-A1CC-DFF821A729CD}"/>
                    </a:ext>
                  </a:extLst>
                </p14:cNvPr>
                <p14:cNvContentPartPr/>
                <p14:nvPr/>
              </p14:nvContentPartPr>
              <p14:xfrm>
                <a:off x="1325280" y="1906080"/>
                <a:ext cx="1364400" cy="114120"/>
              </p14:xfrm>
            </p:contentPart>
          </mc:Choice>
          <mc:Fallback>
            <p:pic>
              <p:nvPicPr>
                <p:cNvPr id="4" name="Freihand 3">
                  <a:extLst>
                    <a:ext uri="{FF2B5EF4-FFF2-40B4-BE49-F238E27FC236}">
                      <a16:creationId xmlns:a16="http://schemas.microsoft.com/office/drawing/2014/main" id="{E7C3B86C-3E51-488C-A1CC-DFF821A729CD}"/>
                    </a:ext>
                  </a:extLst>
                </p:cNvPr>
                <p:cNvPicPr/>
                <p:nvPr/>
              </p:nvPicPr>
              <p:blipFill>
                <a:blip r:embed="rId273"/>
                <a:stretch>
                  <a:fillRect/>
                </a:stretch>
              </p:blipFill>
              <p:spPr>
                <a:xfrm>
                  <a:off x="1320960" y="1901760"/>
                  <a:ext cx="1373040" cy="122760"/>
                </a:xfrm>
                <a:prstGeom prst="rect">
                  <a:avLst/>
                </a:prstGeom>
              </p:spPr>
            </p:pic>
          </mc:Fallback>
        </mc:AlternateContent>
        <mc:AlternateContent xmlns:mc="http://schemas.openxmlformats.org/markup-compatibility/2006">
          <mc:Choice xmlns:p14="http://schemas.microsoft.com/office/powerpoint/2010/main" Requires="p14">
            <p:contentPart p14:bwMode="auto" r:id="rId274">
              <p14:nvContentPartPr>
                <p14:cNvPr id="6" name="Freihand 5">
                  <a:extLst>
                    <a:ext uri="{FF2B5EF4-FFF2-40B4-BE49-F238E27FC236}">
                      <a16:creationId xmlns:a16="http://schemas.microsoft.com/office/drawing/2014/main" id="{613D15A8-E660-4107-9FA2-C2D63ADD7936}"/>
                    </a:ext>
                  </a:extLst>
                </p14:cNvPr>
                <p14:cNvContentPartPr/>
                <p14:nvPr/>
              </p14:nvContentPartPr>
              <p14:xfrm>
                <a:off x="1437600" y="1424040"/>
                <a:ext cx="1069200" cy="64080"/>
              </p14:xfrm>
            </p:contentPart>
          </mc:Choice>
          <mc:Fallback>
            <p:pic>
              <p:nvPicPr>
                <p:cNvPr id="6" name="Freihand 5">
                  <a:extLst>
                    <a:ext uri="{FF2B5EF4-FFF2-40B4-BE49-F238E27FC236}">
                      <a16:creationId xmlns:a16="http://schemas.microsoft.com/office/drawing/2014/main" id="{613D15A8-E660-4107-9FA2-C2D63ADD7936}"/>
                    </a:ext>
                  </a:extLst>
                </p:cNvPr>
                <p:cNvPicPr/>
                <p:nvPr/>
              </p:nvPicPr>
              <p:blipFill>
                <a:blip r:embed="rId275"/>
                <a:stretch>
                  <a:fillRect/>
                </a:stretch>
              </p:blipFill>
              <p:spPr>
                <a:xfrm>
                  <a:off x="1433280" y="1419720"/>
                  <a:ext cx="1077840" cy="72720"/>
                </a:xfrm>
                <a:prstGeom prst="rect">
                  <a:avLst/>
                </a:prstGeom>
              </p:spPr>
            </p:pic>
          </mc:Fallback>
        </mc:AlternateContent>
        <mc:AlternateContent xmlns:mc="http://schemas.openxmlformats.org/markup-compatibility/2006">
          <mc:Choice xmlns:p14="http://schemas.microsoft.com/office/powerpoint/2010/main" Requires="p14">
            <p:contentPart p14:bwMode="auto" r:id="rId276">
              <p14:nvContentPartPr>
                <p14:cNvPr id="7" name="Freihand 6">
                  <a:extLst>
                    <a:ext uri="{FF2B5EF4-FFF2-40B4-BE49-F238E27FC236}">
                      <a16:creationId xmlns:a16="http://schemas.microsoft.com/office/drawing/2014/main" id="{ADDE074C-A293-4F16-BE0E-DBCDE6FCE26E}"/>
                    </a:ext>
                  </a:extLst>
                </p14:cNvPr>
                <p14:cNvContentPartPr/>
                <p14:nvPr/>
              </p14:nvContentPartPr>
              <p14:xfrm>
                <a:off x="1235640" y="707280"/>
                <a:ext cx="169200" cy="118080"/>
              </p14:xfrm>
            </p:contentPart>
          </mc:Choice>
          <mc:Fallback>
            <p:pic>
              <p:nvPicPr>
                <p:cNvPr id="7" name="Freihand 6">
                  <a:extLst>
                    <a:ext uri="{FF2B5EF4-FFF2-40B4-BE49-F238E27FC236}">
                      <a16:creationId xmlns:a16="http://schemas.microsoft.com/office/drawing/2014/main" id="{ADDE074C-A293-4F16-BE0E-DBCDE6FCE26E}"/>
                    </a:ext>
                  </a:extLst>
                </p:cNvPr>
                <p:cNvPicPr/>
                <p:nvPr/>
              </p:nvPicPr>
              <p:blipFill>
                <a:blip r:embed="rId277"/>
                <a:stretch>
                  <a:fillRect/>
                </a:stretch>
              </p:blipFill>
              <p:spPr>
                <a:xfrm>
                  <a:off x="1231320" y="702960"/>
                  <a:ext cx="177840" cy="126720"/>
                </a:xfrm>
                <a:prstGeom prst="rect">
                  <a:avLst/>
                </a:prstGeom>
              </p:spPr>
            </p:pic>
          </mc:Fallback>
        </mc:AlternateContent>
        <mc:AlternateContent xmlns:mc="http://schemas.openxmlformats.org/markup-compatibility/2006">
          <mc:Choice xmlns:p14="http://schemas.microsoft.com/office/powerpoint/2010/main" Requires="p14">
            <p:contentPart p14:bwMode="auto" r:id="rId278">
              <p14:nvContentPartPr>
                <p14:cNvPr id="9" name="Freihand 8">
                  <a:extLst>
                    <a:ext uri="{FF2B5EF4-FFF2-40B4-BE49-F238E27FC236}">
                      <a16:creationId xmlns:a16="http://schemas.microsoft.com/office/drawing/2014/main" id="{FD5BBD87-340C-4A3B-BA27-5920B2C78315}"/>
                    </a:ext>
                  </a:extLst>
                </p14:cNvPr>
                <p14:cNvContentPartPr/>
                <p14:nvPr/>
              </p14:nvContentPartPr>
              <p14:xfrm>
                <a:off x="1456320" y="624120"/>
                <a:ext cx="209880" cy="203400"/>
              </p14:xfrm>
            </p:contentPart>
          </mc:Choice>
          <mc:Fallback>
            <p:pic>
              <p:nvPicPr>
                <p:cNvPr id="9" name="Freihand 8">
                  <a:extLst>
                    <a:ext uri="{FF2B5EF4-FFF2-40B4-BE49-F238E27FC236}">
                      <a16:creationId xmlns:a16="http://schemas.microsoft.com/office/drawing/2014/main" id="{FD5BBD87-340C-4A3B-BA27-5920B2C78315}"/>
                    </a:ext>
                  </a:extLst>
                </p:cNvPr>
                <p:cNvPicPr/>
                <p:nvPr/>
              </p:nvPicPr>
              <p:blipFill>
                <a:blip r:embed="rId279"/>
                <a:stretch>
                  <a:fillRect/>
                </a:stretch>
              </p:blipFill>
              <p:spPr>
                <a:xfrm>
                  <a:off x="1452000" y="619800"/>
                  <a:ext cx="218520" cy="212040"/>
                </a:xfrm>
                <a:prstGeom prst="rect">
                  <a:avLst/>
                </a:prstGeom>
              </p:spPr>
            </p:pic>
          </mc:Fallback>
        </mc:AlternateContent>
        <mc:AlternateContent xmlns:mc="http://schemas.openxmlformats.org/markup-compatibility/2006">
          <mc:Choice xmlns:p14="http://schemas.microsoft.com/office/powerpoint/2010/main" Requires="p14">
            <p:contentPart p14:bwMode="auto" r:id="rId280">
              <p14:nvContentPartPr>
                <p14:cNvPr id="10" name="Freihand 9">
                  <a:extLst>
                    <a:ext uri="{FF2B5EF4-FFF2-40B4-BE49-F238E27FC236}">
                      <a16:creationId xmlns:a16="http://schemas.microsoft.com/office/drawing/2014/main" id="{A9E80A48-4E40-4B79-9459-E0B59518DA16}"/>
                    </a:ext>
                  </a:extLst>
                </p14:cNvPr>
                <p14:cNvContentPartPr/>
                <p14:nvPr/>
              </p14:nvContentPartPr>
              <p14:xfrm>
                <a:off x="1524000" y="594600"/>
                <a:ext cx="14400" cy="199080"/>
              </p14:xfrm>
            </p:contentPart>
          </mc:Choice>
          <mc:Fallback>
            <p:pic>
              <p:nvPicPr>
                <p:cNvPr id="10" name="Freihand 9">
                  <a:extLst>
                    <a:ext uri="{FF2B5EF4-FFF2-40B4-BE49-F238E27FC236}">
                      <a16:creationId xmlns:a16="http://schemas.microsoft.com/office/drawing/2014/main" id="{A9E80A48-4E40-4B79-9459-E0B59518DA16}"/>
                    </a:ext>
                  </a:extLst>
                </p:cNvPr>
                <p:cNvPicPr/>
                <p:nvPr/>
              </p:nvPicPr>
              <p:blipFill>
                <a:blip r:embed="rId281"/>
                <a:stretch>
                  <a:fillRect/>
                </a:stretch>
              </p:blipFill>
              <p:spPr>
                <a:xfrm>
                  <a:off x="1519680" y="590280"/>
                  <a:ext cx="23040" cy="207720"/>
                </a:xfrm>
                <a:prstGeom prst="rect">
                  <a:avLst/>
                </a:prstGeom>
              </p:spPr>
            </p:pic>
          </mc:Fallback>
        </mc:AlternateContent>
        <mc:AlternateContent xmlns:mc="http://schemas.openxmlformats.org/markup-compatibility/2006">
          <mc:Choice xmlns:p14="http://schemas.microsoft.com/office/powerpoint/2010/main" Requires="p14">
            <p:contentPart p14:bwMode="auto" r:id="rId282">
              <p14:nvContentPartPr>
                <p14:cNvPr id="11" name="Freihand 10">
                  <a:extLst>
                    <a:ext uri="{FF2B5EF4-FFF2-40B4-BE49-F238E27FC236}">
                      <a16:creationId xmlns:a16="http://schemas.microsoft.com/office/drawing/2014/main" id="{0494A418-A4FA-4797-B471-0622B6E59D2D}"/>
                    </a:ext>
                  </a:extLst>
                </p14:cNvPr>
                <p14:cNvContentPartPr/>
                <p14:nvPr/>
              </p14:nvContentPartPr>
              <p14:xfrm>
                <a:off x="1670160" y="583080"/>
                <a:ext cx="119520" cy="224640"/>
              </p14:xfrm>
            </p:contentPart>
          </mc:Choice>
          <mc:Fallback>
            <p:pic>
              <p:nvPicPr>
                <p:cNvPr id="11" name="Freihand 10">
                  <a:extLst>
                    <a:ext uri="{FF2B5EF4-FFF2-40B4-BE49-F238E27FC236}">
                      <a16:creationId xmlns:a16="http://schemas.microsoft.com/office/drawing/2014/main" id="{0494A418-A4FA-4797-B471-0622B6E59D2D}"/>
                    </a:ext>
                  </a:extLst>
                </p:cNvPr>
                <p:cNvPicPr/>
                <p:nvPr/>
              </p:nvPicPr>
              <p:blipFill>
                <a:blip r:embed="rId283"/>
                <a:stretch>
                  <a:fillRect/>
                </a:stretch>
              </p:blipFill>
              <p:spPr>
                <a:xfrm>
                  <a:off x="1665840" y="578760"/>
                  <a:ext cx="128160" cy="233280"/>
                </a:xfrm>
                <a:prstGeom prst="rect">
                  <a:avLst/>
                </a:prstGeom>
              </p:spPr>
            </p:pic>
          </mc:Fallback>
        </mc:AlternateContent>
        <mc:AlternateContent xmlns:mc="http://schemas.openxmlformats.org/markup-compatibility/2006">
          <mc:Choice xmlns:p14="http://schemas.microsoft.com/office/powerpoint/2010/main" Requires="p14">
            <p:contentPart p14:bwMode="auto" r:id="rId284">
              <p14:nvContentPartPr>
                <p14:cNvPr id="12" name="Freihand 11">
                  <a:extLst>
                    <a:ext uri="{FF2B5EF4-FFF2-40B4-BE49-F238E27FC236}">
                      <a16:creationId xmlns:a16="http://schemas.microsoft.com/office/drawing/2014/main" id="{A7CF4170-EA05-43CD-975D-96F9A4505B59}"/>
                    </a:ext>
                  </a:extLst>
                </p14:cNvPr>
                <p14:cNvContentPartPr/>
                <p14:nvPr/>
              </p14:nvContentPartPr>
              <p14:xfrm>
                <a:off x="1791840" y="653280"/>
                <a:ext cx="514440" cy="145440"/>
              </p14:xfrm>
            </p:contentPart>
          </mc:Choice>
          <mc:Fallback>
            <p:pic>
              <p:nvPicPr>
                <p:cNvPr id="12" name="Freihand 11">
                  <a:extLst>
                    <a:ext uri="{FF2B5EF4-FFF2-40B4-BE49-F238E27FC236}">
                      <a16:creationId xmlns:a16="http://schemas.microsoft.com/office/drawing/2014/main" id="{A7CF4170-EA05-43CD-975D-96F9A4505B59}"/>
                    </a:ext>
                  </a:extLst>
                </p:cNvPr>
                <p:cNvPicPr/>
                <p:nvPr/>
              </p:nvPicPr>
              <p:blipFill>
                <a:blip r:embed="rId285"/>
                <a:stretch>
                  <a:fillRect/>
                </a:stretch>
              </p:blipFill>
              <p:spPr>
                <a:xfrm>
                  <a:off x="1787520" y="648960"/>
                  <a:ext cx="523080" cy="154080"/>
                </a:xfrm>
                <a:prstGeom prst="rect">
                  <a:avLst/>
                </a:prstGeom>
              </p:spPr>
            </p:pic>
          </mc:Fallback>
        </mc:AlternateContent>
        <mc:AlternateContent xmlns:mc="http://schemas.openxmlformats.org/markup-compatibility/2006">
          <mc:Choice xmlns:p14="http://schemas.microsoft.com/office/powerpoint/2010/main" Requires="p14">
            <p:contentPart p14:bwMode="auto" r:id="rId286">
              <p14:nvContentPartPr>
                <p14:cNvPr id="13" name="Freihand 12">
                  <a:extLst>
                    <a:ext uri="{FF2B5EF4-FFF2-40B4-BE49-F238E27FC236}">
                      <a16:creationId xmlns:a16="http://schemas.microsoft.com/office/drawing/2014/main" id="{73A1DAFE-94D8-4E97-9832-F1F8796FDC27}"/>
                    </a:ext>
                  </a:extLst>
                </p14:cNvPr>
                <p14:cNvContentPartPr/>
                <p14:nvPr/>
              </p14:nvContentPartPr>
              <p14:xfrm>
                <a:off x="2417520" y="710520"/>
                <a:ext cx="156960" cy="84960"/>
              </p14:xfrm>
            </p:contentPart>
          </mc:Choice>
          <mc:Fallback>
            <p:pic>
              <p:nvPicPr>
                <p:cNvPr id="13" name="Freihand 12">
                  <a:extLst>
                    <a:ext uri="{FF2B5EF4-FFF2-40B4-BE49-F238E27FC236}">
                      <a16:creationId xmlns:a16="http://schemas.microsoft.com/office/drawing/2014/main" id="{73A1DAFE-94D8-4E97-9832-F1F8796FDC27}"/>
                    </a:ext>
                  </a:extLst>
                </p:cNvPr>
                <p:cNvPicPr/>
                <p:nvPr/>
              </p:nvPicPr>
              <p:blipFill>
                <a:blip r:embed="rId287"/>
                <a:stretch>
                  <a:fillRect/>
                </a:stretch>
              </p:blipFill>
              <p:spPr>
                <a:xfrm>
                  <a:off x="2413200" y="706200"/>
                  <a:ext cx="165600" cy="93600"/>
                </a:xfrm>
                <a:prstGeom prst="rect">
                  <a:avLst/>
                </a:prstGeom>
              </p:spPr>
            </p:pic>
          </mc:Fallback>
        </mc:AlternateContent>
        <mc:AlternateContent xmlns:mc="http://schemas.openxmlformats.org/markup-compatibility/2006">
          <mc:Choice xmlns:p14="http://schemas.microsoft.com/office/powerpoint/2010/main" Requires="p14">
            <p:contentPart p14:bwMode="auto" r:id="rId288">
              <p14:nvContentPartPr>
                <p14:cNvPr id="14" name="Freihand 13">
                  <a:extLst>
                    <a:ext uri="{FF2B5EF4-FFF2-40B4-BE49-F238E27FC236}">
                      <a16:creationId xmlns:a16="http://schemas.microsoft.com/office/drawing/2014/main" id="{7AE2EDD8-8C3C-46AD-B8F4-E4E519F3CAE5}"/>
                    </a:ext>
                  </a:extLst>
                </p14:cNvPr>
                <p14:cNvContentPartPr/>
                <p14:nvPr/>
              </p14:nvContentPartPr>
              <p14:xfrm>
                <a:off x="2580960" y="747960"/>
                <a:ext cx="122400" cy="46080"/>
              </p14:xfrm>
            </p:contentPart>
          </mc:Choice>
          <mc:Fallback>
            <p:pic>
              <p:nvPicPr>
                <p:cNvPr id="14" name="Freihand 13">
                  <a:extLst>
                    <a:ext uri="{FF2B5EF4-FFF2-40B4-BE49-F238E27FC236}">
                      <a16:creationId xmlns:a16="http://schemas.microsoft.com/office/drawing/2014/main" id="{7AE2EDD8-8C3C-46AD-B8F4-E4E519F3CAE5}"/>
                    </a:ext>
                  </a:extLst>
                </p:cNvPr>
                <p:cNvPicPr/>
                <p:nvPr/>
              </p:nvPicPr>
              <p:blipFill>
                <a:blip r:embed="rId289"/>
                <a:stretch>
                  <a:fillRect/>
                </a:stretch>
              </p:blipFill>
              <p:spPr>
                <a:xfrm>
                  <a:off x="2576640" y="743640"/>
                  <a:ext cx="131040" cy="54720"/>
                </a:xfrm>
                <a:prstGeom prst="rect">
                  <a:avLst/>
                </a:prstGeom>
              </p:spPr>
            </p:pic>
          </mc:Fallback>
        </mc:AlternateContent>
        <mc:AlternateContent xmlns:mc="http://schemas.openxmlformats.org/markup-compatibility/2006">
          <mc:Choice xmlns:p14="http://schemas.microsoft.com/office/powerpoint/2010/main" Requires="p14">
            <p:contentPart p14:bwMode="auto" r:id="rId290">
              <p14:nvContentPartPr>
                <p14:cNvPr id="15" name="Freihand 14">
                  <a:extLst>
                    <a:ext uri="{FF2B5EF4-FFF2-40B4-BE49-F238E27FC236}">
                      <a16:creationId xmlns:a16="http://schemas.microsoft.com/office/drawing/2014/main" id="{6EC00B0C-3E05-4C22-A17A-8AF9AF33CBA1}"/>
                    </a:ext>
                  </a:extLst>
                </p14:cNvPr>
                <p14:cNvContentPartPr/>
                <p14:nvPr/>
              </p14:nvContentPartPr>
              <p14:xfrm>
                <a:off x="2713440" y="638160"/>
                <a:ext cx="123120" cy="133200"/>
              </p14:xfrm>
            </p:contentPart>
          </mc:Choice>
          <mc:Fallback>
            <p:pic>
              <p:nvPicPr>
                <p:cNvPr id="15" name="Freihand 14">
                  <a:extLst>
                    <a:ext uri="{FF2B5EF4-FFF2-40B4-BE49-F238E27FC236}">
                      <a16:creationId xmlns:a16="http://schemas.microsoft.com/office/drawing/2014/main" id="{6EC00B0C-3E05-4C22-A17A-8AF9AF33CBA1}"/>
                    </a:ext>
                  </a:extLst>
                </p:cNvPr>
                <p:cNvPicPr/>
                <p:nvPr/>
              </p:nvPicPr>
              <p:blipFill>
                <a:blip r:embed="rId291"/>
                <a:stretch>
                  <a:fillRect/>
                </a:stretch>
              </p:blipFill>
              <p:spPr>
                <a:xfrm>
                  <a:off x="2709120" y="633840"/>
                  <a:ext cx="131760" cy="141840"/>
                </a:xfrm>
                <a:prstGeom prst="rect">
                  <a:avLst/>
                </a:prstGeom>
              </p:spPr>
            </p:pic>
          </mc:Fallback>
        </mc:AlternateContent>
        <mc:AlternateContent xmlns:mc="http://schemas.openxmlformats.org/markup-compatibility/2006">
          <mc:Choice xmlns:p14="http://schemas.microsoft.com/office/powerpoint/2010/main" Requires="p14">
            <p:contentPart p14:bwMode="auto" r:id="rId292">
              <p14:nvContentPartPr>
                <p14:cNvPr id="17" name="Freihand 16">
                  <a:extLst>
                    <a:ext uri="{FF2B5EF4-FFF2-40B4-BE49-F238E27FC236}">
                      <a16:creationId xmlns:a16="http://schemas.microsoft.com/office/drawing/2014/main" id="{74EE30F8-081D-4FC4-A3D6-C8569CFBCC23}"/>
                    </a:ext>
                  </a:extLst>
                </p14:cNvPr>
                <p14:cNvContentPartPr/>
                <p14:nvPr/>
              </p14:nvContentPartPr>
              <p14:xfrm>
                <a:off x="2876160" y="669120"/>
                <a:ext cx="75600" cy="142920"/>
              </p14:xfrm>
            </p:contentPart>
          </mc:Choice>
          <mc:Fallback>
            <p:pic>
              <p:nvPicPr>
                <p:cNvPr id="17" name="Freihand 16">
                  <a:extLst>
                    <a:ext uri="{FF2B5EF4-FFF2-40B4-BE49-F238E27FC236}">
                      <a16:creationId xmlns:a16="http://schemas.microsoft.com/office/drawing/2014/main" id="{74EE30F8-081D-4FC4-A3D6-C8569CFBCC23}"/>
                    </a:ext>
                  </a:extLst>
                </p:cNvPr>
                <p:cNvPicPr/>
                <p:nvPr/>
              </p:nvPicPr>
              <p:blipFill>
                <a:blip r:embed="rId293"/>
                <a:stretch>
                  <a:fillRect/>
                </a:stretch>
              </p:blipFill>
              <p:spPr>
                <a:xfrm>
                  <a:off x="2871840" y="664800"/>
                  <a:ext cx="84240" cy="151560"/>
                </a:xfrm>
                <a:prstGeom prst="rect">
                  <a:avLst/>
                </a:prstGeom>
              </p:spPr>
            </p:pic>
          </mc:Fallback>
        </mc:AlternateContent>
        <mc:AlternateContent xmlns:mc="http://schemas.openxmlformats.org/markup-compatibility/2006">
          <mc:Choice xmlns:p14="http://schemas.microsoft.com/office/powerpoint/2010/main" Requires="p14">
            <p:contentPart p14:bwMode="auto" r:id="rId294">
              <p14:nvContentPartPr>
                <p14:cNvPr id="18" name="Freihand 17">
                  <a:extLst>
                    <a:ext uri="{FF2B5EF4-FFF2-40B4-BE49-F238E27FC236}">
                      <a16:creationId xmlns:a16="http://schemas.microsoft.com/office/drawing/2014/main" id="{B2219422-7889-49DB-8591-0B4EDA4EF054}"/>
                    </a:ext>
                  </a:extLst>
                </p14:cNvPr>
                <p14:cNvContentPartPr/>
                <p14:nvPr/>
              </p14:nvContentPartPr>
              <p14:xfrm>
                <a:off x="2944920" y="601800"/>
                <a:ext cx="109440" cy="165240"/>
              </p14:xfrm>
            </p:contentPart>
          </mc:Choice>
          <mc:Fallback>
            <p:pic>
              <p:nvPicPr>
                <p:cNvPr id="18" name="Freihand 17">
                  <a:extLst>
                    <a:ext uri="{FF2B5EF4-FFF2-40B4-BE49-F238E27FC236}">
                      <a16:creationId xmlns:a16="http://schemas.microsoft.com/office/drawing/2014/main" id="{B2219422-7889-49DB-8591-0B4EDA4EF054}"/>
                    </a:ext>
                  </a:extLst>
                </p:cNvPr>
                <p:cNvPicPr/>
                <p:nvPr/>
              </p:nvPicPr>
              <p:blipFill>
                <a:blip r:embed="rId295"/>
                <a:stretch>
                  <a:fillRect/>
                </a:stretch>
              </p:blipFill>
              <p:spPr>
                <a:xfrm>
                  <a:off x="2940600" y="597480"/>
                  <a:ext cx="118080" cy="173880"/>
                </a:xfrm>
                <a:prstGeom prst="rect">
                  <a:avLst/>
                </a:prstGeom>
              </p:spPr>
            </p:pic>
          </mc:Fallback>
        </mc:AlternateContent>
        <mc:AlternateContent xmlns:mc="http://schemas.openxmlformats.org/markup-compatibility/2006">
          <mc:Choice xmlns:p14="http://schemas.microsoft.com/office/powerpoint/2010/main" Requires="p14">
            <p:contentPart p14:bwMode="auto" r:id="rId296">
              <p14:nvContentPartPr>
                <p14:cNvPr id="19" name="Freihand 18">
                  <a:extLst>
                    <a:ext uri="{FF2B5EF4-FFF2-40B4-BE49-F238E27FC236}">
                      <a16:creationId xmlns:a16="http://schemas.microsoft.com/office/drawing/2014/main" id="{9AF1C071-041C-44AC-9F48-C60404268C19}"/>
                    </a:ext>
                  </a:extLst>
                </p14:cNvPr>
                <p14:cNvContentPartPr/>
                <p14:nvPr/>
              </p14:nvContentPartPr>
              <p14:xfrm>
                <a:off x="2603640" y="566520"/>
                <a:ext cx="71280" cy="3600"/>
              </p14:xfrm>
            </p:contentPart>
          </mc:Choice>
          <mc:Fallback>
            <p:pic>
              <p:nvPicPr>
                <p:cNvPr id="19" name="Freihand 18">
                  <a:extLst>
                    <a:ext uri="{FF2B5EF4-FFF2-40B4-BE49-F238E27FC236}">
                      <a16:creationId xmlns:a16="http://schemas.microsoft.com/office/drawing/2014/main" id="{9AF1C071-041C-44AC-9F48-C60404268C19}"/>
                    </a:ext>
                  </a:extLst>
                </p:cNvPr>
                <p:cNvPicPr/>
                <p:nvPr/>
              </p:nvPicPr>
              <p:blipFill>
                <a:blip r:embed="rId297"/>
                <a:stretch>
                  <a:fillRect/>
                </a:stretch>
              </p:blipFill>
              <p:spPr>
                <a:xfrm>
                  <a:off x="2599320" y="562200"/>
                  <a:ext cx="79920" cy="12240"/>
                </a:xfrm>
                <a:prstGeom prst="rect">
                  <a:avLst/>
                </a:prstGeom>
              </p:spPr>
            </p:pic>
          </mc:Fallback>
        </mc:AlternateContent>
        <mc:AlternateContent xmlns:mc="http://schemas.openxmlformats.org/markup-compatibility/2006">
          <mc:Choice xmlns:p14="http://schemas.microsoft.com/office/powerpoint/2010/main" Requires="p14">
            <p:contentPart p14:bwMode="auto" r:id="rId298">
              <p14:nvContentPartPr>
                <p14:cNvPr id="20" name="Freihand 19">
                  <a:extLst>
                    <a:ext uri="{FF2B5EF4-FFF2-40B4-BE49-F238E27FC236}">
                      <a16:creationId xmlns:a16="http://schemas.microsoft.com/office/drawing/2014/main" id="{9E97D7D2-E622-458F-BEEF-C3CB1EBF096C}"/>
                    </a:ext>
                  </a:extLst>
                </p14:cNvPr>
                <p14:cNvContentPartPr/>
                <p14:nvPr/>
              </p14:nvContentPartPr>
              <p14:xfrm>
                <a:off x="1248600" y="953520"/>
                <a:ext cx="253440" cy="142560"/>
              </p14:xfrm>
            </p:contentPart>
          </mc:Choice>
          <mc:Fallback>
            <p:pic>
              <p:nvPicPr>
                <p:cNvPr id="20" name="Freihand 19">
                  <a:extLst>
                    <a:ext uri="{FF2B5EF4-FFF2-40B4-BE49-F238E27FC236}">
                      <a16:creationId xmlns:a16="http://schemas.microsoft.com/office/drawing/2014/main" id="{9E97D7D2-E622-458F-BEEF-C3CB1EBF096C}"/>
                    </a:ext>
                  </a:extLst>
                </p:cNvPr>
                <p:cNvPicPr/>
                <p:nvPr/>
              </p:nvPicPr>
              <p:blipFill>
                <a:blip r:embed="rId299"/>
                <a:stretch>
                  <a:fillRect/>
                </a:stretch>
              </p:blipFill>
              <p:spPr>
                <a:xfrm>
                  <a:off x="1244280" y="949200"/>
                  <a:ext cx="262080" cy="151200"/>
                </a:xfrm>
                <a:prstGeom prst="rect">
                  <a:avLst/>
                </a:prstGeom>
              </p:spPr>
            </p:pic>
          </mc:Fallback>
        </mc:AlternateContent>
        <mc:AlternateContent xmlns:mc="http://schemas.openxmlformats.org/markup-compatibility/2006">
          <mc:Choice xmlns:p14="http://schemas.microsoft.com/office/powerpoint/2010/main" Requires="p14">
            <p:contentPart p14:bwMode="auto" r:id="rId300">
              <p14:nvContentPartPr>
                <p14:cNvPr id="21" name="Freihand 20">
                  <a:extLst>
                    <a:ext uri="{FF2B5EF4-FFF2-40B4-BE49-F238E27FC236}">
                      <a16:creationId xmlns:a16="http://schemas.microsoft.com/office/drawing/2014/main" id="{2999C436-AF9C-4675-A732-608564ABA118}"/>
                    </a:ext>
                  </a:extLst>
                </p14:cNvPr>
                <p14:cNvContentPartPr/>
                <p14:nvPr/>
              </p14:nvContentPartPr>
              <p14:xfrm>
                <a:off x="1524000" y="960720"/>
                <a:ext cx="152640" cy="115200"/>
              </p14:xfrm>
            </p:contentPart>
          </mc:Choice>
          <mc:Fallback>
            <p:pic>
              <p:nvPicPr>
                <p:cNvPr id="21" name="Freihand 20">
                  <a:extLst>
                    <a:ext uri="{FF2B5EF4-FFF2-40B4-BE49-F238E27FC236}">
                      <a16:creationId xmlns:a16="http://schemas.microsoft.com/office/drawing/2014/main" id="{2999C436-AF9C-4675-A732-608564ABA118}"/>
                    </a:ext>
                  </a:extLst>
                </p:cNvPr>
                <p:cNvPicPr/>
                <p:nvPr/>
              </p:nvPicPr>
              <p:blipFill>
                <a:blip r:embed="rId301"/>
                <a:stretch>
                  <a:fillRect/>
                </a:stretch>
              </p:blipFill>
              <p:spPr>
                <a:xfrm>
                  <a:off x="1519680" y="956400"/>
                  <a:ext cx="161280" cy="123840"/>
                </a:xfrm>
                <a:prstGeom prst="rect">
                  <a:avLst/>
                </a:prstGeom>
              </p:spPr>
            </p:pic>
          </mc:Fallback>
        </mc:AlternateContent>
        <mc:AlternateContent xmlns:mc="http://schemas.openxmlformats.org/markup-compatibility/2006">
          <mc:Choice xmlns:p14="http://schemas.microsoft.com/office/powerpoint/2010/main" Requires="p14">
            <p:contentPart p14:bwMode="auto" r:id="rId302">
              <p14:nvContentPartPr>
                <p14:cNvPr id="23" name="Freihand 22">
                  <a:extLst>
                    <a:ext uri="{FF2B5EF4-FFF2-40B4-BE49-F238E27FC236}">
                      <a16:creationId xmlns:a16="http://schemas.microsoft.com/office/drawing/2014/main" id="{BA272CAA-448C-4642-B6C1-FAB57DF5C47E}"/>
                    </a:ext>
                  </a:extLst>
                </p14:cNvPr>
                <p14:cNvContentPartPr/>
                <p14:nvPr/>
              </p14:nvContentPartPr>
              <p14:xfrm>
                <a:off x="1898040" y="928680"/>
                <a:ext cx="151920" cy="113040"/>
              </p14:xfrm>
            </p:contentPart>
          </mc:Choice>
          <mc:Fallback>
            <p:pic>
              <p:nvPicPr>
                <p:cNvPr id="23" name="Freihand 22">
                  <a:extLst>
                    <a:ext uri="{FF2B5EF4-FFF2-40B4-BE49-F238E27FC236}">
                      <a16:creationId xmlns:a16="http://schemas.microsoft.com/office/drawing/2014/main" id="{BA272CAA-448C-4642-B6C1-FAB57DF5C47E}"/>
                    </a:ext>
                  </a:extLst>
                </p:cNvPr>
                <p:cNvPicPr/>
                <p:nvPr/>
              </p:nvPicPr>
              <p:blipFill>
                <a:blip r:embed="rId303"/>
                <a:stretch>
                  <a:fillRect/>
                </a:stretch>
              </p:blipFill>
              <p:spPr>
                <a:xfrm>
                  <a:off x="1893720" y="924360"/>
                  <a:ext cx="160560" cy="121680"/>
                </a:xfrm>
                <a:prstGeom prst="rect">
                  <a:avLst/>
                </a:prstGeom>
              </p:spPr>
            </p:pic>
          </mc:Fallback>
        </mc:AlternateContent>
        <mc:AlternateContent xmlns:mc="http://schemas.openxmlformats.org/markup-compatibility/2006">
          <mc:Choice xmlns:p14="http://schemas.microsoft.com/office/powerpoint/2010/main" Requires="p14">
            <p:contentPart p14:bwMode="auto" r:id="rId304">
              <p14:nvContentPartPr>
                <p14:cNvPr id="24" name="Freihand 23">
                  <a:extLst>
                    <a:ext uri="{FF2B5EF4-FFF2-40B4-BE49-F238E27FC236}">
                      <a16:creationId xmlns:a16="http://schemas.microsoft.com/office/drawing/2014/main" id="{DB42F95A-ECBA-4CDF-9D61-FDBD77E2D14C}"/>
                    </a:ext>
                  </a:extLst>
                </p14:cNvPr>
                <p14:cNvContentPartPr/>
                <p14:nvPr/>
              </p14:nvContentPartPr>
              <p14:xfrm>
                <a:off x="2029440" y="974400"/>
                <a:ext cx="152280" cy="161640"/>
              </p14:xfrm>
            </p:contentPart>
          </mc:Choice>
          <mc:Fallback>
            <p:pic>
              <p:nvPicPr>
                <p:cNvPr id="24" name="Freihand 23">
                  <a:extLst>
                    <a:ext uri="{FF2B5EF4-FFF2-40B4-BE49-F238E27FC236}">
                      <a16:creationId xmlns:a16="http://schemas.microsoft.com/office/drawing/2014/main" id="{DB42F95A-ECBA-4CDF-9D61-FDBD77E2D14C}"/>
                    </a:ext>
                  </a:extLst>
                </p:cNvPr>
                <p:cNvPicPr/>
                <p:nvPr/>
              </p:nvPicPr>
              <p:blipFill>
                <a:blip r:embed="rId305"/>
                <a:stretch>
                  <a:fillRect/>
                </a:stretch>
              </p:blipFill>
              <p:spPr>
                <a:xfrm>
                  <a:off x="2025120" y="970080"/>
                  <a:ext cx="160920" cy="170280"/>
                </a:xfrm>
                <a:prstGeom prst="rect">
                  <a:avLst/>
                </a:prstGeom>
              </p:spPr>
            </p:pic>
          </mc:Fallback>
        </mc:AlternateContent>
        <mc:AlternateContent xmlns:mc="http://schemas.openxmlformats.org/markup-compatibility/2006">
          <mc:Choice xmlns:p14="http://schemas.microsoft.com/office/powerpoint/2010/main" Requires="p14">
            <p:contentPart p14:bwMode="auto" r:id="rId306">
              <p14:nvContentPartPr>
                <p14:cNvPr id="25" name="Freihand 24">
                  <a:extLst>
                    <a:ext uri="{FF2B5EF4-FFF2-40B4-BE49-F238E27FC236}">
                      <a16:creationId xmlns:a16="http://schemas.microsoft.com/office/drawing/2014/main" id="{307158A9-7AE9-4264-BC08-2793ED9DFC49}"/>
                    </a:ext>
                  </a:extLst>
                </p14:cNvPr>
                <p14:cNvContentPartPr/>
                <p14:nvPr/>
              </p14:nvContentPartPr>
              <p14:xfrm>
                <a:off x="2216280" y="958920"/>
                <a:ext cx="85320" cy="166680"/>
              </p14:xfrm>
            </p:contentPart>
          </mc:Choice>
          <mc:Fallback>
            <p:pic>
              <p:nvPicPr>
                <p:cNvPr id="25" name="Freihand 24">
                  <a:extLst>
                    <a:ext uri="{FF2B5EF4-FFF2-40B4-BE49-F238E27FC236}">
                      <a16:creationId xmlns:a16="http://schemas.microsoft.com/office/drawing/2014/main" id="{307158A9-7AE9-4264-BC08-2793ED9DFC49}"/>
                    </a:ext>
                  </a:extLst>
                </p:cNvPr>
                <p:cNvPicPr/>
                <p:nvPr/>
              </p:nvPicPr>
              <p:blipFill>
                <a:blip r:embed="rId307"/>
                <a:stretch>
                  <a:fillRect/>
                </a:stretch>
              </p:blipFill>
              <p:spPr>
                <a:xfrm>
                  <a:off x="2211960" y="954600"/>
                  <a:ext cx="93960" cy="175320"/>
                </a:xfrm>
                <a:prstGeom prst="rect">
                  <a:avLst/>
                </a:prstGeom>
              </p:spPr>
            </p:pic>
          </mc:Fallback>
        </mc:AlternateContent>
        <mc:AlternateContent xmlns:mc="http://schemas.openxmlformats.org/markup-compatibility/2006">
          <mc:Choice xmlns:p14="http://schemas.microsoft.com/office/powerpoint/2010/main" Requires="p14">
            <p:contentPart p14:bwMode="auto" r:id="rId308">
              <p14:nvContentPartPr>
                <p14:cNvPr id="26" name="Freihand 25">
                  <a:extLst>
                    <a:ext uri="{FF2B5EF4-FFF2-40B4-BE49-F238E27FC236}">
                      <a16:creationId xmlns:a16="http://schemas.microsoft.com/office/drawing/2014/main" id="{7238D44F-9191-464B-801F-2A0A4CF7FCAE}"/>
                    </a:ext>
                  </a:extLst>
                </p14:cNvPr>
                <p14:cNvContentPartPr/>
                <p14:nvPr/>
              </p14:nvContentPartPr>
              <p14:xfrm>
                <a:off x="2346240" y="873960"/>
                <a:ext cx="262080" cy="176040"/>
              </p14:xfrm>
            </p:contentPart>
          </mc:Choice>
          <mc:Fallback>
            <p:pic>
              <p:nvPicPr>
                <p:cNvPr id="26" name="Freihand 25">
                  <a:extLst>
                    <a:ext uri="{FF2B5EF4-FFF2-40B4-BE49-F238E27FC236}">
                      <a16:creationId xmlns:a16="http://schemas.microsoft.com/office/drawing/2014/main" id="{7238D44F-9191-464B-801F-2A0A4CF7FCAE}"/>
                    </a:ext>
                  </a:extLst>
                </p:cNvPr>
                <p:cNvPicPr/>
                <p:nvPr/>
              </p:nvPicPr>
              <p:blipFill>
                <a:blip r:embed="rId309"/>
                <a:stretch>
                  <a:fillRect/>
                </a:stretch>
              </p:blipFill>
              <p:spPr>
                <a:xfrm>
                  <a:off x="2341920" y="869640"/>
                  <a:ext cx="270720" cy="184680"/>
                </a:xfrm>
                <a:prstGeom prst="rect">
                  <a:avLst/>
                </a:prstGeom>
              </p:spPr>
            </p:pic>
          </mc:Fallback>
        </mc:AlternateContent>
        <mc:AlternateContent xmlns:mc="http://schemas.openxmlformats.org/markup-compatibility/2006">
          <mc:Choice xmlns:p14="http://schemas.microsoft.com/office/powerpoint/2010/main" Requires="p14">
            <p:contentPart p14:bwMode="auto" r:id="rId310">
              <p14:nvContentPartPr>
                <p14:cNvPr id="27" name="Freihand 26">
                  <a:extLst>
                    <a:ext uri="{FF2B5EF4-FFF2-40B4-BE49-F238E27FC236}">
                      <a16:creationId xmlns:a16="http://schemas.microsoft.com/office/drawing/2014/main" id="{0D17639B-680C-4925-8D5D-A47786137234}"/>
                    </a:ext>
                  </a:extLst>
                </p14:cNvPr>
                <p14:cNvContentPartPr/>
                <p14:nvPr/>
              </p14:nvContentPartPr>
              <p14:xfrm>
                <a:off x="2698320" y="956040"/>
                <a:ext cx="75960" cy="96840"/>
              </p14:xfrm>
            </p:contentPart>
          </mc:Choice>
          <mc:Fallback>
            <p:pic>
              <p:nvPicPr>
                <p:cNvPr id="27" name="Freihand 26">
                  <a:extLst>
                    <a:ext uri="{FF2B5EF4-FFF2-40B4-BE49-F238E27FC236}">
                      <a16:creationId xmlns:a16="http://schemas.microsoft.com/office/drawing/2014/main" id="{0D17639B-680C-4925-8D5D-A47786137234}"/>
                    </a:ext>
                  </a:extLst>
                </p:cNvPr>
                <p:cNvPicPr/>
                <p:nvPr/>
              </p:nvPicPr>
              <p:blipFill>
                <a:blip r:embed="rId311"/>
                <a:stretch>
                  <a:fillRect/>
                </a:stretch>
              </p:blipFill>
              <p:spPr>
                <a:xfrm>
                  <a:off x="2694000" y="951720"/>
                  <a:ext cx="84600" cy="105480"/>
                </a:xfrm>
                <a:prstGeom prst="rect">
                  <a:avLst/>
                </a:prstGeom>
              </p:spPr>
            </p:pic>
          </mc:Fallback>
        </mc:AlternateContent>
        <mc:AlternateContent xmlns:mc="http://schemas.openxmlformats.org/markup-compatibility/2006">
          <mc:Choice xmlns:p14="http://schemas.microsoft.com/office/powerpoint/2010/main" Requires="p14">
            <p:contentPart p14:bwMode="auto" r:id="rId312">
              <p14:nvContentPartPr>
                <p14:cNvPr id="28" name="Freihand 27">
                  <a:extLst>
                    <a:ext uri="{FF2B5EF4-FFF2-40B4-BE49-F238E27FC236}">
                      <a16:creationId xmlns:a16="http://schemas.microsoft.com/office/drawing/2014/main" id="{B2181802-20A1-4EC5-8482-857474845210}"/>
                    </a:ext>
                  </a:extLst>
                </p14:cNvPr>
                <p14:cNvContentPartPr/>
                <p14:nvPr/>
              </p14:nvContentPartPr>
              <p14:xfrm>
                <a:off x="2816400" y="968280"/>
                <a:ext cx="64440" cy="60840"/>
              </p14:xfrm>
            </p:contentPart>
          </mc:Choice>
          <mc:Fallback>
            <p:pic>
              <p:nvPicPr>
                <p:cNvPr id="28" name="Freihand 27">
                  <a:extLst>
                    <a:ext uri="{FF2B5EF4-FFF2-40B4-BE49-F238E27FC236}">
                      <a16:creationId xmlns:a16="http://schemas.microsoft.com/office/drawing/2014/main" id="{B2181802-20A1-4EC5-8482-857474845210}"/>
                    </a:ext>
                  </a:extLst>
                </p:cNvPr>
                <p:cNvPicPr/>
                <p:nvPr/>
              </p:nvPicPr>
              <p:blipFill>
                <a:blip r:embed="rId313"/>
                <a:stretch>
                  <a:fillRect/>
                </a:stretch>
              </p:blipFill>
              <p:spPr>
                <a:xfrm>
                  <a:off x="2812080" y="963960"/>
                  <a:ext cx="73080" cy="69480"/>
                </a:xfrm>
                <a:prstGeom prst="rect">
                  <a:avLst/>
                </a:prstGeom>
              </p:spPr>
            </p:pic>
          </mc:Fallback>
        </mc:AlternateContent>
        <mc:AlternateContent xmlns:mc="http://schemas.openxmlformats.org/markup-compatibility/2006">
          <mc:Choice xmlns:p14="http://schemas.microsoft.com/office/powerpoint/2010/main" Requires="p14">
            <p:contentPart p14:bwMode="auto" r:id="rId314">
              <p14:nvContentPartPr>
                <p14:cNvPr id="29" name="Freihand 28">
                  <a:extLst>
                    <a:ext uri="{FF2B5EF4-FFF2-40B4-BE49-F238E27FC236}">
                      <a16:creationId xmlns:a16="http://schemas.microsoft.com/office/drawing/2014/main" id="{372C0AB5-0E72-424B-9037-C2228808BEEB}"/>
                    </a:ext>
                  </a:extLst>
                </p14:cNvPr>
                <p14:cNvContentPartPr/>
                <p14:nvPr/>
              </p14:nvContentPartPr>
              <p14:xfrm>
                <a:off x="1310160" y="1179240"/>
                <a:ext cx="108720" cy="137160"/>
              </p14:xfrm>
            </p:contentPart>
          </mc:Choice>
          <mc:Fallback>
            <p:pic>
              <p:nvPicPr>
                <p:cNvPr id="29" name="Freihand 28">
                  <a:extLst>
                    <a:ext uri="{FF2B5EF4-FFF2-40B4-BE49-F238E27FC236}">
                      <a16:creationId xmlns:a16="http://schemas.microsoft.com/office/drawing/2014/main" id="{372C0AB5-0E72-424B-9037-C2228808BEEB}"/>
                    </a:ext>
                  </a:extLst>
                </p:cNvPr>
                <p:cNvPicPr/>
                <p:nvPr/>
              </p:nvPicPr>
              <p:blipFill>
                <a:blip r:embed="rId315"/>
                <a:stretch>
                  <a:fillRect/>
                </a:stretch>
              </p:blipFill>
              <p:spPr>
                <a:xfrm>
                  <a:off x="1305840" y="1174920"/>
                  <a:ext cx="117360" cy="145800"/>
                </a:xfrm>
                <a:prstGeom prst="rect">
                  <a:avLst/>
                </a:prstGeom>
              </p:spPr>
            </p:pic>
          </mc:Fallback>
        </mc:AlternateContent>
        <mc:AlternateContent xmlns:mc="http://schemas.openxmlformats.org/markup-compatibility/2006">
          <mc:Choice xmlns:p14="http://schemas.microsoft.com/office/powerpoint/2010/main" Requires="p14">
            <p:contentPart p14:bwMode="auto" r:id="rId316">
              <p14:nvContentPartPr>
                <p14:cNvPr id="30" name="Freihand 29">
                  <a:extLst>
                    <a:ext uri="{FF2B5EF4-FFF2-40B4-BE49-F238E27FC236}">
                      <a16:creationId xmlns:a16="http://schemas.microsoft.com/office/drawing/2014/main" id="{42788898-B597-43AE-B238-8FAF1252C6FD}"/>
                    </a:ext>
                  </a:extLst>
                </p14:cNvPr>
                <p14:cNvContentPartPr/>
                <p14:nvPr/>
              </p14:nvContentPartPr>
              <p14:xfrm>
                <a:off x="1445880" y="1164120"/>
                <a:ext cx="285120" cy="150480"/>
              </p14:xfrm>
            </p:contentPart>
          </mc:Choice>
          <mc:Fallback>
            <p:pic>
              <p:nvPicPr>
                <p:cNvPr id="30" name="Freihand 29">
                  <a:extLst>
                    <a:ext uri="{FF2B5EF4-FFF2-40B4-BE49-F238E27FC236}">
                      <a16:creationId xmlns:a16="http://schemas.microsoft.com/office/drawing/2014/main" id="{42788898-B597-43AE-B238-8FAF1252C6FD}"/>
                    </a:ext>
                  </a:extLst>
                </p:cNvPr>
                <p:cNvPicPr/>
                <p:nvPr/>
              </p:nvPicPr>
              <p:blipFill>
                <a:blip r:embed="rId317"/>
                <a:stretch>
                  <a:fillRect/>
                </a:stretch>
              </p:blipFill>
              <p:spPr>
                <a:xfrm>
                  <a:off x="1441560" y="1159800"/>
                  <a:ext cx="293760" cy="159120"/>
                </a:xfrm>
                <a:prstGeom prst="rect">
                  <a:avLst/>
                </a:prstGeom>
              </p:spPr>
            </p:pic>
          </mc:Fallback>
        </mc:AlternateContent>
        <mc:AlternateContent xmlns:mc="http://schemas.openxmlformats.org/markup-compatibility/2006">
          <mc:Choice xmlns:p14="http://schemas.microsoft.com/office/powerpoint/2010/main" Requires="p14">
            <p:contentPart p14:bwMode="auto" r:id="rId318">
              <p14:nvContentPartPr>
                <p14:cNvPr id="31" name="Freihand 30">
                  <a:extLst>
                    <a:ext uri="{FF2B5EF4-FFF2-40B4-BE49-F238E27FC236}">
                      <a16:creationId xmlns:a16="http://schemas.microsoft.com/office/drawing/2014/main" id="{8D56C210-68CF-4716-BE9D-BB215DD5EF2E}"/>
                    </a:ext>
                  </a:extLst>
                </p14:cNvPr>
                <p14:cNvContentPartPr/>
                <p14:nvPr/>
              </p14:nvContentPartPr>
              <p14:xfrm>
                <a:off x="1762320" y="1149360"/>
                <a:ext cx="261000" cy="155880"/>
              </p14:xfrm>
            </p:contentPart>
          </mc:Choice>
          <mc:Fallback>
            <p:pic>
              <p:nvPicPr>
                <p:cNvPr id="31" name="Freihand 30">
                  <a:extLst>
                    <a:ext uri="{FF2B5EF4-FFF2-40B4-BE49-F238E27FC236}">
                      <a16:creationId xmlns:a16="http://schemas.microsoft.com/office/drawing/2014/main" id="{8D56C210-68CF-4716-BE9D-BB215DD5EF2E}"/>
                    </a:ext>
                  </a:extLst>
                </p:cNvPr>
                <p:cNvPicPr/>
                <p:nvPr/>
              </p:nvPicPr>
              <p:blipFill>
                <a:blip r:embed="rId319"/>
                <a:stretch>
                  <a:fillRect/>
                </a:stretch>
              </p:blipFill>
              <p:spPr>
                <a:xfrm>
                  <a:off x="1758000" y="1145040"/>
                  <a:ext cx="269640" cy="164520"/>
                </a:xfrm>
                <a:prstGeom prst="rect">
                  <a:avLst/>
                </a:prstGeom>
              </p:spPr>
            </p:pic>
          </mc:Fallback>
        </mc:AlternateContent>
        <mc:AlternateContent xmlns:mc="http://schemas.openxmlformats.org/markup-compatibility/2006">
          <mc:Choice xmlns:p14="http://schemas.microsoft.com/office/powerpoint/2010/main" Requires="p14">
            <p:contentPart p14:bwMode="auto" r:id="rId320">
              <p14:nvContentPartPr>
                <p14:cNvPr id="32" name="Freihand 31">
                  <a:extLst>
                    <a:ext uri="{FF2B5EF4-FFF2-40B4-BE49-F238E27FC236}">
                      <a16:creationId xmlns:a16="http://schemas.microsoft.com/office/drawing/2014/main" id="{99DDD08C-CFBB-477A-AF27-1CDA65748E85}"/>
                    </a:ext>
                  </a:extLst>
                </p14:cNvPr>
                <p14:cNvContentPartPr/>
                <p14:nvPr/>
              </p14:nvContentPartPr>
              <p14:xfrm>
                <a:off x="2141760" y="1194000"/>
                <a:ext cx="375840" cy="113040"/>
              </p14:xfrm>
            </p:contentPart>
          </mc:Choice>
          <mc:Fallback>
            <p:pic>
              <p:nvPicPr>
                <p:cNvPr id="32" name="Freihand 31">
                  <a:extLst>
                    <a:ext uri="{FF2B5EF4-FFF2-40B4-BE49-F238E27FC236}">
                      <a16:creationId xmlns:a16="http://schemas.microsoft.com/office/drawing/2014/main" id="{99DDD08C-CFBB-477A-AF27-1CDA65748E85}"/>
                    </a:ext>
                  </a:extLst>
                </p:cNvPr>
                <p:cNvPicPr/>
                <p:nvPr/>
              </p:nvPicPr>
              <p:blipFill>
                <a:blip r:embed="rId321"/>
                <a:stretch>
                  <a:fillRect/>
                </a:stretch>
              </p:blipFill>
              <p:spPr>
                <a:xfrm>
                  <a:off x="2137440" y="1189680"/>
                  <a:ext cx="384480" cy="121680"/>
                </a:xfrm>
                <a:prstGeom prst="rect">
                  <a:avLst/>
                </a:prstGeom>
              </p:spPr>
            </p:pic>
          </mc:Fallback>
        </mc:AlternateContent>
        <mc:AlternateContent xmlns:mc="http://schemas.openxmlformats.org/markup-compatibility/2006">
          <mc:Choice xmlns:p14="http://schemas.microsoft.com/office/powerpoint/2010/main" Requires="p14">
            <p:contentPart p14:bwMode="auto" r:id="rId322">
              <p14:nvContentPartPr>
                <p14:cNvPr id="33" name="Freihand 32">
                  <a:extLst>
                    <a:ext uri="{FF2B5EF4-FFF2-40B4-BE49-F238E27FC236}">
                      <a16:creationId xmlns:a16="http://schemas.microsoft.com/office/drawing/2014/main" id="{5C34F43C-D9C0-4CC2-B54A-292EB37DB44E}"/>
                    </a:ext>
                  </a:extLst>
                </p14:cNvPr>
                <p14:cNvContentPartPr/>
                <p14:nvPr/>
              </p14:nvContentPartPr>
              <p14:xfrm>
                <a:off x="2430840" y="1123800"/>
                <a:ext cx="360" cy="360"/>
              </p14:xfrm>
            </p:contentPart>
          </mc:Choice>
          <mc:Fallback>
            <p:pic>
              <p:nvPicPr>
                <p:cNvPr id="33" name="Freihand 32">
                  <a:extLst>
                    <a:ext uri="{FF2B5EF4-FFF2-40B4-BE49-F238E27FC236}">
                      <a16:creationId xmlns:a16="http://schemas.microsoft.com/office/drawing/2014/main" id="{5C34F43C-D9C0-4CC2-B54A-292EB37DB44E}"/>
                    </a:ext>
                  </a:extLst>
                </p:cNvPr>
                <p:cNvPicPr/>
                <p:nvPr/>
              </p:nvPicPr>
              <p:blipFill>
                <a:blip r:embed="rId210"/>
                <a:stretch>
                  <a:fillRect/>
                </a:stretch>
              </p:blipFill>
              <p:spPr>
                <a:xfrm>
                  <a:off x="2426520" y="1119480"/>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323">
              <p14:nvContentPartPr>
                <p14:cNvPr id="34" name="Freihand 33">
                  <a:extLst>
                    <a:ext uri="{FF2B5EF4-FFF2-40B4-BE49-F238E27FC236}">
                      <a16:creationId xmlns:a16="http://schemas.microsoft.com/office/drawing/2014/main" id="{92EB580D-CA5F-402F-A176-F645AB9EBC0A}"/>
                    </a:ext>
                  </a:extLst>
                </p14:cNvPr>
                <p14:cNvContentPartPr/>
                <p14:nvPr/>
              </p14:nvContentPartPr>
              <p14:xfrm>
                <a:off x="2627400" y="1150080"/>
                <a:ext cx="267120" cy="129960"/>
              </p14:xfrm>
            </p:contentPart>
          </mc:Choice>
          <mc:Fallback>
            <p:pic>
              <p:nvPicPr>
                <p:cNvPr id="34" name="Freihand 33">
                  <a:extLst>
                    <a:ext uri="{FF2B5EF4-FFF2-40B4-BE49-F238E27FC236}">
                      <a16:creationId xmlns:a16="http://schemas.microsoft.com/office/drawing/2014/main" id="{92EB580D-CA5F-402F-A176-F645AB9EBC0A}"/>
                    </a:ext>
                  </a:extLst>
                </p:cNvPr>
                <p:cNvPicPr/>
                <p:nvPr/>
              </p:nvPicPr>
              <p:blipFill>
                <a:blip r:embed="rId324"/>
                <a:stretch>
                  <a:fillRect/>
                </a:stretch>
              </p:blipFill>
              <p:spPr>
                <a:xfrm>
                  <a:off x="2623080" y="1145760"/>
                  <a:ext cx="275760" cy="138600"/>
                </a:xfrm>
                <a:prstGeom prst="rect">
                  <a:avLst/>
                </a:prstGeom>
              </p:spPr>
            </p:pic>
          </mc:Fallback>
        </mc:AlternateContent>
        <mc:AlternateContent xmlns:mc="http://schemas.openxmlformats.org/markup-compatibility/2006">
          <mc:Choice xmlns:p14="http://schemas.microsoft.com/office/powerpoint/2010/main" Requires="p14">
            <p:contentPart p14:bwMode="auto" r:id="rId325">
              <p14:nvContentPartPr>
                <p14:cNvPr id="35" name="Freihand 34">
                  <a:extLst>
                    <a:ext uri="{FF2B5EF4-FFF2-40B4-BE49-F238E27FC236}">
                      <a16:creationId xmlns:a16="http://schemas.microsoft.com/office/drawing/2014/main" id="{D39B6396-1166-426B-8A32-0DD60679C211}"/>
                    </a:ext>
                  </a:extLst>
                </p14:cNvPr>
                <p14:cNvContentPartPr/>
                <p14:nvPr/>
              </p14:nvContentPartPr>
              <p14:xfrm>
                <a:off x="2857080" y="1117680"/>
                <a:ext cx="18000" cy="3600"/>
              </p14:xfrm>
            </p:contentPart>
          </mc:Choice>
          <mc:Fallback>
            <p:pic>
              <p:nvPicPr>
                <p:cNvPr id="35" name="Freihand 34">
                  <a:extLst>
                    <a:ext uri="{FF2B5EF4-FFF2-40B4-BE49-F238E27FC236}">
                      <a16:creationId xmlns:a16="http://schemas.microsoft.com/office/drawing/2014/main" id="{D39B6396-1166-426B-8A32-0DD60679C211}"/>
                    </a:ext>
                  </a:extLst>
                </p:cNvPr>
                <p:cNvPicPr/>
                <p:nvPr/>
              </p:nvPicPr>
              <p:blipFill>
                <a:blip r:embed="rId326"/>
                <a:stretch>
                  <a:fillRect/>
                </a:stretch>
              </p:blipFill>
              <p:spPr>
                <a:xfrm>
                  <a:off x="2852760" y="1113360"/>
                  <a:ext cx="26640" cy="12240"/>
                </a:xfrm>
                <a:prstGeom prst="rect">
                  <a:avLst/>
                </a:prstGeom>
              </p:spPr>
            </p:pic>
          </mc:Fallback>
        </mc:AlternateContent>
        <mc:AlternateContent xmlns:mc="http://schemas.openxmlformats.org/markup-compatibility/2006">
          <mc:Choice xmlns:p14="http://schemas.microsoft.com/office/powerpoint/2010/main" Requires="p14">
            <p:contentPart p14:bwMode="auto" r:id="rId327">
              <p14:nvContentPartPr>
                <p14:cNvPr id="36" name="Freihand 35">
                  <a:extLst>
                    <a:ext uri="{FF2B5EF4-FFF2-40B4-BE49-F238E27FC236}">
                      <a16:creationId xmlns:a16="http://schemas.microsoft.com/office/drawing/2014/main" id="{963C291B-23BB-44B0-96AD-0E9E42453683}"/>
                    </a:ext>
                  </a:extLst>
                </p14:cNvPr>
                <p14:cNvContentPartPr/>
                <p14:nvPr/>
              </p14:nvContentPartPr>
              <p14:xfrm>
                <a:off x="2558640" y="1448880"/>
                <a:ext cx="15840" cy="152280"/>
              </p14:xfrm>
            </p:contentPart>
          </mc:Choice>
          <mc:Fallback>
            <p:pic>
              <p:nvPicPr>
                <p:cNvPr id="36" name="Freihand 35">
                  <a:extLst>
                    <a:ext uri="{FF2B5EF4-FFF2-40B4-BE49-F238E27FC236}">
                      <a16:creationId xmlns:a16="http://schemas.microsoft.com/office/drawing/2014/main" id="{963C291B-23BB-44B0-96AD-0E9E42453683}"/>
                    </a:ext>
                  </a:extLst>
                </p:cNvPr>
                <p:cNvPicPr/>
                <p:nvPr/>
              </p:nvPicPr>
              <p:blipFill>
                <a:blip r:embed="rId328"/>
                <a:stretch>
                  <a:fillRect/>
                </a:stretch>
              </p:blipFill>
              <p:spPr>
                <a:xfrm>
                  <a:off x="2554320" y="1444560"/>
                  <a:ext cx="24480" cy="160920"/>
                </a:xfrm>
                <a:prstGeom prst="rect">
                  <a:avLst/>
                </a:prstGeom>
              </p:spPr>
            </p:pic>
          </mc:Fallback>
        </mc:AlternateContent>
        <mc:AlternateContent xmlns:mc="http://schemas.openxmlformats.org/markup-compatibility/2006">
          <mc:Choice xmlns:p14="http://schemas.microsoft.com/office/powerpoint/2010/main" Requires="p14">
            <p:contentPart p14:bwMode="auto" r:id="rId329">
              <p14:nvContentPartPr>
                <p14:cNvPr id="37" name="Freihand 36">
                  <a:extLst>
                    <a:ext uri="{FF2B5EF4-FFF2-40B4-BE49-F238E27FC236}">
                      <a16:creationId xmlns:a16="http://schemas.microsoft.com/office/drawing/2014/main" id="{C7C6F966-C125-4899-AFAB-89E4988FE4F8}"/>
                    </a:ext>
                  </a:extLst>
                </p14:cNvPr>
                <p14:cNvContentPartPr/>
                <p14:nvPr/>
              </p14:nvContentPartPr>
              <p14:xfrm>
                <a:off x="2496000" y="1386600"/>
                <a:ext cx="125280" cy="112320"/>
              </p14:xfrm>
            </p:contentPart>
          </mc:Choice>
          <mc:Fallback>
            <p:pic>
              <p:nvPicPr>
                <p:cNvPr id="37" name="Freihand 36">
                  <a:extLst>
                    <a:ext uri="{FF2B5EF4-FFF2-40B4-BE49-F238E27FC236}">
                      <a16:creationId xmlns:a16="http://schemas.microsoft.com/office/drawing/2014/main" id="{C7C6F966-C125-4899-AFAB-89E4988FE4F8}"/>
                    </a:ext>
                  </a:extLst>
                </p:cNvPr>
                <p:cNvPicPr/>
                <p:nvPr/>
              </p:nvPicPr>
              <p:blipFill>
                <a:blip r:embed="rId330"/>
                <a:stretch>
                  <a:fillRect/>
                </a:stretch>
              </p:blipFill>
              <p:spPr>
                <a:xfrm>
                  <a:off x="2491680" y="1382280"/>
                  <a:ext cx="133920" cy="120960"/>
                </a:xfrm>
                <a:prstGeom prst="rect">
                  <a:avLst/>
                </a:prstGeom>
              </p:spPr>
            </p:pic>
          </mc:Fallback>
        </mc:AlternateContent>
        <mc:AlternateContent xmlns:mc="http://schemas.openxmlformats.org/markup-compatibility/2006">
          <mc:Choice xmlns:p14="http://schemas.microsoft.com/office/powerpoint/2010/main" Requires="p14">
            <p:contentPart p14:bwMode="auto" r:id="rId331">
              <p14:nvContentPartPr>
                <p14:cNvPr id="38" name="Freihand 37">
                  <a:extLst>
                    <a:ext uri="{FF2B5EF4-FFF2-40B4-BE49-F238E27FC236}">
                      <a16:creationId xmlns:a16="http://schemas.microsoft.com/office/drawing/2014/main" id="{84CE397C-BABE-4417-8307-AB95E7A77EDA}"/>
                    </a:ext>
                  </a:extLst>
                </p14:cNvPr>
                <p14:cNvContentPartPr/>
                <p14:nvPr/>
              </p14:nvContentPartPr>
              <p14:xfrm>
                <a:off x="2610480" y="1487400"/>
                <a:ext cx="58320" cy="104760"/>
              </p14:xfrm>
            </p:contentPart>
          </mc:Choice>
          <mc:Fallback>
            <p:pic>
              <p:nvPicPr>
                <p:cNvPr id="38" name="Freihand 37">
                  <a:extLst>
                    <a:ext uri="{FF2B5EF4-FFF2-40B4-BE49-F238E27FC236}">
                      <a16:creationId xmlns:a16="http://schemas.microsoft.com/office/drawing/2014/main" id="{84CE397C-BABE-4417-8307-AB95E7A77EDA}"/>
                    </a:ext>
                  </a:extLst>
                </p:cNvPr>
                <p:cNvPicPr/>
                <p:nvPr/>
              </p:nvPicPr>
              <p:blipFill>
                <a:blip r:embed="rId332"/>
                <a:stretch>
                  <a:fillRect/>
                </a:stretch>
              </p:blipFill>
              <p:spPr>
                <a:xfrm>
                  <a:off x="2606160" y="1483080"/>
                  <a:ext cx="66960" cy="113400"/>
                </a:xfrm>
                <a:prstGeom prst="rect">
                  <a:avLst/>
                </a:prstGeom>
              </p:spPr>
            </p:pic>
          </mc:Fallback>
        </mc:AlternateContent>
        <mc:AlternateContent xmlns:mc="http://schemas.openxmlformats.org/markup-compatibility/2006">
          <mc:Choice xmlns:p14="http://schemas.microsoft.com/office/powerpoint/2010/main" Requires="p14">
            <p:contentPart p14:bwMode="auto" r:id="rId333">
              <p14:nvContentPartPr>
                <p14:cNvPr id="39" name="Freihand 38">
                  <a:extLst>
                    <a:ext uri="{FF2B5EF4-FFF2-40B4-BE49-F238E27FC236}">
                      <a16:creationId xmlns:a16="http://schemas.microsoft.com/office/drawing/2014/main" id="{78A2CF85-822F-4BC2-A43F-AC444B4D51EC}"/>
                    </a:ext>
                  </a:extLst>
                </p14:cNvPr>
                <p14:cNvContentPartPr/>
                <p14:nvPr/>
              </p14:nvContentPartPr>
              <p14:xfrm>
                <a:off x="2671320" y="1494240"/>
                <a:ext cx="35640" cy="73800"/>
              </p14:xfrm>
            </p:contentPart>
          </mc:Choice>
          <mc:Fallback>
            <p:pic>
              <p:nvPicPr>
                <p:cNvPr id="39" name="Freihand 38">
                  <a:extLst>
                    <a:ext uri="{FF2B5EF4-FFF2-40B4-BE49-F238E27FC236}">
                      <a16:creationId xmlns:a16="http://schemas.microsoft.com/office/drawing/2014/main" id="{78A2CF85-822F-4BC2-A43F-AC444B4D51EC}"/>
                    </a:ext>
                  </a:extLst>
                </p:cNvPr>
                <p:cNvPicPr/>
                <p:nvPr/>
              </p:nvPicPr>
              <p:blipFill>
                <a:blip r:embed="rId334"/>
                <a:stretch>
                  <a:fillRect/>
                </a:stretch>
              </p:blipFill>
              <p:spPr>
                <a:xfrm>
                  <a:off x="2667000" y="1489920"/>
                  <a:ext cx="44280" cy="82440"/>
                </a:xfrm>
                <a:prstGeom prst="rect">
                  <a:avLst/>
                </a:prstGeom>
              </p:spPr>
            </p:pic>
          </mc:Fallback>
        </mc:AlternateContent>
        <mc:AlternateContent xmlns:mc="http://schemas.openxmlformats.org/markup-compatibility/2006">
          <mc:Choice xmlns:p14="http://schemas.microsoft.com/office/powerpoint/2010/main" Requires="p14">
            <p:contentPart p14:bwMode="auto" r:id="rId335">
              <p14:nvContentPartPr>
                <p14:cNvPr id="40" name="Freihand 39">
                  <a:extLst>
                    <a:ext uri="{FF2B5EF4-FFF2-40B4-BE49-F238E27FC236}">
                      <a16:creationId xmlns:a16="http://schemas.microsoft.com/office/drawing/2014/main" id="{C6AD255F-92A8-4244-A23D-9515B1CE5166}"/>
                    </a:ext>
                  </a:extLst>
                </p14:cNvPr>
                <p14:cNvContentPartPr/>
                <p14:nvPr/>
              </p14:nvContentPartPr>
              <p14:xfrm>
                <a:off x="2732520" y="1430160"/>
                <a:ext cx="148680" cy="122400"/>
              </p14:xfrm>
            </p:contentPart>
          </mc:Choice>
          <mc:Fallback>
            <p:pic>
              <p:nvPicPr>
                <p:cNvPr id="40" name="Freihand 39">
                  <a:extLst>
                    <a:ext uri="{FF2B5EF4-FFF2-40B4-BE49-F238E27FC236}">
                      <a16:creationId xmlns:a16="http://schemas.microsoft.com/office/drawing/2014/main" id="{C6AD255F-92A8-4244-A23D-9515B1CE5166}"/>
                    </a:ext>
                  </a:extLst>
                </p:cNvPr>
                <p:cNvPicPr/>
                <p:nvPr/>
              </p:nvPicPr>
              <p:blipFill>
                <a:blip r:embed="rId336"/>
                <a:stretch>
                  <a:fillRect/>
                </a:stretch>
              </p:blipFill>
              <p:spPr>
                <a:xfrm>
                  <a:off x="2728200" y="1425840"/>
                  <a:ext cx="157320" cy="131040"/>
                </a:xfrm>
                <a:prstGeom prst="rect">
                  <a:avLst/>
                </a:prstGeom>
              </p:spPr>
            </p:pic>
          </mc:Fallback>
        </mc:AlternateContent>
        <mc:AlternateContent xmlns:mc="http://schemas.openxmlformats.org/markup-compatibility/2006">
          <mc:Choice xmlns:p14="http://schemas.microsoft.com/office/powerpoint/2010/main" Requires="p14">
            <p:contentPart p14:bwMode="auto" r:id="rId337">
              <p14:nvContentPartPr>
                <p14:cNvPr id="41" name="Freihand 40">
                  <a:extLst>
                    <a:ext uri="{FF2B5EF4-FFF2-40B4-BE49-F238E27FC236}">
                      <a16:creationId xmlns:a16="http://schemas.microsoft.com/office/drawing/2014/main" id="{92EF0E6A-2299-4F76-9447-F40E4914F38E}"/>
                    </a:ext>
                  </a:extLst>
                </p14:cNvPr>
                <p14:cNvContentPartPr/>
                <p14:nvPr/>
              </p14:nvContentPartPr>
              <p14:xfrm>
                <a:off x="2880840" y="1383720"/>
                <a:ext cx="65160" cy="177120"/>
              </p14:xfrm>
            </p:contentPart>
          </mc:Choice>
          <mc:Fallback>
            <p:pic>
              <p:nvPicPr>
                <p:cNvPr id="41" name="Freihand 40">
                  <a:extLst>
                    <a:ext uri="{FF2B5EF4-FFF2-40B4-BE49-F238E27FC236}">
                      <a16:creationId xmlns:a16="http://schemas.microsoft.com/office/drawing/2014/main" id="{92EF0E6A-2299-4F76-9447-F40E4914F38E}"/>
                    </a:ext>
                  </a:extLst>
                </p:cNvPr>
                <p:cNvPicPr/>
                <p:nvPr/>
              </p:nvPicPr>
              <p:blipFill>
                <a:blip r:embed="rId338"/>
                <a:stretch>
                  <a:fillRect/>
                </a:stretch>
              </p:blipFill>
              <p:spPr>
                <a:xfrm>
                  <a:off x="2876520" y="1379400"/>
                  <a:ext cx="73800" cy="185760"/>
                </a:xfrm>
                <a:prstGeom prst="rect">
                  <a:avLst/>
                </a:prstGeom>
              </p:spPr>
            </p:pic>
          </mc:Fallback>
        </mc:AlternateContent>
        <mc:AlternateContent xmlns:mc="http://schemas.openxmlformats.org/markup-compatibility/2006">
          <mc:Choice xmlns:p14="http://schemas.microsoft.com/office/powerpoint/2010/main" Requires="p14">
            <p:contentPart p14:bwMode="auto" r:id="rId339">
              <p14:nvContentPartPr>
                <p14:cNvPr id="42" name="Freihand 41">
                  <a:extLst>
                    <a:ext uri="{FF2B5EF4-FFF2-40B4-BE49-F238E27FC236}">
                      <a16:creationId xmlns:a16="http://schemas.microsoft.com/office/drawing/2014/main" id="{43F15814-1726-43A7-8E5C-427CD8EC4656}"/>
                    </a:ext>
                  </a:extLst>
                </p14:cNvPr>
                <p14:cNvContentPartPr/>
                <p14:nvPr/>
              </p14:nvContentPartPr>
              <p14:xfrm>
                <a:off x="2920800" y="1523760"/>
                <a:ext cx="28800" cy="25560"/>
              </p14:xfrm>
            </p:contentPart>
          </mc:Choice>
          <mc:Fallback>
            <p:pic>
              <p:nvPicPr>
                <p:cNvPr id="42" name="Freihand 41">
                  <a:extLst>
                    <a:ext uri="{FF2B5EF4-FFF2-40B4-BE49-F238E27FC236}">
                      <a16:creationId xmlns:a16="http://schemas.microsoft.com/office/drawing/2014/main" id="{43F15814-1726-43A7-8E5C-427CD8EC4656}"/>
                    </a:ext>
                  </a:extLst>
                </p:cNvPr>
                <p:cNvPicPr/>
                <p:nvPr/>
              </p:nvPicPr>
              <p:blipFill>
                <a:blip r:embed="rId340"/>
                <a:stretch>
                  <a:fillRect/>
                </a:stretch>
              </p:blipFill>
              <p:spPr>
                <a:xfrm>
                  <a:off x="2916480" y="1519440"/>
                  <a:ext cx="37440" cy="34200"/>
                </a:xfrm>
                <a:prstGeom prst="rect">
                  <a:avLst/>
                </a:prstGeom>
              </p:spPr>
            </p:pic>
          </mc:Fallback>
        </mc:AlternateContent>
        <mc:AlternateContent xmlns:mc="http://schemas.openxmlformats.org/markup-compatibility/2006">
          <mc:Choice xmlns:p14="http://schemas.microsoft.com/office/powerpoint/2010/main" Requires="p14">
            <p:contentPart p14:bwMode="auto" r:id="rId341">
              <p14:nvContentPartPr>
                <p14:cNvPr id="43" name="Freihand 42">
                  <a:extLst>
                    <a:ext uri="{FF2B5EF4-FFF2-40B4-BE49-F238E27FC236}">
                      <a16:creationId xmlns:a16="http://schemas.microsoft.com/office/drawing/2014/main" id="{88097403-8177-4B27-B9C3-C60F9FF915D6}"/>
                    </a:ext>
                  </a:extLst>
                </p14:cNvPr>
                <p14:cNvContentPartPr/>
                <p14:nvPr/>
              </p14:nvContentPartPr>
              <p14:xfrm>
                <a:off x="2964720" y="1359240"/>
                <a:ext cx="79560" cy="185760"/>
              </p14:xfrm>
            </p:contentPart>
          </mc:Choice>
          <mc:Fallback>
            <p:pic>
              <p:nvPicPr>
                <p:cNvPr id="43" name="Freihand 42">
                  <a:extLst>
                    <a:ext uri="{FF2B5EF4-FFF2-40B4-BE49-F238E27FC236}">
                      <a16:creationId xmlns:a16="http://schemas.microsoft.com/office/drawing/2014/main" id="{88097403-8177-4B27-B9C3-C60F9FF915D6}"/>
                    </a:ext>
                  </a:extLst>
                </p:cNvPr>
                <p:cNvPicPr/>
                <p:nvPr/>
              </p:nvPicPr>
              <p:blipFill>
                <a:blip r:embed="rId342"/>
                <a:stretch>
                  <a:fillRect/>
                </a:stretch>
              </p:blipFill>
              <p:spPr>
                <a:xfrm>
                  <a:off x="2960400" y="1354920"/>
                  <a:ext cx="88200" cy="194400"/>
                </a:xfrm>
                <a:prstGeom prst="rect">
                  <a:avLst/>
                </a:prstGeom>
              </p:spPr>
            </p:pic>
          </mc:Fallback>
        </mc:AlternateContent>
        <mc:AlternateContent xmlns:mc="http://schemas.openxmlformats.org/markup-compatibility/2006">
          <mc:Choice xmlns:p14="http://schemas.microsoft.com/office/powerpoint/2010/main" Requires="p14">
            <p:contentPart p14:bwMode="auto" r:id="rId343">
              <p14:nvContentPartPr>
                <p14:cNvPr id="44" name="Freihand 43">
                  <a:extLst>
                    <a:ext uri="{FF2B5EF4-FFF2-40B4-BE49-F238E27FC236}">
                      <a16:creationId xmlns:a16="http://schemas.microsoft.com/office/drawing/2014/main" id="{0003FC5B-C73B-42BA-AF66-F92A3FDC7A2D}"/>
                    </a:ext>
                  </a:extLst>
                </p14:cNvPr>
                <p14:cNvContentPartPr/>
                <p14:nvPr/>
              </p14:nvContentPartPr>
              <p14:xfrm>
                <a:off x="3032400" y="1383360"/>
                <a:ext cx="24120" cy="61920"/>
              </p14:xfrm>
            </p:contentPart>
          </mc:Choice>
          <mc:Fallback>
            <p:pic>
              <p:nvPicPr>
                <p:cNvPr id="44" name="Freihand 43">
                  <a:extLst>
                    <a:ext uri="{FF2B5EF4-FFF2-40B4-BE49-F238E27FC236}">
                      <a16:creationId xmlns:a16="http://schemas.microsoft.com/office/drawing/2014/main" id="{0003FC5B-C73B-42BA-AF66-F92A3FDC7A2D}"/>
                    </a:ext>
                  </a:extLst>
                </p:cNvPr>
                <p:cNvPicPr/>
                <p:nvPr/>
              </p:nvPicPr>
              <p:blipFill>
                <a:blip r:embed="rId344"/>
                <a:stretch>
                  <a:fillRect/>
                </a:stretch>
              </p:blipFill>
              <p:spPr>
                <a:xfrm>
                  <a:off x="3028080" y="1379040"/>
                  <a:ext cx="32760" cy="70560"/>
                </a:xfrm>
                <a:prstGeom prst="rect">
                  <a:avLst/>
                </a:prstGeom>
              </p:spPr>
            </p:pic>
          </mc:Fallback>
        </mc:AlternateContent>
        <mc:AlternateContent xmlns:mc="http://schemas.openxmlformats.org/markup-compatibility/2006">
          <mc:Choice xmlns:p14="http://schemas.microsoft.com/office/powerpoint/2010/main" Requires="p14">
            <p:contentPart p14:bwMode="auto" r:id="rId345">
              <p14:nvContentPartPr>
                <p14:cNvPr id="45" name="Freihand 44">
                  <a:extLst>
                    <a:ext uri="{FF2B5EF4-FFF2-40B4-BE49-F238E27FC236}">
                      <a16:creationId xmlns:a16="http://schemas.microsoft.com/office/drawing/2014/main" id="{A71B06B9-8EB8-4431-AD38-B84CDAF036B0}"/>
                    </a:ext>
                  </a:extLst>
                </p14:cNvPr>
                <p14:cNvContentPartPr/>
                <p14:nvPr/>
              </p14:nvContentPartPr>
              <p14:xfrm>
                <a:off x="3061920" y="1442400"/>
                <a:ext cx="91800" cy="79560"/>
              </p14:xfrm>
            </p:contentPart>
          </mc:Choice>
          <mc:Fallback>
            <p:pic>
              <p:nvPicPr>
                <p:cNvPr id="45" name="Freihand 44">
                  <a:extLst>
                    <a:ext uri="{FF2B5EF4-FFF2-40B4-BE49-F238E27FC236}">
                      <a16:creationId xmlns:a16="http://schemas.microsoft.com/office/drawing/2014/main" id="{A71B06B9-8EB8-4431-AD38-B84CDAF036B0}"/>
                    </a:ext>
                  </a:extLst>
                </p:cNvPr>
                <p:cNvPicPr/>
                <p:nvPr/>
              </p:nvPicPr>
              <p:blipFill>
                <a:blip r:embed="rId346"/>
                <a:stretch>
                  <a:fillRect/>
                </a:stretch>
              </p:blipFill>
              <p:spPr>
                <a:xfrm>
                  <a:off x="3057600" y="1438080"/>
                  <a:ext cx="100440" cy="88200"/>
                </a:xfrm>
                <a:prstGeom prst="rect">
                  <a:avLst/>
                </a:prstGeom>
              </p:spPr>
            </p:pic>
          </mc:Fallback>
        </mc:AlternateContent>
        <mc:AlternateContent xmlns:mc="http://schemas.openxmlformats.org/markup-compatibility/2006">
          <mc:Choice xmlns:p14="http://schemas.microsoft.com/office/powerpoint/2010/main" Requires="p14">
            <p:contentPart p14:bwMode="auto" r:id="rId347">
              <p14:nvContentPartPr>
                <p14:cNvPr id="199" name="Freihand 198">
                  <a:extLst>
                    <a:ext uri="{FF2B5EF4-FFF2-40B4-BE49-F238E27FC236}">
                      <a16:creationId xmlns:a16="http://schemas.microsoft.com/office/drawing/2014/main" id="{D8DFB37A-72F9-44B3-86B9-DDAD541F044C}"/>
                    </a:ext>
                  </a:extLst>
                </p14:cNvPr>
                <p14:cNvContentPartPr/>
                <p14:nvPr/>
              </p14:nvContentPartPr>
              <p14:xfrm>
                <a:off x="4128960" y="2928840"/>
                <a:ext cx="153720" cy="289800"/>
              </p14:xfrm>
            </p:contentPart>
          </mc:Choice>
          <mc:Fallback>
            <p:pic>
              <p:nvPicPr>
                <p:cNvPr id="199" name="Freihand 198">
                  <a:extLst>
                    <a:ext uri="{FF2B5EF4-FFF2-40B4-BE49-F238E27FC236}">
                      <a16:creationId xmlns:a16="http://schemas.microsoft.com/office/drawing/2014/main" id="{D8DFB37A-72F9-44B3-86B9-DDAD541F044C}"/>
                    </a:ext>
                  </a:extLst>
                </p:cNvPr>
                <p:cNvPicPr/>
                <p:nvPr/>
              </p:nvPicPr>
              <p:blipFill>
                <a:blip r:embed="rId348"/>
                <a:stretch>
                  <a:fillRect/>
                </a:stretch>
              </p:blipFill>
              <p:spPr>
                <a:xfrm>
                  <a:off x="4124640" y="2924520"/>
                  <a:ext cx="162360" cy="298440"/>
                </a:xfrm>
                <a:prstGeom prst="rect">
                  <a:avLst/>
                </a:prstGeom>
              </p:spPr>
            </p:pic>
          </mc:Fallback>
        </mc:AlternateContent>
        <mc:AlternateContent xmlns:mc="http://schemas.openxmlformats.org/markup-compatibility/2006">
          <mc:Choice xmlns:p14="http://schemas.microsoft.com/office/powerpoint/2010/main" Requires="p14">
            <p:contentPart p14:bwMode="auto" r:id="rId349">
              <p14:nvContentPartPr>
                <p14:cNvPr id="200" name="Freihand 199">
                  <a:extLst>
                    <a:ext uri="{FF2B5EF4-FFF2-40B4-BE49-F238E27FC236}">
                      <a16:creationId xmlns:a16="http://schemas.microsoft.com/office/drawing/2014/main" id="{F31C448A-190C-44FB-B4CD-FDC8E42EDC23}"/>
                    </a:ext>
                  </a:extLst>
                </p14:cNvPr>
                <p14:cNvContentPartPr/>
                <p14:nvPr/>
              </p14:nvContentPartPr>
              <p14:xfrm>
                <a:off x="4303920" y="2974920"/>
                <a:ext cx="49680" cy="161280"/>
              </p14:xfrm>
            </p:contentPart>
          </mc:Choice>
          <mc:Fallback>
            <p:pic>
              <p:nvPicPr>
                <p:cNvPr id="200" name="Freihand 199">
                  <a:extLst>
                    <a:ext uri="{FF2B5EF4-FFF2-40B4-BE49-F238E27FC236}">
                      <a16:creationId xmlns:a16="http://schemas.microsoft.com/office/drawing/2014/main" id="{F31C448A-190C-44FB-B4CD-FDC8E42EDC23}"/>
                    </a:ext>
                  </a:extLst>
                </p:cNvPr>
                <p:cNvPicPr/>
                <p:nvPr/>
              </p:nvPicPr>
              <p:blipFill>
                <a:blip r:embed="rId350"/>
                <a:stretch>
                  <a:fillRect/>
                </a:stretch>
              </p:blipFill>
              <p:spPr>
                <a:xfrm>
                  <a:off x="4299600" y="2970600"/>
                  <a:ext cx="58320" cy="169920"/>
                </a:xfrm>
                <a:prstGeom prst="rect">
                  <a:avLst/>
                </a:prstGeom>
              </p:spPr>
            </p:pic>
          </mc:Fallback>
        </mc:AlternateContent>
        <mc:AlternateContent xmlns:mc="http://schemas.openxmlformats.org/markup-compatibility/2006">
          <mc:Choice xmlns:p14="http://schemas.microsoft.com/office/powerpoint/2010/main" Requires="p14">
            <p:contentPart p14:bwMode="auto" r:id="rId351">
              <p14:nvContentPartPr>
                <p14:cNvPr id="201" name="Freihand 200">
                  <a:extLst>
                    <a:ext uri="{FF2B5EF4-FFF2-40B4-BE49-F238E27FC236}">
                      <a16:creationId xmlns:a16="http://schemas.microsoft.com/office/drawing/2014/main" id="{D09A67F6-C4F4-40C5-A090-3C8F7400E7A3}"/>
                    </a:ext>
                  </a:extLst>
                </p14:cNvPr>
                <p14:cNvContentPartPr/>
                <p14:nvPr/>
              </p14:nvContentPartPr>
              <p14:xfrm>
                <a:off x="4381320" y="2913360"/>
                <a:ext cx="77040" cy="238680"/>
              </p14:xfrm>
            </p:contentPart>
          </mc:Choice>
          <mc:Fallback>
            <p:pic>
              <p:nvPicPr>
                <p:cNvPr id="201" name="Freihand 200">
                  <a:extLst>
                    <a:ext uri="{FF2B5EF4-FFF2-40B4-BE49-F238E27FC236}">
                      <a16:creationId xmlns:a16="http://schemas.microsoft.com/office/drawing/2014/main" id="{D09A67F6-C4F4-40C5-A090-3C8F7400E7A3}"/>
                    </a:ext>
                  </a:extLst>
                </p:cNvPr>
                <p:cNvPicPr/>
                <p:nvPr/>
              </p:nvPicPr>
              <p:blipFill>
                <a:blip r:embed="rId352"/>
                <a:stretch>
                  <a:fillRect/>
                </a:stretch>
              </p:blipFill>
              <p:spPr>
                <a:xfrm>
                  <a:off x="4377000" y="2909040"/>
                  <a:ext cx="85680" cy="247320"/>
                </a:xfrm>
                <a:prstGeom prst="rect">
                  <a:avLst/>
                </a:prstGeom>
              </p:spPr>
            </p:pic>
          </mc:Fallback>
        </mc:AlternateContent>
        <mc:AlternateContent xmlns:mc="http://schemas.openxmlformats.org/markup-compatibility/2006">
          <mc:Choice xmlns:p14="http://schemas.microsoft.com/office/powerpoint/2010/main" Requires="p14">
            <p:contentPart p14:bwMode="auto" r:id="rId353">
              <p14:nvContentPartPr>
                <p14:cNvPr id="202" name="Freihand 201">
                  <a:extLst>
                    <a:ext uri="{FF2B5EF4-FFF2-40B4-BE49-F238E27FC236}">
                      <a16:creationId xmlns:a16="http://schemas.microsoft.com/office/drawing/2014/main" id="{6941FCEF-C6B3-4EFD-B51D-7E0CE23B79D9}"/>
                    </a:ext>
                  </a:extLst>
                </p14:cNvPr>
                <p14:cNvContentPartPr/>
                <p14:nvPr/>
              </p14:nvContentPartPr>
              <p14:xfrm>
                <a:off x="4455480" y="2903640"/>
                <a:ext cx="86760" cy="202320"/>
              </p14:xfrm>
            </p:contentPart>
          </mc:Choice>
          <mc:Fallback>
            <p:pic>
              <p:nvPicPr>
                <p:cNvPr id="202" name="Freihand 201">
                  <a:extLst>
                    <a:ext uri="{FF2B5EF4-FFF2-40B4-BE49-F238E27FC236}">
                      <a16:creationId xmlns:a16="http://schemas.microsoft.com/office/drawing/2014/main" id="{6941FCEF-C6B3-4EFD-B51D-7E0CE23B79D9}"/>
                    </a:ext>
                  </a:extLst>
                </p:cNvPr>
                <p:cNvPicPr/>
                <p:nvPr/>
              </p:nvPicPr>
              <p:blipFill>
                <a:blip r:embed="rId354"/>
                <a:stretch>
                  <a:fillRect/>
                </a:stretch>
              </p:blipFill>
              <p:spPr>
                <a:xfrm>
                  <a:off x="4451160" y="2899320"/>
                  <a:ext cx="95400" cy="210960"/>
                </a:xfrm>
                <a:prstGeom prst="rect">
                  <a:avLst/>
                </a:prstGeom>
              </p:spPr>
            </p:pic>
          </mc:Fallback>
        </mc:AlternateContent>
        <mc:AlternateContent xmlns:mc="http://schemas.openxmlformats.org/markup-compatibility/2006">
          <mc:Choice xmlns:p14="http://schemas.microsoft.com/office/powerpoint/2010/main" Requires="p14">
            <p:contentPart p14:bwMode="auto" r:id="rId355">
              <p14:nvContentPartPr>
                <p14:cNvPr id="204" name="Freihand 203">
                  <a:extLst>
                    <a:ext uri="{FF2B5EF4-FFF2-40B4-BE49-F238E27FC236}">
                      <a16:creationId xmlns:a16="http://schemas.microsoft.com/office/drawing/2014/main" id="{C021A284-927A-494B-BB16-810827317F9F}"/>
                    </a:ext>
                  </a:extLst>
                </p14:cNvPr>
                <p14:cNvContentPartPr/>
                <p14:nvPr/>
              </p14:nvContentPartPr>
              <p14:xfrm>
                <a:off x="4422720" y="3252480"/>
                <a:ext cx="38880" cy="179640"/>
              </p14:xfrm>
            </p:contentPart>
          </mc:Choice>
          <mc:Fallback>
            <p:pic>
              <p:nvPicPr>
                <p:cNvPr id="204" name="Freihand 203">
                  <a:extLst>
                    <a:ext uri="{FF2B5EF4-FFF2-40B4-BE49-F238E27FC236}">
                      <a16:creationId xmlns:a16="http://schemas.microsoft.com/office/drawing/2014/main" id="{C021A284-927A-494B-BB16-810827317F9F}"/>
                    </a:ext>
                  </a:extLst>
                </p:cNvPr>
                <p:cNvPicPr/>
                <p:nvPr/>
              </p:nvPicPr>
              <p:blipFill>
                <a:blip r:embed="rId356"/>
                <a:stretch>
                  <a:fillRect/>
                </a:stretch>
              </p:blipFill>
              <p:spPr>
                <a:xfrm>
                  <a:off x="4418400" y="3248160"/>
                  <a:ext cx="47520" cy="188280"/>
                </a:xfrm>
                <a:prstGeom prst="rect">
                  <a:avLst/>
                </a:prstGeom>
              </p:spPr>
            </p:pic>
          </mc:Fallback>
        </mc:AlternateContent>
        <mc:AlternateContent xmlns:mc="http://schemas.openxmlformats.org/markup-compatibility/2006">
          <mc:Choice xmlns:p14="http://schemas.microsoft.com/office/powerpoint/2010/main" Requires="p14">
            <p:contentPart p14:bwMode="auto" r:id="rId357">
              <p14:nvContentPartPr>
                <p14:cNvPr id="205" name="Freihand 204">
                  <a:extLst>
                    <a:ext uri="{FF2B5EF4-FFF2-40B4-BE49-F238E27FC236}">
                      <a16:creationId xmlns:a16="http://schemas.microsoft.com/office/drawing/2014/main" id="{966600F1-5423-428F-98BE-97F6B60D0C0A}"/>
                    </a:ext>
                  </a:extLst>
                </p14:cNvPr>
                <p14:cNvContentPartPr/>
                <p14:nvPr/>
              </p14:nvContentPartPr>
              <p14:xfrm>
                <a:off x="4361160" y="3208920"/>
                <a:ext cx="152640" cy="99000"/>
              </p14:xfrm>
            </p:contentPart>
          </mc:Choice>
          <mc:Fallback>
            <p:pic>
              <p:nvPicPr>
                <p:cNvPr id="205" name="Freihand 204">
                  <a:extLst>
                    <a:ext uri="{FF2B5EF4-FFF2-40B4-BE49-F238E27FC236}">
                      <a16:creationId xmlns:a16="http://schemas.microsoft.com/office/drawing/2014/main" id="{966600F1-5423-428F-98BE-97F6B60D0C0A}"/>
                    </a:ext>
                  </a:extLst>
                </p:cNvPr>
                <p:cNvPicPr/>
                <p:nvPr/>
              </p:nvPicPr>
              <p:blipFill>
                <a:blip r:embed="rId358"/>
                <a:stretch>
                  <a:fillRect/>
                </a:stretch>
              </p:blipFill>
              <p:spPr>
                <a:xfrm>
                  <a:off x="4356840" y="3204600"/>
                  <a:ext cx="161280" cy="107640"/>
                </a:xfrm>
                <a:prstGeom prst="rect">
                  <a:avLst/>
                </a:prstGeom>
              </p:spPr>
            </p:pic>
          </mc:Fallback>
        </mc:AlternateContent>
        <mc:AlternateContent xmlns:mc="http://schemas.openxmlformats.org/markup-compatibility/2006">
          <mc:Choice xmlns:p14="http://schemas.microsoft.com/office/powerpoint/2010/main" Requires="p14">
            <p:contentPart p14:bwMode="auto" r:id="rId359">
              <p14:nvContentPartPr>
                <p14:cNvPr id="206" name="Freihand 205">
                  <a:extLst>
                    <a:ext uri="{FF2B5EF4-FFF2-40B4-BE49-F238E27FC236}">
                      <a16:creationId xmlns:a16="http://schemas.microsoft.com/office/drawing/2014/main" id="{DC099521-B772-4BB2-B533-AE276CC735CB}"/>
                    </a:ext>
                  </a:extLst>
                </p14:cNvPr>
                <p14:cNvContentPartPr/>
                <p14:nvPr/>
              </p14:nvContentPartPr>
              <p14:xfrm>
                <a:off x="4216080" y="3556320"/>
                <a:ext cx="221400" cy="127440"/>
              </p14:xfrm>
            </p:contentPart>
          </mc:Choice>
          <mc:Fallback>
            <p:pic>
              <p:nvPicPr>
                <p:cNvPr id="206" name="Freihand 205">
                  <a:extLst>
                    <a:ext uri="{FF2B5EF4-FFF2-40B4-BE49-F238E27FC236}">
                      <a16:creationId xmlns:a16="http://schemas.microsoft.com/office/drawing/2014/main" id="{DC099521-B772-4BB2-B533-AE276CC735CB}"/>
                    </a:ext>
                  </a:extLst>
                </p:cNvPr>
                <p:cNvPicPr/>
                <p:nvPr/>
              </p:nvPicPr>
              <p:blipFill>
                <a:blip r:embed="rId360"/>
                <a:stretch>
                  <a:fillRect/>
                </a:stretch>
              </p:blipFill>
              <p:spPr>
                <a:xfrm>
                  <a:off x="4211760" y="3552000"/>
                  <a:ext cx="230040" cy="136080"/>
                </a:xfrm>
                <a:prstGeom prst="rect">
                  <a:avLst/>
                </a:prstGeom>
              </p:spPr>
            </p:pic>
          </mc:Fallback>
        </mc:AlternateContent>
        <mc:AlternateContent xmlns:mc="http://schemas.openxmlformats.org/markup-compatibility/2006">
          <mc:Choice xmlns:p14="http://schemas.microsoft.com/office/powerpoint/2010/main" Requires="p14">
            <p:contentPart p14:bwMode="auto" r:id="rId361">
              <p14:nvContentPartPr>
                <p14:cNvPr id="207" name="Freihand 206">
                  <a:extLst>
                    <a:ext uri="{FF2B5EF4-FFF2-40B4-BE49-F238E27FC236}">
                      <a16:creationId xmlns:a16="http://schemas.microsoft.com/office/drawing/2014/main" id="{D30EF644-ECBF-4DF1-918E-40E2D9AC5467}"/>
                    </a:ext>
                  </a:extLst>
                </p14:cNvPr>
                <p14:cNvContentPartPr/>
                <p14:nvPr/>
              </p14:nvContentPartPr>
              <p14:xfrm>
                <a:off x="4310400" y="3424560"/>
                <a:ext cx="31320" cy="341640"/>
              </p14:xfrm>
            </p:contentPart>
          </mc:Choice>
          <mc:Fallback>
            <p:pic>
              <p:nvPicPr>
                <p:cNvPr id="207" name="Freihand 206">
                  <a:extLst>
                    <a:ext uri="{FF2B5EF4-FFF2-40B4-BE49-F238E27FC236}">
                      <a16:creationId xmlns:a16="http://schemas.microsoft.com/office/drawing/2014/main" id="{D30EF644-ECBF-4DF1-918E-40E2D9AC5467}"/>
                    </a:ext>
                  </a:extLst>
                </p:cNvPr>
                <p:cNvPicPr/>
                <p:nvPr/>
              </p:nvPicPr>
              <p:blipFill>
                <a:blip r:embed="rId362"/>
                <a:stretch>
                  <a:fillRect/>
                </a:stretch>
              </p:blipFill>
              <p:spPr>
                <a:xfrm>
                  <a:off x="4306080" y="3420240"/>
                  <a:ext cx="39960" cy="350280"/>
                </a:xfrm>
                <a:prstGeom prst="rect">
                  <a:avLst/>
                </a:prstGeom>
              </p:spPr>
            </p:pic>
          </mc:Fallback>
        </mc:AlternateContent>
        <mc:AlternateContent xmlns:mc="http://schemas.openxmlformats.org/markup-compatibility/2006">
          <mc:Choice xmlns:p14="http://schemas.microsoft.com/office/powerpoint/2010/main" Requires="p14">
            <p:contentPart p14:bwMode="auto" r:id="rId363">
              <p14:nvContentPartPr>
                <p14:cNvPr id="208" name="Freihand 207">
                  <a:extLst>
                    <a:ext uri="{FF2B5EF4-FFF2-40B4-BE49-F238E27FC236}">
                      <a16:creationId xmlns:a16="http://schemas.microsoft.com/office/drawing/2014/main" id="{0DB55D70-213D-4C0C-9B5F-9CCB2E1C2F90}"/>
                    </a:ext>
                  </a:extLst>
                </p14:cNvPr>
                <p14:cNvContentPartPr/>
                <p14:nvPr/>
              </p14:nvContentPartPr>
              <p14:xfrm>
                <a:off x="4162440" y="3393240"/>
                <a:ext cx="295920" cy="46080"/>
              </p14:xfrm>
            </p:contentPart>
          </mc:Choice>
          <mc:Fallback>
            <p:pic>
              <p:nvPicPr>
                <p:cNvPr id="208" name="Freihand 207">
                  <a:extLst>
                    <a:ext uri="{FF2B5EF4-FFF2-40B4-BE49-F238E27FC236}">
                      <a16:creationId xmlns:a16="http://schemas.microsoft.com/office/drawing/2014/main" id="{0DB55D70-213D-4C0C-9B5F-9CCB2E1C2F90}"/>
                    </a:ext>
                  </a:extLst>
                </p:cNvPr>
                <p:cNvPicPr/>
                <p:nvPr/>
              </p:nvPicPr>
              <p:blipFill>
                <a:blip r:embed="rId364"/>
                <a:stretch>
                  <a:fillRect/>
                </a:stretch>
              </p:blipFill>
              <p:spPr>
                <a:xfrm>
                  <a:off x="4158120" y="3388920"/>
                  <a:ext cx="304560" cy="54720"/>
                </a:xfrm>
                <a:prstGeom prst="rect">
                  <a:avLst/>
                </a:prstGeom>
              </p:spPr>
            </p:pic>
          </mc:Fallback>
        </mc:AlternateContent>
        <mc:AlternateContent xmlns:mc="http://schemas.openxmlformats.org/markup-compatibility/2006">
          <mc:Choice xmlns:p14="http://schemas.microsoft.com/office/powerpoint/2010/main" Requires="p14">
            <p:contentPart p14:bwMode="auto" r:id="rId365">
              <p14:nvContentPartPr>
                <p14:cNvPr id="209" name="Freihand 208">
                  <a:extLst>
                    <a:ext uri="{FF2B5EF4-FFF2-40B4-BE49-F238E27FC236}">
                      <a16:creationId xmlns:a16="http://schemas.microsoft.com/office/drawing/2014/main" id="{FDD46B54-6735-45CA-974B-ADEB0A5BF38F}"/>
                    </a:ext>
                  </a:extLst>
                </p14:cNvPr>
                <p14:cNvContentPartPr/>
                <p14:nvPr/>
              </p14:nvContentPartPr>
              <p14:xfrm>
                <a:off x="4450800" y="3533640"/>
                <a:ext cx="275040" cy="133920"/>
              </p14:xfrm>
            </p:contentPart>
          </mc:Choice>
          <mc:Fallback>
            <p:pic>
              <p:nvPicPr>
                <p:cNvPr id="209" name="Freihand 208">
                  <a:extLst>
                    <a:ext uri="{FF2B5EF4-FFF2-40B4-BE49-F238E27FC236}">
                      <a16:creationId xmlns:a16="http://schemas.microsoft.com/office/drawing/2014/main" id="{FDD46B54-6735-45CA-974B-ADEB0A5BF38F}"/>
                    </a:ext>
                  </a:extLst>
                </p:cNvPr>
                <p:cNvPicPr/>
                <p:nvPr/>
              </p:nvPicPr>
              <p:blipFill>
                <a:blip r:embed="rId366"/>
                <a:stretch>
                  <a:fillRect/>
                </a:stretch>
              </p:blipFill>
              <p:spPr>
                <a:xfrm>
                  <a:off x="4446480" y="3529320"/>
                  <a:ext cx="283680" cy="142560"/>
                </a:xfrm>
                <a:prstGeom prst="rect">
                  <a:avLst/>
                </a:prstGeom>
              </p:spPr>
            </p:pic>
          </mc:Fallback>
        </mc:AlternateContent>
        <mc:AlternateContent xmlns:mc="http://schemas.openxmlformats.org/markup-compatibility/2006">
          <mc:Choice xmlns:p14="http://schemas.microsoft.com/office/powerpoint/2010/main" Requires="p14">
            <p:contentPart p14:bwMode="auto" r:id="rId367">
              <p14:nvContentPartPr>
                <p14:cNvPr id="210" name="Freihand 209">
                  <a:extLst>
                    <a:ext uri="{FF2B5EF4-FFF2-40B4-BE49-F238E27FC236}">
                      <a16:creationId xmlns:a16="http://schemas.microsoft.com/office/drawing/2014/main" id="{A7FE6179-B590-4F0E-8A98-B5E71D117109}"/>
                    </a:ext>
                  </a:extLst>
                </p14:cNvPr>
                <p14:cNvContentPartPr/>
                <p14:nvPr/>
              </p14:nvContentPartPr>
              <p14:xfrm>
                <a:off x="4770120" y="3572160"/>
                <a:ext cx="132840" cy="249840"/>
              </p14:xfrm>
            </p:contentPart>
          </mc:Choice>
          <mc:Fallback>
            <p:pic>
              <p:nvPicPr>
                <p:cNvPr id="210" name="Freihand 209">
                  <a:extLst>
                    <a:ext uri="{FF2B5EF4-FFF2-40B4-BE49-F238E27FC236}">
                      <a16:creationId xmlns:a16="http://schemas.microsoft.com/office/drawing/2014/main" id="{A7FE6179-B590-4F0E-8A98-B5E71D117109}"/>
                    </a:ext>
                  </a:extLst>
                </p:cNvPr>
                <p:cNvPicPr/>
                <p:nvPr/>
              </p:nvPicPr>
              <p:blipFill>
                <a:blip r:embed="rId368"/>
                <a:stretch>
                  <a:fillRect/>
                </a:stretch>
              </p:blipFill>
              <p:spPr>
                <a:xfrm>
                  <a:off x="4765800" y="3567840"/>
                  <a:ext cx="141480" cy="258480"/>
                </a:xfrm>
                <a:prstGeom prst="rect">
                  <a:avLst/>
                </a:prstGeom>
              </p:spPr>
            </p:pic>
          </mc:Fallback>
        </mc:AlternateContent>
        <mc:AlternateContent xmlns:mc="http://schemas.openxmlformats.org/markup-compatibility/2006">
          <mc:Choice xmlns:p14="http://schemas.microsoft.com/office/powerpoint/2010/main" Requires="p14">
            <p:contentPart p14:bwMode="auto" r:id="rId369">
              <p14:nvContentPartPr>
                <p14:cNvPr id="211" name="Freihand 210">
                  <a:extLst>
                    <a:ext uri="{FF2B5EF4-FFF2-40B4-BE49-F238E27FC236}">
                      <a16:creationId xmlns:a16="http://schemas.microsoft.com/office/drawing/2014/main" id="{BE7CDBD9-E781-41FB-B7A6-08A8867AC861}"/>
                    </a:ext>
                  </a:extLst>
                </p14:cNvPr>
                <p14:cNvContentPartPr/>
                <p14:nvPr/>
              </p14:nvContentPartPr>
              <p14:xfrm>
                <a:off x="5045160" y="3446520"/>
                <a:ext cx="17640" cy="206280"/>
              </p14:xfrm>
            </p:contentPart>
          </mc:Choice>
          <mc:Fallback>
            <p:pic>
              <p:nvPicPr>
                <p:cNvPr id="211" name="Freihand 210">
                  <a:extLst>
                    <a:ext uri="{FF2B5EF4-FFF2-40B4-BE49-F238E27FC236}">
                      <a16:creationId xmlns:a16="http://schemas.microsoft.com/office/drawing/2014/main" id="{BE7CDBD9-E781-41FB-B7A6-08A8867AC861}"/>
                    </a:ext>
                  </a:extLst>
                </p:cNvPr>
                <p:cNvPicPr/>
                <p:nvPr/>
              </p:nvPicPr>
              <p:blipFill>
                <a:blip r:embed="rId370"/>
                <a:stretch>
                  <a:fillRect/>
                </a:stretch>
              </p:blipFill>
              <p:spPr>
                <a:xfrm>
                  <a:off x="5040840" y="3442200"/>
                  <a:ext cx="26280" cy="214920"/>
                </a:xfrm>
                <a:prstGeom prst="rect">
                  <a:avLst/>
                </a:prstGeom>
              </p:spPr>
            </p:pic>
          </mc:Fallback>
        </mc:AlternateContent>
        <mc:AlternateContent xmlns:mc="http://schemas.openxmlformats.org/markup-compatibility/2006">
          <mc:Choice xmlns:p14="http://schemas.microsoft.com/office/powerpoint/2010/main" Requires="p14">
            <p:contentPart p14:bwMode="auto" r:id="rId371">
              <p14:nvContentPartPr>
                <p14:cNvPr id="212" name="Freihand 211">
                  <a:extLst>
                    <a:ext uri="{FF2B5EF4-FFF2-40B4-BE49-F238E27FC236}">
                      <a16:creationId xmlns:a16="http://schemas.microsoft.com/office/drawing/2014/main" id="{E4373F2F-F20B-4549-9EE1-7B244C242285}"/>
                    </a:ext>
                  </a:extLst>
                </p14:cNvPr>
                <p14:cNvContentPartPr/>
                <p14:nvPr/>
              </p14:nvContentPartPr>
              <p14:xfrm>
                <a:off x="4945080" y="3389280"/>
                <a:ext cx="304200" cy="289440"/>
              </p14:xfrm>
            </p:contentPart>
          </mc:Choice>
          <mc:Fallback>
            <p:pic>
              <p:nvPicPr>
                <p:cNvPr id="212" name="Freihand 211">
                  <a:extLst>
                    <a:ext uri="{FF2B5EF4-FFF2-40B4-BE49-F238E27FC236}">
                      <a16:creationId xmlns:a16="http://schemas.microsoft.com/office/drawing/2014/main" id="{E4373F2F-F20B-4549-9EE1-7B244C242285}"/>
                    </a:ext>
                  </a:extLst>
                </p:cNvPr>
                <p:cNvPicPr/>
                <p:nvPr/>
              </p:nvPicPr>
              <p:blipFill>
                <a:blip r:embed="rId372"/>
                <a:stretch>
                  <a:fillRect/>
                </a:stretch>
              </p:blipFill>
              <p:spPr>
                <a:xfrm>
                  <a:off x="4940760" y="3384960"/>
                  <a:ext cx="312840" cy="298080"/>
                </a:xfrm>
                <a:prstGeom prst="rect">
                  <a:avLst/>
                </a:prstGeom>
              </p:spPr>
            </p:pic>
          </mc:Fallback>
        </mc:AlternateContent>
        <mc:AlternateContent xmlns:mc="http://schemas.openxmlformats.org/markup-compatibility/2006">
          <mc:Choice xmlns:p14="http://schemas.microsoft.com/office/powerpoint/2010/main" Requires="p14">
            <p:contentPart p14:bwMode="auto" r:id="rId373">
              <p14:nvContentPartPr>
                <p14:cNvPr id="215" name="Freihand 214">
                  <a:extLst>
                    <a:ext uri="{FF2B5EF4-FFF2-40B4-BE49-F238E27FC236}">
                      <a16:creationId xmlns:a16="http://schemas.microsoft.com/office/drawing/2014/main" id="{D338F9A5-890C-45E4-96E0-C302EEE55C6F}"/>
                    </a:ext>
                  </a:extLst>
                </p14:cNvPr>
                <p14:cNvContentPartPr/>
                <p14:nvPr/>
              </p14:nvContentPartPr>
              <p14:xfrm>
                <a:off x="3795240" y="2893920"/>
                <a:ext cx="30960" cy="680040"/>
              </p14:xfrm>
            </p:contentPart>
          </mc:Choice>
          <mc:Fallback>
            <p:pic>
              <p:nvPicPr>
                <p:cNvPr id="215" name="Freihand 214">
                  <a:extLst>
                    <a:ext uri="{FF2B5EF4-FFF2-40B4-BE49-F238E27FC236}">
                      <a16:creationId xmlns:a16="http://schemas.microsoft.com/office/drawing/2014/main" id="{D338F9A5-890C-45E4-96E0-C302EEE55C6F}"/>
                    </a:ext>
                  </a:extLst>
                </p:cNvPr>
                <p:cNvPicPr/>
                <p:nvPr/>
              </p:nvPicPr>
              <p:blipFill>
                <a:blip r:embed="rId374"/>
                <a:stretch>
                  <a:fillRect/>
                </a:stretch>
              </p:blipFill>
              <p:spPr>
                <a:xfrm>
                  <a:off x="3790920" y="2889600"/>
                  <a:ext cx="39600" cy="688680"/>
                </a:xfrm>
                <a:prstGeom prst="rect">
                  <a:avLst/>
                </a:prstGeom>
              </p:spPr>
            </p:pic>
          </mc:Fallback>
        </mc:AlternateContent>
        <mc:AlternateContent xmlns:mc="http://schemas.openxmlformats.org/markup-compatibility/2006">
          <mc:Choice xmlns:p14="http://schemas.microsoft.com/office/powerpoint/2010/main" Requires="p14">
            <p:contentPart p14:bwMode="auto" r:id="rId375">
              <p14:nvContentPartPr>
                <p14:cNvPr id="216" name="Freihand 215">
                  <a:extLst>
                    <a:ext uri="{FF2B5EF4-FFF2-40B4-BE49-F238E27FC236}">
                      <a16:creationId xmlns:a16="http://schemas.microsoft.com/office/drawing/2014/main" id="{865EA7EC-3919-4313-995A-BCB83F044B38}"/>
                    </a:ext>
                  </a:extLst>
                </p14:cNvPr>
                <p14:cNvContentPartPr/>
                <p14:nvPr/>
              </p14:nvContentPartPr>
              <p14:xfrm>
                <a:off x="3776880" y="3861960"/>
                <a:ext cx="10440" cy="101160"/>
              </p14:xfrm>
            </p:contentPart>
          </mc:Choice>
          <mc:Fallback>
            <p:pic>
              <p:nvPicPr>
                <p:cNvPr id="216" name="Freihand 215">
                  <a:extLst>
                    <a:ext uri="{FF2B5EF4-FFF2-40B4-BE49-F238E27FC236}">
                      <a16:creationId xmlns:a16="http://schemas.microsoft.com/office/drawing/2014/main" id="{865EA7EC-3919-4313-995A-BCB83F044B38}"/>
                    </a:ext>
                  </a:extLst>
                </p:cNvPr>
                <p:cNvPicPr/>
                <p:nvPr/>
              </p:nvPicPr>
              <p:blipFill>
                <a:blip r:embed="rId376"/>
                <a:stretch>
                  <a:fillRect/>
                </a:stretch>
              </p:blipFill>
              <p:spPr>
                <a:xfrm>
                  <a:off x="3772560" y="3857640"/>
                  <a:ext cx="19080" cy="109800"/>
                </a:xfrm>
                <a:prstGeom prst="rect">
                  <a:avLst/>
                </a:prstGeom>
              </p:spPr>
            </p:pic>
          </mc:Fallback>
        </mc:AlternateContent>
        <mc:AlternateContent xmlns:mc="http://schemas.openxmlformats.org/markup-compatibility/2006">
          <mc:Choice xmlns:p14="http://schemas.microsoft.com/office/powerpoint/2010/main" Requires="p14">
            <p:contentPart p14:bwMode="auto" r:id="rId377">
              <p14:nvContentPartPr>
                <p14:cNvPr id="217" name="Freihand 216">
                  <a:extLst>
                    <a:ext uri="{FF2B5EF4-FFF2-40B4-BE49-F238E27FC236}">
                      <a16:creationId xmlns:a16="http://schemas.microsoft.com/office/drawing/2014/main" id="{D2357969-216F-4D45-95DB-55A00630D467}"/>
                    </a:ext>
                  </a:extLst>
                </p14:cNvPr>
                <p14:cNvContentPartPr/>
                <p14:nvPr/>
              </p14:nvContentPartPr>
              <p14:xfrm>
                <a:off x="3710640" y="4035120"/>
                <a:ext cx="360" cy="360"/>
              </p14:xfrm>
            </p:contentPart>
          </mc:Choice>
          <mc:Fallback>
            <p:pic>
              <p:nvPicPr>
                <p:cNvPr id="217" name="Freihand 216">
                  <a:extLst>
                    <a:ext uri="{FF2B5EF4-FFF2-40B4-BE49-F238E27FC236}">
                      <a16:creationId xmlns:a16="http://schemas.microsoft.com/office/drawing/2014/main" id="{D2357969-216F-4D45-95DB-55A00630D467}"/>
                    </a:ext>
                  </a:extLst>
                </p:cNvPr>
                <p:cNvPicPr/>
                <p:nvPr/>
              </p:nvPicPr>
              <p:blipFill>
                <a:blip r:embed="rId210"/>
                <a:stretch>
                  <a:fillRect/>
                </a:stretch>
              </p:blipFill>
              <p:spPr>
                <a:xfrm>
                  <a:off x="3706320" y="4030800"/>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378">
              <p14:nvContentPartPr>
                <p14:cNvPr id="218" name="Freihand 217">
                  <a:extLst>
                    <a:ext uri="{FF2B5EF4-FFF2-40B4-BE49-F238E27FC236}">
                      <a16:creationId xmlns:a16="http://schemas.microsoft.com/office/drawing/2014/main" id="{10AD6B0A-4A2E-43F8-AE25-9A9E0F35E60A}"/>
                    </a:ext>
                  </a:extLst>
                </p14:cNvPr>
                <p14:cNvContentPartPr/>
                <p14:nvPr/>
              </p14:nvContentPartPr>
              <p14:xfrm>
                <a:off x="3649800" y="3893280"/>
                <a:ext cx="133560" cy="229320"/>
              </p14:xfrm>
            </p:contentPart>
          </mc:Choice>
          <mc:Fallback>
            <p:pic>
              <p:nvPicPr>
                <p:cNvPr id="218" name="Freihand 217">
                  <a:extLst>
                    <a:ext uri="{FF2B5EF4-FFF2-40B4-BE49-F238E27FC236}">
                      <a16:creationId xmlns:a16="http://schemas.microsoft.com/office/drawing/2014/main" id="{10AD6B0A-4A2E-43F8-AE25-9A9E0F35E60A}"/>
                    </a:ext>
                  </a:extLst>
                </p:cNvPr>
                <p:cNvPicPr/>
                <p:nvPr/>
              </p:nvPicPr>
              <p:blipFill>
                <a:blip r:embed="rId379"/>
                <a:stretch>
                  <a:fillRect/>
                </a:stretch>
              </p:blipFill>
              <p:spPr>
                <a:xfrm>
                  <a:off x="3645480" y="3888960"/>
                  <a:ext cx="142200" cy="237960"/>
                </a:xfrm>
                <a:prstGeom prst="rect">
                  <a:avLst/>
                </a:prstGeom>
              </p:spPr>
            </p:pic>
          </mc:Fallback>
        </mc:AlternateContent>
        <mc:AlternateContent xmlns:mc="http://schemas.openxmlformats.org/markup-compatibility/2006">
          <mc:Choice xmlns:p14="http://schemas.microsoft.com/office/powerpoint/2010/main" Requires="p14">
            <p:contentPart p14:bwMode="auto" r:id="rId380">
              <p14:nvContentPartPr>
                <p14:cNvPr id="219" name="Freihand 218">
                  <a:extLst>
                    <a:ext uri="{FF2B5EF4-FFF2-40B4-BE49-F238E27FC236}">
                      <a16:creationId xmlns:a16="http://schemas.microsoft.com/office/drawing/2014/main" id="{B80C8462-F261-4754-9614-02FF28E391E1}"/>
                    </a:ext>
                  </a:extLst>
                </p14:cNvPr>
                <p14:cNvContentPartPr/>
                <p14:nvPr/>
              </p14:nvContentPartPr>
              <p14:xfrm>
                <a:off x="3622800" y="3943680"/>
                <a:ext cx="171000" cy="160200"/>
              </p14:xfrm>
            </p:contentPart>
          </mc:Choice>
          <mc:Fallback>
            <p:pic>
              <p:nvPicPr>
                <p:cNvPr id="219" name="Freihand 218">
                  <a:extLst>
                    <a:ext uri="{FF2B5EF4-FFF2-40B4-BE49-F238E27FC236}">
                      <a16:creationId xmlns:a16="http://schemas.microsoft.com/office/drawing/2014/main" id="{B80C8462-F261-4754-9614-02FF28E391E1}"/>
                    </a:ext>
                  </a:extLst>
                </p:cNvPr>
                <p:cNvPicPr/>
                <p:nvPr/>
              </p:nvPicPr>
              <p:blipFill>
                <a:blip r:embed="rId381"/>
                <a:stretch>
                  <a:fillRect/>
                </a:stretch>
              </p:blipFill>
              <p:spPr>
                <a:xfrm>
                  <a:off x="3618480" y="3939360"/>
                  <a:ext cx="179640" cy="168840"/>
                </a:xfrm>
                <a:prstGeom prst="rect">
                  <a:avLst/>
                </a:prstGeom>
              </p:spPr>
            </p:pic>
          </mc:Fallback>
        </mc:AlternateContent>
        <mc:AlternateContent xmlns:mc="http://schemas.openxmlformats.org/markup-compatibility/2006">
          <mc:Choice xmlns:p14="http://schemas.microsoft.com/office/powerpoint/2010/main" Requires="p14">
            <p:contentPart p14:bwMode="auto" r:id="rId382">
              <p14:nvContentPartPr>
                <p14:cNvPr id="220" name="Freihand 219">
                  <a:extLst>
                    <a:ext uri="{FF2B5EF4-FFF2-40B4-BE49-F238E27FC236}">
                      <a16:creationId xmlns:a16="http://schemas.microsoft.com/office/drawing/2014/main" id="{8CF8CEE3-A828-478D-B7AF-FB1EDFCF508D}"/>
                    </a:ext>
                  </a:extLst>
                </p14:cNvPr>
                <p14:cNvContentPartPr/>
                <p14:nvPr/>
              </p14:nvContentPartPr>
              <p14:xfrm>
                <a:off x="3838080" y="4022880"/>
                <a:ext cx="25560" cy="54360"/>
              </p14:xfrm>
            </p:contentPart>
          </mc:Choice>
          <mc:Fallback>
            <p:pic>
              <p:nvPicPr>
                <p:cNvPr id="220" name="Freihand 219">
                  <a:extLst>
                    <a:ext uri="{FF2B5EF4-FFF2-40B4-BE49-F238E27FC236}">
                      <a16:creationId xmlns:a16="http://schemas.microsoft.com/office/drawing/2014/main" id="{8CF8CEE3-A828-478D-B7AF-FB1EDFCF508D}"/>
                    </a:ext>
                  </a:extLst>
                </p:cNvPr>
                <p:cNvPicPr/>
                <p:nvPr/>
              </p:nvPicPr>
              <p:blipFill>
                <a:blip r:embed="rId383"/>
                <a:stretch>
                  <a:fillRect/>
                </a:stretch>
              </p:blipFill>
              <p:spPr>
                <a:xfrm>
                  <a:off x="3833760" y="4018560"/>
                  <a:ext cx="34200" cy="63000"/>
                </a:xfrm>
                <a:prstGeom prst="rect">
                  <a:avLst/>
                </a:prstGeom>
              </p:spPr>
            </p:pic>
          </mc:Fallback>
        </mc:AlternateContent>
        <mc:AlternateContent xmlns:mc="http://schemas.openxmlformats.org/markup-compatibility/2006">
          <mc:Choice xmlns:p14="http://schemas.microsoft.com/office/powerpoint/2010/main" Requires="p14">
            <p:contentPart p14:bwMode="auto" r:id="rId384">
              <p14:nvContentPartPr>
                <p14:cNvPr id="221" name="Freihand 220">
                  <a:extLst>
                    <a:ext uri="{FF2B5EF4-FFF2-40B4-BE49-F238E27FC236}">
                      <a16:creationId xmlns:a16="http://schemas.microsoft.com/office/drawing/2014/main" id="{838E1484-78BF-48F3-8056-FCD71F72FD0F}"/>
                    </a:ext>
                  </a:extLst>
                </p14:cNvPr>
                <p14:cNvContentPartPr/>
                <p14:nvPr/>
              </p14:nvContentPartPr>
              <p14:xfrm>
                <a:off x="3863640" y="3923160"/>
                <a:ext cx="12240" cy="10440"/>
              </p14:xfrm>
            </p:contentPart>
          </mc:Choice>
          <mc:Fallback>
            <p:pic>
              <p:nvPicPr>
                <p:cNvPr id="221" name="Freihand 220">
                  <a:extLst>
                    <a:ext uri="{FF2B5EF4-FFF2-40B4-BE49-F238E27FC236}">
                      <a16:creationId xmlns:a16="http://schemas.microsoft.com/office/drawing/2014/main" id="{838E1484-78BF-48F3-8056-FCD71F72FD0F}"/>
                    </a:ext>
                  </a:extLst>
                </p:cNvPr>
                <p:cNvPicPr/>
                <p:nvPr/>
              </p:nvPicPr>
              <p:blipFill>
                <a:blip r:embed="rId385"/>
                <a:stretch>
                  <a:fillRect/>
                </a:stretch>
              </p:blipFill>
              <p:spPr>
                <a:xfrm>
                  <a:off x="3859320" y="3918840"/>
                  <a:ext cx="20880" cy="19080"/>
                </a:xfrm>
                <a:prstGeom prst="rect">
                  <a:avLst/>
                </a:prstGeom>
              </p:spPr>
            </p:pic>
          </mc:Fallback>
        </mc:AlternateContent>
        <mc:AlternateContent xmlns:mc="http://schemas.openxmlformats.org/markup-compatibility/2006">
          <mc:Choice xmlns:p14="http://schemas.microsoft.com/office/powerpoint/2010/main" Requires="p14">
            <p:contentPart p14:bwMode="auto" r:id="rId386">
              <p14:nvContentPartPr>
                <p14:cNvPr id="222" name="Freihand 221">
                  <a:extLst>
                    <a:ext uri="{FF2B5EF4-FFF2-40B4-BE49-F238E27FC236}">
                      <a16:creationId xmlns:a16="http://schemas.microsoft.com/office/drawing/2014/main" id="{54B6F2EA-E90D-4008-8772-9E911B122C80}"/>
                    </a:ext>
                  </a:extLst>
                </p14:cNvPr>
                <p14:cNvContentPartPr/>
                <p14:nvPr/>
              </p14:nvContentPartPr>
              <p14:xfrm>
                <a:off x="3908280" y="3894360"/>
                <a:ext cx="117360" cy="284040"/>
              </p14:xfrm>
            </p:contentPart>
          </mc:Choice>
          <mc:Fallback>
            <p:pic>
              <p:nvPicPr>
                <p:cNvPr id="222" name="Freihand 221">
                  <a:extLst>
                    <a:ext uri="{FF2B5EF4-FFF2-40B4-BE49-F238E27FC236}">
                      <a16:creationId xmlns:a16="http://schemas.microsoft.com/office/drawing/2014/main" id="{54B6F2EA-E90D-4008-8772-9E911B122C80}"/>
                    </a:ext>
                  </a:extLst>
                </p:cNvPr>
                <p:cNvPicPr/>
                <p:nvPr/>
              </p:nvPicPr>
              <p:blipFill>
                <a:blip r:embed="rId387"/>
                <a:stretch>
                  <a:fillRect/>
                </a:stretch>
              </p:blipFill>
              <p:spPr>
                <a:xfrm>
                  <a:off x="3903960" y="3890040"/>
                  <a:ext cx="126000" cy="292680"/>
                </a:xfrm>
                <a:prstGeom prst="rect">
                  <a:avLst/>
                </a:prstGeom>
              </p:spPr>
            </p:pic>
          </mc:Fallback>
        </mc:AlternateContent>
        <mc:AlternateContent xmlns:mc="http://schemas.openxmlformats.org/markup-compatibility/2006">
          <mc:Choice xmlns:p14="http://schemas.microsoft.com/office/powerpoint/2010/main" Requires="p14">
            <p:contentPart p14:bwMode="auto" r:id="rId388">
              <p14:nvContentPartPr>
                <p14:cNvPr id="223" name="Freihand 222">
                  <a:extLst>
                    <a:ext uri="{FF2B5EF4-FFF2-40B4-BE49-F238E27FC236}">
                      <a16:creationId xmlns:a16="http://schemas.microsoft.com/office/drawing/2014/main" id="{550ED91E-398F-4F16-8F1E-5510CE76CF2A}"/>
                    </a:ext>
                  </a:extLst>
                </p14:cNvPr>
                <p14:cNvContentPartPr/>
                <p14:nvPr/>
              </p14:nvContentPartPr>
              <p14:xfrm>
                <a:off x="4063080" y="3945120"/>
                <a:ext cx="147960" cy="126720"/>
              </p14:xfrm>
            </p:contentPart>
          </mc:Choice>
          <mc:Fallback>
            <p:pic>
              <p:nvPicPr>
                <p:cNvPr id="223" name="Freihand 222">
                  <a:extLst>
                    <a:ext uri="{FF2B5EF4-FFF2-40B4-BE49-F238E27FC236}">
                      <a16:creationId xmlns:a16="http://schemas.microsoft.com/office/drawing/2014/main" id="{550ED91E-398F-4F16-8F1E-5510CE76CF2A}"/>
                    </a:ext>
                  </a:extLst>
                </p:cNvPr>
                <p:cNvPicPr/>
                <p:nvPr/>
              </p:nvPicPr>
              <p:blipFill>
                <a:blip r:embed="rId389"/>
                <a:stretch>
                  <a:fillRect/>
                </a:stretch>
              </p:blipFill>
              <p:spPr>
                <a:xfrm>
                  <a:off x="4058760" y="3940800"/>
                  <a:ext cx="156600" cy="135360"/>
                </a:xfrm>
                <a:prstGeom prst="rect">
                  <a:avLst/>
                </a:prstGeom>
              </p:spPr>
            </p:pic>
          </mc:Fallback>
        </mc:AlternateContent>
        <mc:AlternateContent xmlns:mc="http://schemas.openxmlformats.org/markup-compatibility/2006">
          <mc:Choice xmlns:p14="http://schemas.microsoft.com/office/powerpoint/2010/main" Requires="p14">
            <p:contentPart p14:bwMode="auto" r:id="rId390">
              <p14:nvContentPartPr>
                <p14:cNvPr id="224" name="Freihand 223">
                  <a:extLst>
                    <a:ext uri="{FF2B5EF4-FFF2-40B4-BE49-F238E27FC236}">
                      <a16:creationId xmlns:a16="http://schemas.microsoft.com/office/drawing/2014/main" id="{76196505-F2B4-45E5-A69C-6B9C5BA5E6D1}"/>
                    </a:ext>
                  </a:extLst>
                </p14:cNvPr>
                <p14:cNvContentPartPr/>
                <p14:nvPr/>
              </p14:nvContentPartPr>
              <p14:xfrm>
                <a:off x="4229400" y="3980400"/>
                <a:ext cx="97560" cy="187920"/>
              </p14:xfrm>
            </p:contentPart>
          </mc:Choice>
          <mc:Fallback>
            <p:pic>
              <p:nvPicPr>
                <p:cNvPr id="224" name="Freihand 223">
                  <a:extLst>
                    <a:ext uri="{FF2B5EF4-FFF2-40B4-BE49-F238E27FC236}">
                      <a16:creationId xmlns:a16="http://schemas.microsoft.com/office/drawing/2014/main" id="{76196505-F2B4-45E5-A69C-6B9C5BA5E6D1}"/>
                    </a:ext>
                  </a:extLst>
                </p:cNvPr>
                <p:cNvPicPr/>
                <p:nvPr/>
              </p:nvPicPr>
              <p:blipFill>
                <a:blip r:embed="rId391"/>
                <a:stretch>
                  <a:fillRect/>
                </a:stretch>
              </p:blipFill>
              <p:spPr>
                <a:xfrm>
                  <a:off x="4225080" y="3976080"/>
                  <a:ext cx="106200" cy="196560"/>
                </a:xfrm>
                <a:prstGeom prst="rect">
                  <a:avLst/>
                </a:prstGeom>
              </p:spPr>
            </p:pic>
          </mc:Fallback>
        </mc:AlternateContent>
        <mc:AlternateContent xmlns:mc="http://schemas.openxmlformats.org/markup-compatibility/2006">
          <mc:Choice xmlns:p14="http://schemas.microsoft.com/office/powerpoint/2010/main" Requires="p14">
            <p:contentPart p14:bwMode="auto" r:id="rId392">
              <p14:nvContentPartPr>
                <p14:cNvPr id="225" name="Freihand 224">
                  <a:extLst>
                    <a:ext uri="{FF2B5EF4-FFF2-40B4-BE49-F238E27FC236}">
                      <a16:creationId xmlns:a16="http://schemas.microsoft.com/office/drawing/2014/main" id="{E18B3B5B-55AF-4B0F-82C2-5171A24B19B4}"/>
                    </a:ext>
                  </a:extLst>
                </p14:cNvPr>
                <p14:cNvContentPartPr/>
                <p14:nvPr/>
              </p14:nvContentPartPr>
              <p14:xfrm>
                <a:off x="4370160" y="4014960"/>
                <a:ext cx="315000" cy="206640"/>
              </p14:xfrm>
            </p:contentPart>
          </mc:Choice>
          <mc:Fallback>
            <p:pic>
              <p:nvPicPr>
                <p:cNvPr id="225" name="Freihand 224">
                  <a:extLst>
                    <a:ext uri="{FF2B5EF4-FFF2-40B4-BE49-F238E27FC236}">
                      <a16:creationId xmlns:a16="http://schemas.microsoft.com/office/drawing/2014/main" id="{E18B3B5B-55AF-4B0F-82C2-5171A24B19B4}"/>
                    </a:ext>
                  </a:extLst>
                </p:cNvPr>
                <p:cNvPicPr/>
                <p:nvPr/>
              </p:nvPicPr>
              <p:blipFill>
                <a:blip r:embed="rId393"/>
                <a:stretch>
                  <a:fillRect/>
                </a:stretch>
              </p:blipFill>
              <p:spPr>
                <a:xfrm>
                  <a:off x="4365840" y="4010640"/>
                  <a:ext cx="323640" cy="215280"/>
                </a:xfrm>
                <a:prstGeom prst="rect">
                  <a:avLst/>
                </a:prstGeom>
              </p:spPr>
            </p:pic>
          </mc:Fallback>
        </mc:AlternateContent>
        <mc:AlternateContent xmlns:mc="http://schemas.openxmlformats.org/markup-compatibility/2006">
          <mc:Choice xmlns:p14="http://schemas.microsoft.com/office/powerpoint/2010/main" Requires="p14">
            <p:contentPart p14:bwMode="auto" r:id="rId394">
              <p14:nvContentPartPr>
                <p14:cNvPr id="229" name="Freihand 228">
                  <a:extLst>
                    <a:ext uri="{FF2B5EF4-FFF2-40B4-BE49-F238E27FC236}">
                      <a16:creationId xmlns:a16="http://schemas.microsoft.com/office/drawing/2014/main" id="{712E686A-3741-4DE6-BAEB-33CD0A8E67C3}"/>
                    </a:ext>
                  </a:extLst>
                </p14:cNvPr>
                <p14:cNvContentPartPr/>
                <p14:nvPr/>
              </p14:nvContentPartPr>
              <p14:xfrm>
                <a:off x="3417960" y="3784920"/>
                <a:ext cx="1401840" cy="547920"/>
              </p14:xfrm>
            </p:contentPart>
          </mc:Choice>
          <mc:Fallback>
            <p:pic>
              <p:nvPicPr>
                <p:cNvPr id="229" name="Freihand 228">
                  <a:extLst>
                    <a:ext uri="{FF2B5EF4-FFF2-40B4-BE49-F238E27FC236}">
                      <a16:creationId xmlns:a16="http://schemas.microsoft.com/office/drawing/2014/main" id="{712E686A-3741-4DE6-BAEB-33CD0A8E67C3}"/>
                    </a:ext>
                  </a:extLst>
                </p:cNvPr>
                <p:cNvPicPr/>
                <p:nvPr/>
              </p:nvPicPr>
              <p:blipFill>
                <a:blip r:embed="rId395"/>
                <a:stretch>
                  <a:fillRect/>
                </a:stretch>
              </p:blipFill>
              <p:spPr>
                <a:xfrm>
                  <a:off x="3413640" y="3780600"/>
                  <a:ext cx="1410480" cy="556560"/>
                </a:xfrm>
                <a:prstGeom prst="rect">
                  <a:avLst/>
                </a:prstGeom>
              </p:spPr>
            </p:pic>
          </mc:Fallback>
        </mc:AlternateContent>
        <mc:AlternateContent xmlns:mc="http://schemas.openxmlformats.org/markup-compatibility/2006">
          <mc:Choice xmlns:p14="http://schemas.microsoft.com/office/powerpoint/2010/main" Requires="p14">
            <p:contentPart p14:bwMode="auto" r:id="rId396">
              <p14:nvContentPartPr>
                <p14:cNvPr id="230" name="Freihand 229">
                  <a:extLst>
                    <a:ext uri="{FF2B5EF4-FFF2-40B4-BE49-F238E27FC236}">
                      <a16:creationId xmlns:a16="http://schemas.microsoft.com/office/drawing/2014/main" id="{DBC6F8D7-6EAD-470C-BF47-730FC555BA35}"/>
                    </a:ext>
                  </a:extLst>
                </p14:cNvPr>
                <p14:cNvContentPartPr/>
                <p14:nvPr/>
              </p14:nvContentPartPr>
              <p14:xfrm>
                <a:off x="4063800" y="3249240"/>
                <a:ext cx="1294200" cy="651600"/>
              </p14:xfrm>
            </p:contentPart>
          </mc:Choice>
          <mc:Fallback>
            <p:pic>
              <p:nvPicPr>
                <p:cNvPr id="230" name="Freihand 229">
                  <a:extLst>
                    <a:ext uri="{FF2B5EF4-FFF2-40B4-BE49-F238E27FC236}">
                      <a16:creationId xmlns:a16="http://schemas.microsoft.com/office/drawing/2014/main" id="{DBC6F8D7-6EAD-470C-BF47-730FC555BA35}"/>
                    </a:ext>
                  </a:extLst>
                </p:cNvPr>
                <p:cNvPicPr/>
                <p:nvPr/>
              </p:nvPicPr>
              <p:blipFill>
                <a:blip r:embed="rId397"/>
                <a:stretch>
                  <a:fillRect/>
                </a:stretch>
              </p:blipFill>
              <p:spPr>
                <a:xfrm>
                  <a:off x="4059480" y="3244920"/>
                  <a:ext cx="1302840" cy="660240"/>
                </a:xfrm>
                <a:prstGeom prst="rect">
                  <a:avLst/>
                </a:prstGeom>
              </p:spPr>
            </p:pic>
          </mc:Fallback>
        </mc:AlternateContent>
        <mc:AlternateContent xmlns:mc="http://schemas.openxmlformats.org/markup-compatibility/2006">
          <mc:Choice xmlns:p14="http://schemas.microsoft.com/office/powerpoint/2010/main" Requires="p14">
            <p:contentPart p14:bwMode="auto" r:id="rId398">
              <p14:nvContentPartPr>
                <p14:cNvPr id="231" name="Freihand 230">
                  <a:extLst>
                    <a:ext uri="{FF2B5EF4-FFF2-40B4-BE49-F238E27FC236}">
                      <a16:creationId xmlns:a16="http://schemas.microsoft.com/office/drawing/2014/main" id="{78CE35E6-3503-4578-A566-772AAB406336}"/>
                    </a:ext>
                  </a:extLst>
                </p14:cNvPr>
                <p14:cNvContentPartPr/>
                <p14:nvPr/>
              </p14:nvContentPartPr>
              <p14:xfrm>
                <a:off x="5259720" y="3793920"/>
                <a:ext cx="299520" cy="48960"/>
              </p14:xfrm>
            </p:contentPart>
          </mc:Choice>
          <mc:Fallback>
            <p:pic>
              <p:nvPicPr>
                <p:cNvPr id="231" name="Freihand 230">
                  <a:extLst>
                    <a:ext uri="{FF2B5EF4-FFF2-40B4-BE49-F238E27FC236}">
                      <a16:creationId xmlns:a16="http://schemas.microsoft.com/office/drawing/2014/main" id="{78CE35E6-3503-4578-A566-772AAB406336}"/>
                    </a:ext>
                  </a:extLst>
                </p:cNvPr>
                <p:cNvPicPr/>
                <p:nvPr/>
              </p:nvPicPr>
              <p:blipFill>
                <a:blip r:embed="rId399"/>
                <a:stretch>
                  <a:fillRect/>
                </a:stretch>
              </p:blipFill>
              <p:spPr>
                <a:xfrm>
                  <a:off x="5255400" y="3789600"/>
                  <a:ext cx="308160" cy="57600"/>
                </a:xfrm>
                <a:prstGeom prst="rect">
                  <a:avLst/>
                </a:prstGeom>
              </p:spPr>
            </p:pic>
          </mc:Fallback>
        </mc:AlternateContent>
        <mc:AlternateContent xmlns:mc="http://schemas.openxmlformats.org/markup-compatibility/2006">
          <mc:Choice xmlns:p14="http://schemas.microsoft.com/office/powerpoint/2010/main" Requires="p14">
            <p:contentPart p14:bwMode="auto" r:id="rId400">
              <p14:nvContentPartPr>
                <p14:cNvPr id="232" name="Freihand 231">
                  <a:extLst>
                    <a:ext uri="{FF2B5EF4-FFF2-40B4-BE49-F238E27FC236}">
                      <a16:creationId xmlns:a16="http://schemas.microsoft.com/office/drawing/2014/main" id="{31E0CD51-3C4C-4A5C-A7EF-6DC77DC17589}"/>
                    </a:ext>
                  </a:extLst>
                </p14:cNvPr>
                <p14:cNvContentPartPr/>
                <p14:nvPr/>
              </p14:nvContentPartPr>
              <p14:xfrm>
                <a:off x="5130120" y="3724800"/>
                <a:ext cx="367560" cy="176760"/>
              </p14:xfrm>
            </p:contentPart>
          </mc:Choice>
          <mc:Fallback>
            <p:pic>
              <p:nvPicPr>
                <p:cNvPr id="232" name="Freihand 231">
                  <a:extLst>
                    <a:ext uri="{FF2B5EF4-FFF2-40B4-BE49-F238E27FC236}">
                      <a16:creationId xmlns:a16="http://schemas.microsoft.com/office/drawing/2014/main" id="{31E0CD51-3C4C-4A5C-A7EF-6DC77DC17589}"/>
                    </a:ext>
                  </a:extLst>
                </p:cNvPr>
                <p:cNvPicPr/>
                <p:nvPr/>
              </p:nvPicPr>
              <p:blipFill>
                <a:blip r:embed="rId401"/>
                <a:stretch>
                  <a:fillRect/>
                </a:stretch>
              </p:blipFill>
              <p:spPr>
                <a:xfrm>
                  <a:off x="5125800" y="3720480"/>
                  <a:ext cx="376200" cy="185400"/>
                </a:xfrm>
                <a:prstGeom prst="rect">
                  <a:avLst/>
                </a:prstGeom>
              </p:spPr>
            </p:pic>
          </mc:Fallback>
        </mc:AlternateContent>
        <mc:AlternateContent xmlns:mc="http://schemas.openxmlformats.org/markup-compatibility/2006">
          <mc:Choice xmlns:p14="http://schemas.microsoft.com/office/powerpoint/2010/main" Requires="p14">
            <p:contentPart p14:bwMode="auto" r:id="rId402">
              <p14:nvContentPartPr>
                <p14:cNvPr id="233" name="Freihand 232">
                  <a:extLst>
                    <a:ext uri="{FF2B5EF4-FFF2-40B4-BE49-F238E27FC236}">
                      <a16:creationId xmlns:a16="http://schemas.microsoft.com/office/drawing/2014/main" id="{10D4E03A-235C-4CC3-B4D1-08EB1459C297}"/>
                    </a:ext>
                  </a:extLst>
                </p14:cNvPr>
                <p14:cNvContentPartPr/>
                <p14:nvPr/>
              </p14:nvContentPartPr>
              <p14:xfrm>
                <a:off x="5631600" y="3682680"/>
                <a:ext cx="127080" cy="194040"/>
              </p14:xfrm>
            </p:contentPart>
          </mc:Choice>
          <mc:Fallback>
            <p:pic>
              <p:nvPicPr>
                <p:cNvPr id="233" name="Freihand 232">
                  <a:extLst>
                    <a:ext uri="{FF2B5EF4-FFF2-40B4-BE49-F238E27FC236}">
                      <a16:creationId xmlns:a16="http://schemas.microsoft.com/office/drawing/2014/main" id="{10D4E03A-235C-4CC3-B4D1-08EB1459C297}"/>
                    </a:ext>
                  </a:extLst>
                </p:cNvPr>
                <p:cNvPicPr/>
                <p:nvPr/>
              </p:nvPicPr>
              <p:blipFill>
                <a:blip r:embed="rId403"/>
                <a:stretch>
                  <a:fillRect/>
                </a:stretch>
              </p:blipFill>
              <p:spPr>
                <a:xfrm>
                  <a:off x="5627280" y="3678360"/>
                  <a:ext cx="135720" cy="202680"/>
                </a:xfrm>
                <a:prstGeom prst="rect">
                  <a:avLst/>
                </a:prstGeom>
              </p:spPr>
            </p:pic>
          </mc:Fallback>
        </mc:AlternateContent>
        <mc:AlternateContent xmlns:mc="http://schemas.openxmlformats.org/markup-compatibility/2006">
          <mc:Choice xmlns:p14="http://schemas.microsoft.com/office/powerpoint/2010/main" Requires="p14">
            <p:contentPart p14:bwMode="auto" r:id="rId404">
              <p14:nvContentPartPr>
                <p14:cNvPr id="234" name="Freihand 233">
                  <a:extLst>
                    <a:ext uri="{FF2B5EF4-FFF2-40B4-BE49-F238E27FC236}">
                      <a16:creationId xmlns:a16="http://schemas.microsoft.com/office/drawing/2014/main" id="{B1189F57-71A6-4194-A48E-6F2B98278DA6}"/>
                    </a:ext>
                  </a:extLst>
                </p14:cNvPr>
                <p14:cNvContentPartPr/>
                <p14:nvPr/>
              </p14:nvContentPartPr>
              <p14:xfrm>
                <a:off x="5804400" y="3737040"/>
                <a:ext cx="342720" cy="80640"/>
              </p14:xfrm>
            </p:contentPart>
          </mc:Choice>
          <mc:Fallback>
            <p:pic>
              <p:nvPicPr>
                <p:cNvPr id="234" name="Freihand 233">
                  <a:extLst>
                    <a:ext uri="{FF2B5EF4-FFF2-40B4-BE49-F238E27FC236}">
                      <a16:creationId xmlns:a16="http://schemas.microsoft.com/office/drawing/2014/main" id="{B1189F57-71A6-4194-A48E-6F2B98278DA6}"/>
                    </a:ext>
                  </a:extLst>
                </p:cNvPr>
                <p:cNvPicPr/>
                <p:nvPr/>
              </p:nvPicPr>
              <p:blipFill>
                <a:blip r:embed="rId405"/>
                <a:stretch>
                  <a:fillRect/>
                </a:stretch>
              </p:blipFill>
              <p:spPr>
                <a:xfrm>
                  <a:off x="5800080" y="3732720"/>
                  <a:ext cx="351360" cy="89280"/>
                </a:xfrm>
                <a:prstGeom prst="rect">
                  <a:avLst/>
                </a:prstGeom>
              </p:spPr>
            </p:pic>
          </mc:Fallback>
        </mc:AlternateContent>
        <mc:AlternateContent xmlns:mc="http://schemas.openxmlformats.org/markup-compatibility/2006">
          <mc:Choice xmlns:p14="http://schemas.microsoft.com/office/powerpoint/2010/main" Requires="p14">
            <p:contentPart p14:bwMode="auto" r:id="rId406">
              <p14:nvContentPartPr>
                <p14:cNvPr id="235" name="Freihand 234">
                  <a:extLst>
                    <a:ext uri="{FF2B5EF4-FFF2-40B4-BE49-F238E27FC236}">
                      <a16:creationId xmlns:a16="http://schemas.microsoft.com/office/drawing/2014/main" id="{B8E0605D-58D9-4314-B060-42DDE5BDDE4C}"/>
                    </a:ext>
                  </a:extLst>
                </p14:cNvPr>
                <p14:cNvContentPartPr/>
                <p14:nvPr/>
              </p14:nvContentPartPr>
              <p14:xfrm>
                <a:off x="6093480" y="3638400"/>
                <a:ext cx="220680" cy="163440"/>
              </p14:xfrm>
            </p:contentPart>
          </mc:Choice>
          <mc:Fallback>
            <p:pic>
              <p:nvPicPr>
                <p:cNvPr id="235" name="Freihand 234">
                  <a:extLst>
                    <a:ext uri="{FF2B5EF4-FFF2-40B4-BE49-F238E27FC236}">
                      <a16:creationId xmlns:a16="http://schemas.microsoft.com/office/drawing/2014/main" id="{B8E0605D-58D9-4314-B060-42DDE5BDDE4C}"/>
                    </a:ext>
                  </a:extLst>
                </p:cNvPr>
                <p:cNvPicPr/>
                <p:nvPr/>
              </p:nvPicPr>
              <p:blipFill>
                <a:blip r:embed="rId407"/>
                <a:stretch>
                  <a:fillRect/>
                </a:stretch>
              </p:blipFill>
              <p:spPr>
                <a:xfrm>
                  <a:off x="6089160" y="3634080"/>
                  <a:ext cx="229320" cy="172080"/>
                </a:xfrm>
                <a:prstGeom prst="rect">
                  <a:avLst/>
                </a:prstGeom>
              </p:spPr>
            </p:pic>
          </mc:Fallback>
        </mc:AlternateContent>
        <mc:AlternateContent xmlns:mc="http://schemas.openxmlformats.org/markup-compatibility/2006">
          <mc:Choice xmlns:p14="http://schemas.microsoft.com/office/powerpoint/2010/main" Requires="p14">
            <p:contentPart p14:bwMode="auto" r:id="rId408">
              <p14:nvContentPartPr>
                <p14:cNvPr id="236" name="Freihand 235">
                  <a:extLst>
                    <a:ext uri="{FF2B5EF4-FFF2-40B4-BE49-F238E27FC236}">
                      <a16:creationId xmlns:a16="http://schemas.microsoft.com/office/drawing/2014/main" id="{D1B67B8A-FAE2-4397-944B-DAF82AF8404B}"/>
                    </a:ext>
                  </a:extLst>
                </p14:cNvPr>
                <p14:cNvContentPartPr/>
                <p14:nvPr/>
              </p14:nvContentPartPr>
              <p14:xfrm>
                <a:off x="6359160" y="3615720"/>
                <a:ext cx="24480" cy="171000"/>
              </p14:xfrm>
            </p:contentPart>
          </mc:Choice>
          <mc:Fallback>
            <p:pic>
              <p:nvPicPr>
                <p:cNvPr id="236" name="Freihand 235">
                  <a:extLst>
                    <a:ext uri="{FF2B5EF4-FFF2-40B4-BE49-F238E27FC236}">
                      <a16:creationId xmlns:a16="http://schemas.microsoft.com/office/drawing/2014/main" id="{D1B67B8A-FAE2-4397-944B-DAF82AF8404B}"/>
                    </a:ext>
                  </a:extLst>
                </p:cNvPr>
                <p:cNvPicPr/>
                <p:nvPr/>
              </p:nvPicPr>
              <p:blipFill>
                <a:blip r:embed="rId409"/>
                <a:stretch>
                  <a:fillRect/>
                </a:stretch>
              </p:blipFill>
              <p:spPr>
                <a:xfrm>
                  <a:off x="6354840" y="3611400"/>
                  <a:ext cx="33120" cy="179640"/>
                </a:xfrm>
                <a:prstGeom prst="rect">
                  <a:avLst/>
                </a:prstGeom>
              </p:spPr>
            </p:pic>
          </mc:Fallback>
        </mc:AlternateContent>
        <mc:AlternateContent xmlns:mc="http://schemas.openxmlformats.org/markup-compatibility/2006">
          <mc:Choice xmlns:p14="http://schemas.microsoft.com/office/powerpoint/2010/main" Requires="p14">
            <p:contentPart p14:bwMode="auto" r:id="rId410">
              <p14:nvContentPartPr>
                <p14:cNvPr id="238" name="Freihand 237">
                  <a:extLst>
                    <a:ext uri="{FF2B5EF4-FFF2-40B4-BE49-F238E27FC236}">
                      <a16:creationId xmlns:a16="http://schemas.microsoft.com/office/drawing/2014/main" id="{135863FC-8143-4CF9-AFEB-E473145D301D}"/>
                    </a:ext>
                  </a:extLst>
                </p14:cNvPr>
                <p14:cNvContentPartPr/>
                <p14:nvPr/>
              </p14:nvContentPartPr>
              <p14:xfrm>
                <a:off x="6570840" y="3647040"/>
                <a:ext cx="313920" cy="136800"/>
              </p14:xfrm>
            </p:contentPart>
          </mc:Choice>
          <mc:Fallback>
            <p:pic>
              <p:nvPicPr>
                <p:cNvPr id="238" name="Freihand 237">
                  <a:extLst>
                    <a:ext uri="{FF2B5EF4-FFF2-40B4-BE49-F238E27FC236}">
                      <a16:creationId xmlns:a16="http://schemas.microsoft.com/office/drawing/2014/main" id="{135863FC-8143-4CF9-AFEB-E473145D301D}"/>
                    </a:ext>
                  </a:extLst>
                </p:cNvPr>
                <p:cNvPicPr/>
                <p:nvPr/>
              </p:nvPicPr>
              <p:blipFill>
                <a:blip r:embed="rId411"/>
                <a:stretch>
                  <a:fillRect/>
                </a:stretch>
              </p:blipFill>
              <p:spPr>
                <a:xfrm>
                  <a:off x="6566520" y="3642720"/>
                  <a:ext cx="322560" cy="145440"/>
                </a:xfrm>
                <a:prstGeom prst="rect">
                  <a:avLst/>
                </a:prstGeom>
              </p:spPr>
            </p:pic>
          </mc:Fallback>
        </mc:AlternateContent>
        <mc:AlternateContent xmlns:mc="http://schemas.openxmlformats.org/markup-compatibility/2006">
          <mc:Choice xmlns:p14="http://schemas.microsoft.com/office/powerpoint/2010/main" Requires="p14">
            <p:contentPart p14:bwMode="auto" r:id="rId412">
              <p14:nvContentPartPr>
                <p14:cNvPr id="239" name="Freihand 238">
                  <a:extLst>
                    <a:ext uri="{FF2B5EF4-FFF2-40B4-BE49-F238E27FC236}">
                      <a16:creationId xmlns:a16="http://schemas.microsoft.com/office/drawing/2014/main" id="{691253A7-8EAA-4123-9469-890C8BB3D9F3}"/>
                    </a:ext>
                  </a:extLst>
                </p14:cNvPr>
                <p14:cNvContentPartPr/>
                <p14:nvPr/>
              </p14:nvContentPartPr>
              <p14:xfrm>
                <a:off x="6841920" y="3500880"/>
                <a:ext cx="29520" cy="2880"/>
              </p14:xfrm>
            </p:contentPart>
          </mc:Choice>
          <mc:Fallback>
            <p:pic>
              <p:nvPicPr>
                <p:cNvPr id="239" name="Freihand 238">
                  <a:extLst>
                    <a:ext uri="{FF2B5EF4-FFF2-40B4-BE49-F238E27FC236}">
                      <a16:creationId xmlns:a16="http://schemas.microsoft.com/office/drawing/2014/main" id="{691253A7-8EAA-4123-9469-890C8BB3D9F3}"/>
                    </a:ext>
                  </a:extLst>
                </p:cNvPr>
                <p:cNvPicPr/>
                <p:nvPr/>
              </p:nvPicPr>
              <p:blipFill>
                <a:blip r:embed="rId413"/>
                <a:stretch>
                  <a:fillRect/>
                </a:stretch>
              </p:blipFill>
              <p:spPr>
                <a:xfrm>
                  <a:off x="6837600" y="3496560"/>
                  <a:ext cx="38160" cy="11520"/>
                </a:xfrm>
                <a:prstGeom prst="rect">
                  <a:avLst/>
                </a:prstGeom>
              </p:spPr>
            </p:pic>
          </mc:Fallback>
        </mc:AlternateContent>
        <mc:AlternateContent xmlns:mc="http://schemas.openxmlformats.org/markup-compatibility/2006">
          <mc:Choice xmlns:p14="http://schemas.microsoft.com/office/powerpoint/2010/main" Requires="p14">
            <p:contentPart p14:bwMode="auto" r:id="rId414">
              <p14:nvContentPartPr>
                <p14:cNvPr id="263" name="Freihand 262">
                  <a:extLst>
                    <a:ext uri="{FF2B5EF4-FFF2-40B4-BE49-F238E27FC236}">
                      <a16:creationId xmlns:a16="http://schemas.microsoft.com/office/drawing/2014/main" id="{969F66A0-7716-4C82-844F-1C94C7CD864A}"/>
                    </a:ext>
                  </a:extLst>
                </p14:cNvPr>
                <p14:cNvContentPartPr/>
                <p14:nvPr/>
              </p14:nvContentPartPr>
              <p14:xfrm>
                <a:off x="10985880" y="3215040"/>
                <a:ext cx="198000" cy="100800"/>
              </p14:xfrm>
            </p:contentPart>
          </mc:Choice>
          <mc:Fallback>
            <p:pic>
              <p:nvPicPr>
                <p:cNvPr id="263" name="Freihand 262">
                  <a:extLst>
                    <a:ext uri="{FF2B5EF4-FFF2-40B4-BE49-F238E27FC236}">
                      <a16:creationId xmlns:a16="http://schemas.microsoft.com/office/drawing/2014/main" id="{969F66A0-7716-4C82-844F-1C94C7CD864A}"/>
                    </a:ext>
                  </a:extLst>
                </p:cNvPr>
                <p:cNvPicPr/>
                <p:nvPr/>
              </p:nvPicPr>
              <p:blipFill>
                <a:blip r:embed="rId415"/>
                <a:stretch>
                  <a:fillRect/>
                </a:stretch>
              </p:blipFill>
              <p:spPr>
                <a:xfrm>
                  <a:off x="10981560" y="3210720"/>
                  <a:ext cx="206640" cy="109440"/>
                </a:xfrm>
                <a:prstGeom prst="rect">
                  <a:avLst/>
                </a:prstGeom>
              </p:spPr>
            </p:pic>
          </mc:Fallback>
        </mc:AlternateContent>
        <mc:AlternateContent xmlns:mc="http://schemas.openxmlformats.org/markup-compatibility/2006">
          <mc:Choice xmlns:p14="http://schemas.microsoft.com/office/powerpoint/2010/main" Requires="p14">
            <p:contentPart p14:bwMode="auto" r:id="rId416">
              <p14:nvContentPartPr>
                <p14:cNvPr id="264" name="Freihand 263">
                  <a:extLst>
                    <a:ext uri="{FF2B5EF4-FFF2-40B4-BE49-F238E27FC236}">
                      <a16:creationId xmlns:a16="http://schemas.microsoft.com/office/drawing/2014/main" id="{038B9EBB-40AE-4C07-8D5D-0E6686882BF0}"/>
                    </a:ext>
                  </a:extLst>
                </p14:cNvPr>
                <p14:cNvContentPartPr/>
                <p14:nvPr/>
              </p14:nvContentPartPr>
              <p14:xfrm>
                <a:off x="11221680" y="3104520"/>
                <a:ext cx="373320" cy="184320"/>
              </p14:xfrm>
            </p:contentPart>
          </mc:Choice>
          <mc:Fallback>
            <p:pic>
              <p:nvPicPr>
                <p:cNvPr id="264" name="Freihand 263">
                  <a:extLst>
                    <a:ext uri="{FF2B5EF4-FFF2-40B4-BE49-F238E27FC236}">
                      <a16:creationId xmlns:a16="http://schemas.microsoft.com/office/drawing/2014/main" id="{038B9EBB-40AE-4C07-8D5D-0E6686882BF0}"/>
                    </a:ext>
                  </a:extLst>
                </p:cNvPr>
                <p:cNvPicPr/>
                <p:nvPr/>
              </p:nvPicPr>
              <p:blipFill>
                <a:blip r:embed="rId417"/>
                <a:stretch>
                  <a:fillRect/>
                </a:stretch>
              </p:blipFill>
              <p:spPr>
                <a:xfrm>
                  <a:off x="11217360" y="3100200"/>
                  <a:ext cx="381960" cy="192960"/>
                </a:xfrm>
                <a:prstGeom prst="rect">
                  <a:avLst/>
                </a:prstGeom>
              </p:spPr>
            </p:pic>
          </mc:Fallback>
        </mc:AlternateContent>
        <mc:AlternateContent xmlns:mc="http://schemas.openxmlformats.org/markup-compatibility/2006">
          <mc:Choice xmlns:p14="http://schemas.microsoft.com/office/powerpoint/2010/main" Requires="p14">
            <p:contentPart p14:bwMode="auto" r:id="rId418">
              <p14:nvContentPartPr>
                <p14:cNvPr id="240" name="Freihand 239">
                  <a:extLst>
                    <a:ext uri="{FF2B5EF4-FFF2-40B4-BE49-F238E27FC236}">
                      <a16:creationId xmlns:a16="http://schemas.microsoft.com/office/drawing/2014/main" id="{BD71D199-75A6-4CA4-9E14-5881C2093704}"/>
                    </a:ext>
                  </a:extLst>
                </p14:cNvPr>
                <p14:cNvContentPartPr/>
                <p14:nvPr/>
              </p14:nvContentPartPr>
              <p14:xfrm>
                <a:off x="7170240" y="3494760"/>
                <a:ext cx="202320" cy="193680"/>
              </p14:xfrm>
            </p:contentPart>
          </mc:Choice>
          <mc:Fallback>
            <p:pic>
              <p:nvPicPr>
                <p:cNvPr id="240" name="Freihand 239">
                  <a:extLst>
                    <a:ext uri="{FF2B5EF4-FFF2-40B4-BE49-F238E27FC236}">
                      <a16:creationId xmlns:a16="http://schemas.microsoft.com/office/drawing/2014/main" id="{BD71D199-75A6-4CA4-9E14-5881C2093704}"/>
                    </a:ext>
                  </a:extLst>
                </p:cNvPr>
                <p:cNvPicPr/>
                <p:nvPr/>
              </p:nvPicPr>
              <p:blipFill>
                <a:blip r:embed="rId419"/>
                <a:stretch>
                  <a:fillRect/>
                </a:stretch>
              </p:blipFill>
              <p:spPr>
                <a:xfrm>
                  <a:off x="7165920" y="3490440"/>
                  <a:ext cx="210960" cy="202320"/>
                </a:xfrm>
                <a:prstGeom prst="rect">
                  <a:avLst/>
                </a:prstGeom>
              </p:spPr>
            </p:pic>
          </mc:Fallback>
        </mc:AlternateContent>
        <mc:AlternateContent xmlns:mc="http://schemas.openxmlformats.org/markup-compatibility/2006">
          <mc:Choice xmlns:p14="http://schemas.microsoft.com/office/powerpoint/2010/main" Requires="p14">
            <p:contentPart p14:bwMode="auto" r:id="rId420">
              <p14:nvContentPartPr>
                <p14:cNvPr id="241" name="Freihand 240">
                  <a:extLst>
                    <a:ext uri="{FF2B5EF4-FFF2-40B4-BE49-F238E27FC236}">
                      <a16:creationId xmlns:a16="http://schemas.microsoft.com/office/drawing/2014/main" id="{FDC9A565-99A6-4DF3-9311-3E52E7293BDC}"/>
                    </a:ext>
                  </a:extLst>
                </p14:cNvPr>
                <p14:cNvContentPartPr/>
                <p14:nvPr/>
              </p14:nvContentPartPr>
              <p14:xfrm>
                <a:off x="7318200" y="3457320"/>
                <a:ext cx="130320" cy="217800"/>
              </p14:xfrm>
            </p:contentPart>
          </mc:Choice>
          <mc:Fallback>
            <p:pic>
              <p:nvPicPr>
                <p:cNvPr id="241" name="Freihand 240">
                  <a:extLst>
                    <a:ext uri="{FF2B5EF4-FFF2-40B4-BE49-F238E27FC236}">
                      <a16:creationId xmlns:a16="http://schemas.microsoft.com/office/drawing/2014/main" id="{FDC9A565-99A6-4DF3-9311-3E52E7293BDC}"/>
                    </a:ext>
                  </a:extLst>
                </p:cNvPr>
                <p:cNvPicPr/>
                <p:nvPr/>
              </p:nvPicPr>
              <p:blipFill>
                <a:blip r:embed="rId421"/>
                <a:stretch>
                  <a:fillRect/>
                </a:stretch>
              </p:blipFill>
              <p:spPr>
                <a:xfrm>
                  <a:off x="7313880" y="3453000"/>
                  <a:ext cx="138960" cy="226440"/>
                </a:xfrm>
                <a:prstGeom prst="rect">
                  <a:avLst/>
                </a:prstGeom>
              </p:spPr>
            </p:pic>
          </mc:Fallback>
        </mc:AlternateContent>
        <mc:AlternateContent xmlns:mc="http://schemas.openxmlformats.org/markup-compatibility/2006">
          <mc:Choice xmlns:p14="http://schemas.microsoft.com/office/powerpoint/2010/main" Requires="p14">
            <p:contentPart p14:bwMode="auto" r:id="rId422">
              <p14:nvContentPartPr>
                <p14:cNvPr id="242" name="Freihand 241">
                  <a:extLst>
                    <a:ext uri="{FF2B5EF4-FFF2-40B4-BE49-F238E27FC236}">
                      <a16:creationId xmlns:a16="http://schemas.microsoft.com/office/drawing/2014/main" id="{C2C7133A-3F76-44E3-BC36-5E33959EAB04}"/>
                    </a:ext>
                  </a:extLst>
                </p14:cNvPr>
                <p14:cNvContentPartPr/>
                <p14:nvPr/>
              </p14:nvContentPartPr>
              <p14:xfrm>
                <a:off x="7506480" y="3418800"/>
                <a:ext cx="144720" cy="264600"/>
              </p14:xfrm>
            </p:contentPart>
          </mc:Choice>
          <mc:Fallback>
            <p:pic>
              <p:nvPicPr>
                <p:cNvPr id="242" name="Freihand 241">
                  <a:extLst>
                    <a:ext uri="{FF2B5EF4-FFF2-40B4-BE49-F238E27FC236}">
                      <a16:creationId xmlns:a16="http://schemas.microsoft.com/office/drawing/2014/main" id="{C2C7133A-3F76-44E3-BC36-5E33959EAB04}"/>
                    </a:ext>
                  </a:extLst>
                </p:cNvPr>
                <p:cNvPicPr/>
                <p:nvPr/>
              </p:nvPicPr>
              <p:blipFill>
                <a:blip r:embed="rId423"/>
                <a:stretch>
                  <a:fillRect/>
                </a:stretch>
              </p:blipFill>
              <p:spPr>
                <a:xfrm>
                  <a:off x="7502160" y="3414480"/>
                  <a:ext cx="153360" cy="273240"/>
                </a:xfrm>
                <a:prstGeom prst="rect">
                  <a:avLst/>
                </a:prstGeom>
              </p:spPr>
            </p:pic>
          </mc:Fallback>
        </mc:AlternateContent>
        <mc:AlternateContent xmlns:mc="http://schemas.openxmlformats.org/markup-compatibility/2006">
          <mc:Choice xmlns:p14="http://schemas.microsoft.com/office/powerpoint/2010/main" Requires="p14">
            <p:contentPart p14:bwMode="auto" r:id="rId424">
              <p14:nvContentPartPr>
                <p14:cNvPr id="243" name="Freihand 242">
                  <a:extLst>
                    <a:ext uri="{FF2B5EF4-FFF2-40B4-BE49-F238E27FC236}">
                      <a16:creationId xmlns:a16="http://schemas.microsoft.com/office/drawing/2014/main" id="{89EA2169-3F0A-4177-9C82-7E31E37229ED}"/>
                    </a:ext>
                  </a:extLst>
                </p14:cNvPr>
                <p14:cNvContentPartPr/>
                <p14:nvPr/>
              </p14:nvContentPartPr>
              <p14:xfrm>
                <a:off x="7568040" y="3541560"/>
                <a:ext cx="122040" cy="21240"/>
              </p14:xfrm>
            </p:contentPart>
          </mc:Choice>
          <mc:Fallback>
            <p:pic>
              <p:nvPicPr>
                <p:cNvPr id="243" name="Freihand 242">
                  <a:extLst>
                    <a:ext uri="{FF2B5EF4-FFF2-40B4-BE49-F238E27FC236}">
                      <a16:creationId xmlns:a16="http://schemas.microsoft.com/office/drawing/2014/main" id="{89EA2169-3F0A-4177-9C82-7E31E37229ED}"/>
                    </a:ext>
                  </a:extLst>
                </p:cNvPr>
                <p:cNvPicPr/>
                <p:nvPr/>
              </p:nvPicPr>
              <p:blipFill>
                <a:blip r:embed="rId425"/>
                <a:stretch>
                  <a:fillRect/>
                </a:stretch>
              </p:blipFill>
              <p:spPr>
                <a:xfrm>
                  <a:off x="7563720" y="3537240"/>
                  <a:ext cx="130680" cy="29880"/>
                </a:xfrm>
                <a:prstGeom prst="rect">
                  <a:avLst/>
                </a:prstGeom>
              </p:spPr>
            </p:pic>
          </mc:Fallback>
        </mc:AlternateContent>
        <mc:AlternateContent xmlns:mc="http://schemas.openxmlformats.org/markup-compatibility/2006">
          <mc:Choice xmlns:p14="http://schemas.microsoft.com/office/powerpoint/2010/main" Requires="p14">
            <p:contentPart p14:bwMode="auto" r:id="rId426">
              <p14:nvContentPartPr>
                <p14:cNvPr id="244" name="Freihand 243">
                  <a:extLst>
                    <a:ext uri="{FF2B5EF4-FFF2-40B4-BE49-F238E27FC236}">
                      <a16:creationId xmlns:a16="http://schemas.microsoft.com/office/drawing/2014/main" id="{B572EE8E-FB2A-4217-8AB2-74A183CF5EEE}"/>
                    </a:ext>
                  </a:extLst>
                </p14:cNvPr>
                <p14:cNvContentPartPr/>
                <p14:nvPr/>
              </p14:nvContentPartPr>
              <p14:xfrm>
                <a:off x="7845240" y="3513480"/>
                <a:ext cx="282600" cy="82800"/>
              </p14:xfrm>
            </p:contentPart>
          </mc:Choice>
          <mc:Fallback>
            <p:pic>
              <p:nvPicPr>
                <p:cNvPr id="244" name="Freihand 243">
                  <a:extLst>
                    <a:ext uri="{FF2B5EF4-FFF2-40B4-BE49-F238E27FC236}">
                      <a16:creationId xmlns:a16="http://schemas.microsoft.com/office/drawing/2014/main" id="{B572EE8E-FB2A-4217-8AB2-74A183CF5EEE}"/>
                    </a:ext>
                  </a:extLst>
                </p:cNvPr>
                <p:cNvPicPr/>
                <p:nvPr/>
              </p:nvPicPr>
              <p:blipFill>
                <a:blip r:embed="rId427"/>
                <a:stretch>
                  <a:fillRect/>
                </a:stretch>
              </p:blipFill>
              <p:spPr>
                <a:xfrm>
                  <a:off x="7840920" y="3509160"/>
                  <a:ext cx="291240" cy="91440"/>
                </a:xfrm>
                <a:prstGeom prst="rect">
                  <a:avLst/>
                </a:prstGeom>
              </p:spPr>
            </p:pic>
          </mc:Fallback>
        </mc:AlternateContent>
        <mc:AlternateContent xmlns:mc="http://schemas.openxmlformats.org/markup-compatibility/2006">
          <mc:Choice xmlns:p14="http://schemas.microsoft.com/office/powerpoint/2010/main" Requires="p14">
            <p:contentPart p14:bwMode="auto" r:id="rId428">
              <p14:nvContentPartPr>
                <p14:cNvPr id="245" name="Freihand 244">
                  <a:extLst>
                    <a:ext uri="{FF2B5EF4-FFF2-40B4-BE49-F238E27FC236}">
                      <a16:creationId xmlns:a16="http://schemas.microsoft.com/office/drawing/2014/main" id="{980A00CD-A7BB-477B-9D7B-23E355CF1DF3}"/>
                    </a:ext>
                  </a:extLst>
                </p14:cNvPr>
                <p14:cNvContentPartPr/>
                <p14:nvPr/>
              </p14:nvContentPartPr>
              <p14:xfrm>
                <a:off x="8103360" y="3387840"/>
                <a:ext cx="216360" cy="187560"/>
              </p14:xfrm>
            </p:contentPart>
          </mc:Choice>
          <mc:Fallback>
            <p:pic>
              <p:nvPicPr>
                <p:cNvPr id="245" name="Freihand 244">
                  <a:extLst>
                    <a:ext uri="{FF2B5EF4-FFF2-40B4-BE49-F238E27FC236}">
                      <a16:creationId xmlns:a16="http://schemas.microsoft.com/office/drawing/2014/main" id="{980A00CD-A7BB-477B-9D7B-23E355CF1DF3}"/>
                    </a:ext>
                  </a:extLst>
                </p:cNvPr>
                <p:cNvPicPr/>
                <p:nvPr/>
              </p:nvPicPr>
              <p:blipFill>
                <a:blip r:embed="rId429"/>
                <a:stretch>
                  <a:fillRect/>
                </a:stretch>
              </p:blipFill>
              <p:spPr>
                <a:xfrm>
                  <a:off x="8099040" y="3383520"/>
                  <a:ext cx="225000" cy="196200"/>
                </a:xfrm>
                <a:prstGeom prst="rect">
                  <a:avLst/>
                </a:prstGeom>
              </p:spPr>
            </p:pic>
          </mc:Fallback>
        </mc:AlternateContent>
        <mc:AlternateContent xmlns:mc="http://schemas.openxmlformats.org/markup-compatibility/2006">
          <mc:Choice xmlns:p14="http://schemas.microsoft.com/office/powerpoint/2010/main" Requires="p14">
            <p:contentPart p14:bwMode="auto" r:id="rId430">
              <p14:nvContentPartPr>
                <p14:cNvPr id="246" name="Freihand 245">
                  <a:extLst>
                    <a:ext uri="{FF2B5EF4-FFF2-40B4-BE49-F238E27FC236}">
                      <a16:creationId xmlns:a16="http://schemas.microsoft.com/office/drawing/2014/main" id="{14397498-2007-44D8-B60C-33883D41B4C5}"/>
                    </a:ext>
                  </a:extLst>
                </p14:cNvPr>
                <p14:cNvContentPartPr/>
                <p14:nvPr/>
              </p14:nvContentPartPr>
              <p14:xfrm>
                <a:off x="8607000" y="3478200"/>
                <a:ext cx="360" cy="360"/>
              </p14:xfrm>
            </p:contentPart>
          </mc:Choice>
          <mc:Fallback>
            <p:pic>
              <p:nvPicPr>
                <p:cNvPr id="246" name="Freihand 245">
                  <a:extLst>
                    <a:ext uri="{FF2B5EF4-FFF2-40B4-BE49-F238E27FC236}">
                      <a16:creationId xmlns:a16="http://schemas.microsoft.com/office/drawing/2014/main" id="{14397498-2007-44D8-B60C-33883D41B4C5}"/>
                    </a:ext>
                  </a:extLst>
                </p:cNvPr>
                <p:cNvPicPr/>
                <p:nvPr/>
              </p:nvPicPr>
              <p:blipFill>
                <a:blip r:embed="rId210"/>
                <a:stretch>
                  <a:fillRect/>
                </a:stretch>
              </p:blipFill>
              <p:spPr>
                <a:xfrm>
                  <a:off x="8602680" y="3473880"/>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431">
              <p14:nvContentPartPr>
                <p14:cNvPr id="247" name="Freihand 246">
                  <a:extLst>
                    <a:ext uri="{FF2B5EF4-FFF2-40B4-BE49-F238E27FC236}">
                      <a16:creationId xmlns:a16="http://schemas.microsoft.com/office/drawing/2014/main" id="{D07BE629-EF48-474D-8D48-1A6DE2111E0F}"/>
                    </a:ext>
                  </a:extLst>
                </p14:cNvPr>
                <p14:cNvContentPartPr/>
                <p14:nvPr/>
              </p14:nvContentPartPr>
              <p14:xfrm>
                <a:off x="8577120" y="3355440"/>
                <a:ext cx="196200" cy="163080"/>
              </p14:xfrm>
            </p:contentPart>
          </mc:Choice>
          <mc:Fallback>
            <p:pic>
              <p:nvPicPr>
                <p:cNvPr id="247" name="Freihand 246">
                  <a:extLst>
                    <a:ext uri="{FF2B5EF4-FFF2-40B4-BE49-F238E27FC236}">
                      <a16:creationId xmlns:a16="http://schemas.microsoft.com/office/drawing/2014/main" id="{D07BE629-EF48-474D-8D48-1A6DE2111E0F}"/>
                    </a:ext>
                  </a:extLst>
                </p:cNvPr>
                <p:cNvPicPr/>
                <p:nvPr/>
              </p:nvPicPr>
              <p:blipFill>
                <a:blip r:embed="rId432"/>
                <a:stretch>
                  <a:fillRect/>
                </a:stretch>
              </p:blipFill>
              <p:spPr>
                <a:xfrm>
                  <a:off x="8572800" y="3351120"/>
                  <a:ext cx="204840" cy="171720"/>
                </a:xfrm>
                <a:prstGeom prst="rect">
                  <a:avLst/>
                </a:prstGeom>
              </p:spPr>
            </p:pic>
          </mc:Fallback>
        </mc:AlternateContent>
        <mc:AlternateContent xmlns:mc="http://schemas.openxmlformats.org/markup-compatibility/2006">
          <mc:Choice xmlns:p14="http://schemas.microsoft.com/office/powerpoint/2010/main" Requires="p14">
            <p:contentPart p14:bwMode="auto" r:id="rId433">
              <p14:nvContentPartPr>
                <p14:cNvPr id="248" name="Freihand 247">
                  <a:extLst>
                    <a:ext uri="{FF2B5EF4-FFF2-40B4-BE49-F238E27FC236}">
                      <a16:creationId xmlns:a16="http://schemas.microsoft.com/office/drawing/2014/main" id="{65EFB44C-F578-4E06-93A9-344FAEA30357}"/>
                    </a:ext>
                  </a:extLst>
                </p14:cNvPr>
                <p14:cNvContentPartPr/>
                <p14:nvPr/>
              </p14:nvContentPartPr>
              <p14:xfrm>
                <a:off x="8708160" y="3341400"/>
                <a:ext cx="384840" cy="157320"/>
              </p14:xfrm>
            </p:contentPart>
          </mc:Choice>
          <mc:Fallback>
            <p:pic>
              <p:nvPicPr>
                <p:cNvPr id="248" name="Freihand 247">
                  <a:extLst>
                    <a:ext uri="{FF2B5EF4-FFF2-40B4-BE49-F238E27FC236}">
                      <a16:creationId xmlns:a16="http://schemas.microsoft.com/office/drawing/2014/main" id="{65EFB44C-F578-4E06-93A9-344FAEA30357}"/>
                    </a:ext>
                  </a:extLst>
                </p:cNvPr>
                <p:cNvPicPr/>
                <p:nvPr/>
              </p:nvPicPr>
              <p:blipFill>
                <a:blip r:embed="rId434"/>
                <a:stretch>
                  <a:fillRect/>
                </a:stretch>
              </p:blipFill>
              <p:spPr>
                <a:xfrm>
                  <a:off x="8703840" y="3337080"/>
                  <a:ext cx="393480" cy="165960"/>
                </a:xfrm>
                <a:prstGeom prst="rect">
                  <a:avLst/>
                </a:prstGeom>
              </p:spPr>
            </p:pic>
          </mc:Fallback>
        </mc:AlternateContent>
        <mc:AlternateContent xmlns:mc="http://schemas.openxmlformats.org/markup-compatibility/2006">
          <mc:Choice xmlns:p14="http://schemas.microsoft.com/office/powerpoint/2010/main" Requires="p14">
            <p:contentPart p14:bwMode="auto" r:id="rId435">
              <p14:nvContentPartPr>
                <p14:cNvPr id="249" name="Freihand 248">
                  <a:extLst>
                    <a:ext uri="{FF2B5EF4-FFF2-40B4-BE49-F238E27FC236}">
                      <a16:creationId xmlns:a16="http://schemas.microsoft.com/office/drawing/2014/main" id="{B27D1B3D-1765-4AB4-A607-BFDF850CA6C7}"/>
                    </a:ext>
                  </a:extLst>
                </p14:cNvPr>
                <p14:cNvContentPartPr/>
                <p14:nvPr/>
              </p14:nvContentPartPr>
              <p14:xfrm>
                <a:off x="9105240" y="3393600"/>
                <a:ext cx="132840" cy="89280"/>
              </p14:xfrm>
            </p:contentPart>
          </mc:Choice>
          <mc:Fallback>
            <p:pic>
              <p:nvPicPr>
                <p:cNvPr id="249" name="Freihand 248">
                  <a:extLst>
                    <a:ext uri="{FF2B5EF4-FFF2-40B4-BE49-F238E27FC236}">
                      <a16:creationId xmlns:a16="http://schemas.microsoft.com/office/drawing/2014/main" id="{B27D1B3D-1765-4AB4-A607-BFDF850CA6C7}"/>
                    </a:ext>
                  </a:extLst>
                </p:cNvPr>
                <p:cNvPicPr/>
                <p:nvPr/>
              </p:nvPicPr>
              <p:blipFill>
                <a:blip r:embed="rId436"/>
                <a:stretch>
                  <a:fillRect/>
                </a:stretch>
              </p:blipFill>
              <p:spPr>
                <a:xfrm>
                  <a:off x="9100920" y="3389280"/>
                  <a:ext cx="141480" cy="97920"/>
                </a:xfrm>
                <a:prstGeom prst="rect">
                  <a:avLst/>
                </a:prstGeom>
              </p:spPr>
            </p:pic>
          </mc:Fallback>
        </mc:AlternateContent>
        <mc:AlternateContent xmlns:mc="http://schemas.openxmlformats.org/markup-compatibility/2006">
          <mc:Choice xmlns:p14="http://schemas.microsoft.com/office/powerpoint/2010/main" Requires="p14">
            <p:contentPart p14:bwMode="auto" r:id="rId437">
              <p14:nvContentPartPr>
                <p14:cNvPr id="253" name="Freihand 252">
                  <a:extLst>
                    <a:ext uri="{FF2B5EF4-FFF2-40B4-BE49-F238E27FC236}">
                      <a16:creationId xmlns:a16="http://schemas.microsoft.com/office/drawing/2014/main" id="{07B157D8-1CEC-49F8-82EE-6173E4518D04}"/>
                    </a:ext>
                  </a:extLst>
                </p14:cNvPr>
                <p14:cNvContentPartPr/>
                <p14:nvPr/>
              </p14:nvContentPartPr>
              <p14:xfrm>
                <a:off x="9411240" y="3325560"/>
                <a:ext cx="105840" cy="140760"/>
              </p14:xfrm>
            </p:contentPart>
          </mc:Choice>
          <mc:Fallback>
            <p:pic>
              <p:nvPicPr>
                <p:cNvPr id="253" name="Freihand 252">
                  <a:extLst>
                    <a:ext uri="{FF2B5EF4-FFF2-40B4-BE49-F238E27FC236}">
                      <a16:creationId xmlns:a16="http://schemas.microsoft.com/office/drawing/2014/main" id="{07B157D8-1CEC-49F8-82EE-6173E4518D04}"/>
                    </a:ext>
                  </a:extLst>
                </p:cNvPr>
                <p:cNvPicPr/>
                <p:nvPr/>
              </p:nvPicPr>
              <p:blipFill>
                <a:blip r:embed="rId438"/>
                <a:stretch>
                  <a:fillRect/>
                </a:stretch>
              </p:blipFill>
              <p:spPr>
                <a:xfrm>
                  <a:off x="9406920" y="3321240"/>
                  <a:ext cx="114480" cy="149400"/>
                </a:xfrm>
                <a:prstGeom prst="rect">
                  <a:avLst/>
                </a:prstGeom>
              </p:spPr>
            </p:pic>
          </mc:Fallback>
        </mc:AlternateContent>
        <mc:AlternateContent xmlns:mc="http://schemas.openxmlformats.org/markup-compatibility/2006">
          <mc:Choice xmlns:p14="http://schemas.microsoft.com/office/powerpoint/2010/main" Requires="p14">
            <p:contentPart p14:bwMode="auto" r:id="rId439">
              <p14:nvContentPartPr>
                <p14:cNvPr id="254" name="Freihand 253">
                  <a:extLst>
                    <a:ext uri="{FF2B5EF4-FFF2-40B4-BE49-F238E27FC236}">
                      <a16:creationId xmlns:a16="http://schemas.microsoft.com/office/drawing/2014/main" id="{9EF550BD-8A3E-4B5F-9FAE-6565D835A4EA}"/>
                    </a:ext>
                  </a:extLst>
                </p14:cNvPr>
                <p14:cNvContentPartPr/>
                <p14:nvPr/>
              </p14:nvContentPartPr>
              <p14:xfrm>
                <a:off x="9557760" y="3312960"/>
                <a:ext cx="124920" cy="126720"/>
              </p14:xfrm>
            </p:contentPart>
          </mc:Choice>
          <mc:Fallback>
            <p:pic>
              <p:nvPicPr>
                <p:cNvPr id="254" name="Freihand 253">
                  <a:extLst>
                    <a:ext uri="{FF2B5EF4-FFF2-40B4-BE49-F238E27FC236}">
                      <a16:creationId xmlns:a16="http://schemas.microsoft.com/office/drawing/2014/main" id="{9EF550BD-8A3E-4B5F-9FAE-6565D835A4EA}"/>
                    </a:ext>
                  </a:extLst>
                </p:cNvPr>
                <p:cNvPicPr/>
                <p:nvPr/>
              </p:nvPicPr>
              <p:blipFill>
                <a:blip r:embed="rId440"/>
                <a:stretch>
                  <a:fillRect/>
                </a:stretch>
              </p:blipFill>
              <p:spPr>
                <a:xfrm>
                  <a:off x="9553440" y="3308640"/>
                  <a:ext cx="133560" cy="135360"/>
                </a:xfrm>
                <a:prstGeom prst="rect">
                  <a:avLst/>
                </a:prstGeom>
              </p:spPr>
            </p:pic>
          </mc:Fallback>
        </mc:AlternateContent>
        <mc:AlternateContent xmlns:mc="http://schemas.openxmlformats.org/markup-compatibility/2006">
          <mc:Choice xmlns:p14="http://schemas.microsoft.com/office/powerpoint/2010/main" Requires="p14">
            <p:contentPart p14:bwMode="auto" r:id="rId441">
              <p14:nvContentPartPr>
                <p14:cNvPr id="255" name="Freihand 254">
                  <a:extLst>
                    <a:ext uri="{FF2B5EF4-FFF2-40B4-BE49-F238E27FC236}">
                      <a16:creationId xmlns:a16="http://schemas.microsoft.com/office/drawing/2014/main" id="{24243F1D-BF4B-4AB9-BF2B-C9C771A5B5FD}"/>
                    </a:ext>
                  </a:extLst>
                </p14:cNvPr>
                <p14:cNvContentPartPr/>
                <p14:nvPr/>
              </p14:nvContentPartPr>
              <p14:xfrm>
                <a:off x="9676560" y="3245640"/>
                <a:ext cx="189720" cy="167760"/>
              </p14:xfrm>
            </p:contentPart>
          </mc:Choice>
          <mc:Fallback>
            <p:pic>
              <p:nvPicPr>
                <p:cNvPr id="255" name="Freihand 254">
                  <a:extLst>
                    <a:ext uri="{FF2B5EF4-FFF2-40B4-BE49-F238E27FC236}">
                      <a16:creationId xmlns:a16="http://schemas.microsoft.com/office/drawing/2014/main" id="{24243F1D-BF4B-4AB9-BF2B-C9C771A5B5FD}"/>
                    </a:ext>
                  </a:extLst>
                </p:cNvPr>
                <p:cNvPicPr/>
                <p:nvPr/>
              </p:nvPicPr>
              <p:blipFill>
                <a:blip r:embed="rId442"/>
                <a:stretch>
                  <a:fillRect/>
                </a:stretch>
              </p:blipFill>
              <p:spPr>
                <a:xfrm>
                  <a:off x="9672240" y="3241320"/>
                  <a:ext cx="198360" cy="176400"/>
                </a:xfrm>
                <a:prstGeom prst="rect">
                  <a:avLst/>
                </a:prstGeom>
              </p:spPr>
            </p:pic>
          </mc:Fallback>
        </mc:AlternateContent>
        <mc:AlternateContent xmlns:mc="http://schemas.openxmlformats.org/markup-compatibility/2006">
          <mc:Choice xmlns:p14="http://schemas.microsoft.com/office/powerpoint/2010/main" Requires="p14">
            <p:contentPart p14:bwMode="auto" r:id="rId443">
              <p14:nvContentPartPr>
                <p14:cNvPr id="256" name="Freihand 255">
                  <a:extLst>
                    <a:ext uri="{FF2B5EF4-FFF2-40B4-BE49-F238E27FC236}">
                      <a16:creationId xmlns:a16="http://schemas.microsoft.com/office/drawing/2014/main" id="{6221883E-E32D-4666-BE07-8D993FD6B104}"/>
                    </a:ext>
                  </a:extLst>
                </p14:cNvPr>
                <p14:cNvContentPartPr/>
                <p14:nvPr/>
              </p14:nvContentPartPr>
              <p14:xfrm>
                <a:off x="9634440" y="3276240"/>
                <a:ext cx="153720" cy="3960"/>
              </p14:xfrm>
            </p:contentPart>
          </mc:Choice>
          <mc:Fallback>
            <p:pic>
              <p:nvPicPr>
                <p:cNvPr id="256" name="Freihand 255">
                  <a:extLst>
                    <a:ext uri="{FF2B5EF4-FFF2-40B4-BE49-F238E27FC236}">
                      <a16:creationId xmlns:a16="http://schemas.microsoft.com/office/drawing/2014/main" id="{6221883E-E32D-4666-BE07-8D993FD6B104}"/>
                    </a:ext>
                  </a:extLst>
                </p:cNvPr>
                <p:cNvPicPr/>
                <p:nvPr/>
              </p:nvPicPr>
              <p:blipFill>
                <a:blip r:embed="rId444"/>
                <a:stretch>
                  <a:fillRect/>
                </a:stretch>
              </p:blipFill>
              <p:spPr>
                <a:xfrm>
                  <a:off x="9630120" y="3271920"/>
                  <a:ext cx="162360" cy="12600"/>
                </a:xfrm>
                <a:prstGeom prst="rect">
                  <a:avLst/>
                </a:prstGeom>
              </p:spPr>
            </p:pic>
          </mc:Fallback>
        </mc:AlternateContent>
        <mc:AlternateContent xmlns:mc="http://schemas.openxmlformats.org/markup-compatibility/2006">
          <mc:Choice xmlns:p14="http://schemas.microsoft.com/office/powerpoint/2010/main" Requires="p14">
            <p:contentPart p14:bwMode="auto" r:id="rId445">
              <p14:nvContentPartPr>
                <p14:cNvPr id="257" name="Freihand 256">
                  <a:extLst>
                    <a:ext uri="{FF2B5EF4-FFF2-40B4-BE49-F238E27FC236}">
                      <a16:creationId xmlns:a16="http://schemas.microsoft.com/office/drawing/2014/main" id="{A336F795-F27D-439C-BB79-E2543DEDCD5B}"/>
                    </a:ext>
                  </a:extLst>
                </p14:cNvPr>
                <p14:cNvContentPartPr/>
                <p14:nvPr/>
              </p14:nvContentPartPr>
              <p14:xfrm>
                <a:off x="9877080" y="3310800"/>
                <a:ext cx="147960" cy="87840"/>
              </p14:xfrm>
            </p:contentPart>
          </mc:Choice>
          <mc:Fallback>
            <p:pic>
              <p:nvPicPr>
                <p:cNvPr id="257" name="Freihand 256">
                  <a:extLst>
                    <a:ext uri="{FF2B5EF4-FFF2-40B4-BE49-F238E27FC236}">
                      <a16:creationId xmlns:a16="http://schemas.microsoft.com/office/drawing/2014/main" id="{A336F795-F27D-439C-BB79-E2543DEDCD5B}"/>
                    </a:ext>
                  </a:extLst>
                </p:cNvPr>
                <p:cNvPicPr/>
                <p:nvPr/>
              </p:nvPicPr>
              <p:blipFill>
                <a:blip r:embed="rId446"/>
                <a:stretch>
                  <a:fillRect/>
                </a:stretch>
              </p:blipFill>
              <p:spPr>
                <a:xfrm>
                  <a:off x="9872760" y="3306480"/>
                  <a:ext cx="156600" cy="96480"/>
                </a:xfrm>
                <a:prstGeom prst="rect">
                  <a:avLst/>
                </a:prstGeom>
              </p:spPr>
            </p:pic>
          </mc:Fallback>
        </mc:AlternateContent>
        <mc:AlternateContent xmlns:mc="http://schemas.openxmlformats.org/markup-compatibility/2006">
          <mc:Choice xmlns:p14="http://schemas.microsoft.com/office/powerpoint/2010/main" Requires="p14">
            <p:contentPart p14:bwMode="auto" r:id="rId447">
              <p14:nvContentPartPr>
                <p14:cNvPr id="259" name="Freihand 258">
                  <a:extLst>
                    <a:ext uri="{FF2B5EF4-FFF2-40B4-BE49-F238E27FC236}">
                      <a16:creationId xmlns:a16="http://schemas.microsoft.com/office/drawing/2014/main" id="{ABAD3BC7-E271-4F34-AF80-4FD6A368149E}"/>
                    </a:ext>
                  </a:extLst>
                </p14:cNvPr>
                <p14:cNvContentPartPr/>
                <p14:nvPr/>
              </p14:nvContentPartPr>
              <p14:xfrm>
                <a:off x="10228080" y="3254280"/>
                <a:ext cx="160920" cy="107640"/>
              </p14:xfrm>
            </p:contentPart>
          </mc:Choice>
          <mc:Fallback>
            <p:pic>
              <p:nvPicPr>
                <p:cNvPr id="259" name="Freihand 258">
                  <a:extLst>
                    <a:ext uri="{FF2B5EF4-FFF2-40B4-BE49-F238E27FC236}">
                      <a16:creationId xmlns:a16="http://schemas.microsoft.com/office/drawing/2014/main" id="{ABAD3BC7-E271-4F34-AF80-4FD6A368149E}"/>
                    </a:ext>
                  </a:extLst>
                </p:cNvPr>
                <p:cNvPicPr/>
                <p:nvPr/>
              </p:nvPicPr>
              <p:blipFill>
                <a:blip r:embed="rId448"/>
                <a:stretch>
                  <a:fillRect/>
                </a:stretch>
              </p:blipFill>
              <p:spPr>
                <a:xfrm>
                  <a:off x="10223760" y="3249960"/>
                  <a:ext cx="169560" cy="116280"/>
                </a:xfrm>
                <a:prstGeom prst="rect">
                  <a:avLst/>
                </a:prstGeom>
              </p:spPr>
            </p:pic>
          </mc:Fallback>
        </mc:AlternateContent>
        <mc:AlternateContent xmlns:mc="http://schemas.openxmlformats.org/markup-compatibility/2006">
          <mc:Choice xmlns:p14="http://schemas.microsoft.com/office/powerpoint/2010/main" Requires="p14">
            <p:contentPart p14:bwMode="auto" r:id="rId449">
              <p14:nvContentPartPr>
                <p14:cNvPr id="260" name="Freihand 259">
                  <a:extLst>
                    <a:ext uri="{FF2B5EF4-FFF2-40B4-BE49-F238E27FC236}">
                      <a16:creationId xmlns:a16="http://schemas.microsoft.com/office/drawing/2014/main" id="{4187AF95-2FA0-473B-A5D3-74A5E0310E82}"/>
                    </a:ext>
                  </a:extLst>
                </p14:cNvPr>
                <p14:cNvContentPartPr/>
                <p14:nvPr/>
              </p14:nvContentPartPr>
              <p14:xfrm>
                <a:off x="10378200" y="3187680"/>
                <a:ext cx="49680" cy="64440"/>
              </p14:xfrm>
            </p:contentPart>
          </mc:Choice>
          <mc:Fallback>
            <p:pic>
              <p:nvPicPr>
                <p:cNvPr id="260" name="Freihand 259">
                  <a:extLst>
                    <a:ext uri="{FF2B5EF4-FFF2-40B4-BE49-F238E27FC236}">
                      <a16:creationId xmlns:a16="http://schemas.microsoft.com/office/drawing/2014/main" id="{4187AF95-2FA0-473B-A5D3-74A5E0310E82}"/>
                    </a:ext>
                  </a:extLst>
                </p:cNvPr>
                <p:cNvPicPr/>
                <p:nvPr/>
              </p:nvPicPr>
              <p:blipFill>
                <a:blip r:embed="rId450"/>
                <a:stretch>
                  <a:fillRect/>
                </a:stretch>
              </p:blipFill>
              <p:spPr>
                <a:xfrm>
                  <a:off x="10373880" y="3183360"/>
                  <a:ext cx="58320" cy="73080"/>
                </a:xfrm>
                <a:prstGeom prst="rect">
                  <a:avLst/>
                </a:prstGeom>
              </p:spPr>
            </p:pic>
          </mc:Fallback>
        </mc:AlternateContent>
        <mc:AlternateContent xmlns:mc="http://schemas.openxmlformats.org/markup-compatibility/2006">
          <mc:Choice xmlns:p14="http://schemas.microsoft.com/office/powerpoint/2010/main" Requires="p14">
            <p:contentPart p14:bwMode="auto" r:id="rId451">
              <p14:nvContentPartPr>
                <p14:cNvPr id="261" name="Freihand 260">
                  <a:extLst>
                    <a:ext uri="{FF2B5EF4-FFF2-40B4-BE49-F238E27FC236}">
                      <a16:creationId xmlns:a16="http://schemas.microsoft.com/office/drawing/2014/main" id="{A64D0268-3850-4A3D-A103-84A862B6DAB0}"/>
                    </a:ext>
                  </a:extLst>
                </p14:cNvPr>
                <p14:cNvContentPartPr/>
                <p14:nvPr/>
              </p14:nvContentPartPr>
              <p14:xfrm>
                <a:off x="10451280" y="3117480"/>
                <a:ext cx="325080" cy="225360"/>
              </p14:xfrm>
            </p:contentPart>
          </mc:Choice>
          <mc:Fallback>
            <p:pic>
              <p:nvPicPr>
                <p:cNvPr id="261" name="Freihand 260">
                  <a:extLst>
                    <a:ext uri="{FF2B5EF4-FFF2-40B4-BE49-F238E27FC236}">
                      <a16:creationId xmlns:a16="http://schemas.microsoft.com/office/drawing/2014/main" id="{A64D0268-3850-4A3D-A103-84A862B6DAB0}"/>
                    </a:ext>
                  </a:extLst>
                </p:cNvPr>
                <p:cNvPicPr/>
                <p:nvPr/>
              </p:nvPicPr>
              <p:blipFill>
                <a:blip r:embed="rId452"/>
                <a:stretch>
                  <a:fillRect/>
                </a:stretch>
              </p:blipFill>
              <p:spPr>
                <a:xfrm>
                  <a:off x="10446960" y="3113160"/>
                  <a:ext cx="333720" cy="234000"/>
                </a:xfrm>
                <a:prstGeom prst="rect">
                  <a:avLst/>
                </a:prstGeom>
              </p:spPr>
            </p:pic>
          </mc:Fallback>
        </mc:AlternateContent>
        <mc:AlternateContent xmlns:mc="http://schemas.openxmlformats.org/markup-compatibility/2006">
          <mc:Choice xmlns:p14="http://schemas.microsoft.com/office/powerpoint/2010/main" Requires="p14">
            <p:contentPart p14:bwMode="auto" r:id="rId453">
              <p14:nvContentPartPr>
                <p14:cNvPr id="265" name="Freihand 264">
                  <a:extLst>
                    <a:ext uri="{FF2B5EF4-FFF2-40B4-BE49-F238E27FC236}">
                      <a16:creationId xmlns:a16="http://schemas.microsoft.com/office/drawing/2014/main" id="{058761C7-8BD8-463A-83C7-B38A1C8D9DBB}"/>
                    </a:ext>
                  </a:extLst>
                </p14:cNvPr>
                <p14:cNvContentPartPr/>
                <p14:nvPr/>
              </p14:nvContentPartPr>
              <p14:xfrm>
                <a:off x="7793400" y="3825600"/>
                <a:ext cx="232560" cy="138960"/>
              </p14:xfrm>
            </p:contentPart>
          </mc:Choice>
          <mc:Fallback>
            <p:pic>
              <p:nvPicPr>
                <p:cNvPr id="265" name="Freihand 264">
                  <a:extLst>
                    <a:ext uri="{FF2B5EF4-FFF2-40B4-BE49-F238E27FC236}">
                      <a16:creationId xmlns:a16="http://schemas.microsoft.com/office/drawing/2014/main" id="{058761C7-8BD8-463A-83C7-B38A1C8D9DBB}"/>
                    </a:ext>
                  </a:extLst>
                </p:cNvPr>
                <p:cNvPicPr/>
                <p:nvPr/>
              </p:nvPicPr>
              <p:blipFill>
                <a:blip r:embed="rId454"/>
                <a:stretch>
                  <a:fillRect/>
                </a:stretch>
              </p:blipFill>
              <p:spPr>
                <a:xfrm>
                  <a:off x="7789080" y="3821280"/>
                  <a:ext cx="241200" cy="147600"/>
                </a:xfrm>
                <a:prstGeom prst="rect">
                  <a:avLst/>
                </a:prstGeom>
              </p:spPr>
            </p:pic>
          </mc:Fallback>
        </mc:AlternateContent>
        <mc:AlternateContent xmlns:mc="http://schemas.openxmlformats.org/markup-compatibility/2006">
          <mc:Choice xmlns:p14="http://schemas.microsoft.com/office/powerpoint/2010/main" Requires="p14">
            <p:contentPart p14:bwMode="auto" r:id="rId455">
              <p14:nvContentPartPr>
                <p14:cNvPr id="266" name="Freihand 265">
                  <a:extLst>
                    <a:ext uri="{FF2B5EF4-FFF2-40B4-BE49-F238E27FC236}">
                      <a16:creationId xmlns:a16="http://schemas.microsoft.com/office/drawing/2014/main" id="{6ED838D5-B15F-4243-AADB-DC881FB19437}"/>
                    </a:ext>
                  </a:extLst>
                </p14:cNvPr>
                <p14:cNvContentPartPr/>
                <p14:nvPr/>
              </p14:nvContentPartPr>
              <p14:xfrm>
                <a:off x="8014080" y="3825600"/>
                <a:ext cx="172800" cy="112680"/>
              </p14:xfrm>
            </p:contentPart>
          </mc:Choice>
          <mc:Fallback>
            <p:pic>
              <p:nvPicPr>
                <p:cNvPr id="266" name="Freihand 265">
                  <a:extLst>
                    <a:ext uri="{FF2B5EF4-FFF2-40B4-BE49-F238E27FC236}">
                      <a16:creationId xmlns:a16="http://schemas.microsoft.com/office/drawing/2014/main" id="{6ED838D5-B15F-4243-AADB-DC881FB19437}"/>
                    </a:ext>
                  </a:extLst>
                </p:cNvPr>
                <p:cNvPicPr/>
                <p:nvPr/>
              </p:nvPicPr>
              <p:blipFill>
                <a:blip r:embed="rId456"/>
                <a:stretch>
                  <a:fillRect/>
                </a:stretch>
              </p:blipFill>
              <p:spPr>
                <a:xfrm>
                  <a:off x="8009760" y="3821280"/>
                  <a:ext cx="181440" cy="121320"/>
                </a:xfrm>
                <a:prstGeom prst="rect">
                  <a:avLst/>
                </a:prstGeom>
              </p:spPr>
            </p:pic>
          </mc:Fallback>
        </mc:AlternateContent>
        <mc:AlternateContent xmlns:mc="http://schemas.openxmlformats.org/markup-compatibility/2006">
          <mc:Choice xmlns:p14="http://schemas.microsoft.com/office/powerpoint/2010/main" Requires="p14">
            <p:contentPart p14:bwMode="auto" r:id="rId457">
              <p14:nvContentPartPr>
                <p14:cNvPr id="267" name="Freihand 266">
                  <a:extLst>
                    <a:ext uri="{FF2B5EF4-FFF2-40B4-BE49-F238E27FC236}">
                      <a16:creationId xmlns:a16="http://schemas.microsoft.com/office/drawing/2014/main" id="{8B5869E2-9CC5-4830-927E-EA089CAA0070}"/>
                    </a:ext>
                  </a:extLst>
                </p14:cNvPr>
                <p14:cNvContentPartPr/>
                <p14:nvPr/>
              </p14:nvContentPartPr>
              <p14:xfrm>
                <a:off x="8196960" y="3840000"/>
                <a:ext cx="114480" cy="77400"/>
              </p14:xfrm>
            </p:contentPart>
          </mc:Choice>
          <mc:Fallback>
            <p:pic>
              <p:nvPicPr>
                <p:cNvPr id="267" name="Freihand 266">
                  <a:extLst>
                    <a:ext uri="{FF2B5EF4-FFF2-40B4-BE49-F238E27FC236}">
                      <a16:creationId xmlns:a16="http://schemas.microsoft.com/office/drawing/2014/main" id="{8B5869E2-9CC5-4830-927E-EA089CAA0070}"/>
                    </a:ext>
                  </a:extLst>
                </p:cNvPr>
                <p:cNvPicPr/>
                <p:nvPr/>
              </p:nvPicPr>
              <p:blipFill>
                <a:blip r:embed="rId458"/>
                <a:stretch>
                  <a:fillRect/>
                </a:stretch>
              </p:blipFill>
              <p:spPr>
                <a:xfrm>
                  <a:off x="8192640" y="3835680"/>
                  <a:ext cx="123120" cy="86040"/>
                </a:xfrm>
                <a:prstGeom prst="rect">
                  <a:avLst/>
                </a:prstGeom>
              </p:spPr>
            </p:pic>
          </mc:Fallback>
        </mc:AlternateContent>
        <mc:AlternateContent xmlns:mc="http://schemas.openxmlformats.org/markup-compatibility/2006">
          <mc:Choice xmlns:p14="http://schemas.microsoft.com/office/powerpoint/2010/main" Requires="p14">
            <p:contentPart p14:bwMode="auto" r:id="rId459">
              <p14:nvContentPartPr>
                <p14:cNvPr id="268" name="Freihand 267">
                  <a:extLst>
                    <a:ext uri="{FF2B5EF4-FFF2-40B4-BE49-F238E27FC236}">
                      <a16:creationId xmlns:a16="http://schemas.microsoft.com/office/drawing/2014/main" id="{9B7C88C9-01E8-4299-8ED3-DA99A03AFECD}"/>
                    </a:ext>
                  </a:extLst>
                </p14:cNvPr>
                <p14:cNvContentPartPr/>
                <p14:nvPr/>
              </p14:nvContentPartPr>
              <p14:xfrm>
                <a:off x="8342760" y="3713280"/>
                <a:ext cx="399600" cy="211320"/>
              </p14:xfrm>
            </p:contentPart>
          </mc:Choice>
          <mc:Fallback>
            <p:pic>
              <p:nvPicPr>
                <p:cNvPr id="268" name="Freihand 267">
                  <a:extLst>
                    <a:ext uri="{FF2B5EF4-FFF2-40B4-BE49-F238E27FC236}">
                      <a16:creationId xmlns:a16="http://schemas.microsoft.com/office/drawing/2014/main" id="{9B7C88C9-01E8-4299-8ED3-DA99A03AFECD}"/>
                    </a:ext>
                  </a:extLst>
                </p:cNvPr>
                <p:cNvPicPr/>
                <p:nvPr/>
              </p:nvPicPr>
              <p:blipFill>
                <a:blip r:embed="rId460"/>
                <a:stretch>
                  <a:fillRect/>
                </a:stretch>
              </p:blipFill>
              <p:spPr>
                <a:xfrm>
                  <a:off x="8338440" y="3708960"/>
                  <a:ext cx="408240" cy="219960"/>
                </a:xfrm>
                <a:prstGeom prst="rect">
                  <a:avLst/>
                </a:prstGeom>
              </p:spPr>
            </p:pic>
          </mc:Fallback>
        </mc:AlternateContent>
        <mc:AlternateContent xmlns:mc="http://schemas.openxmlformats.org/markup-compatibility/2006">
          <mc:Choice xmlns:p14="http://schemas.microsoft.com/office/powerpoint/2010/main" Requires="p14">
            <p:contentPart p14:bwMode="auto" r:id="rId461">
              <p14:nvContentPartPr>
                <p14:cNvPr id="269" name="Freihand 268">
                  <a:extLst>
                    <a:ext uri="{FF2B5EF4-FFF2-40B4-BE49-F238E27FC236}">
                      <a16:creationId xmlns:a16="http://schemas.microsoft.com/office/drawing/2014/main" id="{B2017032-E368-42B2-AB92-39BF8EAD9AAB}"/>
                    </a:ext>
                  </a:extLst>
                </p14:cNvPr>
                <p14:cNvContentPartPr/>
                <p14:nvPr/>
              </p14:nvContentPartPr>
              <p14:xfrm>
                <a:off x="8803560" y="3710400"/>
                <a:ext cx="146880" cy="145440"/>
              </p14:xfrm>
            </p:contentPart>
          </mc:Choice>
          <mc:Fallback>
            <p:pic>
              <p:nvPicPr>
                <p:cNvPr id="269" name="Freihand 268">
                  <a:extLst>
                    <a:ext uri="{FF2B5EF4-FFF2-40B4-BE49-F238E27FC236}">
                      <a16:creationId xmlns:a16="http://schemas.microsoft.com/office/drawing/2014/main" id="{B2017032-E368-42B2-AB92-39BF8EAD9AAB}"/>
                    </a:ext>
                  </a:extLst>
                </p:cNvPr>
                <p:cNvPicPr/>
                <p:nvPr/>
              </p:nvPicPr>
              <p:blipFill>
                <a:blip r:embed="rId462"/>
                <a:stretch>
                  <a:fillRect/>
                </a:stretch>
              </p:blipFill>
              <p:spPr>
                <a:xfrm>
                  <a:off x="8799240" y="3706080"/>
                  <a:ext cx="155520" cy="154080"/>
                </a:xfrm>
                <a:prstGeom prst="rect">
                  <a:avLst/>
                </a:prstGeom>
              </p:spPr>
            </p:pic>
          </mc:Fallback>
        </mc:AlternateContent>
        <mc:AlternateContent xmlns:mc="http://schemas.openxmlformats.org/markup-compatibility/2006">
          <mc:Choice xmlns:p14="http://schemas.microsoft.com/office/powerpoint/2010/main" Requires="p14">
            <p:contentPart p14:bwMode="auto" r:id="rId463">
              <p14:nvContentPartPr>
                <p14:cNvPr id="270" name="Freihand 269">
                  <a:extLst>
                    <a:ext uri="{FF2B5EF4-FFF2-40B4-BE49-F238E27FC236}">
                      <a16:creationId xmlns:a16="http://schemas.microsoft.com/office/drawing/2014/main" id="{72DCECB0-3724-4558-A6D4-A93CC8DB08BF}"/>
                    </a:ext>
                  </a:extLst>
                </p14:cNvPr>
                <p14:cNvContentPartPr/>
                <p14:nvPr/>
              </p14:nvContentPartPr>
              <p14:xfrm>
                <a:off x="8904360" y="3679440"/>
                <a:ext cx="42120" cy="14040"/>
              </p14:xfrm>
            </p:contentPart>
          </mc:Choice>
          <mc:Fallback>
            <p:pic>
              <p:nvPicPr>
                <p:cNvPr id="270" name="Freihand 269">
                  <a:extLst>
                    <a:ext uri="{FF2B5EF4-FFF2-40B4-BE49-F238E27FC236}">
                      <a16:creationId xmlns:a16="http://schemas.microsoft.com/office/drawing/2014/main" id="{72DCECB0-3724-4558-A6D4-A93CC8DB08BF}"/>
                    </a:ext>
                  </a:extLst>
                </p:cNvPr>
                <p:cNvPicPr/>
                <p:nvPr/>
              </p:nvPicPr>
              <p:blipFill>
                <a:blip r:embed="rId464"/>
                <a:stretch>
                  <a:fillRect/>
                </a:stretch>
              </p:blipFill>
              <p:spPr>
                <a:xfrm>
                  <a:off x="8900040" y="3675120"/>
                  <a:ext cx="50760" cy="22680"/>
                </a:xfrm>
                <a:prstGeom prst="rect">
                  <a:avLst/>
                </a:prstGeom>
              </p:spPr>
            </p:pic>
          </mc:Fallback>
        </mc:AlternateContent>
        <mc:AlternateContent xmlns:mc="http://schemas.openxmlformats.org/markup-compatibility/2006">
          <mc:Choice xmlns:p14="http://schemas.microsoft.com/office/powerpoint/2010/main" Requires="p14">
            <p:contentPart p14:bwMode="auto" r:id="rId465">
              <p14:nvContentPartPr>
                <p14:cNvPr id="271" name="Freihand 270">
                  <a:extLst>
                    <a:ext uri="{FF2B5EF4-FFF2-40B4-BE49-F238E27FC236}">
                      <a16:creationId xmlns:a16="http://schemas.microsoft.com/office/drawing/2014/main" id="{263DEF1C-2D61-4A96-B90C-2B085407C805}"/>
                    </a:ext>
                  </a:extLst>
                </p14:cNvPr>
                <p14:cNvContentPartPr/>
                <p14:nvPr/>
              </p14:nvContentPartPr>
              <p14:xfrm>
                <a:off x="9008040" y="3652080"/>
                <a:ext cx="169920" cy="178920"/>
              </p14:xfrm>
            </p:contentPart>
          </mc:Choice>
          <mc:Fallback>
            <p:pic>
              <p:nvPicPr>
                <p:cNvPr id="271" name="Freihand 270">
                  <a:extLst>
                    <a:ext uri="{FF2B5EF4-FFF2-40B4-BE49-F238E27FC236}">
                      <a16:creationId xmlns:a16="http://schemas.microsoft.com/office/drawing/2014/main" id="{263DEF1C-2D61-4A96-B90C-2B085407C805}"/>
                    </a:ext>
                  </a:extLst>
                </p:cNvPr>
                <p:cNvPicPr/>
                <p:nvPr/>
              </p:nvPicPr>
              <p:blipFill>
                <a:blip r:embed="rId466"/>
                <a:stretch>
                  <a:fillRect/>
                </a:stretch>
              </p:blipFill>
              <p:spPr>
                <a:xfrm>
                  <a:off x="9003720" y="3647760"/>
                  <a:ext cx="178560" cy="187560"/>
                </a:xfrm>
                <a:prstGeom prst="rect">
                  <a:avLst/>
                </a:prstGeom>
              </p:spPr>
            </p:pic>
          </mc:Fallback>
        </mc:AlternateContent>
        <mc:AlternateContent xmlns:mc="http://schemas.openxmlformats.org/markup-compatibility/2006">
          <mc:Choice xmlns:p14="http://schemas.microsoft.com/office/powerpoint/2010/main" Requires="p14">
            <p:contentPart p14:bwMode="auto" r:id="rId467">
              <p14:nvContentPartPr>
                <p14:cNvPr id="272" name="Freihand 271">
                  <a:extLst>
                    <a:ext uri="{FF2B5EF4-FFF2-40B4-BE49-F238E27FC236}">
                      <a16:creationId xmlns:a16="http://schemas.microsoft.com/office/drawing/2014/main" id="{BD1525F2-DA9C-45C4-858E-E9B34F189A67}"/>
                    </a:ext>
                  </a:extLst>
                </p14:cNvPr>
                <p14:cNvContentPartPr/>
                <p14:nvPr/>
              </p14:nvContentPartPr>
              <p14:xfrm>
                <a:off x="9373080" y="3696000"/>
                <a:ext cx="264240" cy="110880"/>
              </p14:xfrm>
            </p:contentPart>
          </mc:Choice>
          <mc:Fallback>
            <p:pic>
              <p:nvPicPr>
                <p:cNvPr id="272" name="Freihand 271">
                  <a:extLst>
                    <a:ext uri="{FF2B5EF4-FFF2-40B4-BE49-F238E27FC236}">
                      <a16:creationId xmlns:a16="http://schemas.microsoft.com/office/drawing/2014/main" id="{BD1525F2-DA9C-45C4-858E-E9B34F189A67}"/>
                    </a:ext>
                  </a:extLst>
                </p:cNvPr>
                <p:cNvPicPr/>
                <p:nvPr/>
              </p:nvPicPr>
              <p:blipFill>
                <a:blip r:embed="rId468"/>
                <a:stretch>
                  <a:fillRect/>
                </a:stretch>
              </p:blipFill>
              <p:spPr>
                <a:xfrm>
                  <a:off x="9368760" y="3691680"/>
                  <a:ext cx="272880" cy="119520"/>
                </a:xfrm>
                <a:prstGeom prst="rect">
                  <a:avLst/>
                </a:prstGeom>
              </p:spPr>
            </p:pic>
          </mc:Fallback>
        </mc:AlternateContent>
        <mc:AlternateContent xmlns:mc="http://schemas.openxmlformats.org/markup-compatibility/2006">
          <mc:Choice xmlns:p14="http://schemas.microsoft.com/office/powerpoint/2010/main" Requires="p14">
            <p:contentPart p14:bwMode="auto" r:id="rId469">
              <p14:nvContentPartPr>
                <p14:cNvPr id="275" name="Freihand 274">
                  <a:extLst>
                    <a:ext uri="{FF2B5EF4-FFF2-40B4-BE49-F238E27FC236}">
                      <a16:creationId xmlns:a16="http://schemas.microsoft.com/office/drawing/2014/main" id="{11816924-25CE-42AC-8B6B-F5F94BF41EF4}"/>
                    </a:ext>
                  </a:extLst>
                </p14:cNvPr>
                <p14:cNvContentPartPr/>
                <p14:nvPr/>
              </p14:nvContentPartPr>
              <p14:xfrm>
                <a:off x="9662160" y="3558840"/>
                <a:ext cx="114480" cy="262080"/>
              </p14:xfrm>
            </p:contentPart>
          </mc:Choice>
          <mc:Fallback>
            <p:pic>
              <p:nvPicPr>
                <p:cNvPr id="275" name="Freihand 274">
                  <a:extLst>
                    <a:ext uri="{FF2B5EF4-FFF2-40B4-BE49-F238E27FC236}">
                      <a16:creationId xmlns:a16="http://schemas.microsoft.com/office/drawing/2014/main" id="{11816924-25CE-42AC-8B6B-F5F94BF41EF4}"/>
                    </a:ext>
                  </a:extLst>
                </p:cNvPr>
                <p:cNvPicPr/>
                <p:nvPr/>
              </p:nvPicPr>
              <p:blipFill>
                <a:blip r:embed="rId470"/>
                <a:stretch>
                  <a:fillRect/>
                </a:stretch>
              </p:blipFill>
              <p:spPr>
                <a:xfrm>
                  <a:off x="9657840" y="3554520"/>
                  <a:ext cx="123120" cy="270720"/>
                </a:xfrm>
                <a:prstGeom prst="rect">
                  <a:avLst/>
                </a:prstGeom>
              </p:spPr>
            </p:pic>
          </mc:Fallback>
        </mc:AlternateContent>
        <mc:AlternateContent xmlns:mc="http://schemas.openxmlformats.org/markup-compatibility/2006">
          <mc:Choice xmlns:p14="http://schemas.microsoft.com/office/powerpoint/2010/main" Requires="p14">
            <p:contentPart p14:bwMode="auto" r:id="rId471">
              <p14:nvContentPartPr>
                <p14:cNvPr id="276" name="Freihand 275">
                  <a:extLst>
                    <a:ext uri="{FF2B5EF4-FFF2-40B4-BE49-F238E27FC236}">
                      <a16:creationId xmlns:a16="http://schemas.microsoft.com/office/drawing/2014/main" id="{24B4A0D0-D828-4F8A-82CA-E6D5F2A509E4}"/>
                    </a:ext>
                  </a:extLst>
                </p14:cNvPr>
                <p14:cNvContentPartPr/>
                <p14:nvPr/>
              </p14:nvContentPartPr>
              <p14:xfrm>
                <a:off x="9998400" y="3513120"/>
                <a:ext cx="306000" cy="340200"/>
              </p14:xfrm>
            </p:contentPart>
          </mc:Choice>
          <mc:Fallback>
            <p:pic>
              <p:nvPicPr>
                <p:cNvPr id="276" name="Freihand 275">
                  <a:extLst>
                    <a:ext uri="{FF2B5EF4-FFF2-40B4-BE49-F238E27FC236}">
                      <a16:creationId xmlns:a16="http://schemas.microsoft.com/office/drawing/2014/main" id="{24B4A0D0-D828-4F8A-82CA-E6D5F2A509E4}"/>
                    </a:ext>
                  </a:extLst>
                </p:cNvPr>
                <p:cNvPicPr/>
                <p:nvPr/>
              </p:nvPicPr>
              <p:blipFill>
                <a:blip r:embed="rId472"/>
                <a:stretch>
                  <a:fillRect/>
                </a:stretch>
              </p:blipFill>
              <p:spPr>
                <a:xfrm>
                  <a:off x="9994080" y="3508800"/>
                  <a:ext cx="314640" cy="348840"/>
                </a:xfrm>
                <a:prstGeom prst="rect">
                  <a:avLst/>
                </a:prstGeom>
              </p:spPr>
            </p:pic>
          </mc:Fallback>
        </mc:AlternateContent>
        <mc:AlternateContent xmlns:mc="http://schemas.openxmlformats.org/markup-compatibility/2006">
          <mc:Choice xmlns:p14="http://schemas.microsoft.com/office/powerpoint/2010/main" Requires="p14">
            <p:contentPart p14:bwMode="auto" r:id="rId473">
              <p14:nvContentPartPr>
                <p14:cNvPr id="277" name="Freihand 276">
                  <a:extLst>
                    <a:ext uri="{FF2B5EF4-FFF2-40B4-BE49-F238E27FC236}">
                      <a16:creationId xmlns:a16="http://schemas.microsoft.com/office/drawing/2014/main" id="{AE49D5FA-0ACD-4E38-8A67-5F001C6C0F01}"/>
                    </a:ext>
                  </a:extLst>
                </p14:cNvPr>
                <p14:cNvContentPartPr/>
                <p14:nvPr/>
              </p14:nvContentPartPr>
              <p14:xfrm>
                <a:off x="10285680" y="3547320"/>
                <a:ext cx="28440" cy="38160"/>
              </p14:xfrm>
            </p:contentPart>
          </mc:Choice>
          <mc:Fallback>
            <p:pic>
              <p:nvPicPr>
                <p:cNvPr id="277" name="Freihand 276">
                  <a:extLst>
                    <a:ext uri="{FF2B5EF4-FFF2-40B4-BE49-F238E27FC236}">
                      <a16:creationId xmlns:a16="http://schemas.microsoft.com/office/drawing/2014/main" id="{AE49D5FA-0ACD-4E38-8A67-5F001C6C0F01}"/>
                    </a:ext>
                  </a:extLst>
                </p:cNvPr>
                <p:cNvPicPr/>
                <p:nvPr/>
              </p:nvPicPr>
              <p:blipFill>
                <a:blip r:embed="rId474"/>
                <a:stretch>
                  <a:fillRect/>
                </a:stretch>
              </p:blipFill>
              <p:spPr>
                <a:xfrm>
                  <a:off x="10281360" y="3543000"/>
                  <a:ext cx="37080" cy="46800"/>
                </a:xfrm>
                <a:prstGeom prst="rect">
                  <a:avLst/>
                </a:prstGeom>
              </p:spPr>
            </p:pic>
          </mc:Fallback>
        </mc:AlternateContent>
        <mc:AlternateContent xmlns:mc="http://schemas.openxmlformats.org/markup-compatibility/2006">
          <mc:Choice xmlns:p14="http://schemas.microsoft.com/office/powerpoint/2010/main" Requires="p14">
            <p:contentPart p14:bwMode="auto" r:id="rId475">
              <p14:nvContentPartPr>
                <p14:cNvPr id="278" name="Freihand 277">
                  <a:extLst>
                    <a:ext uri="{FF2B5EF4-FFF2-40B4-BE49-F238E27FC236}">
                      <a16:creationId xmlns:a16="http://schemas.microsoft.com/office/drawing/2014/main" id="{0322EC39-8B7A-4BED-97B6-A6ECA2CEF578}"/>
                    </a:ext>
                  </a:extLst>
                </p14:cNvPr>
                <p14:cNvContentPartPr/>
                <p14:nvPr/>
              </p14:nvContentPartPr>
              <p14:xfrm>
                <a:off x="10323480" y="3581880"/>
                <a:ext cx="97560" cy="140400"/>
              </p14:xfrm>
            </p:contentPart>
          </mc:Choice>
          <mc:Fallback>
            <p:pic>
              <p:nvPicPr>
                <p:cNvPr id="278" name="Freihand 277">
                  <a:extLst>
                    <a:ext uri="{FF2B5EF4-FFF2-40B4-BE49-F238E27FC236}">
                      <a16:creationId xmlns:a16="http://schemas.microsoft.com/office/drawing/2014/main" id="{0322EC39-8B7A-4BED-97B6-A6ECA2CEF578}"/>
                    </a:ext>
                  </a:extLst>
                </p:cNvPr>
                <p:cNvPicPr/>
                <p:nvPr/>
              </p:nvPicPr>
              <p:blipFill>
                <a:blip r:embed="rId476"/>
                <a:stretch>
                  <a:fillRect/>
                </a:stretch>
              </p:blipFill>
              <p:spPr>
                <a:xfrm>
                  <a:off x="10319160" y="3577560"/>
                  <a:ext cx="106200" cy="149040"/>
                </a:xfrm>
                <a:prstGeom prst="rect">
                  <a:avLst/>
                </a:prstGeom>
              </p:spPr>
            </p:pic>
          </mc:Fallback>
        </mc:AlternateContent>
        <mc:AlternateContent xmlns:mc="http://schemas.openxmlformats.org/markup-compatibility/2006">
          <mc:Choice xmlns:p14="http://schemas.microsoft.com/office/powerpoint/2010/main" Requires="p14">
            <p:contentPart p14:bwMode="auto" r:id="rId477">
              <p14:nvContentPartPr>
                <p14:cNvPr id="279" name="Freihand 278">
                  <a:extLst>
                    <a:ext uri="{FF2B5EF4-FFF2-40B4-BE49-F238E27FC236}">
                      <a16:creationId xmlns:a16="http://schemas.microsoft.com/office/drawing/2014/main" id="{F7C48D90-ACE4-4637-9F26-EF388A04A4E0}"/>
                    </a:ext>
                  </a:extLst>
                </p14:cNvPr>
                <p14:cNvContentPartPr/>
                <p14:nvPr/>
              </p14:nvContentPartPr>
              <p14:xfrm>
                <a:off x="9937560" y="3771600"/>
                <a:ext cx="493560" cy="65880"/>
              </p14:xfrm>
            </p:contentPart>
          </mc:Choice>
          <mc:Fallback>
            <p:pic>
              <p:nvPicPr>
                <p:cNvPr id="279" name="Freihand 278">
                  <a:extLst>
                    <a:ext uri="{FF2B5EF4-FFF2-40B4-BE49-F238E27FC236}">
                      <a16:creationId xmlns:a16="http://schemas.microsoft.com/office/drawing/2014/main" id="{F7C48D90-ACE4-4637-9F26-EF388A04A4E0}"/>
                    </a:ext>
                  </a:extLst>
                </p:cNvPr>
                <p:cNvPicPr/>
                <p:nvPr/>
              </p:nvPicPr>
              <p:blipFill>
                <a:blip r:embed="rId478"/>
                <a:stretch>
                  <a:fillRect/>
                </a:stretch>
              </p:blipFill>
              <p:spPr>
                <a:xfrm>
                  <a:off x="9933240" y="3767280"/>
                  <a:ext cx="502200" cy="74520"/>
                </a:xfrm>
                <a:prstGeom prst="rect">
                  <a:avLst/>
                </a:prstGeom>
              </p:spPr>
            </p:pic>
          </mc:Fallback>
        </mc:AlternateContent>
        <mc:AlternateContent xmlns:mc="http://schemas.openxmlformats.org/markup-compatibility/2006">
          <mc:Choice xmlns:p14="http://schemas.microsoft.com/office/powerpoint/2010/main" Requires="p14">
            <p:contentPart p14:bwMode="auto" r:id="rId479">
              <p14:nvContentPartPr>
                <p14:cNvPr id="280" name="Freihand 279">
                  <a:extLst>
                    <a:ext uri="{FF2B5EF4-FFF2-40B4-BE49-F238E27FC236}">
                      <a16:creationId xmlns:a16="http://schemas.microsoft.com/office/drawing/2014/main" id="{CD88B3EC-9BE8-49B8-A3FB-CA8653D882E2}"/>
                    </a:ext>
                  </a:extLst>
                </p14:cNvPr>
                <p14:cNvContentPartPr/>
                <p14:nvPr/>
              </p14:nvContentPartPr>
              <p14:xfrm>
                <a:off x="10686000" y="3447240"/>
                <a:ext cx="221400" cy="239760"/>
              </p14:xfrm>
            </p:contentPart>
          </mc:Choice>
          <mc:Fallback>
            <p:pic>
              <p:nvPicPr>
                <p:cNvPr id="280" name="Freihand 279">
                  <a:extLst>
                    <a:ext uri="{FF2B5EF4-FFF2-40B4-BE49-F238E27FC236}">
                      <a16:creationId xmlns:a16="http://schemas.microsoft.com/office/drawing/2014/main" id="{CD88B3EC-9BE8-49B8-A3FB-CA8653D882E2}"/>
                    </a:ext>
                  </a:extLst>
                </p:cNvPr>
                <p:cNvPicPr/>
                <p:nvPr/>
              </p:nvPicPr>
              <p:blipFill>
                <a:blip r:embed="rId480"/>
                <a:stretch>
                  <a:fillRect/>
                </a:stretch>
              </p:blipFill>
              <p:spPr>
                <a:xfrm>
                  <a:off x="10681680" y="3442920"/>
                  <a:ext cx="230040" cy="248400"/>
                </a:xfrm>
                <a:prstGeom prst="rect">
                  <a:avLst/>
                </a:prstGeom>
              </p:spPr>
            </p:pic>
          </mc:Fallback>
        </mc:AlternateContent>
        <mc:AlternateContent xmlns:mc="http://schemas.openxmlformats.org/markup-compatibility/2006">
          <mc:Choice xmlns:p14="http://schemas.microsoft.com/office/powerpoint/2010/main" Requires="p14">
            <p:contentPart p14:bwMode="auto" r:id="rId481">
              <p14:nvContentPartPr>
                <p14:cNvPr id="281" name="Freihand 280">
                  <a:extLst>
                    <a:ext uri="{FF2B5EF4-FFF2-40B4-BE49-F238E27FC236}">
                      <a16:creationId xmlns:a16="http://schemas.microsoft.com/office/drawing/2014/main" id="{BDA0AAEC-0459-43F3-A58E-96266F29B969}"/>
                    </a:ext>
                  </a:extLst>
                </p14:cNvPr>
                <p14:cNvContentPartPr/>
                <p14:nvPr/>
              </p14:nvContentPartPr>
              <p14:xfrm>
                <a:off x="10860600" y="3407640"/>
                <a:ext cx="496440" cy="237240"/>
              </p14:xfrm>
            </p:contentPart>
          </mc:Choice>
          <mc:Fallback>
            <p:pic>
              <p:nvPicPr>
                <p:cNvPr id="281" name="Freihand 280">
                  <a:extLst>
                    <a:ext uri="{FF2B5EF4-FFF2-40B4-BE49-F238E27FC236}">
                      <a16:creationId xmlns:a16="http://schemas.microsoft.com/office/drawing/2014/main" id="{BDA0AAEC-0459-43F3-A58E-96266F29B969}"/>
                    </a:ext>
                  </a:extLst>
                </p:cNvPr>
                <p:cNvPicPr/>
                <p:nvPr/>
              </p:nvPicPr>
              <p:blipFill>
                <a:blip r:embed="rId482"/>
                <a:stretch>
                  <a:fillRect/>
                </a:stretch>
              </p:blipFill>
              <p:spPr>
                <a:xfrm>
                  <a:off x="10856280" y="3403320"/>
                  <a:ext cx="505080" cy="245880"/>
                </a:xfrm>
                <a:prstGeom prst="rect">
                  <a:avLst/>
                </a:prstGeom>
              </p:spPr>
            </p:pic>
          </mc:Fallback>
        </mc:AlternateContent>
        <mc:AlternateContent xmlns:mc="http://schemas.openxmlformats.org/markup-compatibility/2006">
          <mc:Choice xmlns:p14="http://schemas.microsoft.com/office/powerpoint/2010/main" Requires="p14">
            <p:contentPart p14:bwMode="auto" r:id="rId483">
              <p14:nvContentPartPr>
                <p14:cNvPr id="282" name="Freihand 281">
                  <a:extLst>
                    <a:ext uri="{FF2B5EF4-FFF2-40B4-BE49-F238E27FC236}">
                      <a16:creationId xmlns:a16="http://schemas.microsoft.com/office/drawing/2014/main" id="{5DD3CFA5-0FDA-4296-9814-800C7218DAA7}"/>
                    </a:ext>
                  </a:extLst>
                </p14:cNvPr>
                <p14:cNvContentPartPr/>
                <p14:nvPr/>
              </p14:nvContentPartPr>
              <p14:xfrm>
                <a:off x="10850880" y="3427800"/>
                <a:ext cx="151920" cy="9360"/>
              </p14:xfrm>
            </p:contentPart>
          </mc:Choice>
          <mc:Fallback>
            <p:pic>
              <p:nvPicPr>
                <p:cNvPr id="282" name="Freihand 281">
                  <a:extLst>
                    <a:ext uri="{FF2B5EF4-FFF2-40B4-BE49-F238E27FC236}">
                      <a16:creationId xmlns:a16="http://schemas.microsoft.com/office/drawing/2014/main" id="{5DD3CFA5-0FDA-4296-9814-800C7218DAA7}"/>
                    </a:ext>
                  </a:extLst>
                </p:cNvPr>
                <p:cNvPicPr/>
                <p:nvPr/>
              </p:nvPicPr>
              <p:blipFill>
                <a:blip r:embed="rId484"/>
                <a:stretch>
                  <a:fillRect/>
                </a:stretch>
              </p:blipFill>
              <p:spPr>
                <a:xfrm>
                  <a:off x="10846560" y="3423480"/>
                  <a:ext cx="160560" cy="18000"/>
                </a:xfrm>
                <a:prstGeom prst="rect">
                  <a:avLst/>
                </a:prstGeom>
              </p:spPr>
            </p:pic>
          </mc:Fallback>
        </mc:AlternateContent>
        <mc:AlternateContent xmlns:mc="http://schemas.openxmlformats.org/markup-compatibility/2006">
          <mc:Choice xmlns:p14="http://schemas.microsoft.com/office/powerpoint/2010/main" Requires="p14">
            <p:contentPart p14:bwMode="auto" r:id="rId485">
              <p14:nvContentPartPr>
                <p14:cNvPr id="285" name="Freihand 284">
                  <a:extLst>
                    <a:ext uri="{FF2B5EF4-FFF2-40B4-BE49-F238E27FC236}">
                      <a16:creationId xmlns:a16="http://schemas.microsoft.com/office/drawing/2014/main" id="{4565818D-9C3D-4B70-A7C9-4C8A4ADA3DE9}"/>
                    </a:ext>
                  </a:extLst>
                </p14:cNvPr>
                <p14:cNvContentPartPr/>
                <p14:nvPr/>
              </p14:nvContentPartPr>
              <p14:xfrm>
                <a:off x="6182400" y="1872600"/>
                <a:ext cx="65880" cy="866880"/>
              </p14:xfrm>
            </p:contentPart>
          </mc:Choice>
          <mc:Fallback>
            <p:pic>
              <p:nvPicPr>
                <p:cNvPr id="285" name="Freihand 284">
                  <a:extLst>
                    <a:ext uri="{FF2B5EF4-FFF2-40B4-BE49-F238E27FC236}">
                      <a16:creationId xmlns:a16="http://schemas.microsoft.com/office/drawing/2014/main" id="{4565818D-9C3D-4B70-A7C9-4C8A4ADA3DE9}"/>
                    </a:ext>
                  </a:extLst>
                </p:cNvPr>
                <p:cNvPicPr/>
                <p:nvPr/>
              </p:nvPicPr>
              <p:blipFill>
                <a:blip r:embed="rId486"/>
                <a:stretch>
                  <a:fillRect/>
                </a:stretch>
              </p:blipFill>
              <p:spPr>
                <a:xfrm>
                  <a:off x="6178080" y="1868280"/>
                  <a:ext cx="74520" cy="875520"/>
                </a:xfrm>
                <a:prstGeom prst="rect">
                  <a:avLst/>
                </a:prstGeom>
              </p:spPr>
            </p:pic>
          </mc:Fallback>
        </mc:AlternateContent>
        <mc:AlternateContent xmlns:mc="http://schemas.openxmlformats.org/markup-compatibility/2006">
          <mc:Choice xmlns:p14="http://schemas.microsoft.com/office/powerpoint/2010/main" Requires="p14">
            <p:contentPart p14:bwMode="auto" r:id="rId487">
              <p14:nvContentPartPr>
                <p14:cNvPr id="287" name="Freihand 286">
                  <a:extLst>
                    <a:ext uri="{FF2B5EF4-FFF2-40B4-BE49-F238E27FC236}">
                      <a16:creationId xmlns:a16="http://schemas.microsoft.com/office/drawing/2014/main" id="{BB275AFB-71ED-4BF3-9C71-D43B512B0FED}"/>
                    </a:ext>
                  </a:extLst>
                </p14:cNvPr>
                <p14:cNvContentPartPr/>
                <p14:nvPr/>
              </p14:nvContentPartPr>
              <p14:xfrm>
                <a:off x="5963160" y="2809320"/>
                <a:ext cx="15120" cy="209880"/>
              </p14:xfrm>
            </p:contentPart>
          </mc:Choice>
          <mc:Fallback>
            <p:pic>
              <p:nvPicPr>
                <p:cNvPr id="287" name="Freihand 286">
                  <a:extLst>
                    <a:ext uri="{FF2B5EF4-FFF2-40B4-BE49-F238E27FC236}">
                      <a16:creationId xmlns:a16="http://schemas.microsoft.com/office/drawing/2014/main" id="{BB275AFB-71ED-4BF3-9C71-D43B512B0FED}"/>
                    </a:ext>
                  </a:extLst>
                </p:cNvPr>
                <p:cNvPicPr/>
                <p:nvPr/>
              </p:nvPicPr>
              <p:blipFill>
                <a:blip r:embed="rId488"/>
                <a:stretch>
                  <a:fillRect/>
                </a:stretch>
              </p:blipFill>
              <p:spPr>
                <a:xfrm>
                  <a:off x="5958840" y="2805000"/>
                  <a:ext cx="23760" cy="218520"/>
                </a:xfrm>
                <a:prstGeom prst="rect">
                  <a:avLst/>
                </a:prstGeom>
              </p:spPr>
            </p:pic>
          </mc:Fallback>
        </mc:AlternateContent>
        <mc:AlternateContent xmlns:mc="http://schemas.openxmlformats.org/markup-compatibility/2006">
          <mc:Choice xmlns:p14="http://schemas.microsoft.com/office/powerpoint/2010/main" Requires="p14">
            <p:contentPart p14:bwMode="auto" r:id="rId489">
              <p14:nvContentPartPr>
                <p14:cNvPr id="288" name="Freihand 287">
                  <a:extLst>
                    <a:ext uri="{FF2B5EF4-FFF2-40B4-BE49-F238E27FC236}">
                      <a16:creationId xmlns:a16="http://schemas.microsoft.com/office/drawing/2014/main" id="{C53FAB5A-9643-40AD-AFE1-F200081AD858}"/>
                    </a:ext>
                  </a:extLst>
                </p14:cNvPr>
                <p14:cNvContentPartPr/>
                <p14:nvPr/>
              </p14:nvContentPartPr>
              <p14:xfrm>
                <a:off x="5850840" y="2749920"/>
                <a:ext cx="251280" cy="29520"/>
              </p14:xfrm>
            </p:contentPart>
          </mc:Choice>
          <mc:Fallback>
            <p:pic>
              <p:nvPicPr>
                <p:cNvPr id="288" name="Freihand 287">
                  <a:extLst>
                    <a:ext uri="{FF2B5EF4-FFF2-40B4-BE49-F238E27FC236}">
                      <a16:creationId xmlns:a16="http://schemas.microsoft.com/office/drawing/2014/main" id="{C53FAB5A-9643-40AD-AFE1-F200081AD858}"/>
                    </a:ext>
                  </a:extLst>
                </p:cNvPr>
                <p:cNvPicPr/>
                <p:nvPr/>
              </p:nvPicPr>
              <p:blipFill>
                <a:blip r:embed="rId490"/>
                <a:stretch>
                  <a:fillRect/>
                </a:stretch>
              </p:blipFill>
              <p:spPr>
                <a:xfrm>
                  <a:off x="5846520" y="2745600"/>
                  <a:ext cx="259920" cy="38160"/>
                </a:xfrm>
                <a:prstGeom prst="rect">
                  <a:avLst/>
                </a:prstGeom>
              </p:spPr>
            </p:pic>
          </mc:Fallback>
        </mc:AlternateContent>
        <mc:AlternateContent xmlns:mc="http://schemas.openxmlformats.org/markup-compatibility/2006">
          <mc:Choice xmlns:p14="http://schemas.microsoft.com/office/powerpoint/2010/main" Requires="p14">
            <p:contentPart p14:bwMode="auto" r:id="rId491">
              <p14:nvContentPartPr>
                <p14:cNvPr id="290" name="Freihand 289">
                  <a:extLst>
                    <a:ext uri="{FF2B5EF4-FFF2-40B4-BE49-F238E27FC236}">
                      <a16:creationId xmlns:a16="http://schemas.microsoft.com/office/drawing/2014/main" id="{3CC42AF2-6155-428A-9E68-C71B1CE0BFD1}"/>
                    </a:ext>
                  </a:extLst>
                </p14:cNvPr>
                <p14:cNvContentPartPr/>
                <p14:nvPr/>
              </p14:nvContentPartPr>
              <p14:xfrm>
                <a:off x="6055680" y="2848560"/>
                <a:ext cx="523440" cy="268200"/>
              </p14:xfrm>
            </p:contentPart>
          </mc:Choice>
          <mc:Fallback>
            <p:pic>
              <p:nvPicPr>
                <p:cNvPr id="290" name="Freihand 289">
                  <a:extLst>
                    <a:ext uri="{FF2B5EF4-FFF2-40B4-BE49-F238E27FC236}">
                      <a16:creationId xmlns:a16="http://schemas.microsoft.com/office/drawing/2014/main" id="{3CC42AF2-6155-428A-9E68-C71B1CE0BFD1}"/>
                    </a:ext>
                  </a:extLst>
                </p:cNvPr>
                <p:cNvPicPr/>
                <p:nvPr/>
              </p:nvPicPr>
              <p:blipFill>
                <a:blip r:embed="rId492"/>
                <a:stretch>
                  <a:fillRect/>
                </a:stretch>
              </p:blipFill>
              <p:spPr>
                <a:xfrm>
                  <a:off x="6051360" y="2844240"/>
                  <a:ext cx="532080" cy="276840"/>
                </a:xfrm>
                <a:prstGeom prst="rect">
                  <a:avLst/>
                </a:prstGeom>
              </p:spPr>
            </p:pic>
          </mc:Fallback>
        </mc:AlternateContent>
        <mc:AlternateContent xmlns:mc="http://schemas.openxmlformats.org/markup-compatibility/2006">
          <mc:Choice xmlns:p14="http://schemas.microsoft.com/office/powerpoint/2010/main" Requires="p14">
            <p:contentPart p14:bwMode="auto" r:id="rId493">
              <p14:nvContentPartPr>
                <p14:cNvPr id="291" name="Freihand 290">
                  <a:extLst>
                    <a:ext uri="{FF2B5EF4-FFF2-40B4-BE49-F238E27FC236}">
                      <a16:creationId xmlns:a16="http://schemas.microsoft.com/office/drawing/2014/main" id="{A25418C3-9F7A-4917-9F88-69422BC34969}"/>
                    </a:ext>
                  </a:extLst>
                </p14:cNvPr>
                <p14:cNvContentPartPr/>
                <p14:nvPr/>
              </p14:nvContentPartPr>
              <p14:xfrm>
                <a:off x="6700800" y="2787000"/>
                <a:ext cx="15840" cy="159480"/>
              </p14:xfrm>
            </p:contentPart>
          </mc:Choice>
          <mc:Fallback>
            <p:pic>
              <p:nvPicPr>
                <p:cNvPr id="291" name="Freihand 290">
                  <a:extLst>
                    <a:ext uri="{FF2B5EF4-FFF2-40B4-BE49-F238E27FC236}">
                      <a16:creationId xmlns:a16="http://schemas.microsoft.com/office/drawing/2014/main" id="{A25418C3-9F7A-4917-9F88-69422BC34969}"/>
                    </a:ext>
                  </a:extLst>
                </p:cNvPr>
                <p:cNvPicPr/>
                <p:nvPr/>
              </p:nvPicPr>
              <p:blipFill>
                <a:blip r:embed="rId494"/>
                <a:stretch>
                  <a:fillRect/>
                </a:stretch>
              </p:blipFill>
              <p:spPr>
                <a:xfrm>
                  <a:off x="6696480" y="2782680"/>
                  <a:ext cx="24480" cy="168120"/>
                </a:xfrm>
                <a:prstGeom prst="rect">
                  <a:avLst/>
                </a:prstGeom>
              </p:spPr>
            </p:pic>
          </mc:Fallback>
        </mc:AlternateContent>
        <mc:AlternateContent xmlns:mc="http://schemas.openxmlformats.org/markup-compatibility/2006">
          <mc:Choice xmlns:p14="http://schemas.microsoft.com/office/powerpoint/2010/main" Requires="p14">
            <p:contentPart p14:bwMode="auto" r:id="rId495">
              <p14:nvContentPartPr>
                <p14:cNvPr id="292" name="Freihand 291">
                  <a:extLst>
                    <a:ext uri="{FF2B5EF4-FFF2-40B4-BE49-F238E27FC236}">
                      <a16:creationId xmlns:a16="http://schemas.microsoft.com/office/drawing/2014/main" id="{AA12CD8C-CA85-48F1-952A-E398B387E2D6}"/>
                    </a:ext>
                  </a:extLst>
                </p14:cNvPr>
                <p14:cNvContentPartPr/>
                <p14:nvPr/>
              </p14:nvContentPartPr>
              <p14:xfrm>
                <a:off x="6744720" y="2779800"/>
                <a:ext cx="22680" cy="140400"/>
              </p14:xfrm>
            </p:contentPart>
          </mc:Choice>
          <mc:Fallback>
            <p:pic>
              <p:nvPicPr>
                <p:cNvPr id="292" name="Freihand 291">
                  <a:extLst>
                    <a:ext uri="{FF2B5EF4-FFF2-40B4-BE49-F238E27FC236}">
                      <a16:creationId xmlns:a16="http://schemas.microsoft.com/office/drawing/2014/main" id="{AA12CD8C-CA85-48F1-952A-E398B387E2D6}"/>
                    </a:ext>
                  </a:extLst>
                </p:cNvPr>
                <p:cNvPicPr/>
                <p:nvPr/>
              </p:nvPicPr>
              <p:blipFill>
                <a:blip r:embed="rId496"/>
                <a:stretch>
                  <a:fillRect/>
                </a:stretch>
              </p:blipFill>
              <p:spPr>
                <a:xfrm>
                  <a:off x="6740400" y="2775480"/>
                  <a:ext cx="31320" cy="149040"/>
                </a:xfrm>
                <a:prstGeom prst="rect">
                  <a:avLst/>
                </a:prstGeom>
              </p:spPr>
            </p:pic>
          </mc:Fallback>
        </mc:AlternateContent>
        <mc:AlternateContent xmlns:mc="http://schemas.openxmlformats.org/markup-compatibility/2006">
          <mc:Choice xmlns:p14="http://schemas.microsoft.com/office/powerpoint/2010/main" Requires="p14">
            <p:contentPart p14:bwMode="auto" r:id="rId497">
              <p14:nvContentPartPr>
                <p14:cNvPr id="293" name="Freihand 292">
                  <a:extLst>
                    <a:ext uri="{FF2B5EF4-FFF2-40B4-BE49-F238E27FC236}">
                      <a16:creationId xmlns:a16="http://schemas.microsoft.com/office/drawing/2014/main" id="{15C329C9-E4EB-4966-BF7C-A1FB8C68DE73}"/>
                    </a:ext>
                  </a:extLst>
                </p14:cNvPr>
                <p14:cNvContentPartPr/>
                <p14:nvPr/>
              </p14:nvContentPartPr>
              <p14:xfrm>
                <a:off x="6637800" y="2954040"/>
                <a:ext cx="253080" cy="44640"/>
              </p14:xfrm>
            </p:contentPart>
          </mc:Choice>
          <mc:Fallback>
            <p:pic>
              <p:nvPicPr>
                <p:cNvPr id="293" name="Freihand 292">
                  <a:extLst>
                    <a:ext uri="{FF2B5EF4-FFF2-40B4-BE49-F238E27FC236}">
                      <a16:creationId xmlns:a16="http://schemas.microsoft.com/office/drawing/2014/main" id="{15C329C9-E4EB-4966-BF7C-A1FB8C68DE73}"/>
                    </a:ext>
                  </a:extLst>
                </p:cNvPr>
                <p:cNvPicPr/>
                <p:nvPr/>
              </p:nvPicPr>
              <p:blipFill>
                <a:blip r:embed="rId498"/>
                <a:stretch>
                  <a:fillRect/>
                </a:stretch>
              </p:blipFill>
              <p:spPr>
                <a:xfrm>
                  <a:off x="6633480" y="2949720"/>
                  <a:ext cx="261720" cy="53280"/>
                </a:xfrm>
                <a:prstGeom prst="rect">
                  <a:avLst/>
                </a:prstGeom>
              </p:spPr>
            </p:pic>
          </mc:Fallback>
        </mc:AlternateContent>
        <mc:AlternateContent xmlns:mc="http://schemas.openxmlformats.org/markup-compatibility/2006">
          <mc:Choice xmlns:p14="http://schemas.microsoft.com/office/powerpoint/2010/main" Requires="p14">
            <p:contentPart p14:bwMode="auto" r:id="rId499">
              <p14:nvContentPartPr>
                <p14:cNvPr id="294" name="Freihand 293">
                  <a:extLst>
                    <a:ext uri="{FF2B5EF4-FFF2-40B4-BE49-F238E27FC236}">
                      <a16:creationId xmlns:a16="http://schemas.microsoft.com/office/drawing/2014/main" id="{AFB3808C-A2A9-4BC7-B9F3-BB94C4453BBF}"/>
                    </a:ext>
                  </a:extLst>
                </p14:cNvPr>
                <p14:cNvContentPartPr/>
                <p14:nvPr/>
              </p14:nvContentPartPr>
              <p14:xfrm>
                <a:off x="6594240" y="2702400"/>
                <a:ext cx="291240" cy="26280"/>
              </p14:xfrm>
            </p:contentPart>
          </mc:Choice>
          <mc:Fallback>
            <p:pic>
              <p:nvPicPr>
                <p:cNvPr id="294" name="Freihand 293">
                  <a:extLst>
                    <a:ext uri="{FF2B5EF4-FFF2-40B4-BE49-F238E27FC236}">
                      <a16:creationId xmlns:a16="http://schemas.microsoft.com/office/drawing/2014/main" id="{AFB3808C-A2A9-4BC7-B9F3-BB94C4453BBF}"/>
                    </a:ext>
                  </a:extLst>
                </p:cNvPr>
                <p:cNvPicPr/>
                <p:nvPr/>
              </p:nvPicPr>
              <p:blipFill>
                <a:blip r:embed="rId500"/>
                <a:stretch>
                  <a:fillRect/>
                </a:stretch>
              </p:blipFill>
              <p:spPr>
                <a:xfrm>
                  <a:off x="6589920" y="2698080"/>
                  <a:ext cx="299880" cy="34920"/>
                </a:xfrm>
                <a:prstGeom prst="rect">
                  <a:avLst/>
                </a:prstGeom>
              </p:spPr>
            </p:pic>
          </mc:Fallback>
        </mc:AlternateContent>
        <mc:AlternateContent xmlns:mc="http://schemas.openxmlformats.org/markup-compatibility/2006">
          <mc:Choice xmlns:p14="http://schemas.microsoft.com/office/powerpoint/2010/main" Requires="p14">
            <p:contentPart p14:bwMode="auto" r:id="rId501">
              <p14:nvContentPartPr>
                <p14:cNvPr id="295" name="Freihand 294">
                  <a:extLst>
                    <a:ext uri="{FF2B5EF4-FFF2-40B4-BE49-F238E27FC236}">
                      <a16:creationId xmlns:a16="http://schemas.microsoft.com/office/drawing/2014/main" id="{1E674D10-20F5-4AEC-B5A4-C4EEFBF988AD}"/>
                    </a:ext>
                  </a:extLst>
                </p14:cNvPr>
                <p14:cNvContentPartPr/>
                <p14:nvPr/>
              </p14:nvContentPartPr>
              <p14:xfrm>
                <a:off x="6514680" y="2538600"/>
                <a:ext cx="197280" cy="16920"/>
              </p14:xfrm>
            </p:contentPart>
          </mc:Choice>
          <mc:Fallback>
            <p:pic>
              <p:nvPicPr>
                <p:cNvPr id="295" name="Freihand 294">
                  <a:extLst>
                    <a:ext uri="{FF2B5EF4-FFF2-40B4-BE49-F238E27FC236}">
                      <a16:creationId xmlns:a16="http://schemas.microsoft.com/office/drawing/2014/main" id="{1E674D10-20F5-4AEC-B5A4-C4EEFBF988AD}"/>
                    </a:ext>
                  </a:extLst>
                </p:cNvPr>
                <p:cNvPicPr/>
                <p:nvPr/>
              </p:nvPicPr>
              <p:blipFill>
                <a:blip r:embed="rId502"/>
                <a:stretch>
                  <a:fillRect/>
                </a:stretch>
              </p:blipFill>
              <p:spPr>
                <a:xfrm>
                  <a:off x="6510360" y="2534280"/>
                  <a:ext cx="205920" cy="25560"/>
                </a:xfrm>
                <a:prstGeom prst="rect">
                  <a:avLst/>
                </a:prstGeom>
              </p:spPr>
            </p:pic>
          </mc:Fallback>
        </mc:AlternateContent>
        <mc:AlternateContent xmlns:mc="http://schemas.openxmlformats.org/markup-compatibility/2006">
          <mc:Choice xmlns:p14="http://schemas.microsoft.com/office/powerpoint/2010/main" Requires="p14">
            <p:contentPart p14:bwMode="auto" r:id="rId503">
              <p14:nvContentPartPr>
                <p14:cNvPr id="296" name="Freihand 295">
                  <a:extLst>
                    <a:ext uri="{FF2B5EF4-FFF2-40B4-BE49-F238E27FC236}">
                      <a16:creationId xmlns:a16="http://schemas.microsoft.com/office/drawing/2014/main" id="{0B16AE0C-DA15-47D2-A967-694993CEADFC}"/>
                    </a:ext>
                  </a:extLst>
                </p14:cNvPr>
                <p14:cNvContentPartPr/>
                <p14:nvPr/>
              </p14:nvContentPartPr>
              <p14:xfrm>
                <a:off x="5660760" y="2561640"/>
                <a:ext cx="1415520" cy="711720"/>
              </p14:xfrm>
            </p:contentPart>
          </mc:Choice>
          <mc:Fallback>
            <p:pic>
              <p:nvPicPr>
                <p:cNvPr id="296" name="Freihand 295">
                  <a:extLst>
                    <a:ext uri="{FF2B5EF4-FFF2-40B4-BE49-F238E27FC236}">
                      <a16:creationId xmlns:a16="http://schemas.microsoft.com/office/drawing/2014/main" id="{0B16AE0C-DA15-47D2-A967-694993CEADFC}"/>
                    </a:ext>
                  </a:extLst>
                </p:cNvPr>
                <p:cNvPicPr/>
                <p:nvPr/>
              </p:nvPicPr>
              <p:blipFill>
                <a:blip r:embed="rId504"/>
                <a:stretch>
                  <a:fillRect/>
                </a:stretch>
              </p:blipFill>
              <p:spPr>
                <a:xfrm>
                  <a:off x="5656440" y="2557320"/>
                  <a:ext cx="1424160" cy="720360"/>
                </a:xfrm>
                <a:prstGeom prst="rect">
                  <a:avLst/>
                </a:prstGeom>
              </p:spPr>
            </p:pic>
          </mc:Fallback>
        </mc:AlternateContent>
      </p:grpSp>
      <p:grpSp>
        <p:nvGrpSpPr>
          <p:cNvPr id="329" name="Gruppieren 328">
            <a:extLst>
              <a:ext uri="{FF2B5EF4-FFF2-40B4-BE49-F238E27FC236}">
                <a16:creationId xmlns:a16="http://schemas.microsoft.com/office/drawing/2014/main" id="{892AA2E5-2036-4C54-9376-C7E95F847AB6}"/>
              </a:ext>
            </a:extLst>
          </p:cNvPr>
          <p:cNvGrpSpPr/>
          <p:nvPr/>
        </p:nvGrpSpPr>
        <p:grpSpPr>
          <a:xfrm>
            <a:off x="7210920" y="1829400"/>
            <a:ext cx="3304080" cy="1076400"/>
            <a:chOff x="7210920" y="1829400"/>
            <a:chExt cx="3304080" cy="1076400"/>
          </a:xfrm>
        </p:grpSpPr>
        <mc:AlternateContent xmlns:mc="http://schemas.openxmlformats.org/markup-compatibility/2006">
          <mc:Choice xmlns:p14="http://schemas.microsoft.com/office/powerpoint/2010/main" Requires="p14">
            <p:contentPart p14:bwMode="auto" r:id="rId505">
              <p14:nvContentPartPr>
                <p14:cNvPr id="298" name="Freihand 297">
                  <a:extLst>
                    <a:ext uri="{FF2B5EF4-FFF2-40B4-BE49-F238E27FC236}">
                      <a16:creationId xmlns:a16="http://schemas.microsoft.com/office/drawing/2014/main" id="{54D86784-1F6B-41A4-8F18-D71CD933247D}"/>
                    </a:ext>
                  </a:extLst>
                </p14:cNvPr>
                <p14:cNvContentPartPr/>
                <p14:nvPr/>
              </p14:nvContentPartPr>
              <p14:xfrm>
                <a:off x="7210920" y="2594040"/>
                <a:ext cx="237960" cy="129240"/>
              </p14:xfrm>
            </p:contentPart>
          </mc:Choice>
          <mc:Fallback>
            <p:pic>
              <p:nvPicPr>
                <p:cNvPr id="298" name="Freihand 297">
                  <a:extLst>
                    <a:ext uri="{FF2B5EF4-FFF2-40B4-BE49-F238E27FC236}">
                      <a16:creationId xmlns:a16="http://schemas.microsoft.com/office/drawing/2014/main" id="{54D86784-1F6B-41A4-8F18-D71CD933247D}"/>
                    </a:ext>
                  </a:extLst>
                </p:cNvPr>
                <p:cNvPicPr/>
                <p:nvPr/>
              </p:nvPicPr>
              <p:blipFill>
                <a:blip r:embed="rId506"/>
                <a:stretch>
                  <a:fillRect/>
                </a:stretch>
              </p:blipFill>
              <p:spPr>
                <a:xfrm>
                  <a:off x="7206600" y="2589720"/>
                  <a:ext cx="246600" cy="137880"/>
                </a:xfrm>
                <a:prstGeom prst="rect">
                  <a:avLst/>
                </a:prstGeom>
              </p:spPr>
            </p:pic>
          </mc:Fallback>
        </mc:AlternateContent>
        <mc:AlternateContent xmlns:mc="http://schemas.openxmlformats.org/markup-compatibility/2006">
          <mc:Choice xmlns:p14="http://schemas.microsoft.com/office/powerpoint/2010/main" Requires="p14">
            <p:contentPart p14:bwMode="auto" r:id="rId507">
              <p14:nvContentPartPr>
                <p14:cNvPr id="299" name="Freihand 298">
                  <a:extLst>
                    <a:ext uri="{FF2B5EF4-FFF2-40B4-BE49-F238E27FC236}">
                      <a16:creationId xmlns:a16="http://schemas.microsoft.com/office/drawing/2014/main" id="{EE08E10A-3278-4743-8198-FCC3DC1F832D}"/>
                    </a:ext>
                  </a:extLst>
                </p14:cNvPr>
                <p14:cNvContentPartPr/>
                <p14:nvPr/>
              </p14:nvContentPartPr>
              <p14:xfrm>
                <a:off x="7387320" y="2439960"/>
                <a:ext cx="170280" cy="221400"/>
              </p14:xfrm>
            </p:contentPart>
          </mc:Choice>
          <mc:Fallback>
            <p:pic>
              <p:nvPicPr>
                <p:cNvPr id="299" name="Freihand 298">
                  <a:extLst>
                    <a:ext uri="{FF2B5EF4-FFF2-40B4-BE49-F238E27FC236}">
                      <a16:creationId xmlns:a16="http://schemas.microsoft.com/office/drawing/2014/main" id="{EE08E10A-3278-4743-8198-FCC3DC1F832D}"/>
                    </a:ext>
                  </a:extLst>
                </p:cNvPr>
                <p:cNvPicPr/>
                <p:nvPr/>
              </p:nvPicPr>
              <p:blipFill>
                <a:blip r:embed="rId508"/>
                <a:stretch>
                  <a:fillRect/>
                </a:stretch>
              </p:blipFill>
              <p:spPr>
                <a:xfrm>
                  <a:off x="7383000" y="2435640"/>
                  <a:ext cx="178920" cy="230040"/>
                </a:xfrm>
                <a:prstGeom prst="rect">
                  <a:avLst/>
                </a:prstGeom>
              </p:spPr>
            </p:pic>
          </mc:Fallback>
        </mc:AlternateContent>
        <mc:AlternateContent xmlns:mc="http://schemas.openxmlformats.org/markup-compatibility/2006">
          <mc:Choice xmlns:p14="http://schemas.microsoft.com/office/powerpoint/2010/main" Requires="p14">
            <p:contentPart p14:bwMode="auto" r:id="rId509">
              <p14:nvContentPartPr>
                <p14:cNvPr id="300" name="Freihand 299">
                  <a:extLst>
                    <a:ext uri="{FF2B5EF4-FFF2-40B4-BE49-F238E27FC236}">
                      <a16:creationId xmlns:a16="http://schemas.microsoft.com/office/drawing/2014/main" id="{C19E197A-C079-4280-8E45-91C539A37DCE}"/>
                    </a:ext>
                  </a:extLst>
                </p14:cNvPr>
                <p14:cNvContentPartPr/>
                <p14:nvPr/>
              </p14:nvContentPartPr>
              <p14:xfrm>
                <a:off x="7798800" y="2260680"/>
                <a:ext cx="50400" cy="173880"/>
              </p14:xfrm>
            </p:contentPart>
          </mc:Choice>
          <mc:Fallback>
            <p:pic>
              <p:nvPicPr>
                <p:cNvPr id="300" name="Freihand 299">
                  <a:extLst>
                    <a:ext uri="{FF2B5EF4-FFF2-40B4-BE49-F238E27FC236}">
                      <a16:creationId xmlns:a16="http://schemas.microsoft.com/office/drawing/2014/main" id="{C19E197A-C079-4280-8E45-91C539A37DCE}"/>
                    </a:ext>
                  </a:extLst>
                </p:cNvPr>
                <p:cNvPicPr/>
                <p:nvPr/>
              </p:nvPicPr>
              <p:blipFill>
                <a:blip r:embed="rId510"/>
                <a:stretch>
                  <a:fillRect/>
                </a:stretch>
              </p:blipFill>
              <p:spPr>
                <a:xfrm>
                  <a:off x="7794480" y="2256360"/>
                  <a:ext cx="59040" cy="182520"/>
                </a:xfrm>
                <a:prstGeom prst="rect">
                  <a:avLst/>
                </a:prstGeom>
              </p:spPr>
            </p:pic>
          </mc:Fallback>
        </mc:AlternateContent>
        <mc:AlternateContent xmlns:mc="http://schemas.openxmlformats.org/markup-compatibility/2006">
          <mc:Choice xmlns:p14="http://schemas.microsoft.com/office/powerpoint/2010/main" Requires="p14">
            <p:contentPart p14:bwMode="auto" r:id="rId511">
              <p14:nvContentPartPr>
                <p14:cNvPr id="301" name="Freihand 300">
                  <a:extLst>
                    <a:ext uri="{FF2B5EF4-FFF2-40B4-BE49-F238E27FC236}">
                      <a16:creationId xmlns:a16="http://schemas.microsoft.com/office/drawing/2014/main" id="{E45045D9-97F3-41B9-9399-33DFFE0F931E}"/>
                    </a:ext>
                  </a:extLst>
                </p14:cNvPr>
                <p14:cNvContentPartPr/>
                <p14:nvPr/>
              </p14:nvContentPartPr>
              <p14:xfrm>
                <a:off x="7675680" y="2256360"/>
                <a:ext cx="177120" cy="155880"/>
              </p14:xfrm>
            </p:contentPart>
          </mc:Choice>
          <mc:Fallback>
            <p:pic>
              <p:nvPicPr>
                <p:cNvPr id="301" name="Freihand 300">
                  <a:extLst>
                    <a:ext uri="{FF2B5EF4-FFF2-40B4-BE49-F238E27FC236}">
                      <a16:creationId xmlns:a16="http://schemas.microsoft.com/office/drawing/2014/main" id="{E45045D9-97F3-41B9-9399-33DFFE0F931E}"/>
                    </a:ext>
                  </a:extLst>
                </p:cNvPr>
                <p:cNvPicPr/>
                <p:nvPr/>
              </p:nvPicPr>
              <p:blipFill>
                <a:blip r:embed="rId512"/>
                <a:stretch>
                  <a:fillRect/>
                </a:stretch>
              </p:blipFill>
              <p:spPr>
                <a:xfrm>
                  <a:off x="7671360" y="2252040"/>
                  <a:ext cx="185760" cy="164520"/>
                </a:xfrm>
                <a:prstGeom prst="rect">
                  <a:avLst/>
                </a:prstGeom>
              </p:spPr>
            </p:pic>
          </mc:Fallback>
        </mc:AlternateContent>
        <mc:AlternateContent xmlns:mc="http://schemas.openxmlformats.org/markup-compatibility/2006">
          <mc:Choice xmlns:p14="http://schemas.microsoft.com/office/powerpoint/2010/main" Requires="p14">
            <p:contentPart p14:bwMode="auto" r:id="rId513">
              <p14:nvContentPartPr>
                <p14:cNvPr id="302" name="Freihand 301">
                  <a:extLst>
                    <a:ext uri="{FF2B5EF4-FFF2-40B4-BE49-F238E27FC236}">
                      <a16:creationId xmlns:a16="http://schemas.microsoft.com/office/drawing/2014/main" id="{B51D019C-6D5D-4FD4-A709-B47445515A00}"/>
                    </a:ext>
                  </a:extLst>
                </p14:cNvPr>
                <p14:cNvContentPartPr/>
                <p14:nvPr/>
              </p14:nvContentPartPr>
              <p14:xfrm>
                <a:off x="7902120" y="2231520"/>
                <a:ext cx="120600" cy="129600"/>
              </p14:xfrm>
            </p:contentPart>
          </mc:Choice>
          <mc:Fallback>
            <p:pic>
              <p:nvPicPr>
                <p:cNvPr id="302" name="Freihand 301">
                  <a:extLst>
                    <a:ext uri="{FF2B5EF4-FFF2-40B4-BE49-F238E27FC236}">
                      <a16:creationId xmlns:a16="http://schemas.microsoft.com/office/drawing/2014/main" id="{B51D019C-6D5D-4FD4-A709-B47445515A00}"/>
                    </a:ext>
                  </a:extLst>
                </p:cNvPr>
                <p:cNvPicPr/>
                <p:nvPr/>
              </p:nvPicPr>
              <p:blipFill>
                <a:blip r:embed="rId514"/>
                <a:stretch>
                  <a:fillRect/>
                </a:stretch>
              </p:blipFill>
              <p:spPr>
                <a:xfrm>
                  <a:off x="7897800" y="2227200"/>
                  <a:ext cx="129240" cy="138240"/>
                </a:xfrm>
                <a:prstGeom prst="rect">
                  <a:avLst/>
                </a:prstGeom>
              </p:spPr>
            </p:pic>
          </mc:Fallback>
        </mc:AlternateContent>
        <mc:AlternateContent xmlns:mc="http://schemas.openxmlformats.org/markup-compatibility/2006">
          <mc:Choice xmlns:p14="http://schemas.microsoft.com/office/powerpoint/2010/main" Requires="p14">
            <p:contentPart p14:bwMode="auto" r:id="rId515">
              <p14:nvContentPartPr>
                <p14:cNvPr id="303" name="Freihand 302">
                  <a:extLst>
                    <a:ext uri="{FF2B5EF4-FFF2-40B4-BE49-F238E27FC236}">
                      <a16:creationId xmlns:a16="http://schemas.microsoft.com/office/drawing/2014/main" id="{3939CD24-8F44-46D8-AF24-0F09B1191901}"/>
                    </a:ext>
                  </a:extLst>
                </p14:cNvPr>
                <p14:cNvContentPartPr/>
                <p14:nvPr/>
              </p14:nvContentPartPr>
              <p14:xfrm>
                <a:off x="8071680" y="2078520"/>
                <a:ext cx="233280" cy="200160"/>
              </p14:xfrm>
            </p:contentPart>
          </mc:Choice>
          <mc:Fallback>
            <p:pic>
              <p:nvPicPr>
                <p:cNvPr id="303" name="Freihand 302">
                  <a:extLst>
                    <a:ext uri="{FF2B5EF4-FFF2-40B4-BE49-F238E27FC236}">
                      <a16:creationId xmlns:a16="http://schemas.microsoft.com/office/drawing/2014/main" id="{3939CD24-8F44-46D8-AF24-0F09B1191901}"/>
                    </a:ext>
                  </a:extLst>
                </p:cNvPr>
                <p:cNvPicPr/>
                <p:nvPr/>
              </p:nvPicPr>
              <p:blipFill>
                <a:blip r:embed="rId516"/>
                <a:stretch>
                  <a:fillRect/>
                </a:stretch>
              </p:blipFill>
              <p:spPr>
                <a:xfrm>
                  <a:off x="8067360" y="2074200"/>
                  <a:ext cx="241920" cy="208800"/>
                </a:xfrm>
                <a:prstGeom prst="rect">
                  <a:avLst/>
                </a:prstGeom>
              </p:spPr>
            </p:pic>
          </mc:Fallback>
        </mc:AlternateContent>
        <mc:AlternateContent xmlns:mc="http://schemas.openxmlformats.org/markup-compatibility/2006">
          <mc:Choice xmlns:p14="http://schemas.microsoft.com/office/powerpoint/2010/main" Requires="p14">
            <p:contentPart p14:bwMode="auto" r:id="rId517">
              <p14:nvContentPartPr>
                <p14:cNvPr id="304" name="Freihand 303">
                  <a:extLst>
                    <a:ext uri="{FF2B5EF4-FFF2-40B4-BE49-F238E27FC236}">
                      <a16:creationId xmlns:a16="http://schemas.microsoft.com/office/drawing/2014/main" id="{52CD7D6E-5A6E-40C6-A8D5-DBFCDEFB7753}"/>
                    </a:ext>
                  </a:extLst>
                </p14:cNvPr>
                <p14:cNvContentPartPr/>
                <p14:nvPr/>
              </p14:nvContentPartPr>
              <p14:xfrm>
                <a:off x="8240160" y="2032800"/>
                <a:ext cx="85320" cy="31680"/>
              </p14:xfrm>
            </p:contentPart>
          </mc:Choice>
          <mc:Fallback>
            <p:pic>
              <p:nvPicPr>
                <p:cNvPr id="304" name="Freihand 303">
                  <a:extLst>
                    <a:ext uri="{FF2B5EF4-FFF2-40B4-BE49-F238E27FC236}">
                      <a16:creationId xmlns:a16="http://schemas.microsoft.com/office/drawing/2014/main" id="{52CD7D6E-5A6E-40C6-A8D5-DBFCDEFB7753}"/>
                    </a:ext>
                  </a:extLst>
                </p:cNvPr>
                <p:cNvPicPr/>
                <p:nvPr/>
              </p:nvPicPr>
              <p:blipFill>
                <a:blip r:embed="rId518"/>
                <a:stretch>
                  <a:fillRect/>
                </a:stretch>
              </p:blipFill>
              <p:spPr>
                <a:xfrm>
                  <a:off x="8235840" y="2028480"/>
                  <a:ext cx="93960" cy="40320"/>
                </a:xfrm>
                <a:prstGeom prst="rect">
                  <a:avLst/>
                </a:prstGeom>
              </p:spPr>
            </p:pic>
          </mc:Fallback>
        </mc:AlternateContent>
        <mc:AlternateContent xmlns:mc="http://schemas.openxmlformats.org/markup-compatibility/2006">
          <mc:Choice xmlns:p14="http://schemas.microsoft.com/office/powerpoint/2010/main" Requires="p14">
            <p:contentPart p14:bwMode="auto" r:id="rId519">
              <p14:nvContentPartPr>
                <p14:cNvPr id="305" name="Freihand 304">
                  <a:extLst>
                    <a:ext uri="{FF2B5EF4-FFF2-40B4-BE49-F238E27FC236}">
                      <a16:creationId xmlns:a16="http://schemas.microsoft.com/office/drawing/2014/main" id="{4B1CBA50-DC04-4C15-A6F1-0325E31D6907}"/>
                    </a:ext>
                  </a:extLst>
                </p14:cNvPr>
                <p14:cNvContentPartPr/>
                <p14:nvPr/>
              </p14:nvContentPartPr>
              <p14:xfrm>
                <a:off x="8306760" y="2050440"/>
                <a:ext cx="90360" cy="133200"/>
              </p14:xfrm>
            </p:contentPart>
          </mc:Choice>
          <mc:Fallback>
            <p:pic>
              <p:nvPicPr>
                <p:cNvPr id="305" name="Freihand 304">
                  <a:extLst>
                    <a:ext uri="{FF2B5EF4-FFF2-40B4-BE49-F238E27FC236}">
                      <a16:creationId xmlns:a16="http://schemas.microsoft.com/office/drawing/2014/main" id="{4B1CBA50-DC04-4C15-A6F1-0325E31D6907}"/>
                    </a:ext>
                  </a:extLst>
                </p:cNvPr>
                <p:cNvPicPr/>
                <p:nvPr/>
              </p:nvPicPr>
              <p:blipFill>
                <a:blip r:embed="rId520"/>
                <a:stretch>
                  <a:fillRect/>
                </a:stretch>
              </p:blipFill>
              <p:spPr>
                <a:xfrm>
                  <a:off x="8302440" y="2046120"/>
                  <a:ext cx="99000" cy="141840"/>
                </a:xfrm>
                <a:prstGeom prst="rect">
                  <a:avLst/>
                </a:prstGeom>
              </p:spPr>
            </p:pic>
          </mc:Fallback>
        </mc:AlternateContent>
        <mc:AlternateContent xmlns:mc="http://schemas.openxmlformats.org/markup-compatibility/2006">
          <mc:Choice xmlns:p14="http://schemas.microsoft.com/office/powerpoint/2010/main" Requires="p14">
            <p:contentPart p14:bwMode="auto" r:id="rId521">
              <p14:nvContentPartPr>
                <p14:cNvPr id="306" name="Freihand 305">
                  <a:extLst>
                    <a:ext uri="{FF2B5EF4-FFF2-40B4-BE49-F238E27FC236}">
                      <a16:creationId xmlns:a16="http://schemas.microsoft.com/office/drawing/2014/main" id="{31015E3A-B5F8-4970-9281-538BB49D8888}"/>
                    </a:ext>
                  </a:extLst>
                </p14:cNvPr>
                <p14:cNvContentPartPr/>
                <p14:nvPr/>
              </p14:nvContentPartPr>
              <p14:xfrm>
                <a:off x="8405040" y="1938840"/>
                <a:ext cx="154080" cy="159120"/>
              </p14:xfrm>
            </p:contentPart>
          </mc:Choice>
          <mc:Fallback>
            <p:pic>
              <p:nvPicPr>
                <p:cNvPr id="306" name="Freihand 305">
                  <a:extLst>
                    <a:ext uri="{FF2B5EF4-FFF2-40B4-BE49-F238E27FC236}">
                      <a16:creationId xmlns:a16="http://schemas.microsoft.com/office/drawing/2014/main" id="{31015E3A-B5F8-4970-9281-538BB49D8888}"/>
                    </a:ext>
                  </a:extLst>
                </p:cNvPr>
                <p:cNvPicPr/>
                <p:nvPr/>
              </p:nvPicPr>
              <p:blipFill>
                <a:blip r:embed="rId522"/>
                <a:stretch>
                  <a:fillRect/>
                </a:stretch>
              </p:blipFill>
              <p:spPr>
                <a:xfrm>
                  <a:off x="8400720" y="1934520"/>
                  <a:ext cx="162720" cy="167760"/>
                </a:xfrm>
                <a:prstGeom prst="rect">
                  <a:avLst/>
                </a:prstGeom>
              </p:spPr>
            </p:pic>
          </mc:Fallback>
        </mc:AlternateContent>
        <mc:AlternateContent xmlns:mc="http://schemas.openxmlformats.org/markup-compatibility/2006">
          <mc:Choice xmlns:p14="http://schemas.microsoft.com/office/powerpoint/2010/main" Requires="p14">
            <p:contentPart p14:bwMode="auto" r:id="rId523">
              <p14:nvContentPartPr>
                <p14:cNvPr id="307" name="Freihand 306">
                  <a:extLst>
                    <a:ext uri="{FF2B5EF4-FFF2-40B4-BE49-F238E27FC236}">
                      <a16:creationId xmlns:a16="http://schemas.microsoft.com/office/drawing/2014/main" id="{38724749-BE07-4D6C-AD22-B3531E65A777}"/>
                    </a:ext>
                  </a:extLst>
                </p14:cNvPr>
                <p14:cNvContentPartPr/>
                <p14:nvPr/>
              </p14:nvContentPartPr>
              <p14:xfrm>
                <a:off x="8583960" y="1929840"/>
                <a:ext cx="222120" cy="104400"/>
              </p14:xfrm>
            </p:contentPart>
          </mc:Choice>
          <mc:Fallback>
            <p:pic>
              <p:nvPicPr>
                <p:cNvPr id="307" name="Freihand 306">
                  <a:extLst>
                    <a:ext uri="{FF2B5EF4-FFF2-40B4-BE49-F238E27FC236}">
                      <a16:creationId xmlns:a16="http://schemas.microsoft.com/office/drawing/2014/main" id="{38724749-BE07-4D6C-AD22-B3531E65A777}"/>
                    </a:ext>
                  </a:extLst>
                </p:cNvPr>
                <p:cNvPicPr/>
                <p:nvPr/>
              </p:nvPicPr>
              <p:blipFill>
                <a:blip r:embed="rId524"/>
                <a:stretch>
                  <a:fillRect/>
                </a:stretch>
              </p:blipFill>
              <p:spPr>
                <a:xfrm>
                  <a:off x="8579640" y="1925520"/>
                  <a:ext cx="230760" cy="113040"/>
                </a:xfrm>
                <a:prstGeom prst="rect">
                  <a:avLst/>
                </a:prstGeom>
              </p:spPr>
            </p:pic>
          </mc:Fallback>
        </mc:AlternateContent>
        <mc:AlternateContent xmlns:mc="http://schemas.openxmlformats.org/markup-compatibility/2006">
          <mc:Choice xmlns:p14="http://schemas.microsoft.com/office/powerpoint/2010/main" Requires="p14">
            <p:contentPart p14:bwMode="auto" r:id="rId525">
              <p14:nvContentPartPr>
                <p14:cNvPr id="308" name="Freihand 307">
                  <a:extLst>
                    <a:ext uri="{FF2B5EF4-FFF2-40B4-BE49-F238E27FC236}">
                      <a16:creationId xmlns:a16="http://schemas.microsoft.com/office/drawing/2014/main" id="{C835FBB9-A466-4F9E-AEC2-FF86799DBC99}"/>
                    </a:ext>
                  </a:extLst>
                </p14:cNvPr>
                <p14:cNvContentPartPr/>
                <p14:nvPr/>
              </p14:nvContentPartPr>
              <p14:xfrm>
                <a:off x="8798880" y="1920120"/>
                <a:ext cx="114480" cy="269280"/>
              </p14:xfrm>
            </p:contentPart>
          </mc:Choice>
          <mc:Fallback>
            <p:pic>
              <p:nvPicPr>
                <p:cNvPr id="308" name="Freihand 307">
                  <a:extLst>
                    <a:ext uri="{FF2B5EF4-FFF2-40B4-BE49-F238E27FC236}">
                      <a16:creationId xmlns:a16="http://schemas.microsoft.com/office/drawing/2014/main" id="{C835FBB9-A466-4F9E-AEC2-FF86799DBC99}"/>
                    </a:ext>
                  </a:extLst>
                </p:cNvPr>
                <p:cNvPicPr/>
                <p:nvPr/>
              </p:nvPicPr>
              <p:blipFill>
                <a:blip r:embed="rId526"/>
                <a:stretch>
                  <a:fillRect/>
                </a:stretch>
              </p:blipFill>
              <p:spPr>
                <a:xfrm>
                  <a:off x="8794560" y="1915800"/>
                  <a:ext cx="123120" cy="277920"/>
                </a:xfrm>
                <a:prstGeom prst="rect">
                  <a:avLst/>
                </a:prstGeom>
              </p:spPr>
            </p:pic>
          </mc:Fallback>
        </mc:AlternateContent>
        <mc:AlternateContent xmlns:mc="http://schemas.openxmlformats.org/markup-compatibility/2006">
          <mc:Choice xmlns:p14="http://schemas.microsoft.com/office/powerpoint/2010/main" Requires="p14">
            <p:contentPart p14:bwMode="auto" r:id="rId527">
              <p14:nvContentPartPr>
                <p14:cNvPr id="309" name="Freihand 308">
                  <a:extLst>
                    <a:ext uri="{FF2B5EF4-FFF2-40B4-BE49-F238E27FC236}">
                      <a16:creationId xmlns:a16="http://schemas.microsoft.com/office/drawing/2014/main" id="{E279DF6A-00EA-47D5-8274-1764BC119C93}"/>
                    </a:ext>
                  </a:extLst>
                </p14:cNvPr>
                <p14:cNvContentPartPr/>
                <p14:nvPr/>
              </p14:nvContentPartPr>
              <p14:xfrm>
                <a:off x="9011640" y="1829400"/>
                <a:ext cx="73440" cy="144000"/>
              </p14:xfrm>
            </p:contentPart>
          </mc:Choice>
          <mc:Fallback>
            <p:pic>
              <p:nvPicPr>
                <p:cNvPr id="309" name="Freihand 308">
                  <a:extLst>
                    <a:ext uri="{FF2B5EF4-FFF2-40B4-BE49-F238E27FC236}">
                      <a16:creationId xmlns:a16="http://schemas.microsoft.com/office/drawing/2014/main" id="{E279DF6A-00EA-47D5-8274-1764BC119C93}"/>
                    </a:ext>
                  </a:extLst>
                </p:cNvPr>
                <p:cNvPicPr/>
                <p:nvPr/>
              </p:nvPicPr>
              <p:blipFill>
                <a:blip r:embed="rId528"/>
                <a:stretch>
                  <a:fillRect/>
                </a:stretch>
              </p:blipFill>
              <p:spPr>
                <a:xfrm>
                  <a:off x="9007320" y="1825080"/>
                  <a:ext cx="82080" cy="152640"/>
                </a:xfrm>
                <a:prstGeom prst="rect">
                  <a:avLst/>
                </a:prstGeom>
              </p:spPr>
            </p:pic>
          </mc:Fallback>
        </mc:AlternateContent>
        <mc:AlternateContent xmlns:mc="http://schemas.openxmlformats.org/markup-compatibility/2006">
          <mc:Choice xmlns:p14="http://schemas.microsoft.com/office/powerpoint/2010/main" Requires="p14">
            <p:contentPart p14:bwMode="auto" r:id="rId529">
              <p14:nvContentPartPr>
                <p14:cNvPr id="310" name="Freihand 309">
                  <a:extLst>
                    <a:ext uri="{FF2B5EF4-FFF2-40B4-BE49-F238E27FC236}">
                      <a16:creationId xmlns:a16="http://schemas.microsoft.com/office/drawing/2014/main" id="{D7F546E8-F57D-487E-8CAE-DB548D4A820A}"/>
                    </a:ext>
                  </a:extLst>
                </p14:cNvPr>
                <p14:cNvContentPartPr/>
                <p14:nvPr/>
              </p14:nvContentPartPr>
              <p14:xfrm>
                <a:off x="8994000" y="1829760"/>
                <a:ext cx="135000" cy="53280"/>
              </p14:xfrm>
            </p:contentPart>
          </mc:Choice>
          <mc:Fallback>
            <p:pic>
              <p:nvPicPr>
                <p:cNvPr id="310" name="Freihand 309">
                  <a:extLst>
                    <a:ext uri="{FF2B5EF4-FFF2-40B4-BE49-F238E27FC236}">
                      <a16:creationId xmlns:a16="http://schemas.microsoft.com/office/drawing/2014/main" id="{D7F546E8-F57D-487E-8CAE-DB548D4A820A}"/>
                    </a:ext>
                  </a:extLst>
                </p:cNvPr>
                <p:cNvPicPr/>
                <p:nvPr/>
              </p:nvPicPr>
              <p:blipFill>
                <a:blip r:embed="rId530"/>
                <a:stretch>
                  <a:fillRect/>
                </a:stretch>
              </p:blipFill>
              <p:spPr>
                <a:xfrm>
                  <a:off x="8989680" y="1825440"/>
                  <a:ext cx="143640" cy="61920"/>
                </a:xfrm>
                <a:prstGeom prst="rect">
                  <a:avLst/>
                </a:prstGeom>
              </p:spPr>
            </p:pic>
          </mc:Fallback>
        </mc:AlternateContent>
        <mc:AlternateContent xmlns:mc="http://schemas.openxmlformats.org/markup-compatibility/2006">
          <mc:Choice xmlns:p14="http://schemas.microsoft.com/office/powerpoint/2010/main" Requires="p14">
            <p:contentPart p14:bwMode="auto" r:id="rId531">
              <p14:nvContentPartPr>
                <p14:cNvPr id="311" name="Freihand 310">
                  <a:extLst>
                    <a:ext uri="{FF2B5EF4-FFF2-40B4-BE49-F238E27FC236}">
                      <a16:creationId xmlns:a16="http://schemas.microsoft.com/office/drawing/2014/main" id="{F9616332-531A-4C20-B1ED-314013B72E88}"/>
                    </a:ext>
                  </a:extLst>
                </p14:cNvPr>
                <p14:cNvContentPartPr/>
                <p14:nvPr/>
              </p14:nvContentPartPr>
              <p14:xfrm>
                <a:off x="7901400" y="2603760"/>
                <a:ext cx="68040" cy="104760"/>
              </p14:xfrm>
            </p:contentPart>
          </mc:Choice>
          <mc:Fallback>
            <p:pic>
              <p:nvPicPr>
                <p:cNvPr id="311" name="Freihand 310">
                  <a:extLst>
                    <a:ext uri="{FF2B5EF4-FFF2-40B4-BE49-F238E27FC236}">
                      <a16:creationId xmlns:a16="http://schemas.microsoft.com/office/drawing/2014/main" id="{F9616332-531A-4C20-B1ED-314013B72E88}"/>
                    </a:ext>
                  </a:extLst>
                </p:cNvPr>
                <p:cNvPicPr/>
                <p:nvPr/>
              </p:nvPicPr>
              <p:blipFill>
                <a:blip r:embed="rId532"/>
                <a:stretch>
                  <a:fillRect/>
                </a:stretch>
              </p:blipFill>
              <p:spPr>
                <a:xfrm>
                  <a:off x="7897080" y="2599440"/>
                  <a:ext cx="76680" cy="113400"/>
                </a:xfrm>
                <a:prstGeom prst="rect">
                  <a:avLst/>
                </a:prstGeom>
              </p:spPr>
            </p:pic>
          </mc:Fallback>
        </mc:AlternateContent>
        <mc:AlternateContent xmlns:mc="http://schemas.openxmlformats.org/markup-compatibility/2006">
          <mc:Choice xmlns:p14="http://schemas.microsoft.com/office/powerpoint/2010/main" Requires="p14">
            <p:contentPart p14:bwMode="auto" r:id="rId533">
              <p14:nvContentPartPr>
                <p14:cNvPr id="312" name="Freihand 311">
                  <a:extLst>
                    <a:ext uri="{FF2B5EF4-FFF2-40B4-BE49-F238E27FC236}">
                      <a16:creationId xmlns:a16="http://schemas.microsoft.com/office/drawing/2014/main" id="{AAC52F59-F6B3-4FAA-87CE-715FC6A3CB87}"/>
                    </a:ext>
                  </a:extLst>
                </p14:cNvPr>
                <p14:cNvContentPartPr/>
                <p14:nvPr/>
              </p14:nvContentPartPr>
              <p14:xfrm>
                <a:off x="7779000" y="2528160"/>
                <a:ext cx="213480" cy="236520"/>
              </p14:xfrm>
            </p:contentPart>
          </mc:Choice>
          <mc:Fallback>
            <p:pic>
              <p:nvPicPr>
                <p:cNvPr id="312" name="Freihand 311">
                  <a:extLst>
                    <a:ext uri="{FF2B5EF4-FFF2-40B4-BE49-F238E27FC236}">
                      <a16:creationId xmlns:a16="http://schemas.microsoft.com/office/drawing/2014/main" id="{AAC52F59-F6B3-4FAA-87CE-715FC6A3CB87}"/>
                    </a:ext>
                  </a:extLst>
                </p:cNvPr>
                <p:cNvPicPr/>
                <p:nvPr/>
              </p:nvPicPr>
              <p:blipFill>
                <a:blip r:embed="rId534"/>
                <a:stretch>
                  <a:fillRect/>
                </a:stretch>
              </p:blipFill>
              <p:spPr>
                <a:xfrm>
                  <a:off x="7774680" y="2523840"/>
                  <a:ext cx="222120" cy="245160"/>
                </a:xfrm>
                <a:prstGeom prst="rect">
                  <a:avLst/>
                </a:prstGeom>
              </p:spPr>
            </p:pic>
          </mc:Fallback>
        </mc:AlternateContent>
        <mc:AlternateContent xmlns:mc="http://schemas.openxmlformats.org/markup-compatibility/2006">
          <mc:Choice xmlns:p14="http://schemas.microsoft.com/office/powerpoint/2010/main" Requires="p14">
            <p:contentPart p14:bwMode="auto" r:id="rId535">
              <p14:nvContentPartPr>
                <p14:cNvPr id="313" name="Freihand 312">
                  <a:extLst>
                    <a:ext uri="{FF2B5EF4-FFF2-40B4-BE49-F238E27FC236}">
                      <a16:creationId xmlns:a16="http://schemas.microsoft.com/office/drawing/2014/main" id="{92B476A2-0B31-4F27-B313-33261BDD8891}"/>
                    </a:ext>
                  </a:extLst>
                </p14:cNvPr>
                <p14:cNvContentPartPr/>
                <p14:nvPr/>
              </p14:nvContentPartPr>
              <p14:xfrm>
                <a:off x="8050080" y="2580000"/>
                <a:ext cx="79560" cy="105840"/>
              </p14:xfrm>
            </p:contentPart>
          </mc:Choice>
          <mc:Fallback>
            <p:pic>
              <p:nvPicPr>
                <p:cNvPr id="313" name="Freihand 312">
                  <a:extLst>
                    <a:ext uri="{FF2B5EF4-FFF2-40B4-BE49-F238E27FC236}">
                      <a16:creationId xmlns:a16="http://schemas.microsoft.com/office/drawing/2014/main" id="{92B476A2-0B31-4F27-B313-33261BDD8891}"/>
                    </a:ext>
                  </a:extLst>
                </p:cNvPr>
                <p:cNvPicPr/>
                <p:nvPr/>
              </p:nvPicPr>
              <p:blipFill>
                <a:blip r:embed="rId536"/>
                <a:stretch>
                  <a:fillRect/>
                </a:stretch>
              </p:blipFill>
              <p:spPr>
                <a:xfrm>
                  <a:off x="8045760" y="2575680"/>
                  <a:ext cx="88200" cy="114480"/>
                </a:xfrm>
                <a:prstGeom prst="rect">
                  <a:avLst/>
                </a:prstGeom>
              </p:spPr>
            </p:pic>
          </mc:Fallback>
        </mc:AlternateContent>
        <mc:AlternateContent xmlns:mc="http://schemas.openxmlformats.org/markup-compatibility/2006">
          <mc:Choice xmlns:p14="http://schemas.microsoft.com/office/powerpoint/2010/main" Requires="p14">
            <p:contentPart p14:bwMode="auto" r:id="rId537">
              <p14:nvContentPartPr>
                <p14:cNvPr id="314" name="Freihand 313">
                  <a:extLst>
                    <a:ext uri="{FF2B5EF4-FFF2-40B4-BE49-F238E27FC236}">
                      <a16:creationId xmlns:a16="http://schemas.microsoft.com/office/drawing/2014/main" id="{DFC29E97-410E-4061-BD20-F054AF18C03A}"/>
                    </a:ext>
                  </a:extLst>
                </p14:cNvPr>
                <p14:cNvContentPartPr/>
                <p14:nvPr/>
              </p14:nvContentPartPr>
              <p14:xfrm>
                <a:off x="8184720" y="2425200"/>
                <a:ext cx="101880" cy="155880"/>
              </p14:xfrm>
            </p:contentPart>
          </mc:Choice>
          <mc:Fallback>
            <p:pic>
              <p:nvPicPr>
                <p:cNvPr id="314" name="Freihand 313">
                  <a:extLst>
                    <a:ext uri="{FF2B5EF4-FFF2-40B4-BE49-F238E27FC236}">
                      <a16:creationId xmlns:a16="http://schemas.microsoft.com/office/drawing/2014/main" id="{DFC29E97-410E-4061-BD20-F054AF18C03A}"/>
                    </a:ext>
                  </a:extLst>
                </p:cNvPr>
                <p:cNvPicPr/>
                <p:nvPr/>
              </p:nvPicPr>
              <p:blipFill>
                <a:blip r:embed="rId538"/>
                <a:stretch>
                  <a:fillRect/>
                </a:stretch>
              </p:blipFill>
              <p:spPr>
                <a:xfrm>
                  <a:off x="8180400" y="2420880"/>
                  <a:ext cx="110520" cy="164520"/>
                </a:xfrm>
                <a:prstGeom prst="rect">
                  <a:avLst/>
                </a:prstGeom>
              </p:spPr>
            </p:pic>
          </mc:Fallback>
        </mc:AlternateContent>
        <mc:AlternateContent xmlns:mc="http://schemas.openxmlformats.org/markup-compatibility/2006">
          <mc:Choice xmlns:p14="http://schemas.microsoft.com/office/powerpoint/2010/main" Requires="p14">
            <p:contentPart p14:bwMode="auto" r:id="rId539">
              <p14:nvContentPartPr>
                <p14:cNvPr id="315" name="Freihand 314">
                  <a:extLst>
                    <a:ext uri="{FF2B5EF4-FFF2-40B4-BE49-F238E27FC236}">
                      <a16:creationId xmlns:a16="http://schemas.microsoft.com/office/drawing/2014/main" id="{32AE061D-2BB6-4D17-BF69-A860D5DA72E6}"/>
                    </a:ext>
                  </a:extLst>
                </p14:cNvPr>
                <p14:cNvContentPartPr/>
                <p14:nvPr/>
              </p14:nvContentPartPr>
              <p14:xfrm>
                <a:off x="8335920" y="2489640"/>
                <a:ext cx="360" cy="360"/>
              </p14:xfrm>
            </p:contentPart>
          </mc:Choice>
          <mc:Fallback>
            <p:pic>
              <p:nvPicPr>
                <p:cNvPr id="315" name="Freihand 314">
                  <a:extLst>
                    <a:ext uri="{FF2B5EF4-FFF2-40B4-BE49-F238E27FC236}">
                      <a16:creationId xmlns:a16="http://schemas.microsoft.com/office/drawing/2014/main" id="{32AE061D-2BB6-4D17-BF69-A860D5DA72E6}"/>
                    </a:ext>
                  </a:extLst>
                </p:cNvPr>
                <p:cNvPicPr/>
                <p:nvPr/>
              </p:nvPicPr>
              <p:blipFill>
                <a:blip r:embed="rId210"/>
                <a:stretch>
                  <a:fillRect/>
                </a:stretch>
              </p:blipFill>
              <p:spPr>
                <a:xfrm>
                  <a:off x="8331600" y="2485320"/>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540">
              <p14:nvContentPartPr>
                <p14:cNvPr id="316" name="Freihand 315">
                  <a:extLst>
                    <a:ext uri="{FF2B5EF4-FFF2-40B4-BE49-F238E27FC236}">
                      <a16:creationId xmlns:a16="http://schemas.microsoft.com/office/drawing/2014/main" id="{388F6304-A451-411D-9B5E-D1613B3B105F}"/>
                    </a:ext>
                  </a:extLst>
                </p14:cNvPr>
                <p14:cNvContentPartPr/>
                <p14:nvPr/>
              </p14:nvContentPartPr>
              <p14:xfrm>
                <a:off x="8308560" y="2422320"/>
                <a:ext cx="172440" cy="141480"/>
              </p14:xfrm>
            </p:contentPart>
          </mc:Choice>
          <mc:Fallback>
            <p:pic>
              <p:nvPicPr>
                <p:cNvPr id="316" name="Freihand 315">
                  <a:extLst>
                    <a:ext uri="{FF2B5EF4-FFF2-40B4-BE49-F238E27FC236}">
                      <a16:creationId xmlns:a16="http://schemas.microsoft.com/office/drawing/2014/main" id="{388F6304-A451-411D-9B5E-D1613B3B105F}"/>
                    </a:ext>
                  </a:extLst>
                </p:cNvPr>
                <p:cNvPicPr/>
                <p:nvPr/>
              </p:nvPicPr>
              <p:blipFill>
                <a:blip r:embed="rId541"/>
                <a:stretch>
                  <a:fillRect/>
                </a:stretch>
              </p:blipFill>
              <p:spPr>
                <a:xfrm>
                  <a:off x="8304240" y="2418000"/>
                  <a:ext cx="181080" cy="150120"/>
                </a:xfrm>
                <a:prstGeom prst="rect">
                  <a:avLst/>
                </a:prstGeom>
              </p:spPr>
            </p:pic>
          </mc:Fallback>
        </mc:AlternateContent>
        <mc:AlternateContent xmlns:mc="http://schemas.openxmlformats.org/markup-compatibility/2006">
          <mc:Choice xmlns:p14="http://schemas.microsoft.com/office/powerpoint/2010/main" Requires="p14">
            <p:contentPart p14:bwMode="auto" r:id="rId542">
              <p14:nvContentPartPr>
                <p14:cNvPr id="317" name="Freihand 316">
                  <a:extLst>
                    <a:ext uri="{FF2B5EF4-FFF2-40B4-BE49-F238E27FC236}">
                      <a16:creationId xmlns:a16="http://schemas.microsoft.com/office/drawing/2014/main" id="{86626DF2-86C5-4F9C-B78E-E29298D390E9}"/>
                    </a:ext>
                  </a:extLst>
                </p14:cNvPr>
                <p14:cNvContentPartPr/>
                <p14:nvPr/>
              </p14:nvContentPartPr>
              <p14:xfrm>
                <a:off x="8517360" y="2343120"/>
                <a:ext cx="73080" cy="282960"/>
              </p14:xfrm>
            </p:contentPart>
          </mc:Choice>
          <mc:Fallback>
            <p:pic>
              <p:nvPicPr>
                <p:cNvPr id="317" name="Freihand 316">
                  <a:extLst>
                    <a:ext uri="{FF2B5EF4-FFF2-40B4-BE49-F238E27FC236}">
                      <a16:creationId xmlns:a16="http://schemas.microsoft.com/office/drawing/2014/main" id="{86626DF2-86C5-4F9C-B78E-E29298D390E9}"/>
                    </a:ext>
                  </a:extLst>
                </p:cNvPr>
                <p:cNvPicPr/>
                <p:nvPr/>
              </p:nvPicPr>
              <p:blipFill>
                <a:blip r:embed="rId543"/>
                <a:stretch>
                  <a:fillRect/>
                </a:stretch>
              </p:blipFill>
              <p:spPr>
                <a:xfrm>
                  <a:off x="8513040" y="2338800"/>
                  <a:ext cx="81720" cy="291600"/>
                </a:xfrm>
                <a:prstGeom prst="rect">
                  <a:avLst/>
                </a:prstGeom>
              </p:spPr>
            </p:pic>
          </mc:Fallback>
        </mc:AlternateContent>
        <mc:AlternateContent xmlns:mc="http://schemas.openxmlformats.org/markup-compatibility/2006">
          <mc:Choice xmlns:p14="http://schemas.microsoft.com/office/powerpoint/2010/main" Requires="p14">
            <p:contentPart p14:bwMode="auto" r:id="rId544">
              <p14:nvContentPartPr>
                <p14:cNvPr id="318" name="Freihand 317">
                  <a:extLst>
                    <a:ext uri="{FF2B5EF4-FFF2-40B4-BE49-F238E27FC236}">
                      <a16:creationId xmlns:a16="http://schemas.microsoft.com/office/drawing/2014/main" id="{A0FE0AF2-692D-4D6B-860A-227D59E6C435}"/>
                    </a:ext>
                  </a:extLst>
                </p14:cNvPr>
                <p14:cNvContentPartPr/>
                <p14:nvPr/>
              </p14:nvContentPartPr>
              <p14:xfrm>
                <a:off x="8593680" y="2245560"/>
                <a:ext cx="237600" cy="157320"/>
              </p14:xfrm>
            </p:contentPart>
          </mc:Choice>
          <mc:Fallback>
            <p:pic>
              <p:nvPicPr>
                <p:cNvPr id="318" name="Freihand 317">
                  <a:extLst>
                    <a:ext uri="{FF2B5EF4-FFF2-40B4-BE49-F238E27FC236}">
                      <a16:creationId xmlns:a16="http://schemas.microsoft.com/office/drawing/2014/main" id="{A0FE0AF2-692D-4D6B-860A-227D59E6C435}"/>
                    </a:ext>
                  </a:extLst>
                </p:cNvPr>
                <p:cNvPicPr/>
                <p:nvPr/>
              </p:nvPicPr>
              <p:blipFill>
                <a:blip r:embed="rId545"/>
                <a:stretch>
                  <a:fillRect/>
                </a:stretch>
              </p:blipFill>
              <p:spPr>
                <a:xfrm>
                  <a:off x="8589360" y="2241240"/>
                  <a:ext cx="246240" cy="165960"/>
                </a:xfrm>
                <a:prstGeom prst="rect">
                  <a:avLst/>
                </a:prstGeom>
              </p:spPr>
            </p:pic>
          </mc:Fallback>
        </mc:AlternateContent>
        <mc:AlternateContent xmlns:mc="http://schemas.openxmlformats.org/markup-compatibility/2006">
          <mc:Choice xmlns:p14="http://schemas.microsoft.com/office/powerpoint/2010/main" Requires="p14">
            <p:contentPart p14:bwMode="auto" r:id="rId546">
              <p14:nvContentPartPr>
                <p14:cNvPr id="319" name="Freihand 318">
                  <a:extLst>
                    <a:ext uri="{FF2B5EF4-FFF2-40B4-BE49-F238E27FC236}">
                      <a16:creationId xmlns:a16="http://schemas.microsoft.com/office/drawing/2014/main" id="{6485E873-969A-4B9B-AD3D-7A0F4B6CAF34}"/>
                    </a:ext>
                  </a:extLst>
                </p14:cNvPr>
                <p14:cNvContentPartPr/>
                <p14:nvPr/>
              </p14:nvContentPartPr>
              <p14:xfrm>
                <a:off x="8805720" y="2248080"/>
                <a:ext cx="46440" cy="5400"/>
              </p14:xfrm>
            </p:contentPart>
          </mc:Choice>
          <mc:Fallback>
            <p:pic>
              <p:nvPicPr>
                <p:cNvPr id="319" name="Freihand 318">
                  <a:extLst>
                    <a:ext uri="{FF2B5EF4-FFF2-40B4-BE49-F238E27FC236}">
                      <a16:creationId xmlns:a16="http://schemas.microsoft.com/office/drawing/2014/main" id="{6485E873-969A-4B9B-AD3D-7A0F4B6CAF34}"/>
                    </a:ext>
                  </a:extLst>
                </p:cNvPr>
                <p:cNvPicPr/>
                <p:nvPr/>
              </p:nvPicPr>
              <p:blipFill>
                <a:blip r:embed="rId547"/>
                <a:stretch>
                  <a:fillRect/>
                </a:stretch>
              </p:blipFill>
              <p:spPr>
                <a:xfrm>
                  <a:off x="8801400" y="2243760"/>
                  <a:ext cx="55080" cy="14040"/>
                </a:xfrm>
                <a:prstGeom prst="rect">
                  <a:avLst/>
                </a:prstGeom>
              </p:spPr>
            </p:pic>
          </mc:Fallback>
        </mc:AlternateContent>
        <mc:AlternateContent xmlns:mc="http://schemas.openxmlformats.org/markup-compatibility/2006">
          <mc:Choice xmlns:p14="http://schemas.microsoft.com/office/powerpoint/2010/main" Requires="p14">
            <p:contentPart p14:bwMode="auto" r:id="rId548">
              <p14:nvContentPartPr>
                <p14:cNvPr id="320" name="Freihand 319">
                  <a:extLst>
                    <a:ext uri="{FF2B5EF4-FFF2-40B4-BE49-F238E27FC236}">
                      <a16:creationId xmlns:a16="http://schemas.microsoft.com/office/drawing/2014/main" id="{ECBC8F44-DCC3-4481-B24E-54B4E216E13D}"/>
                    </a:ext>
                  </a:extLst>
                </p14:cNvPr>
                <p14:cNvContentPartPr/>
                <p14:nvPr/>
              </p14:nvContentPartPr>
              <p14:xfrm>
                <a:off x="8872320" y="2271840"/>
                <a:ext cx="120240" cy="250200"/>
              </p14:xfrm>
            </p:contentPart>
          </mc:Choice>
          <mc:Fallback>
            <p:pic>
              <p:nvPicPr>
                <p:cNvPr id="320" name="Freihand 319">
                  <a:extLst>
                    <a:ext uri="{FF2B5EF4-FFF2-40B4-BE49-F238E27FC236}">
                      <a16:creationId xmlns:a16="http://schemas.microsoft.com/office/drawing/2014/main" id="{ECBC8F44-DCC3-4481-B24E-54B4E216E13D}"/>
                    </a:ext>
                  </a:extLst>
                </p:cNvPr>
                <p:cNvPicPr/>
                <p:nvPr/>
              </p:nvPicPr>
              <p:blipFill>
                <a:blip r:embed="rId549"/>
                <a:stretch>
                  <a:fillRect/>
                </a:stretch>
              </p:blipFill>
              <p:spPr>
                <a:xfrm>
                  <a:off x="8868000" y="2267520"/>
                  <a:ext cx="128880" cy="258840"/>
                </a:xfrm>
                <a:prstGeom prst="rect">
                  <a:avLst/>
                </a:prstGeom>
              </p:spPr>
            </p:pic>
          </mc:Fallback>
        </mc:AlternateContent>
        <mc:AlternateContent xmlns:mc="http://schemas.openxmlformats.org/markup-compatibility/2006">
          <mc:Choice xmlns:p14="http://schemas.microsoft.com/office/powerpoint/2010/main" Requires="p14">
            <p:contentPart p14:bwMode="auto" r:id="rId550">
              <p14:nvContentPartPr>
                <p14:cNvPr id="321" name="Freihand 320">
                  <a:extLst>
                    <a:ext uri="{FF2B5EF4-FFF2-40B4-BE49-F238E27FC236}">
                      <a16:creationId xmlns:a16="http://schemas.microsoft.com/office/drawing/2014/main" id="{3849DC51-F8BB-450D-AA05-7F90C4D0CC6D}"/>
                    </a:ext>
                  </a:extLst>
                </p14:cNvPr>
                <p14:cNvContentPartPr/>
                <p14:nvPr/>
              </p14:nvContentPartPr>
              <p14:xfrm>
                <a:off x="8551920" y="2727240"/>
                <a:ext cx="308880" cy="178560"/>
              </p14:xfrm>
            </p:contentPart>
          </mc:Choice>
          <mc:Fallback>
            <p:pic>
              <p:nvPicPr>
                <p:cNvPr id="321" name="Freihand 320">
                  <a:extLst>
                    <a:ext uri="{FF2B5EF4-FFF2-40B4-BE49-F238E27FC236}">
                      <a16:creationId xmlns:a16="http://schemas.microsoft.com/office/drawing/2014/main" id="{3849DC51-F8BB-450D-AA05-7F90C4D0CC6D}"/>
                    </a:ext>
                  </a:extLst>
                </p:cNvPr>
                <p:cNvPicPr/>
                <p:nvPr/>
              </p:nvPicPr>
              <p:blipFill>
                <a:blip r:embed="rId551"/>
                <a:stretch>
                  <a:fillRect/>
                </a:stretch>
              </p:blipFill>
              <p:spPr>
                <a:xfrm>
                  <a:off x="8547600" y="2722920"/>
                  <a:ext cx="317520" cy="187200"/>
                </a:xfrm>
                <a:prstGeom prst="rect">
                  <a:avLst/>
                </a:prstGeom>
              </p:spPr>
            </p:pic>
          </mc:Fallback>
        </mc:AlternateContent>
        <mc:AlternateContent xmlns:mc="http://schemas.openxmlformats.org/markup-compatibility/2006">
          <mc:Choice xmlns:p14="http://schemas.microsoft.com/office/powerpoint/2010/main" Requires="p14">
            <p:contentPart p14:bwMode="auto" r:id="rId552">
              <p14:nvContentPartPr>
                <p14:cNvPr id="322" name="Freihand 321">
                  <a:extLst>
                    <a:ext uri="{FF2B5EF4-FFF2-40B4-BE49-F238E27FC236}">
                      <a16:creationId xmlns:a16="http://schemas.microsoft.com/office/drawing/2014/main" id="{E3D96995-9849-4E94-A069-2FB4173547FC}"/>
                    </a:ext>
                  </a:extLst>
                </p14:cNvPr>
                <p14:cNvContentPartPr/>
                <p14:nvPr/>
              </p14:nvContentPartPr>
              <p14:xfrm>
                <a:off x="8774400" y="2603400"/>
                <a:ext cx="14400" cy="21600"/>
              </p14:xfrm>
            </p:contentPart>
          </mc:Choice>
          <mc:Fallback>
            <p:pic>
              <p:nvPicPr>
                <p:cNvPr id="322" name="Freihand 321">
                  <a:extLst>
                    <a:ext uri="{FF2B5EF4-FFF2-40B4-BE49-F238E27FC236}">
                      <a16:creationId xmlns:a16="http://schemas.microsoft.com/office/drawing/2014/main" id="{E3D96995-9849-4E94-A069-2FB4173547FC}"/>
                    </a:ext>
                  </a:extLst>
                </p:cNvPr>
                <p:cNvPicPr/>
                <p:nvPr/>
              </p:nvPicPr>
              <p:blipFill>
                <a:blip r:embed="rId553"/>
                <a:stretch>
                  <a:fillRect/>
                </a:stretch>
              </p:blipFill>
              <p:spPr>
                <a:xfrm>
                  <a:off x="8770080" y="2599080"/>
                  <a:ext cx="23040" cy="30240"/>
                </a:xfrm>
                <a:prstGeom prst="rect">
                  <a:avLst/>
                </a:prstGeom>
              </p:spPr>
            </p:pic>
          </mc:Fallback>
        </mc:AlternateContent>
        <mc:AlternateContent xmlns:mc="http://schemas.openxmlformats.org/markup-compatibility/2006">
          <mc:Choice xmlns:p14="http://schemas.microsoft.com/office/powerpoint/2010/main" Requires="p14">
            <p:contentPart p14:bwMode="auto" r:id="rId554">
              <p14:nvContentPartPr>
                <p14:cNvPr id="323" name="Freihand 322">
                  <a:extLst>
                    <a:ext uri="{FF2B5EF4-FFF2-40B4-BE49-F238E27FC236}">
                      <a16:creationId xmlns:a16="http://schemas.microsoft.com/office/drawing/2014/main" id="{87A9AEC2-0844-4C61-A05B-E73373D53C73}"/>
                    </a:ext>
                  </a:extLst>
                </p14:cNvPr>
                <p14:cNvContentPartPr/>
                <p14:nvPr/>
              </p14:nvContentPartPr>
              <p14:xfrm>
                <a:off x="9097320" y="2452920"/>
                <a:ext cx="204840" cy="227520"/>
              </p14:xfrm>
            </p:contentPart>
          </mc:Choice>
          <mc:Fallback>
            <p:pic>
              <p:nvPicPr>
                <p:cNvPr id="323" name="Freihand 322">
                  <a:extLst>
                    <a:ext uri="{FF2B5EF4-FFF2-40B4-BE49-F238E27FC236}">
                      <a16:creationId xmlns:a16="http://schemas.microsoft.com/office/drawing/2014/main" id="{87A9AEC2-0844-4C61-A05B-E73373D53C73}"/>
                    </a:ext>
                  </a:extLst>
                </p:cNvPr>
                <p:cNvPicPr/>
                <p:nvPr/>
              </p:nvPicPr>
              <p:blipFill>
                <a:blip r:embed="rId555"/>
                <a:stretch>
                  <a:fillRect/>
                </a:stretch>
              </p:blipFill>
              <p:spPr>
                <a:xfrm>
                  <a:off x="9093000" y="2448600"/>
                  <a:ext cx="213480" cy="236160"/>
                </a:xfrm>
                <a:prstGeom prst="rect">
                  <a:avLst/>
                </a:prstGeom>
              </p:spPr>
            </p:pic>
          </mc:Fallback>
        </mc:AlternateContent>
        <mc:AlternateContent xmlns:mc="http://schemas.openxmlformats.org/markup-compatibility/2006">
          <mc:Choice xmlns:p14="http://schemas.microsoft.com/office/powerpoint/2010/main" Requires="p14">
            <p:contentPart p14:bwMode="auto" r:id="rId556">
              <p14:nvContentPartPr>
                <p14:cNvPr id="324" name="Freihand 323">
                  <a:extLst>
                    <a:ext uri="{FF2B5EF4-FFF2-40B4-BE49-F238E27FC236}">
                      <a16:creationId xmlns:a16="http://schemas.microsoft.com/office/drawing/2014/main" id="{4A6698AA-CCC0-4FDC-8AC9-8DCD789BA6BB}"/>
                    </a:ext>
                  </a:extLst>
                </p14:cNvPr>
                <p14:cNvContentPartPr/>
                <p14:nvPr/>
              </p14:nvContentPartPr>
              <p14:xfrm>
                <a:off x="9340320" y="2283000"/>
                <a:ext cx="224280" cy="282240"/>
              </p14:xfrm>
            </p:contentPart>
          </mc:Choice>
          <mc:Fallback>
            <p:pic>
              <p:nvPicPr>
                <p:cNvPr id="324" name="Freihand 323">
                  <a:extLst>
                    <a:ext uri="{FF2B5EF4-FFF2-40B4-BE49-F238E27FC236}">
                      <a16:creationId xmlns:a16="http://schemas.microsoft.com/office/drawing/2014/main" id="{4A6698AA-CCC0-4FDC-8AC9-8DCD789BA6BB}"/>
                    </a:ext>
                  </a:extLst>
                </p:cNvPr>
                <p:cNvPicPr/>
                <p:nvPr/>
              </p:nvPicPr>
              <p:blipFill>
                <a:blip r:embed="rId557"/>
                <a:stretch>
                  <a:fillRect/>
                </a:stretch>
              </p:blipFill>
              <p:spPr>
                <a:xfrm>
                  <a:off x="9336000" y="2278680"/>
                  <a:ext cx="232920" cy="290880"/>
                </a:xfrm>
                <a:prstGeom prst="rect">
                  <a:avLst/>
                </a:prstGeom>
              </p:spPr>
            </p:pic>
          </mc:Fallback>
        </mc:AlternateContent>
        <mc:AlternateContent xmlns:mc="http://schemas.openxmlformats.org/markup-compatibility/2006">
          <mc:Choice xmlns:p14="http://schemas.microsoft.com/office/powerpoint/2010/main" Requires="p14">
            <p:contentPart p14:bwMode="auto" r:id="rId558">
              <p14:nvContentPartPr>
                <p14:cNvPr id="325" name="Freihand 324">
                  <a:extLst>
                    <a:ext uri="{FF2B5EF4-FFF2-40B4-BE49-F238E27FC236}">
                      <a16:creationId xmlns:a16="http://schemas.microsoft.com/office/drawing/2014/main" id="{E8BDD986-2552-4D86-B7A8-BF3F89089D0F}"/>
                    </a:ext>
                  </a:extLst>
                </p14:cNvPr>
                <p14:cNvContentPartPr/>
                <p14:nvPr/>
              </p14:nvContentPartPr>
              <p14:xfrm>
                <a:off x="9583680" y="2254560"/>
                <a:ext cx="153360" cy="187200"/>
              </p14:xfrm>
            </p:contentPart>
          </mc:Choice>
          <mc:Fallback>
            <p:pic>
              <p:nvPicPr>
                <p:cNvPr id="325" name="Freihand 324">
                  <a:extLst>
                    <a:ext uri="{FF2B5EF4-FFF2-40B4-BE49-F238E27FC236}">
                      <a16:creationId xmlns:a16="http://schemas.microsoft.com/office/drawing/2014/main" id="{E8BDD986-2552-4D86-B7A8-BF3F89089D0F}"/>
                    </a:ext>
                  </a:extLst>
                </p:cNvPr>
                <p:cNvPicPr/>
                <p:nvPr/>
              </p:nvPicPr>
              <p:blipFill>
                <a:blip r:embed="rId559"/>
                <a:stretch>
                  <a:fillRect/>
                </a:stretch>
              </p:blipFill>
              <p:spPr>
                <a:xfrm>
                  <a:off x="9579360" y="2250240"/>
                  <a:ext cx="162000" cy="195840"/>
                </a:xfrm>
                <a:prstGeom prst="rect">
                  <a:avLst/>
                </a:prstGeom>
              </p:spPr>
            </p:pic>
          </mc:Fallback>
        </mc:AlternateContent>
        <mc:AlternateContent xmlns:mc="http://schemas.openxmlformats.org/markup-compatibility/2006">
          <mc:Choice xmlns:p14="http://schemas.microsoft.com/office/powerpoint/2010/main" Requires="p14">
            <p:contentPart p14:bwMode="auto" r:id="rId560">
              <p14:nvContentPartPr>
                <p14:cNvPr id="326" name="Freihand 325">
                  <a:extLst>
                    <a:ext uri="{FF2B5EF4-FFF2-40B4-BE49-F238E27FC236}">
                      <a16:creationId xmlns:a16="http://schemas.microsoft.com/office/drawing/2014/main" id="{022D3790-94A2-4CFC-9A1E-78A554731B8E}"/>
                    </a:ext>
                  </a:extLst>
                </p14:cNvPr>
                <p14:cNvContentPartPr/>
                <p14:nvPr/>
              </p14:nvContentPartPr>
              <p14:xfrm>
                <a:off x="9742440" y="2330880"/>
                <a:ext cx="138600" cy="65160"/>
              </p14:xfrm>
            </p:contentPart>
          </mc:Choice>
          <mc:Fallback>
            <p:pic>
              <p:nvPicPr>
                <p:cNvPr id="326" name="Freihand 325">
                  <a:extLst>
                    <a:ext uri="{FF2B5EF4-FFF2-40B4-BE49-F238E27FC236}">
                      <a16:creationId xmlns:a16="http://schemas.microsoft.com/office/drawing/2014/main" id="{022D3790-94A2-4CFC-9A1E-78A554731B8E}"/>
                    </a:ext>
                  </a:extLst>
                </p:cNvPr>
                <p:cNvPicPr/>
                <p:nvPr/>
              </p:nvPicPr>
              <p:blipFill>
                <a:blip r:embed="rId561"/>
                <a:stretch>
                  <a:fillRect/>
                </a:stretch>
              </p:blipFill>
              <p:spPr>
                <a:xfrm>
                  <a:off x="9738120" y="2326560"/>
                  <a:ext cx="147240" cy="73800"/>
                </a:xfrm>
                <a:prstGeom prst="rect">
                  <a:avLst/>
                </a:prstGeom>
              </p:spPr>
            </p:pic>
          </mc:Fallback>
        </mc:AlternateContent>
        <mc:AlternateContent xmlns:mc="http://schemas.openxmlformats.org/markup-compatibility/2006">
          <mc:Choice xmlns:p14="http://schemas.microsoft.com/office/powerpoint/2010/main" Requires="p14">
            <p:contentPart p14:bwMode="auto" r:id="rId562">
              <p14:nvContentPartPr>
                <p14:cNvPr id="327" name="Freihand 326">
                  <a:extLst>
                    <a:ext uri="{FF2B5EF4-FFF2-40B4-BE49-F238E27FC236}">
                      <a16:creationId xmlns:a16="http://schemas.microsoft.com/office/drawing/2014/main" id="{0A767FEB-3302-41C3-81ED-DF8E5B16B076}"/>
                    </a:ext>
                  </a:extLst>
                </p14:cNvPr>
                <p14:cNvContentPartPr/>
                <p14:nvPr/>
              </p14:nvContentPartPr>
              <p14:xfrm>
                <a:off x="9878520" y="2084280"/>
                <a:ext cx="328320" cy="254880"/>
              </p14:xfrm>
            </p:contentPart>
          </mc:Choice>
          <mc:Fallback>
            <p:pic>
              <p:nvPicPr>
                <p:cNvPr id="327" name="Freihand 326">
                  <a:extLst>
                    <a:ext uri="{FF2B5EF4-FFF2-40B4-BE49-F238E27FC236}">
                      <a16:creationId xmlns:a16="http://schemas.microsoft.com/office/drawing/2014/main" id="{0A767FEB-3302-41C3-81ED-DF8E5B16B076}"/>
                    </a:ext>
                  </a:extLst>
                </p:cNvPr>
                <p:cNvPicPr/>
                <p:nvPr/>
              </p:nvPicPr>
              <p:blipFill>
                <a:blip r:embed="rId563"/>
                <a:stretch>
                  <a:fillRect/>
                </a:stretch>
              </p:blipFill>
              <p:spPr>
                <a:xfrm>
                  <a:off x="9874200" y="2079960"/>
                  <a:ext cx="336960" cy="263520"/>
                </a:xfrm>
                <a:prstGeom prst="rect">
                  <a:avLst/>
                </a:prstGeom>
              </p:spPr>
            </p:pic>
          </mc:Fallback>
        </mc:AlternateContent>
        <mc:AlternateContent xmlns:mc="http://schemas.openxmlformats.org/markup-compatibility/2006">
          <mc:Choice xmlns:p14="http://schemas.microsoft.com/office/powerpoint/2010/main" Requires="p14">
            <p:contentPart p14:bwMode="auto" r:id="rId564">
              <p14:nvContentPartPr>
                <p14:cNvPr id="328" name="Freihand 327">
                  <a:extLst>
                    <a:ext uri="{FF2B5EF4-FFF2-40B4-BE49-F238E27FC236}">
                      <a16:creationId xmlns:a16="http://schemas.microsoft.com/office/drawing/2014/main" id="{B8D7A821-E932-482E-9010-463ACC5000AB}"/>
                    </a:ext>
                  </a:extLst>
                </p14:cNvPr>
                <p14:cNvContentPartPr/>
                <p14:nvPr/>
              </p14:nvContentPartPr>
              <p14:xfrm>
                <a:off x="9151680" y="2262480"/>
                <a:ext cx="1363320" cy="568080"/>
              </p14:xfrm>
            </p:contentPart>
          </mc:Choice>
          <mc:Fallback>
            <p:pic>
              <p:nvPicPr>
                <p:cNvPr id="328" name="Freihand 327">
                  <a:extLst>
                    <a:ext uri="{FF2B5EF4-FFF2-40B4-BE49-F238E27FC236}">
                      <a16:creationId xmlns:a16="http://schemas.microsoft.com/office/drawing/2014/main" id="{B8D7A821-E932-482E-9010-463ACC5000AB}"/>
                    </a:ext>
                  </a:extLst>
                </p:cNvPr>
                <p:cNvPicPr/>
                <p:nvPr/>
              </p:nvPicPr>
              <p:blipFill>
                <a:blip r:embed="rId565"/>
                <a:stretch>
                  <a:fillRect/>
                </a:stretch>
              </p:blipFill>
              <p:spPr>
                <a:xfrm>
                  <a:off x="9147360" y="2258160"/>
                  <a:ext cx="1371960" cy="576720"/>
                </a:xfrm>
                <a:prstGeom prst="rect">
                  <a:avLst/>
                </a:prstGeom>
              </p:spPr>
            </p:pic>
          </mc:Fallback>
        </mc:AlternateContent>
      </p:grpSp>
    </p:spTree>
    <p:extLst>
      <p:ext uri="{BB962C8B-B14F-4D97-AF65-F5344CB8AC3E}">
        <p14:creationId xmlns:p14="http://schemas.microsoft.com/office/powerpoint/2010/main" val="20382798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B9808947-CEF8-43EC-BF62-5E76F31F3A12}"/>
              </a:ext>
            </a:extLst>
          </p:cNvPr>
          <p:cNvSpPr txBox="1"/>
          <p:nvPr/>
        </p:nvSpPr>
        <p:spPr>
          <a:xfrm>
            <a:off x="-205099" y="0"/>
            <a:ext cx="11083895" cy="567680"/>
          </a:xfrm>
          <a:prstGeom prst="rect">
            <a:avLst/>
          </a:prstGeom>
          <a:noFill/>
        </p:spPr>
        <p:txBody>
          <a:bodyPr wrap="square" rtlCol="0">
            <a:noAutofit/>
          </a:bodyPr>
          <a:lstStyle/>
          <a:p>
            <a:pPr algn="ctr"/>
            <a:r>
              <a:rPr lang="de-DE" sz="3200" dirty="0"/>
              <a:t>Internationale Handelsverflechtungen im weltweiten Vergleich</a:t>
            </a:r>
          </a:p>
          <a:p>
            <a:endParaRPr lang="de-DE" sz="2400" dirty="0"/>
          </a:p>
        </p:txBody>
      </p:sp>
      <p:sp>
        <p:nvSpPr>
          <p:cNvPr id="8" name="Textfeld 7">
            <a:extLst>
              <a:ext uri="{FF2B5EF4-FFF2-40B4-BE49-F238E27FC236}">
                <a16:creationId xmlns:a16="http://schemas.microsoft.com/office/drawing/2014/main" id="{4EFE902C-4502-4719-BE52-6C2F9B3BFC6F}"/>
              </a:ext>
            </a:extLst>
          </p:cNvPr>
          <p:cNvSpPr txBox="1"/>
          <p:nvPr/>
        </p:nvSpPr>
        <p:spPr>
          <a:xfrm>
            <a:off x="18420" y="4128327"/>
            <a:ext cx="5660164" cy="360995"/>
          </a:xfrm>
          <a:prstGeom prst="rect">
            <a:avLst/>
          </a:prstGeom>
          <a:noFill/>
        </p:spPr>
        <p:txBody>
          <a:bodyPr wrap="square" rtlCol="0">
            <a:noAutofit/>
          </a:bodyPr>
          <a:lstStyle/>
          <a:p>
            <a:r>
              <a:rPr lang="de-DE" sz="1200" dirty="0">
                <a:latin typeface="Times New Roman" panose="02020603050405020304" pitchFamily="18" charset="0"/>
                <a:cs typeface="Times New Roman" panose="02020603050405020304" pitchFamily="18" charset="0"/>
              </a:rPr>
              <a:t>Quelle: World Bank, eigene Berechnungen</a:t>
            </a:r>
          </a:p>
        </p:txBody>
      </p:sp>
      <p:sp>
        <p:nvSpPr>
          <p:cNvPr id="22" name="Textfeld 21">
            <a:extLst>
              <a:ext uri="{FF2B5EF4-FFF2-40B4-BE49-F238E27FC236}">
                <a16:creationId xmlns:a16="http://schemas.microsoft.com/office/drawing/2014/main" id="{4EFE902C-4502-4719-BE52-6C2F9B3BFC6F}"/>
              </a:ext>
            </a:extLst>
          </p:cNvPr>
          <p:cNvSpPr txBox="1"/>
          <p:nvPr/>
        </p:nvSpPr>
        <p:spPr>
          <a:xfrm>
            <a:off x="59909" y="4520883"/>
            <a:ext cx="5660165" cy="360995"/>
          </a:xfrm>
          <a:prstGeom prst="rect">
            <a:avLst/>
          </a:prstGeom>
          <a:noFill/>
        </p:spPr>
        <p:txBody>
          <a:bodyPr wrap="square" rtlCol="0">
            <a:noAutofit/>
          </a:bodyPr>
          <a:lstStyle/>
          <a:p>
            <a:r>
              <a:rPr lang="de-DE" dirty="0">
                <a:latin typeface="Times New Roman" panose="02020603050405020304" pitchFamily="18" charset="0"/>
                <a:cs typeface="Times New Roman" panose="02020603050405020304" pitchFamily="18" charset="0"/>
              </a:rPr>
              <a:t>Offenheitsgrad: Summe aus Exporten und Importen in 	          Relation zum Bruttoinlandsprodukt</a:t>
            </a:r>
          </a:p>
        </p:txBody>
      </p:sp>
      <p:sp>
        <p:nvSpPr>
          <p:cNvPr id="13" name="Rechteck 12">
            <a:extLst>
              <a:ext uri="{FF2B5EF4-FFF2-40B4-BE49-F238E27FC236}">
                <a16:creationId xmlns:a16="http://schemas.microsoft.com/office/drawing/2014/main" id="{0F76F213-A884-4AA6-9B2B-15E87D3DE97B}"/>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2" name="Grafik 1">
            <a:extLst>
              <a:ext uri="{FF2B5EF4-FFF2-40B4-BE49-F238E27FC236}">
                <a16:creationId xmlns:a16="http://schemas.microsoft.com/office/drawing/2014/main" id="{7A54941D-A708-35FD-CE98-C5FBD7C9743C}"/>
              </a:ext>
            </a:extLst>
          </p:cNvPr>
          <p:cNvPicPr>
            <a:picLocks noChangeAspect="1"/>
          </p:cNvPicPr>
          <p:nvPr/>
        </p:nvPicPr>
        <p:blipFill>
          <a:blip r:embed="rId2"/>
          <a:stretch>
            <a:fillRect/>
          </a:stretch>
        </p:blipFill>
        <p:spPr>
          <a:xfrm>
            <a:off x="59908" y="567680"/>
            <a:ext cx="5529907" cy="3529086"/>
          </a:xfrm>
          <a:prstGeom prst="rect">
            <a:avLst/>
          </a:prstGeom>
        </p:spPr>
      </p:pic>
      <mc:AlternateContent xmlns:mc="http://schemas.openxmlformats.org/markup-compatibility/2006">
        <mc:Choice xmlns:p14="http://schemas.microsoft.com/office/powerpoint/2010/main" Requires="p14">
          <p:contentPart p14:bwMode="auto" r:id="rId3">
            <p14:nvContentPartPr>
              <p14:cNvPr id="3" name="Freihand 2">
                <a:extLst>
                  <a:ext uri="{FF2B5EF4-FFF2-40B4-BE49-F238E27FC236}">
                    <a16:creationId xmlns:a16="http://schemas.microsoft.com/office/drawing/2014/main" id="{D601270F-5090-45F6-84B5-684227A71A9F}"/>
                  </a:ext>
                </a:extLst>
              </p14:cNvPr>
              <p14:cNvContentPartPr/>
              <p14:nvPr/>
            </p14:nvContentPartPr>
            <p14:xfrm>
              <a:off x="722093" y="694320"/>
              <a:ext cx="877680" cy="360360"/>
            </p14:xfrm>
          </p:contentPart>
        </mc:Choice>
        <mc:Fallback>
          <p:pic>
            <p:nvPicPr>
              <p:cNvPr id="3" name="Freihand 2">
                <a:extLst>
                  <a:ext uri="{FF2B5EF4-FFF2-40B4-BE49-F238E27FC236}">
                    <a16:creationId xmlns:a16="http://schemas.microsoft.com/office/drawing/2014/main" id="{D601270F-5090-45F6-84B5-684227A71A9F}"/>
                  </a:ext>
                </a:extLst>
              </p:cNvPr>
              <p:cNvPicPr/>
              <p:nvPr/>
            </p:nvPicPr>
            <p:blipFill>
              <a:blip r:embed="rId4"/>
              <a:stretch>
                <a:fillRect/>
              </a:stretch>
            </p:blipFill>
            <p:spPr>
              <a:xfrm>
                <a:off x="717773" y="690000"/>
                <a:ext cx="886320" cy="36900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4" name="Freihand 3">
                <a:extLst>
                  <a:ext uri="{FF2B5EF4-FFF2-40B4-BE49-F238E27FC236}">
                    <a16:creationId xmlns:a16="http://schemas.microsoft.com/office/drawing/2014/main" id="{52A575CC-299D-4909-A5B1-64CBFCF6B571}"/>
                  </a:ext>
                </a:extLst>
              </p14:cNvPr>
              <p14:cNvContentPartPr/>
              <p14:nvPr/>
            </p14:nvContentPartPr>
            <p14:xfrm>
              <a:off x="2755013" y="854160"/>
              <a:ext cx="913320" cy="3459240"/>
            </p14:xfrm>
          </p:contentPart>
        </mc:Choice>
        <mc:Fallback>
          <p:pic>
            <p:nvPicPr>
              <p:cNvPr id="4" name="Freihand 3">
                <a:extLst>
                  <a:ext uri="{FF2B5EF4-FFF2-40B4-BE49-F238E27FC236}">
                    <a16:creationId xmlns:a16="http://schemas.microsoft.com/office/drawing/2014/main" id="{52A575CC-299D-4909-A5B1-64CBFCF6B571}"/>
                  </a:ext>
                </a:extLst>
              </p:cNvPr>
              <p:cNvPicPr/>
              <p:nvPr/>
            </p:nvPicPr>
            <p:blipFill>
              <a:blip r:embed="rId6"/>
              <a:stretch>
                <a:fillRect/>
              </a:stretch>
            </p:blipFill>
            <p:spPr>
              <a:xfrm>
                <a:off x="2750693" y="849840"/>
                <a:ext cx="921960" cy="346788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6" name="Freihand 5">
                <a:extLst>
                  <a:ext uri="{FF2B5EF4-FFF2-40B4-BE49-F238E27FC236}">
                    <a16:creationId xmlns:a16="http://schemas.microsoft.com/office/drawing/2014/main" id="{349F2D84-803C-410E-8BBE-6506977D704D}"/>
                  </a:ext>
                </a:extLst>
              </p14:cNvPr>
              <p14:cNvContentPartPr/>
              <p14:nvPr/>
            </p14:nvContentPartPr>
            <p14:xfrm>
              <a:off x="125933" y="4805160"/>
              <a:ext cx="1310400" cy="255600"/>
            </p14:xfrm>
          </p:contentPart>
        </mc:Choice>
        <mc:Fallback>
          <p:pic>
            <p:nvPicPr>
              <p:cNvPr id="6" name="Freihand 5">
                <a:extLst>
                  <a:ext uri="{FF2B5EF4-FFF2-40B4-BE49-F238E27FC236}">
                    <a16:creationId xmlns:a16="http://schemas.microsoft.com/office/drawing/2014/main" id="{349F2D84-803C-410E-8BBE-6506977D704D}"/>
                  </a:ext>
                </a:extLst>
              </p:cNvPr>
              <p:cNvPicPr/>
              <p:nvPr/>
            </p:nvPicPr>
            <p:blipFill>
              <a:blip r:embed="rId8"/>
              <a:stretch>
                <a:fillRect/>
              </a:stretch>
            </p:blipFill>
            <p:spPr>
              <a:xfrm>
                <a:off x="121613" y="4800840"/>
                <a:ext cx="1319040" cy="26424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7" name="Freihand 6">
                <a:extLst>
                  <a:ext uri="{FF2B5EF4-FFF2-40B4-BE49-F238E27FC236}">
                    <a16:creationId xmlns:a16="http://schemas.microsoft.com/office/drawing/2014/main" id="{1CD0C19B-973C-4EA1-92ED-718F5A6A7803}"/>
                  </a:ext>
                </a:extLst>
              </p14:cNvPr>
              <p14:cNvContentPartPr/>
              <p14:nvPr/>
            </p14:nvContentPartPr>
            <p14:xfrm>
              <a:off x="4253693" y="1719240"/>
              <a:ext cx="965880" cy="400680"/>
            </p14:xfrm>
          </p:contentPart>
        </mc:Choice>
        <mc:Fallback>
          <p:pic>
            <p:nvPicPr>
              <p:cNvPr id="7" name="Freihand 6">
                <a:extLst>
                  <a:ext uri="{FF2B5EF4-FFF2-40B4-BE49-F238E27FC236}">
                    <a16:creationId xmlns:a16="http://schemas.microsoft.com/office/drawing/2014/main" id="{1CD0C19B-973C-4EA1-92ED-718F5A6A7803}"/>
                  </a:ext>
                </a:extLst>
              </p:cNvPr>
              <p:cNvPicPr/>
              <p:nvPr/>
            </p:nvPicPr>
            <p:blipFill>
              <a:blip r:embed="rId10"/>
              <a:stretch>
                <a:fillRect/>
              </a:stretch>
            </p:blipFill>
            <p:spPr>
              <a:xfrm>
                <a:off x="4249373" y="1714920"/>
                <a:ext cx="974520" cy="409320"/>
              </a:xfrm>
              <a:prstGeom prst="rect">
                <a:avLst/>
              </a:prstGeom>
            </p:spPr>
          </p:pic>
        </mc:Fallback>
      </mc:AlternateContent>
      <p:grpSp>
        <p:nvGrpSpPr>
          <p:cNvPr id="113" name="Gruppieren 112">
            <a:extLst>
              <a:ext uri="{FF2B5EF4-FFF2-40B4-BE49-F238E27FC236}">
                <a16:creationId xmlns:a16="http://schemas.microsoft.com/office/drawing/2014/main" id="{7AFA25A8-AE1B-402B-BEB5-D18BA906F2DF}"/>
              </a:ext>
            </a:extLst>
          </p:cNvPr>
          <p:cNvGrpSpPr/>
          <p:nvPr/>
        </p:nvGrpSpPr>
        <p:grpSpPr>
          <a:xfrm>
            <a:off x="5322893" y="1397400"/>
            <a:ext cx="6537960" cy="2904840"/>
            <a:chOff x="5322893" y="1397400"/>
            <a:chExt cx="6537960" cy="2904840"/>
          </a:xfrm>
        </p:grpSpPr>
        <mc:AlternateContent xmlns:mc="http://schemas.openxmlformats.org/markup-compatibility/2006">
          <mc:Choice xmlns:p14="http://schemas.microsoft.com/office/powerpoint/2010/main" Requires="p14">
            <p:contentPart p14:bwMode="auto" r:id="rId11">
              <p14:nvContentPartPr>
                <p14:cNvPr id="9" name="Freihand 8">
                  <a:extLst>
                    <a:ext uri="{FF2B5EF4-FFF2-40B4-BE49-F238E27FC236}">
                      <a16:creationId xmlns:a16="http://schemas.microsoft.com/office/drawing/2014/main" id="{B1E3640E-7645-4C5A-BEE6-F441386D376B}"/>
                    </a:ext>
                  </a:extLst>
                </p14:cNvPr>
                <p14:cNvContentPartPr/>
                <p14:nvPr/>
              </p14:nvContentPartPr>
              <p14:xfrm>
                <a:off x="5687213" y="1825080"/>
                <a:ext cx="419040" cy="55800"/>
              </p14:xfrm>
            </p:contentPart>
          </mc:Choice>
          <mc:Fallback>
            <p:pic>
              <p:nvPicPr>
                <p:cNvPr id="9" name="Freihand 8">
                  <a:extLst>
                    <a:ext uri="{FF2B5EF4-FFF2-40B4-BE49-F238E27FC236}">
                      <a16:creationId xmlns:a16="http://schemas.microsoft.com/office/drawing/2014/main" id="{B1E3640E-7645-4C5A-BEE6-F441386D376B}"/>
                    </a:ext>
                  </a:extLst>
                </p:cNvPr>
                <p:cNvPicPr/>
                <p:nvPr/>
              </p:nvPicPr>
              <p:blipFill>
                <a:blip r:embed="rId12"/>
                <a:stretch>
                  <a:fillRect/>
                </a:stretch>
              </p:blipFill>
              <p:spPr>
                <a:xfrm>
                  <a:off x="5682893" y="1820760"/>
                  <a:ext cx="427680" cy="6444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10" name="Freihand 9">
                  <a:extLst>
                    <a:ext uri="{FF2B5EF4-FFF2-40B4-BE49-F238E27FC236}">
                      <a16:creationId xmlns:a16="http://schemas.microsoft.com/office/drawing/2014/main" id="{FB6E4818-FD8E-469E-8DDB-E04D2C5EA532}"/>
                    </a:ext>
                  </a:extLst>
                </p14:cNvPr>
                <p14:cNvContentPartPr/>
                <p14:nvPr/>
              </p14:nvContentPartPr>
              <p14:xfrm>
                <a:off x="5569493" y="1739040"/>
                <a:ext cx="429120" cy="172080"/>
              </p14:xfrm>
            </p:contentPart>
          </mc:Choice>
          <mc:Fallback>
            <p:pic>
              <p:nvPicPr>
                <p:cNvPr id="10" name="Freihand 9">
                  <a:extLst>
                    <a:ext uri="{FF2B5EF4-FFF2-40B4-BE49-F238E27FC236}">
                      <a16:creationId xmlns:a16="http://schemas.microsoft.com/office/drawing/2014/main" id="{FB6E4818-FD8E-469E-8DDB-E04D2C5EA532}"/>
                    </a:ext>
                  </a:extLst>
                </p:cNvPr>
                <p:cNvPicPr/>
                <p:nvPr/>
              </p:nvPicPr>
              <p:blipFill>
                <a:blip r:embed="rId14"/>
                <a:stretch>
                  <a:fillRect/>
                </a:stretch>
              </p:blipFill>
              <p:spPr>
                <a:xfrm>
                  <a:off x="5565173" y="1734720"/>
                  <a:ext cx="437760" cy="18072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12" name="Freihand 11">
                  <a:extLst>
                    <a:ext uri="{FF2B5EF4-FFF2-40B4-BE49-F238E27FC236}">
                      <a16:creationId xmlns:a16="http://schemas.microsoft.com/office/drawing/2014/main" id="{C65ED394-C4B3-448E-BF49-CE74754BE40B}"/>
                    </a:ext>
                  </a:extLst>
                </p14:cNvPr>
                <p14:cNvContentPartPr/>
                <p14:nvPr/>
              </p14:nvContentPartPr>
              <p14:xfrm>
                <a:off x="6312173" y="1671360"/>
                <a:ext cx="245520" cy="164160"/>
              </p14:xfrm>
            </p:contentPart>
          </mc:Choice>
          <mc:Fallback>
            <p:pic>
              <p:nvPicPr>
                <p:cNvPr id="12" name="Freihand 11">
                  <a:extLst>
                    <a:ext uri="{FF2B5EF4-FFF2-40B4-BE49-F238E27FC236}">
                      <a16:creationId xmlns:a16="http://schemas.microsoft.com/office/drawing/2014/main" id="{C65ED394-C4B3-448E-BF49-CE74754BE40B}"/>
                    </a:ext>
                  </a:extLst>
                </p:cNvPr>
                <p:cNvPicPr/>
                <p:nvPr/>
              </p:nvPicPr>
              <p:blipFill>
                <a:blip r:embed="rId16"/>
                <a:stretch>
                  <a:fillRect/>
                </a:stretch>
              </p:blipFill>
              <p:spPr>
                <a:xfrm>
                  <a:off x="6307853" y="1667040"/>
                  <a:ext cx="254160" cy="17280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14" name="Freihand 13">
                  <a:extLst>
                    <a:ext uri="{FF2B5EF4-FFF2-40B4-BE49-F238E27FC236}">
                      <a16:creationId xmlns:a16="http://schemas.microsoft.com/office/drawing/2014/main" id="{6B2D0095-9511-4DFF-A8CA-AC7EC03B4B0A}"/>
                    </a:ext>
                  </a:extLst>
                </p14:cNvPr>
                <p14:cNvContentPartPr/>
                <p14:nvPr/>
              </p14:nvContentPartPr>
              <p14:xfrm>
                <a:off x="6563093" y="1596840"/>
                <a:ext cx="351000" cy="227880"/>
              </p14:xfrm>
            </p:contentPart>
          </mc:Choice>
          <mc:Fallback>
            <p:pic>
              <p:nvPicPr>
                <p:cNvPr id="14" name="Freihand 13">
                  <a:extLst>
                    <a:ext uri="{FF2B5EF4-FFF2-40B4-BE49-F238E27FC236}">
                      <a16:creationId xmlns:a16="http://schemas.microsoft.com/office/drawing/2014/main" id="{6B2D0095-9511-4DFF-A8CA-AC7EC03B4B0A}"/>
                    </a:ext>
                  </a:extLst>
                </p:cNvPr>
                <p:cNvPicPr/>
                <p:nvPr/>
              </p:nvPicPr>
              <p:blipFill>
                <a:blip r:embed="rId18"/>
                <a:stretch>
                  <a:fillRect/>
                </a:stretch>
              </p:blipFill>
              <p:spPr>
                <a:xfrm>
                  <a:off x="6558773" y="1592520"/>
                  <a:ext cx="359640" cy="23652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15" name="Freihand 14">
                  <a:extLst>
                    <a:ext uri="{FF2B5EF4-FFF2-40B4-BE49-F238E27FC236}">
                      <a16:creationId xmlns:a16="http://schemas.microsoft.com/office/drawing/2014/main" id="{61077DAC-551A-414A-A6EB-4C23F9D082F9}"/>
                    </a:ext>
                  </a:extLst>
                </p14:cNvPr>
                <p14:cNvContentPartPr/>
                <p14:nvPr/>
              </p14:nvContentPartPr>
              <p14:xfrm>
                <a:off x="6895013" y="1674600"/>
                <a:ext cx="133200" cy="128880"/>
              </p14:xfrm>
            </p:contentPart>
          </mc:Choice>
          <mc:Fallback>
            <p:pic>
              <p:nvPicPr>
                <p:cNvPr id="15" name="Freihand 14">
                  <a:extLst>
                    <a:ext uri="{FF2B5EF4-FFF2-40B4-BE49-F238E27FC236}">
                      <a16:creationId xmlns:a16="http://schemas.microsoft.com/office/drawing/2014/main" id="{61077DAC-551A-414A-A6EB-4C23F9D082F9}"/>
                    </a:ext>
                  </a:extLst>
                </p:cNvPr>
                <p:cNvPicPr/>
                <p:nvPr/>
              </p:nvPicPr>
              <p:blipFill>
                <a:blip r:embed="rId20"/>
                <a:stretch>
                  <a:fillRect/>
                </a:stretch>
              </p:blipFill>
              <p:spPr>
                <a:xfrm>
                  <a:off x="6890693" y="1670280"/>
                  <a:ext cx="141840" cy="13752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16" name="Freihand 15">
                  <a:extLst>
                    <a:ext uri="{FF2B5EF4-FFF2-40B4-BE49-F238E27FC236}">
                      <a16:creationId xmlns:a16="http://schemas.microsoft.com/office/drawing/2014/main" id="{05175463-2FE4-4F47-9C87-ACA7B4D19DEF}"/>
                    </a:ext>
                  </a:extLst>
                </p14:cNvPr>
                <p14:cNvContentPartPr/>
                <p14:nvPr/>
              </p14:nvContentPartPr>
              <p14:xfrm>
                <a:off x="7018853" y="1641480"/>
                <a:ext cx="135000" cy="163800"/>
              </p14:xfrm>
            </p:contentPart>
          </mc:Choice>
          <mc:Fallback>
            <p:pic>
              <p:nvPicPr>
                <p:cNvPr id="16" name="Freihand 15">
                  <a:extLst>
                    <a:ext uri="{FF2B5EF4-FFF2-40B4-BE49-F238E27FC236}">
                      <a16:creationId xmlns:a16="http://schemas.microsoft.com/office/drawing/2014/main" id="{05175463-2FE4-4F47-9C87-ACA7B4D19DEF}"/>
                    </a:ext>
                  </a:extLst>
                </p:cNvPr>
                <p:cNvPicPr/>
                <p:nvPr/>
              </p:nvPicPr>
              <p:blipFill>
                <a:blip r:embed="rId22"/>
                <a:stretch>
                  <a:fillRect/>
                </a:stretch>
              </p:blipFill>
              <p:spPr>
                <a:xfrm>
                  <a:off x="7014533" y="1637160"/>
                  <a:ext cx="143640" cy="17244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17" name="Freihand 16">
                  <a:extLst>
                    <a:ext uri="{FF2B5EF4-FFF2-40B4-BE49-F238E27FC236}">
                      <a16:creationId xmlns:a16="http://schemas.microsoft.com/office/drawing/2014/main" id="{8D88A136-3FF6-4B3C-ADA5-E4A32B83A892}"/>
                    </a:ext>
                  </a:extLst>
                </p14:cNvPr>
                <p14:cNvContentPartPr/>
                <p14:nvPr/>
              </p14:nvContentPartPr>
              <p14:xfrm>
                <a:off x="6439973" y="1514400"/>
                <a:ext cx="171360" cy="54720"/>
              </p14:xfrm>
            </p:contentPart>
          </mc:Choice>
          <mc:Fallback>
            <p:pic>
              <p:nvPicPr>
                <p:cNvPr id="17" name="Freihand 16">
                  <a:extLst>
                    <a:ext uri="{FF2B5EF4-FFF2-40B4-BE49-F238E27FC236}">
                      <a16:creationId xmlns:a16="http://schemas.microsoft.com/office/drawing/2014/main" id="{8D88A136-3FF6-4B3C-ADA5-E4A32B83A892}"/>
                    </a:ext>
                  </a:extLst>
                </p:cNvPr>
                <p:cNvPicPr/>
                <p:nvPr/>
              </p:nvPicPr>
              <p:blipFill>
                <a:blip r:embed="rId24"/>
                <a:stretch>
                  <a:fillRect/>
                </a:stretch>
              </p:blipFill>
              <p:spPr>
                <a:xfrm>
                  <a:off x="6435653" y="1510080"/>
                  <a:ext cx="180000" cy="6336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18" name="Freihand 17">
                  <a:extLst>
                    <a:ext uri="{FF2B5EF4-FFF2-40B4-BE49-F238E27FC236}">
                      <a16:creationId xmlns:a16="http://schemas.microsoft.com/office/drawing/2014/main" id="{29B5E41A-A6B9-4EBF-BDF6-07B6C6DCCEC7}"/>
                    </a:ext>
                  </a:extLst>
                </p14:cNvPr>
                <p14:cNvContentPartPr/>
                <p14:nvPr/>
              </p14:nvContentPartPr>
              <p14:xfrm>
                <a:off x="7364093" y="1596120"/>
                <a:ext cx="270000" cy="173880"/>
              </p14:xfrm>
            </p:contentPart>
          </mc:Choice>
          <mc:Fallback>
            <p:pic>
              <p:nvPicPr>
                <p:cNvPr id="18" name="Freihand 17">
                  <a:extLst>
                    <a:ext uri="{FF2B5EF4-FFF2-40B4-BE49-F238E27FC236}">
                      <a16:creationId xmlns:a16="http://schemas.microsoft.com/office/drawing/2014/main" id="{29B5E41A-A6B9-4EBF-BDF6-07B6C6DCCEC7}"/>
                    </a:ext>
                  </a:extLst>
                </p:cNvPr>
                <p:cNvPicPr/>
                <p:nvPr/>
              </p:nvPicPr>
              <p:blipFill>
                <a:blip r:embed="rId26"/>
                <a:stretch>
                  <a:fillRect/>
                </a:stretch>
              </p:blipFill>
              <p:spPr>
                <a:xfrm>
                  <a:off x="7359773" y="1591800"/>
                  <a:ext cx="278640" cy="18252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19" name="Freihand 18">
                  <a:extLst>
                    <a:ext uri="{FF2B5EF4-FFF2-40B4-BE49-F238E27FC236}">
                      <a16:creationId xmlns:a16="http://schemas.microsoft.com/office/drawing/2014/main" id="{5DF6076C-34D2-4822-9C7B-3861869C0C78}"/>
                    </a:ext>
                  </a:extLst>
                </p14:cNvPr>
                <p14:cNvContentPartPr/>
                <p14:nvPr/>
              </p14:nvContentPartPr>
              <p14:xfrm>
                <a:off x="7647413" y="1550040"/>
                <a:ext cx="435240" cy="181800"/>
              </p14:xfrm>
            </p:contentPart>
          </mc:Choice>
          <mc:Fallback>
            <p:pic>
              <p:nvPicPr>
                <p:cNvPr id="19" name="Freihand 18">
                  <a:extLst>
                    <a:ext uri="{FF2B5EF4-FFF2-40B4-BE49-F238E27FC236}">
                      <a16:creationId xmlns:a16="http://schemas.microsoft.com/office/drawing/2014/main" id="{5DF6076C-34D2-4822-9C7B-3861869C0C78}"/>
                    </a:ext>
                  </a:extLst>
                </p:cNvPr>
                <p:cNvPicPr/>
                <p:nvPr/>
              </p:nvPicPr>
              <p:blipFill>
                <a:blip r:embed="rId28"/>
                <a:stretch>
                  <a:fillRect/>
                </a:stretch>
              </p:blipFill>
              <p:spPr>
                <a:xfrm>
                  <a:off x="7643093" y="1545720"/>
                  <a:ext cx="443880" cy="19044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21" name="Freihand 20">
                  <a:extLst>
                    <a:ext uri="{FF2B5EF4-FFF2-40B4-BE49-F238E27FC236}">
                      <a16:creationId xmlns:a16="http://schemas.microsoft.com/office/drawing/2014/main" id="{5BAB3E7D-F1B5-4B6E-8531-AD9E1FCC7ECC}"/>
                    </a:ext>
                  </a:extLst>
                </p14:cNvPr>
                <p14:cNvContentPartPr/>
                <p14:nvPr/>
              </p14:nvContentPartPr>
              <p14:xfrm>
                <a:off x="8284253" y="1662000"/>
                <a:ext cx="220680" cy="11880"/>
              </p14:xfrm>
            </p:contentPart>
          </mc:Choice>
          <mc:Fallback>
            <p:pic>
              <p:nvPicPr>
                <p:cNvPr id="21" name="Freihand 20">
                  <a:extLst>
                    <a:ext uri="{FF2B5EF4-FFF2-40B4-BE49-F238E27FC236}">
                      <a16:creationId xmlns:a16="http://schemas.microsoft.com/office/drawing/2014/main" id="{5BAB3E7D-F1B5-4B6E-8531-AD9E1FCC7ECC}"/>
                    </a:ext>
                  </a:extLst>
                </p:cNvPr>
                <p:cNvPicPr/>
                <p:nvPr/>
              </p:nvPicPr>
              <p:blipFill>
                <a:blip r:embed="rId30"/>
                <a:stretch>
                  <a:fillRect/>
                </a:stretch>
              </p:blipFill>
              <p:spPr>
                <a:xfrm>
                  <a:off x="8279933" y="1657680"/>
                  <a:ext cx="229320" cy="2052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23" name="Freihand 22">
                  <a:extLst>
                    <a:ext uri="{FF2B5EF4-FFF2-40B4-BE49-F238E27FC236}">
                      <a16:creationId xmlns:a16="http://schemas.microsoft.com/office/drawing/2014/main" id="{BD6F6E27-EDC8-4126-A88D-74119B242B66}"/>
                    </a:ext>
                  </a:extLst>
                </p14:cNvPr>
                <p14:cNvContentPartPr/>
                <p14:nvPr/>
              </p14:nvContentPartPr>
              <p14:xfrm>
                <a:off x="8281013" y="1689720"/>
                <a:ext cx="212040" cy="9360"/>
              </p14:xfrm>
            </p:contentPart>
          </mc:Choice>
          <mc:Fallback>
            <p:pic>
              <p:nvPicPr>
                <p:cNvPr id="23" name="Freihand 22">
                  <a:extLst>
                    <a:ext uri="{FF2B5EF4-FFF2-40B4-BE49-F238E27FC236}">
                      <a16:creationId xmlns:a16="http://schemas.microsoft.com/office/drawing/2014/main" id="{BD6F6E27-EDC8-4126-A88D-74119B242B66}"/>
                    </a:ext>
                  </a:extLst>
                </p:cNvPr>
                <p:cNvPicPr/>
                <p:nvPr/>
              </p:nvPicPr>
              <p:blipFill>
                <a:blip r:embed="rId32"/>
                <a:stretch>
                  <a:fillRect/>
                </a:stretch>
              </p:blipFill>
              <p:spPr>
                <a:xfrm>
                  <a:off x="8276693" y="1685400"/>
                  <a:ext cx="220680" cy="1800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24" name="Freihand 23">
                  <a:extLst>
                    <a:ext uri="{FF2B5EF4-FFF2-40B4-BE49-F238E27FC236}">
                      <a16:creationId xmlns:a16="http://schemas.microsoft.com/office/drawing/2014/main" id="{2A68B3D2-943E-43E7-8B21-7BE374769EED}"/>
                    </a:ext>
                  </a:extLst>
                </p14:cNvPr>
                <p14:cNvContentPartPr/>
                <p14:nvPr/>
              </p14:nvContentPartPr>
              <p14:xfrm>
                <a:off x="8475053" y="1579920"/>
                <a:ext cx="139680" cy="177480"/>
              </p14:xfrm>
            </p:contentPart>
          </mc:Choice>
          <mc:Fallback>
            <p:pic>
              <p:nvPicPr>
                <p:cNvPr id="24" name="Freihand 23">
                  <a:extLst>
                    <a:ext uri="{FF2B5EF4-FFF2-40B4-BE49-F238E27FC236}">
                      <a16:creationId xmlns:a16="http://schemas.microsoft.com/office/drawing/2014/main" id="{2A68B3D2-943E-43E7-8B21-7BE374769EED}"/>
                    </a:ext>
                  </a:extLst>
                </p:cNvPr>
                <p:cNvPicPr/>
                <p:nvPr/>
              </p:nvPicPr>
              <p:blipFill>
                <a:blip r:embed="rId34"/>
                <a:stretch>
                  <a:fillRect/>
                </a:stretch>
              </p:blipFill>
              <p:spPr>
                <a:xfrm>
                  <a:off x="8470733" y="1575600"/>
                  <a:ext cx="148320" cy="18612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25" name="Freihand 24">
                  <a:extLst>
                    <a:ext uri="{FF2B5EF4-FFF2-40B4-BE49-F238E27FC236}">
                      <a16:creationId xmlns:a16="http://schemas.microsoft.com/office/drawing/2014/main" id="{3F86412F-BB88-4D9E-B18F-EE81EB2F5B21}"/>
                    </a:ext>
                  </a:extLst>
                </p14:cNvPr>
                <p14:cNvContentPartPr/>
                <p14:nvPr/>
              </p14:nvContentPartPr>
              <p14:xfrm>
                <a:off x="8944853" y="1568760"/>
                <a:ext cx="16200" cy="136800"/>
              </p14:xfrm>
            </p:contentPart>
          </mc:Choice>
          <mc:Fallback>
            <p:pic>
              <p:nvPicPr>
                <p:cNvPr id="25" name="Freihand 24">
                  <a:extLst>
                    <a:ext uri="{FF2B5EF4-FFF2-40B4-BE49-F238E27FC236}">
                      <a16:creationId xmlns:a16="http://schemas.microsoft.com/office/drawing/2014/main" id="{3F86412F-BB88-4D9E-B18F-EE81EB2F5B21}"/>
                    </a:ext>
                  </a:extLst>
                </p:cNvPr>
                <p:cNvPicPr/>
                <p:nvPr/>
              </p:nvPicPr>
              <p:blipFill>
                <a:blip r:embed="rId36"/>
                <a:stretch>
                  <a:fillRect/>
                </a:stretch>
              </p:blipFill>
              <p:spPr>
                <a:xfrm>
                  <a:off x="8940533" y="1564440"/>
                  <a:ext cx="24840" cy="14544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26" name="Freihand 25">
                  <a:extLst>
                    <a:ext uri="{FF2B5EF4-FFF2-40B4-BE49-F238E27FC236}">
                      <a16:creationId xmlns:a16="http://schemas.microsoft.com/office/drawing/2014/main" id="{52337FFA-E70A-4DFD-8CB3-F54466DADAA6}"/>
                    </a:ext>
                  </a:extLst>
                </p14:cNvPr>
                <p14:cNvContentPartPr/>
                <p14:nvPr/>
              </p14:nvContentPartPr>
              <p14:xfrm>
                <a:off x="8797613" y="1530960"/>
                <a:ext cx="235440" cy="189360"/>
              </p14:xfrm>
            </p:contentPart>
          </mc:Choice>
          <mc:Fallback>
            <p:pic>
              <p:nvPicPr>
                <p:cNvPr id="26" name="Freihand 25">
                  <a:extLst>
                    <a:ext uri="{FF2B5EF4-FFF2-40B4-BE49-F238E27FC236}">
                      <a16:creationId xmlns:a16="http://schemas.microsoft.com/office/drawing/2014/main" id="{52337FFA-E70A-4DFD-8CB3-F54466DADAA6}"/>
                    </a:ext>
                  </a:extLst>
                </p:cNvPr>
                <p:cNvPicPr/>
                <p:nvPr/>
              </p:nvPicPr>
              <p:blipFill>
                <a:blip r:embed="rId38"/>
                <a:stretch>
                  <a:fillRect/>
                </a:stretch>
              </p:blipFill>
              <p:spPr>
                <a:xfrm>
                  <a:off x="8793293" y="1526640"/>
                  <a:ext cx="244080" cy="19800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27" name="Freihand 26">
                  <a:extLst>
                    <a:ext uri="{FF2B5EF4-FFF2-40B4-BE49-F238E27FC236}">
                      <a16:creationId xmlns:a16="http://schemas.microsoft.com/office/drawing/2014/main" id="{90A3B30C-4363-4BD2-A1FB-FAC2034D5582}"/>
                    </a:ext>
                  </a:extLst>
                </p14:cNvPr>
                <p14:cNvContentPartPr/>
                <p14:nvPr/>
              </p14:nvContentPartPr>
              <p14:xfrm>
                <a:off x="9063653" y="1570920"/>
                <a:ext cx="221760" cy="96480"/>
              </p14:xfrm>
            </p:contentPart>
          </mc:Choice>
          <mc:Fallback>
            <p:pic>
              <p:nvPicPr>
                <p:cNvPr id="27" name="Freihand 26">
                  <a:extLst>
                    <a:ext uri="{FF2B5EF4-FFF2-40B4-BE49-F238E27FC236}">
                      <a16:creationId xmlns:a16="http://schemas.microsoft.com/office/drawing/2014/main" id="{90A3B30C-4363-4BD2-A1FB-FAC2034D5582}"/>
                    </a:ext>
                  </a:extLst>
                </p:cNvPr>
                <p:cNvPicPr/>
                <p:nvPr/>
              </p:nvPicPr>
              <p:blipFill>
                <a:blip r:embed="rId40"/>
                <a:stretch>
                  <a:fillRect/>
                </a:stretch>
              </p:blipFill>
              <p:spPr>
                <a:xfrm>
                  <a:off x="9059333" y="1566600"/>
                  <a:ext cx="230400" cy="10512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28" name="Freihand 27">
                  <a:extLst>
                    <a:ext uri="{FF2B5EF4-FFF2-40B4-BE49-F238E27FC236}">
                      <a16:creationId xmlns:a16="http://schemas.microsoft.com/office/drawing/2014/main" id="{6FBBE0EB-B122-41E2-B03C-FC2F3CB95069}"/>
                    </a:ext>
                  </a:extLst>
                </p14:cNvPr>
                <p14:cNvContentPartPr/>
                <p14:nvPr/>
              </p14:nvContentPartPr>
              <p14:xfrm>
                <a:off x="9538133" y="1437000"/>
                <a:ext cx="346680" cy="234360"/>
              </p14:xfrm>
            </p:contentPart>
          </mc:Choice>
          <mc:Fallback>
            <p:pic>
              <p:nvPicPr>
                <p:cNvPr id="28" name="Freihand 27">
                  <a:extLst>
                    <a:ext uri="{FF2B5EF4-FFF2-40B4-BE49-F238E27FC236}">
                      <a16:creationId xmlns:a16="http://schemas.microsoft.com/office/drawing/2014/main" id="{6FBBE0EB-B122-41E2-B03C-FC2F3CB95069}"/>
                    </a:ext>
                  </a:extLst>
                </p:cNvPr>
                <p:cNvPicPr/>
                <p:nvPr/>
              </p:nvPicPr>
              <p:blipFill>
                <a:blip r:embed="rId42"/>
                <a:stretch>
                  <a:fillRect/>
                </a:stretch>
              </p:blipFill>
              <p:spPr>
                <a:xfrm>
                  <a:off x="9533813" y="1432680"/>
                  <a:ext cx="355320" cy="24300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29" name="Freihand 28">
                  <a:extLst>
                    <a:ext uri="{FF2B5EF4-FFF2-40B4-BE49-F238E27FC236}">
                      <a16:creationId xmlns:a16="http://schemas.microsoft.com/office/drawing/2014/main" id="{F4055A14-ED2E-4A75-BFD2-6A25DE5438E6}"/>
                    </a:ext>
                  </a:extLst>
                </p14:cNvPr>
                <p14:cNvContentPartPr/>
                <p14:nvPr/>
              </p14:nvContentPartPr>
              <p14:xfrm>
                <a:off x="9805613" y="1456800"/>
                <a:ext cx="206640" cy="359280"/>
              </p14:xfrm>
            </p:contentPart>
          </mc:Choice>
          <mc:Fallback>
            <p:pic>
              <p:nvPicPr>
                <p:cNvPr id="29" name="Freihand 28">
                  <a:extLst>
                    <a:ext uri="{FF2B5EF4-FFF2-40B4-BE49-F238E27FC236}">
                      <a16:creationId xmlns:a16="http://schemas.microsoft.com/office/drawing/2014/main" id="{F4055A14-ED2E-4A75-BFD2-6A25DE5438E6}"/>
                    </a:ext>
                  </a:extLst>
                </p:cNvPr>
                <p:cNvPicPr/>
                <p:nvPr/>
              </p:nvPicPr>
              <p:blipFill>
                <a:blip r:embed="rId44"/>
                <a:stretch>
                  <a:fillRect/>
                </a:stretch>
              </p:blipFill>
              <p:spPr>
                <a:xfrm>
                  <a:off x="9801293" y="1452480"/>
                  <a:ext cx="215280" cy="36792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30" name="Freihand 29">
                  <a:extLst>
                    <a:ext uri="{FF2B5EF4-FFF2-40B4-BE49-F238E27FC236}">
                      <a16:creationId xmlns:a16="http://schemas.microsoft.com/office/drawing/2014/main" id="{43C301BD-67D5-4376-BC3C-AC9A3D85332B}"/>
                    </a:ext>
                  </a:extLst>
                </p14:cNvPr>
                <p14:cNvContentPartPr/>
                <p14:nvPr/>
              </p14:nvContentPartPr>
              <p14:xfrm>
                <a:off x="10014773" y="1563720"/>
                <a:ext cx="227880" cy="48960"/>
              </p14:xfrm>
            </p:contentPart>
          </mc:Choice>
          <mc:Fallback>
            <p:pic>
              <p:nvPicPr>
                <p:cNvPr id="30" name="Freihand 29">
                  <a:extLst>
                    <a:ext uri="{FF2B5EF4-FFF2-40B4-BE49-F238E27FC236}">
                      <a16:creationId xmlns:a16="http://schemas.microsoft.com/office/drawing/2014/main" id="{43C301BD-67D5-4376-BC3C-AC9A3D85332B}"/>
                    </a:ext>
                  </a:extLst>
                </p:cNvPr>
                <p:cNvPicPr/>
                <p:nvPr/>
              </p:nvPicPr>
              <p:blipFill>
                <a:blip r:embed="rId46"/>
                <a:stretch>
                  <a:fillRect/>
                </a:stretch>
              </p:blipFill>
              <p:spPr>
                <a:xfrm>
                  <a:off x="10010453" y="1559400"/>
                  <a:ext cx="236520" cy="5760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31" name="Freihand 30">
                  <a:extLst>
                    <a:ext uri="{FF2B5EF4-FFF2-40B4-BE49-F238E27FC236}">
                      <a16:creationId xmlns:a16="http://schemas.microsoft.com/office/drawing/2014/main" id="{6F68F657-39AD-4D9B-809B-93EABDC41430}"/>
                    </a:ext>
                  </a:extLst>
                </p14:cNvPr>
                <p14:cNvContentPartPr/>
                <p14:nvPr/>
              </p14:nvContentPartPr>
              <p14:xfrm>
                <a:off x="10292693" y="1416480"/>
                <a:ext cx="120240" cy="210600"/>
              </p14:xfrm>
            </p:contentPart>
          </mc:Choice>
          <mc:Fallback>
            <p:pic>
              <p:nvPicPr>
                <p:cNvPr id="31" name="Freihand 30">
                  <a:extLst>
                    <a:ext uri="{FF2B5EF4-FFF2-40B4-BE49-F238E27FC236}">
                      <a16:creationId xmlns:a16="http://schemas.microsoft.com/office/drawing/2014/main" id="{6F68F657-39AD-4D9B-809B-93EABDC41430}"/>
                    </a:ext>
                  </a:extLst>
                </p:cNvPr>
                <p:cNvPicPr/>
                <p:nvPr/>
              </p:nvPicPr>
              <p:blipFill>
                <a:blip r:embed="rId48"/>
                <a:stretch>
                  <a:fillRect/>
                </a:stretch>
              </p:blipFill>
              <p:spPr>
                <a:xfrm>
                  <a:off x="10288373" y="1412160"/>
                  <a:ext cx="128880" cy="219240"/>
                </a:xfrm>
                <a:prstGeom prst="rect">
                  <a:avLst/>
                </a:prstGeom>
              </p:spPr>
            </p:pic>
          </mc:Fallback>
        </mc:AlternateContent>
        <mc:AlternateContent xmlns:mc="http://schemas.openxmlformats.org/markup-compatibility/2006">
          <mc:Choice xmlns:p14="http://schemas.microsoft.com/office/powerpoint/2010/main" Requires="p14">
            <p:contentPart p14:bwMode="auto" r:id="rId49">
              <p14:nvContentPartPr>
                <p14:cNvPr id="32" name="Freihand 31">
                  <a:extLst>
                    <a:ext uri="{FF2B5EF4-FFF2-40B4-BE49-F238E27FC236}">
                      <a16:creationId xmlns:a16="http://schemas.microsoft.com/office/drawing/2014/main" id="{70E4BC1E-6803-49B0-BAB7-E89BB5F08FD7}"/>
                    </a:ext>
                  </a:extLst>
                </p14:cNvPr>
                <p14:cNvContentPartPr/>
                <p14:nvPr/>
              </p14:nvContentPartPr>
              <p14:xfrm>
                <a:off x="10430933" y="1536360"/>
                <a:ext cx="197640" cy="84960"/>
              </p14:xfrm>
            </p:contentPart>
          </mc:Choice>
          <mc:Fallback>
            <p:pic>
              <p:nvPicPr>
                <p:cNvPr id="32" name="Freihand 31">
                  <a:extLst>
                    <a:ext uri="{FF2B5EF4-FFF2-40B4-BE49-F238E27FC236}">
                      <a16:creationId xmlns:a16="http://schemas.microsoft.com/office/drawing/2014/main" id="{70E4BC1E-6803-49B0-BAB7-E89BB5F08FD7}"/>
                    </a:ext>
                  </a:extLst>
                </p:cNvPr>
                <p:cNvPicPr/>
                <p:nvPr/>
              </p:nvPicPr>
              <p:blipFill>
                <a:blip r:embed="rId50"/>
                <a:stretch>
                  <a:fillRect/>
                </a:stretch>
              </p:blipFill>
              <p:spPr>
                <a:xfrm>
                  <a:off x="10426613" y="1532040"/>
                  <a:ext cx="206280" cy="93600"/>
                </a:xfrm>
                <a:prstGeom prst="rect">
                  <a:avLst/>
                </a:prstGeom>
              </p:spPr>
            </p:pic>
          </mc:Fallback>
        </mc:AlternateContent>
        <mc:AlternateContent xmlns:mc="http://schemas.openxmlformats.org/markup-compatibility/2006">
          <mc:Choice xmlns:p14="http://schemas.microsoft.com/office/powerpoint/2010/main" Requires="p14">
            <p:contentPart p14:bwMode="auto" r:id="rId51">
              <p14:nvContentPartPr>
                <p14:cNvPr id="33" name="Freihand 32">
                  <a:extLst>
                    <a:ext uri="{FF2B5EF4-FFF2-40B4-BE49-F238E27FC236}">
                      <a16:creationId xmlns:a16="http://schemas.microsoft.com/office/drawing/2014/main" id="{FCC07248-571B-4AED-A306-A1805EC079B4}"/>
                    </a:ext>
                  </a:extLst>
                </p14:cNvPr>
                <p14:cNvContentPartPr/>
                <p14:nvPr/>
              </p14:nvContentPartPr>
              <p14:xfrm>
                <a:off x="10610933" y="1397400"/>
                <a:ext cx="414360" cy="207360"/>
              </p14:xfrm>
            </p:contentPart>
          </mc:Choice>
          <mc:Fallback>
            <p:pic>
              <p:nvPicPr>
                <p:cNvPr id="33" name="Freihand 32">
                  <a:extLst>
                    <a:ext uri="{FF2B5EF4-FFF2-40B4-BE49-F238E27FC236}">
                      <a16:creationId xmlns:a16="http://schemas.microsoft.com/office/drawing/2014/main" id="{FCC07248-571B-4AED-A306-A1805EC079B4}"/>
                    </a:ext>
                  </a:extLst>
                </p:cNvPr>
                <p:cNvPicPr/>
                <p:nvPr/>
              </p:nvPicPr>
              <p:blipFill>
                <a:blip r:embed="rId52"/>
                <a:stretch>
                  <a:fillRect/>
                </a:stretch>
              </p:blipFill>
              <p:spPr>
                <a:xfrm>
                  <a:off x="10606613" y="1393080"/>
                  <a:ext cx="423000" cy="216000"/>
                </a:xfrm>
                <a:prstGeom prst="rect">
                  <a:avLst/>
                </a:prstGeom>
              </p:spPr>
            </p:pic>
          </mc:Fallback>
        </mc:AlternateContent>
        <mc:AlternateContent xmlns:mc="http://schemas.openxmlformats.org/markup-compatibility/2006">
          <mc:Choice xmlns:p14="http://schemas.microsoft.com/office/powerpoint/2010/main" Requires="p14">
            <p:contentPart p14:bwMode="auto" r:id="rId53">
              <p14:nvContentPartPr>
                <p14:cNvPr id="36" name="Freihand 35">
                  <a:extLst>
                    <a:ext uri="{FF2B5EF4-FFF2-40B4-BE49-F238E27FC236}">
                      <a16:creationId xmlns:a16="http://schemas.microsoft.com/office/drawing/2014/main" id="{AC60155E-17F7-4CBA-9102-4CE0E068DA09}"/>
                    </a:ext>
                  </a:extLst>
                </p14:cNvPr>
                <p14:cNvContentPartPr/>
                <p14:nvPr/>
              </p14:nvContentPartPr>
              <p14:xfrm>
                <a:off x="6367973" y="1958640"/>
                <a:ext cx="173160" cy="215640"/>
              </p14:xfrm>
            </p:contentPart>
          </mc:Choice>
          <mc:Fallback>
            <p:pic>
              <p:nvPicPr>
                <p:cNvPr id="36" name="Freihand 35">
                  <a:extLst>
                    <a:ext uri="{FF2B5EF4-FFF2-40B4-BE49-F238E27FC236}">
                      <a16:creationId xmlns:a16="http://schemas.microsoft.com/office/drawing/2014/main" id="{AC60155E-17F7-4CBA-9102-4CE0E068DA09}"/>
                    </a:ext>
                  </a:extLst>
                </p:cNvPr>
                <p:cNvPicPr/>
                <p:nvPr/>
              </p:nvPicPr>
              <p:blipFill>
                <a:blip r:embed="rId54"/>
                <a:stretch>
                  <a:fillRect/>
                </a:stretch>
              </p:blipFill>
              <p:spPr>
                <a:xfrm>
                  <a:off x="6363653" y="1954320"/>
                  <a:ext cx="181800" cy="224280"/>
                </a:xfrm>
                <a:prstGeom prst="rect">
                  <a:avLst/>
                </a:prstGeom>
              </p:spPr>
            </p:pic>
          </mc:Fallback>
        </mc:AlternateContent>
        <mc:AlternateContent xmlns:mc="http://schemas.openxmlformats.org/markup-compatibility/2006">
          <mc:Choice xmlns:p14="http://schemas.microsoft.com/office/powerpoint/2010/main" Requires="p14">
            <p:contentPart p14:bwMode="auto" r:id="rId55">
              <p14:nvContentPartPr>
                <p14:cNvPr id="37" name="Freihand 36">
                  <a:extLst>
                    <a:ext uri="{FF2B5EF4-FFF2-40B4-BE49-F238E27FC236}">
                      <a16:creationId xmlns:a16="http://schemas.microsoft.com/office/drawing/2014/main" id="{50A52B31-0C86-4C69-948B-D2CD898D4041}"/>
                    </a:ext>
                  </a:extLst>
                </p14:cNvPr>
                <p14:cNvContentPartPr/>
                <p14:nvPr/>
              </p14:nvContentPartPr>
              <p14:xfrm>
                <a:off x="6525653" y="1924440"/>
                <a:ext cx="308160" cy="228600"/>
              </p14:xfrm>
            </p:contentPart>
          </mc:Choice>
          <mc:Fallback>
            <p:pic>
              <p:nvPicPr>
                <p:cNvPr id="37" name="Freihand 36">
                  <a:extLst>
                    <a:ext uri="{FF2B5EF4-FFF2-40B4-BE49-F238E27FC236}">
                      <a16:creationId xmlns:a16="http://schemas.microsoft.com/office/drawing/2014/main" id="{50A52B31-0C86-4C69-948B-D2CD898D4041}"/>
                    </a:ext>
                  </a:extLst>
                </p:cNvPr>
                <p:cNvPicPr/>
                <p:nvPr/>
              </p:nvPicPr>
              <p:blipFill>
                <a:blip r:embed="rId56"/>
                <a:stretch>
                  <a:fillRect/>
                </a:stretch>
              </p:blipFill>
              <p:spPr>
                <a:xfrm>
                  <a:off x="6521333" y="1920120"/>
                  <a:ext cx="316800" cy="237240"/>
                </a:xfrm>
                <a:prstGeom prst="rect">
                  <a:avLst/>
                </a:prstGeom>
              </p:spPr>
            </p:pic>
          </mc:Fallback>
        </mc:AlternateContent>
        <mc:AlternateContent xmlns:mc="http://schemas.openxmlformats.org/markup-compatibility/2006">
          <mc:Choice xmlns:p14="http://schemas.microsoft.com/office/powerpoint/2010/main" Requires="p14">
            <p:contentPart p14:bwMode="auto" r:id="rId57">
              <p14:nvContentPartPr>
                <p14:cNvPr id="38" name="Freihand 37">
                  <a:extLst>
                    <a:ext uri="{FF2B5EF4-FFF2-40B4-BE49-F238E27FC236}">
                      <a16:creationId xmlns:a16="http://schemas.microsoft.com/office/drawing/2014/main" id="{A5AFFBD6-0CC6-473D-98AC-105203B1F468}"/>
                    </a:ext>
                  </a:extLst>
                </p14:cNvPr>
                <p14:cNvContentPartPr/>
                <p14:nvPr/>
              </p14:nvContentPartPr>
              <p14:xfrm>
                <a:off x="6968093" y="1922640"/>
                <a:ext cx="458280" cy="292320"/>
              </p14:xfrm>
            </p:contentPart>
          </mc:Choice>
          <mc:Fallback>
            <p:pic>
              <p:nvPicPr>
                <p:cNvPr id="38" name="Freihand 37">
                  <a:extLst>
                    <a:ext uri="{FF2B5EF4-FFF2-40B4-BE49-F238E27FC236}">
                      <a16:creationId xmlns:a16="http://schemas.microsoft.com/office/drawing/2014/main" id="{A5AFFBD6-0CC6-473D-98AC-105203B1F468}"/>
                    </a:ext>
                  </a:extLst>
                </p:cNvPr>
                <p:cNvPicPr/>
                <p:nvPr/>
              </p:nvPicPr>
              <p:blipFill>
                <a:blip r:embed="rId58"/>
                <a:stretch>
                  <a:fillRect/>
                </a:stretch>
              </p:blipFill>
              <p:spPr>
                <a:xfrm>
                  <a:off x="6963773" y="1918320"/>
                  <a:ext cx="466920" cy="300960"/>
                </a:xfrm>
                <a:prstGeom prst="rect">
                  <a:avLst/>
                </a:prstGeom>
              </p:spPr>
            </p:pic>
          </mc:Fallback>
        </mc:AlternateContent>
        <mc:AlternateContent xmlns:mc="http://schemas.openxmlformats.org/markup-compatibility/2006">
          <mc:Choice xmlns:p14="http://schemas.microsoft.com/office/powerpoint/2010/main" Requires="p14">
            <p:contentPart p14:bwMode="auto" r:id="rId59">
              <p14:nvContentPartPr>
                <p14:cNvPr id="39" name="Freihand 38">
                  <a:extLst>
                    <a:ext uri="{FF2B5EF4-FFF2-40B4-BE49-F238E27FC236}">
                      <a16:creationId xmlns:a16="http://schemas.microsoft.com/office/drawing/2014/main" id="{D4B72FA2-4302-4FB4-916A-3CFD002B00D8}"/>
                    </a:ext>
                  </a:extLst>
                </p14:cNvPr>
                <p14:cNvContentPartPr/>
                <p14:nvPr/>
              </p14:nvContentPartPr>
              <p14:xfrm>
                <a:off x="7341773" y="1883760"/>
                <a:ext cx="39960" cy="5040"/>
              </p14:xfrm>
            </p:contentPart>
          </mc:Choice>
          <mc:Fallback>
            <p:pic>
              <p:nvPicPr>
                <p:cNvPr id="39" name="Freihand 38">
                  <a:extLst>
                    <a:ext uri="{FF2B5EF4-FFF2-40B4-BE49-F238E27FC236}">
                      <a16:creationId xmlns:a16="http://schemas.microsoft.com/office/drawing/2014/main" id="{D4B72FA2-4302-4FB4-916A-3CFD002B00D8}"/>
                    </a:ext>
                  </a:extLst>
                </p:cNvPr>
                <p:cNvPicPr/>
                <p:nvPr/>
              </p:nvPicPr>
              <p:blipFill>
                <a:blip r:embed="rId60"/>
                <a:stretch>
                  <a:fillRect/>
                </a:stretch>
              </p:blipFill>
              <p:spPr>
                <a:xfrm>
                  <a:off x="7337453" y="1879440"/>
                  <a:ext cx="48600" cy="13680"/>
                </a:xfrm>
                <a:prstGeom prst="rect">
                  <a:avLst/>
                </a:prstGeom>
              </p:spPr>
            </p:pic>
          </mc:Fallback>
        </mc:AlternateContent>
        <mc:AlternateContent xmlns:mc="http://schemas.openxmlformats.org/markup-compatibility/2006">
          <mc:Choice xmlns:p14="http://schemas.microsoft.com/office/powerpoint/2010/main" Requires="p14">
            <p:contentPart p14:bwMode="auto" r:id="rId61">
              <p14:nvContentPartPr>
                <p14:cNvPr id="40" name="Freihand 39">
                  <a:extLst>
                    <a:ext uri="{FF2B5EF4-FFF2-40B4-BE49-F238E27FC236}">
                      <a16:creationId xmlns:a16="http://schemas.microsoft.com/office/drawing/2014/main" id="{C4F85AB5-47F4-4743-B32A-98688B3CD762}"/>
                    </a:ext>
                  </a:extLst>
                </p14:cNvPr>
                <p14:cNvContentPartPr/>
                <p14:nvPr/>
              </p14:nvContentPartPr>
              <p14:xfrm>
                <a:off x="7861253" y="1949640"/>
                <a:ext cx="9720" cy="210960"/>
              </p14:xfrm>
            </p:contentPart>
          </mc:Choice>
          <mc:Fallback>
            <p:pic>
              <p:nvPicPr>
                <p:cNvPr id="40" name="Freihand 39">
                  <a:extLst>
                    <a:ext uri="{FF2B5EF4-FFF2-40B4-BE49-F238E27FC236}">
                      <a16:creationId xmlns:a16="http://schemas.microsoft.com/office/drawing/2014/main" id="{C4F85AB5-47F4-4743-B32A-98688B3CD762}"/>
                    </a:ext>
                  </a:extLst>
                </p:cNvPr>
                <p:cNvPicPr/>
                <p:nvPr/>
              </p:nvPicPr>
              <p:blipFill>
                <a:blip r:embed="rId62"/>
                <a:stretch>
                  <a:fillRect/>
                </a:stretch>
              </p:blipFill>
              <p:spPr>
                <a:xfrm>
                  <a:off x="7856933" y="1945320"/>
                  <a:ext cx="18360" cy="219600"/>
                </a:xfrm>
                <a:prstGeom prst="rect">
                  <a:avLst/>
                </a:prstGeom>
              </p:spPr>
            </p:pic>
          </mc:Fallback>
        </mc:AlternateContent>
        <mc:AlternateContent xmlns:mc="http://schemas.openxmlformats.org/markup-compatibility/2006">
          <mc:Choice xmlns:p14="http://schemas.microsoft.com/office/powerpoint/2010/main" Requires="p14">
            <p:contentPart p14:bwMode="auto" r:id="rId63">
              <p14:nvContentPartPr>
                <p14:cNvPr id="41" name="Freihand 40">
                  <a:extLst>
                    <a:ext uri="{FF2B5EF4-FFF2-40B4-BE49-F238E27FC236}">
                      <a16:creationId xmlns:a16="http://schemas.microsoft.com/office/drawing/2014/main" id="{CF098419-F6BB-4AD6-8CB1-7A08A4B91FE1}"/>
                    </a:ext>
                  </a:extLst>
                </p14:cNvPr>
                <p14:cNvContentPartPr/>
                <p14:nvPr/>
              </p14:nvContentPartPr>
              <p14:xfrm>
                <a:off x="7687373" y="1951440"/>
                <a:ext cx="337320" cy="236520"/>
              </p14:xfrm>
            </p:contentPart>
          </mc:Choice>
          <mc:Fallback>
            <p:pic>
              <p:nvPicPr>
                <p:cNvPr id="41" name="Freihand 40">
                  <a:extLst>
                    <a:ext uri="{FF2B5EF4-FFF2-40B4-BE49-F238E27FC236}">
                      <a16:creationId xmlns:a16="http://schemas.microsoft.com/office/drawing/2014/main" id="{CF098419-F6BB-4AD6-8CB1-7A08A4B91FE1}"/>
                    </a:ext>
                  </a:extLst>
                </p:cNvPr>
                <p:cNvPicPr/>
                <p:nvPr/>
              </p:nvPicPr>
              <p:blipFill>
                <a:blip r:embed="rId64"/>
                <a:stretch>
                  <a:fillRect/>
                </a:stretch>
              </p:blipFill>
              <p:spPr>
                <a:xfrm>
                  <a:off x="7683053" y="1947120"/>
                  <a:ext cx="345960" cy="245160"/>
                </a:xfrm>
                <a:prstGeom prst="rect">
                  <a:avLst/>
                </a:prstGeom>
              </p:spPr>
            </p:pic>
          </mc:Fallback>
        </mc:AlternateContent>
        <mc:AlternateContent xmlns:mc="http://schemas.openxmlformats.org/markup-compatibility/2006">
          <mc:Choice xmlns:p14="http://schemas.microsoft.com/office/powerpoint/2010/main" Requires="p14">
            <p:contentPart p14:bwMode="auto" r:id="rId65">
              <p14:nvContentPartPr>
                <p14:cNvPr id="42" name="Freihand 41">
                  <a:extLst>
                    <a:ext uri="{FF2B5EF4-FFF2-40B4-BE49-F238E27FC236}">
                      <a16:creationId xmlns:a16="http://schemas.microsoft.com/office/drawing/2014/main" id="{EB463375-4C63-4020-A2F0-2D60F55E6BAC}"/>
                    </a:ext>
                  </a:extLst>
                </p14:cNvPr>
                <p14:cNvContentPartPr/>
                <p14:nvPr/>
              </p14:nvContentPartPr>
              <p14:xfrm>
                <a:off x="8360573" y="2000040"/>
                <a:ext cx="382680" cy="154080"/>
              </p14:xfrm>
            </p:contentPart>
          </mc:Choice>
          <mc:Fallback>
            <p:pic>
              <p:nvPicPr>
                <p:cNvPr id="42" name="Freihand 41">
                  <a:extLst>
                    <a:ext uri="{FF2B5EF4-FFF2-40B4-BE49-F238E27FC236}">
                      <a16:creationId xmlns:a16="http://schemas.microsoft.com/office/drawing/2014/main" id="{EB463375-4C63-4020-A2F0-2D60F55E6BAC}"/>
                    </a:ext>
                  </a:extLst>
                </p:cNvPr>
                <p:cNvPicPr/>
                <p:nvPr/>
              </p:nvPicPr>
              <p:blipFill>
                <a:blip r:embed="rId66"/>
                <a:stretch>
                  <a:fillRect/>
                </a:stretch>
              </p:blipFill>
              <p:spPr>
                <a:xfrm>
                  <a:off x="8356253" y="1995720"/>
                  <a:ext cx="391320" cy="162720"/>
                </a:xfrm>
                <a:prstGeom prst="rect">
                  <a:avLst/>
                </a:prstGeom>
              </p:spPr>
            </p:pic>
          </mc:Fallback>
        </mc:AlternateContent>
        <mc:AlternateContent xmlns:mc="http://schemas.openxmlformats.org/markup-compatibility/2006">
          <mc:Choice xmlns:p14="http://schemas.microsoft.com/office/powerpoint/2010/main" Requires="p14">
            <p:contentPart p14:bwMode="auto" r:id="rId67">
              <p14:nvContentPartPr>
                <p14:cNvPr id="43" name="Freihand 42">
                  <a:extLst>
                    <a:ext uri="{FF2B5EF4-FFF2-40B4-BE49-F238E27FC236}">
                      <a16:creationId xmlns:a16="http://schemas.microsoft.com/office/drawing/2014/main" id="{293206B5-4CE1-4ED1-96D3-01147E14A8A8}"/>
                    </a:ext>
                  </a:extLst>
                </p14:cNvPr>
                <p14:cNvContentPartPr/>
                <p14:nvPr/>
              </p14:nvContentPartPr>
              <p14:xfrm>
                <a:off x="8730293" y="1916880"/>
                <a:ext cx="303120" cy="204120"/>
              </p14:xfrm>
            </p:contentPart>
          </mc:Choice>
          <mc:Fallback>
            <p:pic>
              <p:nvPicPr>
                <p:cNvPr id="43" name="Freihand 42">
                  <a:extLst>
                    <a:ext uri="{FF2B5EF4-FFF2-40B4-BE49-F238E27FC236}">
                      <a16:creationId xmlns:a16="http://schemas.microsoft.com/office/drawing/2014/main" id="{293206B5-4CE1-4ED1-96D3-01147E14A8A8}"/>
                    </a:ext>
                  </a:extLst>
                </p:cNvPr>
                <p:cNvPicPr/>
                <p:nvPr/>
              </p:nvPicPr>
              <p:blipFill>
                <a:blip r:embed="rId68"/>
                <a:stretch>
                  <a:fillRect/>
                </a:stretch>
              </p:blipFill>
              <p:spPr>
                <a:xfrm>
                  <a:off x="8725973" y="1912560"/>
                  <a:ext cx="311760" cy="212760"/>
                </a:xfrm>
                <a:prstGeom prst="rect">
                  <a:avLst/>
                </a:prstGeom>
              </p:spPr>
            </p:pic>
          </mc:Fallback>
        </mc:AlternateContent>
        <mc:AlternateContent xmlns:mc="http://schemas.openxmlformats.org/markup-compatibility/2006">
          <mc:Choice xmlns:p14="http://schemas.microsoft.com/office/powerpoint/2010/main" Requires="p14">
            <p:contentPart p14:bwMode="auto" r:id="rId69">
              <p14:nvContentPartPr>
                <p14:cNvPr id="44" name="Freihand 43">
                  <a:extLst>
                    <a:ext uri="{FF2B5EF4-FFF2-40B4-BE49-F238E27FC236}">
                      <a16:creationId xmlns:a16="http://schemas.microsoft.com/office/drawing/2014/main" id="{C7BCAD9E-4764-4A30-B3AA-6D6211246732}"/>
                    </a:ext>
                  </a:extLst>
                </p14:cNvPr>
                <p14:cNvContentPartPr/>
                <p14:nvPr/>
              </p14:nvContentPartPr>
              <p14:xfrm>
                <a:off x="9254813" y="1973760"/>
                <a:ext cx="432360" cy="136440"/>
              </p14:xfrm>
            </p:contentPart>
          </mc:Choice>
          <mc:Fallback>
            <p:pic>
              <p:nvPicPr>
                <p:cNvPr id="44" name="Freihand 43">
                  <a:extLst>
                    <a:ext uri="{FF2B5EF4-FFF2-40B4-BE49-F238E27FC236}">
                      <a16:creationId xmlns:a16="http://schemas.microsoft.com/office/drawing/2014/main" id="{C7BCAD9E-4764-4A30-B3AA-6D6211246732}"/>
                    </a:ext>
                  </a:extLst>
                </p:cNvPr>
                <p:cNvPicPr/>
                <p:nvPr/>
              </p:nvPicPr>
              <p:blipFill>
                <a:blip r:embed="rId70"/>
                <a:stretch>
                  <a:fillRect/>
                </a:stretch>
              </p:blipFill>
              <p:spPr>
                <a:xfrm>
                  <a:off x="9250493" y="1969440"/>
                  <a:ext cx="441000" cy="145080"/>
                </a:xfrm>
                <a:prstGeom prst="rect">
                  <a:avLst/>
                </a:prstGeom>
              </p:spPr>
            </p:pic>
          </mc:Fallback>
        </mc:AlternateContent>
        <mc:AlternateContent xmlns:mc="http://schemas.openxmlformats.org/markup-compatibility/2006">
          <mc:Choice xmlns:p14="http://schemas.microsoft.com/office/powerpoint/2010/main" Requires="p14">
            <p:contentPart p14:bwMode="auto" r:id="rId71">
              <p14:nvContentPartPr>
                <p14:cNvPr id="45" name="Freihand 44">
                  <a:extLst>
                    <a:ext uri="{FF2B5EF4-FFF2-40B4-BE49-F238E27FC236}">
                      <a16:creationId xmlns:a16="http://schemas.microsoft.com/office/drawing/2014/main" id="{A596DE23-9674-4B5A-9EB4-8AFB4124BD98}"/>
                    </a:ext>
                  </a:extLst>
                </p14:cNvPr>
                <p14:cNvContentPartPr/>
                <p14:nvPr/>
              </p14:nvContentPartPr>
              <p14:xfrm>
                <a:off x="9945293" y="2002560"/>
                <a:ext cx="305280" cy="257400"/>
              </p14:xfrm>
            </p:contentPart>
          </mc:Choice>
          <mc:Fallback>
            <p:pic>
              <p:nvPicPr>
                <p:cNvPr id="45" name="Freihand 44">
                  <a:extLst>
                    <a:ext uri="{FF2B5EF4-FFF2-40B4-BE49-F238E27FC236}">
                      <a16:creationId xmlns:a16="http://schemas.microsoft.com/office/drawing/2014/main" id="{A596DE23-9674-4B5A-9EB4-8AFB4124BD98}"/>
                    </a:ext>
                  </a:extLst>
                </p:cNvPr>
                <p:cNvPicPr/>
                <p:nvPr/>
              </p:nvPicPr>
              <p:blipFill>
                <a:blip r:embed="rId72"/>
                <a:stretch>
                  <a:fillRect/>
                </a:stretch>
              </p:blipFill>
              <p:spPr>
                <a:xfrm>
                  <a:off x="9940973" y="1998240"/>
                  <a:ext cx="313920" cy="266040"/>
                </a:xfrm>
                <a:prstGeom prst="rect">
                  <a:avLst/>
                </a:prstGeom>
              </p:spPr>
            </p:pic>
          </mc:Fallback>
        </mc:AlternateContent>
        <mc:AlternateContent xmlns:mc="http://schemas.openxmlformats.org/markup-compatibility/2006">
          <mc:Choice xmlns:p14="http://schemas.microsoft.com/office/powerpoint/2010/main" Requires="p14">
            <p:contentPart p14:bwMode="auto" r:id="rId73">
              <p14:nvContentPartPr>
                <p14:cNvPr id="46" name="Freihand 45">
                  <a:extLst>
                    <a:ext uri="{FF2B5EF4-FFF2-40B4-BE49-F238E27FC236}">
                      <a16:creationId xmlns:a16="http://schemas.microsoft.com/office/drawing/2014/main" id="{81B0030E-F396-45EB-BF0E-D007057364FA}"/>
                    </a:ext>
                  </a:extLst>
                </p14:cNvPr>
                <p14:cNvContentPartPr/>
                <p14:nvPr/>
              </p14:nvContentPartPr>
              <p14:xfrm>
                <a:off x="10248053" y="1919400"/>
                <a:ext cx="252720" cy="347400"/>
              </p14:xfrm>
            </p:contentPart>
          </mc:Choice>
          <mc:Fallback>
            <p:pic>
              <p:nvPicPr>
                <p:cNvPr id="46" name="Freihand 45">
                  <a:extLst>
                    <a:ext uri="{FF2B5EF4-FFF2-40B4-BE49-F238E27FC236}">
                      <a16:creationId xmlns:a16="http://schemas.microsoft.com/office/drawing/2014/main" id="{81B0030E-F396-45EB-BF0E-D007057364FA}"/>
                    </a:ext>
                  </a:extLst>
                </p:cNvPr>
                <p:cNvPicPr/>
                <p:nvPr/>
              </p:nvPicPr>
              <p:blipFill>
                <a:blip r:embed="rId74"/>
                <a:stretch>
                  <a:fillRect/>
                </a:stretch>
              </p:blipFill>
              <p:spPr>
                <a:xfrm>
                  <a:off x="10243733" y="1915080"/>
                  <a:ext cx="261360" cy="356040"/>
                </a:xfrm>
                <a:prstGeom prst="rect">
                  <a:avLst/>
                </a:prstGeom>
              </p:spPr>
            </p:pic>
          </mc:Fallback>
        </mc:AlternateContent>
        <mc:AlternateContent xmlns:mc="http://schemas.openxmlformats.org/markup-compatibility/2006">
          <mc:Choice xmlns:p14="http://schemas.microsoft.com/office/powerpoint/2010/main" Requires="p14">
            <p:contentPart p14:bwMode="auto" r:id="rId75">
              <p14:nvContentPartPr>
                <p14:cNvPr id="47" name="Freihand 46">
                  <a:extLst>
                    <a:ext uri="{FF2B5EF4-FFF2-40B4-BE49-F238E27FC236}">
                      <a16:creationId xmlns:a16="http://schemas.microsoft.com/office/drawing/2014/main" id="{FAE5186B-2CFC-46D4-9368-4BA448FEA0AE}"/>
                    </a:ext>
                  </a:extLst>
                </p14:cNvPr>
                <p14:cNvContentPartPr/>
                <p14:nvPr/>
              </p14:nvContentPartPr>
              <p14:xfrm>
                <a:off x="10565213" y="1885920"/>
                <a:ext cx="320400" cy="171720"/>
              </p14:xfrm>
            </p:contentPart>
          </mc:Choice>
          <mc:Fallback>
            <p:pic>
              <p:nvPicPr>
                <p:cNvPr id="47" name="Freihand 46">
                  <a:extLst>
                    <a:ext uri="{FF2B5EF4-FFF2-40B4-BE49-F238E27FC236}">
                      <a16:creationId xmlns:a16="http://schemas.microsoft.com/office/drawing/2014/main" id="{FAE5186B-2CFC-46D4-9368-4BA448FEA0AE}"/>
                    </a:ext>
                  </a:extLst>
                </p:cNvPr>
                <p:cNvPicPr/>
                <p:nvPr/>
              </p:nvPicPr>
              <p:blipFill>
                <a:blip r:embed="rId76"/>
                <a:stretch>
                  <a:fillRect/>
                </a:stretch>
              </p:blipFill>
              <p:spPr>
                <a:xfrm>
                  <a:off x="10560893" y="1881600"/>
                  <a:ext cx="329040" cy="180360"/>
                </a:xfrm>
                <a:prstGeom prst="rect">
                  <a:avLst/>
                </a:prstGeom>
              </p:spPr>
            </p:pic>
          </mc:Fallback>
        </mc:AlternateContent>
        <mc:AlternateContent xmlns:mc="http://schemas.openxmlformats.org/markup-compatibility/2006">
          <mc:Choice xmlns:p14="http://schemas.microsoft.com/office/powerpoint/2010/main" Requires="p14">
            <p:contentPart p14:bwMode="auto" r:id="rId77">
              <p14:nvContentPartPr>
                <p14:cNvPr id="48" name="Freihand 47">
                  <a:extLst>
                    <a:ext uri="{FF2B5EF4-FFF2-40B4-BE49-F238E27FC236}">
                      <a16:creationId xmlns:a16="http://schemas.microsoft.com/office/drawing/2014/main" id="{B9F8146A-AE7C-480A-B024-44C2795DD389}"/>
                    </a:ext>
                  </a:extLst>
                </p14:cNvPr>
                <p14:cNvContentPartPr/>
                <p14:nvPr/>
              </p14:nvContentPartPr>
              <p14:xfrm>
                <a:off x="10314653" y="1852080"/>
                <a:ext cx="192960" cy="16560"/>
              </p14:xfrm>
            </p:contentPart>
          </mc:Choice>
          <mc:Fallback>
            <p:pic>
              <p:nvPicPr>
                <p:cNvPr id="48" name="Freihand 47">
                  <a:extLst>
                    <a:ext uri="{FF2B5EF4-FFF2-40B4-BE49-F238E27FC236}">
                      <a16:creationId xmlns:a16="http://schemas.microsoft.com/office/drawing/2014/main" id="{B9F8146A-AE7C-480A-B024-44C2795DD389}"/>
                    </a:ext>
                  </a:extLst>
                </p:cNvPr>
                <p:cNvPicPr/>
                <p:nvPr/>
              </p:nvPicPr>
              <p:blipFill>
                <a:blip r:embed="rId78"/>
                <a:stretch>
                  <a:fillRect/>
                </a:stretch>
              </p:blipFill>
              <p:spPr>
                <a:xfrm>
                  <a:off x="10310333" y="1847760"/>
                  <a:ext cx="201600" cy="25200"/>
                </a:xfrm>
                <a:prstGeom prst="rect">
                  <a:avLst/>
                </a:prstGeom>
              </p:spPr>
            </p:pic>
          </mc:Fallback>
        </mc:AlternateContent>
        <mc:AlternateContent xmlns:mc="http://schemas.openxmlformats.org/markup-compatibility/2006">
          <mc:Choice xmlns:p14="http://schemas.microsoft.com/office/powerpoint/2010/main" Requires="p14">
            <p:contentPart p14:bwMode="auto" r:id="rId79">
              <p14:nvContentPartPr>
                <p14:cNvPr id="49" name="Freihand 48">
                  <a:extLst>
                    <a:ext uri="{FF2B5EF4-FFF2-40B4-BE49-F238E27FC236}">
                      <a16:creationId xmlns:a16="http://schemas.microsoft.com/office/drawing/2014/main" id="{C0126DE2-06D2-40A9-820E-A4F641D47D54}"/>
                    </a:ext>
                  </a:extLst>
                </p14:cNvPr>
                <p14:cNvContentPartPr/>
                <p14:nvPr/>
              </p14:nvContentPartPr>
              <p14:xfrm>
                <a:off x="6375893" y="2373720"/>
                <a:ext cx="168480" cy="191160"/>
              </p14:xfrm>
            </p:contentPart>
          </mc:Choice>
          <mc:Fallback>
            <p:pic>
              <p:nvPicPr>
                <p:cNvPr id="49" name="Freihand 48">
                  <a:extLst>
                    <a:ext uri="{FF2B5EF4-FFF2-40B4-BE49-F238E27FC236}">
                      <a16:creationId xmlns:a16="http://schemas.microsoft.com/office/drawing/2014/main" id="{C0126DE2-06D2-40A9-820E-A4F641D47D54}"/>
                    </a:ext>
                  </a:extLst>
                </p:cNvPr>
                <p:cNvPicPr/>
                <p:nvPr/>
              </p:nvPicPr>
              <p:blipFill>
                <a:blip r:embed="rId80"/>
                <a:stretch>
                  <a:fillRect/>
                </a:stretch>
              </p:blipFill>
              <p:spPr>
                <a:xfrm>
                  <a:off x="6371573" y="2369400"/>
                  <a:ext cx="177120" cy="199800"/>
                </a:xfrm>
                <a:prstGeom prst="rect">
                  <a:avLst/>
                </a:prstGeom>
              </p:spPr>
            </p:pic>
          </mc:Fallback>
        </mc:AlternateContent>
        <mc:AlternateContent xmlns:mc="http://schemas.openxmlformats.org/markup-compatibility/2006">
          <mc:Choice xmlns:p14="http://schemas.microsoft.com/office/powerpoint/2010/main" Requires="p14">
            <p:contentPart p14:bwMode="auto" r:id="rId81">
              <p14:nvContentPartPr>
                <p14:cNvPr id="50" name="Freihand 49">
                  <a:extLst>
                    <a:ext uri="{FF2B5EF4-FFF2-40B4-BE49-F238E27FC236}">
                      <a16:creationId xmlns:a16="http://schemas.microsoft.com/office/drawing/2014/main" id="{91F22486-B9B8-4BDF-9082-CD1804405F93}"/>
                    </a:ext>
                  </a:extLst>
                </p14:cNvPr>
                <p14:cNvContentPartPr/>
                <p14:nvPr/>
              </p14:nvContentPartPr>
              <p14:xfrm>
                <a:off x="6609533" y="2318280"/>
                <a:ext cx="271440" cy="219600"/>
              </p14:xfrm>
            </p:contentPart>
          </mc:Choice>
          <mc:Fallback>
            <p:pic>
              <p:nvPicPr>
                <p:cNvPr id="50" name="Freihand 49">
                  <a:extLst>
                    <a:ext uri="{FF2B5EF4-FFF2-40B4-BE49-F238E27FC236}">
                      <a16:creationId xmlns:a16="http://schemas.microsoft.com/office/drawing/2014/main" id="{91F22486-B9B8-4BDF-9082-CD1804405F93}"/>
                    </a:ext>
                  </a:extLst>
                </p:cNvPr>
                <p:cNvPicPr/>
                <p:nvPr/>
              </p:nvPicPr>
              <p:blipFill>
                <a:blip r:embed="rId82"/>
                <a:stretch>
                  <a:fillRect/>
                </a:stretch>
              </p:blipFill>
              <p:spPr>
                <a:xfrm>
                  <a:off x="6605213" y="2313960"/>
                  <a:ext cx="280080" cy="228240"/>
                </a:xfrm>
                <a:prstGeom prst="rect">
                  <a:avLst/>
                </a:prstGeom>
              </p:spPr>
            </p:pic>
          </mc:Fallback>
        </mc:AlternateContent>
        <mc:AlternateContent xmlns:mc="http://schemas.openxmlformats.org/markup-compatibility/2006">
          <mc:Choice xmlns:p14="http://schemas.microsoft.com/office/powerpoint/2010/main" Requires="p14">
            <p:contentPart p14:bwMode="auto" r:id="rId83">
              <p14:nvContentPartPr>
                <p14:cNvPr id="51" name="Freihand 50">
                  <a:extLst>
                    <a:ext uri="{FF2B5EF4-FFF2-40B4-BE49-F238E27FC236}">
                      <a16:creationId xmlns:a16="http://schemas.microsoft.com/office/drawing/2014/main" id="{8925B660-9C00-4A36-AB69-04B29C99A02C}"/>
                    </a:ext>
                  </a:extLst>
                </p14:cNvPr>
                <p14:cNvContentPartPr/>
                <p14:nvPr/>
              </p14:nvContentPartPr>
              <p14:xfrm>
                <a:off x="6940733" y="2317200"/>
                <a:ext cx="137880" cy="159840"/>
              </p14:xfrm>
            </p:contentPart>
          </mc:Choice>
          <mc:Fallback>
            <p:pic>
              <p:nvPicPr>
                <p:cNvPr id="51" name="Freihand 50">
                  <a:extLst>
                    <a:ext uri="{FF2B5EF4-FFF2-40B4-BE49-F238E27FC236}">
                      <a16:creationId xmlns:a16="http://schemas.microsoft.com/office/drawing/2014/main" id="{8925B660-9C00-4A36-AB69-04B29C99A02C}"/>
                    </a:ext>
                  </a:extLst>
                </p:cNvPr>
                <p:cNvPicPr/>
                <p:nvPr/>
              </p:nvPicPr>
              <p:blipFill>
                <a:blip r:embed="rId84"/>
                <a:stretch>
                  <a:fillRect/>
                </a:stretch>
              </p:blipFill>
              <p:spPr>
                <a:xfrm>
                  <a:off x="6936413" y="2312880"/>
                  <a:ext cx="146520" cy="168480"/>
                </a:xfrm>
                <a:prstGeom prst="rect">
                  <a:avLst/>
                </a:prstGeom>
              </p:spPr>
            </p:pic>
          </mc:Fallback>
        </mc:AlternateContent>
        <mc:AlternateContent xmlns:mc="http://schemas.openxmlformats.org/markup-compatibility/2006">
          <mc:Choice xmlns:p14="http://schemas.microsoft.com/office/powerpoint/2010/main" Requires="p14">
            <p:contentPart p14:bwMode="auto" r:id="rId85">
              <p14:nvContentPartPr>
                <p14:cNvPr id="52" name="Freihand 51">
                  <a:extLst>
                    <a:ext uri="{FF2B5EF4-FFF2-40B4-BE49-F238E27FC236}">
                      <a16:creationId xmlns:a16="http://schemas.microsoft.com/office/drawing/2014/main" id="{F5279335-BDE8-4782-BD69-ABD30EB755F7}"/>
                    </a:ext>
                  </a:extLst>
                </p14:cNvPr>
                <p14:cNvContentPartPr/>
                <p14:nvPr/>
              </p14:nvContentPartPr>
              <p14:xfrm>
                <a:off x="6975293" y="2417280"/>
                <a:ext cx="117000" cy="67680"/>
              </p14:xfrm>
            </p:contentPart>
          </mc:Choice>
          <mc:Fallback>
            <p:pic>
              <p:nvPicPr>
                <p:cNvPr id="52" name="Freihand 51">
                  <a:extLst>
                    <a:ext uri="{FF2B5EF4-FFF2-40B4-BE49-F238E27FC236}">
                      <a16:creationId xmlns:a16="http://schemas.microsoft.com/office/drawing/2014/main" id="{F5279335-BDE8-4782-BD69-ABD30EB755F7}"/>
                    </a:ext>
                  </a:extLst>
                </p:cNvPr>
                <p:cNvPicPr/>
                <p:nvPr/>
              </p:nvPicPr>
              <p:blipFill>
                <a:blip r:embed="rId86"/>
                <a:stretch>
                  <a:fillRect/>
                </a:stretch>
              </p:blipFill>
              <p:spPr>
                <a:xfrm>
                  <a:off x="6970973" y="2412960"/>
                  <a:ext cx="125640" cy="76320"/>
                </a:xfrm>
                <a:prstGeom prst="rect">
                  <a:avLst/>
                </a:prstGeom>
              </p:spPr>
            </p:pic>
          </mc:Fallback>
        </mc:AlternateContent>
        <mc:AlternateContent xmlns:mc="http://schemas.openxmlformats.org/markup-compatibility/2006">
          <mc:Choice xmlns:p14="http://schemas.microsoft.com/office/powerpoint/2010/main" Requires="p14">
            <p:contentPart p14:bwMode="auto" r:id="rId87">
              <p14:nvContentPartPr>
                <p14:cNvPr id="53" name="Freihand 52">
                  <a:extLst>
                    <a:ext uri="{FF2B5EF4-FFF2-40B4-BE49-F238E27FC236}">
                      <a16:creationId xmlns:a16="http://schemas.microsoft.com/office/drawing/2014/main" id="{10EEE5D8-4FD4-4AC7-BD0F-C364193EAE4A}"/>
                    </a:ext>
                  </a:extLst>
                </p14:cNvPr>
                <p14:cNvContentPartPr/>
                <p14:nvPr/>
              </p14:nvContentPartPr>
              <p14:xfrm>
                <a:off x="7084733" y="2397480"/>
                <a:ext cx="91080" cy="100080"/>
              </p14:xfrm>
            </p:contentPart>
          </mc:Choice>
          <mc:Fallback>
            <p:pic>
              <p:nvPicPr>
                <p:cNvPr id="53" name="Freihand 52">
                  <a:extLst>
                    <a:ext uri="{FF2B5EF4-FFF2-40B4-BE49-F238E27FC236}">
                      <a16:creationId xmlns:a16="http://schemas.microsoft.com/office/drawing/2014/main" id="{10EEE5D8-4FD4-4AC7-BD0F-C364193EAE4A}"/>
                    </a:ext>
                  </a:extLst>
                </p:cNvPr>
                <p:cNvPicPr/>
                <p:nvPr/>
              </p:nvPicPr>
              <p:blipFill>
                <a:blip r:embed="rId88"/>
                <a:stretch>
                  <a:fillRect/>
                </a:stretch>
              </p:blipFill>
              <p:spPr>
                <a:xfrm>
                  <a:off x="7080413" y="2393160"/>
                  <a:ext cx="99720" cy="108720"/>
                </a:xfrm>
                <a:prstGeom prst="rect">
                  <a:avLst/>
                </a:prstGeom>
              </p:spPr>
            </p:pic>
          </mc:Fallback>
        </mc:AlternateContent>
        <mc:AlternateContent xmlns:mc="http://schemas.openxmlformats.org/markup-compatibility/2006">
          <mc:Choice xmlns:p14="http://schemas.microsoft.com/office/powerpoint/2010/main" Requires="p14">
            <p:contentPart p14:bwMode="auto" r:id="rId89">
              <p14:nvContentPartPr>
                <p14:cNvPr id="54" name="Freihand 53">
                  <a:extLst>
                    <a:ext uri="{FF2B5EF4-FFF2-40B4-BE49-F238E27FC236}">
                      <a16:creationId xmlns:a16="http://schemas.microsoft.com/office/drawing/2014/main" id="{C9E0F53F-37EF-4718-82C1-9DB37F22877B}"/>
                    </a:ext>
                  </a:extLst>
                </p14:cNvPr>
                <p14:cNvContentPartPr/>
                <p14:nvPr/>
              </p14:nvContentPartPr>
              <p14:xfrm>
                <a:off x="7238453" y="2252040"/>
                <a:ext cx="494640" cy="280080"/>
              </p14:xfrm>
            </p:contentPart>
          </mc:Choice>
          <mc:Fallback>
            <p:pic>
              <p:nvPicPr>
                <p:cNvPr id="54" name="Freihand 53">
                  <a:extLst>
                    <a:ext uri="{FF2B5EF4-FFF2-40B4-BE49-F238E27FC236}">
                      <a16:creationId xmlns:a16="http://schemas.microsoft.com/office/drawing/2014/main" id="{C9E0F53F-37EF-4718-82C1-9DB37F22877B}"/>
                    </a:ext>
                  </a:extLst>
                </p:cNvPr>
                <p:cNvPicPr/>
                <p:nvPr/>
              </p:nvPicPr>
              <p:blipFill>
                <a:blip r:embed="rId90"/>
                <a:stretch>
                  <a:fillRect/>
                </a:stretch>
              </p:blipFill>
              <p:spPr>
                <a:xfrm>
                  <a:off x="7234133" y="2247720"/>
                  <a:ext cx="503280" cy="288720"/>
                </a:xfrm>
                <a:prstGeom prst="rect">
                  <a:avLst/>
                </a:prstGeom>
              </p:spPr>
            </p:pic>
          </mc:Fallback>
        </mc:AlternateContent>
        <mc:AlternateContent xmlns:mc="http://schemas.openxmlformats.org/markup-compatibility/2006">
          <mc:Choice xmlns:p14="http://schemas.microsoft.com/office/powerpoint/2010/main" Requires="p14">
            <p:contentPart p14:bwMode="auto" r:id="rId91">
              <p14:nvContentPartPr>
                <p14:cNvPr id="55" name="Freihand 54">
                  <a:extLst>
                    <a:ext uri="{FF2B5EF4-FFF2-40B4-BE49-F238E27FC236}">
                      <a16:creationId xmlns:a16="http://schemas.microsoft.com/office/drawing/2014/main" id="{A2970933-AB45-4C44-8664-72B58934BE71}"/>
                    </a:ext>
                  </a:extLst>
                </p14:cNvPr>
                <p14:cNvContentPartPr/>
                <p14:nvPr/>
              </p14:nvContentPartPr>
              <p14:xfrm>
                <a:off x="7607453" y="2289840"/>
                <a:ext cx="53640" cy="15120"/>
              </p14:xfrm>
            </p:contentPart>
          </mc:Choice>
          <mc:Fallback>
            <p:pic>
              <p:nvPicPr>
                <p:cNvPr id="55" name="Freihand 54">
                  <a:extLst>
                    <a:ext uri="{FF2B5EF4-FFF2-40B4-BE49-F238E27FC236}">
                      <a16:creationId xmlns:a16="http://schemas.microsoft.com/office/drawing/2014/main" id="{A2970933-AB45-4C44-8664-72B58934BE71}"/>
                    </a:ext>
                  </a:extLst>
                </p:cNvPr>
                <p:cNvPicPr/>
                <p:nvPr/>
              </p:nvPicPr>
              <p:blipFill>
                <a:blip r:embed="rId92"/>
                <a:stretch>
                  <a:fillRect/>
                </a:stretch>
              </p:blipFill>
              <p:spPr>
                <a:xfrm>
                  <a:off x="7603133" y="2285520"/>
                  <a:ext cx="62280" cy="23760"/>
                </a:xfrm>
                <a:prstGeom prst="rect">
                  <a:avLst/>
                </a:prstGeom>
              </p:spPr>
            </p:pic>
          </mc:Fallback>
        </mc:AlternateContent>
        <mc:AlternateContent xmlns:mc="http://schemas.openxmlformats.org/markup-compatibility/2006">
          <mc:Choice xmlns:p14="http://schemas.microsoft.com/office/powerpoint/2010/main" Requires="p14">
            <p:contentPart p14:bwMode="auto" r:id="rId93">
              <p14:nvContentPartPr>
                <p14:cNvPr id="56" name="Freihand 55">
                  <a:extLst>
                    <a:ext uri="{FF2B5EF4-FFF2-40B4-BE49-F238E27FC236}">
                      <a16:creationId xmlns:a16="http://schemas.microsoft.com/office/drawing/2014/main" id="{B04BD302-134B-4419-A57E-D821C4EEF383}"/>
                    </a:ext>
                  </a:extLst>
                </p14:cNvPr>
                <p14:cNvContentPartPr/>
                <p14:nvPr/>
              </p14:nvContentPartPr>
              <p14:xfrm>
                <a:off x="7757573" y="2389920"/>
                <a:ext cx="107280" cy="90720"/>
              </p14:xfrm>
            </p:contentPart>
          </mc:Choice>
          <mc:Fallback>
            <p:pic>
              <p:nvPicPr>
                <p:cNvPr id="56" name="Freihand 55">
                  <a:extLst>
                    <a:ext uri="{FF2B5EF4-FFF2-40B4-BE49-F238E27FC236}">
                      <a16:creationId xmlns:a16="http://schemas.microsoft.com/office/drawing/2014/main" id="{B04BD302-134B-4419-A57E-D821C4EEF383}"/>
                    </a:ext>
                  </a:extLst>
                </p:cNvPr>
                <p:cNvPicPr/>
                <p:nvPr/>
              </p:nvPicPr>
              <p:blipFill>
                <a:blip r:embed="rId94"/>
                <a:stretch>
                  <a:fillRect/>
                </a:stretch>
              </p:blipFill>
              <p:spPr>
                <a:xfrm>
                  <a:off x="7753253" y="2385600"/>
                  <a:ext cx="115920" cy="99360"/>
                </a:xfrm>
                <a:prstGeom prst="rect">
                  <a:avLst/>
                </a:prstGeom>
              </p:spPr>
            </p:pic>
          </mc:Fallback>
        </mc:AlternateContent>
        <mc:AlternateContent xmlns:mc="http://schemas.openxmlformats.org/markup-compatibility/2006">
          <mc:Choice xmlns:p14="http://schemas.microsoft.com/office/powerpoint/2010/main" Requires="p14">
            <p:contentPart p14:bwMode="auto" r:id="rId95">
              <p14:nvContentPartPr>
                <p14:cNvPr id="57" name="Freihand 56">
                  <a:extLst>
                    <a:ext uri="{FF2B5EF4-FFF2-40B4-BE49-F238E27FC236}">
                      <a16:creationId xmlns:a16="http://schemas.microsoft.com/office/drawing/2014/main" id="{B1BCBD4D-3226-43F8-AD3B-6786F8D0BA77}"/>
                    </a:ext>
                  </a:extLst>
                </p14:cNvPr>
                <p14:cNvContentPartPr/>
                <p14:nvPr/>
              </p14:nvContentPartPr>
              <p14:xfrm>
                <a:off x="7924613" y="2265720"/>
                <a:ext cx="172080" cy="174240"/>
              </p14:xfrm>
            </p:contentPart>
          </mc:Choice>
          <mc:Fallback>
            <p:pic>
              <p:nvPicPr>
                <p:cNvPr id="57" name="Freihand 56">
                  <a:extLst>
                    <a:ext uri="{FF2B5EF4-FFF2-40B4-BE49-F238E27FC236}">
                      <a16:creationId xmlns:a16="http://schemas.microsoft.com/office/drawing/2014/main" id="{B1BCBD4D-3226-43F8-AD3B-6786F8D0BA77}"/>
                    </a:ext>
                  </a:extLst>
                </p:cNvPr>
                <p:cNvPicPr/>
                <p:nvPr/>
              </p:nvPicPr>
              <p:blipFill>
                <a:blip r:embed="rId96"/>
                <a:stretch>
                  <a:fillRect/>
                </a:stretch>
              </p:blipFill>
              <p:spPr>
                <a:xfrm>
                  <a:off x="7920293" y="2261400"/>
                  <a:ext cx="180720" cy="182880"/>
                </a:xfrm>
                <a:prstGeom prst="rect">
                  <a:avLst/>
                </a:prstGeom>
              </p:spPr>
            </p:pic>
          </mc:Fallback>
        </mc:AlternateContent>
        <mc:AlternateContent xmlns:mc="http://schemas.openxmlformats.org/markup-compatibility/2006">
          <mc:Choice xmlns:p14="http://schemas.microsoft.com/office/powerpoint/2010/main" Requires="p14">
            <p:contentPart p14:bwMode="auto" r:id="rId97">
              <p14:nvContentPartPr>
                <p14:cNvPr id="58" name="Freihand 57">
                  <a:extLst>
                    <a:ext uri="{FF2B5EF4-FFF2-40B4-BE49-F238E27FC236}">
                      <a16:creationId xmlns:a16="http://schemas.microsoft.com/office/drawing/2014/main" id="{7E0CA75E-50CC-4BDA-9409-3E004F7C9B1C}"/>
                    </a:ext>
                  </a:extLst>
                </p14:cNvPr>
                <p14:cNvContentPartPr/>
                <p14:nvPr/>
              </p14:nvContentPartPr>
              <p14:xfrm>
                <a:off x="8148533" y="2251320"/>
                <a:ext cx="619560" cy="290520"/>
              </p14:xfrm>
            </p:contentPart>
          </mc:Choice>
          <mc:Fallback>
            <p:pic>
              <p:nvPicPr>
                <p:cNvPr id="58" name="Freihand 57">
                  <a:extLst>
                    <a:ext uri="{FF2B5EF4-FFF2-40B4-BE49-F238E27FC236}">
                      <a16:creationId xmlns:a16="http://schemas.microsoft.com/office/drawing/2014/main" id="{7E0CA75E-50CC-4BDA-9409-3E004F7C9B1C}"/>
                    </a:ext>
                  </a:extLst>
                </p:cNvPr>
                <p:cNvPicPr/>
                <p:nvPr/>
              </p:nvPicPr>
              <p:blipFill>
                <a:blip r:embed="rId98"/>
                <a:stretch>
                  <a:fillRect/>
                </a:stretch>
              </p:blipFill>
              <p:spPr>
                <a:xfrm>
                  <a:off x="8144213" y="2247000"/>
                  <a:ext cx="628200" cy="299160"/>
                </a:xfrm>
                <a:prstGeom prst="rect">
                  <a:avLst/>
                </a:prstGeom>
              </p:spPr>
            </p:pic>
          </mc:Fallback>
        </mc:AlternateContent>
        <mc:AlternateContent xmlns:mc="http://schemas.openxmlformats.org/markup-compatibility/2006">
          <mc:Choice xmlns:p14="http://schemas.microsoft.com/office/powerpoint/2010/main" Requires="p14">
            <p:contentPart p14:bwMode="auto" r:id="rId99">
              <p14:nvContentPartPr>
                <p14:cNvPr id="59" name="Freihand 58">
                  <a:extLst>
                    <a:ext uri="{FF2B5EF4-FFF2-40B4-BE49-F238E27FC236}">
                      <a16:creationId xmlns:a16="http://schemas.microsoft.com/office/drawing/2014/main" id="{B9D040DF-BB2B-4DB2-9EBD-94FFEC68AA1F}"/>
                    </a:ext>
                  </a:extLst>
                </p14:cNvPr>
                <p14:cNvContentPartPr/>
                <p14:nvPr/>
              </p14:nvContentPartPr>
              <p14:xfrm>
                <a:off x="9036653" y="2321520"/>
                <a:ext cx="316080" cy="163440"/>
              </p14:xfrm>
            </p:contentPart>
          </mc:Choice>
          <mc:Fallback>
            <p:pic>
              <p:nvPicPr>
                <p:cNvPr id="59" name="Freihand 58">
                  <a:extLst>
                    <a:ext uri="{FF2B5EF4-FFF2-40B4-BE49-F238E27FC236}">
                      <a16:creationId xmlns:a16="http://schemas.microsoft.com/office/drawing/2014/main" id="{B9D040DF-BB2B-4DB2-9EBD-94FFEC68AA1F}"/>
                    </a:ext>
                  </a:extLst>
                </p:cNvPr>
                <p:cNvPicPr/>
                <p:nvPr/>
              </p:nvPicPr>
              <p:blipFill>
                <a:blip r:embed="rId100"/>
                <a:stretch>
                  <a:fillRect/>
                </a:stretch>
              </p:blipFill>
              <p:spPr>
                <a:xfrm>
                  <a:off x="9032333" y="2317200"/>
                  <a:ext cx="324720" cy="172080"/>
                </a:xfrm>
                <a:prstGeom prst="rect">
                  <a:avLst/>
                </a:prstGeom>
              </p:spPr>
            </p:pic>
          </mc:Fallback>
        </mc:AlternateContent>
        <mc:AlternateContent xmlns:mc="http://schemas.openxmlformats.org/markup-compatibility/2006">
          <mc:Choice xmlns:p14="http://schemas.microsoft.com/office/powerpoint/2010/main" Requires="p14">
            <p:contentPart p14:bwMode="auto" r:id="rId101">
              <p14:nvContentPartPr>
                <p14:cNvPr id="60" name="Freihand 59">
                  <a:extLst>
                    <a:ext uri="{FF2B5EF4-FFF2-40B4-BE49-F238E27FC236}">
                      <a16:creationId xmlns:a16="http://schemas.microsoft.com/office/drawing/2014/main" id="{B1F253B0-70EB-4722-9695-A8E611B78DF6}"/>
                    </a:ext>
                  </a:extLst>
                </p14:cNvPr>
                <p14:cNvContentPartPr/>
                <p14:nvPr/>
              </p14:nvContentPartPr>
              <p14:xfrm>
                <a:off x="9290093" y="2232240"/>
                <a:ext cx="360" cy="360"/>
              </p14:xfrm>
            </p:contentPart>
          </mc:Choice>
          <mc:Fallback>
            <p:pic>
              <p:nvPicPr>
                <p:cNvPr id="60" name="Freihand 59">
                  <a:extLst>
                    <a:ext uri="{FF2B5EF4-FFF2-40B4-BE49-F238E27FC236}">
                      <a16:creationId xmlns:a16="http://schemas.microsoft.com/office/drawing/2014/main" id="{B1F253B0-70EB-4722-9695-A8E611B78DF6}"/>
                    </a:ext>
                  </a:extLst>
                </p:cNvPr>
                <p:cNvPicPr/>
                <p:nvPr/>
              </p:nvPicPr>
              <p:blipFill>
                <a:blip r:embed="rId102"/>
                <a:stretch>
                  <a:fillRect/>
                </a:stretch>
              </p:blipFill>
              <p:spPr>
                <a:xfrm>
                  <a:off x="9285773" y="2227920"/>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03">
              <p14:nvContentPartPr>
                <p14:cNvPr id="61" name="Freihand 60">
                  <a:extLst>
                    <a:ext uri="{FF2B5EF4-FFF2-40B4-BE49-F238E27FC236}">
                      <a16:creationId xmlns:a16="http://schemas.microsoft.com/office/drawing/2014/main" id="{E2084B92-6B63-45DB-862D-5C1A3EDD042D}"/>
                    </a:ext>
                  </a:extLst>
                </p14:cNvPr>
                <p14:cNvContentPartPr/>
                <p14:nvPr/>
              </p14:nvContentPartPr>
              <p14:xfrm>
                <a:off x="9609413" y="2265360"/>
                <a:ext cx="106200" cy="218520"/>
              </p14:xfrm>
            </p:contentPart>
          </mc:Choice>
          <mc:Fallback>
            <p:pic>
              <p:nvPicPr>
                <p:cNvPr id="61" name="Freihand 60">
                  <a:extLst>
                    <a:ext uri="{FF2B5EF4-FFF2-40B4-BE49-F238E27FC236}">
                      <a16:creationId xmlns:a16="http://schemas.microsoft.com/office/drawing/2014/main" id="{E2084B92-6B63-45DB-862D-5C1A3EDD042D}"/>
                    </a:ext>
                  </a:extLst>
                </p:cNvPr>
                <p:cNvPicPr/>
                <p:nvPr/>
              </p:nvPicPr>
              <p:blipFill>
                <a:blip r:embed="rId104"/>
                <a:stretch>
                  <a:fillRect/>
                </a:stretch>
              </p:blipFill>
              <p:spPr>
                <a:xfrm>
                  <a:off x="9605093" y="2261040"/>
                  <a:ext cx="114840" cy="227160"/>
                </a:xfrm>
                <a:prstGeom prst="rect">
                  <a:avLst/>
                </a:prstGeom>
              </p:spPr>
            </p:pic>
          </mc:Fallback>
        </mc:AlternateContent>
        <mc:AlternateContent xmlns:mc="http://schemas.openxmlformats.org/markup-compatibility/2006">
          <mc:Choice xmlns:p14="http://schemas.microsoft.com/office/powerpoint/2010/main" Requires="p14">
            <p:contentPart p14:bwMode="auto" r:id="rId105">
              <p14:nvContentPartPr>
                <p14:cNvPr id="62" name="Freihand 61">
                  <a:extLst>
                    <a:ext uri="{FF2B5EF4-FFF2-40B4-BE49-F238E27FC236}">
                      <a16:creationId xmlns:a16="http://schemas.microsoft.com/office/drawing/2014/main" id="{7E351284-63A7-4B60-A1B1-7EDC903A6184}"/>
                    </a:ext>
                  </a:extLst>
                </p14:cNvPr>
                <p14:cNvContentPartPr/>
                <p14:nvPr/>
              </p14:nvContentPartPr>
              <p14:xfrm>
                <a:off x="9756653" y="2387040"/>
                <a:ext cx="104040" cy="53280"/>
              </p14:xfrm>
            </p:contentPart>
          </mc:Choice>
          <mc:Fallback>
            <p:pic>
              <p:nvPicPr>
                <p:cNvPr id="62" name="Freihand 61">
                  <a:extLst>
                    <a:ext uri="{FF2B5EF4-FFF2-40B4-BE49-F238E27FC236}">
                      <a16:creationId xmlns:a16="http://schemas.microsoft.com/office/drawing/2014/main" id="{7E351284-63A7-4B60-A1B1-7EDC903A6184}"/>
                    </a:ext>
                  </a:extLst>
                </p:cNvPr>
                <p:cNvPicPr/>
                <p:nvPr/>
              </p:nvPicPr>
              <p:blipFill>
                <a:blip r:embed="rId106"/>
                <a:stretch>
                  <a:fillRect/>
                </a:stretch>
              </p:blipFill>
              <p:spPr>
                <a:xfrm>
                  <a:off x="9752333" y="2382720"/>
                  <a:ext cx="112680" cy="61920"/>
                </a:xfrm>
                <a:prstGeom prst="rect">
                  <a:avLst/>
                </a:prstGeom>
              </p:spPr>
            </p:pic>
          </mc:Fallback>
        </mc:AlternateContent>
        <mc:AlternateContent xmlns:mc="http://schemas.openxmlformats.org/markup-compatibility/2006">
          <mc:Choice xmlns:p14="http://schemas.microsoft.com/office/powerpoint/2010/main" Requires="p14">
            <p:contentPart p14:bwMode="auto" r:id="rId107">
              <p14:nvContentPartPr>
                <p14:cNvPr id="63" name="Freihand 62">
                  <a:extLst>
                    <a:ext uri="{FF2B5EF4-FFF2-40B4-BE49-F238E27FC236}">
                      <a16:creationId xmlns:a16="http://schemas.microsoft.com/office/drawing/2014/main" id="{0251988A-E312-4087-9CF8-935AE693BD08}"/>
                    </a:ext>
                  </a:extLst>
                </p14:cNvPr>
                <p14:cNvContentPartPr/>
                <p14:nvPr/>
              </p14:nvContentPartPr>
              <p14:xfrm>
                <a:off x="9904973" y="2284440"/>
                <a:ext cx="176400" cy="189000"/>
              </p14:xfrm>
            </p:contentPart>
          </mc:Choice>
          <mc:Fallback>
            <p:pic>
              <p:nvPicPr>
                <p:cNvPr id="63" name="Freihand 62">
                  <a:extLst>
                    <a:ext uri="{FF2B5EF4-FFF2-40B4-BE49-F238E27FC236}">
                      <a16:creationId xmlns:a16="http://schemas.microsoft.com/office/drawing/2014/main" id="{0251988A-E312-4087-9CF8-935AE693BD08}"/>
                    </a:ext>
                  </a:extLst>
                </p:cNvPr>
                <p:cNvPicPr/>
                <p:nvPr/>
              </p:nvPicPr>
              <p:blipFill>
                <a:blip r:embed="rId108"/>
                <a:stretch>
                  <a:fillRect/>
                </a:stretch>
              </p:blipFill>
              <p:spPr>
                <a:xfrm>
                  <a:off x="9900653" y="2279760"/>
                  <a:ext cx="185040" cy="197640"/>
                </a:xfrm>
                <a:prstGeom prst="rect">
                  <a:avLst/>
                </a:prstGeom>
              </p:spPr>
            </p:pic>
          </mc:Fallback>
        </mc:AlternateContent>
        <mc:AlternateContent xmlns:mc="http://schemas.openxmlformats.org/markup-compatibility/2006">
          <mc:Choice xmlns:p14="http://schemas.microsoft.com/office/powerpoint/2010/main" Requires="p14">
            <p:contentPart p14:bwMode="auto" r:id="rId109">
              <p14:nvContentPartPr>
                <p14:cNvPr id="64" name="Freihand 63">
                  <a:extLst>
                    <a:ext uri="{FF2B5EF4-FFF2-40B4-BE49-F238E27FC236}">
                      <a16:creationId xmlns:a16="http://schemas.microsoft.com/office/drawing/2014/main" id="{5A2A5B4A-525A-4FE1-87F0-A024932FAD19}"/>
                    </a:ext>
                  </a:extLst>
                </p14:cNvPr>
                <p14:cNvContentPartPr/>
                <p14:nvPr/>
              </p14:nvContentPartPr>
              <p14:xfrm>
                <a:off x="10086053" y="2338440"/>
                <a:ext cx="124920" cy="130680"/>
              </p14:xfrm>
            </p:contentPart>
          </mc:Choice>
          <mc:Fallback>
            <p:pic>
              <p:nvPicPr>
                <p:cNvPr id="64" name="Freihand 63">
                  <a:extLst>
                    <a:ext uri="{FF2B5EF4-FFF2-40B4-BE49-F238E27FC236}">
                      <a16:creationId xmlns:a16="http://schemas.microsoft.com/office/drawing/2014/main" id="{5A2A5B4A-525A-4FE1-87F0-A024932FAD19}"/>
                    </a:ext>
                  </a:extLst>
                </p:cNvPr>
                <p:cNvPicPr/>
                <p:nvPr/>
              </p:nvPicPr>
              <p:blipFill>
                <a:blip r:embed="rId110"/>
                <a:stretch>
                  <a:fillRect/>
                </a:stretch>
              </p:blipFill>
              <p:spPr>
                <a:xfrm>
                  <a:off x="10081733" y="2334120"/>
                  <a:ext cx="133560" cy="139320"/>
                </a:xfrm>
                <a:prstGeom prst="rect">
                  <a:avLst/>
                </a:prstGeom>
              </p:spPr>
            </p:pic>
          </mc:Fallback>
        </mc:AlternateContent>
        <mc:AlternateContent xmlns:mc="http://schemas.openxmlformats.org/markup-compatibility/2006">
          <mc:Choice xmlns:p14="http://schemas.microsoft.com/office/powerpoint/2010/main" Requires="p14">
            <p:contentPart p14:bwMode="auto" r:id="rId111">
              <p14:nvContentPartPr>
                <p14:cNvPr id="65" name="Freihand 64">
                  <a:extLst>
                    <a:ext uri="{FF2B5EF4-FFF2-40B4-BE49-F238E27FC236}">
                      <a16:creationId xmlns:a16="http://schemas.microsoft.com/office/drawing/2014/main" id="{C70A4F58-D5CE-4922-8C76-0C91AE354A56}"/>
                    </a:ext>
                  </a:extLst>
                </p14:cNvPr>
                <p14:cNvContentPartPr/>
                <p14:nvPr/>
              </p14:nvContentPartPr>
              <p14:xfrm>
                <a:off x="10215293" y="2252040"/>
                <a:ext cx="159120" cy="199080"/>
              </p14:xfrm>
            </p:contentPart>
          </mc:Choice>
          <mc:Fallback>
            <p:pic>
              <p:nvPicPr>
                <p:cNvPr id="65" name="Freihand 64">
                  <a:extLst>
                    <a:ext uri="{FF2B5EF4-FFF2-40B4-BE49-F238E27FC236}">
                      <a16:creationId xmlns:a16="http://schemas.microsoft.com/office/drawing/2014/main" id="{C70A4F58-D5CE-4922-8C76-0C91AE354A56}"/>
                    </a:ext>
                  </a:extLst>
                </p:cNvPr>
                <p:cNvPicPr/>
                <p:nvPr/>
              </p:nvPicPr>
              <p:blipFill>
                <a:blip r:embed="rId112"/>
                <a:stretch>
                  <a:fillRect/>
                </a:stretch>
              </p:blipFill>
              <p:spPr>
                <a:xfrm>
                  <a:off x="10210973" y="2247720"/>
                  <a:ext cx="167760" cy="207720"/>
                </a:xfrm>
                <a:prstGeom prst="rect">
                  <a:avLst/>
                </a:prstGeom>
              </p:spPr>
            </p:pic>
          </mc:Fallback>
        </mc:AlternateContent>
        <mc:AlternateContent xmlns:mc="http://schemas.openxmlformats.org/markup-compatibility/2006">
          <mc:Choice xmlns:p14="http://schemas.microsoft.com/office/powerpoint/2010/main" Requires="p14">
            <p:contentPart p14:bwMode="auto" r:id="rId113">
              <p14:nvContentPartPr>
                <p14:cNvPr id="66" name="Freihand 65">
                  <a:extLst>
                    <a:ext uri="{FF2B5EF4-FFF2-40B4-BE49-F238E27FC236}">
                      <a16:creationId xmlns:a16="http://schemas.microsoft.com/office/drawing/2014/main" id="{BFF09217-A7A0-4786-9C11-362A8DDF5911}"/>
                    </a:ext>
                  </a:extLst>
                </p14:cNvPr>
                <p14:cNvContentPartPr/>
                <p14:nvPr/>
              </p14:nvContentPartPr>
              <p14:xfrm>
                <a:off x="9816053" y="2253480"/>
                <a:ext cx="222120" cy="10080"/>
              </p14:xfrm>
            </p:contentPart>
          </mc:Choice>
          <mc:Fallback>
            <p:pic>
              <p:nvPicPr>
                <p:cNvPr id="66" name="Freihand 65">
                  <a:extLst>
                    <a:ext uri="{FF2B5EF4-FFF2-40B4-BE49-F238E27FC236}">
                      <a16:creationId xmlns:a16="http://schemas.microsoft.com/office/drawing/2014/main" id="{BFF09217-A7A0-4786-9C11-362A8DDF5911}"/>
                    </a:ext>
                  </a:extLst>
                </p:cNvPr>
                <p:cNvPicPr/>
                <p:nvPr/>
              </p:nvPicPr>
              <p:blipFill>
                <a:blip r:embed="rId114"/>
                <a:stretch>
                  <a:fillRect/>
                </a:stretch>
              </p:blipFill>
              <p:spPr>
                <a:xfrm>
                  <a:off x="9811733" y="2249160"/>
                  <a:ext cx="230760" cy="18720"/>
                </a:xfrm>
                <a:prstGeom prst="rect">
                  <a:avLst/>
                </a:prstGeom>
              </p:spPr>
            </p:pic>
          </mc:Fallback>
        </mc:AlternateContent>
        <mc:AlternateContent xmlns:mc="http://schemas.openxmlformats.org/markup-compatibility/2006">
          <mc:Choice xmlns:p14="http://schemas.microsoft.com/office/powerpoint/2010/main" Requires="p14">
            <p:contentPart p14:bwMode="auto" r:id="rId115">
              <p14:nvContentPartPr>
                <p14:cNvPr id="67" name="Freihand 66">
                  <a:extLst>
                    <a:ext uri="{FF2B5EF4-FFF2-40B4-BE49-F238E27FC236}">
                      <a16:creationId xmlns:a16="http://schemas.microsoft.com/office/drawing/2014/main" id="{5257FC4F-5ADC-412A-81E3-0ED2486E9EF0}"/>
                    </a:ext>
                  </a:extLst>
                </p14:cNvPr>
                <p14:cNvContentPartPr/>
                <p14:nvPr/>
              </p14:nvContentPartPr>
              <p14:xfrm>
                <a:off x="9495653" y="2540040"/>
                <a:ext cx="994320" cy="72000"/>
              </p14:xfrm>
            </p:contentPart>
          </mc:Choice>
          <mc:Fallback>
            <p:pic>
              <p:nvPicPr>
                <p:cNvPr id="67" name="Freihand 66">
                  <a:extLst>
                    <a:ext uri="{FF2B5EF4-FFF2-40B4-BE49-F238E27FC236}">
                      <a16:creationId xmlns:a16="http://schemas.microsoft.com/office/drawing/2014/main" id="{5257FC4F-5ADC-412A-81E3-0ED2486E9EF0}"/>
                    </a:ext>
                  </a:extLst>
                </p:cNvPr>
                <p:cNvPicPr/>
                <p:nvPr/>
              </p:nvPicPr>
              <p:blipFill>
                <a:blip r:embed="rId116"/>
                <a:stretch>
                  <a:fillRect/>
                </a:stretch>
              </p:blipFill>
              <p:spPr>
                <a:xfrm>
                  <a:off x="9491333" y="2535720"/>
                  <a:ext cx="1002960" cy="80640"/>
                </a:xfrm>
                <a:prstGeom prst="rect">
                  <a:avLst/>
                </a:prstGeom>
              </p:spPr>
            </p:pic>
          </mc:Fallback>
        </mc:AlternateContent>
        <mc:AlternateContent xmlns:mc="http://schemas.openxmlformats.org/markup-compatibility/2006">
          <mc:Choice xmlns:p14="http://schemas.microsoft.com/office/powerpoint/2010/main" Requires="p14">
            <p:contentPart p14:bwMode="auto" r:id="rId117">
              <p14:nvContentPartPr>
                <p14:cNvPr id="68" name="Freihand 67">
                  <a:extLst>
                    <a:ext uri="{FF2B5EF4-FFF2-40B4-BE49-F238E27FC236}">
                      <a16:creationId xmlns:a16="http://schemas.microsoft.com/office/drawing/2014/main" id="{C645933D-244B-4D9A-B208-F53530406E5C}"/>
                    </a:ext>
                  </a:extLst>
                </p14:cNvPr>
                <p14:cNvContentPartPr/>
                <p14:nvPr/>
              </p14:nvContentPartPr>
              <p14:xfrm>
                <a:off x="10778693" y="2292360"/>
                <a:ext cx="5040" cy="139320"/>
              </p14:xfrm>
            </p:contentPart>
          </mc:Choice>
          <mc:Fallback>
            <p:pic>
              <p:nvPicPr>
                <p:cNvPr id="68" name="Freihand 67">
                  <a:extLst>
                    <a:ext uri="{FF2B5EF4-FFF2-40B4-BE49-F238E27FC236}">
                      <a16:creationId xmlns:a16="http://schemas.microsoft.com/office/drawing/2014/main" id="{C645933D-244B-4D9A-B208-F53530406E5C}"/>
                    </a:ext>
                  </a:extLst>
                </p:cNvPr>
                <p:cNvPicPr/>
                <p:nvPr/>
              </p:nvPicPr>
              <p:blipFill>
                <a:blip r:embed="rId118"/>
                <a:stretch>
                  <a:fillRect/>
                </a:stretch>
              </p:blipFill>
              <p:spPr>
                <a:xfrm>
                  <a:off x="10774373" y="2288040"/>
                  <a:ext cx="13680" cy="147960"/>
                </a:xfrm>
                <a:prstGeom prst="rect">
                  <a:avLst/>
                </a:prstGeom>
              </p:spPr>
            </p:pic>
          </mc:Fallback>
        </mc:AlternateContent>
        <mc:AlternateContent xmlns:mc="http://schemas.openxmlformats.org/markup-compatibility/2006">
          <mc:Choice xmlns:p14="http://schemas.microsoft.com/office/powerpoint/2010/main" Requires="p14">
            <p:contentPart p14:bwMode="auto" r:id="rId119">
              <p14:nvContentPartPr>
                <p14:cNvPr id="69" name="Freihand 68">
                  <a:extLst>
                    <a:ext uri="{FF2B5EF4-FFF2-40B4-BE49-F238E27FC236}">
                      <a16:creationId xmlns:a16="http://schemas.microsoft.com/office/drawing/2014/main" id="{473E614A-E0A9-4A8A-87A8-A71ED719A854}"/>
                    </a:ext>
                  </a:extLst>
                </p14:cNvPr>
                <p14:cNvContentPartPr/>
                <p14:nvPr/>
              </p14:nvContentPartPr>
              <p14:xfrm>
                <a:off x="10663853" y="2268240"/>
                <a:ext cx="165240" cy="204840"/>
              </p14:xfrm>
            </p:contentPart>
          </mc:Choice>
          <mc:Fallback>
            <p:pic>
              <p:nvPicPr>
                <p:cNvPr id="69" name="Freihand 68">
                  <a:extLst>
                    <a:ext uri="{FF2B5EF4-FFF2-40B4-BE49-F238E27FC236}">
                      <a16:creationId xmlns:a16="http://schemas.microsoft.com/office/drawing/2014/main" id="{473E614A-E0A9-4A8A-87A8-A71ED719A854}"/>
                    </a:ext>
                  </a:extLst>
                </p:cNvPr>
                <p:cNvPicPr/>
                <p:nvPr/>
              </p:nvPicPr>
              <p:blipFill>
                <a:blip r:embed="rId120"/>
                <a:stretch>
                  <a:fillRect/>
                </a:stretch>
              </p:blipFill>
              <p:spPr>
                <a:xfrm>
                  <a:off x="10659533" y="2263920"/>
                  <a:ext cx="173880" cy="213480"/>
                </a:xfrm>
                <a:prstGeom prst="rect">
                  <a:avLst/>
                </a:prstGeom>
              </p:spPr>
            </p:pic>
          </mc:Fallback>
        </mc:AlternateContent>
        <mc:AlternateContent xmlns:mc="http://schemas.openxmlformats.org/markup-compatibility/2006">
          <mc:Choice xmlns:p14="http://schemas.microsoft.com/office/powerpoint/2010/main" Requires="p14">
            <p:contentPart p14:bwMode="auto" r:id="rId121">
              <p14:nvContentPartPr>
                <p14:cNvPr id="70" name="Freihand 69">
                  <a:extLst>
                    <a:ext uri="{FF2B5EF4-FFF2-40B4-BE49-F238E27FC236}">
                      <a16:creationId xmlns:a16="http://schemas.microsoft.com/office/drawing/2014/main" id="{AD819AB4-1A12-4A6C-9286-0D53F8EEE0F3}"/>
                    </a:ext>
                  </a:extLst>
                </p14:cNvPr>
                <p14:cNvContentPartPr/>
                <p14:nvPr/>
              </p14:nvContentPartPr>
              <p14:xfrm>
                <a:off x="10849613" y="2354640"/>
                <a:ext cx="102240" cy="111240"/>
              </p14:xfrm>
            </p:contentPart>
          </mc:Choice>
          <mc:Fallback>
            <p:pic>
              <p:nvPicPr>
                <p:cNvPr id="70" name="Freihand 69">
                  <a:extLst>
                    <a:ext uri="{FF2B5EF4-FFF2-40B4-BE49-F238E27FC236}">
                      <a16:creationId xmlns:a16="http://schemas.microsoft.com/office/drawing/2014/main" id="{AD819AB4-1A12-4A6C-9286-0D53F8EEE0F3}"/>
                    </a:ext>
                  </a:extLst>
                </p:cNvPr>
                <p:cNvPicPr/>
                <p:nvPr/>
              </p:nvPicPr>
              <p:blipFill>
                <a:blip r:embed="rId122"/>
                <a:stretch>
                  <a:fillRect/>
                </a:stretch>
              </p:blipFill>
              <p:spPr>
                <a:xfrm>
                  <a:off x="10845293" y="2350320"/>
                  <a:ext cx="110880" cy="119880"/>
                </a:xfrm>
                <a:prstGeom prst="rect">
                  <a:avLst/>
                </a:prstGeom>
              </p:spPr>
            </p:pic>
          </mc:Fallback>
        </mc:AlternateContent>
        <mc:AlternateContent xmlns:mc="http://schemas.openxmlformats.org/markup-compatibility/2006">
          <mc:Choice xmlns:p14="http://schemas.microsoft.com/office/powerpoint/2010/main" Requires="p14">
            <p:contentPart p14:bwMode="auto" r:id="rId123">
              <p14:nvContentPartPr>
                <p14:cNvPr id="71" name="Freihand 70">
                  <a:extLst>
                    <a:ext uri="{FF2B5EF4-FFF2-40B4-BE49-F238E27FC236}">
                      <a16:creationId xmlns:a16="http://schemas.microsoft.com/office/drawing/2014/main" id="{F79CAF32-F479-4DC3-863F-EF250AA44EF5}"/>
                    </a:ext>
                  </a:extLst>
                </p14:cNvPr>
                <p14:cNvContentPartPr/>
                <p14:nvPr/>
              </p14:nvContentPartPr>
              <p14:xfrm>
                <a:off x="10978133" y="2295240"/>
                <a:ext cx="345600" cy="156600"/>
              </p14:xfrm>
            </p:contentPart>
          </mc:Choice>
          <mc:Fallback>
            <p:pic>
              <p:nvPicPr>
                <p:cNvPr id="71" name="Freihand 70">
                  <a:extLst>
                    <a:ext uri="{FF2B5EF4-FFF2-40B4-BE49-F238E27FC236}">
                      <a16:creationId xmlns:a16="http://schemas.microsoft.com/office/drawing/2014/main" id="{F79CAF32-F479-4DC3-863F-EF250AA44EF5}"/>
                    </a:ext>
                  </a:extLst>
                </p:cNvPr>
                <p:cNvPicPr/>
                <p:nvPr/>
              </p:nvPicPr>
              <p:blipFill>
                <a:blip r:embed="rId124"/>
                <a:stretch>
                  <a:fillRect/>
                </a:stretch>
              </p:blipFill>
              <p:spPr>
                <a:xfrm>
                  <a:off x="10973813" y="2290920"/>
                  <a:ext cx="354240" cy="165240"/>
                </a:xfrm>
                <a:prstGeom prst="rect">
                  <a:avLst/>
                </a:prstGeom>
              </p:spPr>
            </p:pic>
          </mc:Fallback>
        </mc:AlternateContent>
        <mc:AlternateContent xmlns:mc="http://schemas.openxmlformats.org/markup-compatibility/2006">
          <mc:Choice xmlns:p14="http://schemas.microsoft.com/office/powerpoint/2010/main" Requires="p14">
            <p:contentPart p14:bwMode="auto" r:id="rId125">
              <p14:nvContentPartPr>
                <p14:cNvPr id="72" name="Freihand 71">
                  <a:extLst>
                    <a:ext uri="{FF2B5EF4-FFF2-40B4-BE49-F238E27FC236}">
                      <a16:creationId xmlns:a16="http://schemas.microsoft.com/office/drawing/2014/main" id="{CE4E3282-36F6-4272-8981-A81601463503}"/>
                    </a:ext>
                  </a:extLst>
                </p14:cNvPr>
                <p14:cNvContentPartPr/>
                <p14:nvPr/>
              </p14:nvContentPartPr>
              <p14:xfrm>
                <a:off x="11354693" y="2225040"/>
                <a:ext cx="398880" cy="415800"/>
              </p14:xfrm>
            </p:contentPart>
          </mc:Choice>
          <mc:Fallback>
            <p:pic>
              <p:nvPicPr>
                <p:cNvPr id="72" name="Freihand 71">
                  <a:extLst>
                    <a:ext uri="{FF2B5EF4-FFF2-40B4-BE49-F238E27FC236}">
                      <a16:creationId xmlns:a16="http://schemas.microsoft.com/office/drawing/2014/main" id="{CE4E3282-36F6-4272-8981-A81601463503}"/>
                    </a:ext>
                  </a:extLst>
                </p:cNvPr>
                <p:cNvPicPr/>
                <p:nvPr/>
              </p:nvPicPr>
              <p:blipFill>
                <a:blip r:embed="rId126"/>
                <a:stretch>
                  <a:fillRect/>
                </a:stretch>
              </p:blipFill>
              <p:spPr>
                <a:xfrm>
                  <a:off x="11350373" y="2220720"/>
                  <a:ext cx="407520" cy="424440"/>
                </a:xfrm>
                <a:prstGeom prst="rect">
                  <a:avLst/>
                </a:prstGeom>
              </p:spPr>
            </p:pic>
          </mc:Fallback>
        </mc:AlternateContent>
        <mc:AlternateContent xmlns:mc="http://schemas.openxmlformats.org/markup-compatibility/2006">
          <mc:Choice xmlns:p14="http://schemas.microsoft.com/office/powerpoint/2010/main" Requires="p14">
            <p:contentPart p14:bwMode="auto" r:id="rId127">
              <p14:nvContentPartPr>
                <p14:cNvPr id="73" name="Freihand 72">
                  <a:extLst>
                    <a:ext uri="{FF2B5EF4-FFF2-40B4-BE49-F238E27FC236}">
                      <a16:creationId xmlns:a16="http://schemas.microsoft.com/office/drawing/2014/main" id="{B3696AC1-CD03-4E54-AE7E-0A4EEDFCE229}"/>
                    </a:ext>
                  </a:extLst>
                </p14:cNvPr>
                <p14:cNvContentPartPr/>
                <p14:nvPr/>
              </p14:nvContentPartPr>
              <p14:xfrm>
                <a:off x="11827733" y="2115240"/>
                <a:ext cx="33120" cy="313560"/>
              </p14:xfrm>
            </p:contentPart>
          </mc:Choice>
          <mc:Fallback>
            <p:pic>
              <p:nvPicPr>
                <p:cNvPr id="73" name="Freihand 72">
                  <a:extLst>
                    <a:ext uri="{FF2B5EF4-FFF2-40B4-BE49-F238E27FC236}">
                      <a16:creationId xmlns:a16="http://schemas.microsoft.com/office/drawing/2014/main" id="{B3696AC1-CD03-4E54-AE7E-0A4EEDFCE229}"/>
                    </a:ext>
                  </a:extLst>
                </p:cNvPr>
                <p:cNvPicPr/>
                <p:nvPr/>
              </p:nvPicPr>
              <p:blipFill>
                <a:blip r:embed="rId128"/>
                <a:stretch>
                  <a:fillRect/>
                </a:stretch>
              </p:blipFill>
              <p:spPr>
                <a:xfrm>
                  <a:off x="11823413" y="2110920"/>
                  <a:ext cx="41760" cy="322200"/>
                </a:xfrm>
                <a:prstGeom prst="rect">
                  <a:avLst/>
                </a:prstGeom>
              </p:spPr>
            </p:pic>
          </mc:Fallback>
        </mc:AlternateContent>
        <mc:AlternateContent xmlns:mc="http://schemas.openxmlformats.org/markup-compatibility/2006">
          <mc:Choice xmlns:p14="http://schemas.microsoft.com/office/powerpoint/2010/main" Requires="p14">
            <p:contentPart p14:bwMode="auto" r:id="rId129">
              <p14:nvContentPartPr>
                <p14:cNvPr id="75" name="Freihand 74">
                  <a:extLst>
                    <a:ext uri="{FF2B5EF4-FFF2-40B4-BE49-F238E27FC236}">
                      <a16:creationId xmlns:a16="http://schemas.microsoft.com/office/drawing/2014/main" id="{0A42ECAD-96B3-463F-BB60-0D96847BB129}"/>
                    </a:ext>
                  </a:extLst>
                </p14:cNvPr>
                <p14:cNvContentPartPr/>
                <p14:nvPr/>
              </p14:nvContentPartPr>
              <p14:xfrm>
                <a:off x="5450693" y="1940640"/>
                <a:ext cx="1208880" cy="1903680"/>
              </p14:xfrm>
            </p:contentPart>
          </mc:Choice>
          <mc:Fallback>
            <p:pic>
              <p:nvPicPr>
                <p:cNvPr id="75" name="Freihand 74">
                  <a:extLst>
                    <a:ext uri="{FF2B5EF4-FFF2-40B4-BE49-F238E27FC236}">
                      <a16:creationId xmlns:a16="http://schemas.microsoft.com/office/drawing/2014/main" id="{0A42ECAD-96B3-463F-BB60-0D96847BB129}"/>
                    </a:ext>
                  </a:extLst>
                </p:cNvPr>
                <p:cNvPicPr/>
                <p:nvPr/>
              </p:nvPicPr>
              <p:blipFill>
                <a:blip r:embed="rId130"/>
                <a:stretch>
                  <a:fillRect/>
                </a:stretch>
              </p:blipFill>
              <p:spPr>
                <a:xfrm>
                  <a:off x="5446373" y="1936320"/>
                  <a:ext cx="1217520" cy="1912320"/>
                </a:xfrm>
                <a:prstGeom prst="rect">
                  <a:avLst/>
                </a:prstGeom>
              </p:spPr>
            </p:pic>
          </mc:Fallback>
        </mc:AlternateContent>
        <mc:AlternateContent xmlns:mc="http://schemas.openxmlformats.org/markup-compatibility/2006">
          <mc:Choice xmlns:p14="http://schemas.microsoft.com/office/powerpoint/2010/main" Requires="p14">
            <p:contentPart p14:bwMode="auto" r:id="rId131">
              <p14:nvContentPartPr>
                <p14:cNvPr id="76" name="Freihand 75">
                  <a:extLst>
                    <a:ext uri="{FF2B5EF4-FFF2-40B4-BE49-F238E27FC236}">
                      <a16:creationId xmlns:a16="http://schemas.microsoft.com/office/drawing/2014/main" id="{9526B691-63A7-4AF3-A1FC-7E14C3797482}"/>
                    </a:ext>
                  </a:extLst>
                </p14:cNvPr>
                <p14:cNvContentPartPr/>
                <p14:nvPr/>
              </p14:nvContentPartPr>
              <p14:xfrm>
                <a:off x="5322893" y="1806360"/>
                <a:ext cx="425520" cy="305280"/>
              </p14:xfrm>
            </p:contentPart>
          </mc:Choice>
          <mc:Fallback>
            <p:pic>
              <p:nvPicPr>
                <p:cNvPr id="76" name="Freihand 75">
                  <a:extLst>
                    <a:ext uri="{FF2B5EF4-FFF2-40B4-BE49-F238E27FC236}">
                      <a16:creationId xmlns:a16="http://schemas.microsoft.com/office/drawing/2014/main" id="{9526B691-63A7-4AF3-A1FC-7E14C3797482}"/>
                    </a:ext>
                  </a:extLst>
                </p:cNvPr>
                <p:cNvPicPr/>
                <p:nvPr/>
              </p:nvPicPr>
              <p:blipFill>
                <a:blip r:embed="rId132"/>
                <a:stretch>
                  <a:fillRect/>
                </a:stretch>
              </p:blipFill>
              <p:spPr>
                <a:xfrm>
                  <a:off x="5318573" y="1802040"/>
                  <a:ext cx="434160" cy="313920"/>
                </a:xfrm>
                <a:prstGeom prst="rect">
                  <a:avLst/>
                </a:prstGeom>
              </p:spPr>
            </p:pic>
          </mc:Fallback>
        </mc:AlternateContent>
        <mc:AlternateContent xmlns:mc="http://schemas.openxmlformats.org/markup-compatibility/2006">
          <mc:Choice xmlns:p14="http://schemas.microsoft.com/office/powerpoint/2010/main" Requires="p14">
            <p:contentPart p14:bwMode="auto" r:id="rId133">
              <p14:nvContentPartPr>
                <p14:cNvPr id="78" name="Freihand 77">
                  <a:extLst>
                    <a:ext uri="{FF2B5EF4-FFF2-40B4-BE49-F238E27FC236}">
                      <a16:creationId xmlns:a16="http://schemas.microsoft.com/office/drawing/2014/main" id="{D64CAA23-A079-4872-8946-FC39E7E4542A}"/>
                    </a:ext>
                  </a:extLst>
                </p14:cNvPr>
                <p14:cNvContentPartPr/>
                <p14:nvPr/>
              </p14:nvContentPartPr>
              <p14:xfrm>
                <a:off x="6887453" y="3717960"/>
                <a:ext cx="26280" cy="162000"/>
              </p14:xfrm>
            </p:contentPart>
          </mc:Choice>
          <mc:Fallback>
            <p:pic>
              <p:nvPicPr>
                <p:cNvPr id="78" name="Freihand 77">
                  <a:extLst>
                    <a:ext uri="{FF2B5EF4-FFF2-40B4-BE49-F238E27FC236}">
                      <a16:creationId xmlns:a16="http://schemas.microsoft.com/office/drawing/2014/main" id="{D64CAA23-A079-4872-8946-FC39E7E4542A}"/>
                    </a:ext>
                  </a:extLst>
                </p:cNvPr>
                <p:cNvPicPr/>
                <p:nvPr/>
              </p:nvPicPr>
              <p:blipFill>
                <a:blip r:embed="rId134"/>
                <a:stretch>
                  <a:fillRect/>
                </a:stretch>
              </p:blipFill>
              <p:spPr>
                <a:xfrm>
                  <a:off x="6883133" y="3713640"/>
                  <a:ext cx="34920" cy="170640"/>
                </a:xfrm>
                <a:prstGeom prst="rect">
                  <a:avLst/>
                </a:prstGeom>
              </p:spPr>
            </p:pic>
          </mc:Fallback>
        </mc:AlternateContent>
        <mc:AlternateContent xmlns:mc="http://schemas.openxmlformats.org/markup-compatibility/2006">
          <mc:Choice xmlns:p14="http://schemas.microsoft.com/office/powerpoint/2010/main" Requires="p14">
            <p:contentPart p14:bwMode="auto" r:id="rId135">
              <p14:nvContentPartPr>
                <p14:cNvPr id="79" name="Freihand 78">
                  <a:extLst>
                    <a:ext uri="{FF2B5EF4-FFF2-40B4-BE49-F238E27FC236}">
                      <a16:creationId xmlns:a16="http://schemas.microsoft.com/office/drawing/2014/main" id="{1D5A1AE9-21E5-43F6-9504-0411970EC911}"/>
                    </a:ext>
                  </a:extLst>
                </p14:cNvPr>
                <p14:cNvContentPartPr/>
                <p14:nvPr/>
              </p14:nvContentPartPr>
              <p14:xfrm>
                <a:off x="6705653" y="3698880"/>
                <a:ext cx="274320" cy="191880"/>
              </p14:xfrm>
            </p:contentPart>
          </mc:Choice>
          <mc:Fallback>
            <p:pic>
              <p:nvPicPr>
                <p:cNvPr id="79" name="Freihand 78">
                  <a:extLst>
                    <a:ext uri="{FF2B5EF4-FFF2-40B4-BE49-F238E27FC236}">
                      <a16:creationId xmlns:a16="http://schemas.microsoft.com/office/drawing/2014/main" id="{1D5A1AE9-21E5-43F6-9504-0411970EC911}"/>
                    </a:ext>
                  </a:extLst>
                </p:cNvPr>
                <p:cNvPicPr/>
                <p:nvPr/>
              </p:nvPicPr>
              <p:blipFill>
                <a:blip r:embed="rId136"/>
                <a:stretch>
                  <a:fillRect/>
                </a:stretch>
              </p:blipFill>
              <p:spPr>
                <a:xfrm>
                  <a:off x="6701333" y="3694560"/>
                  <a:ext cx="282960" cy="200520"/>
                </a:xfrm>
                <a:prstGeom prst="rect">
                  <a:avLst/>
                </a:prstGeom>
              </p:spPr>
            </p:pic>
          </mc:Fallback>
        </mc:AlternateContent>
        <mc:AlternateContent xmlns:mc="http://schemas.openxmlformats.org/markup-compatibility/2006">
          <mc:Choice xmlns:p14="http://schemas.microsoft.com/office/powerpoint/2010/main" Requires="p14">
            <p:contentPart p14:bwMode="auto" r:id="rId137">
              <p14:nvContentPartPr>
                <p14:cNvPr id="80" name="Freihand 79">
                  <a:extLst>
                    <a:ext uri="{FF2B5EF4-FFF2-40B4-BE49-F238E27FC236}">
                      <a16:creationId xmlns:a16="http://schemas.microsoft.com/office/drawing/2014/main" id="{9C8DE2E5-579A-42E1-8C3B-51E093D8446A}"/>
                    </a:ext>
                  </a:extLst>
                </p14:cNvPr>
                <p14:cNvContentPartPr/>
                <p14:nvPr/>
              </p14:nvContentPartPr>
              <p14:xfrm>
                <a:off x="7000493" y="3590160"/>
                <a:ext cx="395640" cy="250560"/>
              </p14:xfrm>
            </p:contentPart>
          </mc:Choice>
          <mc:Fallback>
            <p:pic>
              <p:nvPicPr>
                <p:cNvPr id="80" name="Freihand 79">
                  <a:extLst>
                    <a:ext uri="{FF2B5EF4-FFF2-40B4-BE49-F238E27FC236}">
                      <a16:creationId xmlns:a16="http://schemas.microsoft.com/office/drawing/2014/main" id="{9C8DE2E5-579A-42E1-8C3B-51E093D8446A}"/>
                    </a:ext>
                  </a:extLst>
                </p:cNvPr>
                <p:cNvPicPr/>
                <p:nvPr/>
              </p:nvPicPr>
              <p:blipFill>
                <a:blip r:embed="rId138"/>
                <a:stretch>
                  <a:fillRect/>
                </a:stretch>
              </p:blipFill>
              <p:spPr>
                <a:xfrm>
                  <a:off x="6996173" y="3585840"/>
                  <a:ext cx="404280" cy="259200"/>
                </a:xfrm>
                <a:prstGeom prst="rect">
                  <a:avLst/>
                </a:prstGeom>
              </p:spPr>
            </p:pic>
          </mc:Fallback>
        </mc:AlternateContent>
        <mc:AlternateContent xmlns:mc="http://schemas.openxmlformats.org/markup-compatibility/2006">
          <mc:Choice xmlns:p14="http://schemas.microsoft.com/office/powerpoint/2010/main" Requires="p14">
            <p:contentPart p14:bwMode="auto" r:id="rId139">
              <p14:nvContentPartPr>
                <p14:cNvPr id="81" name="Freihand 80">
                  <a:extLst>
                    <a:ext uri="{FF2B5EF4-FFF2-40B4-BE49-F238E27FC236}">
                      <a16:creationId xmlns:a16="http://schemas.microsoft.com/office/drawing/2014/main" id="{2EA716BF-AFD2-4D6A-8752-895C39908A0D}"/>
                    </a:ext>
                  </a:extLst>
                </p14:cNvPr>
                <p14:cNvContentPartPr/>
                <p14:nvPr/>
              </p14:nvContentPartPr>
              <p14:xfrm>
                <a:off x="7381733" y="3717600"/>
                <a:ext cx="116280" cy="91080"/>
              </p14:xfrm>
            </p:contentPart>
          </mc:Choice>
          <mc:Fallback>
            <p:pic>
              <p:nvPicPr>
                <p:cNvPr id="81" name="Freihand 80">
                  <a:extLst>
                    <a:ext uri="{FF2B5EF4-FFF2-40B4-BE49-F238E27FC236}">
                      <a16:creationId xmlns:a16="http://schemas.microsoft.com/office/drawing/2014/main" id="{2EA716BF-AFD2-4D6A-8752-895C39908A0D}"/>
                    </a:ext>
                  </a:extLst>
                </p:cNvPr>
                <p:cNvPicPr/>
                <p:nvPr/>
              </p:nvPicPr>
              <p:blipFill>
                <a:blip r:embed="rId140"/>
                <a:stretch>
                  <a:fillRect/>
                </a:stretch>
              </p:blipFill>
              <p:spPr>
                <a:xfrm>
                  <a:off x="7377413" y="3713280"/>
                  <a:ext cx="124920" cy="99720"/>
                </a:xfrm>
                <a:prstGeom prst="rect">
                  <a:avLst/>
                </a:prstGeom>
              </p:spPr>
            </p:pic>
          </mc:Fallback>
        </mc:AlternateContent>
        <mc:AlternateContent xmlns:mc="http://schemas.openxmlformats.org/markup-compatibility/2006">
          <mc:Choice xmlns:p14="http://schemas.microsoft.com/office/powerpoint/2010/main" Requires="p14">
            <p:contentPart p14:bwMode="auto" r:id="rId141">
              <p14:nvContentPartPr>
                <p14:cNvPr id="82" name="Freihand 81">
                  <a:extLst>
                    <a:ext uri="{FF2B5EF4-FFF2-40B4-BE49-F238E27FC236}">
                      <a16:creationId xmlns:a16="http://schemas.microsoft.com/office/drawing/2014/main" id="{BC116ACB-87A8-4199-8E90-931E251AC031}"/>
                    </a:ext>
                  </a:extLst>
                </p14:cNvPr>
                <p14:cNvContentPartPr/>
                <p14:nvPr/>
              </p14:nvContentPartPr>
              <p14:xfrm>
                <a:off x="7524653" y="3595200"/>
                <a:ext cx="206640" cy="197280"/>
              </p14:xfrm>
            </p:contentPart>
          </mc:Choice>
          <mc:Fallback>
            <p:pic>
              <p:nvPicPr>
                <p:cNvPr id="82" name="Freihand 81">
                  <a:extLst>
                    <a:ext uri="{FF2B5EF4-FFF2-40B4-BE49-F238E27FC236}">
                      <a16:creationId xmlns:a16="http://schemas.microsoft.com/office/drawing/2014/main" id="{BC116ACB-87A8-4199-8E90-931E251AC031}"/>
                    </a:ext>
                  </a:extLst>
                </p:cNvPr>
                <p:cNvPicPr/>
                <p:nvPr/>
              </p:nvPicPr>
              <p:blipFill>
                <a:blip r:embed="rId142"/>
                <a:stretch>
                  <a:fillRect/>
                </a:stretch>
              </p:blipFill>
              <p:spPr>
                <a:xfrm>
                  <a:off x="7520333" y="3590880"/>
                  <a:ext cx="215280" cy="205920"/>
                </a:xfrm>
                <a:prstGeom prst="rect">
                  <a:avLst/>
                </a:prstGeom>
              </p:spPr>
            </p:pic>
          </mc:Fallback>
        </mc:AlternateContent>
        <mc:AlternateContent xmlns:mc="http://schemas.openxmlformats.org/markup-compatibility/2006">
          <mc:Choice xmlns:p14="http://schemas.microsoft.com/office/powerpoint/2010/main" Requires="p14">
            <p:contentPart p14:bwMode="auto" r:id="rId143">
              <p14:nvContentPartPr>
                <p14:cNvPr id="83" name="Freihand 82">
                  <a:extLst>
                    <a:ext uri="{FF2B5EF4-FFF2-40B4-BE49-F238E27FC236}">
                      <a16:creationId xmlns:a16="http://schemas.microsoft.com/office/drawing/2014/main" id="{E4950A0D-11ED-4701-81CB-5D069E6F05C0}"/>
                    </a:ext>
                  </a:extLst>
                </p14:cNvPr>
                <p14:cNvContentPartPr/>
                <p14:nvPr/>
              </p14:nvContentPartPr>
              <p14:xfrm>
                <a:off x="7779893" y="3580080"/>
                <a:ext cx="61560" cy="179640"/>
              </p14:xfrm>
            </p:contentPart>
          </mc:Choice>
          <mc:Fallback>
            <p:pic>
              <p:nvPicPr>
                <p:cNvPr id="83" name="Freihand 82">
                  <a:extLst>
                    <a:ext uri="{FF2B5EF4-FFF2-40B4-BE49-F238E27FC236}">
                      <a16:creationId xmlns:a16="http://schemas.microsoft.com/office/drawing/2014/main" id="{E4950A0D-11ED-4701-81CB-5D069E6F05C0}"/>
                    </a:ext>
                  </a:extLst>
                </p:cNvPr>
                <p:cNvPicPr/>
                <p:nvPr/>
              </p:nvPicPr>
              <p:blipFill>
                <a:blip r:embed="rId144"/>
                <a:stretch>
                  <a:fillRect/>
                </a:stretch>
              </p:blipFill>
              <p:spPr>
                <a:xfrm>
                  <a:off x="7775573" y="3575760"/>
                  <a:ext cx="70200" cy="188280"/>
                </a:xfrm>
                <a:prstGeom prst="rect">
                  <a:avLst/>
                </a:prstGeom>
              </p:spPr>
            </p:pic>
          </mc:Fallback>
        </mc:AlternateContent>
        <mc:AlternateContent xmlns:mc="http://schemas.openxmlformats.org/markup-compatibility/2006">
          <mc:Choice xmlns:p14="http://schemas.microsoft.com/office/powerpoint/2010/main" Requires="p14">
            <p:contentPart p14:bwMode="auto" r:id="rId145">
              <p14:nvContentPartPr>
                <p14:cNvPr id="84" name="Freihand 83">
                  <a:extLst>
                    <a:ext uri="{FF2B5EF4-FFF2-40B4-BE49-F238E27FC236}">
                      <a16:creationId xmlns:a16="http://schemas.microsoft.com/office/drawing/2014/main" id="{1FCE37C0-A1EB-4334-8BA2-AA0A26BFBF9A}"/>
                    </a:ext>
                  </a:extLst>
                </p14:cNvPr>
                <p14:cNvContentPartPr/>
                <p14:nvPr/>
              </p14:nvContentPartPr>
              <p14:xfrm>
                <a:off x="7858733" y="3685560"/>
                <a:ext cx="231120" cy="60480"/>
              </p14:xfrm>
            </p:contentPart>
          </mc:Choice>
          <mc:Fallback>
            <p:pic>
              <p:nvPicPr>
                <p:cNvPr id="84" name="Freihand 83">
                  <a:extLst>
                    <a:ext uri="{FF2B5EF4-FFF2-40B4-BE49-F238E27FC236}">
                      <a16:creationId xmlns:a16="http://schemas.microsoft.com/office/drawing/2014/main" id="{1FCE37C0-A1EB-4334-8BA2-AA0A26BFBF9A}"/>
                    </a:ext>
                  </a:extLst>
                </p:cNvPr>
                <p:cNvPicPr/>
                <p:nvPr/>
              </p:nvPicPr>
              <p:blipFill>
                <a:blip r:embed="rId146"/>
                <a:stretch>
                  <a:fillRect/>
                </a:stretch>
              </p:blipFill>
              <p:spPr>
                <a:xfrm>
                  <a:off x="7854413" y="3681240"/>
                  <a:ext cx="239760" cy="69120"/>
                </a:xfrm>
                <a:prstGeom prst="rect">
                  <a:avLst/>
                </a:prstGeom>
              </p:spPr>
            </p:pic>
          </mc:Fallback>
        </mc:AlternateContent>
        <mc:AlternateContent xmlns:mc="http://schemas.openxmlformats.org/markup-compatibility/2006">
          <mc:Choice xmlns:p14="http://schemas.microsoft.com/office/powerpoint/2010/main" Requires="p14">
            <p:contentPart p14:bwMode="auto" r:id="rId147">
              <p14:nvContentPartPr>
                <p14:cNvPr id="85" name="Freihand 84">
                  <a:extLst>
                    <a:ext uri="{FF2B5EF4-FFF2-40B4-BE49-F238E27FC236}">
                      <a16:creationId xmlns:a16="http://schemas.microsoft.com/office/drawing/2014/main" id="{1C61D554-FA8E-4881-9D6F-196136952D92}"/>
                    </a:ext>
                  </a:extLst>
                </p14:cNvPr>
                <p14:cNvContentPartPr/>
                <p14:nvPr/>
              </p14:nvContentPartPr>
              <p14:xfrm>
                <a:off x="8079773" y="3575400"/>
                <a:ext cx="183600" cy="157320"/>
              </p14:xfrm>
            </p:contentPart>
          </mc:Choice>
          <mc:Fallback>
            <p:pic>
              <p:nvPicPr>
                <p:cNvPr id="85" name="Freihand 84">
                  <a:extLst>
                    <a:ext uri="{FF2B5EF4-FFF2-40B4-BE49-F238E27FC236}">
                      <a16:creationId xmlns:a16="http://schemas.microsoft.com/office/drawing/2014/main" id="{1C61D554-FA8E-4881-9D6F-196136952D92}"/>
                    </a:ext>
                  </a:extLst>
                </p:cNvPr>
                <p:cNvPicPr/>
                <p:nvPr/>
              </p:nvPicPr>
              <p:blipFill>
                <a:blip r:embed="rId148"/>
                <a:stretch>
                  <a:fillRect/>
                </a:stretch>
              </p:blipFill>
              <p:spPr>
                <a:xfrm>
                  <a:off x="8075453" y="3571080"/>
                  <a:ext cx="192240" cy="165960"/>
                </a:xfrm>
                <a:prstGeom prst="rect">
                  <a:avLst/>
                </a:prstGeom>
              </p:spPr>
            </p:pic>
          </mc:Fallback>
        </mc:AlternateContent>
        <mc:AlternateContent xmlns:mc="http://schemas.openxmlformats.org/markup-compatibility/2006">
          <mc:Choice xmlns:p14="http://schemas.microsoft.com/office/powerpoint/2010/main" Requires="p14">
            <p:contentPart p14:bwMode="auto" r:id="rId149">
              <p14:nvContentPartPr>
                <p14:cNvPr id="86" name="Freihand 85">
                  <a:extLst>
                    <a:ext uri="{FF2B5EF4-FFF2-40B4-BE49-F238E27FC236}">
                      <a16:creationId xmlns:a16="http://schemas.microsoft.com/office/drawing/2014/main" id="{92C2C9F1-7517-4E6C-8D4D-B23425C3095D}"/>
                    </a:ext>
                  </a:extLst>
                </p14:cNvPr>
                <p14:cNvContentPartPr/>
                <p14:nvPr/>
              </p14:nvContentPartPr>
              <p14:xfrm>
                <a:off x="8522213" y="3662880"/>
                <a:ext cx="30600" cy="73080"/>
              </p14:xfrm>
            </p:contentPart>
          </mc:Choice>
          <mc:Fallback>
            <p:pic>
              <p:nvPicPr>
                <p:cNvPr id="86" name="Freihand 85">
                  <a:extLst>
                    <a:ext uri="{FF2B5EF4-FFF2-40B4-BE49-F238E27FC236}">
                      <a16:creationId xmlns:a16="http://schemas.microsoft.com/office/drawing/2014/main" id="{92C2C9F1-7517-4E6C-8D4D-B23425C3095D}"/>
                    </a:ext>
                  </a:extLst>
                </p:cNvPr>
                <p:cNvPicPr/>
                <p:nvPr/>
              </p:nvPicPr>
              <p:blipFill>
                <a:blip r:embed="rId150"/>
                <a:stretch>
                  <a:fillRect/>
                </a:stretch>
              </p:blipFill>
              <p:spPr>
                <a:xfrm>
                  <a:off x="8517893" y="3658560"/>
                  <a:ext cx="39240" cy="81720"/>
                </a:xfrm>
                <a:prstGeom prst="rect">
                  <a:avLst/>
                </a:prstGeom>
              </p:spPr>
            </p:pic>
          </mc:Fallback>
        </mc:AlternateContent>
        <mc:AlternateContent xmlns:mc="http://schemas.openxmlformats.org/markup-compatibility/2006">
          <mc:Choice xmlns:p14="http://schemas.microsoft.com/office/powerpoint/2010/main" Requires="p14">
            <p:contentPart p14:bwMode="auto" r:id="rId151">
              <p14:nvContentPartPr>
                <p14:cNvPr id="87" name="Freihand 86">
                  <a:extLst>
                    <a:ext uri="{FF2B5EF4-FFF2-40B4-BE49-F238E27FC236}">
                      <a16:creationId xmlns:a16="http://schemas.microsoft.com/office/drawing/2014/main" id="{98DA3027-B599-4DD9-970C-7375B17A2903}"/>
                    </a:ext>
                  </a:extLst>
                </p14:cNvPr>
                <p14:cNvContentPartPr/>
                <p14:nvPr/>
              </p14:nvContentPartPr>
              <p14:xfrm>
                <a:off x="8531573" y="3575400"/>
                <a:ext cx="43920" cy="47160"/>
              </p14:xfrm>
            </p:contentPart>
          </mc:Choice>
          <mc:Fallback>
            <p:pic>
              <p:nvPicPr>
                <p:cNvPr id="87" name="Freihand 86">
                  <a:extLst>
                    <a:ext uri="{FF2B5EF4-FFF2-40B4-BE49-F238E27FC236}">
                      <a16:creationId xmlns:a16="http://schemas.microsoft.com/office/drawing/2014/main" id="{98DA3027-B599-4DD9-970C-7375B17A2903}"/>
                    </a:ext>
                  </a:extLst>
                </p:cNvPr>
                <p:cNvPicPr/>
                <p:nvPr/>
              </p:nvPicPr>
              <p:blipFill>
                <a:blip r:embed="rId152"/>
                <a:stretch>
                  <a:fillRect/>
                </a:stretch>
              </p:blipFill>
              <p:spPr>
                <a:xfrm>
                  <a:off x="8527253" y="3571080"/>
                  <a:ext cx="52560" cy="55800"/>
                </a:xfrm>
                <a:prstGeom prst="rect">
                  <a:avLst/>
                </a:prstGeom>
              </p:spPr>
            </p:pic>
          </mc:Fallback>
        </mc:AlternateContent>
        <mc:AlternateContent xmlns:mc="http://schemas.openxmlformats.org/markup-compatibility/2006">
          <mc:Choice xmlns:p14="http://schemas.microsoft.com/office/powerpoint/2010/main" Requires="p14">
            <p:contentPart p14:bwMode="auto" r:id="rId153">
              <p14:nvContentPartPr>
                <p14:cNvPr id="88" name="Freihand 87">
                  <a:extLst>
                    <a:ext uri="{FF2B5EF4-FFF2-40B4-BE49-F238E27FC236}">
                      <a16:creationId xmlns:a16="http://schemas.microsoft.com/office/drawing/2014/main" id="{0A2CBADA-C741-42EA-BDAA-DCABBE744DAE}"/>
                    </a:ext>
                  </a:extLst>
                </p14:cNvPr>
                <p14:cNvContentPartPr/>
                <p14:nvPr/>
              </p14:nvContentPartPr>
              <p14:xfrm>
                <a:off x="8575853" y="3628680"/>
                <a:ext cx="144720" cy="140040"/>
              </p14:xfrm>
            </p:contentPart>
          </mc:Choice>
          <mc:Fallback>
            <p:pic>
              <p:nvPicPr>
                <p:cNvPr id="88" name="Freihand 87">
                  <a:extLst>
                    <a:ext uri="{FF2B5EF4-FFF2-40B4-BE49-F238E27FC236}">
                      <a16:creationId xmlns:a16="http://schemas.microsoft.com/office/drawing/2014/main" id="{0A2CBADA-C741-42EA-BDAA-DCABBE744DAE}"/>
                    </a:ext>
                  </a:extLst>
                </p:cNvPr>
                <p:cNvPicPr/>
                <p:nvPr/>
              </p:nvPicPr>
              <p:blipFill>
                <a:blip r:embed="rId154"/>
                <a:stretch>
                  <a:fillRect/>
                </a:stretch>
              </p:blipFill>
              <p:spPr>
                <a:xfrm>
                  <a:off x="8571533" y="3624360"/>
                  <a:ext cx="153360" cy="148680"/>
                </a:xfrm>
                <a:prstGeom prst="rect">
                  <a:avLst/>
                </a:prstGeom>
              </p:spPr>
            </p:pic>
          </mc:Fallback>
        </mc:AlternateContent>
        <mc:AlternateContent xmlns:mc="http://schemas.openxmlformats.org/markup-compatibility/2006">
          <mc:Choice xmlns:p14="http://schemas.microsoft.com/office/powerpoint/2010/main" Requires="p14">
            <p:contentPart p14:bwMode="auto" r:id="rId155">
              <p14:nvContentPartPr>
                <p14:cNvPr id="89" name="Freihand 88">
                  <a:extLst>
                    <a:ext uri="{FF2B5EF4-FFF2-40B4-BE49-F238E27FC236}">
                      <a16:creationId xmlns:a16="http://schemas.microsoft.com/office/drawing/2014/main" id="{B53649AE-E910-45A3-96D1-3EB5DE29D3C5}"/>
                    </a:ext>
                  </a:extLst>
                </p14:cNvPr>
                <p14:cNvContentPartPr/>
                <p14:nvPr/>
              </p14:nvContentPartPr>
              <p14:xfrm>
                <a:off x="8696813" y="3514560"/>
                <a:ext cx="129240" cy="237240"/>
              </p14:xfrm>
            </p:contentPart>
          </mc:Choice>
          <mc:Fallback>
            <p:pic>
              <p:nvPicPr>
                <p:cNvPr id="89" name="Freihand 88">
                  <a:extLst>
                    <a:ext uri="{FF2B5EF4-FFF2-40B4-BE49-F238E27FC236}">
                      <a16:creationId xmlns:a16="http://schemas.microsoft.com/office/drawing/2014/main" id="{B53649AE-E910-45A3-96D1-3EB5DE29D3C5}"/>
                    </a:ext>
                  </a:extLst>
                </p:cNvPr>
                <p:cNvPicPr/>
                <p:nvPr/>
              </p:nvPicPr>
              <p:blipFill>
                <a:blip r:embed="rId156"/>
                <a:stretch>
                  <a:fillRect/>
                </a:stretch>
              </p:blipFill>
              <p:spPr>
                <a:xfrm>
                  <a:off x="8692493" y="3510240"/>
                  <a:ext cx="137880" cy="245880"/>
                </a:xfrm>
                <a:prstGeom prst="rect">
                  <a:avLst/>
                </a:prstGeom>
              </p:spPr>
            </p:pic>
          </mc:Fallback>
        </mc:AlternateContent>
        <mc:AlternateContent xmlns:mc="http://schemas.openxmlformats.org/markup-compatibility/2006">
          <mc:Choice xmlns:p14="http://schemas.microsoft.com/office/powerpoint/2010/main" Requires="p14">
            <p:contentPart p14:bwMode="auto" r:id="rId157">
              <p14:nvContentPartPr>
                <p14:cNvPr id="90" name="Freihand 89">
                  <a:extLst>
                    <a:ext uri="{FF2B5EF4-FFF2-40B4-BE49-F238E27FC236}">
                      <a16:creationId xmlns:a16="http://schemas.microsoft.com/office/drawing/2014/main" id="{24F3F928-29CA-4681-A3AD-0BEC6D0EFD54}"/>
                    </a:ext>
                  </a:extLst>
                </p14:cNvPr>
                <p14:cNvContentPartPr/>
                <p14:nvPr/>
              </p14:nvContentPartPr>
              <p14:xfrm>
                <a:off x="9209813" y="3383160"/>
                <a:ext cx="360000" cy="290520"/>
              </p14:xfrm>
            </p:contentPart>
          </mc:Choice>
          <mc:Fallback>
            <p:pic>
              <p:nvPicPr>
                <p:cNvPr id="90" name="Freihand 89">
                  <a:extLst>
                    <a:ext uri="{FF2B5EF4-FFF2-40B4-BE49-F238E27FC236}">
                      <a16:creationId xmlns:a16="http://schemas.microsoft.com/office/drawing/2014/main" id="{24F3F928-29CA-4681-A3AD-0BEC6D0EFD54}"/>
                    </a:ext>
                  </a:extLst>
                </p:cNvPr>
                <p:cNvPicPr/>
                <p:nvPr/>
              </p:nvPicPr>
              <p:blipFill>
                <a:blip r:embed="rId158"/>
                <a:stretch>
                  <a:fillRect/>
                </a:stretch>
              </p:blipFill>
              <p:spPr>
                <a:xfrm>
                  <a:off x="9205493" y="3378840"/>
                  <a:ext cx="368640" cy="299160"/>
                </a:xfrm>
                <a:prstGeom prst="rect">
                  <a:avLst/>
                </a:prstGeom>
              </p:spPr>
            </p:pic>
          </mc:Fallback>
        </mc:AlternateContent>
        <mc:AlternateContent xmlns:mc="http://schemas.openxmlformats.org/markup-compatibility/2006">
          <mc:Choice xmlns:p14="http://schemas.microsoft.com/office/powerpoint/2010/main" Requires="p14">
            <p:contentPart p14:bwMode="auto" r:id="rId159">
              <p14:nvContentPartPr>
                <p14:cNvPr id="91" name="Freihand 90">
                  <a:extLst>
                    <a:ext uri="{FF2B5EF4-FFF2-40B4-BE49-F238E27FC236}">
                      <a16:creationId xmlns:a16="http://schemas.microsoft.com/office/drawing/2014/main" id="{75F8A43A-C710-46AF-B475-1B463FB2DA12}"/>
                    </a:ext>
                  </a:extLst>
                </p14:cNvPr>
                <p14:cNvContentPartPr/>
                <p14:nvPr/>
              </p14:nvContentPartPr>
              <p14:xfrm>
                <a:off x="9555773" y="3513480"/>
                <a:ext cx="177120" cy="119520"/>
              </p14:xfrm>
            </p:contentPart>
          </mc:Choice>
          <mc:Fallback>
            <p:pic>
              <p:nvPicPr>
                <p:cNvPr id="91" name="Freihand 90">
                  <a:extLst>
                    <a:ext uri="{FF2B5EF4-FFF2-40B4-BE49-F238E27FC236}">
                      <a16:creationId xmlns:a16="http://schemas.microsoft.com/office/drawing/2014/main" id="{75F8A43A-C710-46AF-B475-1B463FB2DA12}"/>
                    </a:ext>
                  </a:extLst>
                </p:cNvPr>
                <p:cNvPicPr/>
                <p:nvPr/>
              </p:nvPicPr>
              <p:blipFill>
                <a:blip r:embed="rId160"/>
                <a:stretch>
                  <a:fillRect/>
                </a:stretch>
              </p:blipFill>
              <p:spPr>
                <a:xfrm>
                  <a:off x="9551453" y="3509160"/>
                  <a:ext cx="185760" cy="128160"/>
                </a:xfrm>
                <a:prstGeom prst="rect">
                  <a:avLst/>
                </a:prstGeom>
              </p:spPr>
            </p:pic>
          </mc:Fallback>
        </mc:AlternateContent>
        <mc:AlternateContent xmlns:mc="http://schemas.openxmlformats.org/markup-compatibility/2006">
          <mc:Choice xmlns:p14="http://schemas.microsoft.com/office/powerpoint/2010/main" Requires="p14">
            <p:contentPart p14:bwMode="auto" r:id="rId161">
              <p14:nvContentPartPr>
                <p14:cNvPr id="92" name="Freihand 91">
                  <a:extLst>
                    <a:ext uri="{FF2B5EF4-FFF2-40B4-BE49-F238E27FC236}">
                      <a16:creationId xmlns:a16="http://schemas.microsoft.com/office/drawing/2014/main" id="{E35A5861-D49C-437E-A9BC-D1232A710146}"/>
                    </a:ext>
                  </a:extLst>
                </p14:cNvPr>
                <p14:cNvContentPartPr/>
                <p14:nvPr/>
              </p14:nvContentPartPr>
              <p14:xfrm>
                <a:off x="9786173" y="3384600"/>
                <a:ext cx="284040" cy="241200"/>
              </p14:xfrm>
            </p:contentPart>
          </mc:Choice>
          <mc:Fallback>
            <p:pic>
              <p:nvPicPr>
                <p:cNvPr id="92" name="Freihand 91">
                  <a:extLst>
                    <a:ext uri="{FF2B5EF4-FFF2-40B4-BE49-F238E27FC236}">
                      <a16:creationId xmlns:a16="http://schemas.microsoft.com/office/drawing/2014/main" id="{E35A5861-D49C-437E-A9BC-D1232A710146}"/>
                    </a:ext>
                  </a:extLst>
                </p:cNvPr>
                <p:cNvPicPr/>
                <p:nvPr/>
              </p:nvPicPr>
              <p:blipFill>
                <a:blip r:embed="rId162"/>
                <a:stretch>
                  <a:fillRect/>
                </a:stretch>
              </p:blipFill>
              <p:spPr>
                <a:xfrm>
                  <a:off x="9781853" y="3380280"/>
                  <a:ext cx="292680" cy="249840"/>
                </a:xfrm>
                <a:prstGeom prst="rect">
                  <a:avLst/>
                </a:prstGeom>
              </p:spPr>
            </p:pic>
          </mc:Fallback>
        </mc:AlternateContent>
        <mc:AlternateContent xmlns:mc="http://schemas.openxmlformats.org/markup-compatibility/2006">
          <mc:Choice xmlns:p14="http://schemas.microsoft.com/office/powerpoint/2010/main" Requires="p14">
            <p:contentPart p14:bwMode="auto" r:id="rId163">
              <p14:nvContentPartPr>
                <p14:cNvPr id="93" name="Freihand 92">
                  <a:extLst>
                    <a:ext uri="{FF2B5EF4-FFF2-40B4-BE49-F238E27FC236}">
                      <a16:creationId xmlns:a16="http://schemas.microsoft.com/office/drawing/2014/main" id="{F0D82E76-5437-4911-A4AB-82370630F240}"/>
                    </a:ext>
                  </a:extLst>
                </p14:cNvPr>
                <p14:cNvContentPartPr/>
                <p14:nvPr/>
              </p14:nvContentPartPr>
              <p14:xfrm>
                <a:off x="9967613" y="3447240"/>
                <a:ext cx="360" cy="360"/>
              </p14:xfrm>
            </p:contentPart>
          </mc:Choice>
          <mc:Fallback>
            <p:pic>
              <p:nvPicPr>
                <p:cNvPr id="93" name="Freihand 92">
                  <a:extLst>
                    <a:ext uri="{FF2B5EF4-FFF2-40B4-BE49-F238E27FC236}">
                      <a16:creationId xmlns:a16="http://schemas.microsoft.com/office/drawing/2014/main" id="{F0D82E76-5437-4911-A4AB-82370630F240}"/>
                    </a:ext>
                  </a:extLst>
                </p:cNvPr>
                <p:cNvPicPr/>
                <p:nvPr/>
              </p:nvPicPr>
              <p:blipFill>
                <a:blip r:embed="rId102"/>
                <a:stretch>
                  <a:fillRect/>
                </a:stretch>
              </p:blipFill>
              <p:spPr>
                <a:xfrm>
                  <a:off x="9963293" y="3442920"/>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64">
              <p14:nvContentPartPr>
                <p14:cNvPr id="94" name="Freihand 93">
                  <a:extLst>
                    <a:ext uri="{FF2B5EF4-FFF2-40B4-BE49-F238E27FC236}">
                      <a16:creationId xmlns:a16="http://schemas.microsoft.com/office/drawing/2014/main" id="{BC39F8EB-C8F9-4B4C-9BC3-5ACADE998C9C}"/>
                    </a:ext>
                  </a:extLst>
                </p14:cNvPr>
                <p14:cNvContentPartPr/>
                <p14:nvPr/>
              </p14:nvContentPartPr>
              <p14:xfrm>
                <a:off x="10248053" y="3477120"/>
                <a:ext cx="183240" cy="307440"/>
              </p14:xfrm>
            </p:contentPart>
          </mc:Choice>
          <mc:Fallback>
            <p:pic>
              <p:nvPicPr>
                <p:cNvPr id="94" name="Freihand 93">
                  <a:extLst>
                    <a:ext uri="{FF2B5EF4-FFF2-40B4-BE49-F238E27FC236}">
                      <a16:creationId xmlns:a16="http://schemas.microsoft.com/office/drawing/2014/main" id="{BC39F8EB-C8F9-4B4C-9BC3-5ACADE998C9C}"/>
                    </a:ext>
                  </a:extLst>
                </p:cNvPr>
                <p:cNvPicPr/>
                <p:nvPr/>
              </p:nvPicPr>
              <p:blipFill>
                <a:blip r:embed="rId165"/>
                <a:stretch>
                  <a:fillRect/>
                </a:stretch>
              </p:blipFill>
              <p:spPr>
                <a:xfrm>
                  <a:off x="10243733" y="3472800"/>
                  <a:ext cx="191880" cy="316080"/>
                </a:xfrm>
                <a:prstGeom prst="rect">
                  <a:avLst/>
                </a:prstGeom>
              </p:spPr>
            </p:pic>
          </mc:Fallback>
        </mc:AlternateContent>
        <mc:AlternateContent xmlns:mc="http://schemas.openxmlformats.org/markup-compatibility/2006">
          <mc:Choice xmlns:p14="http://schemas.microsoft.com/office/powerpoint/2010/main" Requires="p14">
            <p:contentPart p14:bwMode="auto" r:id="rId166">
              <p14:nvContentPartPr>
                <p14:cNvPr id="95" name="Freihand 94">
                  <a:extLst>
                    <a:ext uri="{FF2B5EF4-FFF2-40B4-BE49-F238E27FC236}">
                      <a16:creationId xmlns:a16="http://schemas.microsoft.com/office/drawing/2014/main" id="{7E2A127A-226A-4991-AC8A-C9CD0BE3E96C}"/>
                    </a:ext>
                  </a:extLst>
                </p14:cNvPr>
                <p14:cNvContentPartPr/>
                <p14:nvPr/>
              </p14:nvContentPartPr>
              <p14:xfrm>
                <a:off x="10444973" y="3454440"/>
                <a:ext cx="106920" cy="133560"/>
              </p14:xfrm>
            </p:contentPart>
          </mc:Choice>
          <mc:Fallback>
            <p:pic>
              <p:nvPicPr>
                <p:cNvPr id="95" name="Freihand 94">
                  <a:extLst>
                    <a:ext uri="{FF2B5EF4-FFF2-40B4-BE49-F238E27FC236}">
                      <a16:creationId xmlns:a16="http://schemas.microsoft.com/office/drawing/2014/main" id="{7E2A127A-226A-4991-AC8A-C9CD0BE3E96C}"/>
                    </a:ext>
                  </a:extLst>
                </p:cNvPr>
                <p:cNvPicPr/>
                <p:nvPr/>
              </p:nvPicPr>
              <p:blipFill>
                <a:blip r:embed="rId167"/>
                <a:stretch>
                  <a:fillRect/>
                </a:stretch>
              </p:blipFill>
              <p:spPr>
                <a:xfrm>
                  <a:off x="10440653" y="3450120"/>
                  <a:ext cx="115560" cy="142200"/>
                </a:xfrm>
                <a:prstGeom prst="rect">
                  <a:avLst/>
                </a:prstGeom>
              </p:spPr>
            </p:pic>
          </mc:Fallback>
        </mc:AlternateContent>
        <mc:AlternateContent xmlns:mc="http://schemas.openxmlformats.org/markup-compatibility/2006">
          <mc:Choice xmlns:p14="http://schemas.microsoft.com/office/powerpoint/2010/main" Requires="p14">
            <p:contentPart p14:bwMode="auto" r:id="rId168">
              <p14:nvContentPartPr>
                <p14:cNvPr id="96" name="Freihand 95">
                  <a:extLst>
                    <a:ext uri="{FF2B5EF4-FFF2-40B4-BE49-F238E27FC236}">
                      <a16:creationId xmlns:a16="http://schemas.microsoft.com/office/drawing/2014/main" id="{F9722685-A5C4-4BFC-919C-6847878F3B42}"/>
                    </a:ext>
                  </a:extLst>
                </p14:cNvPr>
                <p14:cNvContentPartPr/>
                <p14:nvPr/>
              </p14:nvContentPartPr>
              <p14:xfrm>
                <a:off x="10575293" y="3341040"/>
                <a:ext cx="441720" cy="223560"/>
              </p14:xfrm>
            </p:contentPart>
          </mc:Choice>
          <mc:Fallback>
            <p:pic>
              <p:nvPicPr>
                <p:cNvPr id="96" name="Freihand 95">
                  <a:extLst>
                    <a:ext uri="{FF2B5EF4-FFF2-40B4-BE49-F238E27FC236}">
                      <a16:creationId xmlns:a16="http://schemas.microsoft.com/office/drawing/2014/main" id="{F9722685-A5C4-4BFC-919C-6847878F3B42}"/>
                    </a:ext>
                  </a:extLst>
                </p:cNvPr>
                <p:cNvPicPr/>
                <p:nvPr/>
              </p:nvPicPr>
              <p:blipFill>
                <a:blip r:embed="rId169"/>
                <a:stretch>
                  <a:fillRect/>
                </a:stretch>
              </p:blipFill>
              <p:spPr>
                <a:xfrm>
                  <a:off x="10570973" y="3336720"/>
                  <a:ext cx="450360" cy="232200"/>
                </a:xfrm>
                <a:prstGeom prst="rect">
                  <a:avLst/>
                </a:prstGeom>
              </p:spPr>
            </p:pic>
          </mc:Fallback>
        </mc:AlternateContent>
        <mc:AlternateContent xmlns:mc="http://schemas.openxmlformats.org/markup-compatibility/2006">
          <mc:Choice xmlns:p14="http://schemas.microsoft.com/office/powerpoint/2010/main" Requires="p14">
            <p:contentPart p14:bwMode="auto" r:id="rId170">
              <p14:nvContentPartPr>
                <p14:cNvPr id="97" name="Freihand 96">
                  <a:extLst>
                    <a:ext uri="{FF2B5EF4-FFF2-40B4-BE49-F238E27FC236}">
                      <a16:creationId xmlns:a16="http://schemas.microsoft.com/office/drawing/2014/main" id="{9D9ACA05-38DC-4615-A277-4F63918ABB05}"/>
                    </a:ext>
                  </a:extLst>
                </p14:cNvPr>
                <p14:cNvContentPartPr/>
                <p14:nvPr/>
              </p14:nvContentPartPr>
              <p14:xfrm>
                <a:off x="6972053" y="3980760"/>
                <a:ext cx="380160" cy="183240"/>
              </p14:xfrm>
            </p:contentPart>
          </mc:Choice>
          <mc:Fallback>
            <p:pic>
              <p:nvPicPr>
                <p:cNvPr id="97" name="Freihand 96">
                  <a:extLst>
                    <a:ext uri="{FF2B5EF4-FFF2-40B4-BE49-F238E27FC236}">
                      <a16:creationId xmlns:a16="http://schemas.microsoft.com/office/drawing/2014/main" id="{9D9ACA05-38DC-4615-A277-4F63918ABB05}"/>
                    </a:ext>
                  </a:extLst>
                </p:cNvPr>
                <p:cNvPicPr/>
                <p:nvPr/>
              </p:nvPicPr>
              <p:blipFill>
                <a:blip r:embed="rId171"/>
                <a:stretch>
                  <a:fillRect/>
                </a:stretch>
              </p:blipFill>
              <p:spPr>
                <a:xfrm>
                  <a:off x="6967733" y="3976440"/>
                  <a:ext cx="388800" cy="191880"/>
                </a:xfrm>
                <a:prstGeom prst="rect">
                  <a:avLst/>
                </a:prstGeom>
              </p:spPr>
            </p:pic>
          </mc:Fallback>
        </mc:AlternateContent>
        <mc:AlternateContent xmlns:mc="http://schemas.openxmlformats.org/markup-compatibility/2006">
          <mc:Choice xmlns:p14="http://schemas.microsoft.com/office/powerpoint/2010/main" Requires="p14">
            <p:contentPart p14:bwMode="auto" r:id="rId172">
              <p14:nvContentPartPr>
                <p14:cNvPr id="98" name="Freihand 97">
                  <a:extLst>
                    <a:ext uri="{FF2B5EF4-FFF2-40B4-BE49-F238E27FC236}">
                      <a16:creationId xmlns:a16="http://schemas.microsoft.com/office/drawing/2014/main" id="{32C5ADE8-06BD-47CD-AA0F-72BDB0956CF3}"/>
                    </a:ext>
                  </a:extLst>
                </p14:cNvPr>
                <p14:cNvContentPartPr/>
                <p14:nvPr/>
              </p14:nvContentPartPr>
              <p14:xfrm>
                <a:off x="7550213" y="4050600"/>
                <a:ext cx="298440" cy="251640"/>
              </p14:xfrm>
            </p:contentPart>
          </mc:Choice>
          <mc:Fallback>
            <p:pic>
              <p:nvPicPr>
                <p:cNvPr id="98" name="Freihand 97">
                  <a:extLst>
                    <a:ext uri="{FF2B5EF4-FFF2-40B4-BE49-F238E27FC236}">
                      <a16:creationId xmlns:a16="http://schemas.microsoft.com/office/drawing/2014/main" id="{32C5ADE8-06BD-47CD-AA0F-72BDB0956CF3}"/>
                    </a:ext>
                  </a:extLst>
                </p:cNvPr>
                <p:cNvPicPr/>
                <p:nvPr/>
              </p:nvPicPr>
              <p:blipFill>
                <a:blip r:embed="rId173"/>
                <a:stretch>
                  <a:fillRect/>
                </a:stretch>
              </p:blipFill>
              <p:spPr>
                <a:xfrm>
                  <a:off x="7545893" y="4046280"/>
                  <a:ext cx="307080" cy="260280"/>
                </a:xfrm>
                <a:prstGeom prst="rect">
                  <a:avLst/>
                </a:prstGeom>
              </p:spPr>
            </p:pic>
          </mc:Fallback>
        </mc:AlternateContent>
        <mc:AlternateContent xmlns:mc="http://schemas.openxmlformats.org/markup-compatibility/2006">
          <mc:Choice xmlns:p14="http://schemas.microsoft.com/office/powerpoint/2010/main" Requires="p14">
            <p:contentPart p14:bwMode="auto" r:id="rId174">
              <p14:nvContentPartPr>
                <p14:cNvPr id="99" name="Freihand 98">
                  <a:extLst>
                    <a:ext uri="{FF2B5EF4-FFF2-40B4-BE49-F238E27FC236}">
                      <a16:creationId xmlns:a16="http://schemas.microsoft.com/office/drawing/2014/main" id="{EA895F25-7EDB-458B-9CB2-98EF171CF735}"/>
                    </a:ext>
                  </a:extLst>
                </p14:cNvPr>
                <p14:cNvContentPartPr/>
                <p14:nvPr/>
              </p14:nvContentPartPr>
              <p14:xfrm>
                <a:off x="7862333" y="3927840"/>
                <a:ext cx="219600" cy="307800"/>
              </p14:xfrm>
            </p:contentPart>
          </mc:Choice>
          <mc:Fallback>
            <p:pic>
              <p:nvPicPr>
                <p:cNvPr id="99" name="Freihand 98">
                  <a:extLst>
                    <a:ext uri="{FF2B5EF4-FFF2-40B4-BE49-F238E27FC236}">
                      <a16:creationId xmlns:a16="http://schemas.microsoft.com/office/drawing/2014/main" id="{EA895F25-7EDB-458B-9CB2-98EF171CF735}"/>
                    </a:ext>
                  </a:extLst>
                </p:cNvPr>
                <p:cNvPicPr/>
                <p:nvPr/>
              </p:nvPicPr>
              <p:blipFill>
                <a:blip r:embed="rId175"/>
                <a:stretch>
                  <a:fillRect/>
                </a:stretch>
              </p:blipFill>
              <p:spPr>
                <a:xfrm>
                  <a:off x="7858013" y="3923520"/>
                  <a:ext cx="228240" cy="316440"/>
                </a:xfrm>
                <a:prstGeom prst="rect">
                  <a:avLst/>
                </a:prstGeom>
              </p:spPr>
            </p:pic>
          </mc:Fallback>
        </mc:AlternateContent>
        <mc:AlternateContent xmlns:mc="http://schemas.openxmlformats.org/markup-compatibility/2006">
          <mc:Choice xmlns:p14="http://schemas.microsoft.com/office/powerpoint/2010/main" Requires="p14">
            <p:contentPart p14:bwMode="auto" r:id="rId176">
              <p14:nvContentPartPr>
                <p14:cNvPr id="100" name="Freihand 99">
                  <a:extLst>
                    <a:ext uri="{FF2B5EF4-FFF2-40B4-BE49-F238E27FC236}">
                      <a16:creationId xmlns:a16="http://schemas.microsoft.com/office/drawing/2014/main" id="{A642F71A-BE95-4E63-BE14-2E43DAA0CCAA}"/>
                    </a:ext>
                  </a:extLst>
                </p14:cNvPr>
                <p14:cNvContentPartPr/>
                <p14:nvPr/>
              </p14:nvContentPartPr>
              <p14:xfrm>
                <a:off x="8104973" y="3888600"/>
                <a:ext cx="188640" cy="206280"/>
              </p14:xfrm>
            </p:contentPart>
          </mc:Choice>
          <mc:Fallback>
            <p:pic>
              <p:nvPicPr>
                <p:cNvPr id="100" name="Freihand 99">
                  <a:extLst>
                    <a:ext uri="{FF2B5EF4-FFF2-40B4-BE49-F238E27FC236}">
                      <a16:creationId xmlns:a16="http://schemas.microsoft.com/office/drawing/2014/main" id="{A642F71A-BE95-4E63-BE14-2E43DAA0CCAA}"/>
                    </a:ext>
                  </a:extLst>
                </p:cNvPr>
                <p:cNvPicPr/>
                <p:nvPr/>
              </p:nvPicPr>
              <p:blipFill>
                <a:blip r:embed="rId177"/>
                <a:stretch>
                  <a:fillRect/>
                </a:stretch>
              </p:blipFill>
              <p:spPr>
                <a:xfrm>
                  <a:off x="8100653" y="3884280"/>
                  <a:ext cx="197280" cy="214920"/>
                </a:xfrm>
                <a:prstGeom prst="rect">
                  <a:avLst/>
                </a:prstGeom>
              </p:spPr>
            </p:pic>
          </mc:Fallback>
        </mc:AlternateContent>
        <mc:AlternateContent xmlns:mc="http://schemas.openxmlformats.org/markup-compatibility/2006">
          <mc:Choice xmlns:p14="http://schemas.microsoft.com/office/powerpoint/2010/main" Requires="p14">
            <p:contentPart p14:bwMode="auto" r:id="rId178">
              <p14:nvContentPartPr>
                <p14:cNvPr id="101" name="Freihand 100">
                  <a:extLst>
                    <a:ext uri="{FF2B5EF4-FFF2-40B4-BE49-F238E27FC236}">
                      <a16:creationId xmlns:a16="http://schemas.microsoft.com/office/drawing/2014/main" id="{23CB2DB9-28C3-43FA-A44F-FEA6BCF69841}"/>
                    </a:ext>
                  </a:extLst>
                </p14:cNvPr>
                <p14:cNvContentPartPr/>
                <p14:nvPr/>
              </p14:nvContentPartPr>
              <p14:xfrm>
                <a:off x="7831013" y="3897240"/>
                <a:ext cx="132480" cy="360"/>
              </p14:xfrm>
            </p:contentPart>
          </mc:Choice>
          <mc:Fallback>
            <p:pic>
              <p:nvPicPr>
                <p:cNvPr id="101" name="Freihand 100">
                  <a:extLst>
                    <a:ext uri="{FF2B5EF4-FFF2-40B4-BE49-F238E27FC236}">
                      <a16:creationId xmlns:a16="http://schemas.microsoft.com/office/drawing/2014/main" id="{23CB2DB9-28C3-43FA-A44F-FEA6BCF69841}"/>
                    </a:ext>
                  </a:extLst>
                </p:cNvPr>
                <p:cNvPicPr/>
                <p:nvPr/>
              </p:nvPicPr>
              <p:blipFill>
                <a:blip r:embed="rId179"/>
                <a:stretch>
                  <a:fillRect/>
                </a:stretch>
              </p:blipFill>
              <p:spPr>
                <a:xfrm>
                  <a:off x="7826693" y="3892920"/>
                  <a:ext cx="14112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80">
              <p14:nvContentPartPr>
                <p14:cNvPr id="102" name="Freihand 101">
                  <a:extLst>
                    <a:ext uri="{FF2B5EF4-FFF2-40B4-BE49-F238E27FC236}">
                      <a16:creationId xmlns:a16="http://schemas.microsoft.com/office/drawing/2014/main" id="{58BEABED-5E70-40AD-87E8-65D8F5B8B1EE}"/>
                    </a:ext>
                  </a:extLst>
                </p14:cNvPr>
                <p14:cNvContentPartPr/>
                <p14:nvPr/>
              </p14:nvContentPartPr>
              <p14:xfrm>
                <a:off x="8497373" y="3870600"/>
                <a:ext cx="143640" cy="178200"/>
              </p14:xfrm>
            </p:contentPart>
          </mc:Choice>
          <mc:Fallback>
            <p:pic>
              <p:nvPicPr>
                <p:cNvPr id="102" name="Freihand 101">
                  <a:extLst>
                    <a:ext uri="{FF2B5EF4-FFF2-40B4-BE49-F238E27FC236}">
                      <a16:creationId xmlns:a16="http://schemas.microsoft.com/office/drawing/2014/main" id="{58BEABED-5E70-40AD-87E8-65D8F5B8B1EE}"/>
                    </a:ext>
                  </a:extLst>
                </p:cNvPr>
                <p:cNvPicPr/>
                <p:nvPr/>
              </p:nvPicPr>
              <p:blipFill>
                <a:blip r:embed="rId181"/>
                <a:stretch>
                  <a:fillRect/>
                </a:stretch>
              </p:blipFill>
              <p:spPr>
                <a:xfrm>
                  <a:off x="8493053" y="3866280"/>
                  <a:ext cx="152280" cy="186840"/>
                </a:xfrm>
                <a:prstGeom prst="rect">
                  <a:avLst/>
                </a:prstGeom>
              </p:spPr>
            </p:pic>
          </mc:Fallback>
        </mc:AlternateContent>
        <mc:AlternateContent xmlns:mc="http://schemas.openxmlformats.org/markup-compatibility/2006">
          <mc:Choice xmlns:p14="http://schemas.microsoft.com/office/powerpoint/2010/main" Requires="p14">
            <p:contentPart p14:bwMode="auto" r:id="rId182">
              <p14:nvContentPartPr>
                <p14:cNvPr id="103" name="Freihand 102">
                  <a:extLst>
                    <a:ext uri="{FF2B5EF4-FFF2-40B4-BE49-F238E27FC236}">
                      <a16:creationId xmlns:a16="http://schemas.microsoft.com/office/drawing/2014/main" id="{969A4DF6-429C-47F0-8038-48F4564235ED}"/>
                    </a:ext>
                  </a:extLst>
                </p14:cNvPr>
                <p14:cNvContentPartPr/>
                <p14:nvPr/>
              </p14:nvContentPartPr>
              <p14:xfrm>
                <a:off x="8658653" y="3804000"/>
                <a:ext cx="484200" cy="207360"/>
              </p14:xfrm>
            </p:contentPart>
          </mc:Choice>
          <mc:Fallback>
            <p:pic>
              <p:nvPicPr>
                <p:cNvPr id="103" name="Freihand 102">
                  <a:extLst>
                    <a:ext uri="{FF2B5EF4-FFF2-40B4-BE49-F238E27FC236}">
                      <a16:creationId xmlns:a16="http://schemas.microsoft.com/office/drawing/2014/main" id="{969A4DF6-429C-47F0-8038-48F4564235ED}"/>
                    </a:ext>
                  </a:extLst>
                </p:cNvPr>
                <p:cNvPicPr/>
                <p:nvPr/>
              </p:nvPicPr>
              <p:blipFill>
                <a:blip r:embed="rId183"/>
                <a:stretch>
                  <a:fillRect/>
                </a:stretch>
              </p:blipFill>
              <p:spPr>
                <a:xfrm>
                  <a:off x="8654333" y="3799680"/>
                  <a:ext cx="492840" cy="216000"/>
                </a:xfrm>
                <a:prstGeom prst="rect">
                  <a:avLst/>
                </a:prstGeom>
              </p:spPr>
            </p:pic>
          </mc:Fallback>
        </mc:AlternateContent>
        <mc:AlternateContent xmlns:mc="http://schemas.openxmlformats.org/markup-compatibility/2006">
          <mc:Choice xmlns:p14="http://schemas.microsoft.com/office/powerpoint/2010/main" Requires="p14">
            <p:contentPart p14:bwMode="auto" r:id="rId184">
              <p14:nvContentPartPr>
                <p14:cNvPr id="104" name="Freihand 103">
                  <a:extLst>
                    <a:ext uri="{FF2B5EF4-FFF2-40B4-BE49-F238E27FC236}">
                      <a16:creationId xmlns:a16="http://schemas.microsoft.com/office/drawing/2014/main" id="{3CB2B4A8-2376-4A1A-9C21-6329BC967022}"/>
                    </a:ext>
                  </a:extLst>
                </p14:cNvPr>
                <p14:cNvContentPartPr/>
                <p14:nvPr/>
              </p14:nvContentPartPr>
              <p14:xfrm>
                <a:off x="9042773" y="3953040"/>
                <a:ext cx="360" cy="360"/>
              </p14:xfrm>
            </p:contentPart>
          </mc:Choice>
          <mc:Fallback>
            <p:pic>
              <p:nvPicPr>
                <p:cNvPr id="104" name="Freihand 103">
                  <a:extLst>
                    <a:ext uri="{FF2B5EF4-FFF2-40B4-BE49-F238E27FC236}">
                      <a16:creationId xmlns:a16="http://schemas.microsoft.com/office/drawing/2014/main" id="{3CB2B4A8-2376-4A1A-9C21-6329BC967022}"/>
                    </a:ext>
                  </a:extLst>
                </p:cNvPr>
                <p:cNvPicPr/>
                <p:nvPr/>
              </p:nvPicPr>
              <p:blipFill>
                <a:blip r:embed="rId102"/>
                <a:stretch>
                  <a:fillRect/>
                </a:stretch>
              </p:blipFill>
              <p:spPr>
                <a:xfrm>
                  <a:off x="9038453" y="3948720"/>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85">
              <p14:nvContentPartPr>
                <p14:cNvPr id="105" name="Freihand 104">
                  <a:extLst>
                    <a:ext uri="{FF2B5EF4-FFF2-40B4-BE49-F238E27FC236}">
                      <a16:creationId xmlns:a16="http://schemas.microsoft.com/office/drawing/2014/main" id="{0821679E-69EE-4E90-94FD-214BF63522E9}"/>
                    </a:ext>
                  </a:extLst>
                </p14:cNvPr>
                <p14:cNvContentPartPr/>
                <p14:nvPr/>
              </p14:nvContentPartPr>
              <p14:xfrm>
                <a:off x="8990933" y="3826320"/>
                <a:ext cx="52200" cy="194040"/>
              </p14:xfrm>
            </p:contentPart>
          </mc:Choice>
          <mc:Fallback>
            <p:pic>
              <p:nvPicPr>
                <p:cNvPr id="105" name="Freihand 104">
                  <a:extLst>
                    <a:ext uri="{FF2B5EF4-FFF2-40B4-BE49-F238E27FC236}">
                      <a16:creationId xmlns:a16="http://schemas.microsoft.com/office/drawing/2014/main" id="{0821679E-69EE-4E90-94FD-214BF63522E9}"/>
                    </a:ext>
                  </a:extLst>
                </p:cNvPr>
                <p:cNvPicPr/>
                <p:nvPr/>
              </p:nvPicPr>
              <p:blipFill>
                <a:blip r:embed="rId186"/>
                <a:stretch>
                  <a:fillRect/>
                </a:stretch>
              </p:blipFill>
              <p:spPr>
                <a:xfrm>
                  <a:off x="8986613" y="3822000"/>
                  <a:ext cx="60840" cy="202680"/>
                </a:xfrm>
                <a:prstGeom prst="rect">
                  <a:avLst/>
                </a:prstGeom>
              </p:spPr>
            </p:pic>
          </mc:Fallback>
        </mc:AlternateContent>
        <mc:AlternateContent xmlns:mc="http://schemas.openxmlformats.org/markup-compatibility/2006">
          <mc:Choice xmlns:p14="http://schemas.microsoft.com/office/powerpoint/2010/main" Requires="p14">
            <p:contentPart p14:bwMode="auto" r:id="rId187">
              <p14:nvContentPartPr>
                <p14:cNvPr id="106" name="Freihand 105">
                  <a:extLst>
                    <a:ext uri="{FF2B5EF4-FFF2-40B4-BE49-F238E27FC236}">
                      <a16:creationId xmlns:a16="http://schemas.microsoft.com/office/drawing/2014/main" id="{D0BE1D3F-8B97-4A0A-BE4F-0C5C96443394}"/>
                    </a:ext>
                  </a:extLst>
                </p14:cNvPr>
                <p14:cNvContentPartPr/>
                <p14:nvPr/>
              </p14:nvContentPartPr>
              <p14:xfrm>
                <a:off x="9033053" y="3805080"/>
                <a:ext cx="231840" cy="187560"/>
              </p14:xfrm>
            </p:contentPart>
          </mc:Choice>
          <mc:Fallback>
            <p:pic>
              <p:nvPicPr>
                <p:cNvPr id="106" name="Freihand 105">
                  <a:extLst>
                    <a:ext uri="{FF2B5EF4-FFF2-40B4-BE49-F238E27FC236}">
                      <a16:creationId xmlns:a16="http://schemas.microsoft.com/office/drawing/2014/main" id="{D0BE1D3F-8B97-4A0A-BE4F-0C5C96443394}"/>
                    </a:ext>
                  </a:extLst>
                </p:cNvPr>
                <p:cNvPicPr/>
                <p:nvPr/>
              </p:nvPicPr>
              <p:blipFill>
                <a:blip r:embed="rId188"/>
                <a:stretch>
                  <a:fillRect/>
                </a:stretch>
              </p:blipFill>
              <p:spPr>
                <a:xfrm>
                  <a:off x="9028733" y="3800760"/>
                  <a:ext cx="240480" cy="196200"/>
                </a:xfrm>
                <a:prstGeom prst="rect">
                  <a:avLst/>
                </a:prstGeom>
              </p:spPr>
            </p:pic>
          </mc:Fallback>
        </mc:AlternateContent>
        <mc:AlternateContent xmlns:mc="http://schemas.openxmlformats.org/markup-compatibility/2006">
          <mc:Choice xmlns:p14="http://schemas.microsoft.com/office/powerpoint/2010/main" Requires="p14">
            <p:contentPart p14:bwMode="auto" r:id="rId189">
              <p14:nvContentPartPr>
                <p14:cNvPr id="108" name="Freihand 107">
                  <a:extLst>
                    <a:ext uri="{FF2B5EF4-FFF2-40B4-BE49-F238E27FC236}">
                      <a16:creationId xmlns:a16="http://schemas.microsoft.com/office/drawing/2014/main" id="{01638875-5459-4CFF-9050-7CE26F0085E9}"/>
                    </a:ext>
                  </a:extLst>
                </p14:cNvPr>
                <p14:cNvContentPartPr/>
                <p14:nvPr/>
              </p14:nvContentPartPr>
              <p14:xfrm>
                <a:off x="9429413" y="3787080"/>
                <a:ext cx="371160" cy="163800"/>
              </p14:xfrm>
            </p:contentPart>
          </mc:Choice>
          <mc:Fallback>
            <p:pic>
              <p:nvPicPr>
                <p:cNvPr id="108" name="Freihand 107">
                  <a:extLst>
                    <a:ext uri="{FF2B5EF4-FFF2-40B4-BE49-F238E27FC236}">
                      <a16:creationId xmlns:a16="http://schemas.microsoft.com/office/drawing/2014/main" id="{01638875-5459-4CFF-9050-7CE26F0085E9}"/>
                    </a:ext>
                  </a:extLst>
                </p:cNvPr>
                <p:cNvPicPr/>
                <p:nvPr/>
              </p:nvPicPr>
              <p:blipFill>
                <a:blip r:embed="rId190"/>
                <a:stretch>
                  <a:fillRect/>
                </a:stretch>
              </p:blipFill>
              <p:spPr>
                <a:xfrm>
                  <a:off x="9425093" y="3782760"/>
                  <a:ext cx="379800" cy="172440"/>
                </a:xfrm>
                <a:prstGeom prst="rect">
                  <a:avLst/>
                </a:prstGeom>
              </p:spPr>
            </p:pic>
          </mc:Fallback>
        </mc:AlternateContent>
        <mc:AlternateContent xmlns:mc="http://schemas.openxmlformats.org/markup-compatibility/2006">
          <mc:Choice xmlns:p14="http://schemas.microsoft.com/office/powerpoint/2010/main" Requires="p14">
            <p:contentPart p14:bwMode="auto" r:id="rId191">
              <p14:nvContentPartPr>
                <p14:cNvPr id="109" name="Freihand 108">
                  <a:extLst>
                    <a:ext uri="{FF2B5EF4-FFF2-40B4-BE49-F238E27FC236}">
                      <a16:creationId xmlns:a16="http://schemas.microsoft.com/office/drawing/2014/main" id="{DF1E730A-A4ED-4A1C-9930-3FC29EE8C8E1}"/>
                    </a:ext>
                  </a:extLst>
                </p14:cNvPr>
                <p14:cNvContentPartPr/>
                <p14:nvPr/>
              </p14:nvContentPartPr>
              <p14:xfrm>
                <a:off x="9959693" y="3738120"/>
                <a:ext cx="240840" cy="155520"/>
              </p14:xfrm>
            </p:contentPart>
          </mc:Choice>
          <mc:Fallback>
            <p:pic>
              <p:nvPicPr>
                <p:cNvPr id="109" name="Freihand 108">
                  <a:extLst>
                    <a:ext uri="{FF2B5EF4-FFF2-40B4-BE49-F238E27FC236}">
                      <a16:creationId xmlns:a16="http://schemas.microsoft.com/office/drawing/2014/main" id="{DF1E730A-A4ED-4A1C-9930-3FC29EE8C8E1}"/>
                    </a:ext>
                  </a:extLst>
                </p:cNvPr>
                <p:cNvPicPr/>
                <p:nvPr/>
              </p:nvPicPr>
              <p:blipFill>
                <a:blip r:embed="rId192"/>
                <a:stretch>
                  <a:fillRect/>
                </a:stretch>
              </p:blipFill>
              <p:spPr>
                <a:xfrm>
                  <a:off x="9955373" y="3733800"/>
                  <a:ext cx="249480" cy="164160"/>
                </a:xfrm>
                <a:prstGeom prst="rect">
                  <a:avLst/>
                </a:prstGeom>
              </p:spPr>
            </p:pic>
          </mc:Fallback>
        </mc:AlternateContent>
        <mc:AlternateContent xmlns:mc="http://schemas.openxmlformats.org/markup-compatibility/2006">
          <mc:Choice xmlns:p14="http://schemas.microsoft.com/office/powerpoint/2010/main" Requires="p14">
            <p:contentPart p14:bwMode="auto" r:id="rId193">
              <p14:nvContentPartPr>
                <p14:cNvPr id="110" name="Freihand 109">
                  <a:extLst>
                    <a:ext uri="{FF2B5EF4-FFF2-40B4-BE49-F238E27FC236}">
                      <a16:creationId xmlns:a16="http://schemas.microsoft.com/office/drawing/2014/main" id="{273117DC-1D4C-4ED2-A542-943FE28DEBE6}"/>
                    </a:ext>
                  </a:extLst>
                </p14:cNvPr>
                <p14:cNvContentPartPr/>
                <p14:nvPr/>
              </p14:nvContentPartPr>
              <p14:xfrm>
                <a:off x="10192973" y="3663240"/>
                <a:ext cx="414000" cy="244440"/>
              </p14:xfrm>
            </p:contentPart>
          </mc:Choice>
          <mc:Fallback>
            <p:pic>
              <p:nvPicPr>
                <p:cNvPr id="110" name="Freihand 109">
                  <a:extLst>
                    <a:ext uri="{FF2B5EF4-FFF2-40B4-BE49-F238E27FC236}">
                      <a16:creationId xmlns:a16="http://schemas.microsoft.com/office/drawing/2014/main" id="{273117DC-1D4C-4ED2-A542-943FE28DEBE6}"/>
                    </a:ext>
                  </a:extLst>
                </p:cNvPr>
                <p:cNvPicPr/>
                <p:nvPr/>
              </p:nvPicPr>
              <p:blipFill>
                <a:blip r:embed="rId194"/>
                <a:stretch>
                  <a:fillRect/>
                </a:stretch>
              </p:blipFill>
              <p:spPr>
                <a:xfrm>
                  <a:off x="10188653" y="3658920"/>
                  <a:ext cx="422640" cy="253080"/>
                </a:xfrm>
                <a:prstGeom prst="rect">
                  <a:avLst/>
                </a:prstGeom>
              </p:spPr>
            </p:pic>
          </mc:Fallback>
        </mc:AlternateContent>
        <mc:AlternateContent xmlns:mc="http://schemas.openxmlformats.org/markup-compatibility/2006">
          <mc:Choice xmlns:p14="http://schemas.microsoft.com/office/powerpoint/2010/main" Requires="p14">
            <p:contentPart p14:bwMode="auto" r:id="rId195">
              <p14:nvContentPartPr>
                <p14:cNvPr id="111" name="Freihand 110">
                  <a:extLst>
                    <a:ext uri="{FF2B5EF4-FFF2-40B4-BE49-F238E27FC236}">
                      <a16:creationId xmlns:a16="http://schemas.microsoft.com/office/drawing/2014/main" id="{6DE6B1EF-C7BC-4D67-B6A2-0F8A84EB1F46}"/>
                    </a:ext>
                  </a:extLst>
                </p14:cNvPr>
                <p14:cNvContentPartPr/>
                <p14:nvPr/>
              </p14:nvContentPartPr>
              <p14:xfrm>
                <a:off x="10501853" y="3791760"/>
                <a:ext cx="2520" cy="360"/>
              </p14:xfrm>
            </p:contentPart>
          </mc:Choice>
          <mc:Fallback>
            <p:pic>
              <p:nvPicPr>
                <p:cNvPr id="111" name="Freihand 110">
                  <a:extLst>
                    <a:ext uri="{FF2B5EF4-FFF2-40B4-BE49-F238E27FC236}">
                      <a16:creationId xmlns:a16="http://schemas.microsoft.com/office/drawing/2014/main" id="{6DE6B1EF-C7BC-4D67-B6A2-0F8A84EB1F46}"/>
                    </a:ext>
                  </a:extLst>
                </p:cNvPr>
                <p:cNvPicPr/>
                <p:nvPr/>
              </p:nvPicPr>
              <p:blipFill>
                <a:blip r:embed="rId196"/>
                <a:stretch>
                  <a:fillRect/>
                </a:stretch>
              </p:blipFill>
              <p:spPr>
                <a:xfrm>
                  <a:off x="10497533" y="3787440"/>
                  <a:ext cx="1116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97">
              <p14:nvContentPartPr>
                <p14:cNvPr id="112" name="Freihand 111">
                  <a:extLst>
                    <a:ext uri="{FF2B5EF4-FFF2-40B4-BE49-F238E27FC236}">
                      <a16:creationId xmlns:a16="http://schemas.microsoft.com/office/drawing/2014/main" id="{3187F614-EB3E-4C65-9E09-26ED784B7B12}"/>
                    </a:ext>
                  </a:extLst>
                </p14:cNvPr>
                <p14:cNvContentPartPr/>
                <p14:nvPr/>
              </p14:nvContentPartPr>
              <p14:xfrm>
                <a:off x="10478453" y="3631560"/>
                <a:ext cx="183240" cy="290160"/>
              </p14:xfrm>
            </p:contentPart>
          </mc:Choice>
          <mc:Fallback>
            <p:pic>
              <p:nvPicPr>
                <p:cNvPr id="112" name="Freihand 111">
                  <a:extLst>
                    <a:ext uri="{FF2B5EF4-FFF2-40B4-BE49-F238E27FC236}">
                      <a16:creationId xmlns:a16="http://schemas.microsoft.com/office/drawing/2014/main" id="{3187F614-EB3E-4C65-9E09-26ED784B7B12}"/>
                    </a:ext>
                  </a:extLst>
                </p:cNvPr>
                <p:cNvPicPr/>
                <p:nvPr/>
              </p:nvPicPr>
              <p:blipFill>
                <a:blip r:embed="rId198"/>
                <a:stretch>
                  <a:fillRect/>
                </a:stretch>
              </p:blipFill>
              <p:spPr>
                <a:xfrm>
                  <a:off x="10474133" y="3627240"/>
                  <a:ext cx="191880" cy="298800"/>
                </a:xfrm>
                <a:prstGeom prst="rect">
                  <a:avLst/>
                </a:prstGeom>
              </p:spPr>
            </p:pic>
          </mc:Fallback>
        </mc:AlternateContent>
      </p:grpSp>
    </p:spTree>
    <p:extLst>
      <p:ext uri="{BB962C8B-B14F-4D97-AF65-F5344CB8AC3E}">
        <p14:creationId xmlns:p14="http://schemas.microsoft.com/office/powerpoint/2010/main" val="22323052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ABE23F-890E-0D25-CA37-41F18CB7258B}"/>
            </a:ext>
          </a:extLst>
        </p:cNvPr>
        <p:cNvGrpSpPr/>
        <p:nvPr/>
      </p:nvGrpSpPr>
      <p:grpSpPr>
        <a:xfrm>
          <a:off x="0" y="0"/>
          <a:ext cx="0" cy="0"/>
          <a:chOff x="0" y="0"/>
          <a:chExt cx="0" cy="0"/>
        </a:xfrm>
      </p:grpSpPr>
      <p:sp>
        <p:nvSpPr>
          <p:cNvPr id="5" name="Textfeld 4">
            <a:extLst>
              <a:ext uri="{FF2B5EF4-FFF2-40B4-BE49-F238E27FC236}">
                <a16:creationId xmlns:a16="http://schemas.microsoft.com/office/drawing/2014/main" id="{E4351833-B7C7-2571-C41E-71B72571E2DA}"/>
              </a:ext>
            </a:extLst>
          </p:cNvPr>
          <p:cNvSpPr txBox="1"/>
          <p:nvPr/>
        </p:nvSpPr>
        <p:spPr>
          <a:xfrm>
            <a:off x="-205099" y="0"/>
            <a:ext cx="11083895" cy="567680"/>
          </a:xfrm>
          <a:prstGeom prst="rect">
            <a:avLst/>
          </a:prstGeom>
          <a:noFill/>
        </p:spPr>
        <p:txBody>
          <a:bodyPr wrap="square" rtlCol="0">
            <a:noAutofit/>
          </a:bodyPr>
          <a:lstStyle/>
          <a:p>
            <a:pPr algn="ctr"/>
            <a:r>
              <a:rPr lang="de-DE" sz="3200" dirty="0"/>
              <a:t>Der deutsche Außenhandel im internationalen Vergleich</a:t>
            </a:r>
          </a:p>
          <a:p>
            <a:endParaRPr lang="de-DE" sz="2400" dirty="0"/>
          </a:p>
        </p:txBody>
      </p:sp>
      <p:sp>
        <p:nvSpPr>
          <p:cNvPr id="8" name="Textfeld 7">
            <a:extLst>
              <a:ext uri="{FF2B5EF4-FFF2-40B4-BE49-F238E27FC236}">
                <a16:creationId xmlns:a16="http://schemas.microsoft.com/office/drawing/2014/main" id="{4BBF1B7A-91B6-CB76-F05B-0EF832013423}"/>
              </a:ext>
            </a:extLst>
          </p:cNvPr>
          <p:cNvSpPr txBox="1"/>
          <p:nvPr/>
        </p:nvSpPr>
        <p:spPr>
          <a:xfrm>
            <a:off x="87246" y="5929325"/>
            <a:ext cx="5660164" cy="360995"/>
          </a:xfrm>
          <a:prstGeom prst="rect">
            <a:avLst/>
          </a:prstGeom>
          <a:noFill/>
        </p:spPr>
        <p:txBody>
          <a:bodyPr wrap="square" rtlCol="0">
            <a:noAutofit/>
          </a:bodyPr>
          <a:lstStyle/>
          <a:p>
            <a:r>
              <a:rPr lang="de-DE" sz="1200" dirty="0">
                <a:latin typeface="Times New Roman" panose="02020603050405020304" pitchFamily="18" charset="0"/>
                <a:cs typeface="Times New Roman" panose="02020603050405020304" pitchFamily="18" charset="0"/>
              </a:rPr>
              <a:t>Quelle: CPB, Destatis, eigene Berechnungen</a:t>
            </a:r>
          </a:p>
        </p:txBody>
      </p:sp>
      <p:sp>
        <p:nvSpPr>
          <p:cNvPr id="13" name="Rechteck 12">
            <a:extLst>
              <a:ext uri="{FF2B5EF4-FFF2-40B4-BE49-F238E27FC236}">
                <a16:creationId xmlns:a16="http://schemas.microsoft.com/office/drawing/2014/main" id="{8158B9D2-B8C3-CCB4-167F-C2BF8AF2B0F9}"/>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7" name="Grafik 6">
            <a:extLst>
              <a:ext uri="{FF2B5EF4-FFF2-40B4-BE49-F238E27FC236}">
                <a16:creationId xmlns:a16="http://schemas.microsoft.com/office/drawing/2014/main" id="{7A43C22D-636C-A292-0FEC-15BC074D5015}"/>
              </a:ext>
            </a:extLst>
          </p:cNvPr>
          <p:cNvPicPr>
            <a:picLocks noChangeAspect="1"/>
          </p:cNvPicPr>
          <p:nvPr/>
        </p:nvPicPr>
        <p:blipFill>
          <a:blip r:embed="rId2"/>
          <a:stretch>
            <a:fillRect/>
          </a:stretch>
        </p:blipFill>
        <p:spPr>
          <a:xfrm>
            <a:off x="87246" y="620087"/>
            <a:ext cx="6936277" cy="4922171"/>
          </a:xfrm>
          <a:prstGeom prst="rect">
            <a:avLst/>
          </a:prstGeom>
        </p:spPr>
      </p:pic>
      <mc:AlternateContent xmlns:mc="http://schemas.openxmlformats.org/markup-compatibility/2006">
        <mc:Choice xmlns:p14="http://schemas.microsoft.com/office/powerpoint/2010/main" Requires="p14">
          <p:contentPart p14:bwMode="auto" r:id="rId3">
            <p14:nvContentPartPr>
              <p14:cNvPr id="87" name="Freihand 86">
                <a:extLst>
                  <a:ext uri="{FF2B5EF4-FFF2-40B4-BE49-F238E27FC236}">
                    <a16:creationId xmlns:a16="http://schemas.microsoft.com/office/drawing/2014/main" id="{F3FA5730-468D-4748-B5A5-EFAA710BA68C}"/>
                  </a:ext>
                </a:extLst>
              </p14:cNvPr>
              <p14:cNvContentPartPr/>
              <p14:nvPr/>
            </p14:nvContentPartPr>
            <p14:xfrm>
              <a:off x="5821133" y="1497120"/>
              <a:ext cx="578160" cy="75960"/>
            </p14:xfrm>
          </p:contentPart>
        </mc:Choice>
        <mc:Fallback>
          <p:pic>
            <p:nvPicPr>
              <p:cNvPr id="87" name="Freihand 86">
                <a:extLst>
                  <a:ext uri="{FF2B5EF4-FFF2-40B4-BE49-F238E27FC236}">
                    <a16:creationId xmlns:a16="http://schemas.microsoft.com/office/drawing/2014/main" id="{F3FA5730-468D-4748-B5A5-EFAA710BA68C}"/>
                  </a:ext>
                </a:extLst>
              </p:cNvPr>
              <p:cNvPicPr/>
              <p:nvPr/>
            </p:nvPicPr>
            <p:blipFill>
              <a:blip r:embed="rId4"/>
              <a:stretch>
                <a:fillRect/>
              </a:stretch>
            </p:blipFill>
            <p:spPr>
              <a:xfrm>
                <a:off x="5816813" y="1492800"/>
                <a:ext cx="586800" cy="8460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88" name="Freihand 87">
                <a:extLst>
                  <a:ext uri="{FF2B5EF4-FFF2-40B4-BE49-F238E27FC236}">
                    <a16:creationId xmlns:a16="http://schemas.microsoft.com/office/drawing/2014/main" id="{2DFE81B3-7713-46D3-82B9-D1AA807F03FE}"/>
                  </a:ext>
                </a:extLst>
              </p14:cNvPr>
              <p14:cNvContentPartPr/>
              <p14:nvPr/>
            </p14:nvContentPartPr>
            <p14:xfrm>
              <a:off x="5929493" y="1768920"/>
              <a:ext cx="653400" cy="577440"/>
            </p14:xfrm>
          </p:contentPart>
        </mc:Choice>
        <mc:Fallback>
          <p:pic>
            <p:nvPicPr>
              <p:cNvPr id="88" name="Freihand 87">
                <a:extLst>
                  <a:ext uri="{FF2B5EF4-FFF2-40B4-BE49-F238E27FC236}">
                    <a16:creationId xmlns:a16="http://schemas.microsoft.com/office/drawing/2014/main" id="{2DFE81B3-7713-46D3-82B9-D1AA807F03FE}"/>
                  </a:ext>
                </a:extLst>
              </p:cNvPr>
              <p:cNvPicPr/>
              <p:nvPr/>
            </p:nvPicPr>
            <p:blipFill>
              <a:blip r:embed="rId6"/>
              <a:stretch>
                <a:fillRect/>
              </a:stretch>
            </p:blipFill>
            <p:spPr>
              <a:xfrm>
                <a:off x="5925173" y="1764600"/>
                <a:ext cx="662040" cy="58608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89" name="Freihand 88">
                <a:extLst>
                  <a:ext uri="{FF2B5EF4-FFF2-40B4-BE49-F238E27FC236}">
                    <a16:creationId xmlns:a16="http://schemas.microsoft.com/office/drawing/2014/main" id="{EC043B46-FD71-4ACD-8DBD-9C4A351FD4E3}"/>
                  </a:ext>
                </a:extLst>
              </p14:cNvPr>
              <p14:cNvContentPartPr/>
              <p14:nvPr/>
            </p14:nvContentPartPr>
            <p14:xfrm>
              <a:off x="5925893" y="2278680"/>
              <a:ext cx="207720" cy="88200"/>
            </p14:xfrm>
          </p:contentPart>
        </mc:Choice>
        <mc:Fallback>
          <p:pic>
            <p:nvPicPr>
              <p:cNvPr id="89" name="Freihand 88">
                <a:extLst>
                  <a:ext uri="{FF2B5EF4-FFF2-40B4-BE49-F238E27FC236}">
                    <a16:creationId xmlns:a16="http://schemas.microsoft.com/office/drawing/2014/main" id="{EC043B46-FD71-4ACD-8DBD-9C4A351FD4E3}"/>
                  </a:ext>
                </a:extLst>
              </p:cNvPr>
              <p:cNvPicPr/>
              <p:nvPr/>
            </p:nvPicPr>
            <p:blipFill>
              <a:blip r:embed="rId8"/>
              <a:stretch>
                <a:fillRect/>
              </a:stretch>
            </p:blipFill>
            <p:spPr>
              <a:xfrm>
                <a:off x="5921573" y="2274360"/>
                <a:ext cx="216360" cy="9684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90" name="Freihand 89">
                <a:extLst>
                  <a:ext uri="{FF2B5EF4-FFF2-40B4-BE49-F238E27FC236}">
                    <a16:creationId xmlns:a16="http://schemas.microsoft.com/office/drawing/2014/main" id="{D3878970-EBDD-4864-B44A-D389509D8F2D}"/>
                  </a:ext>
                </a:extLst>
              </p14:cNvPr>
              <p14:cNvContentPartPr/>
              <p14:nvPr/>
            </p14:nvContentPartPr>
            <p14:xfrm>
              <a:off x="6160613" y="1681800"/>
              <a:ext cx="414720" cy="526320"/>
            </p14:xfrm>
          </p:contentPart>
        </mc:Choice>
        <mc:Fallback>
          <p:pic>
            <p:nvPicPr>
              <p:cNvPr id="90" name="Freihand 89">
                <a:extLst>
                  <a:ext uri="{FF2B5EF4-FFF2-40B4-BE49-F238E27FC236}">
                    <a16:creationId xmlns:a16="http://schemas.microsoft.com/office/drawing/2014/main" id="{D3878970-EBDD-4864-B44A-D389509D8F2D}"/>
                  </a:ext>
                </a:extLst>
              </p:cNvPr>
              <p:cNvPicPr/>
              <p:nvPr/>
            </p:nvPicPr>
            <p:blipFill>
              <a:blip r:embed="rId10"/>
              <a:stretch>
                <a:fillRect/>
              </a:stretch>
            </p:blipFill>
            <p:spPr>
              <a:xfrm>
                <a:off x="6156293" y="1677480"/>
                <a:ext cx="423360" cy="53496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157" name="Freihand 156">
                <a:extLst>
                  <a:ext uri="{FF2B5EF4-FFF2-40B4-BE49-F238E27FC236}">
                    <a16:creationId xmlns:a16="http://schemas.microsoft.com/office/drawing/2014/main" id="{DCFB8222-6676-47EC-8745-A510851D479A}"/>
                  </a:ext>
                </a:extLst>
              </p14:cNvPr>
              <p14:cNvContentPartPr/>
              <p14:nvPr/>
            </p14:nvContentPartPr>
            <p14:xfrm>
              <a:off x="1779413" y="3141960"/>
              <a:ext cx="1114200" cy="1344600"/>
            </p14:xfrm>
          </p:contentPart>
        </mc:Choice>
        <mc:Fallback>
          <p:pic>
            <p:nvPicPr>
              <p:cNvPr id="157" name="Freihand 156">
                <a:extLst>
                  <a:ext uri="{FF2B5EF4-FFF2-40B4-BE49-F238E27FC236}">
                    <a16:creationId xmlns:a16="http://schemas.microsoft.com/office/drawing/2014/main" id="{DCFB8222-6676-47EC-8745-A510851D479A}"/>
                  </a:ext>
                </a:extLst>
              </p:cNvPr>
              <p:cNvPicPr/>
              <p:nvPr/>
            </p:nvPicPr>
            <p:blipFill>
              <a:blip r:embed="rId12"/>
              <a:stretch>
                <a:fillRect/>
              </a:stretch>
            </p:blipFill>
            <p:spPr>
              <a:xfrm>
                <a:off x="1775093" y="3137640"/>
                <a:ext cx="1122840" cy="135324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159" name="Freihand 158">
                <a:extLst>
                  <a:ext uri="{FF2B5EF4-FFF2-40B4-BE49-F238E27FC236}">
                    <a16:creationId xmlns:a16="http://schemas.microsoft.com/office/drawing/2014/main" id="{1755E2E0-BDE8-47FC-8A55-9411B9E88509}"/>
                  </a:ext>
                </a:extLst>
              </p14:cNvPr>
              <p14:cNvContentPartPr/>
              <p14:nvPr/>
            </p14:nvContentPartPr>
            <p14:xfrm>
              <a:off x="3556013" y="1718880"/>
              <a:ext cx="1693800" cy="1286640"/>
            </p14:xfrm>
          </p:contentPart>
        </mc:Choice>
        <mc:Fallback>
          <p:pic>
            <p:nvPicPr>
              <p:cNvPr id="159" name="Freihand 158">
                <a:extLst>
                  <a:ext uri="{FF2B5EF4-FFF2-40B4-BE49-F238E27FC236}">
                    <a16:creationId xmlns:a16="http://schemas.microsoft.com/office/drawing/2014/main" id="{1755E2E0-BDE8-47FC-8A55-9411B9E88509}"/>
                  </a:ext>
                </a:extLst>
              </p:cNvPr>
              <p:cNvPicPr/>
              <p:nvPr/>
            </p:nvPicPr>
            <p:blipFill>
              <a:blip r:embed="rId14"/>
              <a:stretch>
                <a:fillRect/>
              </a:stretch>
            </p:blipFill>
            <p:spPr>
              <a:xfrm>
                <a:off x="3551693" y="1714560"/>
                <a:ext cx="1702440" cy="129528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161" name="Freihand 160">
                <a:extLst>
                  <a:ext uri="{FF2B5EF4-FFF2-40B4-BE49-F238E27FC236}">
                    <a16:creationId xmlns:a16="http://schemas.microsoft.com/office/drawing/2014/main" id="{E5031BCB-AD00-4BFE-9578-51C6A4AA377E}"/>
                  </a:ext>
                </a:extLst>
              </p14:cNvPr>
              <p14:cNvContentPartPr/>
              <p14:nvPr/>
            </p14:nvContentPartPr>
            <p14:xfrm>
              <a:off x="5953973" y="1487400"/>
              <a:ext cx="530280" cy="110160"/>
            </p14:xfrm>
          </p:contentPart>
        </mc:Choice>
        <mc:Fallback>
          <p:pic>
            <p:nvPicPr>
              <p:cNvPr id="161" name="Freihand 160">
                <a:extLst>
                  <a:ext uri="{FF2B5EF4-FFF2-40B4-BE49-F238E27FC236}">
                    <a16:creationId xmlns:a16="http://schemas.microsoft.com/office/drawing/2014/main" id="{E5031BCB-AD00-4BFE-9578-51C6A4AA377E}"/>
                  </a:ext>
                </a:extLst>
              </p:cNvPr>
              <p:cNvPicPr/>
              <p:nvPr/>
            </p:nvPicPr>
            <p:blipFill>
              <a:blip r:embed="rId16"/>
              <a:stretch>
                <a:fillRect/>
              </a:stretch>
            </p:blipFill>
            <p:spPr>
              <a:xfrm>
                <a:off x="5949653" y="1483080"/>
                <a:ext cx="538920" cy="11880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163" name="Freihand 162">
                <a:extLst>
                  <a:ext uri="{FF2B5EF4-FFF2-40B4-BE49-F238E27FC236}">
                    <a16:creationId xmlns:a16="http://schemas.microsoft.com/office/drawing/2014/main" id="{3184B909-4FF6-4818-8EAE-7205EAA9EF8F}"/>
                  </a:ext>
                </a:extLst>
              </p14:cNvPr>
              <p14:cNvContentPartPr/>
              <p14:nvPr/>
            </p14:nvContentPartPr>
            <p14:xfrm>
              <a:off x="6051893" y="1525920"/>
              <a:ext cx="432720" cy="45720"/>
            </p14:xfrm>
          </p:contentPart>
        </mc:Choice>
        <mc:Fallback>
          <p:pic>
            <p:nvPicPr>
              <p:cNvPr id="163" name="Freihand 162">
                <a:extLst>
                  <a:ext uri="{FF2B5EF4-FFF2-40B4-BE49-F238E27FC236}">
                    <a16:creationId xmlns:a16="http://schemas.microsoft.com/office/drawing/2014/main" id="{3184B909-4FF6-4818-8EAE-7205EAA9EF8F}"/>
                  </a:ext>
                </a:extLst>
              </p:cNvPr>
              <p:cNvPicPr/>
              <p:nvPr/>
            </p:nvPicPr>
            <p:blipFill>
              <a:blip r:embed="rId18"/>
              <a:stretch>
                <a:fillRect/>
              </a:stretch>
            </p:blipFill>
            <p:spPr>
              <a:xfrm>
                <a:off x="6047573" y="1521600"/>
                <a:ext cx="441360" cy="54360"/>
              </a:xfrm>
              <a:prstGeom prst="rect">
                <a:avLst/>
              </a:prstGeom>
            </p:spPr>
          </p:pic>
        </mc:Fallback>
      </mc:AlternateContent>
      <p:grpSp>
        <p:nvGrpSpPr>
          <p:cNvPr id="165" name="Gruppieren 164">
            <a:extLst>
              <a:ext uri="{FF2B5EF4-FFF2-40B4-BE49-F238E27FC236}">
                <a16:creationId xmlns:a16="http://schemas.microsoft.com/office/drawing/2014/main" id="{638EF9C3-92F5-4FAB-9886-300262A95F19}"/>
              </a:ext>
            </a:extLst>
          </p:cNvPr>
          <p:cNvGrpSpPr/>
          <p:nvPr/>
        </p:nvGrpSpPr>
        <p:grpSpPr>
          <a:xfrm>
            <a:off x="1650533" y="399120"/>
            <a:ext cx="9848160" cy="3647520"/>
            <a:chOff x="1650533" y="399120"/>
            <a:chExt cx="9848160" cy="3647520"/>
          </a:xfrm>
        </p:grpSpPr>
        <mc:AlternateContent xmlns:mc="http://schemas.openxmlformats.org/markup-compatibility/2006">
          <mc:Choice xmlns:p14="http://schemas.microsoft.com/office/powerpoint/2010/main" Requires="p14">
            <p:contentPart p14:bwMode="auto" r:id="rId19">
              <p14:nvContentPartPr>
                <p14:cNvPr id="91" name="Freihand 90">
                  <a:extLst>
                    <a:ext uri="{FF2B5EF4-FFF2-40B4-BE49-F238E27FC236}">
                      <a16:creationId xmlns:a16="http://schemas.microsoft.com/office/drawing/2014/main" id="{45FF7821-16B1-472A-A410-8CC5AB268F7B}"/>
                    </a:ext>
                  </a:extLst>
                </p14:cNvPr>
                <p14:cNvContentPartPr/>
                <p14:nvPr/>
              </p14:nvContentPartPr>
              <p14:xfrm>
                <a:off x="6478853" y="1961520"/>
                <a:ext cx="536040" cy="53280"/>
              </p14:xfrm>
            </p:contentPart>
          </mc:Choice>
          <mc:Fallback>
            <p:pic>
              <p:nvPicPr>
                <p:cNvPr id="91" name="Freihand 90">
                  <a:extLst>
                    <a:ext uri="{FF2B5EF4-FFF2-40B4-BE49-F238E27FC236}">
                      <a16:creationId xmlns:a16="http://schemas.microsoft.com/office/drawing/2014/main" id="{45FF7821-16B1-472A-A410-8CC5AB268F7B}"/>
                    </a:ext>
                  </a:extLst>
                </p:cNvPr>
                <p:cNvPicPr/>
                <p:nvPr/>
              </p:nvPicPr>
              <p:blipFill>
                <a:blip r:embed="rId20"/>
                <a:stretch>
                  <a:fillRect/>
                </a:stretch>
              </p:blipFill>
              <p:spPr>
                <a:xfrm>
                  <a:off x="6474533" y="1957200"/>
                  <a:ext cx="544680" cy="6192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92" name="Freihand 91">
                  <a:extLst>
                    <a:ext uri="{FF2B5EF4-FFF2-40B4-BE49-F238E27FC236}">
                      <a16:creationId xmlns:a16="http://schemas.microsoft.com/office/drawing/2014/main" id="{88990F44-AD05-457F-A791-38F6FF28839B}"/>
                    </a:ext>
                  </a:extLst>
                </p14:cNvPr>
                <p14:cNvContentPartPr/>
                <p14:nvPr/>
              </p14:nvContentPartPr>
              <p14:xfrm>
                <a:off x="6340613" y="1882680"/>
                <a:ext cx="402120" cy="208800"/>
              </p14:xfrm>
            </p:contentPart>
          </mc:Choice>
          <mc:Fallback>
            <p:pic>
              <p:nvPicPr>
                <p:cNvPr id="92" name="Freihand 91">
                  <a:extLst>
                    <a:ext uri="{FF2B5EF4-FFF2-40B4-BE49-F238E27FC236}">
                      <a16:creationId xmlns:a16="http://schemas.microsoft.com/office/drawing/2014/main" id="{88990F44-AD05-457F-A791-38F6FF28839B}"/>
                    </a:ext>
                  </a:extLst>
                </p:cNvPr>
                <p:cNvPicPr/>
                <p:nvPr/>
              </p:nvPicPr>
              <p:blipFill>
                <a:blip r:embed="rId22"/>
                <a:stretch>
                  <a:fillRect/>
                </a:stretch>
              </p:blipFill>
              <p:spPr>
                <a:xfrm>
                  <a:off x="6336293" y="1878360"/>
                  <a:ext cx="410760" cy="21744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94" name="Freihand 93">
                  <a:extLst>
                    <a:ext uri="{FF2B5EF4-FFF2-40B4-BE49-F238E27FC236}">
                      <a16:creationId xmlns:a16="http://schemas.microsoft.com/office/drawing/2014/main" id="{4F67679B-3237-40C5-A429-D342F12032D4}"/>
                    </a:ext>
                  </a:extLst>
                </p14:cNvPr>
                <p14:cNvContentPartPr/>
                <p14:nvPr/>
              </p14:nvContentPartPr>
              <p14:xfrm>
                <a:off x="7118213" y="1860360"/>
                <a:ext cx="193320" cy="163800"/>
              </p14:xfrm>
            </p:contentPart>
          </mc:Choice>
          <mc:Fallback>
            <p:pic>
              <p:nvPicPr>
                <p:cNvPr id="94" name="Freihand 93">
                  <a:extLst>
                    <a:ext uri="{FF2B5EF4-FFF2-40B4-BE49-F238E27FC236}">
                      <a16:creationId xmlns:a16="http://schemas.microsoft.com/office/drawing/2014/main" id="{4F67679B-3237-40C5-A429-D342F12032D4}"/>
                    </a:ext>
                  </a:extLst>
                </p:cNvPr>
                <p:cNvPicPr/>
                <p:nvPr/>
              </p:nvPicPr>
              <p:blipFill>
                <a:blip r:embed="rId24"/>
                <a:stretch>
                  <a:fillRect/>
                </a:stretch>
              </p:blipFill>
              <p:spPr>
                <a:xfrm>
                  <a:off x="7113893" y="1856040"/>
                  <a:ext cx="201960" cy="17244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95" name="Freihand 94">
                  <a:extLst>
                    <a:ext uri="{FF2B5EF4-FFF2-40B4-BE49-F238E27FC236}">
                      <a16:creationId xmlns:a16="http://schemas.microsoft.com/office/drawing/2014/main" id="{1A4667C0-EB58-4C68-B5B1-430754BA8871}"/>
                    </a:ext>
                  </a:extLst>
                </p14:cNvPr>
                <p14:cNvContentPartPr/>
                <p14:nvPr/>
              </p14:nvContentPartPr>
              <p14:xfrm>
                <a:off x="7350773" y="1824360"/>
                <a:ext cx="275760" cy="181080"/>
              </p14:xfrm>
            </p:contentPart>
          </mc:Choice>
          <mc:Fallback>
            <p:pic>
              <p:nvPicPr>
                <p:cNvPr id="95" name="Freihand 94">
                  <a:extLst>
                    <a:ext uri="{FF2B5EF4-FFF2-40B4-BE49-F238E27FC236}">
                      <a16:creationId xmlns:a16="http://schemas.microsoft.com/office/drawing/2014/main" id="{1A4667C0-EB58-4C68-B5B1-430754BA8871}"/>
                    </a:ext>
                  </a:extLst>
                </p:cNvPr>
                <p:cNvPicPr/>
                <p:nvPr/>
              </p:nvPicPr>
              <p:blipFill>
                <a:blip r:embed="rId26"/>
                <a:stretch>
                  <a:fillRect/>
                </a:stretch>
              </p:blipFill>
              <p:spPr>
                <a:xfrm>
                  <a:off x="7346453" y="1820040"/>
                  <a:ext cx="284400" cy="18972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96" name="Freihand 95">
                  <a:extLst>
                    <a:ext uri="{FF2B5EF4-FFF2-40B4-BE49-F238E27FC236}">
                      <a16:creationId xmlns:a16="http://schemas.microsoft.com/office/drawing/2014/main" id="{CC6A5658-08F8-4B97-87E2-F956BBAD1B09}"/>
                    </a:ext>
                  </a:extLst>
                </p14:cNvPr>
                <p14:cNvContentPartPr/>
                <p14:nvPr/>
              </p14:nvContentPartPr>
              <p14:xfrm>
                <a:off x="7665773" y="1798800"/>
                <a:ext cx="145800" cy="194400"/>
              </p14:xfrm>
            </p:contentPart>
          </mc:Choice>
          <mc:Fallback>
            <p:pic>
              <p:nvPicPr>
                <p:cNvPr id="96" name="Freihand 95">
                  <a:extLst>
                    <a:ext uri="{FF2B5EF4-FFF2-40B4-BE49-F238E27FC236}">
                      <a16:creationId xmlns:a16="http://schemas.microsoft.com/office/drawing/2014/main" id="{CC6A5658-08F8-4B97-87E2-F956BBAD1B09}"/>
                    </a:ext>
                  </a:extLst>
                </p:cNvPr>
                <p:cNvPicPr/>
                <p:nvPr/>
              </p:nvPicPr>
              <p:blipFill>
                <a:blip r:embed="rId28"/>
                <a:stretch>
                  <a:fillRect/>
                </a:stretch>
              </p:blipFill>
              <p:spPr>
                <a:xfrm>
                  <a:off x="7661453" y="1794480"/>
                  <a:ext cx="154440" cy="20304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97" name="Freihand 96">
                  <a:extLst>
                    <a:ext uri="{FF2B5EF4-FFF2-40B4-BE49-F238E27FC236}">
                      <a16:creationId xmlns:a16="http://schemas.microsoft.com/office/drawing/2014/main" id="{43293234-8A9F-4371-A04C-C2B71472CF5A}"/>
                    </a:ext>
                  </a:extLst>
                </p14:cNvPr>
                <p14:cNvContentPartPr/>
                <p14:nvPr/>
              </p14:nvContentPartPr>
              <p14:xfrm>
                <a:off x="7790693" y="1774680"/>
                <a:ext cx="317880" cy="183960"/>
              </p14:xfrm>
            </p:contentPart>
          </mc:Choice>
          <mc:Fallback>
            <p:pic>
              <p:nvPicPr>
                <p:cNvPr id="97" name="Freihand 96">
                  <a:extLst>
                    <a:ext uri="{FF2B5EF4-FFF2-40B4-BE49-F238E27FC236}">
                      <a16:creationId xmlns:a16="http://schemas.microsoft.com/office/drawing/2014/main" id="{43293234-8A9F-4371-A04C-C2B71472CF5A}"/>
                    </a:ext>
                  </a:extLst>
                </p:cNvPr>
                <p:cNvPicPr/>
                <p:nvPr/>
              </p:nvPicPr>
              <p:blipFill>
                <a:blip r:embed="rId30"/>
                <a:stretch>
                  <a:fillRect/>
                </a:stretch>
              </p:blipFill>
              <p:spPr>
                <a:xfrm>
                  <a:off x="7786373" y="1770360"/>
                  <a:ext cx="326520" cy="19260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99" name="Freihand 98">
                  <a:extLst>
                    <a:ext uri="{FF2B5EF4-FFF2-40B4-BE49-F238E27FC236}">
                      <a16:creationId xmlns:a16="http://schemas.microsoft.com/office/drawing/2014/main" id="{2D85B5FF-8557-40C3-AD6A-46398503954C}"/>
                    </a:ext>
                  </a:extLst>
                </p14:cNvPr>
                <p14:cNvContentPartPr/>
                <p14:nvPr/>
              </p14:nvContentPartPr>
              <p14:xfrm>
                <a:off x="8103533" y="1767120"/>
                <a:ext cx="217080" cy="194760"/>
              </p14:xfrm>
            </p:contentPart>
          </mc:Choice>
          <mc:Fallback>
            <p:pic>
              <p:nvPicPr>
                <p:cNvPr id="99" name="Freihand 98">
                  <a:extLst>
                    <a:ext uri="{FF2B5EF4-FFF2-40B4-BE49-F238E27FC236}">
                      <a16:creationId xmlns:a16="http://schemas.microsoft.com/office/drawing/2014/main" id="{2D85B5FF-8557-40C3-AD6A-46398503954C}"/>
                    </a:ext>
                  </a:extLst>
                </p:cNvPr>
                <p:cNvPicPr/>
                <p:nvPr/>
              </p:nvPicPr>
              <p:blipFill>
                <a:blip r:embed="rId32"/>
                <a:stretch>
                  <a:fillRect/>
                </a:stretch>
              </p:blipFill>
              <p:spPr>
                <a:xfrm>
                  <a:off x="8099213" y="1762800"/>
                  <a:ext cx="225720" cy="20340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100" name="Freihand 99">
                  <a:extLst>
                    <a:ext uri="{FF2B5EF4-FFF2-40B4-BE49-F238E27FC236}">
                      <a16:creationId xmlns:a16="http://schemas.microsoft.com/office/drawing/2014/main" id="{CDB0DD06-144F-4686-BDB8-53AA7AC41B29}"/>
                    </a:ext>
                  </a:extLst>
                </p14:cNvPr>
                <p14:cNvContentPartPr/>
                <p14:nvPr/>
              </p14:nvContentPartPr>
              <p14:xfrm>
                <a:off x="8501693" y="1810680"/>
                <a:ext cx="179280" cy="82440"/>
              </p14:xfrm>
            </p:contentPart>
          </mc:Choice>
          <mc:Fallback>
            <p:pic>
              <p:nvPicPr>
                <p:cNvPr id="100" name="Freihand 99">
                  <a:extLst>
                    <a:ext uri="{FF2B5EF4-FFF2-40B4-BE49-F238E27FC236}">
                      <a16:creationId xmlns:a16="http://schemas.microsoft.com/office/drawing/2014/main" id="{CDB0DD06-144F-4686-BDB8-53AA7AC41B29}"/>
                    </a:ext>
                  </a:extLst>
                </p:cNvPr>
                <p:cNvPicPr/>
                <p:nvPr/>
              </p:nvPicPr>
              <p:blipFill>
                <a:blip r:embed="rId34"/>
                <a:stretch>
                  <a:fillRect/>
                </a:stretch>
              </p:blipFill>
              <p:spPr>
                <a:xfrm>
                  <a:off x="8497373" y="1806360"/>
                  <a:ext cx="187920" cy="9108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101" name="Freihand 100">
                  <a:extLst>
                    <a:ext uri="{FF2B5EF4-FFF2-40B4-BE49-F238E27FC236}">
                      <a16:creationId xmlns:a16="http://schemas.microsoft.com/office/drawing/2014/main" id="{41C7F968-C940-4D99-89D5-38ED8D610697}"/>
                    </a:ext>
                  </a:extLst>
                </p14:cNvPr>
                <p14:cNvContentPartPr/>
                <p14:nvPr/>
              </p14:nvContentPartPr>
              <p14:xfrm>
                <a:off x="8690693" y="1768200"/>
                <a:ext cx="158400" cy="104400"/>
              </p14:xfrm>
            </p:contentPart>
          </mc:Choice>
          <mc:Fallback>
            <p:pic>
              <p:nvPicPr>
                <p:cNvPr id="101" name="Freihand 100">
                  <a:extLst>
                    <a:ext uri="{FF2B5EF4-FFF2-40B4-BE49-F238E27FC236}">
                      <a16:creationId xmlns:a16="http://schemas.microsoft.com/office/drawing/2014/main" id="{41C7F968-C940-4D99-89D5-38ED8D610697}"/>
                    </a:ext>
                  </a:extLst>
                </p:cNvPr>
                <p:cNvPicPr/>
                <p:nvPr/>
              </p:nvPicPr>
              <p:blipFill>
                <a:blip r:embed="rId36"/>
                <a:stretch>
                  <a:fillRect/>
                </a:stretch>
              </p:blipFill>
              <p:spPr>
                <a:xfrm>
                  <a:off x="8686373" y="1763880"/>
                  <a:ext cx="167040" cy="11304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102" name="Freihand 101">
                  <a:extLst>
                    <a:ext uri="{FF2B5EF4-FFF2-40B4-BE49-F238E27FC236}">
                      <a16:creationId xmlns:a16="http://schemas.microsoft.com/office/drawing/2014/main" id="{8C77FDF0-F45D-4904-AE03-602820F50F61}"/>
                    </a:ext>
                  </a:extLst>
                </p14:cNvPr>
                <p14:cNvContentPartPr/>
                <p14:nvPr/>
              </p14:nvContentPartPr>
              <p14:xfrm>
                <a:off x="8822093" y="1631040"/>
                <a:ext cx="331560" cy="227880"/>
              </p14:xfrm>
            </p:contentPart>
          </mc:Choice>
          <mc:Fallback>
            <p:pic>
              <p:nvPicPr>
                <p:cNvPr id="102" name="Freihand 101">
                  <a:extLst>
                    <a:ext uri="{FF2B5EF4-FFF2-40B4-BE49-F238E27FC236}">
                      <a16:creationId xmlns:a16="http://schemas.microsoft.com/office/drawing/2014/main" id="{8C77FDF0-F45D-4904-AE03-602820F50F61}"/>
                    </a:ext>
                  </a:extLst>
                </p:cNvPr>
                <p:cNvPicPr/>
                <p:nvPr/>
              </p:nvPicPr>
              <p:blipFill>
                <a:blip r:embed="rId38"/>
                <a:stretch>
                  <a:fillRect/>
                </a:stretch>
              </p:blipFill>
              <p:spPr>
                <a:xfrm>
                  <a:off x="8817773" y="1626720"/>
                  <a:ext cx="340200" cy="23652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103" name="Freihand 102">
                  <a:extLst>
                    <a:ext uri="{FF2B5EF4-FFF2-40B4-BE49-F238E27FC236}">
                      <a16:creationId xmlns:a16="http://schemas.microsoft.com/office/drawing/2014/main" id="{DDBE0FF9-2BD7-454B-8648-0F5AC1079238}"/>
                    </a:ext>
                  </a:extLst>
                </p14:cNvPr>
                <p14:cNvContentPartPr/>
                <p14:nvPr/>
              </p14:nvContentPartPr>
              <p14:xfrm>
                <a:off x="8684573" y="1644720"/>
                <a:ext cx="132480" cy="18720"/>
              </p14:xfrm>
            </p:contentPart>
          </mc:Choice>
          <mc:Fallback>
            <p:pic>
              <p:nvPicPr>
                <p:cNvPr id="103" name="Freihand 102">
                  <a:extLst>
                    <a:ext uri="{FF2B5EF4-FFF2-40B4-BE49-F238E27FC236}">
                      <a16:creationId xmlns:a16="http://schemas.microsoft.com/office/drawing/2014/main" id="{DDBE0FF9-2BD7-454B-8648-0F5AC1079238}"/>
                    </a:ext>
                  </a:extLst>
                </p:cNvPr>
                <p:cNvPicPr/>
                <p:nvPr/>
              </p:nvPicPr>
              <p:blipFill>
                <a:blip r:embed="rId40"/>
                <a:stretch>
                  <a:fillRect/>
                </a:stretch>
              </p:blipFill>
              <p:spPr>
                <a:xfrm>
                  <a:off x="8680253" y="1640400"/>
                  <a:ext cx="141120" cy="2736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104" name="Freihand 103">
                  <a:extLst>
                    <a:ext uri="{FF2B5EF4-FFF2-40B4-BE49-F238E27FC236}">
                      <a16:creationId xmlns:a16="http://schemas.microsoft.com/office/drawing/2014/main" id="{AC0CBCC6-3C4A-4379-9E13-0B3F7FCB1EB3}"/>
                    </a:ext>
                  </a:extLst>
                </p14:cNvPr>
                <p14:cNvContentPartPr/>
                <p14:nvPr/>
              </p14:nvContentPartPr>
              <p14:xfrm>
                <a:off x="9311693" y="1750200"/>
                <a:ext cx="208800" cy="92160"/>
              </p14:xfrm>
            </p:contentPart>
          </mc:Choice>
          <mc:Fallback>
            <p:pic>
              <p:nvPicPr>
                <p:cNvPr id="104" name="Freihand 103">
                  <a:extLst>
                    <a:ext uri="{FF2B5EF4-FFF2-40B4-BE49-F238E27FC236}">
                      <a16:creationId xmlns:a16="http://schemas.microsoft.com/office/drawing/2014/main" id="{AC0CBCC6-3C4A-4379-9E13-0B3F7FCB1EB3}"/>
                    </a:ext>
                  </a:extLst>
                </p:cNvPr>
                <p:cNvPicPr/>
                <p:nvPr/>
              </p:nvPicPr>
              <p:blipFill>
                <a:blip r:embed="rId42"/>
                <a:stretch>
                  <a:fillRect/>
                </a:stretch>
              </p:blipFill>
              <p:spPr>
                <a:xfrm>
                  <a:off x="9307373" y="1745880"/>
                  <a:ext cx="217440" cy="10080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105" name="Freihand 104">
                  <a:extLst>
                    <a:ext uri="{FF2B5EF4-FFF2-40B4-BE49-F238E27FC236}">
                      <a16:creationId xmlns:a16="http://schemas.microsoft.com/office/drawing/2014/main" id="{4582C19F-0A5C-4EF0-A3C5-A2A24F465B39}"/>
                    </a:ext>
                  </a:extLst>
                </p14:cNvPr>
                <p14:cNvContentPartPr/>
                <p14:nvPr/>
              </p14:nvContentPartPr>
              <p14:xfrm>
                <a:off x="9531653" y="1667760"/>
                <a:ext cx="39240" cy="48960"/>
              </p14:xfrm>
            </p:contentPart>
          </mc:Choice>
          <mc:Fallback>
            <p:pic>
              <p:nvPicPr>
                <p:cNvPr id="105" name="Freihand 104">
                  <a:extLst>
                    <a:ext uri="{FF2B5EF4-FFF2-40B4-BE49-F238E27FC236}">
                      <a16:creationId xmlns:a16="http://schemas.microsoft.com/office/drawing/2014/main" id="{4582C19F-0A5C-4EF0-A3C5-A2A24F465B39}"/>
                    </a:ext>
                  </a:extLst>
                </p:cNvPr>
                <p:cNvPicPr/>
                <p:nvPr/>
              </p:nvPicPr>
              <p:blipFill>
                <a:blip r:embed="rId44"/>
                <a:stretch>
                  <a:fillRect/>
                </a:stretch>
              </p:blipFill>
              <p:spPr>
                <a:xfrm>
                  <a:off x="9527333" y="1663440"/>
                  <a:ext cx="47880" cy="5760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106" name="Freihand 105">
                  <a:extLst>
                    <a:ext uri="{FF2B5EF4-FFF2-40B4-BE49-F238E27FC236}">
                      <a16:creationId xmlns:a16="http://schemas.microsoft.com/office/drawing/2014/main" id="{C8FFC2BE-23A0-4DCF-B916-F1C95AEEC592}"/>
                    </a:ext>
                  </a:extLst>
                </p14:cNvPr>
                <p14:cNvContentPartPr/>
                <p14:nvPr/>
              </p14:nvContentPartPr>
              <p14:xfrm>
                <a:off x="9637133" y="1642920"/>
                <a:ext cx="354240" cy="176400"/>
              </p14:xfrm>
            </p:contentPart>
          </mc:Choice>
          <mc:Fallback>
            <p:pic>
              <p:nvPicPr>
                <p:cNvPr id="106" name="Freihand 105">
                  <a:extLst>
                    <a:ext uri="{FF2B5EF4-FFF2-40B4-BE49-F238E27FC236}">
                      <a16:creationId xmlns:a16="http://schemas.microsoft.com/office/drawing/2014/main" id="{C8FFC2BE-23A0-4DCF-B916-F1C95AEEC592}"/>
                    </a:ext>
                  </a:extLst>
                </p:cNvPr>
                <p:cNvPicPr/>
                <p:nvPr/>
              </p:nvPicPr>
              <p:blipFill>
                <a:blip r:embed="rId46"/>
                <a:stretch>
                  <a:fillRect/>
                </a:stretch>
              </p:blipFill>
              <p:spPr>
                <a:xfrm>
                  <a:off x="9632813" y="1638600"/>
                  <a:ext cx="362880" cy="18504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108" name="Freihand 107">
                  <a:extLst>
                    <a:ext uri="{FF2B5EF4-FFF2-40B4-BE49-F238E27FC236}">
                      <a16:creationId xmlns:a16="http://schemas.microsoft.com/office/drawing/2014/main" id="{0918BD41-FD07-4F0C-ABCB-5E3F17C9F687}"/>
                    </a:ext>
                  </a:extLst>
                </p14:cNvPr>
                <p14:cNvContentPartPr/>
                <p14:nvPr/>
              </p14:nvContentPartPr>
              <p14:xfrm>
                <a:off x="10119893" y="1678200"/>
                <a:ext cx="797400" cy="343800"/>
              </p14:xfrm>
            </p:contentPart>
          </mc:Choice>
          <mc:Fallback>
            <p:pic>
              <p:nvPicPr>
                <p:cNvPr id="108" name="Freihand 107">
                  <a:extLst>
                    <a:ext uri="{FF2B5EF4-FFF2-40B4-BE49-F238E27FC236}">
                      <a16:creationId xmlns:a16="http://schemas.microsoft.com/office/drawing/2014/main" id="{0918BD41-FD07-4F0C-ABCB-5E3F17C9F687}"/>
                    </a:ext>
                  </a:extLst>
                </p:cNvPr>
                <p:cNvPicPr/>
                <p:nvPr/>
              </p:nvPicPr>
              <p:blipFill>
                <a:blip r:embed="rId48"/>
                <a:stretch>
                  <a:fillRect/>
                </a:stretch>
              </p:blipFill>
              <p:spPr>
                <a:xfrm>
                  <a:off x="10115573" y="1673880"/>
                  <a:ext cx="806040" cy="352440"/>
                </a:xfrm>
                <a:prstGeom prst="rect">
                  <a:avLst/>
                </a:prstGeom>
              </p:spPr>
            </p:pic>
          </mc:Fallback>
        </mc:AlternateContent>
        <mc:AlternateContent xmlns:mc="http://schemas.openxmlformats.org/markup-compatibility/2006">
          <mc:Choice xmlns:p14="http://schemas.microsoft.com/office/powerpoint/2010/main" Requires="p14">
            <p:contentPart p14:bwMode="auto" r:id="rId49">
              <p14:nvContentPartPr>
                <p14:cNvPr id="109" name="Freihand 108">
                  <a:extLst>
                    <a:ext uri="{FF2B5EF4-FFF2-40B4-BE49-F238E27FC236}">
                      <a16:creationId xmlns:a16="http://schemas.microsoft.com/office/drawing/2014/main" id="{FF0378F9-8BDF-4AD5-9B5B-BD9798B5C08B}"/>
                    </a:ext>
                  </a:extLst>
                </p14:cNvPr>
                <p14:cNvContentPartPr/>
                <p14:nvPr/>
              </p14:nvContentPartPr>
              <p14:xfrm>
                <a:off x="10555853" y="1487040"/>
                <a:ext cx="50760" cy="15840"/>
              </p14:xfrm>
            </p:contentPart>
          </mc:Choice>
          <mc:Fallback>
            <p:pic>
              <p:nvPicPr>
                <p:cNvPr id="109" name="Freihand 108">
                  <a:extLst>
                    <a:ext uri="{FF2B5EF4-FFF2-40B4-BE49-F238E27FC236}">
                      <a16:creationId xmlns:a16="http://schemas.microsoft.com/office/drawing/2014/main" id="{FF0378F9-8BDF-4AD5-9B5B-BD9798B5C08B}"/>
                    </a:ext>
                  </a:extLst>
                </p:cNvPr>
                <p:cNvPicPr/>
                <p:nvPr/>
              </p:nvPicPr>
              <p:blipFill>
                <a:blip r:embed="rId50"/>
                <a:stretch>
                  <a:fillRect/>
                </a:stretch>
              </p:blipFill>
              <p:spPr>
                <a:xfrm>
                  <a:off x="10551533" y="1482720"/>
                  <a:ext cx="59400" cy="24480"/>
                </a:xfrm>
                <a:prstGeom prst="rect">
                  <a:avLst/>
                </a:prstGeom>
              </p:spPr>
            </p:pic>
          </mc:Fallback>
        </mc:AlternateContent>
        <mc:AlternateContent xmlns:mc="http://schemas.openxmlformats.org/markup-compatibility/2006">
          <mc:Choice xmlns:p14="http://schemas.microsoft.com/office/powerpoint/2010/main" Requires="p14">
            <p:contentPart p14:bwMode="auto" r:id="rId51">
              <p14:nvContentPartPr>
                <p14:cNvPr id="110" name="Freihand 109">
                  <a:extLst>
                    <a:ext uri="{FF2B5EF4-FFF2-40B4-BE49-F238E27FC236}">
                      <a16:creationId xmlns:a16="http://schemas.microsoft.com/office/drawing/2014/main" id="{544C8FD2-10C8-4DBC-AB54-28459A0EE1C0}"/>
                    </a:ext>
                  </a:extLst>
                </p14:cNvPr>
                <p14:cNvContentPartPr/>
                <p14:nvPr/>
              </p14:nvContentPartPr>
              <p14:xfrm>
                <a:off x="11079293" y="1518720"/>
                <a:ext cx="157320" cy="220680"/>
              </p14:xfrm>
            </p:contentPart>
          </mc:Choice>
          <mc:Fallback>
            <p:pic>
              <p:nvPicPr>
                <p:cNvPr id="110" name="Freihand 109">
                  <a:extLst>
                    <a:ext uri="{FF2B5EF4-FFF2-40B4-BE49-F238E27FC236}">
                      <a16:creationId xmlns:a16="http://schemas.microsoft.com/office/drawing/2014/main" id="{544C8FD2-10C8-4DBC-AB54-28459A0EE1C0}"/>
                    </a:ext>
                  </a:extLst>
                </p:cNvPr>
                <p:cNvPicPr/>
                <p:nvPr/>
              </p:nvPicPr>
              <p:blipFill>
                <a:blip r:embed="rId52"/>
                <a:stretch>
                  <a:fillRect/>
                </a:stretch>
              </p:blipFill>
              <p:spPr>
                <a:xfrm>
                  <a:off x="11074973" y="1514400"/>
                  <a:ext cx="165960" cy="229320"/>
                </a:xfrm>
                <a:prstGeom prst="rect">
                  <a:avLst/>
                </a:prstGeom>
              </p:spPr>
            </p:pic>
          </mc:Fallback>
        </mc:AlternateContent>
        <mc:AlternateContent xmlns:mc="http://schemas.openxmlformats.org/markup-compatibility/2006">
          <mc:Choice xmlns:p14="http://schemas.microsoft.com/office/powerpoint/2010/main" Requires="p14">
            <p:contentPart p14:bwMode="auto" r:id="rId53">
              <p14:nvContentPartPr>
                <p14:cNvPr id="111" name="Freihand 110">
                  <a:extLst>
                    <a:ext uri="{FF2B5EF4-FFF2-40B4-BE49-F238E27FC236}">
                      <a16:creationId xmlns:a16="http://schemas.microsoft.com/office/drawing/2014/main" id="{CFFB0747-12AF-43C1-800B-2E7D4ECBB7F4}"/>
                    </a:ext>
                  </a:extLst>
                </p14:cNvPr>
                <p14:cNvContentPartPr/>
                <p14:nvPr/>
              </p14:nvContentPartPr>
              <p14:xfrm>
                <a:off x="11088653" y="1635360"/>
                <a:ext cx="80280" cy="8280"/>
              </p14:xfrm>
            </p:contentPart>
          </mc:Choice>
          <mc:Fallback>
            <p:pic>
              <p:nvPicPr>
                <p:cNvPr id="111" name="Freihand 110">
                  <a:extLst>
                    <a:ext uri="{FF2B5EF4-FFF2-40B4-BE49-F238E27FC236}">
                      <a16:creationId xmlns:a16="http://schemas.microsoft.com/office/drawing/2014/main" id="{CFFB0747-12AF-43C1-800B-2E7D4ECBB7F4}"/>
                    </a:ext>
                  </a:extLst>
                </p:cNvPr>
                <p:cNvPicPr/>
                <p:nvPr/>
              </p:nvPicPr>
              <p:blipFill>
                <a:blip r:embed="rId54"/>
                <a:stretch>
                  <a:fillRect/>
                </a:stretch>
              </p:blipFill>
              <p:spPr>
                <a:xfrm>
                  <a:off x="11084333" y="1631040"/>
                  <a:ext cx="88920" cy="16920"/>
                </a:xfrm>
                <a:prstGeom prst="rect">
                  <a:avLst/>
                </a:prstGeom>
              </p:spPr>
            </p:pic>
          </mc:Fallback>
        </mc:AlternateContent>
        <mc:AlternateContent xmlns:mc="http://schemas.openxmlformats.org/markup-compatibility/2006">
          <mc:Choice xmlns:p14="http://schemas.microsoft.com/office/powerpoint/2010/main" Requires="p14">
            <p:contentPart p14:bwMode="auto" r:id="rId55">
              <p14:nvContentPartPr>
                <p14:cNvPr id="112" name="Freihand 111">
                  <a:extLst>
                    <a:ext uri="{FF2B5EF4-FFF2-40B4-BE49-F238E27FC236}">
                      <a16:creationId xmlns:a16="http://schemas.microsoft.com/office/drawing/2014/main" id="{08BA6CAE-9E02-4D98-A95B-3B5D4B5C6D4C}"/>
                    </a:ext>
                  </a:extLst>
                </p14:cNvPr>
                <p14:cNvContentPartPr/>
                <p14:nvPr/>
              </p14:nvContentPartPr>
              <p14:xfrm>
                <a:off x="11258573" y="1501800"/>
                <a:ext cx="240120" cy="206640"/>
              </p14:xfrm>
            </p:contentPart>
          </mc:Choice>
          <mc:Fallback>
            <p:pic>
              <p:nvPicPr>
                <p:cNvPr id="112" name="Freihand 111">
                  <a:extLst>
                    <a:ext uri="{FF2B5EF4-FFF2-40B4-BE49-F238E27FC236}">
                      <a16:creationId xmlns:a16="http://schemas.microsoft.com/office/drawing/2014/main" id="{08BA6CAE-9E02-4D98-A95B-3B5D4B5C6D4C}"/>
                    </a:ext>
                  </a:extLst>
                </p:cNvPr>
                <p:cNvPicPr/>
                <p:nvPr/>
              </p:nvPicPr>
              <p:blipFill>
                <a:blip r:embed="rId56"/>
                <a:stretch>
                  <a:fillRect/>
                </a:stretch>
              </p:blipFill>
              <p:spPr>
                <a:xfrm>
                  <a:off x="11254253" y="1497480"/>
                  <a:ext cx="248760" cy="215280"/>
                </a:xfrm>
                <a:prstGeom prst="rect">
                  <a:avLst/>
                </a:prstGeom>
              </p:spPr>
            </p:pic>
          </mc:Fallback>
        </mc:AlternateContent>
        <mc:AlternateContent xmlns:mc="http://schemas.openxmlformats.org/markup-compatibility/2006">
          <mc:Choice xmlns:p14="http://schemas.microsoft.com/office/powerpoint/2010/main" Requires="p14">
            <p:contentPart p14:bwMode="auto" r:id="rId57">
              <p14:nvContentPartPr>
                <p14:cNvPr id="113" name="Freihand 112">
                  <a:extLst>
                    <a:ext uri="{FF2B5EF4-FFF2-40B4-BE49-F238E27FC236}">
                      <a16:creationId xmlns:a16="http://schemas.microsoft.com/office/drawing/2014/main" id="{909BE65D-F598-4E35-86C4-BFF12B6F0871}"/>
                    </a:ext>
                  </a:extLst>
                </p14:cNvPr>
                <p14:cNvContentPartPr/>
                <p14:nvPr/>
              </p14:nvContentPartPr>
              <p14:xfrm>
                <a:off x="11397173" y="1497840"/>
                <a:ext cx="360" cy="360"/>
              </p14:xfrm>
            </p:contentPart>
          </mc:Choice>
          <mc:Fallback>
            <p:pic>
              <p:nvPicPr>
                <p:cNvPr id="113" name="Freihand 112">
                  <a:extLst>
                    <a:ext uri="{FF2B5EF4-FFF2-40B4-BE49-F238E27FC236}">
                      <a16:creationId xmlns:a16="http://schemas.microsoft.com/office/drawing/2014/main" id="{909BE65D-F598-4E35-86C4-BFF12B6F0871}"/>
                    </a:ext>
                  </a:extLst>
                </p:cNvPr>
                <p:cNvPicPr/>
                <p:nvPr/>
              </p:nvPicPr>
              <p:blipFill>
                <a:blip r:embed="rId58"/>
                <a:stretch>
                  <a:fillRect/>
                </a:stretch>
              </p:blipFill>
              <p:spPr>
                <a:xfrm>
                  <a:off x="11392853" y="1493520"/>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59">
              <p14:nvContentPartPr>
                <p14:cNvPr id="114" name="Freihand 113">
                  <a:extLst>
                    <a:ext uri="{FF2B5EF4-FFF2-40B4-BE49-F238E27FC236}">
                      <a16:creationId xmlns:a16="http://schemas.microsoft.com/office/drawing/2014/main" id="{5832D4E6-4566-43B6-86A1-0D77C6262DA0}"/>
                    </a:ext>
                  </a:extLst>
                </p14:cNvPr>
                <p14:cNvContentPartPr/>
                <p14:nvPr/>
              </p14:nvContentPartPr>
              <p14:xfrm>
                <a:off x="7217573" y="2171760"/>
                <a:ext cx="336960" cy="144000"/>
              </p14:xfrm>
            </p:contentPart>
          </mc:Choice>
          <mc:Fallback>
            <p:pic>
              <p:nvPicPr>
                <p:cNvPr id="114" name="Freihand 113">
                  <a:extLst>
                    <a:ext uri="{FF2B5EF4-FFF2-40B4-BE49-F238E27FC236}">
                      <a16:creationId xmlns:a16="http://schemas.microsoft.com/office/drawing/2014/main" id="{5832D4E6-4566-43B6-86A1-0D77C6262DA0}"/>
                    </a:ext>
                  </a:extLst>
                </p:cNvPr>
                <p:cNvPicPr/>
                <p:nvPr/>
              </p:nvPicPr>
              <p:blipFill>
                <a:blip r:embed="rId60"/>
                <a:stretch>
                  <a:fillRect/>
                </a:stretch>
              </p:blipFill>
              <p:spPr>
                <a:xfrm>
                  <a:off x="7213253" y="2167440"/>
                  <a:ext cx="345600" cy="152640"/>
                </a:xfrm>
                <a:prstGeom prst="rect">
                  <a:avLst/>
                </a:prstGeom>
              </p:spPr>
            </p:pic>
          </mc:Fallback>
        </mc:AlternateContent>
        <mc:AlternateContent xmlns:mc="http://schemas.openxmlformats.org/markup-compatibility/2006">
          <mc:Choice xmlns:p14="http://schemas.microsoft.com/office/powerpoint/2010/main" Requires="p14">
            <p:contentPart p14:bwMode="auto" r:id="rId61">
              <p14:nvContentPartPr>
                <p14:cNvPr id="115" name="Freihand 114">
                  <a:extLst>
                    <a:ext uri="{FF2B5EF4-FFF2-40B4-BE49-F238E27FC236}">
                      <a16:creationId xmlns:a16="http://schemas.microsoft.com/office/drawing/2014/main" id="{060B1E6A-243F-4288-8414-EDEA5ABA77CF}"/>
                    </a:ext>
                  </a:extLst>
                </p14:cNvPr>
                <p14:cNvContentPartPr/>
                <p14:nvPr/>
              </p14:nvContentPartPr>
              <p14:xfrm>
                <a:off x="7500533" y="2111280"/>
                <a:ext cx="37440" cy="44280"/>
              </p14:xfrm>
            </p:contentPart>
          </mc:Choice>
          <mc:Fallback>
            <p:pic>
              <p:nvPicPr>
                <p:cNvPr id="115" name="Freihand 114">
                  <a:extLst>
                    <a:ext uri="{FF2B5EF4-FFF2-40B4-BE49-F238E27FC236}">
                      <a16:creationId xmlns:a16="http://schemas.microsoft.com/office/drawing/2014/main" id="{060B1E6A-243F-4288-8414-EDEA5ABA77CF}"/>
                    </a:ext>
                  </a:extLst>
                </p:cNvPr>
                <p:cNvPicPr/>
                <p:nvPr/>
              </p:nvPicPr>
              <p:blipFill>
                <a:blip r:embed="rId62"/>
                <a:stretch>
                  <a:fillRect/>
                </a:stretch>
              </p:blipFill>
              <p:spPr>
                <a:xfrm>
                  <a:off x="7496213" y="2106960"/>
                  <a:ext cx="46080" cy="52920"/>
                </a:xfrm>
                <a:prstGeom prst="rect">
                  <a:avLst/>
                </a:prstGeom>
              </p:spPr>
            </p:pic>
          </mc:Fallback>
        </mc:AlternateContent>
        <mc:AlternateContent xmlns:mc="http://schemas.openxmlformats.org/markup-compatibility/2006">
          <mc:Choice xmlns:p14="http://schemas.microsoft.com/office/powerpoint/2010/main" Requires="p14">
            <p:contentPart p14:bwMode="auto" r:id="rId63">
              <p14:nvContentPartPr>
                <p14:cNvPr id="116" name="Freihand 115">
                  <a:extLst>
                    <a:ext uri="{FF2B5EF4-FFF2-40B4-BE49-F238E27FC236}">
                      <a16:creationId xmlns:a16="http://schemas.microsoft.com/office/drawing/2014/main" id="{01FE36B8-75A1-4302-BF79-2320A85BBA95}"/>
                    </a:ext>
                  </a:extLst>
                </p14:cNvPr>
                <p14:cNvContentPartPr/>
                <p14:nvPr/>
              </p14:nvContentPartPr>
              <p14:xfrm>
                <a:off x="7586213" y="2125680"/>
                <a:ext cx="276480" cy="134280"/>
              </p14:xfrm>
            </p:contentPart>
          </mc:Choice>
          <mc:Fallback>
            <p:pic>
              <p:nvPicPr>
                <p:cNvPr id="116" name="Freihand 115">
                  <a:extLst>
                    <a:ext uri="{FF2B5EF4-FFF2-40B4-BE49-F238E27FC236}">
                      <a16:creationId xmlns:a16="http://schemas.microsoft.com/office/drawing/2014/main" id="{01FE36B8-75A1-4302-BF79-2320A85BBA95}"/>
                    </a:ext>
                  </a:extLst>
                </p:cNvPr>
                <p:cNvPicPr/>
                <p:nvPr/>
              </p:nvPicPr>
              <p:blipFill>
                <a:blip r:embed="rId64"/>
                <a:stretch>
                  <a:fillRect/>
                </a:stretch>
              </p:blipFill>
              <p:spPr>
                <a:xfrm>
                  <a:off x="7581893" y="2121360"/>
                  <a:ext cx="285120" cy="142920"/>
                </a:xfrm>
                <a:prstGeom prst="rect">
                  <a:avLst/>
                </a:prstGeom>
              </p:spPr>
            </p:pic>
          </mc:Fallback>
        </mc:AlternateContent>
        <mc:AlternateContent xmlns:mc="http://schemas.openxmlformats.org/markup-compatibility/2006">
          <mc:Choice xmlns:p14="http://schemas.microsoft.com/office/powerpoint/2010/main" Requires="p14">
            <p:contentPart p14:bwMode="auto" r:id="rId65">
              <p14:nvContentPartPr>
                <p14:cNvPr id="118" name="Freihand 117">
                  <a:extLst>
                    <a:ext uri="{FF2B5EF4-FFF2-40B4-BE49-F238E27FC236}">
                      <a16:creationId xmlns:a16="http://schemas.microsoft.com/office/drawing/2014/main" id="{04C2F3A1-1871-4EB4-AD35-8BE4F6898C05}"/>
                    </a:ext>
                  </a:extLst>
                </p14:cNvPr>
                <p14:cNvContentPartPr/>
                <p14:nvPr/>
              </p14:nvContentPartPr>
              <p14:xfrm>
                <a:off x="8023973" y="2124240"/>
                <a:ext cx="114840" cy="153000"/>
              </p14:xfrm>
            </p:contentPart>
          </mc:Choice>
          <mc:Fallback>
            <p:pic>
              <p:nvPicPr>
                <p:cNvPr id="118" name="Freihand 117">
                  <a:extLst>
                    <a:ext uri="{FF2B5EF4-FFF2-40B4-BE49-F238E27FC236}">
                      <a16:creationId xmlns:a16="http://schemas.microsoft.com/office/drawing/2014/main" id="{04C2F3A1-1871-4EB4-AD35-8BE4F6898C05}"/>
                    </a:ext>
                  </a:extLst>
                </p:cNvPr>
                <p:cNvPicPr/>
                <p:nvPr/>
              </p:nvPicPr>
              <p:blipFill>
                <a:blip r:embed="rId66"/>
                <a:stretch>
                  <a:fillRect/>
                </a:stretch>
              </p:blipFill>
              <p:spPr>
                <a:xfrm>
                  <a:off x="8019653" y="2119920"/>
                  <a:ext cx="123480" cy="161640"/>
                </a:xfrm>
                <a:prstGeom prst="rect">
                  <a:avLst/>
                </a:prstGeom>
              </p:spPr>
            </p:pic>
          </mc:Fallback>
        </mc:AlternateContent>
        <mc:AlternateContent xmlns:mc="http://schemas.openxmlformats.org/markup-compatibility/2006">
          <mc:Choice xmlns:p14="http://schemas.microsoft.com/office/powerpoint/2010/main" Requires="p14">
            <p:contentPart p14:bwMode="auto" r:id="rId67">
              <p14:nvContentPartPr>
                <p14:cNvPr id="119" name="Freihand 118">
                  <a:extLst>
                    <a:ext uri="{FF2B5EF4-FFF2-40B4-BE49-F238E27FC236}">
                      <a16:creationId xmlns:a16="http://schemas.microsoft.com/office/drawing/2014/main" id="{2D6F0054-C5B0-441F-8402-782E8BC7161B}"/>
                    </a:ext>
                  </a:extLst>
                </p14:cNvPr>
                <p14:cNvContentPartPr/>
                <p14:nvPr/>
              </p14:nvContentPartPr>
              <p14:xfrm>
                <a:off x="8127293" y="2002200"/>
                <a:ext cx="336960" cy="253800"/>
              </p14:xfrm>
            </p:contentPart>
          </mc:Choice>
          <mc:Fallback>
            <p:pic>
              <p:nvPicPr>
                <p:cNvPr id="119" name="Freihand 118">
                  <a:extLst>
                    <a:ext uri="{FF2B5EF4-FFF2-40B4-BE49-F238E27FC236}">
                      <a16:creationId xmlns:a16="http://schemas.microsoft.com/office/drawing/2014/main" id="{2D6F0054-C5B0-441F-8402-782E8BC7161B}"/>
                    </a:ext>
                  </a:extLst>
                </p:cNvPr>
                <p:cNvPicPr/>
                <p:nvPr/>
              </p:nvPicPr>
              <p:blipFill>
                <a:blip r:embed="rId68"/>
                <a:stretch>
                  <a:fillRect/>
                </a:stretch>
              </p:blipFill>
              <p:spPr>
                <a:xfrm>
                  <a:off x="8122973" y="1997880"/>
                  <a:ext cx="345600" cy="262440"/>
                </a:xfrm>
                <a:prstGeom prst="rect">
                  <a:avLst/>
                </a:prstGeom>
              </p:spPr>
            </p:pic>
          </mc:Fallback>
        </mc:AlternateContent>
        <mc:AlternateContent xmlns:mc="http://schemas.openxmlformats.org/markup-compatibility/2006">
          <mc:Choice xmlns:p14="http://schemas.microsoft.com/office/powerpoint/2010/main" Requires="p14">
            <p:contentPart p14:bwMode="auto" r:id="rId69">
              <p14:nvContentPartPr>
                <p14:cNvPr id="120" name="Freihand 119">
                  <a:extLst>
                    <a:ext uri="{FF2B5EF4-FFF2-40B4-BE49-F238E27FC236}">
                      <a16:creationId xmlns:a16="http://schemas.microsoft.com/office/drawing/2014/main" id="{F21BDABD-7E9C-4753-B7C2-DF8CFA93DEE9}"/>
                    </a:ext>
                  </a:extLst>
                </p14:cNvPr>
                <p14:cNvContentPartPr/>
                <p14:nvPr/>
              </p14:nvContentPartPr>
              <p14:xfrm>
                <a:off x="8426813" y="2139720"/>
                <a:ext cx="48960" cy="61200"/>
              </p14:xfrm>
            </p:contentPart>
          </mc:Choice>
          <mc:Fallback>
            <p:pic>
              <p:nvPicPr>
                <p:cNvPr id="120" name="Freihand 119">
                  <a:extLst>
                    <a:ext uri="{FF2B5EF4-FFF2-40B4-BE49-F238E27FC236}">
                      <a16:creationId xmlns:a16="http://schemas.microsoft.com/office/drawing/2014/main" id="{F21BDABD-7E9C-4753-B7C2-DF8CFA93DEE9}"/>
                    </a:ext>
                  </a:extLst>
                </p:cNvPr>
                <p:cNvPicPr/>
                <p:nvPr/>
              </p:nvPicPr>
              <p:blipFill>
                <a:blip r:embed="rId70"/>
                <a:stretch>
                  <a:fillRect/>
                </a:stretch>
              </p:blipFill>
              <p:spPr>
                <a:xfrm>
                  <a:off x="8422493" y="2135400"/>
                  <a:ext cx="57600" cy="69840"/>
                </a:xfrm>
                <a:prstGeom prst="rect">
                  <a:avLst/>
                </a:prstGeom>
              </p:spPr>
            </p:pic>
          </mc:Fallback>
        </mc:AlternateContent>
        <mc:AlternateContent xmlns:mc="http://schemas.openxmlformats.org/markup-compatibility/2006">
          <mc:Choice xmlns:p14="http://schemas.microsoft.com/office/powerpoint/2010/main" Requires="p14">
            <p:contentPart p14:bwMode="auto" r:id="rId71">
              <p14:nvContentPartPr>
                <p14:cNvPr id="121" name="Freihand 120">
                  <a:extLst>
                    <a:ext uri="{FF2B5EF4-FFF2-40B4-BE49-F238E27FC236}">
                      <a16:creationId xmlns:a16="http://schemas.microsoft.com/office/drawing/2014/main" id="{CCFB5242-959E-4673-ACA7-ECCDE4EEA465}"/>
                    </a:ext>
                  </a:extLst>
                </p14:cNvPr>
                <p14:cNvContentPartPr/>
                <p14:nvPr/>
              </p14:nvContentPartPr>
              <p14:xfrm>
                <a:off x="8511773" y="2074560"/>
                <a:ext cx="149400" cy="96480"/>
              </p14:xfrm>
            </p:contentPart>
          </mc:Choice>
          <mc:Fallback>
            <p:pic>
              <p:nvPicPr>
                <p:cNvPr id="121" name="Freihand 120">
                  <a:extLst>
                    <a:ext uri="{FF2B5EF4-FFF2-40B4-BE49-F238E27FC236}">
                      <a16:creationId xmlns:a16="http://schemas.microsoft.com/office/drawing/2014/main" id="{CCFB5242-959E-4673-ACA7-ECCDE4EEA465}"/>
                    </a:ext>
                  </a:extLst>
                </p:cNvPr>
                <p:cNvPicPr/>
                <p:nvPr/>
              </p:nvPicPr>
              <p:blipFill>
                <a:blip r:embed="rId72"/>
                <a:stretch>
                  <a:fillRect/>
                </a:stretch>
              </p:blipFill>
              <p:spPr>
                <a:xfrm>
                  <a:off x="8507453" y="2070240"/>
                  <a:ext cx="158040" cy="105120"/>
                </a:xfrm>
                <a:prstGeom prst="rect">
                  <a:avLst/>
                </a:prstGeom>
              </p:spPr>
            </p:pic>
          </mc:Fallback>
        </mc:AlternateContent>
        <mc:AlternateContent xmlns:mc="http://schemas.openxmlformats.org/markup-compatibility/2006">
          <mc:Choice xmlns:p14="http://schemas.microsoft.com/office/powerpoint/2010/main" Requires="p14">
            <p:contentPart p14:bwMode="auto" r:id="rId73">
              <p14:nvContentPartPr>
                <p14:cNvPr id="122" name="Freihand 121">
                  <a:extLst>
                    <a:ext uri="{FF2B5EF4-FFF2-40B4-BE49-F238E27FC236}">
                      <a16:creationId xmlns:a16="http://schemas.microsoft.com/office/drawing/2014/main" id="{A18673C2-6C34-4DF9-913E-EC3AF01CEC7B}"/>
                    </a:ext>
                  </a:extLst>
                </p14:cNvPr>
                <p14:cNvContentPartPr/>
                <p14:nvPr/>
              </p14:nvContentPartPr>
              <p14:xfrm>
                <a:off x="8181293" y="2011560"/>
                <a:ext cx="175320" cy="36000"/>
              </p14:xfrm>
            </p:contentPart>
          </mc:Choice>
          <mc:Fallback>
            <p:pic>
              <p:nvPicPr>
                <p:cNvPr id="122" name="Freihand 121">
                  <a:extLst>
                    <a:ext uri="{FF2B5EF4-FFF2-40B4-BE49-F238E27FC236}">
                      <a16:creationId xmlns:a16="http://schemas.microsoft.com/office/drawing/2014/main" id="{A18673C2-6C34-4DF9-913E-EC3AF01CEC7B}"/>
                    </a:ext>
                  </a:extLst>
                </p:cNvPr>
                <p:cNvPicPr/>
                <p:nvPr/>
              </p:nvPicPr>
              <p:blipFill>
                <a:blip r:embed="rId74"/>
                <a:stretch>
                  <a:fillRect/>
                </a:stretch>
              </p:blipFill>
              <p:spPr>
                <a:xfrm>
                  <a:off x="8176973" y="2007240"/>
                  <a:ext cx="183960" cy="44640"/>
                </a:xfrm>
                <a:prstGeom prst="rect">
                  <a:avLst/>
                </a:prstGeom>
              </p:spPr>
            </p:pic>
          </mc:Fallback>
        </mc:AlternateContent>
        <mc:AlternateContent xmlns:mc="http://schemas.openxmlformats.org/markup-compatibility/2006">
          <mc:Choice xmlns:p14="http://schemas.microsoft.com/office/powerpoint/2010/main" Requires="p14">
            <p:contentPart p14:bwMode="auto" r:id="rId75">
              <p14:nvContentPartPr>
                <p14:cNvPr id="124" name="Freihand 123">
                  <a:extLst>
                    <a:ext uri="{FF2B5EF4-FFF2-40B4-BE49-F238E27FC236}">
                      <a16:creationId xmlns:a16="http://schemas.microsoft.com/office/drawing/2014/main" id="{EB9E6EC8-38BA-4EC5-BA85-FC85F2B5A6FC}"/>
                    </a:ext>
                  </a:extLst>
                </p14:cNvPr>
                <p14:cNvContentPartPr/>
                <p14:nvPr/>
              </p14:nvContentPartPr>
              <p14:xfrm>
                <a:off x="6073493" y="933720"/>
                <a:ext cx="182520" cy="400680"/>
              </p14:xfrm>
            </p:contentPart>
          </mc:Choice>
          <mc:Fallback>
            <p:pic>
              <p:nvPicPr>
                <p:cNvPr id="124" name="Freihand 123">
                  <a:extLst>
                    <a:ext uri="{FF2B5EF4-FFF2-40B4-BE49-F238E27FC236}">
                      <a16:creationId xmlns:a16="http://schemas.microsoft.com/office/drawing/2014/main" id="{EB9E6EC8-38BA-4EC5-BA85-FC85F2B5A6FC}"/>
                    </a:ext>
                  </a:extLst>
                </p:cNvPr>
                <p:cNvPicPr/>
                <p:nvPr/>
              </p:nvPicPr>
              <p:blipFill>
                <a:blip r:embed="rId76"/>
                <a:stretch>
                  <a:fillRect/>
                </a:stretch>
              </p:blipFill>
              <p:spPr>
                <a:xfrm>
                  <a:off x="6069173" y="929400"/>
                  <a:ext cx="191160" cy="409320"/>
                </a:xfrm>
                <a:prstGeom prst="rect">
                  <a:avLst/>
                </a:prstGeom>
              </p:spPr>
            </p:pic>
          </mc:Fallback>
        </mc:AlternateContent>
        <mc:AlternateContent xmlns:mc="http://schemas.openxmlformats.org/markup-compatibility/2006">
          <mc:Choice xmlns:p14="http://schemas.microsoft.com/office/powerpoint/2010/main" Requires="p14">
            <p:contentPart p14:bwMode="auto" r:id="rId77">
              <p14:nvContentPartPr>
                <p14:cNvPr id="125" name="Freihand 124">
                  <a:extLst>
                    <a:ext uri="{FF2B5EF4-FFF2-40B4-BE49-F238E27FC236}">
                      <a16:creationId xmlns:a16="http://schemas.microsoft.com/office/drawing/2014/main" id="{1E3D0CCD-3B62-422A-B4EE-49E2E162B2AF}"/>
                    </a:ext>
                  </a:extLst>
                </p14:cNvPr>
                <p14:cNvContentPartPr/>
                <p14:nvPr/>
              </p14:nvContentPartPr>
              <p14:xfrm>
                <a:off x="5857853" y="686400"/>
                <a:ext cx="4320" cy="161640"/>
              </p14:xfrm>
            </p:contentPart>
          </mc:Choice>
          <mc:Fallback>
            <p:pic>
              <p:nvPicPr>
                <p:cNvPr id="125" name="Freihand 124">
                  <a:extLst>
                    <a:ext uri="{FF2B5EF4-FFF2-40B4-BE49-F238E27FC236}">
                      <a16:creationId xmlns:a16="http://schemas.microsoft.com/office/drawing/2014/main" id="{1E3D0CCD-3B62-422A-B4EE-49E2E162B2AF}"/>
                    </a:ext>
                  </a:extLst>
                </p:cNvPr>
                <p:cNvPicPr/>
                <p:nvPr/>
              </p:nvPicPr>
              <p:blipFill>
                <a:blip r:embed="rId78"/>
                <a:stretch>
                  <a:fillRect/>
                </a:stretch>
              </p:blipFill>
              <p:spPr>
                <a:xfrm>
                  <a:off x="5853533" y="682080"/>
                  <a:ext cx="12960" cy="170280"/>
                </a:xfrm>
                <a:prstGeom prst="rect">
                  <a:avLst/>
                </a:prstGeom>
              </p:spPr>
            </p:pic>
          </mc:Fallback>
        </mc:AlternateContent>
        <mc:AlternateContent xmlns:mc="http://schemas.openxmlformats.org/markup-compatibility/2006">
          <mc:Choice xmlns:p14="http://schemas.microsoft.com/office/powerpoint/2010/main" Requires="p14">
            <p:contentPart p14:bwMode="auto" r:id="rId79">
              <p14:nvContentPartPr>
                <p14:cNvPr id="126" name="Freihand 125">
                  <a:extLst>
                    <a:ext uri="{FF2B5EF4-FFF2-40B4-BE49-F238E27FC236}">
                      <a16:creationId xmlns:a16="http://schemas.microsoft.com/office/drawing/2014/main" id="{FA0247C9-9707-4464-A565-DC6F1BE0C277}"/>
                    </a:ext>
                  </a:extLst>
                </p14:cNvPr>
                <p14:cNvContentPartPr/>
                <p14:nvPr/>
              </p14:nvContentPartPr>
              <p14:xfrm>
                <a:off x="5700893" y="682080"/>
                <a:ext cx="200880" cy="165960"/>
              </p14:xfrm>
            </p:contentPart>
          </mc:Choice>
          <mc:Fallback>
            <p:pic>
              <p:nvPicPr>
                <p:cNvPr id="126" name="Freihand 125">
                  <a:extLst>
                    <a:ext uri="{FF2B5EF4-FFF2-40B4-BE49-F238E27FC236}">
                      <a16:creationId xmlns:a16="http://schemas.microsoft.com/office/drawing/2014/main" id="{FA0247C9-9707-4464-A565-DC6F1BE0C277}"/>
                    </a:ext>
                  </a:extLst>
                </p:cNvPr>
                <p:cNvPicPr/>
                <p:nvPr/>
              </p:nvPicPr>
              <p:blipFill>
                <a:blip r:embed="rId80"/>
                <a:stretch>
                  <a:fillRect/>
                </a:stretch>
              </p:blipFill>
              <p:spPr>
                <a:xfrm>
                  <a:off x="5696573" y="677760"/>
                  <a:ext cx="209520" cy="174600"/>
                </a:xfrm>
                <a:prstGeom prst="rect">
                  <a:avLst/>
                </a:prstGeom>
              </p:spPr>
            </p:pic>
          </mc:Fallback>
        </mc:AlternateContent>
        <mc:AlternateContent xmlns:mc="http://schemas.openxmlformats.org/markup-compatibility/2006">
          <mc:Choice xmlns:p14="http://schemas.microsoft.com/office/powerpoint/2010/main" Requires="p14">
            <p:contentPart p14:bwMode="auto" r:id="rId81">
              <p14:nvContentPartPr>
                <p14:cNvPr id="127" name="Freihand 126">
                  <a:extLst>
                    <a:ext uri="{FF2B5EF4-FFF2-40B4-BE49-F238E27FC236}">
                      <a16:creationId xmlns:a16="http://schemas.microsoft.com/office/drawing/2014/main" id="{B22BDCFA-0299-463C-A983-2FB308364528}"/>
                    </a:ext>
                  </a:extLst>
                </p14:cNvPr>
                <p14:cNvContentPartPr/>
                <p14:nvPr/>
              </p14:nvContentPartPr>
              <p14:xfrm>
                <a:off x="5977013" y="593520"/>
                <a:ext cx="209160" cy="234000"/>
              </p14:xfrm>
            </p:contentPart>
          </mc:Choice>
          <mc:Fallback>
            <p:pic>
              <p:nvPicPr>
                <p:cNvPr id="127" name="Freihand 126">
                  <a:extLst>
                    <a:ext uri="{FF2B5EF4-FFF2-40B4-BE49-F238E27FC236}">
                      <a16:creationId xmlns:a16="http://schemas.microsoft.com/office/drawing/2014/main" id="{B22BDCFA-0299-463C-A983-2FB308364528}"/>
                    </a:ext>
                  </a:extLst>
                </p:cNvPr>
                <p:cNvPicPr/>
                <p:nvPr/>
              </p:nvPicPr>
              <p:blipFill>
                <a:blip r:embed="rId82"/>
                <a:stretch>
                  <a:fillRect/>
                </a:stretch>
              </p:blipFill>
              <p:spPr>
                <a:xfrm>
                  <a:off x="5972693" y="589200"/>
                  <a:ext cx="217800" cy="242640"/>
                </a:xfrm>
                <a:prstGeom prst="rect">
                  <a:avLst/>
                </a:prstGeom>
              </p:spPr>
            </p:pic>
          </mc:Fallback>
        </mc:AlternateContent>
        <mc:AlternateContent xmlns:mc="http://schemas.openxmlformats.org/markup-compatibility/2006">
          <mc:Choice xmlns:p14="http://schemas.microsoft.com/office/powerpoint/2010/main" Requires="p14">
            <p:contentPart p14:bwMode="auto" r:id="rId83">
              <p14:nvContentPartPr>
                <p14:cNvPr id="128" name="Freihand 127">
                  <a:extLst>
                    <a:ext uri="{FF2B5EF4-FFF2-40B4-BE49-F238E27FC236}">
                      <a16:creationId xmlns:a16="http://schemas.microsoft.com/office/drawing/2014/main" id="{F8DB6811-7106-475B-8090-417BC683E29A}"/>
                    </a:ext>
                  </a:extLst>
                </p14:cNvPr>
                <p14:cNvContentPartPr/>
                <p14:nvPr/>
              </p14:nvContentPartPr>
              <p14:xfrm>
                <a:off x="6173213" y="674160"/>
                <a:ext cx="63360" cy="120960"/>
              </p14:xfrm>
            </p:contentPart>
          </mc:Choice>
          <mc:Fallback>
            <p:pic>
              <p:nvPicPr>
                <p:cNvPr id="128" name="Freihand 127">
                  <a:extLst>
                    <a:ext uri="{FF2B5EF4-FFF2-40B4-BE49-F238E27FC236}">
                      <a16:creationId xmlns:a16="http://schemas.microsoft.com/office/drawing/2014/main" id="{F8DB6811-7106-475B-8090-417BC683E29A}"/>
                    </a:ext>
                  </a:extLst>
                </p:cNvPr>
                <p:cNvPicPr/>
                <p:nvPr/>
              </p:nvPicPr>
              <p:blipFill>
                <a:blip r:embed="rId84"/>
                <a:stretch>
                  <a:fillRect/>
                </a:stretch>
              </p:blipFill>
              <p:spPr>
                <a:xfrm>
                  <a:off x="6168893" y="669840"/>
                  <a:ext cx="72000" cy="129600"/>
                </a:xfrm>
                <a:prstGeom prst="rect">
                  <a:avLst/>
                </a:prstGeom>
              </p:spPr>
            </p:pic>
          </mc:Fallback>
        </mc:AlternateContent>
        <mc:AlternateContent xmlns:mc="http://schemas.openxmlformats.org/markup-compatibility/2006">
          <mc:Choice xmlns:p14="http://schemas.microsoft.com/office/powerpoint/2010/main" Requires="p14">
            <p:contentPart p14:bwMode="auto" r:id="rId85">
              <p14:nvContentPartPr>
                <p14:cNvPr id="129" name="Freihand 128">
                  <a:extLst>
                    <a:ext uri="{FF2B5EF4-FFF2-40B4-BE49-F238E27FC236}">
                      <a16:creationId xmlns:a16="http://schemas.microsoft.com/office/drawing/2014/main" id="{AD15606C-F953-4A8F-8CB3-3CA7004A787B}"/>
                    </a:ext>
                  </a:extLst>
                </p14:cNvPr>
                <p14:cNvContentPartPr/>
                <p14:nvPr/>
              </p14:nvContentPartPr>
              <p14:xfrm>
                <a:off x="6262133" y="585600"/>
                <a:ext cx="146880" cy="191880"/>
              </p14:xfrm>
            </p:contentPart>
          </mc:Choice>
          <mc:Fallback>
            <p:pic>
              <p:nvPicPr>
                <p:cNvPr id="129" name="Freihand 128">
                  <a:extLst>
                    <a:ext uri="{FF2B5EF4-FFF2-40B4-BE49-F238E27FC236}">
                      <a16:creationId xmlns:a16="http://schemas.microsoft.com/office/drawing/2014/main" id="{AD15606C-F953-4A8F-8CB3-3CA7004A787B}"/>
                    </a:ext>
                  </a:extLst>
                </p:cNvPr>
                <p:cNvPicPr/>
                <p:nvPr/>
              </p:nvPicPr>
              <p:blipFill>
                <a:blip r:embed="rId86"/>
                <a:stretch>
                  <a:fillRect/>
                </a:stretch>
              </p:blipFill>
              <p:spPr>
                <a:xfrm>
                  <a:off x="6257813" y="581280"/>
                  <a:ext cx="155520" cy="200520"/>
                </a:xfrm>
                <a:prstGeom prst="rect">
                  <a:avLst/>
                </a:prstGeom>
              </p:spPr>
            </p:pic>
          </mc:Fallback>
        </mc:AlternateContent>
        <mc:AlternateContent xmlns:mc="http://schemas.openxmlformats.org/markup-compatibility/2006">
          <mc:Choice xmlns:p14="http://schemas.microsoft.com/office/powerpoint/2010/main" Requires="p14">
            <p:contentPart p14:bwMode="auto" r:id="rId87">
              <p14:nvContentPartPr>
                <p14:cNvPr id="130" name="Freihand 129">
                  <a:extLst>
                    <a:ext uri="{FF2B5EF4-FFF2-40B4-BE49-F238E27FC236}">
                      <a16:creationId xmlns:a16="http://schemas.microsoft.com/office/drawing/2014/main" id="{6EE85FEF-29AC-40E3-B4AD-941EE36AA6A7}"/>
                    </a:ext>
                  </a:extLst>
                </p14:cNvPr>
                <p14:cNvContentPartPr/>
                <p14:nvPr/>
              </p14:nvContentPartPr>
              <p14:xfrm>
                <a:off x="6400373" y="678840"/>
                <a:ext cx="224640" cy="53640"/>
              </p14:xfrm>
            </p:contentPart>
          </mc:Choice>
          <mc:Fallback>
            <p:pic>
              <p:nvPicPr>
                <p:cNvPr id="130" name="Freihand 129">
                  <a:extLst>
                    <a:ext uri="{FF2B5EF4-FFF2-40B4-BE49-F238E27FC236}">
                      <a16:creationId xmlns:a16="http://schemas.microsoft.com/office/drawing/2014/main" id="{6EE85FEF-29AC-40E3-B4AD-941EE36AA6A7}"/>
                    </a:ext>
                  </a:extLst>
                </p:cNvPr>
                <p:cNvPicPr/>
                <p:nvPr/>
              </p:nvPicPr>
              <p:blipFill>
                <a:blip r:embed="rId88"/>
                <a:stretch>
                  <a:fillRect/>
                </a:stretch>
              </p:blipFill>
              <p:spPr>
                <a:xfrm>
                  <a:off x="6396053" y="674520"/>
                  <a:ext cx="233280" cy="62280"/>
                </a:xfrm>
                <a:prstGeom prst="rect">
                  <a:avLst/>
                </a:prstGeom>
              </p:spPr>
            </p:pic>
          </mc:Fallback>
        </mc:AlternateContent>
        <mc:AlternateContent xmlns:mc="http://schemas.openxmlformats.org/markup-compatibility/2006">
          <mc:Choice xmlns:p14="http://schemas.microsoft.com/office/powerpoint/2010/main" Requires="p14">
            <p:contentPart p14:bwMode="auto" r:id="rId89">
              <p14:nvContentPartPr>
                <p14:cNvPr id="131" name="Freihand 130">
                  <a:extLst>
                    <a:ext uri="{FF2B5EF4-FFF2-40B4-BE49-F238E27FC236}">
                      <a16:creationId xmlns:a16="http://schemas.microsoft.com/office/drawing/2014/main" id="{1E908902-A8B4-4DE2-982A-CBD51869B482}"/>
                    </a:ext>
                  </a:extLst>
                </p14:cNvPr>
                <p14:cNvContentPartPr/>
                <p14:nvPr/>
              </p14:nvContentPartPr>
              <p14:xfrm>
                <a:off x="6658853" y="574440"/>
                <a:ext cx="145440" cy="141840"/>
              </p14:xfrm>
            </p:contentPart>
          </mc:Choice>
          <mc:Fallback>
            <p:pic>
              <p:nvPicPr>
                <p:cNvPr id="131" name="Freihand 130">
                  <a:extLst>
                    <a:ext uri="{FF2B5EF4-FFF2-40B4-BE49-F238E27FC236}">
                      <a16:creationId xmlns:a16="http://schemas.microsoft.com/office/drawing/2014/main" id="{1E908902-A8B4-4DE2-982A-CBD51869B482}"/>
                    </a:ext>
                  </a:extLst>
                </p:cNvPr>
                <p:cNvPicPr/>
                <p:nvPr/>
              </p:nvPicPr>
              <p:blipFill>
                <a:blip r:embed="rId90"/>
                <a:stretch>
                  <a:fillRect/>
                </a:stretch>
              </p:blipFill>
              <p:spPr>
                <a:xfrm>
                  <a:off x="6654533" y="570120"/>
                  <a:ext cx="154080" cy="150480"/>
                </a:xfrm>
                <a:prstGeom prst="rect">
                  <a:avLst/>
                </a:prstGeom>
              </p:spPr>
            </p:pic>
          </mc:Fallback>
        </mc:AlternateContent>
        <mc:AlternateContent xmlns:mc="http://schemas.openxmlformats.org/markup-compatibility/2006">
          <mc:Choice xmlns:p14="http://schemas.microsoft.com/office/powerpoint/2010/main" Requires="p14">
            <p:contentPart p14:bwMode="auto" r:id="rId91">
              <p14:nvContentPartPr>
                <p14:cNvPr id="132" name="Freihand 131">
                  <a:extLst>
                    <a:ext uri="{FF2B5EF4-FFF2-40B4-BE49-F238E27FC236}">
                      <a16:creationId xmlns:a16="http://schemas.microsoft.com/office/drawing/2014/main" id="{0B09A847-F843-4C64-9E7F-E9F06C46FDC0}"/>
                    </a:ext>
                  </a:extLst>
                </p14:cNvPr>
                <p14:cNvContentPartPr/>
                <p14:nvPr/>
              </p14:nvContentPartPr>
              <p14:xfrm>
                <a:off x="6880973" y="478680"/>
                <a:ext cx="126360" cy="295200"/>
              </p14:xfrm>
            </p:contentPart>
          </mc:Choice>
          <mc:Fallback>
            <p:pic>
              <p:nvPicPr>
                <p:cNvPr id="132" name="Freihand 131">
                  <a:extLst>
                    <a:ext uri="{FF2B5EF4-FFF2-40B4-BE49-F238E27FC236}">
                      <a16:creationId xmlns:a16="http://schemas.microsoft.com/office/drawing/2014/main" id="{0B09A847-F843-4C64-9E7F-E9F06C46FDC0}"/>
                    </a:ext>
                  </a:extLst>
                </p:cNvPr>
                <p:cNvPicPr/>
                <p:nvPr/>
              </p:nvPicPr>
              <p:blipFill>
                <a:blip r:embed="rId92"/>
                <a:stretch>
                  <a:fillRect/>
                </a:stretch>
              </p:blipFill>
              <p:spPr>
                <a:xfrm>
                  <a:off x="6876653" y="474360"/>
                  <a:ext cx="135000" cy="303840"/>
                </a:xfrm>
                <a:prstGeom prst="rect">
                  <a:avLst/>
                </a:prstGeom>
              </p:spPr>
            </p:pic>
          </mc:Fallback>
        </mc:AlternateContent>
        <mc:AlternateContent xmlns:mc="http://schemas.openxmlformats.org/markup-compatibility/2006">
          <mc:Choice xmlns:p14="http://schemas.microsoft.com/office/powerpoint/2010/main" Requires="p14">
            <p:contentPart p14:bwMode="auto" r:id="rId93">
              <p14:nvContentPartPr>
                <p14:cNvPr id="133" name="Freihand 132">
                  <a:extLst>
                    <a:ext uri="{FF2B5EF4-FFF2-40B4-BE49-F238E27FC236}">
                      <a16:creationId xmlns:a16="http://schemas.microsoft.com/office/drawing/2014/main" id="{9940F60A-C62B-4DFC-815C-D32CD7B19BCF}"/>
                    </a:ext>
                  </a:extLst>
                </p14:cNvPr>
                <p14:cNvContentPartPr/>
                <p14:nvPr/>
              </p14:nvContentPartPr>
              <p14:xfrm>
                <a:off x="7028933" y="473280"/>
                <a:ext cx="48240" cy="182520"/>
              </p14:xfrm>
            </p:contentPart>
          </mc:Choice>
          <mc:Fallback>
            <p:pic>
              <p:nvPicPr>
                <p:cNvPr id="133" name="Freihand 132">
                  <a:extLst>
                    <a:ext uri="{FF2B5EF4-FFF2-40B4-BE49-F238E27FC236}">
                      <a16:creationId xmlns:a16="http://schemas.microsoft.com/office/drawing/2014/main" id="{9940F60A-C62B-4DFC-815C-D32CD7B19BCF}"/>
                    </a:ext>
                  </a:extLst>
                </p:cNvPr>
                <p:cNvPicPr/>
                <p:nvPr/>
              </p:nvPicPr>
              <p:blipFill>
                <a:blip r:embed="rId94"/>
                <a:stretch>
                  <a:fillRect/>
                </a:stretch>
              </p:blipFill>
              <p:spPr>
                <a:xfrm>
                  <a:off x="7024613" y="468960"/>
                  <a:ext cx="56880" cy="191160"/>
                </a:xfrm>
                <a:prstGeom prst="rect">
                  <a:avLst/>
                </a:prstGeom>
              </p:spPr>
            </p:pic>
          </mc:Fallback>
        </mc:AlternateContent>
        <mc:AlternateContent xmlns:mc="http://schemas.openxmlformats.org/markup-compatibility/2006">
          <mc:Choice xmlns:p14="http://schemas.microsoft.com/office/powerpoint/2010/main" Requires="p14">
            <p:contentPart p14:bwMode="auto" r:id="rId95">
              <p14:nvContentPartPr>
                <p14:cNvPr id="134" name="Freihand 133">
                  <a:extLst>
                    <a:ext uri="{FF2B5EF4-FFF2-40B4-BE49-F238E27FC236}">
                      <a16:creationId xmlns:a16="http://schemas.microsoft.com/office/drawing/2014/main" id="{35BFBE46-3CD9-4A43-9F04-8085988CEC1D}"/>
                    </a:ext>
                  </a:extLst>
                </p14:cNvPr>
                <p14:cNvContentPartPr/>
                <p14:nvPr/>
              </p14:nvContentPartPr>
              <p14:xfrm>
                <a:off x="7080773" y="555360"/>
                <a:ext cx="129600" cy="91080"/>
              </p14:xfrm>
            </p:contentPart>
          </mc:Choice>
          <mc:Fallback>
            <p:pic>
              <p:nvPicPr>
                <p:cNvPr id="134" name="Freihand 133">
                  <a:extLst>
                    <a:ext uri="{FF2B5EF4-FFF2-40B4-BE49-F238E27FC236}">
                      <a16:creationId xmlns:a16="http://schemas.microsoft.com/office/drawing/2014/main" id="{35BFBE46-3CD9-4A43-9F04-8085988CEC1D}"/>
                    </a:ext>
                  </a:extLst>
                </p:cNvPr>
                <p:cNvPicPr/>
                <p:nvPr/>
              </p:nvPicPr>
              <p:blipFill>
                <a:blip r:embed="rId96"/>
                <a:stretch>
                  <a:fillRect/>
                </a:stretch>
              </p:blipFill>
              <p:spPr>
                <a:xfrm>
                  <a:off x="7076453" y="551040"/>
                  <a:ext cx="138240" cy="99720"/>
                </a:xfrm>
                <a:prstGeom prst="rect">
                  <a:avLst/>
                </a:prstGeom>
              </p:spPr>
            </p:pic>
          </mc:Fallback>
        </mc:AlternateContent>
        <mc:AlternateContent xmlns:mc="http://schemas.openxmlformats.org/markup-compatibility/2006">
          <mc:Choice xmlns:p14="http://schemas.microsoft.com/office/powerpoint/2010/main" Requires="p14">
            <p:contentPart p14:bwMode="auto" r:id="rId97">
              <p14:nvContentPartPr>
                <p14:cNvPr id="135" name="Freihand 134">
                  <a:extLst>
                    <a:ext uri="{FF2B5EF4-FFF2-40B4-BE49-F238E27FC236}">
                      <a16:creationId xmlns:a16="http://schemas.microsoft.com/office/drawing/2014/main" id="{A198EF1E-2A72-4B17-A6D1-870EAD6B5CA9}"/>
                    </a:ext>
                  </a:extLst>
                </p14:cNvPr>
                <p14:cNvContentPartPr/>
                <p14:nvPr/>
              </p14:nvContentPartPr>
              <p14:xfrm>
                <a:off x="7206413" y="444120"/>
                <a:ext cx="150120" cy="163080"/>
              </p14:xfrm>
            </p:contentPart>
          </mc:Choice>
          <mc:Fallback>
            <p:pic>
              <p:nvPicPr>
                <p:cNvPr id="135" name="Freihand 134">
                  <a:extLst>
                    <a:ext uri="{FF2B5EF4-FFF2-40B4-BE49-F238E27FC236}">
                      <a16:creationId xmlns:a16="http://schemas.microsoft.com/office/drawing/2014/main" id="{A198EF1E-2A72-4B17-A6D1-870EAD6B5CA9}"/>
                    </a:ext>
                  </a:extLst>
                </p:cNvPr>
                <p:cNvPicPr/>
                <p:nvPr/>
              </p:nvPicPr>
              <p:blipFill>
                <a:blip r:embed="rId98"/>
                <a:stretch>
                  <a:fillRect/>
                </a:stretch>
              </p:blipFill>
              <p:spPr>
                <a:xfrm>
                  <a:off x="7202093" y="439800"/>
                  <a:ext cx="158760" cy="171720"/>
                </a:xfrm>
                <a:prstGeom prst="rect">
                  <a:avLst/>
                </a:prstGeom>
              </p:spPr>
            </p:pic>
          </mc:Fallback>
        </mc:AlternateContent>
        <mc:AlternateContent xmlns:mc="http://schemas.openxmlformats.org/markup-compatibility/2006">
          <mc:Choice xmlns:p14="http://schemas.microsoft.com/office/powerpoint/2010/main" Requires="p14">
            <p:contentPart p14:bwMode="auto" r:id="rId99">
              <p14:nvContentPartPr>
                <p14:cNvPr id="136" name="Freihand 135">
                  <a:extLst>
                    <a:ext uri="{FF2B5EF4-FFF2-40B4-BE49-F238E27FC236}">
                      <a16:creationId xmlns:a16="http://schemas.microsoft.com/office/drawing/2014/main" id="{8AA06A1D-629B-4D69-82EC-0BB1C421A592}"/>
                    </a:ext>
                  </a:extLst>
                </p14:cNvPr>
                <p14:cNvContentPartPr/>
                <p14:nvPr/>
              </p14:nvContentPartPr>
              <p14:xfrm>
                <a:off x="6442493" y="1155120"/>
                <a:ext cx="292680" cy="393480"/>
              </p14:xfrm>
            </p:contentPart>
          </mc:Choice>
          <mc:Fallback>
            <p:pic>
              <p:nvPicPr>
                <p:cNvPr id="136" name="Freihand 135">
                  <a:extLst>
                    <a:ext uri="{FF2B5EF4-FFF2-40B4-BE49-F238E27FC236}">
                      <a16:creationId xmlns:a16="http://schemas.microsoft.com/office/drawing/2014/main" id="{8AA06A1D-629B-4D69-82EC-0BB1C421A592}"/>
                    </a:ext>
                  </a:extLst>
                </p:cNvPr>
                <p:cNvPicPr/>
                <p:nvPr/>
              </p:nvPicPr>
              <p:blipFill>
                <a:blip r:embed="rId100"/>
                <a:stretch>
                  <a:fillRect/>
                </a:stretch>
              </p:blipFill>
              <p:spPr>
                <a:xfrm>
                  <a:off x="6438173" y="1150800"/>
                  <a:ext cx="301320" cy="402120"/>
                </a:xfrm>
                <a:prstGeom prst="rect">
                  <a:avLst/>
                </a:prstGeom>
              </p:spPr>
            </p:pic>
          </mc:Fallback>
        </mc:AlternateContent>
        <mc:AlternateContent xmlns:mc="http://schemas.openxmlformats.org/markup-compatibility/2006">
          <mc:Choice xmlns:p14="http://schemas.microsoft.com/office/powerpoint/2010/main" Requires="p14">
            <p:contentPart p14:bwMode="auto" r:id="rId101">
              <p14:nvContentPartPr>
                <p14:cNvPr id="138" name="Freihand 137">
                  <a:extLst>
                    <a:ext uri="{FF2B5EF4-FFF2-40B4-BE49-F238E27FC236}">
                      <a16:creationId xmlns:a16="http://schemas.microsoft.com/office/drawing/2014/main" id="{3371FA87-B45E-4F91-BF79-9FDA57C986D4}"/>
                    </a:ext>
                  </a:extLst>
                </p14:cNvPr>
                <p14:cNvContentPartPr/>
                <p14:nvPr/>
              </p14:nvContentPartPr>
              <p14:xfrm>
                <a:off x="6620333" y="1236480"/>
                <a:ext cx="465480" cy="139680"/>
              </p14:xfrm>
            </p:contentPart>
          </mc:Choice>
          <mc:Fallback>
            <p:pic>
              <p:nvPicPr>
                <p:cNvPr id="138" name="Freihand 137">
                  <a:extLst>
                    <a:ext uri="{FF2B5EF4-FFF2-40B4-BE49-F238E27FC236}">
                      <a16:creationId xmlns:a16="http://schemas.microsoft.com/office/drawing/2014/main" id="{3371FA87-B45E-4F91-BF79-9FDA57C986D4}"/>
                    </a:ext>
                  </a:extLst>
                </p:cNvPr>
                <p:cNvPicPr/>
                <p:nvPr/>
              </p:nvPicPr>
              <p:blipFill>
                <a:blip r:embed="rId102"/>
                <a:stretch>
                  <a:fillRect/>
                </a:stretch>
              </p:blipFill>
              <p:spPr>
                <a:xfrm>
                  <a:off x="6616013" y="1232160"/>
                  <a:ext cx="474120" cy="148320"/>
                </a:xfrm>
                <a:prstGeom prst="rect">
                  <a:avLst/>
                </a:prstGeom>
              </p:spPr>
            </p:pic>
          </mc:Fallback>
        </mc:AlternateContent>
        <mc:AlternateContent xmlns:mc="http://schemas.openxmlformats.org/markup-compatibility/2006">
          <mc:Choice xmlns:p14="http://schemas.microsoft.com/office/powerpoint/2010/main" Requires="p14">
            <p:contentPart p14:bwMode="auto" r:id="rId103">
              <p14:nvContentPartPr>
                <p14:cNvPr id="139" name="Freihand 138">
                  <a:extLst>
                    <a:ext uri="{FF2B5EF4-FFF2-40B4-BE49-F238E27FC236}">
                      <a16:creationId xmlns:a16="http://schemas.microsoft.com/office/drawing/2014/main" id="{1BD832CD-BEEA-4E54-AAAA-C037C1C72E9C}"/>
                    </a:ext>
                  </a:extLst>
                </p14:cNvPr>
                <p14:cNvContentPartPr/>
                <p14:nvPr/>
              </p14:nvContentPartPr>
              <p14:xfrm>
                <a:off x="6618533" y="1228560"/>
                <a:ext cx="263880" cy="157320"/>
              </p14:xfrm>
            </p:contentPart>
          </mc:Choice>
          <mc:Fallback>
            <p:pic>
              <p:nvPicPr>
                <p:cNvPr id="139" name="Freihand 138">
                  <a:extLst>
                    <a:ext uri="{FF2B5EF4-FFF2-40B4-BE49-F238E27FC236}">
                      <a16:creationId xmlns:a16="http://schemas.microsoft.com/office/drawing/2014/main" id="{1BD832CD-BEEA-4E54-AAAA-C037C1C72E9C}"/>
                    </a:ext>
                  </a:extLst>
                </p:cNvPr>
                <p:cNvPicPr/>
                <p:nvPr/>
              </p:nvPicPr>
              <p:blipFill>
                <a:blip r:embed="rId104"/>
                <a:stretch>
                  <a:fillRect/>
                </a:stretch>
              </p:blipFill>
              <p:spPr>
                <a:xfrm>
                  <a:off x="6614213" y="1224240"/>
                  <a:ext cx="272520" cy="165960"/>
                </a:xfrm>
                <a:prstGeom prst="rect">
                  <a:avLst/>
                </a:prstGeom>
              </p:spPr>
            </p:pic>
          </mc:Fallback>
        </mc:AlternateContent>
        <mc:AlternateContent xmlns:mc="http://schemas.openxmlformats.org/markup-compatibility/2006">
          <mc:Choice xmlns:p14="http://schemas.microsoft.com/office/powerpoint/2010/main" Requires="p14">
            <p:contentPart p14:bwMode="auto" r:id="rId105">
              <p14:nvContentPartPr>
                <p14:cNvPr id="140" name="Freihand 139">
                  <a:extLst>
                    <a:ext uri="{FF2B5EF4-FFF2-40B4-BE49-F238E27FC236}">
                      <a16:creationId xmlns:a16="http://schemas.microsoft.com/office/drawing/2014/main" id="{E020A564-57DD-4AA7-AA23-2C9911A35F0B}"/>
                    </a:ext>
                  </a:extLst>
                </p14:cNvPr>
                <p14:cNvContentPartPr/>
                <p14:nvPr/>
              </p14:nvContentPartPr>
              <p14:xfrm>
                <a:off x="7158173" y="1101120"/>
                <a:ext cx="127080" cy="132120"/>
              </p14:xfrm>
            </p:contentPart>
          </mc:Choice>
          <mc:Fallback>
            <p:pic>
              <p:nvPicPr>
                <p:cNvPr id="140" name="Freihand 139">
                  <a:extLst>
                    <a:ext uri="{FF2B5EF4-FFF2-40B4-BE49-F238E27FC236}">
                      <a16:creationId xmlns:a16="http://schemas.microsoft.com/office/drawing/2014/main" id="{E020A564-57DD-4AA7-AA23-2C9911A35F0B}"/>
                    </a:ext>
                  </a:extLst>
                </p:cNvPr>
                <p:cNvPicPr/>
                <p:nvPr/>
              </p:nvPicPr>
              <p:blipFill>
                <a:blip r:embed="rId106"/>
                <a:stretch>
                  <a:fillRect/>
                </a:stretch>
              </p:blipFill>
              <p:spPr>
                <a:xfrm>
                  <a:off x="7153853" y="1096800"/>
                  <a:ext cx="135720" cy="140760"/>
                </a:xfrm>
                <a:prstGeom prst="rect">
                  <a:avLst/>
                </a:prstGeom>
              </p:spPr>
            </p:pic>
          </mc:Fallback>
        </mc:AlternateContent>
        <mc:AlternateContent xmlns:mc="http://schemas.openxmlformats.org/markup-compatibility/2006">
          <mc:Choice xmlns:p14="http://schemas.microsoft.com/office/powerpoint/2010/main" Requires="p14">
            <p:contentPart p14:bwMode="auto" r:id="rId107">
              <p14:nvContentPartPr>
                <p14:cNvPr id="141" name="Freihand 140">
                  <a:extLst>
                    <a:ext uri="{FF2B5EF4-FFF2-40B4-BE49-F238E27FC236}">
                      <a16:creationId xmlns:a16="http://schemas.microsoft.com/office/drawing/2014/main" id="{E3056E7F-23AE-42B2-9DFE-A52E4E5DFB91}"/>
                    </a:ext>
                  </a:extLst>
                </p14:cNvPr>
                <p14:cNvContentPartPr/>
                <p14:nvPr/>
              </p14:nvContentPartPr>
              <p14:xfrm>
                <a:off x="7325213" y="945240"/>
                <a:ext cx="248040" cy="214920"/>
              </p14:xfrm>
            </p:contentPart>
          </mc:Choice>
          <mc:Fallback>
            <p:pic>
              <p:nvPicPr>
                <p:cNvPr id="141" name="Freihand 140">
                  <a:extLst>
                    <a:ext uri="{FF2B5EF4-FFF2-40B4-BE49-F238E27FC236}">
                      <a16:creationId xmlns:a16="http://schemas.microsoft.com/office/drawing/2014/main" id="{E3056E7F-23AE-42B2-9DFE-A52E4E5DFB91}"/>
                    </a:ext>
                  </a:extLst>
                </p:cNvPr>
                <p:cNvPicPr/>
                <p:nvPr/>
              </p:nvPicPr>
              <p:blipFill>
                <a:blip r:embed="rId108"/>
                <a:stretch>
                  <a:fillRect/>
                </a:stretch>
              </p:blipFill>
              <p:spPr>
                <a:xfrm>
                  <a:off x="7320893" y="940920"/>
                  <a:ext cx="256680" cy="223560"/>
                </a:xfrm>
                <a:prstGeom prst="rect">
                  <a:avLst/>
                </a:prstGeom>
              </p:spPr>
            </p:pic>
          </mc:Fallback>
        </mc:AlternateContent>
        <mc:AlternateContent xmlns:mc="http://schemas.openxmlformats.org/markup-compatibility/2006">
          <mc:Choice xmlns:p14="http://schemas.microsoft.com/office/powerpoint/2010/main" Requires="p14">
            <p:contentPart p14:bwMode="auto" r:id="rId109">
              <p14:nvContentPartPr>
                <p14:cNvPr id="142" name="Freihand 141">
                  <a:extLst>
                    <a:ext uri="{FF2B5EF4-FFF2-40B4-BE49-F238E27FC236}">
                      <a16:creationId xmlns:a16="http://schemas.microsoft.com/office/drawing/2014/main" id="{BAC3F2D8-584B-441A-9FCC-EB5FFB95C371}"/>
                    </a:ext>
                  </a:extLst>
                </p14:cNvPr>
                <p14:cNvContentPartPr/>
                <p14:nvPr/>
              </p14:nvContentPartPr>
              <p14:xfrm>
                <a:off x="7449413" y="921840"/>
                <a:ext cx="18360" cy="6840"/>
              </p14:xfrm>
            </p:contentPart>
          </mc:Choice>
          <mc:Fallback>
            <p:pic>
              <p:nvPicPr>
                <p:cNvPr id="142" name="Freihand 141">
                  <a:extLst>
                    <a:ext uri="{FF2B5EF4-FFF2-40B4-BE49-F238E27FC236}">
                      <a16:creationId xmlns:a16="http://schemas.microsoft.com/office/drawing/2014/main" id="{BAC3F2D8-584B-441A-9FCC-EB5FFB95C371}"/>
                    </a:ext>
                  </a:extLst>
                </p:cNvPr>
                <p:cNvPicPr/>
                <p:nvPr/>
              </p:nvPicPr>
              <p:blipFill>
                <a:blip r:embed="rId110"/>
                <a:stretch>
                  <a:fillRect/>
                </a:stretch>
              </p:blipFill>
              <p:spPr>
                <a:xfrm>
                  <a:off x="7445093" y="917520"/>
                  <a:ext cx="27000" cy="15480"/>
                </a:xfrm>
                <a:prstGeom prst="rect">
                  <a:avLst/>
                </a:prstGeom>
              </p:spPr>
            </p:pic>
          </mc:Fallback>
        </mc:AlternateContent>
        <mc:AlternateContent xmlns:mc="http://schemas.openxmlformats.org/markup-compatibility/2006">
          <mc:Choice xmlns:p14="http://schemas.microsoft.com/office/powerpoint/2010/main" Requires="p14">
            <p:contentPart p14:bwMode="auto" r:id="rId111">
              <p14:nvContentPartPr>
                <p14:cNvPr id="143" name="Freihand 142">
                  <a:extLst>
                    <a:ext uri="{FF2B5EF4-FFF2-40B4-BE49-F238E27FC236}">
                      <a16:creationId xmlns:a16="http://schemas.microsoft.com/office/drawing/2014/main" id="{743C3E35-4A07-4C13-A6AA-A77C6BF1F809}"/>
                    </a:ext>
                  </a:extLst>
                </p14:cNvPr>
                <p14:cNvContentPartPr/>
                <p14:nvPr/>
              </p14:nvContentPartPr>
              <p14:xfrm>
                <a:off x="7684133" y="864240"/>
                <a:ext cx="68760" cy="209160"/>
              </p14:xfrm>
            </p:contentPart>
          </mc:Choice>
          <mc:Fallback>
            <p:pic>
              <p:nvPicPr>
                <p:cNvPr id="143" name="Freihand 142">
                  <a:extLst>
                    <a:ext uri="{FF2B5EF4-FFF2-40B4-BE49-F238E27FC236}">
                      <a16:creationId xmlns:a16="http://schemas.microsoft.com/office/drawing/2014/main" id="{743C3E35-4A07-4C13-A6AA-A77C6BF1F809}"/>
                    </a:ext>
                  </a:extLst>
                </p:cNvPr>
                <p:cNvPicPr/>
                <p:nvPr/>
              </p:nvPicPr>
              <p:blipFill>
                <a:blip r:embed="rId112"/>
                <a:stretch>
                  <a:fillRect/>
                </a:stretch>
              </p:blipFill>
              <p:spPr>
                <a:xfrm>
                  <a:off x="7679813" y="859920"/>
                  <a:ext cx="77400" cy="217800"/>
                </a:xfrm>
                <a:prstGeom prst="rect">
                  <a:avLst/>
                </a:prstGeom>
              </p:spPr>
            </p:pic>
          </mc:Fallback>
        </mc:AlternateContent>
        <mc:AlternateContent xmlns:mc="http://schemas.openxmlformats.org/markup-compatibility/2006">
          <mc:Choice xmlns:p14="http://schemas.microsoft.com/office/powerpoint/2010/main" Requires="p14">
            <p:contentPart p14:bwMode="auto" r:id="rId113">
              <p14:nvContentPartPr>
                <p14:cNvPr id="144" name="Freihand 143">
                  <a:extLst>
                    <a:ext uri="{FF2B5EF4-FFF2-40B4-BE49-F238E27FC236}">
                      <a16:creationId xmlns:a16="http://schemas.microsoft.com/office/drawing/2014/main" id="{2EAC6011-7091-48BB-97ED-CFD196CD240E}"/>
                    </a:ext>
                  </a:extLst>
                </p14:cNvPr>
                <p14:cNvContentPartPr/>
                <p14:nvPr/>
              </p14:nvContentPartPr>
              <p14:xfrm>
                <a:off x="7767293" y="938040"/>
                <a:ext cx="597600" cy="184680"/>
              </p14:xfrm>
            </p:contentPart>
          </mc:Choice>
          <mc:Fallback>
            <p:pic>
              <p:nvPicPr>
                <p:cNvPr id="144" name="Freihand 143">
                  <a:extLst>
                    <a:ext uri="{FF2B5EF4-FFF2-40B4-BE49-F238E27FC236}">
                      <a16:creationId xmlns:a16="http://schemas.microsoft.com/office/drawing/2014/main" id="{2EAC6011-7091-48BB-97ED-CFD196CD240E}"/>
                    </a:ext>
                  </a:extLst>
                </p:cNvPr>
                <p:cNvPicPr/>
                <p:nvPr/>
              </p:nvPicPr>
              <p:blipFill>
                <a:blip r:embed="rId114"/>
                <a:stretch>
                  <a:fillRect/>
                </a:stretch>
              </p:blipFill>
              <p:spPr>
                <a:xfrm>
                  <a:off x="7762973" y="933720"/>
                  <a:ext cx="606240" cy="193320"/>
                </a:xfrm>
                <a:prstGeom prst="rect">
                  <a:avLst/>
                </a:prstGeom>
              </p:spPr>
            </p:pic>
          </mc:Fallback>
        </mc:AlternateContent>
        <mc:AlternateContent xmlns:mc="http://schemas.openxmlformats.org/markup-compatibility/2006">
          <mc:Choice xmlns:p14="http://schemas.microsoft.com/office/powerpoint/2010/main" Requires="p14">
            <p:contentPart p14:bwMode="auto" r:id="rId115">
              <p14:nvContentPartPr>
                <p14:cNvPr id="145" name="Freihand 144">
                  <a:extLst>
                    <a:ext uri="{FF2B5EF4-FFF2-40B4-BE49-F238E27FC236}">
                      <a16:creationId xmlns:a16="http://schemas.microsoft.com/office/drawing/2014/main" id="{11998CE4-0187-41D6-A89A-68151BF6E559}"/>
                    </a:ext>
                  </a:extLst>
                </p14:cNvPr>
                <p14:cNvContentPartPr/>
                <p14:nvPr/>
              </p14:nvContentPartPr>
              <p14:xfrm>
                <a:off x="8492693" y="797640"/>
                <a:ext cx="389880" cy="138600"/>
              </p14:xfrm>
            </p:contentPart>
          </mc:Choice>
          <mc:Fallback>
            <p:pic>
              <p:nvPicPr>
                <p:cNvPr id="145" name="Freihand 144">
                  <a:extLst>
                    <a:ext uri="{FF2B5EF4-FFF2-40B4-BE49-F238E27FC236}">
                      <a16:creationId xmlns:a16="http://schemas.microsoft.com/office/drawing/2014/main" id="{11998CE4-0187-41D6-A89A-68151BF6E559}"/>
                    </a:ext>
                  </a:extLst>
                </p:cNvPr>
                <p:cNvPicPr/>
                <p:nvPr/>
              </p:nvPicPr>
              <p:blipFill>
                <a:blip r:embed="rId116"/>
                <a:stretch>
                  <a:fillRect/>
                </a:stretch>
              </p:blipFill>
              <p:spPr>
                <a:xfrm>
                  <a:off x="8488373" y="793320"/>
                  <a:ext cx="398520" cy="147240"/>
                </a:xfrm>
                <a:prstGeom prst="rect">
                  <a:avLst/>
                </a:prstGeom>
              </p:spPr>
            </p:pic>
          </mc:Fallback>
        </mc:AlternateContent>
        <mc:AlternateContent xmlns:mc="http://schemas.openxmlformats.org/markup-compatibility/2006">
          <mc:Choice xmlns:p14="http://schemas.microsoft.com/office/powerpoint/2010/main" Requires="p14">
            <p:contentPart p14:bwMode="auto" r:id="rId117">
              <p14:nvContentPartPr>
                <p14:cNvPr id="146" name="Freihand 145">
                  <a:extLst>
                    <a:ext uri="{FF2B5EF4-FFF2-40B4-BE49-F238E27FC236}">
                      <a16:creationId xmlns:a16="http://schemas.microsoft.com/office/drawing/2014/main" id="{CDCF2379-AD6E-47A1-8E7B-69501A1C1CF8}"/>
                    </a:ext>
                  </a:extLst>
                </p14:cNvPr>
                <p14:cNvContentPartPr/>
                <p14:nvPr/>
              </p14:nvContentPartPr>
              <p14:xfrm>
                <a:off x="8816333" y="736800"/>
                <a:ext cx="19800" cy="11880"/>
              </p14:xfrm>
            </p:contentPart>
          </mc:Choice>
          <mc:Fallback>
            <p:pic>
              <p:nvPicPr>
                <p:cNvPr id="146" name="Freihand 145">
                  <a:extLst>
                    <a:ext uri="{FF2B5EF4-FFF2-40B4-BE49-F238E27FC236}">
                      <a16:creationId xmlns:a16="http://schemas.microsoft.com/office/drawing/2014/main" id="{CDCF2379-AD6E-47A1-8E7B-69501A1C1CF8}"/>
                    </a:ext>
                  </a:extLst>
                </p:cNvPr>
                <p:cNvPicPr/>
                <p:nvPr/>
              </p:nvPicPr>
              <p:blipFill>
                <a:blip r:embed="rId118"/>
                <a:stretch>
                  <a:fillRect/>
                </a:stretch>
              </p:blipFill>
              <p:spPr>
                <a:xfrm>
                  <a:off x="8812013" y="732480"/>
                  <a:ext cx="28440" cy="20520"/>
                </a:xfrm>
                <a:prstGeom prst="rect">
                  <a:avLst/>
                </a:prstGeom>
              </p:spPr>
            </p:pic>
          </mc:Fallback>
        </mc:AlternateContent>
        <mc:AlternateContent xmlns:mc="http://schemas.openxmlformats.org/markup-compatibility/2006">
          <mc:Choice xmlns:p14="http://schemas.microsoft.com/office/powerpoint/2010/main" Requires="p14">
            <p:contentPart p14:bwMode="auto" r:id="rId119">
              <p14:nvContentPartPr>
                <p14:cNvPr id="147" name="Freihand 146">
                  <a:extLst>
                    <a:ext uri="{FF2B5EF4-FFF2-40B4-BE49-F238E27FC236}">
                      <a16:creationId xmlns:a16="http://schemas.microsoft.com/office/drawing/2014/main" id="{CBB701B4-584F-43AD-B3F7-6BB02603D9D1}"/>
                    </a:ext>
                  </a:extLst>
                </p14:cNvPr>
                <p14:cNvContentPartPr/>
                <p14:nvPr/>
              </p14:nvContentPartPr>
              <p14:xfrm>
                <a:off x="8908493" y="724920"/>
                <a:ext cx="341280" cy="141480"/>
              </p14:xfrm>
            </p:contentPart>
          </mc:Choice>
          <mc:Fallback>
            <p:pic>
              <p:nvPicPr>
                <p:cNvPr id="147" name="Freihand 146">
                  <a:extLst>
                    <a:ext uri="{FF2B5EF4-FFF2-40B4-BE49-F238E27FC236}">
                      <a16:creationId xmlns:a16="http://schemas.microsoft.com/office/drawing/2014/main" id="{CBB701B4-584F-43AD-B3F7-6BB02603D9D1}"/>
                    </a:ext>
                  </a:extLst>
                </p:cNvPr>
                <p:cNvPicPr/>
                <p:nvPr/>
              </p:nvPicPr>
              <p:blipFill>
                <a:blip r:embed="rId120"/>
                <a:stretch>
                  <a:fillRect/>
                </a:stretch>
              </p:blipFill>
              <p:spPr>
                <a:xfrm>
                  <a:off x="8904173" y="720600"/>
                  <a:ext cx="349920" cy="150120"/>
                </a:xfrm>
                <a:prstGeom prst="rect">
                  <a:avLst/>
                </a:prstGeom>
              </p:spPr>
            </p:pic>
          </mc:Fallback>
        </mc:AlternateContent>
        <mc:AlternateContent xmlns:mc="http://schemas.openxmlformats.org/markup-compatibility/2006">
          <mc:Choice xmlns:p14="http://schemas.microsoft.com/office/powerpoint/2010/main" Requires="p14">
            <p:contentPart p14:bwMode="auto" r:id="rId121">
              <p14:nvContentPartPr>
                <p14:cNvPr id="148" name="Freihand 147">
                  <a:extLst>
                    <a:ext uri="{FF2B5EF4-FFF2-40B4-BE49-F238E27FC236}">
                      <a16:creationId xmlns:a16="http://schemas.microsoft.com/office/drawing/2014/main" id="{CF6C8269-4CE3-4B28-A98B-4FD54243DF9A}"/>
                    </a:ext>
                  </a:extLst>
                </p14:cNvPr>
                <p14:cNvContentPartPr/>
                <p14:nvPr/>
              </p14:nvContentPartPr>
              <p14:xfrm>
                <a:off x="9384053" y="696120"/>
                <a:ext cx="406800" cy="116640"/>
              </p14:xfrm>
            </p:contentPart>
          </mc:Choice>
          <mc:Fallback>
            <p:pic>
              <p:nvPicPr>
                <p:cNvPr id="148" name="Freihand 147">
                  <a:extLst>
                    <a:ext uri="{FF2B5EF4-FFF2-40B4-BE49-F238E27FC236}">
                      <a16:creationId xmlns:a16="http://schemas.microsoft.com/office/drawing/2014/main" id="{CF6C8269-4CE3-4B28-A98B-4FD54243DF9A}"/>
                    </a:ext>
                  </a:extLst>
                </p:cNvPr>
                <p:cNvPicPr/>
                <p:nvPr/>
              </p:nvPicPr>
              <p:blipFill>
                <a:blip r:embed="rId122"/>
                <a:stretch>
                  <a:fillRect/>
                </a:stretch>
              </p:blipFill>
              <p:spPr>
                <a:xfrm>
                  <a:off x="9379733" y="691800"/>
                  <a:ext cx="415440" cy="125280"/>
                </a:xfrm>
                <a:prstGeom prst="rect">
                  <a:avLst/>
                </a:prstGeom>
              </p:spPr>
            </p:pic>
          </mc:Fallback>
        </mc:AlternateContent>
        <mc:AlternateContent xmlns:mc="http://schemas.openxmlformats.org/markup-compatibility/2006">
          <mc:Choice xmlns:p14="http://schemas.microsoft.com/office/powerpoint/2010/main" Requires="p14">
            <p:contentPart p14:bwMode="auto" r:id="rId123">
              <p14:nvContentPartPr>
                <p14:cNvPr id="149" name="Freihand 148">
                  <a:extLst>
                    <a:ext uri="{FF2B5EF4-FFF2-40B4-BE49-F238E27FC236}">
                      <a16:creationId xmlns:a16="http://schemas.microsoft.com/office/drawing/2014/main" id="{E7678489-1B47-4A26-B7F7-168FD971147D}"/>
                    </a:ext>
                  </a:extLst>
                </p14:cNvPr>
                <p14:cNvContentPartPr/>
                <p14:nvPr/>
              </p14:nvContentPartPr>
              <p14:xfrm>
                <a:off x="9774293" y="644280"/>
                <a:ext cx="71640" cy="8280"/>
              </p14:xfrm>
            </p:contentPart>
          </mc:Choice>
          <mc:Fallback>
            <p:pic>
              <p:nvPicPr>
                <p:cNvPr id="149" name="Freihand 148">
                  <a:extLst>
                    <a:ext uri="{FF2B5EF4-FFF2-40B4-BE49-F238E27FC236}">
                      <a16:creationId xmlns:a16="http://schemas.microsoft.com/office/drawing/2014/main" id="{E7678489-1B47-4A26-B7F7-168FD971147D}"/>
                    </a:ext>
                  </a:extLst>
                </p:cNvPr>
                <p:cNvPicPr/>
                <p:nvPr/>
              </p:nvPicPr>
              <p:blipFill>
                <a:blip r:embed="rId124"/>
                <a:stretch>
                  <a:fillRect/>
                </a:stretch>
              </p:blipFill>
              <p:spPr>
                <a:xfrm>
                  <a:off x="9769973" y="639960"/>
                  <a:ext cx="80280" cy="16920"/>
                </a:xfrm>
                <a:prstGeom prst="rect">
                  <a:avLst/>
                </a:prstGeom>
              </p:spPr>
            </p:pic>
          </mc:Fallback>
        </mc:AlternateContent>
        <mc:AlternateContent xmlns:mc="http://schemas.openxmlformats.org/markup-compatibility/2006">
          <mc:Choice xmlns:p14="http://schemas.microsoft.com/office/powerpoint/2010/main" Requires="p14">
            <p:contentPart p14:bwMode="auto" r:id="rId125">
              <p14:nvContentPartPr>
                <p14:cNvPr id="150" name="Freihand 149">
                  <a:extLst>
                    <a:ext uri="{FF2B5EF4-FFF2-40B4-BE49-F238E27FC236}">
                      <a16:creationId xmlns:a16="http://schemas.microsoft.com/office/drawing/2014/main" id="{E034C568-2FA9-4297-91CF-A88AC5F2D90C}"/>
                    </a:ext>
                  </a:extLst>
                </p14:cNvPr>
                <p14:cNvContentPartPr/>
                <p14:nvPr/>
              </p14:nvContentPartPr>
              <p14:xfrm>
                <a:off x="9935573" y="616200"/>
                <a:ext cx="80280" cy="136440"/>
              </p14:xfrm>
            </p:contentPart>
          </mc:Choice>
          <mc:Fallback>
            <p:pic>
              <p:nvPicPr>
                <p:cNvPr id="150" name="Freihand 149">
                  <a:extLst>
                    <a:ext uri="{FF2B5EF4-FFF2-40B4-BE49-F238E27FC236}">
                      <a16:creationId xmlns:a16="http://schemas.microsoft.com/office/drawing/2014/main" id="{E034C568-2FA9-4297-91CF-A88AC5F2D90C}"/>
                    </a:ext>
                  </a:extLst>
                </p:cNvPr>
                <p:cNvPicPr/>
                <p:nvPr/>
              </p:nvPicPr>
              <p:blipFill>
                <a:blip r:embed="rId126"/>
                <a:stretch>
                  <a:fillRect/>
                </a:stretch>
              </p:blipFill>
              <p:spPr>
                <a:xfrm>
                  <a:off x="9931253" y="611880"/>
                  <a:ext cx="88920" cy="145080"/>
                </a:xfrm>
                <a:prstGeom prst="rect">
                  <a:avLst/>
                </a:prstGeom>
              </p:spPr>
            </p:pic>
          </mc:Fallback>
        </mc:AlternateContent>
        <mc:AlternateContent xmlns:mc="http://schemas.openxmlformats.org/markup-compatibility/2006">
          <mc:Choice xmlns:p14="http://schemas.microsoft.com/office/powerpoint/2010/main" Requires="p14">
            <p:contentPart p14:bwMode="auto" r:id="rId127">
              <p14:nvContentPartPr>
                <p14:cNvPr id="151" name="Freihand 150">
                  <a:extLst>
                    <a:ext uri="{FF2B5EF4-FFF2-40B4-BE49-F238E27FC236}">
                      <a16:creationId xmlns:a16="http://schemas.microsoft.com/office/drawing/2014/main" id="{0DFE48F8-C678-43E8-953E-8F49C9F2A161}"/>
                    </a:ext>
                  </a:extLst>
                </p14:cNvPr>
                <p14:cNvContentPartPr/>
                <p14:nvPr/>
              </p14:nvContentPartPr>
              <p14:xfrm>
                <a:off x="9970493" y="600000"/>
                <a:ext cx="348840" cy="197640"/>
              </p14:xfrm>
            </p:contentPart>
          </mc:Choice>
          <mc:Fallback>
            <p:pic>
              <p:nvPicPr>
                <p:cNvPr id="151" name="Freihand 150">
                  <a:extLst>
                    <a:ext uri="{FF2B5EF4-FFF2-40B4-BE49-F238E27FC236}">
                      <a16:creationId xmlns:a16="http://schemas.microsoft.com/office/drawing/2014/main" id="{0DFE48F8-C678-43E8-953E-8F49C9F2A161}"/>
                    </a:ext>
                  </a:extLst>
                </p:cNvPr>
                <p:cNvPicPr/>
                <p:nvPr/>
              </p:nvPicPr>
              <p:blipFill>
                <a:blip r:embed="rId128"/>
                <a:stretch>
                  <a:fillRect/>
                </a:stretch>
              </p:blipFill>
              <p:spPr>
                <a:xfrm>
                  <a:off x="9966173" y="595680"/>
                  <a:ext cx="357480" cy="206280"/>
                </a:xfrm>
                <a:prstGeom prst="rect">
                  <a:avLst/>
                </a:prstGeom>
              </p:spPr>
            </p:pic>
          </mc:Fallback>
        </mc:AlternateContent>
        <mc:AlternateContent xmlns:mc="http://schemas.openxmlformats.org/markup-compatibility/2006">
          <mc:Choice xmlns:p14="http://schemas.microsoft.com/office/powerpoint/2010/main" Requires="p14">
            <p:contentPart p14:bwMode="auto" r:id="rId129">
              <p14:nvContentPartPr>
                <p14:cNvPr id="152" name="Freihand 151">
                  <a:extLst>
                    <a:ext uri="{FF2B5EF4-FFF2-40B4-BE49-F238E27FC236}">
                      <a16:creationId xmlns:a16="http://schemas.microsoft.com/office/drawing/2014/main" id="{5EFD8C92-B7FB-4218-9685-08C75E8BEC7B}"/>
                    </a:ext>
                  </a:extLst>
                </p14:cNvPr>
                <p14:cNvContentPartPr/>
                <p14:nvPr/>
              </p14:nvContentPartPr>
              <p14:xfrm>
                <a:off x="10331933" y="558240"/>
                <a:ext cx="217440" cy="159120"/>
              </p14:xfrm>
            </p:contentPart>
          </mc:Choice>
          <mc:Fallback>
            <p:pic>
              <p:nvPicPr>
                <p:cNvPr id="152" name="Freihand 151">
                  <a:extLst>
                    <a:ext uri="{FF2B5EF4-FFF2-40B4-BE49-F238E27FC236}">
                      <a16:creationId xmlns:a16="http://schemas.microsoft.com/office/drawing/2014/main" id="{5EFD8C92-B7FB-4218-9685-08C75E8BEC7B}"/>
                    </a:ext>
                  </a:extLst>
                </p:cNvPr>
                <p:cNvPicPr/>
                <p:nvPr/>
              </p:nvPicPr>
              <p:blipFill>
                <a:blip r:embed="rId130"/>
                <a:stretch>
                  <a:fillRect/>
                </a:stretch>
              </p:blipFill>
              <p:spPr>
                <a:xfrm>
                  <a:off x="10327613" y="553920"/>
                  <a:ext cx="226080" cy="167760"/>
                </a:xfrm>
                <a:prstGeom prst="rect">
                  <a:avLst/>
                </a:prstGeom>
              </p:spPr>
            </p:pic>
          </mc:Fallback>
        </mc:AlternateContent>
        <mc:AlternateContent xmlns:mc="http://schemas.openxmlformats.org/markup-compatibility/2006">
          <mc:Choice xmlns:p14="http://schemas.microsoft.com/office/powerpoint/2010/main" Requires="p14">
            <p:contentPart p14:bwMode="auto" r:id="rId131">
              <p14:nvContentPartPr>
                <p14:cNvPr id="153" name="Freihand 152">
                  <a:extLst>
                    <a:ext uri="{FF2B5EF4-FFF2-40B4-BE49-F238E27FC236}">
                      <a16:creationId xmlns:a16="http://schemas.microsoft.com/office/drawing/2014/main" id="{700D4C7A-D0B1-4C4B-973A-A282FB9006E3}"/>
                    </a:ext>
                  </a:extLst>
                </p14:cNvPr>
                <p14:cNvContentPartPr/>
                <p14:nvPr/>
              </p14:nvContentPartPr>
              <p14:xfrm>
                <a:off x="10536053" y="543840"/>
                <a:ext cx="55080" cy="47160"/>
              </p14:xfrm>
            </p:contentPart>
          </mc:Choice>
          <mc:Fallback>
            <p:pic>
              <p:nvPicPr>
                <p:cNvPr id="153" name="Freihand 152">
                  <a:extLst>
                    <a:ext uri="{FF2B5EF4-FFF2-40B4-BE49-F238E27FC236}">
                      <a16:creationId xmlns:a16="http://schemas.microsoft.com/office/drawing/2014/main" id="{700D4C7A-D0B1-4C4B-973A-A282FB9006E3}"/>
                    </a:ext>
                  </a:extLst>
                </p:cNvPr>
                <p:cNvPicPr/>
                <p:nvPr/>
              </p:nvPicPr>
              <p:blipFill>
                <a:blip r:embed="rId132"/>
                <a:stretch>
                  <a:fillRect/>
                </a:stretch>
              </p:blipFill>
              <p:spPr>
                <a:xfrm>
                  <a:off x="10531733" y="539520"/>
                  <a:ext cx="63720" cy="55800"/>
                </a:xfrm>
                <a:prstGeom prst="rect">
                  <a:avLst/>
                </a:prstGeom>
              </p:spPr>
            </p:pic>
          </mc:Fallback>
        </mc:AlternateContent>
        <mc:AlternateContent xmlns:mc="http://schemas.openxmlformats.org/markup-compatibility/2006">
          <mc:Choice xmlns:p14="http://schemas.microsoft.com/office/powerpoint/2010/main" Requires="p14">
            <p:contentPart p14:bwMode="auto" r:id="rId133">
              <p14:nvContentPartPr>
                <p14:cNvPr id="154" name="Freihand 153">
                  <a:extLst>
                    <a:ext uri="{FF2B5EF4-FFF2-40B4-BE49-F238E27FC236}">
                      <a16:creationId xmlns:a16="http://schemas.microsoft.com/office/drawing/2014/main" id="{4C10FDF3-911C-4CA3-9991-006F1BAFA178}"/>
                    </a:ext>
                  </a:extLst>
                </p14:cNvPr>
                <p14:cNvContentPartPr/>
                <p14:nvPr/>
              </p14:nvContentPartPr>
              <p14:xfrm>
                <a:off x="10560173" y="399120"/>
                <a:ext cx="197280" cy="421200"/>
              </p14:xfrm>
            </p:contentPart>
          </mc:Choice>
          <mc:Fallback>
            <p:pic>
              <p:nvPicPr>
                <p:cNvPr id="154" name="Freihand 153">
                  <a:extLst>
                    <a:ext uri="{FF2B5EF4-FFF2-40B4-BE49-F238E27FC236}">
                      <a16:creationId xmlns:a16="http://schemas.microsoft.com/office/drawing/2014/main" id="{4C10FDF3-911C-4CA3-9991-006F1BAFA178}"/>
                    </a:ext>
                  </a:extLst>
                </p:cNvPr>
                <p:cNvPicPr/>
                <p:nvPr/>
              </p:nvPicPr>
              <p:blipFill>
                <a:blip r:embed="rId134"/>
                <a:stretch>
                  <a:fillRect/>
                </a:stretch>
              </p:blipFill>
              <p:spPr>
                <a:xfrm>
                  <a:off x="10555853" y="394800"/>
                  <a:ext cx="205920" cy="429840"/>
                </a:xfrm>
                <a:prstGeom prst="rect">
                  <a:avLst/>
                </a:prstGeom>
              </p:spPr>
            </p:pic>
          </mc:Fallback>
        </mc:AlternateContent>
        <mc:AlternateContent xmlns:mc="http://schemas.openxmlformats.org/markup-compatibility/2006">
          <mc:Choice xmlns:p14="http://schemas.microsoft.com/office/powerpoint/2010/main" Requires="p14">
            <p:contentPart p14:bwMode="auto" r:id="rId135">
              <p14:nvContentPartPr>
                <p14:cNvPr id="155" name="Freihand 154">
                  <a:extLst>
                    <a:ext uri="{FF2B5EF4-FFF2-40B4-BE49-F238E27FC236}">
                      <a16:creationId xmlns:a16="http://schemas.microsoft.com/office/drawing/2014/main" id="{DA57CC06-3C98-4898-8F6E-07107B24F156}"/>
                    </a:ext>
                  </a:extLst>
                </p14:cNvPr>
                <p14:cNvContentPartPr/>
                <p14:nvPr/>
              </p14:nvContentPartPr>
              <p14:xfrm>
                <a:off x="10766813" y="627720"/>
                <a:ext cx="10440" cy="17640"/>
              </p14:xfrm>
            </p:contentPart>
          </mc:Choice>
          <mc:Fallback>
            <p:pic>
              <p:nvPicPr>
                <p:cNvPr id="155" name="Freihand 154">
                  <a:extLst>
                    <a:ext uri="{FF2B5EF4-FFF2-40B4-BE49-F238E27FC236}">
                      <a16:creationId xmlns:a16="http://schemas.microsoft.com/office/drawing/2014/main" id="{DA57CC06-3C98-4898-8F6E-07107B24F156}"/>
                    </a:ext>
                  </a:extLst>
                </p:cNvPr>
                <p:cNvPicPr/>
                <p:nvPr/>
              </p:nvPicPr>
              <p:blipFill>
                <a:blip r:embed="rId136"/>
                <a:stretch>
                  <a:fillRect/>
                </a:stretch>
              </p:blipFill>
              <p:spPr>
                <a:xfrm>
                  <a:off x="10762493" y="623400"/>
                  <a:ext cx="19080" cy="26280"/>
                </a:xfrm>
                <a:prstGeom prst="rect">
                  <a:avLst/>
                </a:prstGeom>
              </p:spPr>
            </p:pic>
          </mc:Fallback>
        </mc:AlternateContent>
        <mc:AlternateContent xmlns:mc="http://schemas.openxmlformats.org/markup-compatibility/2006">
          <mc:Choice xmlns:p14="http://schemas.microsoft.com/office/powerpoint/2010/main" Requires="p14">
            <p:contentPart p14:bwMode="auto" r:id="rId137">
              <p14:nvContentPartPr>
                <p14:cNvPr id="2" name="Freihand 1">
                  <a:extLst>
                    <a:ext uri="{FF2B5EF4-FFF2-40B4-BE49-F238E27FC236}">
                      <a16:creationId xmlns:a16="http://schemas.microsoft.com/office/drawing/2014/main" id="{F4496D2B-30F3-44A1-8A5A-E604CD00BB09}"/>
                    </a:ext>
                  </a:extLst>
                </p14:cNvPr>
                <p14:cNvContentPartPr/>
                <p14:nvPr/>
              </p14:nvContentPartPr>
              <p14:xfrm>
                <a:off x="2080733" y="3178680"/>
                <a:ext cx="718920" cy="867960"/>
              </p14:xfrm>
            </p:contentPart>
          </mc:Choice>
          <mc:Fallback>
            <p:pic>
              <p:nvPicPr>
                <p:cNvPr id="2" name="Freihand 1">
                  <a:extLst>
                    <a:ext uri="{FF2B5EF4-FFF2-40B4-BE49-F238E27FC236}">
                      <a16:creationId xmlns:a16="http://schemas.microsoft.com/office/drawing/2014/main" id="{F4496D2B-30F3-44A1-8A5A-E604CD00BB09}"/>
                    </a:ext>
                  </a:extLst>
                </p:cNvPr>
                <p:cNvPicPr/>
                <p:nvPr/>
              </p:nvPicPr>
              <p:blipFill>
                <a:blip r:embed="rId138"/>
                <a:stretch>
                  <a:fillRect/>
                </a:stretch>
              </p:blipFill>
              <p:spPr>
                <a:xfrm>
                  <a:off x="2076413" y="3174360"/>
                  <a:ext cx="727560" cy="876600"/>
                </a:xfrm>
                <a:prstGeom prst="rect">
                  <a:avLst/>
                </a:prstGeom>
              </p:spPr>
            </p:pic>
          </mc:Fallback>
        </mc:AlternateContent>
        <mc:AlternateContent xmlns:mc="http://schemas.openxmlformats.org/markup-compatibility/2006">
          <mc:Choice xmlns:p14="http://schemas.microsoft.com/office/powerpoint/2010/main" Requires="p14">
            <p:contentPart p14:bwMode="auto" r:id="rId139">
              <p14:nvContentPartPr>
                <p14:cNvPr id="3" name="Freihand 2">
                  <a:extLst>
                    <a:ext uri="{FF2B5EF4-FFF2-40B4-BE49-F238E27FC236}">
                      <a16:creationId xmlns:a16="http://schemas.microsoft.com/office/drawing/2014/main" id="{B5A42DD1-F7D6-4713-B87B-C55AEA7FFADF}"/>
                    </a:ext>
                  </a:extLst>
                </p14:cNvPr>
                <p14:cNvContentPartPr/>
                <p14:nvPr/>
              </p14:nvContentPartPr>
              <p14:xfrm>
                <a:off x="1783733" y="3085080"/>
                <a:ext cx="231120" cy="369360"/>
              </p14:xfrm>
            </p:contentPart>
          </mc:Choice>
          <mc:Fallback>
            <p:pic>
              <p:nvPicPr>
                <p:cNvPr id="3" name="Freihand 2">
                  <a:extLst>
                    <a:ext uri="{FF2B5EF4-FFF2-40B4-BE49-F238E27FC236}">
                      <a16:creationId xmlns:a16="http://schemas.microsoft.com/office/drawing/2014/main" id="{B5A42DD1-F7D6-4713-B87B-C55AEA7FFADF}"/>
                    </a:ext>
                  </a:extLst>
                </p:cNvPr>
                <p:cNvPicPr/>
                <p:nvPr/>
              </p:nvPicPr>
              <p:blipFill>
                <a:blip r:embed="rId140"/>
                <a:stretch>
                  <a:fillRect/>
                </a:stretch>
              </p:blipFill>
              <p:spPr>
                <a:xfrm>
                  <a:off x="1779413" y="3080760"/>
                  <a:ext cx="239760" cy="378000"/>
                </a:xfrm>
                <a:prstGeom prst="rect">
                  <a:avLst/>
                </a:prstGeom>
              </p:spPr>
            </p:pic>
          </mc:Fallback>
        </mc:AlternateContent>
        <mc:AlternateContent xmlns:mc="http://schemas.openxmlformats.org/markup-compatibility/2006">
          <mc:Choice xmlns:p14="http://schemas.microsoft.com/office/powerpoint/2010/main" Requires="p14">
            <p:contentPart p14:bwMode="auto" r:id="rId141">
              <p14:nvContentPartPr>
                <p14:cNvPr id="4" name="Freihand 3">
                  <a:extLst>
                    <a:ext uri="{FF2B5EF4-FFF2-40B4-BE49-F238E27FC236}">
                      <a16:creationId xmlns:a16="http://schemas.microsoft.com/office/drawing/2014/main" id="{DCC03F23-FE41-444B-AAA4-E36395149285}"/>
                    </a:ext>
                  </a:extLst>
                </p14:cNvPr>
                <p14:cNvContentPartPr/>
                <p14:nvPr/>
              </p14:nvContentPartPr>
              <p14:xfrm>
                <a:off x="2019173" y="3107760"/>
                <a:ext cx="59040" cy="99360"/>
              </p14:xfrm>
            </p:contentPart>
          </mc:Choice>
          <mc:Fallback>
            <p:pic>
              <p:nvPicPr>
                <p:cNvPr id="4" name="Freihand 3">
                  <a:extLst>
                    <a:ext uri="{FF2B5EF4-FFF2-40B4-BE49-F238E27FC236}">
                      <a16:creationId xmlns:a16="http://schemas.microsoft.com/office/drawing/2014/main" id="{DCC03F23-FE41-444B-AAA4-E36395149285}"/>
                    </a:ext>
                  </a:extLst>
                </p:cNvPr>
                <p:cNvPicPr/>
                <p:nvPr/>
              </p:nvPicPr>
              <p:blipFill>
                <a:blip r:embed="rId142"/>
                <a:stretch>
                  <a:fillRect/>
                </a:stretch>
              </p:blipFill>
              <p:spPr>
                <a:xfrm>
                  <a:off x="2014853" y="3103440"/>
                  <a:ext cx="67680" cy="108000"/>
                </a:xfrm>
                <a:prstGeom prst="rect">
                  <a:avLst/>
                </a:prstGeom>
              </p:spPr>
            </p:pic>
          </mc:Fallback>
        </mc:AlternateContent>
        <mc:AlternateContent xmlns:mc="http://schemas.openxmlformats.org/markup-compatibility/2006">
          <mc:Choice xmlns:p14="http://schemas.microsoft.com/office/powerpoint/2010/main" Requires="p14">
            <p:contentPart p14:bwMode="auto" r:id="rId143">
              <p14:nvContentPartPr>
                <p14:cNvPr id="6" name="Freihand 5">
                  <a:extLst>
                    <a:ext uri="{FF2B5EF4-FFF2-40B4-BE49-F238E27FC236}">
                      <a16:creationId xmlns:a16="http://schemas.microsoft.com/office/drawing/2014/main" id="{7A013312-7B33-4012-A980-027451E9C410}"/>
                    </a:ext>
                  </a:extLst>
                </p14:cNvPr>
                <p14:cNvContentPartPr/>
                <p14:nvPr/>
              </p14:nvContentPartPr>
              <p14:xfrm>
                <a:off x="2041133" y="2944320"/>
                <a:ext cx="141480" cy="182160"/>
              </p14:xfrm>
            </p:contentPart>
          </mc:Choice>
          <mc:Fallback>
            <p:pic>
              <p:nvPicPr>
                <p:cNvPr id="6" name="Freihand 5">
                  <a:extLst>
                    <a:ext uri="{FF2B5EF4-FFF2-40B4-BE49-F238E27FC236}">
                      <a16:creationId xmlns:a16="http://schemas.microsoft.com/office/drawing/2014/main" id="{7A013312-7B33-4012-A980-027451E9C410}"/>
                    </a:ext>
                  </a:extLst>
                </p:cNvPr>
                <p:cNvPicPr/>
                <p:nvPr/>
              </p:nvPicPr>
              <p:blipFill>
                <a:blip r:embed="rId144"/>
                <a:stretch>
                  <a:fillRect/>
                </a:stretch>
              </p:blipFill>
              <p:spPr>
                <a:xfrm>
                  <a:off x="2036813" y="2940000"/>
                  <a:ext cx="150120" cy="190800"/>
                </a:xfrm>
                <a:prstGeom prst="rect">
                  <a:avLst/>
                </a:prstGeom>
              </p:spPr>
            </p:pic>
          </mc:Fallback>
        </mc:AlternateContent>
        <mc:AlternateContent xmlns:mc="http://schemas.openxmlformats.org/markup-compatibility/2006">
          <mc:Choice xmlns:p14="http://schemas.microsoft.com/office/powerpoint/2010/main" Requires="p14">
            <p:contentPart p14:bwMode="auto" r:id="rId145">
              <p14:nvContentPartPr>
                <p14:cNvPr id="9" name="Freihand 8">
                  <a:extLst>
                    <a:ext uri="{FF2B5EF4-FFF2-40B4-BE49-F238E27FC236}">
                      <a16:creationId xmlns:a16="http://schemas.microsoft.com/office/drawing/2014/main" id="{5B931414-0729-4370-899F-85F30A580C83}"/>
                    </a:ext>
                  </a:extLst>
                </p14:cNvPr>
                <p14:cNvContentPartPr/>
                <p14:nvPr/>
              </p14:nvContentPartPr>
              <p14:xfrm>
                <a:off x="2174333" y="2916960"/>
                <a:ext cx="186120" cy="163440"/>
              </p14:xfrm>
            </p:contentPart>
          </mc:Choice>
          <mc:Fallback>
            <p:pic>
              <p:nvPicPr>
                <p:cNvPr id="9" name="Freihand 8">
                  <a:extLst>
                    <a:ext uri="{FF2B5EF4-FFF2-40B4-BE49-F238E27FC236}">
                      <a16:creationId xmlns:a16="http://schemas.microsoft.com/office/drawing/2014/main" id="{5B931414-0729-4370-899F-85F30A580C83}"/>
                    </a:ext>
                  </a:extLst>
                </p:cNvPr>
                <p:cNvPicPr/>
                <p:nvPr/>
              </p:nvPicPr>
              <p:blipFill>
                <a:blip r:embed="rId146"/>
                <a:stretch>
                  <a:fillRect/>
                </a:stretch>
              </p:blipFill>
              <p:spPr>
                <a:xfrm>
                  <a:off x="2170013" y="2912640"/>
                  <a:ext cx="194760" cy="172080"/>
                </a:xfrm>
                <a:prstGeom prst="rect">
                  <a:avLst/>
                </a:prstGeom>
              </p:spPr>
            </p:pic>
          </mc:Fallback>
        </mc:AlternateContent>
        <mc:AlternateContent xmlns:mc="http://schemas.openxmlformats.org/markup-compatibility/2006">
          <mc:Choice xmlns:p14="http://schemas.microsoft.com/office/powerpoint/2010/main" Requires="p14">
            <p:contentPart p14:bwMode="auto" r:id="rId147">
              <p14:nvContentPartPr>
                <p14:cNvPr id="10" name="Freihand 9">
                  <a:extLst>
                    <a:ext uri="{FF2B5EF4-FFF2-40B4-BE49-F238E27FC236}">
                      <a16:creationId xmlns:a16="http://schemas.microsoft.com/office/drawing/2014/main" id="{D6BB4122-3569-4212-9DC3-2885F2171ABF}"/>
                    </a:ext>
                  </a:extLst>
                </p14:cNvPr>
                <p14:cNvContentPartPr/>
                <p14:nvPr/>
              </p14:nvContentPartPr>
              <p14:xfrm>
                <a:off x="2313293" y="2870880"/>
                <a:ext cx="19080" cy="15840"/>
              </p14:xfrm>
            </p:contentPart>
          </mc:Choice>
          <mc:Fallback>
            <p:pic>
              <p:nvPicPr>
                <p:cNvPr id="10" name="Freihand 9">
                  <a:extLst>
                    <a:ext uri="{FF2B5EF4-FFF2-40B4-BE49-F238E27FC236}">
                      <a16:creationId xmlns:a16="http://schemas.microsoft.com/office/drawing/2014/main" id="{D6BB4122-3569-4212-9DC3-2885F2171ABF}"/>
                    </a:ext>
                  </a:extLst>
                </p:cNvPr>
                <p:cNvPicPr/>
                <p:nvPr/>
              </p:nvPicPr>
              <p:blipFill>
                <a:blip r:embed="rId148"/>
                <a:stretch>
                  <a:fillRect/>
                </a:stretch>
              </p:blipFill>
              <p:spPr>
                <a:xfrm>
                  <a:off x="2308973" y="2866560"/>
                  <a:ext cx="27720" cy="24480"/>
                </a:xfrm>
                <a:prstGeom prst="rect">
                  <a:avLst/>
                </a:prstGeom>
              </p:spPr>
            </p:pic>
          </mc:Fallback>
        </mc:AlternateContent>
        <mc:AlternateContent xmlns:mc="http://schemas.openxmlformats.org/markup-compatibility/2006">
          <mc:Choice xmlns:p14="http://schemas.microsoft.com/office/powerpoint/2010/main" Requires="p14">
            <p:contentPart p14:bwMode="auto" r:id="rId149">
              <p14:nvContentPartPr>
                <p14:cNvPr id="11" name="Freihand 10">
                  <a:extLst>
                    <a:ext uri="{FF2B5EF4-FFF2-40B4-BE49-F238E27FC236}">
                      <a16:creationId xmlns:a16="http://schemas.microsoft.com/office/drawing/2014/main" id="{C4B1E250-EEA3-43AD-AC48-E3DFCFE87DDE}"/>
                    </a:ext>
                  </a:extLst>
                </p14:cNvPr>
                <p14:cNvContentPartPr/>
                <p14:nvPr/>
              </p14:nvContentPartPr>
              <p14:xfrm>
                <a:off x="2340653" y="2645880"/>
                <a:ext cx="323640" cy="286560"/>
              </p14:xfrm>
            </p:contentPart>
          </mc:Choice>
          <mc:Fallback>
            <p:pic>
              <p:nvPicPr>
                <p:cNvPr id="11" name="Freihand 10">
                  <a:extLst>
                    <a:ext uri="{FF2B5EF4-FFF2-40B4-BE49-F238E27FC236}">
                      <a16:creationId xmlns:a16="http://schemas.microsoft.com/office/drawing/2014/main" id="{C4B1E250-EEA3-43AD-AC48-E3DFCFE87DDE}"/>
                    </a:ext>
                  </a:extLst>
                </p:cNvPr>
                <p:cNvPicPr/>
                <p:nvPr/>
              </p:nvPicPr>
              <p:blipFill>
                <a:blip r:embed="rId150"/>
                <a:stretch>
                  <a:fillRect/>
                </a:stretch>
              </p:blipFill>
              <p:spPr>
                <a:xfrm>
                  <a:off x="2336333" y="2641560"/>
                  <a:ext cx="332280" cy="295200"/>
                </a:xfrm>
                <a:prstGeom prst="rect">
                  <a:avLst/>
                </a:prstGeom>
              </p:spPr>
            </p:pic>
          </mc:Fallback>
        </mc:AlternateContent>
        <mc:AlternateContent xmlns:mc="http://schemas.openxmlformats.org/markup-compatibility/2006">
          <mc:Choice xmlns:p14="http://schemas.microsoft.com/office/powerpoint/2010/main" Requires="p14">
            <p:contentPart p14:bwMode="auto" r:id="rId151">
              <p14:nvContentPartPr>
                <p14:cNvPr id="14" name="Freihand 13">
                  <a:extLst>
                    <a:ext uri="{FF2B5EF4-FFF2-40B4-BE49-F238E27FC236}">
                      <a16:creationId xmlns:a16="http://schemas.microsoft.com/office/drawing/2014/main" id="{8ABE6CD6-918A-4219-B0BD-CD0BF501A2EA}"/>
                    </a:ext>
                  </a:extLst>
                </p14:cNvPr>
                <p14:cNvContentPartPr/>
                <p14:nvPr/>
              </p14:nvContentPartPr>
              <p14:xfrm>
                <a:off x="1964813" y="3448320"/>
                <a:ext cx="84600" cy="192960"/>
              </p14:xfrm>
            </p:contentPart>
          </mc:Choice>
          <mc:Fallback>
            <p:pic>
              <p:nvPicPr>
                <p:cNvPr id="14" name="Freihand 13">
                  <a:extLst>
                    <a:ext uri="{FF2B5EF4-FFF2-40B4-BE49-F238E27FC236}">
                      <a16:creationId xmlns:a16="http://schemas.microsoft.com/office/drawing/2014/main" id="{8ABE6CD6-918A-4219-B0BD-CD0BF501A2EA}"/>
                    </a:ext>
                  </a:extLst>
                </p:cNvPr>
                <p:cNvPicPr/>
                <p:nvPr/>
              </p:nvPicPr>
              <p:blipFill>
                <a:blip r:embed="rId152"/>
                <a:stretch>
                  <a:fillRect/>
                </a:stretch>
              </p:blipFill>
              <p:spPr>
                <a:xfrm>
                  <a:off x="1960493" y="3444000"/>
                  <a:ext cx="93240" cy="201600"/>
                </a:xfrm>
                <a:prstGeom prst="rect">
                  <a:avLst/>
                </a:prstGeom>
              </p:spPr>
            </p:pic>
          </mc:Fallback>
        </mc:AlternateContent>
        <mc:AlternateContent xmlns:mc="http://schemas.openxmlformats.org/markup-compatibility/2006">
          <mc:Choice xmlns:p14="http://schemas.microsoft.com/office/powerpoint/2010/main" Requires="p14">
            <p:contentPart p14:bwMode="auto" r:id="rId153">
              <p14:nvContentPartPr>
                <p14:cNvPr id="15" name="Freihand 14">
                  <a:extLst>
                    <a:ext uri="{FF2B5EF4-FFF2-40B4-BE49-F238E27FC236}">
                      <a16:creationId xmlns:a16="http://schemas.microsoft.com/office/drawing/2014/main" id="{3AE82E98-EAA6-474D-A57C-7FCDAD0CAA16}"/>
                    </a:ext>
                  </a:extLst>
                </p14:cNvPr>
                <p14:cNvContentPartPr/>
                <p14:nvPr/>
              </p14:nvContentPartPr>
              <p14:xfrm>
                <a:off x="1977413" y="3361200"/>
                <a:ext cx="133920" cy="135720"/>
              </p14:xfrm>
            </p:contentPart>
          </mc:Choice>
          <mc:Fallback>
            <p:pic>
              <p:nvPicPr>
                <p:cNvPr id="15" name="Freihand 14">
                  <a:extLst>
                    <a:ext uri="{FF2B5EF4-FFF2-40B4-BE49-F238E27FC236}">
                      <a16:creationId xmlns:a16="http://schemas.microsoft.com/office/drawing/2014/main" id="{3AE82E98-EAA6-474D-A57C-7FCDAD0CAA16}"/>
                    </a:ext>
                  </a:extLst>
                </p:cNvPr>
                <p:cNvPicPr/>
                <p:nvPr/>
              </p:nvPicPr>
              <p:blipFill>
                <a:blip r:embed="rId154"/>
                <a:stretch>
                  <a:fillRect/>
                </a:stretch>
              </p:blipFill>
              <p:spPr>
                <a:xfrm>
                  <a:off x="1973093" y="3356880"/>
                  <a:ext cx="142560" cy="144360"/>
                </a:xfrm>
                <a:prstGeom prst="rect">
                  <a:avLst/>
                </a:prstGeom>
              </p:spPr>
            </p:pic>
          </mc:Fallback>
        </mc:AlternateContent>
        <mc:AlternateContent xmlns:mc="http://schemas.openxmlformats.org/markup-compatibility/2006">
          <mc:Choice xmlns:p14="http://schemas.microsoft.com/office/powerpoint/2010/main" Requires="p14">
            <p:contentPart p14:bwMode="auto" r:id="rId155">
              <p14:nvContentPartPr>
                <p14:cNvPr id="16" name="Freihand 15">
                  <a:extLst>
                    <a:ext uri="{FF2B5EF4-FFF2-40B4-BE49-F238E27FC236}">
                      <a16:creationId xmlns:a16="http://schemas.microsoft.com/office/drawing/2014/main" id="{D8E4AC62-CE21-4C8F-8DA0-131283DC85DD}"/>
                    </a:ext>
                  </a:extLst>
                </p14:cNvPr>
                <p14:cNvContentPartPr/>
                <p14:nvPr/>
              </p14:nvContentPartPr>
              <p14:xfrm>
                <a:off x="2116733" y="3252480"/>
                <a:ext cx="93600" cy="183600"/>
              </p14:xfrm>
            </p:contentPart>
          </mc:Choice>
          <mc:Fallback>
            <p:pic>
              <p:nvPicPr>
                <p:cNvPr id="16" name="Freihand 15">
                  <a:extLst>
                    <a:ext uri="{FF2B5EF4-FFF2-40B4-BE49-F238E27FC236}">
                      <a16:creationId xmlns:a16="http://schemas.microsoft.com/office/drawing/2014/main" id="{D8E4AC62-CE21-4C8F-8DA0-131283DC85DD}"/>
                    </a:ext>
                  </a:extLst>
                </p:cNvPr>
                <p:cNvPicPr/>
                <p:nvPr/>
              </p:nvPicPr>
              <p:blipFill>
                <a:blip r:embed="rId156"/>
                <a:stretch>
                  <a:fillRect/>
                </a:stretch>
              </p:blipFill>
              <p:spPr>
                <a:xfrm>
                  <a:off x="2112413" y="3248160"/>
                  <a:ext cx="102240" cy="192240"/>
                </a:xfrm>
                <a:prstGeom prst="rect">
                  <a:avLst/>
                </a:prstGeom>
              </p:spPr>
            </p:pic>
          </mc:Fallback>
        </mc:AlternateContent>
        <mc:AlternateContent xmlns:mc="http://schemas.openxmlformats.org/markup-compatibility/2006">
          <mc:Choice xmlns:p14="http://schemas.microsoft.com/office/powerpoint/2010/main" Requires="p14">
            <p:contentPart p14:bwMode="auto" r:id="rId157">
              <p14:nvContentPartPr>
                <p14:cNvPr id="17" name="Freihand 16">
                  <a:extLst>
                    <a:ext uri="{FF2B5EF4-FFF2-40B4-BE49-F238E27FC236}">
                      <a16:creationId xmlns:a16="http://schemas.microsoft.com/office/drawing/2014/main" id="{7B1DB799-852D-4C92-A106-679EF2BBBD2F}"/>
                    </a:ext>
                  </a:extLst>
                </p14:cNvPr>
                <p14:cNvContentPartPr/>
                <p14:nvPr/>
              </p14:nvContentPartPr>
              <p14:xfrm>
                <a:off x="2182253" y="3179040"/>
                <a:ext cx="90720" cy="115560"/>
              </p14:xfrm>
            </p:contentPart>
          </mc:Choice>
          <mc:Fallback>
            <p:pic>
              <p:nvPicPr>
                <p:cNvPr id="17" name="Freihand 16">
                  <a:extLst>
                    <a:ext uri="{FF2B5EF4-FFF2-40B4-BE49-F238E27FC236}">
                      <a16:creationId xmlns:a16="http://schemas.microsoft.com/office/drawing/2014/main" id="{7B1DB799-852D-4C92-A106-679EF2BBBD2F}"/>
                    </a:ext>
                  </a:extLst>
                </p:cNvPr>
                <p:cNvPicPr/>
                <p:nvPr/>
              </p:nvPicPr>
              <p:blipFill>
                <a:blip r:embed="rId158"/>
                <a:stretch>
                  <a:fillRect/>
                </a:stretch>
              </p:blipFill>
              <p:spPr>
                <a:xfrm>
                  <a:off x="2177933" y="3174720"/>
                  <a:ext cx="99360" cy="124200"/>
                </a:xfrm>
                <a:prstGeom prst="rect">
                  <a:avLst/>
                </a:prstGeom>
              </p:spPr>
            </p:pic>
          </mc:Fallback>
        </mc:AlternateContent>
        <mc:AlternateContent xmlns:mc="http://schemas.openxmlformats.org/markup-compatibility/2006">
          <mc:Choice xmlns:p14="http://schemas.microsoft.com/office/powerpoint/2010/main" Requires="p14">
            <p:contentPart p14:bwMode="auto" r:id="rId159">
              <p14:nvContentPartPr>
                <p14:cNvPr id="18" name="Freihand 17">
                  <a:extLst>
                    <a:ext uri="{FF2B5EF4-FFF2-40B4-BE49-F238E27FC236}">
                      <a16:creationId xmlns:a16="http://schemas.microsoft.com/office/drawing/2014/main" id="{99DA3432-5771-4B8C-B265-3592C72E43B6}"/>
                    </a:ext>
                  </a:extLst>
                </p14:cNvPr>
                <p14:cNvContentPartPr/>
                <p14:nvPr/>
              </p14:nvContentPartPr>
              <p14:xfrm>
                <a:off x="2263613" y="3222600"/>
                <a:ext cx="67680" cy="39240"/>
              </p14:xfrm>
            </p:contentPart>
          </mc:Choice>
          <mc:Fallback>
            <p:pic>
              <p:nvPicPr>
                <p:cNvPr id="18" name="Freihand 17">
                  <a:extLst>
                    <a:ext uri="{FF2B5EF4-FFF2-40B4-BE49-F238E27FC236}">
                      <a16:creationId xmlns:a16="http://schemas.microsoft.com/office/drawing/2014/main" id="{99DA3432-5771-4B8C-B265-3592C72E43B6}"/>
                    </a:ext>
                  </a:extLst>
                </p:cNvPr>
                <p:cNvPicPr/>
                <p:nvPr/>
              </p:nvPicPr>
              <p:blipFill>
                <a:blip r:embed="rId160"/>
                <a:stretch>
                  <a:fillRect/>
                </a:stretch>
              </p:blipFill>
              <p:spPr>
                <a:xfrm>
                  <a:off x="2259293" y="3218280"/>
                  <a:ext cx="76320" cy="47880"/>
                </a:xfrm>
                <a:prstGeom prst="rect">
                  <a:avLst/>
                </a:prstGeom>
              </p:spPr>
            </p:pic>
          </mc:Fallback>
        </mc:AlternateContent>
        <mc:AlternateContent xmlns:mc="http://schemas.openxmlformats.org/markup-compatibility/2006">
          <mc:Choice xmlns:p14="http://schemas.microsoft.com/office/powerpoint/2010/main" Requires="p14">
            <p:contentPart p14:bwMode="auto" r:id="rId161">
              <p14:nvContentPartPr>
                <p14:cNvPr id="20" name="Freihand 19">
                  <a:extLst>
                    <a:ext uri="{FF2B5EF4-FFF2-40B4-BE49-F238E27FC236}">
                      <a16:creationId xmlns:a16="http://schemas.microsoft.com/office/drawing/2014/main" id="{3D6282C2-9F7B-4F6D-B6AB-F2A36104BE6A}"/>
                    </a:ext>
                  </a:extLst>
                </p14:cNvPr>
                <p14:cNvContentPartPr/>
                <p14:nvPr/>
              </p14:nvContentPartPr>
              <p14:xfrm>
                <a:off x="1856093" y="2793480"/>
                <a:ext cx="360" cy="360"/>
              </p14:xfrm>
            </p:contentPart>
          </mc:Choice>
          <mc:Fallback>
            <p:pic>
              <p:nvPicPr>
                <p:cNvPr id="20" name="Freihand 19">
                  <a:extLst>
                    <a:ext uri="{FF2B5EF4-FFF2-40B4-BE49-F238E27FC236}">
                      <a16:creationId xmlns:a16="http://schemas.microsoft.com/office/drawing/2014/main" id="{3D6282C2-9F7B-4F6D-B6AB-F2A36104BE6A}"/>
                    </a:ext>
                  </a:extLst>
                </p:cNvPr>
                <p:cNvPicPr/>
                <p:nvPr/>
              </p:nvPicPr>
              <p:blipFill>
                <a:blip r:embed="rId58"/>
                <a:stretch>
                  <a:fillRect/>
                </a:stretch>
              </p:blipFill>
              <p:spPr>
                <a:xfrm>
                  <a:off x="1851773" y="2789160"/>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62">
              <p14:nvContentPartPr>
                <p14:cNvPr id="21" name="Freihand 20">
                  <a:extLst>
                    <a:ext uri="{FF2B5EF4-FFF2-40B4-BE49-F238E27FC236}">
                      <a16:creationId xmlns:a16="http://schemas.microsoft.com/office/drawing/2014/main" id="{C2AD130B-DD31-422F-AF07-C335F28CBAD2}"/>
                    </a:ext>
                  </a:extLst>
                </p14:cNvPr>
                <p14:cNvContentPartPr/>
                <p14:nvPr/>
              </p14:nvContentPartPr>
              <p14:xfrm>
                <a:off x="1761413" y="2764320"/>
                <a:ext cx="138600" cy="156240"/>
              </p14:xfrm>
            </p:contentPart>
          </mc:Choice>
          <mc:Fallback>
            <p:pic>
              <p:nvPicPr>
                <p:cNvPr id="21" name="Freihand 20">
                  <a:extLst>
                    <a:ext uri="{FF2B5EF4-FFF2-40B4-BE49-F238E27FC236}">
                      <a16:creationId xmlns:a16="http://schemas.microsoft.com/office/drawing/2014/main" id="{C2AD130B-DD31-422F-AF07-C335F28CBAD2}"/>
                    </a:ext>
                  </a:extLst>
                </p:cNvPr>
                <p:cNvPicPr/>
                <p:nvPr/>
              </p:nvPicPr>
              <p:blipFill>
                <a:blip r:embed="rId163"/>
                <a:stretch>
                  <a:fillRect/>
                </a:stretch>
              </p:blipFill>
              <p:spPr>
                <a:xfrm>
                  <a:off x="1757093" y="2760000"/>
                  <a:ext cx="147240" cy="164880"/>
                </a:xfrm>
                <a:prstGeom prst="rect">
                  <a:avLst/>
                </a:prstGeom>
              </p:spPr>
            </p:pic>
          </mc:Fallback>
        </mc:AlternateContent>
        <mc:AlternateContent xmlns:mc="http://schemas.openxmlformats.org/markup-compatibility/2006">
          <mc:Choice xmlns:p14="http://schemas.microsoft.com/office/powerpoint/2010/main" Requires="p14">
            <p:contentPart p14:bwMode="auto" r:id="rId164">
              <p14:nvContentPartPr>
                <p14:cNvPr id="22" name="Freihand 21">
                  <a:extLst>
                    <a:ext uri="{FF2B5EF4-FFF2-40B4-BE49-F238E27FC236}">
                      <a16:creationId xmlns:a16="http://schemas.microsoft.com/office/drawing/2014/main" id="{6BE13E40-EB79-4069-9931-4A8AE006A68B}"/>
                    </a:ext>
                  </a:extLst>
                </p14:cNvPr>
                <p14:cNvContentPartPr/>
                <p14:nvPr/>
              </p14:nvContentPartPr>
              <p14:xfrm>
                <a:off x="1650533" y="2673960"/>
                <a:ext cx="276480" cy="274320"/>
              </p14:xfrm>
            </p:contentPart>
          </mc:Choice>
          <mc:Fallback>
            <p:pic>
              <p:nvPicPr>
                <p:cNvPr id="22" name="Freihand 21">
                  <a:extLst>
                    <a:ext uri="{FF2B5EF4-FFF2-40B4-BE49-F238E27FC236}">
                      <a16:creationId xmlns:a16="http://schemas.microsoft.com/office/drawing/2014/main" id="{6BE13E40-EB79-4069-9931-4A8AE006A68B}"/>
                    </a:ext>
                  </a:extLst>
                </p:cNvPr>
                <p:cNvPicPr/>
                <p:nvPr/>
              </p:nvPicPr>
              <p:blipFill>
                <a:blip r:embed="rId165"/>
                <a:stretch>
                  <a:fillRect/>
                </a:stretch>
              </p:blipFill>
              <p:spPr>
                <a:xfrm>
                  <a:off x="1646213" y="2669640"/>
                  <a:ext cx="285120" cy="282960"/>
                </a:xfrm>
                <a:prstGeom prst="rect">
                  <a:avLst/>
                </a:prstGeom>
              </p:spPr>
            </p:pic>
          </mc:Fallback>
        </mc:AlternateContent>
        <mc:AlternateContent xmlns:mc="http://schemas.openxmlformats.org/markup-compatibility/2006">
          <mc:Choice xmlns:p14="http://schemas.microsoft.com/office/powerpoint/2010/main" Requires="p14">
            <p:contentPart p14:bwMode="auto" r:id="rId166">
              <p14:nvContentPartPr>
                <p14:cNvPr id="24" name="Freihand 23">
                  <a:extLst>
                    <a:ext uri="{FF2B5EF4-FFF2-40B4-BE49-F238E27FC236}">
                      <a16:creationId xmlns:a16="http://schemas.microsoft.com/office/drawing/2014/main" id="{DDEDC0B7-9629-4CE9-8F9A-357396963B45}"/>
                    </a:ext>
                  </a:extLst>
                </p14:cNvPr>
                <p14:cNvContentPartPr/>
                <p14:nvPr/>
              </p14:nvContentPartPr>
              <p14:xfrm>
                <a:off x="2378093" y="2665320"/>
                <a:ext cx="489600" cy="574560"/>
              </p14:xfrm>
            </p:contentPart>
          </mc:Choice>
          <mc:Fallback>
            <p:pic>
              <p:nvPicPr>
                <p:cNvPr id="24" name="Freihand 23">
                  <a:extLst>
                    <a:ext uri="{FF2B5EF4-FFF2-40B4-BE49-F238E27FC236}">
                      <a16:creationId xmlns:a16="http://schemas.microsoft.com/office/drawing/2014/main" id="{DDEDC0B7-9629-4CE9-8F9A-357396963B45}"/>
                    </a:ext>
                  </a:extLst>
                </p:cNvPr>
                <p:cNvPicPr/>
                <p:nvPr/>
              </p:nvPicPr>
              <p:blipFill>
                <a:blip r:embed="rId167"/>
                <a:stretch>
                  <a:fillRect/>
                </a:stretch>
              </p:blipFill>
              <p:spPr>
                <a:xfrm>
                  <a:off x="2373773" y="2661000"/>
                  <a:ext cx="498240" cy="583200"/>
                </a:xfrm>
                <a:prstGeom prst="rect">
                  <a:avLst/>
                </a:prstGeom>
              </p:spPr>
            </p:pic>
          </mc:Fallback>
        </mc:AlternateContent>
        <mc:AlternateContent xmlns:mc="http://schemas.openxmlformats.org/markup-compatibility/2006">
          <mc:Choice xmlns:p14="http://schemas.microsoft.com/office/powerpoint/2010/main" Requires="p14">
            <p:contentPart p14:bwMode="auto" r:id="rId168">
              <p14:nvContentPartPr>
                <p14:cNvPr id="25" name="Freihand 24">
                  <a:extLst>
                    <a:ext uri="{FF2B5EF4-FFF2-40B4-BE49-F238E27FC236}">
                      <a16:creationId xmlns:a16="http://schemas.microsoft.com/office/drawing/2014/main" id="{DC73BC7E-D33C-40F7-8AF4-F16EEFBBCABC}"/>
                    </a:ext>
                  </a:extLst>
                </p14:cNvPr>
                <p14:cNvContentPartPr/>
                <p14:nvPr/>
              </p14:nvContentPartPr>
              <p14:xfrm>
                <a:off x="2706413" y="2641920"/>
                <a:ext cx="43560" cy="15480"/>
              </p14:xfrm>
            </p:contentPart>
          </mc:Choice>
          <mc:Fallback>
            <p:pic>
              <p:nvPicPr>
                <p:cNvPr id="25" name="Freihand 24">
                  <a:extLst>
                    <a:ext uri="{FF2B5EF4-FFF2-40B4-BE49-F238E27FC236}">
                      <a16:creationId xmlns:a16="http://schemas.microsoft.com/office/drawing/2014/main" id="{DC73BC7E-D33C-40F7-8AF4-F16EEFBBCABC}"/>
                    </a:ext>
                  </a:extLst>
                </p:cNvPr>
                <p:cNvPicPr/>
                <p:nvPr/>
              </p:nvPicPr>
              <p:blipFill>
                <a:blip r:embed="rId169"/>
                <a:stretch>
                  <a:fillRect/>
                </a:stretch>
              </p:blipFill>
              <p:spPr>
                <a:xfrm>
                  <a:off x="2702093" y="2637600"/>
                  <a:ext cx="52200" cy="24120"/>
                </a:xfrm>
                <a:prstGeom prst="rect">
                  <a:avLst/>
                </a:prstGeom>
              </p:spPr>
            </p:pic>
          </mc:Fallback>
        </mc:AlternateContent>
        <mc:AlternateContent xmlns:mc="http://schemas.openxmlformats.org/markup-compatibility/2006">
          <mc:Choice xmlns:p14="http://schemas.microsoft.com/office/powerpoint/2010/main" Requires="p14">
            <p:contentPart p14:bwMode="auto" r:id="rId170">
              <p14:nvContentPartPr>
                <p14:cNvPr id="27" name="Freihand 26">
                  <a:extLst>
                    <a:ext uri="{FF2B5EF4-FFF2-40B4-BE49-F238E27FC236}">
                      <a16:creationId xmlns:a16="http://schemas.microsoft.com/office/drawing/2014/main" id="{8EE46E06-85B9-48ED-8191-884D476FB93E}"/>
                    </a:ext>
                  </a:extLst>
                </p14:cNvPr>
                <p14:cNvContentPartPr/>
                <p14:nvPr/>
              </p14:nvContentPartPr>
              <p14:xfrm>
                <a:off x="3450173" y="3284880"/>
                <a:ext cx="10800" cy="2160"/>
              </p14:xfrm>
            </p:contentPart>
          </mc:Choice>
          <mc:Fallback>
            <p:pic>
              <p:nvPicPr>
                <p:cNvPr id="27" name="Freihand 26">
                  <a:extLst>
                    <a:ext uri="{FF2B5EF4-FFF2-40B4-BE49-F238E27FC236}">
                      <a16:creationId xmlns:a16="http://schemas.microsoft.com/office/drawing/2014/main" id="{8EE46E06-85B9-48ED-8191-884D476FB93E}"/>
                    </a:ext>
                  </a:extLst>
                </p:cNvPr>
                <p:cNvPicPr/>
                <p:nvPr/>
              </p:nvPicPr>
              <p:blipFill>
                <a:blip r:embed="rId171"/>
                <a:stretch>
                  <a:fillRect/>
                </a:stretch>
              </p:blipFill>
              <p:spPr>
                <a:xfrm>
                  <a:off x="3445853" y="3280560"/>
                  <a:ext cx="19440" cy="10800"/>
                </a:xfrm>
                <a:prstGeom prst="rect">
                  <a:avLst/>
                </a:prstGeom>
              </p:spPr>
            </p:pic>
          </mc:Fallback>
        </mc:AlternateContent>
        <mc:AlternateContent xmlns:mc="http://schemas.openxmlformats.org/markup-compatibility/2006">
          <mc:Choice xmlns:p14="http://schemas.microsoft.com/office/powerpoint/2010/main" Requires="p14">
            <p:contentPart p14:bwMode="auto" r:id="rId172">
              <p14:nvContentPartPr>
                <p14:cNvPr id="28" name="Freihand 27">
                  <a:extLst>
                    <a:ext uri="{FF2B5EF4-FFF2-40B4-BE49-F238E27FC236}">
                      <a16:creationId xmlns:a16="http://schemas.microsoft.com/office/drawing/2014/main" id="{25C758BF-EEC6-4D31-B1D4-AF403B57D7CB}"/>
                    </a:ext>
                  </a:extLst>
                </p14:cNvPr>
                <p14:cNvContentPartPr/>
                <p14:nvPr/>
              </p14:nvContentPartPr>
              <p14:xfrm>
                <a:off x="3443333" y="2530680"/>
                <a:ext cx="1683720" cy="754560"/>
              </p14:xfrm>
            </p:contentPart>
          </mc:Choice>
          <mc:Fallback>
            <p:pic>
              <p:nvPicPr>
                <p:cNvPr id="28" name="Freihand 27">
                  <a:extLst>
                    <a:ext uri="{FF2B5EF4-FFF2-40B4-BE49-F238E27FC236}">
                      <a16:creationId xmlns:a16="http://schemas.microsoft.com/office/drawing/2014/main" id="{25C758BF-EEC6-4D31-B1D4-AF403B57D7CB}"/>
                    </a:ext>
                  </a:extLst>
                </p:cNvPr>
                <p:cNvPicPr/>
                <p:nvPr/>
              </p:nvPicPr>
              <p:blipFill>
                <a:blip r:embed="rId173"/>
                <a:stretch>
                  <a:fillRect/>
                </a:stretch>
              </p:blipFill>
              <p:spPr>
                <a:xfrm>
                  <a:off x="3439013" y="2526360"/>
                  <a:ext cx="1692360" cy="763200"/>
                </a:xfrm>
                <a:prstGeom prst="rect">
                  <a:avLst/>
                </a:prstGeom>
              </p:spPr>
            </p:pic>
          </mc:Fallback>
        </mc:AlternateContent>
        <mc:AlternateContent xmlns:mc="http://schemas.openxmlformats.org/markup-compatibility/2006">
          <mc:Choice xmlns:p14="http://schemas.microsoft.com/office/powerpoint/2010/main" Requires="p14">
            <p:contentPart p14:bwMode="auto" r:id="rId174">
              <p14:nvContentPartPr>
                <p14:cNvPr id="30" name="Freihand 29">
                  <a:extLst>
                    <a:ext uri="{FF2B5EF4-FFF2-40B4-BE49-F238E27FC236}">
                      <a16:creationId xmlns:a16="http://schemas.microsoft.com/office/drawing/2014/main" id="{6A2AAC21-B29C-45AA-82C6-4200FA6FAC7F}"/>
                    </a:ext>
                  </a:extLst>
                </p14:cNvPr>
                <p14:cNvContentPartPr/>
                <p14:nvPr/>
              </p14:nvContentPartPr>
              <p14:xfrm>
                <a:off x="3613613" y="2889240"/>
                <a:ext cx="29880" cy="19800"/>
              </p14:xfrm>
            </p:contentPart>
          </mc:Choice>
          <mc:Fallback>
            <p:pic>
              <p:nvPicPr>
                <p:cNvPr id="30" name="Freihand 29">
                  <a:extLst>
                    <a:ext uri="{FF2B5EF4-FFF2-40B4-BE49-F238E27FC236}">
                      <a16:creationId xmlns:a16="http://schemas.microsoft.com/office/drawing/2014/main" id="{6A2AAC21-B29C-45AA-82C6-4200FA6FAC7F}"/>
                    </a:ext>
                  </a:extLst>
                </p:cNvPr>
                <p:cNvPicPr/>
                <p:nvPr/>
              </p:nvPicPr>
              <p:blipFill>
                <a:blip r:embed="rId175"/>
                <a:stretch>
                  <a:fillRect/>
                </a:stretch>
              </p:blipFill>
              <p:spPr>
                <a:xfrm>
                  <a:off x="3609293" y="2884920"/>
                  <a:ext cx="38520" cy="28440"/>
                </a:xfrm>
                <a:prstGeom prst="rect">
                  <a:avLst/>
                </a:prstGeom>
              </p:spPr>
            </p:pic>
          </mc:Fallback>
        </mc:AlternateContent>
        <mc:AlternateContent xmlns:mc="http://schemas.openxmlformats.org/markup-compatibility/2006">
          <mc:Choice xmlns:p14="http://schemas.microsoft.com/office/powerpoint/2010/main" Requires="p14">
            <p:contentPart p14:bwMode="auto" r:id="rId176">
              <p14:nvContentPartPr>
                <p14:cNvPr id="31" name="Freihand 30">
                  <a:extLst>
                    <a:ext uri="{FF2B5EF4-FFF2-40B4-BE49-F238E27FC236}">
                      <a16:creationId xmlns:a16="http://schemas.microsoft.com/office/drawing/2014/main" id="{88F62125-FC29-4680-874F-1F1EEA65C830}"/>
                    </a:ext>
                  </a:extLst>
                </p14:cNvPr>
                <p14:cNvContentPartPr/>
                <p14:nvPr/>
              </p14:nvContentPartPr>
              <p14:xfrm>
                <a:off x="3508133" y="2972040"/>
                <a:ext cx="360" cy="360"/>
              </p14:xfrm>
            </p:contentPart>
          </mc:Choice>
          <mc:Fallback>
            <p:pic>
              <p:nvPicPr>
                <p:cNvPr id="31" name="Freihand 30">
                  <a:extLst>
                    <a:ext uri="{FF2B5EF4-FFF2-40B4-BE49-F238E27FC236}">
                      <a16:creationId xmlns:a16="http://schemas.microsoft.com/office/drawing/2014/main" id="{88F62125-FC29-4680-874F-1F1EEA65C830}"/>
                    </a:ext>
                  </a:extLst>
                </p:cNvPr>
                <p:cNvPicPr/>
                <p:nvPr/>
              </p:nvPicPr>
              <p:blipFill>
                <a:blip r:embed="rId58"/>
                <a:stretch>
                  <a:fillRect/>
                </a:stretch>
              </p:blipFill>
              <p:spPr>
                <a:xfrm>
                  <a:off x="3503813" y="2967720"/>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77">
              <p14:nvContentPartPr>
                <p14:cNvPr id="32" name="Freihand 31">
                  <a:extLst>
                    <a:ext uri="{FF2B5EF4-FFF2-40B4-BE49-F238E27FC236}">
                      <a16:creationId xmlns:a16="http://schemas.microsoft.com/office/drawing/2014/main" id="{91A847D0-2EBC-45B3-9B23-9D0EA612779E}"/>
                    </a:ext>
                  </a:extLst>
                </p14:cNvPr>
                <p14:cNvContentPartPr/>
                <p14:nvPr/>
              </p14:nvContentPartPr>
              <p14:xfrm>
                <a:off x="3483293" y="1711320"/>
                <a:ext cx="1734480" cy="1285560"/>
              </p14:xfrm>
            </p:contentPart>
          </mc:Choice>
          <mc:Fallback>
            <p:pic>
              <p:nvPicPr>
                <p:cNvPr id="32" name="Freihand 31">
                  <a:extLst>
                    <a:ext uri="{FF2B5EF4-FFF2-40B4-BE49-F238E27FC236}">
                      <a16:creationId xmlns:a16="http://schemas.microsoft.com/office/drawing/2014/main" id="{91A847D0-2EBC-45B3-9B23-9D0EA612779E}"/>
                    </a:ext>
                  </a:extLst>
                </p:cNvPr>
                <p:cNvPicPr/>
                <p:nvPr/>
              </p:nvPicPr>
              <p:blipFill>
                <a:blip r:embed="rId178"/>
                <a:stretch>
                  <a:fillRect/>
                </a:stretch>
              </p:blipFill>
              <p:spPr>
                <a:xfrm>
                  <a:off x="3478973" y="1707000"/>
                  <a:ext cx="1743120" cy="1294200"/>
                </a:xfrm>
                <a:prstGeom prst="rect">
                  <a:avLst/>
                </a:prstGeom>
              </p:spPr>
            </p:pic>
          </mc:Fallback>
        </mc:AlternateContent>
        <mc:AlternateContent xmlns:mc="http://schemas.openxmlformats.org/markup-compatibility/2006">
          <mc:Choice xmlns:p14="http://schemas.microsoft.com/office/powerpoint/2010/main" Requires="p14">
            <p:contentPart p14:bwMode="auto" r:id="rId179">
              <p14:nvContentPartPr>
                <p14:cNvPr id="34" name="Freihand 33">
                  <a:extLst>
                    <a:ext uri="{FF2B5EF4-FFF2-40B4-BE49-F238E27FC236}">
                      <a16:creationId xmlns:a16="http://schemas.microsoft.com/office/drawing/2014/main" id="{79193E45-DE7C-4B03-B3E7-C268DFF7B64A}"/>
                    </a:ext>
                  </a:extLst>
                </p14:cNvPr>
                <p14:cNvContentPartPr/>
                <p14:nvPr/>
              </p14:nvContentPartPr>
              <p14:xfrm>
                <a:off x="3058133" y="2397480"/>
                <a:ext cx="73440" cy="750960"/>
              </p14:xfrm>
            </p:contentPart>
          </mc:Choice>
          <mc:Fallback>
            <p:pic>
              <p:nvPicPr>
                <p:cNvPr id="34" name="Freihand 33">
                  <a:extLst>
                    <a:ext uri="{FF2B5EF4-FFF2-40B4-BE49-F238E27FC236}">
                      <a16:creationId xmlns:a16="http://schemas.microsoft.com/office/drawing/2014/main" id="{79193E45-DE7C-4B03-B3E7-C268DFF7B64A}"/>
                    </a:ext>
                  </a:extLst>
                </p:cNvPr>
                <p:cNvPicPr/>
                <p:nvPr/>
              </p:nvPicPr>
              <p:blipFill>
                <a:blip r:embed="rId180"/>
                <a:stretch>
                  <a:fillRect/>
                </a:stretch>
              </p:blipFill>
              <p:spPr>
                <a:xfrm>
                  <a:off x="3053813" y="2393160"/>
                  <a:ext cx="82080" cy="759600"/>
                </a:xfrm>
                <a:prstGeom prst="rect">
                  <a:avLst/>
                </a:prstGeom>
              </p:spPr>
            </p:pic>
          </mc:Fallback>
        </mc:AlternateContent>
        <mc:AlternateContent xmlns:mc="http://schemas.openxmlformats.org/markup-compatibility/2006">
          <mc:Choice xmlns:p14="http://schemas.microsoft.com/office/powerpoint/2010/main" Requires="p14">
            <p:contentPart p14:bwMode="auto" r:id="rId181">
              <p14:nvContentPartPr>
                <p14:cNvPr id="35" name="Freihand 34">
                  <a:extLst>
                    <a:ext uri="{FF2B5EF4-FFF2-40B4-BE49-F238E27FC236}">
                      <a16:creationId xmlns:a16="http://schemas.microsoft.com/office/drawing/2014/main" id="{494FF3CA-02A3-4469-A713-434DA150CEB9}"/>
                    </a:ext>
                  </a:extLst>
                </p14:cNvPr>
                <p14:cNvContentPartPr/>
                <p14:nvPr/>
              </p14:nvContentPartPr>
              <p14:xfrm>
                <a:off x="3000893" y="2683320"/>
                <a:ext cx="143640" cy="556920"/>
              </p14:xfrm>
            </p:contentPart>
          </mc:Choice>
          <mc:Fallback>
            <p:pic>
              <p:nvPicPr>
                <p:cNvPr id="35" name="Freihand 34">
                  <a:extLst>
                    <a:ext uri="{FF2B5EF4-FFF2-40B4-BE49-F238E27FC236}">
                      <a16:creationId xmlns:a16="http://schemas.microsoft.com/office/drawing/2014/main" id="{494FF3CA-02A3-4469-A713-434DA150CEB9}"/>
                    </a:ext>
                  </a:extLst>
                </p:cNvPr>
                <p:cNvPicPr/>
                <p:nvPr/>
              </p:nvPicPr>
              <p:blipFill>
                <a:blip r:embed="rId182"/>
                <a:stretch>
                  <a:fillRect/>
                </a:stretch>
              </p:blipFill>
              <p:spPr>
                <a:xfrm>
                  <a:off x="2996573" y="2679000"/>
                  <a:ext cx="152280" cy="565560"/>
                </a:xfrm>
                <a:prstGeom prst="rect">
                  <a:avLst/>
                </a:prstGeom>
              </p:spPr>
            </p:pic>
          </mc:Fallback>
        </mc:AlternateContent>
        <mc:AlternateContent xmlns:mc="http://schemas.openxmlformats.org/markup-compatibility/2006">
          <mc:Choice xmlns:p14="http://schemas.microsoft.com/office/powerpoint/2010/main" Requires="p14">
            <p:contentPart p14:bwMode="auto" r:id="rId183">
              <p14:nvContentPartPr>
                <p14:cNvPr id="36" name="Freihand 35">
                  <a:extLst>
                    <a:ext uri="{FF2B5EF4-FFF2-40B4-BE49-F238E27FC236}">
                      <a16:creationId xmlns:a16="http://schemas.microsoft.com/office/drawing/2014/main" id="{241D3EDC-9CE9-4018-8C5B-3AE26074DAEC}"/>
                    </a:ext>
                  </a:extLst>
                </p14:cNvPr>
                <p14:cNvContentPartPr/>
                <p14:nvPr/>
              </p14:nvContentPartPr>
              <p14:xfrm>
                <a:off x="2780213" y="2085360"/>
                <a:ext cx="103320" cy="177840"/>
              </p14:xfrm>
            </p:contentPart>
          </mc:Choice>
          <mc:Fallback>
            <p:pic>
              <p:nvPicPr>
                <p:cNvPr id="36" name="Freihand 35">
                  <a:extLst>
                    <a:ext uri="{FF2B5EF4-FFF2-40B4-BE49-F238E27FC236}">
                      <a16:creationId xmlns:a16="http://schemas.microsoft.com/office/drawing/2014/main" id="{241D3EDC-9CE9-4018-8C5B-3AE26074DAEC}"/>
                    </a:ext>
                  </a:extLst>
                </p:cNvPr>
                <p:cNvPicPr/>
                <p:nvPr/>
              </p:nvPicPr>
              <p:blipFill>
                <a:blip r:embed="rId184"/>
                <a:stretch>
                  <a:fillRect/>
                </a:stretch>
              </p:blipFill>
              <p:spPr>
                <a:xfrm>
                  <a:off x="2775893" y="2081040"/>
                  <a:ext cx="111960" cy="186480"/>
                </a:xfrm>
                <a:prstGeom prst="rect">
                  <a:avLst/>
                </a:prstGeom>
              </p:spPr>
            </p:pic>
          </mc:Fallback>
        </mc:AlternateContent>
        <mc:AlternateContent xmlns:mc="http://schemas.openxmlformats.org/markup-compatibility/2006">
          <mc:Choice xmlns:p14="http://schemas.microsoft.com/office/powerpoint/2010/main" Requires="p14">
            <p:contentPart p14:bwMode="auto" r:id="rId185">
              <p14:nvContentPartPr>
                <p14:cNvPr id="37" name="Freihand 36">
                  <a:extLst>
                    <a:ext uri="{FF2B5EF4-FFF2-40B4-BE49-F238E27FC236}">
                      <a16:creationId xmlns:a16="http://schemas.microsoft.com/office/drawing/2014/main" id="{D07EE7C3-804C-4A19-B2AC-D12DB257D0EA}"/>
                    </a:ext>
                  </a:extLst>
                </p14:cNvPr>
                <p14:cNvContentPartPr/>
                <p14:nvPr/>
              </p14:nvContentPartPr>
              <p14:xfrm>
                <a:off x="2708213" y="2015880"/>
                <a:ext cx="107280" cy="127080"/>
              </p14:xfrm>
            </p:contentPart>
          </mc:Choice>
          <mc:Fallback>
            <p:pic>
              <p:nvPicPr>
                <p:cNvPr id="37" name="Freihand 36">
                  <a:extLst>
                    <a:ext uri="{FF2B5EF4-FFF2-40B4-BE49-F238E27FC236}">
                      <a16:creationId xmlns:a16="http://schemas.microsoft.com/office/drawing/2014/main" id="{D07EE7C3-804C-4A19-B2AC-D12DB257D0EA}"/>
                    </a:ext>
                  </a:extLst>
                </p:cNvPr>
                <p:cNvPicPr/>
                <p:nvPr/>
              </p:nvPicPr>
              <p:blipFill>
                <a:blip r:embed="rId186"/>
                <a:stretch>
                  <a:fillRect/>
                </a:stretch>
              </p:blipFill>
              <p:spPr>
                <a:xfrm>
                  <a:off x="2703893" y="2011560"/>
                  <a:ext cx="115920" cy="135720"/>
                </a:xfrm>
                <a:prstGeom prst="rect">
                  <a:avLst/>
                </a:prstGeom>
              </p:spPr>
            </p:pic>
          </mc:Fallback>
        </mc:AlternateContent>
        <mc:AlternateContent xmlns:mc="http://schemas.openxmlformats.org/markup-compatibility/2006">
          <mc:Choice xmlns:p14="http://schemas.microsoft.com/office/powerpoint/2010/main" Requires="p14">
            <p:contentPart p14:bwMode="auto" r:id="rId187">
              <p14:nvContentPartPr>
                <p14:cNvPr id="38" name="Freihand 37">
                  <a:extLst>
                    <a:ext uri="{FF2B5EF4-FFF2-40B4-BE49-F238E27FC236}">
                      <a16:creationId xmlns:a16="http://schemas.microsoft.com/office/drawing/2014/main" id="{53827081-9326-431C-B072-969E81AA96A5}"/>
                    </a:ext>
                  </a:extLst>
                </p14:cNvPr>
                <p14:cNvContentPartPr/>
                <p14:nvPr/>
              </p14:nvContentPartPr>
              <p14:xfrm>
                <a:off x="2775533" y="2034240"/>
                <a:ext cx="250200" cy="174960"/>
              </p14:xfrm>
            </p:contentPart>
          </mc:Choice>
          <mc:Fallback>
            <p:pic>
              <p:nvPicPr>
                <p:cNvPr id="38" name="Freihand 37">
                  <a:extLst>
                    <a:ext uri="{FF2B5EF4-FFF2-40B4-BE49-F238E27FC236}">
                      <a16:creationId xmlns:a16="http://schemas.microsoft.com/office/drawing/2014/main" id="{53827081-9326-431C-B072-969E81AA96A5}"/>
                    </a:ext>
                  </a:extLst>
                </p:cNvPr>
                <p:cNvPicPr/>
                <p:nvPr/>
              </p:nvPicPr>
              <p:blipFill>
                <a:blip r:embed="rId188"/>
                <a:stretch>
                  <a:fillRect/>
                </a:stretch>
              </p:blipFill>
              <p:spPr>
                <a:xfrm>
                  <a:off x="2771213" y="2029920"/>
                  <a:ext cx="258840" cy="183600"/>
                </a:xfrm>
                <a:prstGeom prst="rect">
                  <a:avLst/>
                </a:prstGeom>
              </p:spPr>
            </p:pic>
          </mc:Fallback>
        </mc:AlternateContent>
        <mc:AlternateContent xmlns:mc="http://schemas.openxmlformats.org/markup-compatibility/2006">
          <mc:Choice xmlns:p14="http://schemas.microsoft.com/office/powerpoint/2010/main" Requires="p14">
            <p:contentPart p14:bwMode="auto" r:id="rId189">
              <p14:nvContentPartPr>
                <p14:cNvPr id="39" name="Freihand 38">
                  <a:extLst>
                    <a:ext uri="{FF2B5EF4-FFF2-40B4-BE49-F238E27FC236}">
                      <a16:creationId xmlns:a16="http://schemas.microsoft.com/office/drawing/2014/main" id="{8AF8D448-C676-45C4-930B-DF537A0EAAB4}"/>
                    </a:ext>
                  </a:extLst>
                </p14:cNvPr>
                <p14:cNvContentPartPr/>
                <p14:nvPr/>
              </p14:nvContentPartPr>
              <p14:xfrm>
                <a:off x="2961653" y="1917600"/>
                <a:ext cx="360" cy="360"/>
              </p14:xfrm>
            </p:contentPart>
          </mc:Choice>
          <mc:Fallback>
            <p:pic>
              <p:nvPicPr>
                <p:cNvPr id="39" name="Freihand 38">
                  <a:extLst>
                    <a:ext uri="{FF2B5EF4-FFF2-40B4-BE49-F238E27FC236}">
                      <a16:creationId xmlns:a16="http://schemas.microsoft.com/office/drawing/2014/main" id="{8AF8D448-C676-45C4-930B-DF537A0EAAB4}"/>
                    </a:ext>
                  </a:extLst>
                </p:cNvPr>
                <p:cNvPicPr/>
                <p:nvPr/>
              </p:nvPicPr>
              <p:blipFill>
                <a:blip r:embed="rId58"/>
                <a:stretch>
                  <a:fillRect/>
                </a:stretch>
              </p:blipFill>
              <p:spPr>
                <a:xfrm>
                  <a:off x="2957333" y="1913280"/>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90">
              <p14:nvContentPartPr>
                <p14:cNvPr id="40" name="Freihand 39">
                  <a:extLst>
                    <a:ext uri="{FF2B5EF4-FFF2-40B4-BE49-F238E27FC236}">
                      <a16:creationId xmlns:a16="http://schemas.microsoft.com/office/drawing/2014/main" id="{F0798401-B1AB-48DA-8A7A-B0B4E0E04755}"/>
                    </a:ext>
                  </a:extLst>
                </p14:cNvPr>
                <p14:cNvContentPartPr/>
                <p14:nvPr/>
              </p14:nvContentPartPr>
              <p14:xfrm>
                <a:off x="3056693" y="1917600"/>
                <a:ext cx="112320" cy="125640"/>
              </p14:xfrm>
            </p:contentPart>
          </mc:Choice>
          <mc:Fallback>
            <p:pic>
              <p:nvPicPr>
                <p:cNvPr id="40" name="Freihand 39">
                  <a:extLst>
                    <a:ext uri="{FF2B5EF4-FFF2-40B4-BE49-F238E27FC236}">
                      <a16:creationId xmlns:a16="http://schemas.microsoft.com/office/drawing/2014/main" id="{F0798401-B1AB-48DA-8A7A-B0B4E0E04755}"/>
                    </a:ext>
                  </a:extLst>
                </p:cNvPr>
                <p:cNvPicPr/>
                <p:nvPr/>
              </p:nvPicPr>
              <p:blipFill>
                <a:blip r:embed="rId191"/>
                <a:stretch>
                  <a:fillRect/>
                </a:stretch>
              </p:blipFill>
              <p:spPr>
                <a:xfrm>
                  <a:off x="3052373" y="1913280"/>
                  <a:ext cx="120960" cy="134280"/>
                </a:xfrm>
                <a:prstGeom prst="rect">
                  <a:avLst/>
                </a:prstGeom>
              </p:spPr>
            </p:pic>
          </mc:Fallback>
        </mc:AlternateContent>
        <mc:AlternateContent xmlns:mc="http://schemas.openxmlformats.org/markup-compatibility/2006">
          <mc:Choice xmlns:p14="http://schemas.microsoft.com/office/powerpoint/2010/main" Requires="p14">
            <p:contentPart p14:bwMode="auto" r:id="rId192">
              <p14:nvContentPartPr>
                <p14:cNvPr id="41" name="Freihand 40">
                  <a:extLst>
                    <a:ext uri="{FF2B5EF4-FFF2-40B4-BE49-F238E27FC236}">
                      <a16:creationId xmlns:a16="http://schemas.microsoft.com/office/drawing/2014/main" id="{282E9649-19EC-4CBB-816B-61364FFB3E7B}"/>
                    </a:ext>
                  </a:extLst>
                </p14:cNvPr>
                <p14:cNvContentPartPr/>
                <p14:nvPr/>
              </p14:nvContentPartPr>
              <p14:xfrm>
                <a:off x="3040853" y="1980240"/>
                <a:ext cx="78480" cy="57600"/>
              </p14:xfrm>
            </p:contentPart>
          </mc:Choice>
          <mc:Fallback>
            <p:pic>
              <p:nvPicPr>
                <p:cNvPr id="41" name="Freihand 40">
                  <a:extLst>
                    <a:ext uri="{FF2B5EF4-FFF2-40B4-BE49-F238E27FC236}">
                      <a16:creationId xmlns:a16="http://schemas.microsoft.com/office/drawing/2014/main" id="{282E9649-19EC-4CBB-816B-61364FFB3E7B}"/>
                    </a:ext>
                  </a:extLst>
                </p:cNvPr>
                <p:cNvPicPr/>
                <p:nvPr/>
              </p:nvPicPr>
              <p:blipFill>
                <a:blip r:embed="rId193"/>
                <a:stretch>
                  <a:fillRect/>
                </a:stretch>
              </p:blipFill>
              <p:spPr>
                <a:xfrm>
                  <a:off x="3036533" y="1975920"/>
                  <a:ext cx="87120" cy="66240"/>
                </a:xfrm>
                <a:prstGeom prst="rect">
                  <a:avLst/>
                </a:prstGeom>
              </p:spPr>
            </p:pic>
          </mc:Fallback>
        </mc:AlternateContent>
        <mc:AlternateContent xmlns:mc="http://schemas.openxmlformats.org/markup-compatibility/2006">
          <mc:Choice xmlns:p14="http://schemas.microsoft.com/office/powerpoint/2010/main" Requires="p14">
            <p:contentPart p14:bwMode="auto" r:id="rId194">
              <p14:nvContentPartPr>
                <p14:cNvPr id="42" name="Freihand 41">
                  <a:extLst>
                    <a:ext uri="{FF2B5EF4-FFF2-40B4-BE49-F238E27FC236}">
                      <a16:creationId xmlns:a16="http://schemas.microsoft.com/office/drawing/2014/main" id="{C2865A67-9985-467A-8334-A6BC8808152D}"/>
                    </a:ext>
                  </a:extLst>
                </p14:cNvPr>
                <p14:cNvContentPartPr/>
                <p14:nvPr/>
              </p14:nvContentPartPr>
              <p14:xfrm>
                <a:off x="2930333" y="2241960"/>
                <a:ext cx="56160" cy="131400"/>
              </p14:xfrm>
            </p:contentPart>
          </mc:Choice>
          <mc:Fallback>
            <p:pic>
              <p:nvPicPr>
                <p:cNvPr id="42" name="Freihand 41">
                  <a:extLst>
                    <a:ext uri="{FF2B5EF4-FFF2-40B4-BE49-F238E27FC236}">
                      <a16:creationId xmlns:a16="http://schemas.microsoft.com/office/drawing/2014/main" id="{C2865A67-9985-467A-8334-A6BC8808152D}"/>
                    </a:ext>
                  </a:extLst>
                </p:cNvPr>
                <p:cNvPicPr/>
                <p:nvPr/>
              </p:nvPicPr>
              <p:blipFill>
                <a:blip r:embed="rId195"/>
                <a:stretch>
                  <a:fillRect/>
                </a:stretch>
              </p:blipFill>
              <p:spPr>
                <a:xfrm>
                  <a:off x="2926013" y="2237640"/>
                  <a:ext cx="64800" cy="140040"/>
                </a:xfrm>
                <a:prstGeom prst="rect">
                  <a:avLst/>
                </a:prstGeom>
              </p:spPr>
            </p:pic>
          </mc:Fallback>
        </mc:AlternateContent>
        <mc:AlternateContent xmlns:mc="http://schemas.openxmlformats.org/markup-compatibility/2006">
          <mc:Choice xmlns:p14="http://schemas.microsoft.com/office/powerpoint/2010/main" Requires="p14">
            <p:contentPart p14:bwMode="auto" r:id="rId196">
              <p14:nvContentPartPr>
                <p14:cNvPr id="43" name="Freihand 42">
                  <a:extLst>
                    <a:ext uri="{FF2B5EF4-FFF2-40B4-BE49-F238E27FC236}">
                      <a16:creationId xmlns:a16="http://schemas.microsoft.com/office/drawing/2014/main" id="{3A3ABBEE-3726-499B-9E8F-C6DF2683B852}"/>
                    </a:ext>
                  </a:extLst>
                </p14:cNvPr>
                <p14:cNvContentPartPr/>
                <p14:nvPr/>
              </p14:nvContentPartPr>
              <p14:xfrm>
                <a:off x="3007013" y="2194800"/>
                <a:ext cx="119880" cy="144720"/>
              </p14:xfrm>
            </p:contentPart>
          </mc:Choice>
          <mc:Fallback>
            <p:pic>
              <p:nvPicPr>
                <p:cNvPr id="43" name="Freihand 42">
                  <a:extLst>
                    <a:ext uri="{FF2B5EF4-FFF2-40B4-BE49-F238E27FC236}">
                      <a16:creationId xmlns:a16="http://schemas.microsoft.com/office/drawing/2014/main" id="{3A3ABBEE-3726-499B-9E8F-C6DF2683B852}"/>
                    </a:ext>
                  </a:extLst>
                </p:cNvPr>
                <p:cNvPicPr/>
                <p:nvPr/>
              </p:nvPicPr>
              <p:blipFill>
                <a:blip r:embed="rId197"/>
                <a:stretch>
                  <a:fillRect/>
                </a:stretch>
              </p:blipFill>
              <p:spPr>
                <a:xfrm>
                  <a:off x="3002693" y="2190480"/>
                  <a:ext cx="128520" cy="153360"/>
                </a:xfrm>
                <a:prstGeom prst="rect">
                  <a:avLst/>
                </a:prstGeom>
              </p:spPr>
            </p:pic>
          </mc:Fallback>
        </mc:AlternateContent>
        <mc:AlternateContent xmlns:mc="http://schemas.openxmlformats.org/markup-compatibility/2006">
          <mc:Choice xmlns:p14="http://schemas.microsoft.com/office/powerpoint/2010/main" Requires="p14">
            <p:contentPart p14:bwMode="auto" r:id="rId198">
              <p14:nvContentPartPr>
                <p14:cNvPr id="44" name="Freihand 43">
                  <a:extLst>
                    <a:ext uri="{FF2B5EF4-FFF2-40B4-BE49-F238E27FC236}">
                      <a16:creationId xmlns:a16="http://schemas.microsoft.com/office/drawing/2014/main" id="{252BF942-0481-4DC7-9923-CFDA1B825CDE}"/>
                    </a:ext>
                  </a:extLst>
                </p14:cNvPr>
                <p14:cNvContentPartPr/>
                <p14:nvPr/>
              </p14:nvContentPartPr>
              <p14:xfrm>
                <a:off x="3082973" y="2160960"/>
                <a:ext cx="103320" cy="102600"/>
              </p14:xfrm>
            </p:contentPart>
          </mc:Choice>
          <mc:Fallback>
            <p:pic>
              <p:nvPicPr>
                <p:cNvPr id="44" name="Freihand 43">
                  <a:extLst>
                    <a:ext uri="{FF2B5EF4-FFF2-40B4-BE49-F238E27FC236}">
                      <a16:creationId xmlns:a16="http://schemas.microsoft.com/office/drawing/2014/main" id="{252BF942-0481-4DC7-9923-CFDA1B825CDE}"/>
                    </a:ext>
                  </a:extLst>
                </p:cNvPr>
                <p:cNvPicPr/>
                <p:nvPr/>
              </p:nvPicPr>
              <p:blipFill>
                <a:blip r:embed="rId199"/>
                <a:stretch>
                  <a:fillRect/>
                </a:stretch>
              </p:blipFill>
              <p:spPr>
                <a:xfrm>
                  <a:off x="3078653" y="2156640"/>
                  <a:ext cx="111960" cy="111240"/>
                </a:xfrm>
                <a:prstGeom prst="rect">
                  <a:avLst/>
                </a:prstGeom>
              </p:spPr>
            </p:pic>
          </mc:Fallback>
        </mc:AlternateContent>
        <mc:AlternateContent xmlns:mc="http://schemas.openxmlformats.org/markup-compatibility/2006">
          <mc:Choice xmlns:p14="http://schemas.microsoft.com/office/powerpoint/2010/main" Requires="p14">
            <p:contentPart p14:bwMode="auto" r:id="rId200">
              <p14:nvContentPartPr>
                <p14:cNvPr id="45" name="Freihand 44">
                  <a:extLst>
                    <a:ext uri="{FF2B5EF4-FFF2-40B4-BE49-F238E27FC236}">
                      <a16:creationId xmlns:a16="http://schemas.microsoft.com/office/drawing/2014/main" id="{C641D772-3998-448A-961B-9424A79AF632}"/>
                    </a:ext>
                  </a:extLst>
                </p14:cNvPr>
                <p14:cNvContentPartPr/>
                <p14:nvPr/>
              </p14:nvContentPartPr>
              <p14:xfrm>
                <a:off x="3185213" y="2042880"/>
                <a:ext cx="102240" cy="117720"/>
              </p14:xfrm>
            </p:contentPart>
          </mc:Choice>
          <mc:Fallback>
            <p:pic>
              <p:nvPicPr>
                <p:cNvPr id="45" name="Freihand 44">
                  <a:extLst>
                    <a:ext uri="{FF2B5EF4-FFF2-40B4-BE49-F238E27FC236}">
                      <a16:creationId xmlns:a16="http://schemas.microsoft.com/office/drawing/2014/main" id="{C641D772-3998-448A-961B-9424A79AF632}"/>
                    </a:ext>
                  </a:extLst>
                </p:cNvPr>
                <p:cNvPicPr/>
                <p:nvPr/>
              </p:nvPicPr>
              <p:blipFill>
                <a:blip r:embed="rId201"/>
                <a:stretch>
                  <a:fillRect/>
                </a:stretch>
              </p:blipFill>
              <p:spPr>
                <a:xfrm>
                  <a:off x="3180893" y="2038560"/>
                  <a:ext cx="110880" cy="126360"/>
                </a:xfrm>
                <a:prstGeom prst="rect">
                  <a:avLst/>
                </a:prstGeom>
              </p:spPr>
            </p:pic>
          </mc:Fallback>
        </mc:AlternateContent>
        <mc:AlternateContent xmlns:mc="http://schemas.openxmlformats.org/markup-compatibility/2006">
          <mc:Choice xmlns:p14="http://schemas.microsoft.com/office/powerpoint/2010/main" Requires="p14">
            <p:contentPart p14:bwMode="auto" r:id="rId202">
              <p14:nvContentPartPr>
                <p14:cNvPr id="47" name="Freihand 46">
                  <a:extLst>
                    <a:ext uri="{FF2B5EF4-FFF2-40B4-BE49-F238E27FC236}">
                      <a16:creationId xmlns:a16="http://schemas.microsoft.com/office/drawing/2014/main" id="{AB7EE20D-A742-407F-B73B-3BC7DBD01BF1}"/>
                    </a:ext>
                  </a:extLst>
                </p14:cNvPr>
                <p14:cNvContentPartPr/>
                <p14:nvPr/>
              </p14:nvContentPartPr>
              <p14:xfrm>
                <a:off x="5262413" y="1771440"/>
                <a:ext cx="309240" cy="1515960"/>
              </p14:xfrm>
            </p:contentPart>
          </mc:Choice>
          <mc:Fallback>
            <p:pic>
              <p:nvPicPr>
                <p:cNvPr id="47" name="Freihand 46">
                  <a:extLst>
                    <a:ext uri="{FF2B5EF4-FFF2-40B4-BE49-F238E27FC236}">
                      <a16:creationId xmlns:a16="http://schemas.microsoft.com/office/drawing/2014/main" id="{AB7EE20D-A742-407F-B73B-3BC7DBD01BF1}"/>
                    </a:ext>
                  </a:extLst>
                </p:cNvPr>
                <p:cNvPicPr/>
                <p:nvPr/>
              </p:nvPicPr>
              <p:blipFill>
                <a:blip r:embed="rId203"/>
                <a:stretch>
                  <a:fillRect/>
                </a:stretch>
              </p:blipFill>
              <p:spPr>
                <a:xfrm>
                  <a:off x="5258093" y="1767120"/>
                  <a:ext cx="317880" cy="1524600"/>
                </a:xfrm>
                <a:prstGeom prst="rect">
                  <a:avLst/>
                </a:prstGeom>
              </p:spPr>
            </p:pic>
          </mc:Fallback>
        </mc:AlternateContent>
        <mc:AlternateContent xmlns:mc="http://schemas.openxmlformats.org/markup-compatibility/2006">
          <mc:Choice xmlns:p14="http://schemas.microsoft.com/office/powerpoint/2010/main" Requires="p14">
            <p:contentPart p14:bwMode="auto" r:id="rId204">
              <p14:nvContentPartPr>
                <p14:cNvPr id="48" name="Freihand 47">
                  <a:extLst>
                    <a:ext uri="{FF2B5EF4-FFF2-40B4-BE49-F238E27FC236}">
                      <a16:creationId xmlns:a16="http://schemas.microsoft.com/office/drawing/2014/main" id="{655C1313-4573-4150-8380-39E6F18C969F}"/>
                    </a:ext>
                  </a:extLst>
                </p14:cNvPr>
                <p14:cNvContentPartPr/>
                <p14:nvPr/>
              </p14:nvContentPartPr>
              <p14:xfrm>
                <a:off x="5269613" y="1131360"/>
                <a:ext cx="147240" cy="245880"/>
              </p14:xfrm>
            </p:contentPart>
          </mc:Choice>
          <mc:Fallback>
            <p:pic>
              <p:nvPicPr>
                <p:cNvPr id="48" name="Freihand 47">
                  <a:extLst>
                    <a:ext uri="{FF2B5EF4-FFF2-40B4-BE49-F238E27FC236}">
                      <a16:creationId xmlns:a16="http://schemas.microsoft.com/office/drawing/2014/main" id="{655C1313-4573-4150-8380-39E6F18C969F}"/>
                    </a:ext>
                  </a:extLst>
                </p:cNvPr>
                <p:cNvPicPr/>
                <p:nvPr/>
              </p:nvPicPr>
              <p:blipFill>
                <a:blip r:embed="rId205"/>
                <a:stretch>
                  <a:fillRect/>
                </a:stretch>
              </p:blipFill>
              <p:spPr>
                <a:xfrm>
                  <a:off x="5265293" y="1127040"/>
                  <a:ext cx="155880" cy="254520"/>
                </a:xfrm>
                <a:prstGeom prst="rect">
                  <a:avLst/>
                </a:prstGeom>
              </p:spPr>
            </p:pic>
          </mc:Fallback>
        </mc:AlternateContent>
        <mc:AlternateContent xmlns:mc="http://schemas.openxmlformats.org/markup-compatibility/2006">
          <mc:Choice xmlns:p14="http://schemas.microsoft.com/office/powerpoint/2010/main" Requires="p14">
            <p:contentPart p14:bwMode="auto" r:id="rId206">
              <p14:nvContentPartPr>
                <p14:cNvPr id="49" name="Freihand 48">
                  <a:extLst>
                    <a:ext uri="{FF2B5EF4-FFF2-40B4-BE49-F238E27FC236}">
                      <a16:creationId xmlns:a16="http://schemas.microsoft.com/office/drawing/2014/main" id="{A97C1DBE-C223-454A-8C1C-EE0EE3E7889B}"/>
                    </a:ext>
                  </a:extLst>
                </p14:cNvPr>
                <p14:cNvContentPartPr/>
                <p14:nvPr/>
              </p14:nvContentPartPr>
              <p14:xfrm>
                <a:off x="5411093" y="1026600"/>
                <a:ext cx="356040" cy="247680"/>
              </p14:xfrm>
            </p:contentPart>
          </mc:Choice>
          <mc:Fallback>
            <p:pic>
              <p:nvPicPr>
                <p:cNvPr id="49" name="Freihand 48">
                  <a:extLst>
                    <a:ext uri="{FF2B5EF4-FFF2-40B4-BE49-F238E27FC236}">
                      <a16:creationId xmlns:a16="http://schemas.microsoft.com/office/drawing/2014/main" id="{A97C1DBE-C223-454A-8C1C-EE0EE3E7889B}"/>
                    </a:ext>
                  </a:extLst>
                </p:cNvPr>
                <p:cNvPicPr/>
                <p:nvPr/>
              </p:nvPicPr>
              <p:blipFill>
                <a:blip r:embed="rId207"/>
                <a:stretch>
                  <a:fillRect/>
                </a:stretch>
              </p:blipFill>
              <p:spPr>
                <a:xfrm>
                  <a:off x="5406773" y="1022280"/>
                  <a:ext cx="364680" cy="256320"/>
                </a:xfrm>
                <a:prstGeom prst="rect">
                  <a:avLst/>
                </a:prstGeom>
              </p:spPr>
            </p:pic>
          </mc:Fallback>
        </mc:AlternateContent>
        <mc:AlternateContent xmlns:mc="http://schemas.openxmlformats.org/markup-compatibility/2006">
          <mc:Choice xmlns:p14="http://schemas.microsoft.com/office/powerpoint/2010/main" Requires="p14">
            <p:contentPart p14:bwMode="auto" r:id="rId208">
              <p14:nvContentPartPr>
                <p14:cNvPr id="52" name="Freihand 51">
                  <a:extLst>
                    <a:ext uri="{FF2B5EF4-FFF2-40B4-BE49-F238E27FC236}">
                      <a16:creationId xmlns:a16="http://schemas.microsoft.com/office/drawing/2014/main" id="{2FC682D1-8C62-49D7-AD1E-06170BF08635}"/>
                    </a:ext>
                  </a:extLst>
                </p14:cNvPr>
                <p14:cNvContentPartPr/>
                <p14:nvPr/>
              </p14:nvContentPartPr>
              <p14:xfrm>
                <a:off x="3513893" y="1594320"/>
                <a:ext cx="176040" cy="70560"/>
              </p14:xfrm>
            </p:contentPart>
          </mc:Choice>
          <mc:Fallback>
            <p:pic>
              <p:nvPicPr>
                <p:cNvPr id="52" name="Freihand 51">
                  <a:extLst>
                    <a:ext uri="{FF2B5EF4-FFF2-40B4-BE49-F238E27FC236}">
                      <a16:creationId xmlns:a16="http://schemas.microsoft.com/office/drawing/2014/main" id="{2FC682D1-8C62-49D7-AD1E-06170BF08635}"/>
                    </a:ext>
                  </a:extLst>
                </p:cNvPr>
                <p:cNvPicPr/>
                <p:nvPr/>
              </p:nvPicPr>
              <p:blipFill>
                <a:blip r:embed="rId209"/>
                <a:stretch>
                  <a:fillRect/>
                </a:stretch>
              </p:blipFill>
              <p:spPr>
                <a:xfrm>
                  <a:off x="3509573" y="1590000"/>
                  <a:ext cx="184680" cy="79200"/>
                </a:xfrm>
                <a:prstGeom prst="rect">
                  <a:avLst/>
                </a:prstGeom>
              </p:spPr>
            </p:pic>
          </mc:Fallback>
        </mc:AlternateContent>
        <mc:AlternateContent xmlns:mc="http://schemas.openxmlformats.org/markup-compatibility/2006">
          <mc:Choice xmlns:p14="http://schemas.microsoft.com/office/powerpoint/2010/main" Requires="p14">
            <p:contentPart p14:bwMode="auto" r:id="rId210">
              <p14:nvContentPartPr>
                <p14:cNvPr id="53" name="Freihand 52">
                  <a:extLst>
                    <a:ext uri="{FF2B5EF4-FFF2-40B4-BE49-F238E27FC236}">
                      <a16:creationId xmlns:a16="http://schemas.microsoft.com/office/drawing/2014/main" id="{5AACA12F-C782-4B06-B820-5BD277E85DDE}"/>
                    </a:ext>
                  </a:extLst>
                </p14:cNvPr>
                <p14:cNvContentPartPr/>
                <p14:nvPr/>
              </p14:nvContentPartPr>
              <p14:xfrm>
                <a:off x="3643853" y="1517280"/>
                <a:ext cx="37440" cy="24120"/>
              </p14:xfrm>
            </p:contentPart>
          </mc:Choice>
          <mc:Fallback>
            <p:pic>
              <p:nvPicPr>
                <p:cNvPr id="53" name="Freihand 52">
                  <a:extLst>
                    <a:ext uri="{FF2B5EF4-FFF2-40B4-BE49-F238E27FC236}">
                      <a16:creationId xmlns:a16="http://schemas.microsoft.com/office/drawing/2014/main" id="{5AACA12F-C782-4B06-B820-5BD277E85DDE}"/>
                    </a:ext>
                  </a:extLst>
                </p:cNvPr>
                <p:cNvPicPr/>
                <p:nvPr/>
              </p:nvPicPr>
              <p:blipFill>
                <a:blip r:embed="rId211"/>
                <a:stretch>
                  <a:fillRect/>
                </a:stretch>
              </p:blipFill>
              <p:spPr>
                <a:xfrm>
                  <a:off x="3639533" y="1512960"/>
                  <a:ext cx="46080" cy="32760"/>
                </a:xfrm>
                <a:prstGeom prst="rect">
                  <a:avLst/>
                </a:prstGeom>
              </p:spPr>
            </p:pic>
          </mc:Fallback>
        </mc:AlternateContent>
        <mc:AlternateContent xmlns:mc="http://schemas.openxmlformats.org/markup-compatibility/2006">
          <mc:Choice xmlns:p14="http://schemas.microsoft.com/office/powerpoint/2010/main" Requires="p14">
            <p:contentPart p14:bwMode="auto" r:id="rId212">
              <p14:nvContentPartPr>
                <p14:cNvPr id="54" name="Freihand 53">
                  <a:extLst>
                    <a:ext uri="{FF2B5EF4-FFF2-40B4-BE49-F238E27FC236}">
                      <a16:creationId xmlns:a16="http://schemas.microsoft.com/office/drawing/2014/main" id="{8F33CB42-8E8B-4764-A0DA-F1F258EAA946}"/>
                    </a:ext>
                  </a:extLst>
                </p14:cNvPr>
                <p14:cNvContentPartPr/>
                <p14:nvPr/>
              </p14:nvContentPartPr>
              <p14:xfrm>
                <a:off x="3791453" y="1437000"/>
                <a:ext cx="262800" cy="172080"/>
              </p14:xfrm>
            </p:contentPart>
          </mc:Choice>
          <mc:Fallback>
            <p:pic>
              <p:nvPicPr>
                <p:cNvPr id="54" name="Freihand 53">
                  <a:extLst>
                    <a:ext uri="{FF2B5EF4-FFF2-40B4-BE49-F238E27FC236}">
                      <a16:creationId xmlns:a16="http://schemas.microsoft.com/office/drawing/2014/main" id="{8F33CB42-8E8B-4764-A0DA-F1F258EAA946}"/>
                    </a:ext>
                  </a:extLst>
                </p:cNvPr>
                <p:cNvPicPr/>
                <p:nvPr/>
              </p:nvPicPr>
              <p:blipFill>
                <a:blip r:embed="rId213"/>
                <a:stretch>
                  <a:fillRect/>
                </a:stretch>
              </p:blipFill>
              <p:spPr>
                <a:xfrm>
                  <a:off x="3787133" y="1432680"/>
                  <a:ext cx="271440" cy="180720"/>
                </a:xfrm>
                <a:prstGeom prst="rect">
                  <a:avLst/>
                </a:prstGeom>
              </p:spPr>
            </p:pic>
          </mc:Fallback>
        </mc:AlternateContent>
        <mc:AlternateContent xmlns:mc="http://schemas.openxmlformats.org/markup-compatibility/2006">
          <mc:Choice xmlns:p14="http://schemas.microsoft.com/office/powerpoint/2010/main" Requires="p14">
            <p:contentPart p14:bwMode="auto" r:id="rId214">
              <p14:nvContentPartPr>
                <p14:cNvPr id="55" name="Freihand 54">
                  <a:extLst>
                    <a:ext uri="{FF2B5EF4-FFF2-40B4-BE49-F238E27FC236}">
                      <a16:creationId xmlns:a16="http://schemas.microsoft.com/office/drawing/2014/main" id="{7AC39770-EF4A-4044-9B2B-27E1C959BEE4}"/>
                    </a:ext>
                  </a:extLst>
                </p14:cNvPr>
                <p14:cNvContentPartPr/>
                <p14:nvPr/>
              </p14:nvContentPartPr>
              <p14:xfrm>
                <a:off x="3556013" y="1770720"/>
                <a:ext cx="351000" cy="236160"/>
              </p14:xfrm>
            </p:contentPart>
          </mc:Choice>
          <mc:Fallback>
            <p:pic>
              <p:nvPicPr>
                <p:cNvPr id="55" name="Freihand 54">
                  <a:extLst>
                    <a:ext uri="{FF2B5EF4-FFF2-40B4-BE49-F238E27FC236}">
                      <a16:creationId xmlns:a16="http://schemas.microsoft.com/office/drawing/2014/main" id="{7AC39770-EF4A-4044-9B2B-27E1C959BEE4}"/>
                    </a:ext>
                  </a:extLst>
                </p:cNvPr>
                <p:cNvPicPr/>
                <p:nvPr/>
              </p:nvPicPr>
              <p:blipFill>
                <a:blip r:embed="rId215"/>
                <a:stretch>
                  <a:fillRect/>
                </a:stretch>
              </p:blipFill>
              <p:spPr>
                <a:xfrm>
                  <a:off x="3551693" y="1766400"/>
                  <a:ext cx="359640" cy="244800"/>
                </a:xfrm>
                <a:prstGeom prst="rect">
                  <a:avLst/>
                </a:prstGeom>
              </p:spPr>
            </p:pic>
          </mc:Fallback>
        </mc:AlternateContent>
        <mc:AlternateContent xmlns:mc="http://schemas.openxmlformats.org/markup-compatibility/2006">
          <mc:Choice xmlns:p14="http://schemas.microsoft.com/office/powerpoint/2010/main" Requires="p14">
            <p:contentPart p14:bwMode="auto" r:id="rId216">
              <p14:nvContentPartPr>
                <p14:cNvPr id="56" name="Freihand 55">
                  <a:extLst>
                    <a:ext uri="{FF2B5EF4-FFF2-40B4-BE49-F238E27FC236}">
                      <a16:creationId xmlns:a16="http://schemas.microsoft.com/office/drawing/2014/main" id="{FCEE5D4E-A642-4FE7-8854-1B5729D5FED3}"/>
                    </a:ext>
                  </a:extLst>
                </p14:cNvPr>
                <p14:cNvContentPartPr/>
                <p14:nvPr/>
              </p14:nvContentPartPr>
              <p14:xfrm>
                <a:off x="3848333" y="1726080"/>
                <a:ext cx="150480" cy="116640"/>
              </p14:xfrm>
            </p:contentPart>
          </mc:Choice>
          <mc:Fallback>
            <p:pic>
              <p:nvPicPr>
                <p:cNvPr id="56" name="Freihand 55">
                  <a:extLst>
                    <a:ext uri="{FF2B5EF4-FFF2-40B4-BE49-F238E27FC236}">
                      <a16:creationId xmlns:a16="http://schemas.microsoft.com/office/drawing/2014/main" id="{FCEE5D4E-A642-4FE7-8854-1B5729D5FED3}"/>
                    </a:ext>
                  </a:extLst>
                </p:cNvPr>
                <p:cNvPicPr/>
                <p:nvPr/>
              </p:nvPicPr>
              <p:blipFill>
                <a:blip r:embed="rId217"/>
                <a:stretch>
                  <a:fillRect/>
                </a:stretch>
              </p:blipFill>
              <p:spPr>
                <a:xfrm>
                  <a:off x="3844013" y="1721760"/>
                  <a:ext cx="159120" cy="125280"/>
                </a:xfrm>
                <a:prstGeom prst="rect">
                  <a:avLst/>
                </a:prstGeom>
              </p:spPr>
            </p:pic>
          </mc:Fallback>
        </mc:AlternateContent>
        <mc:AlternateContent xmlns:mc="http://schemas.openxmlformats.org/markup-compatibility/2006">
          <mc:Choice xmlns:p14="http://schemas.microsoft.com/office/powerpoint/2010/main" Requires="p14">
            <p:contentPart p14:bwMode="auto" r:id="rId218">
              <p14:nvContentPartPr>
                <p14:cNvPr id="57" name="Freihand 56">
                  <a:extLst>
                    <a:ext uri="{FF2B5EF4-FFF2-40B4-BE49-F238E27FC236}">
                      <a16:creationId xmlns:a16="http://schemas.microsoft.com/office/drawing/2014/main" id="{FD80AAE2-FF1E-480C-924B-5B22F2C67F70}"/>
                    </a:ext>
                  </a:extLst>
                </p14:cNvPr>
                <p14:cNvContentPartPr/>
                <p14:nvPr/>
              </p14:nvContentPartPr>
              <p14:xfrm>
                <a:off x="4011773" y="1598640"/>
                <a:ext cx="128520" cy="209160"/>
              </p14:xfrm>
            </p:contentPart>
          </mc:Choice>
          <mc:Fallback>
            <p:pic>
              <p:nvPicPr>
                <p:cNvPr id="57" name="Freihand 56">
                  <a:extLst>
                    <a:ext uri="{FF2B5EF4-FFF2-40B4-BE49-F238E27FC236}">
                      <a16:creationId xmlns:a16="http://schemas.microsoft.com/office/drawing/2014/main" id="{FD80AAE2-FF1E-480C-924B-5B22F2C67F70}"/>
                    </a:ext>
                  </a:extLst>
                </p:cNvPr>
                <p:cNvPicPr/>
                <p:nvPr/>
              </p:nvPicPr>
              <p:blipFill>
                <a:blip r:embed="rId219"/>
                <a:stretch>
                  <a:fillRect/>
                </a:stretch>
              </p:blipFill>
              <p:spPr>
                <a:xfrm>
                  <a:off x="4007453" y="1594320"/>
                  <a:ext cx="137160" cy="217800"/>
                </a:xfrm>
                <a:prstGeom prst="rect">
                  <a:avLst/>
                </a:prstGeom>
              </p:spPr>
            </p:pic>
          </mc:Fallback>
        </mc:AlternateContent>
        <mc:AlternateContent xmlns:mc="http://schemas.openxmlformats.org/markup-compatibility/2006">
          <mc:Choice xmlns:p14="http://schemas.microsoft.com/office/powerpoint/2010/main" Requires="p14">
            <p:contentPart p14:bwMode="auto" r:id="rId220">
              <p14:nvContentPartPr>
                <p14:cNvPr id="58" name="Freihand 57">
                  <a:extLst>
                    <a:ext uri="{FF2B5EF4-FFF2-40B4-BE49-F238E27FC236}">
                      <a16:creationId xmlns:a16="http://schemas.microsoft.com/office/drawing/2014/main" id="{A546B5B7-977D-4FBF-BEF0-BEB076C9C2A2}"/>
                    </a:ext>
                  </a:extLst>
                </p14:cNvPr>
                <p14:cNvContentPartPr/>
                <p14:nvPr/>
              </p14:nvContentPartPr>
              <p14:xfrm>
                <a:off x="4157213" y="1596120"/>
                <a:ext cx="193680" cy="91800"/>
              </p14:xfrm>
            </p:contentPart>
          </mc:Choice>
          <mc:Fallback>
            <p:pic>
              <p:nvPicPr>
                <p:cNvPr id="58" name="Freihand 57">
                  <a:extLst>
                    <a:ext uri="{FF2B5EF4-FFF2-40B4-BE49-F238E27FC236}">
                      <a16:creationId xmlns:a16="http://schemas.microsoft.com/office/drawing/2014/main" id="{A546B5B7-977D-4FBF-BEF0-BEB076C9C2A2}"/>
                    </a:ext>
                  </a:extLst>
                </p:cNvPr>
                <p:cNvPicPr/>
                <p:nvPr/>
              </p:nvPicPr>
              <p:blipFill>
                <a:blip r:embed="rId221"/>
                <a:stretch>
                  <a:fillRect/>
                </a:stretch>
              </p:blipFill>
              <p:spPr>
                <a:xfrm>
                  <a:off x="4152893" y="1591800"/>
                  <a:ext cx="202320" cy="100440"/>
                </a:xfrm>
                <a:prstGeom prst="rect">
                  <a:avLst/>
                </a:prstGeom>
              </p:spPr>
            </p:pic>
          </mc:Fallback>
        </mc:AlternateContent>
        <mc:AlternateContent xmlns:mc="http://schemas.openxmlformats.org/markup-compatibility/2006">
          <mc:Choice xmlns:p14="http://schemas.microsoft.com/office/powerpoint/2010/main" Requires="p14">
            <p:contentPart p14:bwMode="auto" r:id="rId222">
              <p14:nvContentPartPr>
                <p14:cNvPr id="59" name="Freihand 58">
                  <a:extLst>
                    <a:ext uri="{FF2B5EF4-FFF2-40B4-BE49-F238E27FC236}">
                      <a16:creationId xmlns:a16="http://schemas.microsoft.com/office/drawing/2014/main" id="{BA46FB07-E610-4960-A5D0-D2F9F7AB97B5}"/>
                    </a:ext>
                  </a:extLst>
                </p14:cNvPr>
                <p14:cNvContentPartPr/>
                <p14:nvPr/>
              </p14:nvContentPartPr>
              <p14:xfrm>
                <a:off x="4358813" y="1448160"/>
                <a:ext cx="205560" cy="153000"/>
              </p14:xfrm>
            </p:contentPart>
          </mc:Choice>
          <mc:Fallback>
            <p:pic>
              <p:nvPicPr>
                <p:cNvPr id="59" name="Freihand 58">
                  <a:extLst>
                    <a:ext uri="{FF2B5EF4-FFF2-40B4-BE49-F238E27FC236}">
                      <a16:creationId xmlns:a16="http://schemas.microsoft.com/office/drawing/2014/main" id="{BA46FB07-E610-4960-A5D0-D2F9F7AB97B5}"/>
                    </a:ext>
                  </a:extLst>
                </p:cNvPr>
                <p:cNvPicPr/>
                <p:nvPr/>
              </p:nvPicPr>
              <p:blipFill>
                <a:blip r:embed="rId223"/>
                <a:stretch>
                  <a:fillRect/>
                </a:stretch>
              </p:blipFill>
              <p:spPr>
                <a:xfrm>
                  <a:off x="4354493" y="1443840"/>
                  <a:ext cx="214200" cy="161640"/>
                </a:xfrm>
                <a:prstGeom prst="rect">
                  <a:avLst/>
                </a:prstGeom>
              </p:spPr>
            </p:pic>
          </mc:Fallback>
        </mc:AlternateContent>
        <mc:AlternateContent xmlns:mc="http://schemas.openxmlformats.org/markup-compatibility/2006">
          <mc:Choice xmlns:p14="http://schemas.microsoft.com/office/powerpoint/2010/main" Requires="p14">
            <p:contentPart p14:bwMode="auto" r:id="rId224">
              <p14:nvContentPartPr>
                <p14:cNvPr id="60" name="Freihand 59">
                  <a:extLst>
                    <a:ext uri="{FF2B5EF4-FFF2-40B4-BE49-F238E27FC236}">
                      <a16:creationId xmlns:a16="http://schemas.microsoft.com/office/drawing/2014/main" id="{A1B11A85-80C3-4918-96FC-333139289DD3}"/>
                    </a:ext>
                  </a:extLst>
                </p14:cNvPr>
                <p14:cNvContentPartPr/>
                <p14:nvPr/>
              </p14:nvContentPartPr>
              <p14:xfrm>
                <a:off x="4517933" y="1428720"/>
                <a:ext cx="37800" cy="21960"/>
              </p14:xfrm>
            </p:contentPart>
          </mc:Choice>
          <mc:Fallback>
            <p:pic>
              <p:nvPicPr>
                <p:cNvPr id="60" name="Freihand 59">
                  <a:extLst>
                    <a:ext uri="{FF2B5EF4-FFF2-40B4-BE49-F238E27FC236}">
                      <a16:creationId xmlns:a16="http://schemas.microsoft.com/office/drawing/2014/main" id="{A1B11A85-80C3-4918-96FC-333139289DD3}"/>
                    </a:ext>
                  </a:extLst>
                </p:cNvPr>
                <p:cNvPicPr/>
                <p:nvPr/>
              </p:nvPicPr>
              <p:blipFill>
                <a:blip r:embed="rId225"/>
                <a:stretch>
                  <a:fillRect/>
                </a:stretch>
              </p:blipFill>
              <p:spPr>
                <a:xfrm>
                  <a:off x="4513613" y="1424400"/>
                  <a:ext cx="46440" cy="30600"/>
                </a:xfrm>
                <a:prstGeom prst="rect">
                  <a:avLst/>
                </a:prstGeom>
              </p:spPr>
            </p:pic>
          </mc:Fallback>
        </mc:AlternateContent>
        <mc:AlternateContent xmlns:mc="http://schemas.openxmlformats.org/markup-compatibility/2006">
          <mc:Choice xmlns:p14="http://schemas.microsoft.com/office/powerpoint/2010/main" Requires="p14">
            <p:contentPart p14:bwMode="auto" r:id="rId226">
              <p14:nvContentPartPr>
                <p14:cNvPr id="61" name="Freihand 60">
                  <a:extLst>
                    <a:ext uri="{FF2B5EF4-FFF2-40B4-BE49-F238E27FC236}">
                      <a16:creationId xmlns:a16="http://schemas.microsoft.com/office/drawing/2014/main" id="{58EE70C9-33A2-487A-808E-42A2ACCEA117}"/>
                    </a:ext>
                  </a:extLst>
                </p14:cNvPr>
                <p14:cNvContentPartPr/>
                <p14:nvPr/>
              </p14:nvContentPartPr>
              <p14:xfrm>
                <a:off x="4575173" y="1443120"/>
                <a:ext cx="79200" cy="104760"/>
              </p14:xfrm>
            </p:contentPart>
          </mc:Choice>
          <mc:Fallback>
            <p:pic>
              <p:nvPicPr>
                <p:cNvPr id="61" name="Freihand 60">
                  <a:extLst>
                    <a:ext uri="{FF2B5EF4-FFF2-40B4-BE49-F238E27FC236}">
                      <a16:creationId xmlns:a16="http://schemas.microsoft.com/office/drawing/2014/main" id="{58EE70C9-33A2-487A-808E-42A2ACCEA117}"/>
                    </a:ext>
                  </a:extLst>
                </p:cNvPr>
                <p:cNvPicPr/>
                <p:nvPr/>
              </p:nvPicPr>
              <p:blipFill>
                <a:blip r:embed="rId227"/>
                <a:stretch>
                  <a:fillRect/>
                </a:stretch>
              </p:blipFill>
              <p:spPr>
                <a:xfrm>
                  <a:off x="4570853" y="1438800"/>
                  <a:ext cx="87840" cy="113400"/>
                </a:xfrm>
                <a:prstGeom prst="rect">
                  <a:avLst/>
                </a:prstGeom>
              </p:spPr>
            </p:pic>
          </mc:Fallback>
        </mc:AlternateContent>
        <mc:AlternateContent xmlns:mc="http://schemas.openxmlformats.org/markup-compatibility/2006">
          <mc:Choice xmlns:p14="http://schemas.microsoft.com/office/powerpoint/2010/main" Requires="p14">
            <p:contentPart p14:bwMode="auto" r:id="rId228">
              <p14:nvContentPartPr>
                <p14:cNvPr id="62" name="Freihand 61">
                  <a:extLst>
                    <a:ext uri="{FF2B5EF4-FFF2-40B4-BE49-F238E27FC236}">
                      <a16:creationId xmlns:a16="http://schemas.microsoft.com/office/drawing/2014/main" id="{BAD51167-FBC7-4631-B37A-F5843C7DA613}"/>
                    </a:ext>
                  </a:extLst>
                </p14:cNvPr>
                <p14:cNvContentPartPr/>
                <p14:nvPr/>
              </p14:nvContentPartPr>
              <p14:xfrm>
                <a:off x="4679213" y="1419720"/>
                <a:ext cx="123120" cy="82440"/>
              </p14:xfrm>
            </p:contentPart>
          </mc:Choice>
          <mc:Fallback>
            <p:pic>
              <p:nvPicPr>
                <p:cNvPr id="62" name="Freihand 61">
                  <a:extLst>
                    <a:ext uri="{FF2B5EF4-FFF2-40B4-BE49-F238E27FC236}">
                      <a16:creationId xmlns:a16="http://schemas.microsoft.com/office/drawing/2014/main" id="{BAD51167-FBC7-4631-B37A-F5843C7DA613}"/>
                    </a:ext>
                  </a:extLst>
                </p:cNvPr>
                <p:cNvPicPr/>
                <p:nvPr/>
              </p:nvPicPr>
              <p:blipFill>
                <a:blip r:embed="rId229"/>
                <a:stretch>
                  <a:fillRect/>
                </a:stretch>
              </p:blipFill>
              <p:spPr>
                <a:xfrm>
                  <a:off x="4674893" y="1415400"/>
                  <a:ext cx="131760" cy="91080"/>
                </a:xfrm>
                <a:prstGeom prst="rect">
                  <a:avLst/>
                </a:prstGeom>
              </p:spPr>
            </p:pic>
          </mc:Fallback>
        </mc:AlternateContent>
        <mc:AlternateContent xmlns:mc="http://schemas.openxmlformats.org/markup-compatibility/2006">
          <mc:Choice xmlns:p14="http://schemas.microsoft.com/office/powerpoint/2010/main" Requires="p14">
            <p:contentPart p14:bwMode="auto" r:id="rId230">
              <p14:nvContentPartPr>
                <p14:cNvPr id="63" name="Freihand 62">
                  <a:extLst>
                    <a:ext uri="{FF2B5EF4-FFF2-40B4-BE49-F238E27FC236}">
                      <a16:creationId xmlns:a16="http://schemas.microsoft.com/office/drawing/2014/main" id="{F9E3242B-45F2-412E-8E53-C90DE4F55A06}"/>
                    </a:ext>
                  </a:extLst>
                </p14:cNvPr>
                <p14:cNvContentPartPr/>
                <p14:nvPr/>
              </p14:nvContentPartPr>
              <p14:xfrm>
                <a:off x="4884413" y="1368960"/>
                <a:ext cx="91440" cy="55800"/>
              </p14:xfrm>
            </p:contentPart>
          </mc:Choice>
          <mc:Fallback>
            <p:pic>
              <p:nvPicPr>
                <p:cNvPr id="63" name="Freihand 62">
                  <a:extLst>
                    <a:ext uri="{FF2B5EF4-FFF2-40B4-BE49-F238E27FC236}">
                      <a16:creationId xmlns:a16="http://schemas.microsoft.com/office/drawing/2014/main" id="{F9E3242B-45F2-412E-8E53-C90DE4F55A06}"/>
                    </a:ext>
                  </a:extLst>
                </p:cNvPr>
                <p:cNvPicPr/>
                <p:nvPr/>
              </p:nvPicPr>
              <p:blipFill>
                <a:blip r:embed="rId231"/>
                <a:stretch>
                  <a:fillRect/>
                </a:stretch>
              </p:blipFill>
              <p:spPr>
                <a:xfrm>
                  <a:off x="4880093" y="1364640"/>
                  <a:ext cx="100080" cy="64440"/>
                </a:xfrm>
                <a:prstGeom prst="rect">
                  <a:avLst/>
                </a:prstGeom>
              </p:spPr>
            </p:pic>
          </mc:Fallback>
        </mc:AlternateContent>
        <mc:AlternateContent xmlns:mc="http://schemas.openxmlformats.org/markup-compatibility/2006">
          <mc:Choice xmlns:p14="http://schemas.microsoft.com/office/powerpoint/2010/main" Requires="p14">
            <p:contentPart p14:bwMode="auto" r:id="rId232">
              <p14:nvContentPartPr>
                <p14:cNvPr id="64" name="Freihand 63">
                  <a:extLst>
                    <a:ext uri="{FF2B5EF4-FFF2-40B4-BE49-F238E27FC236}">
                      <a16:creationId xmlns:a16="http://schemas.microsoft.com/office/drawing/2014/main" id="{23E4F284-14BC-48CB-8207-63411A25542F}"/>
                    </a:ext>
                  </a:extLst>
                </p14:cNvPr>
                <p14:cNvContentPartPr/>
                <p14:nvPr/>
              </p14:nvContentPartPr>
              <p14:xfrm>
                <a:off x="3701813" y="2113080"/>
                <a:ext cx="100800" cy="185400"/>
              </p14:xfrm>
            </p:contentPart>
          </mc:Choice>
          <mc:Fallback>
            <p:pic>
              <p:nvPicPr>
                <p:cNvPr id="64" name="Freihand 63">
                  <a:extLst>
                    <a:ext uri="{FF2B5EF4-FFF2-40B4-BE49-F238E27FC236}">
                      <a16:creationId xmlns:a16="http://schemas.microsoft.com/office/drawing/2014/main" id="{23E4F284-14BC-48CB-8207-63411A25542F}"/>
                    </a:ext>
                  </a:extLst>
                </p:cNvPr>
                <p:cNvPicPr/>
                <p:nvPr/>
              </p:nvPicPr>
              <p:blipFill>
                <a:blip r:embed="rId233"/>
                <a:stretch>
                  <a:fillRect/>
                </a:stretch>
              </p:blipFill>
              <p:spPr>
                <a:xfrm>
                  <a:off x="3697493" y="2108760"/>
                  <a:ext cx="109440" cy="194040"/>
                </a:xfrm>
                <a:prstGeom prst="rect">
                  <a:avLst/>
                </a:prstGeom>
              </p:spPr>
            </p:pic>
          </mc:Fallback>
        </mc:AlternateContent>
        <mc:AlternateContent xmlns:mc="http://schemas.openxmlformats.org/markup-compatibility/2006">
          <mc:Choice xmlns:p14="http://schemas.microsoft.com/office/powerpoint/2010/main" Requires="p14">
            <p:contentPart p14:bwMode="auto" r:id="rId234">
              <p14:nvContentPartPr>
                <p14:cNvPr id="65" name="Freihand 64">
                  <a:extLst>
                    <a:ext uri="{FF2B5EF4-FFF2-40B4-BE49-F238E27FC236}">
                      <a16:creationId xmlns:a16="http://schemas.microsoft.com/office/drawing/2014/main" id="{059788FC-9459-449F-8297-254C0C90735A}"/>
                    </a:ext>
                  </a:extLst>
                </p14:cNvPr>
                <p14:cNvContentPartPr/>
                <p14:nvPr/>
              </p14:nvContentPartPr>
              <p14:xfrm>
                <a:off x="3809093" y="2036040"/>
                <a:ext cx="115200" cy="106200"/>
              </p14:xfrm>
            </p:contentPart>
          </mc:Choice>
          <mc:Fallback>
            <p:pic>
              <p:nvPicPr>
                <p:cNvPr id="65" name="Freihand 64">
                  <a:extLst>
                    <a:ext uri="{FF2B5EF4-FFF2-40B4-BE49-F238E27FC236}">
                      <a16:creationId xmlns:a16="http://schemas.microsoft.com/office/drawing/2014/main" id="{059788FC-9459-449F-8297-254C0C90735A}"/>
                    </a:ext>
                  </a:extLst>
                </p:cNvPr>
                <p:cNvPicPr/>
                <p:nvPr/>
              </p:nvPicPr>
              <p:blipFill>
                <a:blip r:embed="rId235"/>
                <a:stretch>
                  <a:fillRect/>
                </a:stretch>
              </p:blipFill>
              <p:spPr>
                <a:xfrm>
                  <a:off x="3804773" y="2031720"/>
                  <a:ext cx="123840" cy="114840"/>
                </a:xfrm>
                <a:prstGeom prst="rect">
                  <a:avLst/>
                </a:prstGeom>
              </p:spPr>
            </p:pic>
          </mc:Fallback>
        </mc:AlternateContent>
        <mc:AlternateContent xmlns:mc="http://schemas.openxmlformats.org/markup-compatibility/2006">
          <mc:Choice xmlns:p14="http://schemas.microsoft.com/office/powerpoint/2010/main" Requires="p14">
            <p:contentPart p14:bwMode="auto" r:id="rId236">
              <p14:nvContentPartPr>
                <p14:cNvPr id="66" name="Freihand 65">
                  <a:extLst>
                    <a:ext uri="{FF2B5EF4-FFF2-40B4-BE49-F238E27FC236}">
                      <a16:creationId xmlns:a16="http://schemas.microsoft.com/office/drawing/2014/main" id="{4167DBDA-1270-40C8-848D-FE815B8D6BC6}"/>
                    </a:ext>
                  </a:extLst>
                </p14:cNvPr>
                <p14:cNvContentPartPr/>
                <p14:nvPr/>
              </p14:nvContentPartPr>
              <p14:xfrm>
                <a:off x="3916373" y="2032440"/>
                <a:ext cx="360" cy="360"/>
              </p14:xfrm>
            </p:contentPart>
          </mc:Choice>
          <mc:Fallback>
            <p:pic>
              <p:nvPicPr>
                <p:cNvPr id="66" name="Freihand 65">
                  <a:extLst>
                    <a:ext uri="{FF2B5EF4-FFF2-40B4-BE49-F238E27FC236}">
                      <a16:creationId xmlns:a16="http://schemas.microsoft.com/office/drawing/2014/main" id="{4167DBDA-1270-40C8-848D-FE815B8D6BC6}"/>
                    </a:ext>
                  </a:extLst>
                </p:cNvPr>
                <p:cNvPicPr/>
                <p:nvPr/>
              </p:nvPicPr>
              <p:blipFill>
                <a:blip r:embed="rId58"/>
                <a:stretch>
                  <a:fillRect/>
                </a:stretch>
              </p:blipFill>
              <p:spPr>
                <a:xfrm>
                  <a:off x="3912053" y="2028120"/>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237">
              <p14:nvContentPartPr>
                <p14:cNvPr id="67" name="Freihand 66">
                  <a:extLst>
                    <a:ext uri="{FF2B5EF4-FFF2-40B4-BE49-F238E27FC236}">
                      <a16:creationId xmlns:a16="http://schemas.microsoft.com/office/drawing/2014/main" id="{E7652EC4-D283-4683-8855-7479C3FF6580}"/>
                    </a:ext>
                  </a:extLst>
                </p14:cNvPr>
                <p14:cNvContentPartPr/>
                <p14:nvPr/>
              </p14:nvContentPartPr>
              <p14:xfrm>
                <a:off x="3903053" y="1991400"/>
                <a:ext cx="110880" cy="119880"/>
              </p14:xfrm>
            </p:contentPart>
          </mc:Choice>
          <mc:Fallback>
            <p:pic>
              <p:nvPicPr>
                <p:cNvPr id="67" name="Freihand 66">
                  <a:extLst>
                    <a:ext uri="{FF2B5EF4-FFF2-40B4-BE49-F238E27FC236}">
                      <a16:creationId xmlns:a16="http://schemas.microsoft.com/office/drawing/2014/main" id="{E7652EC4-D283-4683-8855-7479C3FF6580}"/>
                    </a:ext>
                  </a:extLst>
                </p:cNvPr>
                <p:cNvPicPr/>
                <p:nvPr/>
              </p:nvPicPr>
              <p:blipFill>
                <a:blip r:embed="rId238"/>
                <a:stretch>
                  <a:fillRect/>
                </a:stretch>
              </p:blipFill>
              <p:spPr>
                <a:xfrm>
                  <a:off x="3898733" y="1987080"/>
                  <a:ext cx="119520" cy="128520"/>
                </a:xfrm>
                <a:prstGeom prst="rect">
                  <a:avLst/>
                </a:prstGeom>
              </p:spPr>
            </p:pic>
          </mc:Fallback>
        </mc:AlternateContent>
        <mc:AlternateContent xmlns:mc="http://schemas.openxmlformats.org/markup-compatibility/2006">
          <mc:Choice xmlns:p14="http://schemas.microsoft.com/office/powerpoint/2010/main" Requires="p14">
            <p:contentPart p14:bwMode="auto" r:id="rId239">
              <p14:nvContentPartPr>
                <p14:cNvPr id="68" name="Freihand 67">
                  <a:extLst>
                    <a:ext uri="{FF2B5EF4-FFF2-40B4-BE49-F238E27FC236}">
                      <a16:creationId xmlns:a16="http://schemas.microsoft.com/office/drawing/2014/main" id="{27778558-5A17-43EB-B6E9-F1A60214EF06}"/>
                    </a:ext>
                  </a:extLst>
                </p14:cNvPr>
                <p14:cNvContentPartPr/>
                <p14:nvPr/>
              </p14:nvContentPartPr>
              <p14:xfrm>
                <a:off x="3971813" y="1944240"/>
                <a:ext cx="105120" cy="124200"/>
              </p14:xfrm>
            </p:contentPart>
          </mc:Choice>
          <mc:Fallback>
            <p:pic>
              <p:nvPicPr>
                <p:cNvPr id="68" name="Freihand 67">
                  <a:extLst>
                    <a:ext uri="{FF2B5EF4-FFF2-40B4-BE49-F238E27FC236}">
                      <a16:creationId xmlns:a16="http://schemas.microsoft.com/office/drawing/2014/main" id="{27778558-5A17-43EB-B6E9-F1A60214EF06}"/>
                    </a:ext>
                  </a:extLst>
                </p:cNvPr>
                <p:cNvPicPr/>
                <p:nvPr/>
              </p:nvPicPr>
              <p:blipFill>
                <a:blip r:embed="rId240"/>
                <a:stretch>
                  <a:fillRect/>
                </a:stretch>
              </p:blipFill>
              <p:spPr>
                <a:xfrm>
                  <a:off x="3967493" y="1939920"/>
                  <a:ext cx="113760" cy="132840"/>
                </a:xfrm>
                <a:prstGeom prst="rect">
                  <a:avLst/>
                </a:prstGeom>
              </p:spPr>
            </p:pic>
          </mc:Fallback>
        </mc:AlternateContent>
        <mc:AlternateContent xmlns:mc="http://schemas.openxmlformats.org/markup-compatibility/2006">
          <mc:Choice xmlns:p14="http://schemas.microsoft.com/office/powerpoint/2010/main" Requires="p14">
            <p:contentPart p14:bwMode="auto" r:id="rId241">
              <p14:nvContentPartPr>
                <p14:cNvPr id="69" name="Freihand 68">
                  <a:extLst>
                    <a:ext uri="{FF2B5EF4-FFF2-40B4-BE49-F238E27FC236}">
                      <a16:creationId xmlns:a16="http://schemas.microsoft.com/office/drawing/2014/main" id="{9D2171B2-AB33-49F6-A92A-764E14997F4F}"/>
                    </a:ext>
                  </a:extLst>
                </p14:cNvPr>
                <p14:cNvContentPartPr/>
                <p14:nvPr/>
              </p14:nvContentPartPr>
              <p14:xfrm>
                <a:off x="4085573" y="1887720"/>
                <a:ext cx="95400" cy="114120"/>
              </p14:xfrm>
            </p:contentPart>
          </mc:Choice>
          <mc:Fallback>
            <p:pic>
              <p:nvPicPr>
                <p:cNvPr id="69" name="Freihand 68">
                  <a:extLst>
                    <a:ext uri="{FF2B5EF4-FFF2-40B4-BE49-F238E27FC236}">
                      <a16:creationId xmlns:a16="http://schemas.microsoft.com/office/drawing/2014/main" id="{9D2171B2-AB33-49F6-A92A-764E14997F4F}"/>
                    </a:ext>
                  </a:extLst>
                </p:cNvPr>
                <p:cNvPicPr/>
                <p:nvPr/>
              </p:nvPicPr>
              <p:blipFill>
                <a:blip r:embed="rId242"/>
                <a:stretch>
                  <a:fillRect/>
                </a:stretch>
              </p:blipFill>
              <p:spPr>
                <a:xfrm>
                  <a:off x="4081253" y="1883400"/>
                  <a:ext cx="104040" cy="122760"/>
                </a:xfrm>
                <a:prstGeom prst="rect">
                  <a:avLst/>
                </a:prstGeom>
              </p:spPr>
            </p:pic>
          </mc:Fallback>
        </mc:AlternateContent>
        <mc:AlternateContent xmlns:mc="http://schemas.openxmlformats.org/markup-compatibility/2006">
          <mc:Choice xmlns:p14="http://schemas.microsoft.com/office/powerpoint/2010/main" Requires="p14">
            <p:contentPart p14:bwMode="auto" r:id="rId243">
              <p14:nvContentPartPr>
                <p14:cNvPr id="70" name="Freihand 69">
                  <a:extLst>
                    <a:ext uri="{FF2B5EF4-FFF2-40B4-BE49-F238E27FC236}">
                      <a16:creationId xmlns:a16="http://schemas.microsoft.com/office/drawing/2014/main" id="{8588B5AD-CB4C-45D3-A55C-93E05328C18F}"/>
                    </a:ext>
                  </a:extLst>
                </p14:cNvPr>
                <p14:cNvContentPartPr/>
                <p14:nvPr/>
              </p14:nvContentPartPr>
              <p14:xfrm>
                <a:off x="4294373" y="1655520"/>
                <a:ext cx="229320" cy="248040"/>
              </p14:xfrm>
            </p:contentPart>
          </mc:Choice>
          <mc:Fallback>
            <p:pic>
              <p:nvPicPr>
                <p:cNvPr id="70" name="Freihand 69">
                  <a:extLst>
                    <a:ext uri="{FF2B5EF4-FFF2-40B4-BE49-F238E27FC236}">
                      <a16:creationId xmlns:a16="http://schemas.microsoft.com/office/drawing/2014/main" id="{8588B5AD-CB4C-45D3-A55C-93E05328C18F}"/>
                    </a:ext>
                  </a:extLst>
                </p:cNvPr>
                <p:cNvPicPr/>
                <p:nvPr/>
              </p:nvPicPr>
              <p:blipFill>
                <a:blip r:embed="rId244"/>
                <a:stretch>
                  <a:fillRect/>
                </a:stretch>
              </p:blipFill>
              <p:spPr>
                <a:xfrm>
                  <a:off x="4290053" y="1651200"/>
                  <a:ext cx="237960" cy="256680"/>
                </a:xfrm>
                <a:prstGeom prst="rect">
                  <a:avLst/>
                </a:prstGeom>
              </p:spPr>
            </p:pic>
          </mc:Fallback>
        </mc:AlternateContent>
        <mc:AlternateContent xmlns:mc="http://schemas.openxmlformats.org/markup-compatibility/2006">
          <mc:Choice xmlns:p14="http://schemas.microsoft.com/office/powerpoint/2010/main" Requires="p14">
            <p:contentPart p14:bwMode="auto" r:id="rId245">
              <p14:nvContentPartPr>
                <p14:cNvPr id="71" name="Freihand 70">
                  <a:extLst>
                    <a:ext uri="{FF2B5EF4-FFF2-40B4-BE49-F238E27FC236}">
                      <a16:creationId xmlns:a16="http://schemas.microsoft.com/office/drawing/2014/main" id="{598F9E33-D578-4EDC-ACB8-49CA985CA0CE}"/>
                    </a:ext>
                  </a:extLst>
                </p14:cNvPr>
                <p14:cNvContentPartPr/>
                <p14:nvPr/>
              </p14:nvContentPartPr>
              <p14:xfrm>
                <a:off x="4526933" y="1619520"/>
                <a:ext cx="111600" cy="141840"/>
              </p14:xfrm>
            </p:contentPart>
          </mc:Choice>
          <mc:Fallback>
            <p:pic>
              <p:nvPicPr>
                <p:cNvPr id="71" name="Freihand 70">
                  <a:extLst>
                    <a:ext uri="{FF2B5EF4-FFF2-40B4-BE49-F238E27FC236}">
                      <a16:creationId xmlns:a16="http://schemas.microsoft.com/office/drawing/2014/main" id="{598F9E33-D578-4EDC-ACB8-49CA985CA0CE}"/>
                    </a:ext>
                  </a:extLst>
                </p:cNvPr>
                <p:cNvPicPr/>
                <p:nvPr/>
              </p:nvPicPr>
              <p:blipFill>
                <a:blip r:embed="rId246"/>
                <a:stretch>
                  <a:fillRect/>
                </a:stretch>
              </p:blipFill>
              <p:spPr>
                <a:xfrm>
                  <a:off x="4522613" y="1615200"/>
                  <a:ext cx="120240" cy="150480"/>
                </a:xfrm>
                <a:prstGeom prst="rect">
                  <a:avLst/>
                </a:prstGeom>
              </p:spPr>
            </p:pic>
          </mc:Fallback>
        </mc:AlternateContent>
        <mc:AlternateContent xmlns:mc="http://schemas.openxmlformats.org/markup-compatibility/2006">
          <mc:Choice xmlns:p14="http://schemas.microsoft.com/office/powerpoint/2010/main" Requires="p14">
            <p:contentPart p14:bwMode="auto" r:id="rId247">
              <p14:nvContentPartPr>
                <p14:cNvPr id="72" name="Freihand 71">
                  <a:extLst>
                    <a:ext uri="{FF2B5EF4-FFF2-40B4-BE49-F238E27FC236}">
                      <a16:creationId xmlns:a16="http://schemas.microsoft.com/office/drawing/2014/main" id="{A3B9C93D-7A31-4FE1-B386-AE2B984D13DF}"/>
                    </a:ext>
                  </a:extLst>
                </p14:cNvPr>
                <p14:cNvContentPartPr/>
                <p14:nvPr/>
              </p14:nvContentPartPr>
              <p14:xfrm>
                <a:off x="4614773" y="1651200"/>
                <a:ext cx="97200" cy="88920"/>
              </p14:xfrm>
            </p:contentPart>
          </mc:Choice>
          <mc:Fallback>
            <p:pic>
              <p:nvPicPr>
                <p:cNvPr id="72" name="Freihand 71">
                  <a:extLst>
                    <a:ext uri="{FF2B5EF4-FFF2-40B4-BE49-F238E27FC236}">
                      <a16:creationId xmlns:a16="http://schemas.microsoft.com/office/drawing/2014/main" id="{A3B9C93D-7A31-4FE1-B386-AE2B984D13DF}"/>
                    </a:ext>
                  </a:extLst>
                </p:cNvPr>
                <p:cNvPicPr/>
                <p:nvPr/>
              </p:nvPicPr>
              <p:blipFill>
                <a:blip r:embed="rId248"/>
                <a:stretch>
                  <a:fillRect/>
                </a:stretch>
              </p:blipFill>
              <p:spPr>
                <a:xfrm>
                  <a:off x="4610453" y="1646880"/>
                  <a:ext cx="105840" cy="97560"/>
                </a:xfrm>
                <a:prstGeom prst="rect">
                  <a:avLst/>
                </a:prstGeom>
              </p:spPr>
            </p:pic>
          </mc:Fallback>
        </mc:AlternateContent>
        <mc:AlternateContent xmlns:mc="http://schemas.openxmlformats.org/markup-compatibility/2006">
          <mc:Choice xmlns:p14="http://schemas.microsoft.com/office/powerpoint/2010/main" Requires="p14">
            <p:contentPart p14:bwMode="auto" r:id="rId249">
              <p14:nvContentPartPr>
                <p14:cNvPr id="73" name="Freihand 72">
                  <a:extLst>
                    <a:ext uri="{FF2B5EF4-FFF2-40B4-BE49-F238E27FC236}">
                      <a16:creationId xmlns:a16="http://schemas.microsoft.com/office/drawing/2014/main" id="{20A6825A-02F6-4308-8A03-D7449ECACDF2}"/>
                    </a:ext>
                  </a:extLst>
                </p14:cNvPr>
                <p14:cNvContentPartPr/>
                <p14:nvPr/>
              </p14:nvContentPartPr>
              <p14:xfrm>
                <a:off x="4722413" y="1589280"/>
                <a:ext cx="92880" cy="262800"/>
              </p14:xfrm>
            </p:contentPart>
          </mc:Choice>
          <mc:Fallback>
            <p:pic>
              <p:nvPicPr>
                <p:cNvPr id="73" name="Freihand 72">
                  <a:extLst>
                    <a:ext uri="{FF2B5EF4-FFF2-40B4-BE49-F238E27FC236}">
                      <a16:creationId xmlns:a16="http://schemas.microsoft.com/office/drawing/2014/main" id="{20A6825A-02F6-4308-8A03-D7449ECACDF2}"/>
                    </a:ext>
                  </a:extLst>
                </p:cNvPr>
                <p:cNvPicPr/>
                <p:nvPr/>
              </p:nvPicPr>
              <p:blipFill>
                <a:blip r:embed="rId250"/>
                <a:stretch>
                  <a:fillRect/>
                </a:stretch>
              </p:blipFill>
              <p:spPr>
                <a:xfrm>
                  <a:off x="4718093" y="1584960"/>
                  <a:ext cx="101520" cy="271440"/>
                </a:xfrm>
                <a:prstGeom prst="rect">
                  <a:avLst/>
                </a:prstGeom>
              </p:spPr>
            </p:pic>
          </mc:Fallback>
        </mc:AlternateContent>
        <mc:AlternateContent xmlns:mc="http://schemas.openxmlformats.org/markup-compatibility/2006">
          <mc:Choice xmlns:p14="http://schemas.microsoft.com/office/powerpoint/2010/main" Requires="p14">
            <p:contentPart p14:bwMode="auto" r:id="rId251">
              <p14:nvContentPartPr>
                <p14:cNvPr id="74" name="Freihand 73">
                  <a:extLst>
                    <a:ext uri="{FF2B5EF4-FFF2-40B4-BE49-F238E27FC236}">
                      <a16:creationId xmlns:a16="http://schemas.microsoft.com/office/drawing/2014/main" id="{7956EC04-CA0F-420F-974E-0C406F697AF9}"/>
                    </a:ext>
                  </a:extLst>
                </p14:cNvPr>
                <p14:cNvContentPartPr/>
                <p14:nvPr/>
              </p14:nvContentPartPr>
              <p14:xfrm>
                <a:off x="4817093" y="1562280"/>
                <a:ext cx="56520" cy="213120"/>
              </p14:xfrm>
            </p:contentPart>
          </mc:Choice>
          <mc:Fallback>
            <p:pic>
              <p:nvPicPr>
                <p:cNvPr id="74" name="Freihand 73">
                  <a:extLst>
                    <a:ext uri="{FF2B5EF4-FFF2-40B4-BE49-F238E27FC236}">
                      <a16:creationId xmlns:a16="http://schemas.microsoft.com/office/drawing/2014/main" id="{7956EC04-CA0F-420F-974E-0C406F697AF9}"/>
                    </a:ext>
                  </a:extLst>
                </p:cNvPr>
                <p:cNvPicPr/>
                <p:nvPr/>
              </p:nvPicPr>
              <p:blipFill>
                <a:blip r:embed="rId252"/>
                <a:stretch>
                  <a:fillRect/>
                </a:stretch>
              </p:blipFill>
              <p:spPr>
                <a:xfrm>
                  <a:off x="4812773" y="1557960"/>
                  <a:ext cx="65160" cy="221760"/>
                </a:xfrm>
                <a:prstGeom prst="rect">
                  <a:avLst/>
                </a:prstGeom>
              </p:spPr>
            </p:pic>
          </mc:Fallback>
        </mc:AlternateContent>
        <mc:AlternateContent xmlns:mc="http://schemas.openxmlformats.org/markup-compatibility/2006">
          <mc:Choice xmlns:p14="http://schemas.microsoft.com/office/powerpoint/2010/main" Requires="p14">
            <p:contentPart p14:bwMode="auto" r:id="rId253">
              <p14:nvContentPartPr>
                <p14:cNvPr id="75" name="Freihand 74">
                  <a:extLst>
                    <a:ext uri="{FF2B5EF4-FFF2-40B4-BE49-F238E27FC236}">
                      <a16:creationId xmlns:a16="http://schemas.microsoft.com/office/drawing/2014/main" id="{09849A16-697E-4FD1-A17D-543DD36806E9}"/>
                    </a:ext>
                  </a:extLst>
                </p14:cNvPr>
                <p14:cNvContentPartPr/>
                <p14:nvPr/>
              </p14:nvContentPartPr>
              <p14:xfrm>
                <a:off x="4891613" y="1412880"/>
                <a:ext cx="175680" cy="217800"/>
              </p14:xfrm>
            </p:contentPart>
          </mc:Choice>
          <mc:Fallback>
            <p:pic>
              <p:nvPicPr>
                <p:cNvPr id="75" name="Freihand 74">
                  <a:extLst>
                    <a:ext uri="{FF2B5EF4-FFF2-40B4-BE49-F238E27FC236}">
                      <a16:creationId xmlns:a16="http://schemas.microsoft.com/office/drawing/2014/main" id="{09849A16-697E-4FD1-A17D-543DD36806E9}"/>
                    </a:ext>
                  </a:extLst>
                </p:cNvPr>
                <p:cNvPicPr/>
                <p:nvPr/>
              </p:nvPicPr>
              <p:blipFill>
                <a:blip r:embed="rId254"/>
                <a:stretch>
                  <a:fillRect/>
                </a:stretch>
              </p:blipFill>
              <p:spPr>
                <a:xfrm>
                  <a:off x="4887293" y="1408560"/>
                  <a:ext cx="184320" cy="226440"/>
                </a:xfrm>
                <a:prstGeom prst="rect">
                  <a:avLst/>
                </a:prstGeom>
              </p:spPr>
            </p:pic>
          </mc:Fallback>
        </mc:AlternateContent>
        <mc:AlternateContent xmlns:mc="http://schemas.openxmlformats.org/markup-compatibility/2006">
          <mc:Choice xmlns:p14="http://schemas.microsoft.com/office/powerpoint/2010/main" Requires="p14">
            <p:contentPart p14:bwMode="auto" r:id="rId255">
              <p14:nvContentPartPr>
                <p14:cNvPr id="76" name="Freihand 75">
                  <a:extLst>
                    <a:ext uri="{FF2B5EF4-FFF2-40B4-BE49-F238E27FC236}">
                      <a16:creationId xmlns:a16="http://schemas.microsoft.com/office/drawing/2014/main" id="{57AABC08-78C6-4259-AF41-0A8F893C16EF}"/>
                    </a:ext>
                  </a:extLst>
                </p14:cNvPr>
                <p14:cNvContentPartPr/>
                <p14:nvPr/>
              </p14:nvContentPartPr>
              <p14:xfrm>
                <a:off x="3829613" y="2287320"/>
                <a:ext cx="202680" cy="191520"/>
              </p14:xfrm>
            </p:contentPart>
          </mc:Choice>
          <mc:Fallback>
            <p:pic>
              <p:nvPicPr>
                <p:cNvPr id="76" name="Freihand 75">
                  <a:extLst>
                    <a:ext uri="{FF2B5EF4-FFF2-40B4-BE49-F238E27FC236}">
                      <a16:creationId xmlns:a16="http://schemas.microsoft.com/office/drawing/2014/main" id="{57AABC08-78C6-4259-AF41-0A8F893C16EF}"/>
                    </a:ext>
                  </a:extLst>
                </p:cNvPr>
                <p:cNvPicPr/>
                <p:nvPr/>
              </p:nvPicPr>
              <p:blipFill>
                <a:blip r:embed="rId256"/>
                <a:stretch>
                  <a:fillRect/>
                </a:stretch>
              </p:blipFill>
              <p:spPr>
                <a:xfrm>
                  <a:off x="3825293" y="2283000"/>
                  <a:ext cx="211320" cy="200160"/>
                </a:xfrm>
                <a:prstGeom prst="rect">
                  <a:avLst/>
                </a:prstGeom>
              </p:spPr>
            </p:pic>
          </mc:Fallback>
        </mc:AlternateContent>
        <mc:AlternateContent xmlns:mc="http://schemas.openxmlformats.org/markup-compatibility/2006">
          <mc:Choice xmlns:p14="http://schemas.microsoft.com/office/powerpoint/2010/main" Requires="p14">
            <p:contentPart p14:bwMode="auto" r:id="rId257">
              <p14:nvContentPartPr>
                <p14:cNvPr id="77" name="Freihand 76">
                  <a:extLst>
                    <a:ext uri="{FF2B5EF4-FFF2-40B4-BE49-F238E27FC236}">
                      <a16:creationId xmlns:a16="http://schemas.microsoft.com/office/drawing/2014/main" id="{8564C844-CCAB-4D5A-A58A-E787A1E57615}"/>
                    </a:ext>
                  </a:extLst>
                </p14:cNvPr>
                <p14:cNvContentPartPr/>
                <p14:nvPr/>
              </p14:nvContentPartPr>
              <p14:xfrm>
                <a:off x="3923213" y="2238000"/>
                <a:ext cx="57960" cy="20160"/>
              </p14:xfrm>
            </p:contentPart>
          </mc:Choice>
          <mc:Fallback>
            <p:pic>
              <p:nvPicPr>
                <p:cNvPr id="77" name="Freihand 76">
                  <a:extLst>
                    <a:ext uri="{FF2B5EF4-FFF2-40B4-BE49-F238E27FC236}">
                      <a16:creationId xmlns:a16="http://schemas.microsoft.com/office/drawing/2014/main" id="{8564C844-CCAB-4D5A-A58A-E787A1E57615}"/>
                    </a:ext>
                  </a:extLst>
                </p:cNvPr>
                <p:cNvPicPr/>
                <p:nvPr/>
              </p:nvPicPr>
              <p:blipFill>
                <a:blip r:embed="rId258"/>
                <a:stretch>
                  <a:fillRect/>
                </a:stretch>
              </p:blipFill>
              <p:spPr>
                <a:xfrm>
                  <a:off x="3918893" y="2233680"/>
                  <a:ext cx="66600" cy="28800"/>
                </a:xfrm>
                <a:prstGeom prst="rect">
                  <a:avLst/>
                </a:prstGeom>
              </p:spPr>
            </p:pic>
          </mc:Fallback>
        </mc:AlternateContent>
        <mc:AlternateContent xmlns:mc="http://schemas.openxmlformats.org/markup-compatibility/2006">
          <mc:Choice xmlns:p14="http://schemas.microsoft.com/office/powerpoint/2010/main" Requires="p14">
            <p:contentPart p14:bwMode="auto" r:id="rId259">
              <p14:nvContentPartPr>
                <p14:cNvPr id="78" name="Freihand 77">
                  <a:extLst>
                    <a:ext uri="{FF2B5EF4-FFF2-40B4-BE49-F238E27FC236}">
                      <a16:creationId xmlns:a16="http://schemas.microsoft.com/office/drawing/2014/main" id="{0C27F282-0EBA-4162-8C37-DC6CAF94EC22}"/>
                    </a:ext>
                  </a:extLst>
                </p14:cNvPr>
                <p14:cNvContentPartPr/>
                <p14:nvPr/>
              </p14:nvContentPartPr>
              <p14:xfrm>
                <a:off x="4046333" y="2128920"/>
                <a:ext cx="158040" cy="212400"/>
              </p14:xfrm>
            </p:contentPart>
          </mc:Choice>
          <mc:Fallback>
            <p:pic>
              <p:nvPicPr>
                <p:cNvPr id="78" name="Freihand 77">
                  <a:extLst>
                    <a:ext uri="{FF2B5EF4-FFF2-40B4-BE49-F238E27FC236}">
                      <a16:creationId xmlns:a16="http://schemas.microsoft.com/office/drawing/2014/main" id="{0C27F282-0EBA-4162-8C37-DC6CAF94EC22}"/>
                    </a:ext>
                  </a:extLst>
                </p:cNvPr>
                <p:cNvPicPr/>
                <p:nvPr/>
              </p:nvPicPr>
              <p:blipFill>
                <a:blip r:embed="rId260"/>
                <a:stretch>
                  <a:fillRect/>
                </a:stretch>
              </p:blipFill>
              <p:spPr>
                <a:xfrm>
                  <a:off x="4042013" y="2124600"/>
                  <a:ext cx="166680" cy="221040"/>
                </a:xfrm>
                <a:prstGeom prst="rect">
                  <a:avLst/>
                </a:prstGeom>
              </p:spPr>
            </p:pic>
          </mc:Fallback>
        </mc:AlternateContent>
        <mc:AlternateContent xmlns:mc="http://schemas.openxmlformats.org/markup-compatibility/2006">
          <mc:Choice xmlns:p14="http://schemas.microsoft.com/office/powerpoint/2010/main" Requires="p14">
            <p:contentPart p14:bwMode="auto" r:id="rId261">
              <p14:nvContentPartPr>
                <p14:cNvPr id="79" name="Freihand 78">
                  <a:extLst>
                    <a:ext uri="{FF2B5EF4-FFF2-40B4-BE49-F238E27FC236}">
                      <a16:creationId xmlns:a16="http://schemas.microsoft.com/office/drawing/2014/main" id="{3877CE1B-A0EE-4202-903E-EFA4880799CD}"/>
                    </a:ext>
                  </a:extLst>
                </p14:cNvPr>
                <p14:cNvContentPartPr/>
                <p14:nvPr/>
              </p14:nvContentPartPr>
              <p14:xfrm>
                <a:off x="4304453" y="1989240"/>
                <a:ext cx="229320" cy="204120"/>
              </p14:xfrm>
            </p:contentPart>
          </mc:Choice>
          <mc:Fallback>
            <p:pic>
              <p:nvPicPr>
                <p:cNvPr id="79" name="Freihand 78">
                  <a:extLst>
                    <a:ext uri="{FF2B5EF4-FFF2-40B4-BE49-F238E27FC236}">
                      <a16:creationId xmlns:a16="http://schemas.microsoft.com/office/drawing/2014/main" id="{3877CE1B-A0EE-4202-903E-EFA4880799CD}"/>
                    </a:ext>
                  </a:extLst>
                </p:cNvPr>
                <p:cNvPicPr/>
                <p:nvPr/>
              </p:nvPicPr>
              <p:blipFill>
                <a:blip r:embed="rId262"/>
                <a:stretch>
                  <a:fillRect/>
                </a:stretch>
              </p:blipFill>
              <p:spPr>
                <a:xfrm>
                  <a:off x="4300133" y="1984920"/>
                  <a:ext cx="237960" cy="212760"/>
                </a:xfrm>
                <a:prstGeom prst="rect">
                  <a:avLst/>
                </a:prstGeom>
              </p:spPr>
            </p:pic>
          </mc:Fallback>
        </mc:AlternateContent>
        <mc:AlternateContent xmlns:mc="http://schemas.openxmlformats.org/markup-compatibility/2006">
          <mc:Choice xmlns:p14="http://schemas.microsoft.com/office/powerpoint/2010/main" Requires="p14">
            <p:contentPart p14:bwMode="auto" r:id="rId263">
              <p14:nvContentPartPr>
                <p14:cNvPr id="81" name="Freihand 80">
                  <a:extLst>
                    <a:ext uri="{FF2B5EF4-FFF2-40B4-BE49-F238E27FC236}">
                      <a16:creationId xmlns:a16="http://schemas.microsoft.com/office/drawing/2014/main" id="{BB0F73A2-E1CC-49F1-83CF-62BCA46B1E80}"/>
                    </a:ext>
                  </a:extLst>
                </p14:cNvPr>
                <p14:cNvContentPartPr/>
                <p14:nvPr/>
              </p14:nvContentPartPr>
              <p14:xfrm>
                <a:off x="4598213" y="1890960"/>
                <a:ext cx="50400" cy="101520"/>
              </p14:xfrm>
            </p:contentPart>
          </mc:Choice>
          <mc:Fallback>
            <p:pic>
              <p:nvPicPr>
                <p:cNvPr id="81" name="Freihand 80">
                  <a:extLst>
                    <a:ext uri="{FF2B5EF4-FFF2-40B4-BE49-F238E27FC236}">
                      <a16:creationId xmlns:a16="http://schemas.microsoft.com/office/drawing/2014/main" id="{BB0F73A2-E1CC-49F1-83CF-62BCA46B1E80}"/>
                    </a:ext>
                  </a:extLst>
                </p:cNvPr>
                <p:cNvPicPr/>
                <p:nvPr/>
              </p:nvPicPr>
              <p:blipFill>
                <a:blip r:embed="rId264"/>
                <a:stretch>
                  <a:fillRect/>
                </a:stretch>
              </p:blipFill>
              <p:spPr>
                <a:xfrm>
                  <a:off x="4593893" y="1886640"/>
                  <a:ext cx="59040" cy="110160"/>
                </a:xfrm>
                <a:prstGeom prst="rect">
                  <a:avLst/>
                </a:prstGeom>
              </p:spPr>
            </p:pic>
          </mc:Fallback>
        </mc:AlternateContent>
        <mc:AlternateContent xmlns:mc="http://schemas.openxmlformats.org/markup-compatibility/2006">
          <mc:Choice xmlns:p14="http://schemas.microsoft.com/office/powerpoint/2010/main" Requires="p14">
            <p:contentPart p14:bwMode="auto" r:id="rId265">
              <p14:nvContentPartPr>
                <p14:cNvPr id="82" name="Freihand 81">
                  <a:extLst>
                    <a:ext uri="{FF2B5EF4-FFF2-40B4-BE49-F238E27FC236}">
                      <a16:creationId xmlns:a16="http://schemas.microsoft.com/office/drawing/2014/main" id="{F94D0495-65A2-4D2E-85BC-67ED412A9140}"/>
                    </a:ext>
                  </a:extLst>
                </p14:cNvPr>
                <p14:cNvContentPartPr/>
                <p14:nvPr/>
              </p14:nvContentPartPr>
              <p14:xfrm>
                <a:off x="4506413" y="1863960"/>
                <a:ext cx="178200" cy="204840"/>
              </p14:xfrm>
            </p:contentPart>
          </mc:Choice>
          <mc:Fallback>
            <p:pic>
              <p:nvPicPr>
                <p:cNvPr id="82" name="Freihand 81">
                  <a:extLst>
                    <a:ext uri="{FF2B5EF4-FFF2-40B4-BE49-F238E27FC236}">
                      <a16:creationId xmlns:a16="http://schemas.microsoft.com/office/drawing/2014/main" id="{F94D0495-65A2-4D2E-85BC-67ED412A9140}"/>
                    </a:ext>
                  </a:extLst>
                </p:cNvPr>
                <p:cNvPicPr/>
                <p:nvPr/>
              </p:nvPicPr>
              <p:blipFill>
                <a:blip r:embed="rId266"/>
                <a:stretch>
                  <a:fillRect/>
                </a:stretch>
              </p:blipFill>
              <p:spPr>
                <a:xfrm>
                  <a:off x="4502093" y="1859640"/>
                  <a:ext cx="186840" cy="213480"/>
                </a:xfrm>
                <a:prstGeom prst="rect">
                  <a:avLst/>
                </a:prstGeom>
              </p:spPr>
            </p:pic>
          </mc:Fallback>
        </mc:AlternateContent>
        <mc:AlternateContent xmlns:mc="http://schemas.openxmlformats.org/markup-compatibility/2006">
          <mc:Choice xmlns:p14="http://schemas.microsoft.com/office/powerpoint/2010/main" Requires="p14">
            <p:contentPart p14:bwMode="auto" r:id="rId267">
              <p14:nvContentPartPr>
                <p14:cNvPr id="83" name="Freihand 82">
                  <a:extLst>
                    <a:ext uri="{FF2B5EF4-FFF2-40B4-BE49-F238E27FC236}">
                      <a16:creationId xmlns:a16="http://schemas.microsoft.com/office/drawing/2014/main" id="{E2DD9256-744B-467D-8801-09AE7EE85CAD}"/>
                    </a:ext>
                  </a:extLst>
                </p14:cNvPr>
                <p14:cNvContentPartPr/>
                <p14:nvPr/>
              </p14:nvContentPartPr>
              <p14:xfrm>
                <a:off x="4804853" y="1699080"/>
                <a:ext cx="209880" cy="237960"/>
              </p14:xfrm>
            </p:contentPart>
          </mc:Choice>
          <mc:Fallback>
            <p:pic>
              <p:nvPicPr>
                <p:cNvPr id="83" name="Freihand 82">
                  <a:extLst>
                    <a:ext uri="{FF2B5EF4-FFF2-40B4-BE49-F238E27FC236}">
                      <a16:creationId xmlns:a16="http://schemas.microsoft.com/office/drawing/2014/main" id="{E2DD9256-744B-467D-8801-09AE7EE85CAD}"/>
                    </a:ext>
                  </a:extLst>
                </p:cNvPr>
                <p:cNvPicPr/>
                <p:nvPr/>
              </p:nvPicPr>
              <p:blipFill>
                <a:blip r:embed="rId268"/>
                <a:stretch>
                  <a:fillRect/>
                </a:stretch>
              </p:blipFill>
              <p:spPr>
                <a:xfrm>
                  <a:off x="4800533" y="1694760"/>
                  <a:ext cx="218520" cy="246600"/>
                </a:xfrm>
                <a:prstGeom prst="rect">
                  <a:avLst/>
                </a:prstGeom>
              </p:spPr>
            </p:pic>
          </mc:Fallback>
        </mc:AlternateContent>
        <mc:AlternateContent xmlns:mc="http://schemas.openxmlformats.org/markup-compatibility/2006">
          <mc:Choice xmlns:p14="http://schemas.microsoft.com/office/powerpoint/2010/main" Requires="p14">
            <p:contentPart p14:bwMode="auto" r:id="rId269">
              <p14:nvContentPartPr>
                <p14:cNvPr id="84" name="Freihand 83">
                  <a:extLst>
                    <a:ext uri="{FF2B5EF4-FFF2-40B4-BE49-F238E27FC236}">
                      <a16:creationId xmlns:a16="http://schemas.microsoft.com/office/drawing/2014/main" id="{B2B5C77C-41F8-4AE6-AAD9-3301402A3210}"/>
                    </a:ext>
                  </a:extLst>
                </p14:cNvPr>
                <p14:cNvContentPartPr/>
                <p14:nvPr/>
              </p14:nvContentPartPr>
              <p14:xfrm>
                <a:off x="5004293" y="1619520"/>
                <a:ext cx="119520" cy="333360"/>
              </p14:xfrm>
            </p:contentPart>
          </mc:Choice>
          <mc:Fallback>
            <p:pic>
              <p:nvPicPr>
                <p:cNvPr id="84" name="Freihand 83">
                  <a:extLst>
                    <a:ext uri="{FF2B5EF4-FFF2-40B4-BE49-F238E27FC236}">
                      <a16:creationId xmlns:a16="http://schemas.microsoft.com/office/drawing/2014/main" id="{B2B5C77C-41F8-4AE6-AAD9-3301402A3210}"/>
                    </a:ext>
                  </a:extLst>
                </p:cNvPr>
                <p:cNvPicPr/>
                <p:nvPr/>
              </p:nvPicPr>
              <p:blipFill>
                <a:blip r:embed="rId270"/>
                <a:stretch>
                  <a:fillRect/>
                </a:stretch>
              </p:blipFill>
              <p:spPr>
                <a:xfrm>
                  <a:off x="4999973" y="1615200"/>
                  <a:ext cx="128160" cy="342000"/>
                </a:xfrm>
                <a:prstGeom prst="rect">
                  <a:avLst/>
                </a:prstGeom>
              </p:spPr>
            </p:pic>
          </mc:Fallback>
        </mc:AlternateContent>
        <mc:AlternateContent xmlns:mc="http://schemas.openxmlformats.org/markup-compatibility/2006">
          <mc:Choice xmlns:p14="http://schemas.microsoft.com/office/powerpoint/2010/main" Requires="p14">
            <p:contentPart p14:bwMode="auto" r:id="rId271">
              <p14:nvContentPartPr>
                <p14:cNvPr id="85" name="Freihand 84">
                  <a:extLst>
                    <a:ext uri="{FF2B5EF4-FFF2-40B4-BE49-F238E27FC236}">
                      <a16:creationId xmlns:a16="http://schemas.microsoft.com/office/drawing/2014/main" id="{4F296973-5276-474F-A0D0-CE1BE387D6CB}"/>
                    </a:ext>
                  </a:extLst>
                </p14:cNvPr>
                <p14:cNvContentPartPr/>
                <p14:nvPr/>
              </p14:nvContentPartPr>
              <p14:xfrm>
                <a:off x="5102933" y="1336920"/>
                <a:ext cx="438120" cy="367920"/>
              </p14:xfrm>
            </p:contentPart>
          </mc:Choice>
          <mc:Fallback>
            <p:pic>
              <p:nvPicPr>
                <p:cNvPr id="85" name="Freihand 84">
                  <a:extLst>
                    <a:ext uri="{FF2B5EF4-FFF2-40B4-BE49-F238E27FC236}">
                      <a16:creationId xmlns:a16="http://schemas.microsoft.com/office/drawing/2014/main" id="{4F296973-5276-474F-A0D0-CE1BE387D6CB}"/>
                    </a:ext>
                  </a:extLst>
                </p:cNvPr>
                <p:cNvPicPr/>
                <p:nvPr/>
              </p:nvPicPr>
              <p:blipFill>
                <a:blip r:embed="rId272"/>
                <a:stretch>
                  <a:fillRect/>
                </a:stretch>
              </p:blipFill>
              <p:spPr>
                <a:xfrm>
                  <a:off x="5098613" y="1332600"/>
                  <a:ext cx="446760" cy="376560"/>
                </a:xfrm>
                <a:prstGeom prst="rect">
                  <a:avLst/>
                </a:prstGeom>
              </p:spPr>
            </p:pic>
          </mc:Fallback>
        </mc:AlternateContent>
        <mc:AlternateContent xmlns:mc="http://schemas.openxmlformats.org/markup-compatibility/2006">
          <mc:Choice xmlns:p14="http://schemas.microsoft.com/office/powerpoint/2010/main" Requires="p14">
            <p:contentPart p14:bwMode="auto" r:id="rId273">
              <p14:nvContentPartPr>
                <p14:cNvPr id="164" name="Freihand 163">
                  <a:extLst>
                    <a:ext uri="{FF2B5EF4-FFF2-40B4-BE49-F238E27FC236}">
                      <a16:creationId xmlns:a16="http://schemas.microsoft.com/office/drawing/2014/main" id="{7C044AFF-9D70-4B02-B8A4-4B2CA51C884B}"/>
                    </a:ext>
                  </a:extLst>
                </p14:cNvPr>
                <p14:cNvContentPartPr/>
                <p14:nvPr/>
              </p14:nvContentPartPr>
              <p14:xfrm>
                <a:off x="7417373" y="1081680"/>
                <a:ext cx="869760" cy="216360"/>
              </p14:xfrm>
            </p:contentPart>
          </mc:Choice>
          <mc:Fallback>
            <p:pic>
              <p:nvPicPr>
                <p:cNvPr id="164" name="Freihand 163">
                  <a:extLst>
                    <a:ext uri="{FF2B5EF4-FFF2-40B4-BE49-F238E27FC236}">
                      <a16:creationId xmlns:a16="http://schemas.microsoft.com/office/drawing/2014/main" id="{7C044AFF-9D70-4B02-B8A4-4B2CA51C884B}"/>
                    </a:ext>
                  </a:extLst>
                </p:cNvPr>
                <p:cNvPicPr/>
                <p:nvPr/>
              </p:nvPicPr>
              <p:blipFill>
                <a:blip r:embed="rId274"/>
                <a:stretch>
                  <a:fillRect/>
                </a:stretch>
              </p:blipFill>
              <p:spPr>
                <a:xfrm>
                  <a:off x="7413053" y="1077360"/>
                  <a:ext cx="878400" cy="225000"/>
                </a:xfrm>
                <a:prstGeom prst="rect">
                  <a:avLst/>
                </a:prstGeom>
              </p:spPr>
            </p:pic>
          </mc:Fallback>
        </mc:AlternateContent>
      </p:grpSp>
    </p:spTree>
    <p:extLst>
      <p:ext uri="{BB962C8B-B14F-4D97-AF65-F5344CB8AC3E}">
        <p14:creationId xmlns:p14="http://schemas.microsoft.com/office/powerpoint/2010/main" val="19772852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D495A2-B61C-DBC1-5FAE-9467987BCD11}"/>
            </a:ext>
          </a:extLst>
        </p:cNvPr>
        <p:cNvGrpSpPr/>
        <p:nvPr/>
      </p:nvGrpSpPr>
      <p:grpSpPr>
        <a:xfrm>
          <a:off x="0" y="0"/>
          <a:ext cx="0" cy="0"/>
          <a:chOff x="0" y="0"/>
          <a:chExt cx="0" cy="0"/>
        </a:xfrm>
      </p:grpSpPr>
      <p:sp>
        <p:nvSpPr>
          <p:cNvPr id="13" name="Rechteck 12">
            <a:extLst>
              <a:ext uri="{FF2B5EF4-FFF2-40B4-BE49-F238E27FC236}">
                <a16:creationId xmlns:a16="http://schemas.microsoft.com/office/drawing/2014/main" id="{559D4860-62F1-44E5-0005-405A8030DAEF}"/>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3" name="Grafik 2">
            <a:extLst>
              <a:ext uri="{FF2B5EF4-FFF2-40B4-BE49-F238E27FC236}">
                <a16:creationId xmlns:a16="http://schemas.microsoft.com/office/drawing/2014/main" id="{D36AE44D-D62F-7C70-E0A4-50E97E2A6D88}"/>
              </a:ext>
            </a:extLst>
          </p:cNvPr>
          <p:cNvPicPr>
            <a:picLocks noChangeAspect="1"/>
          </p:cNvPicPr>
          <p:nvPr/>
        </p:nvPicPr>
        <p:blipFill>
          <a:blip r:embed="rId2"/>
          <a:stretch>
            <a:fillRect/>
          </a:stretch>
        </p:blipFill>
        <p:spPr>
          <a:xfrm>
            <a:off x="380908" y="160530"/>
            <a:ext cx="4805045" cy="6570339"/>
          </a:xfrm>
          <a:prstGeom prst="rect">
            <a:avLst/>
          </a:prstGeom>
        </p:spPr>
      </p:pic>
      <p:pic>
        <p:nvPicPr>
          <p:cNvPr id="6" name="Grafik 5">
            <a:extLst>
              <a:ext uri="{FF2B5EF4-FFF2-40B4-BE49-F238E27FC236}">
                <a16:creationId xmlns:a16="http://schemas.microsoft.com/office/drawing/2014/main" id="{6794A22F-F5F5-16A9-7260-4DC6F6ADB3BA}"/>
              </a:ext>
            </a:extLst>
          </p:cNvPr>
          <p:cNvPicPr>
            <a:picLocks noChangeAspect="1"/>
          </p:cNvPicPr>
          <p:nvPr/>
        </p:nvPicPr>
        <p:blipFill>
          <a:blip r:embed="rId3"/>
          <a:stretch>
            <a:fillRect/>
          </a:stretch>
        </p:blipFill>
        <p:spPr>
          <a:xfrm>
            <a:off x="5624556" y="160529"/>
            <a:ext cx="4856119" cy="6595367"/>
          </a:xfrm>
          <a:prstGeom prst="rect">
            <a:avLst/>
          </a:prstGeom>
        </p:spPr>
      </p:pic>
      <p:sp>
        <p:nvSpPr>
          <p:cNvPr id="5" name="Textfeld 4">
            <a:extLst>
              <a:ext uri="{FF2B5EF4-FFF2-40B4-BE49-F238E27FC236}">
                <a16:creationId xmlns:a16="http://schemas.microsoft.com/office/drawing/2014/main" id="{E2E39F4A-3E2C-4AD1-4D1D-61138738609A}"/>
              </a:ext>
            </a:extLst>
          </p:cNvPr>
          <p:cNvSpPr txBox="1"/>
          <p:nvPr/>
        </p:nvSpPr>
        <p:spPr>
          <a:xfrm>
            <a:off x="21043" y="0"/>
            <a:ext cx="11083895" cy="567680"/>
          </a:xfrm>
          <a:prstGeom prst="rect">
            <a:avLst/>
          </a:prstGeom>
          <a:noFill/>
        </p:spPr>
        <p:txBody>
          <a:bodyPr wrap="square" rtlCol="0">
            <a:noAutofit/>
          </a:bodyPr>
          <a:lstStyle/>
          <a:p>
            <a:pPr algn="ctr"/>
            <a:r>
              <a:rPr lang="de-DE" sz="3200" dirty="0">
                <a:solidFill>
                  <a:srgbClr val="FF0000"/>
                </a:solidFill>
              </a:rPr>
              <a:t>HRI Konjunkturprognose</a:t>
            </a:r>
          </a:p>
          <a:p>
            <a:endParaRPr lang="de-DE" sz="2400" dirty="0"/>
          </a:p>
        </p:txBody>
      </p:sp>
      <mc:AlternateContent xmlns:mc="http://schemas.openxmlformats.org/markup-compatibility/2006">
        <mc:Choice xmlns:p14="http://schemas.microsoft.com/office/powerpoint/2010/main" Requires="p14">
          <p:contentPart p14:bwMode="auto" r:id="rId4">
            <p14:nvContentPartPr>
              <p14:cNvPr id="2" name="Freihand 1">
                <a:extLst>
                  <a:ext uri="{FF2B5EF4-FFF2-40B4-BE49-F238E27FC236}">
                    <a16:creationId xmlns:a16="http://schemas.microsoft.com/office/drawing/2014/main" id="{39C16280-F232-43BB-9445-FE0A302E694F}"/>
                  </a:ext>
                </a:extLst>
              </p14:cNvPr>
              <p14:cNvContentPartPr/>
              <p14:nvPr/>
            </p14:nvContentPartPr>
            <p14:xfrm>
              <a:off x="1201800" y="547080"/>
              <a:ext cx="846720" cy="528840"/>
            </p14:xfrm>
          </p:contentPart>
        </mc:Choice>
        <mc:Fallback>
          <p:pic>
            <p:nvPicPr>
              <p:cNvPr id="2" name="Freihand 1">
                <a:extLst>
                  <a:ext uri="{FF2B5EF4-FFF2-40B4-BE49-F238E27FC236}">
                    <a16:creationId xmlns:a16="http://schemas.microsoft.com/office/drawing/2014/main" id="{39C16280-F232-43BB-9445-FE0A302E694F}"/>
                  </a:ext>
                </a:extLst>
              </p:cNvPr>
              <p:cNvPicPr/>
              <p:nvPr/>
            </p:nvPicPr>
            <p:blipFill>
              <a:blip r:embed="rId5"/>
              <a:stretch>
                <a:fillRect/>
              </a:stretch>
            </p:blipFill>
            <p:spPr>
              <a:xfrm>
                <a:off x="1197480" y="542760"/>
                <a:ext cx="855360" cy="537480"/>
              </a:xfrm>
              <a:prstGeom prst="rect">
                <a:avLst/>
              </a:prstGeom>
            </p:spPr>
          </p:pic>
        </mc:Fallback>
      </mc:AlternateContent>
    </p:spTree>
    <p:extLst>
      <p:ext uri="{BB962C8B-B14F-4D97-AF65-F5344CB8AC3E}">
        <p14:creationId xmlns:p14="http://schemas.microsoft.com/office/powerpoint/2010/main" val="28390248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feld 10"/>
          <p:cNvSpPr txBox="1"/>
          <p:nvPr/>
        </p:nvSpPr>
        <p:spPr>
          <a:xfrm>
            <a:off x="552175" y="928403"/>
            <a:ext cx="10799618" cy="3568289"/>
          </a:xfrm>
          <a:prstGeom prst="rect">
            <a:avLst/>
          </a:prstGeom>
          <a:noFill/>
        </p:spPr>
        <p:txBody>
          <a:bodyPr wrap="square" rtlCol="0">
            <a:noAutofit/>
          </a:bodyPr>
          <a:lstStyle/>
          <a:p>
            <a:r>
              <a:rPr lang="en-US" sz="2400" b="1" dirty="0">
                <a:latin typeface="Times New Roman" panose="02020603050405020304" pitchFamily="18" charset="0"/>
                <a:cs typeface="Times New Roman" panose="02020603050405020304" pitchFamily="18" charset="0"/>
              </a:rPr>
              <a:t>David Ricardo:</a:t>
            </a:r>
          </a:p>
          <a:p>
            <a:endParaRPr lang="en-US" sz="2400" b="1" dirty="0">
              <a:latin typeface="Times New Roman" panose="02020603050405020304" pitchFamily="18" charset="0"/>
              <a:cs typeface="Times New Roman" panose="02020603050405020304" pitchFamily="18" charset="0"/>
            </a:endParaRPr>
          </a:p>
          <a:p>
            <a:r>
              <a:rPr lang="en-US" sz="2400" b="1" dirty="0" err="1">
                <a:latin typeface="Times New Roman" panose="02020603050405020304" pitchFamily="18" charset="0"/>
                <a:cs typeface="Times New Roman" panose="02020603050405020304" pitchFamily="18" charset="0"/>
              </a:rPr>
              <a:t>Vom</a:t>
            </a:r>
            <a:r>
              <a:rPr lang="en-US" sz="2400" b="1" dirty="0">
                <a:latin typeface="Times New Roman" panose="02020603050405020304" pitchFamily="18" charset="0"/>
                <a:cs typeface="Times New Roman" panose="02020603050405020304" pitchFamily="18" charset="0"/>
              </a:rPr>
              <a:t> Handel </a:t>
            </a:r>
            <a:r>
              <a:rPr lang="en-US" sz="2400" b="1" dirty="0" err="1">
                <a:latin typeface="Times New Roman" panose="02020603050405020304" pitchFamily="18" charset="0"/>
                <a:cs typeface="Times New Roman" panose="02020603050405020304" pitchFamily="18" charset="0"/>
              </a:rPr>
              <a:t>zwischen</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zwei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Ländern</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profitieren</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beide</a:t>
            </a:r>
            <a:r>
              <a:rPr lang="en-US" sz="2400" b="1" dirty="0">
                <a:latin typeface="Times New Roman" panose="02020603050405020304" pitchFamily="18" charset="0"/>
                <a:cs typeface="Times New Roman" panose="02020603050405020304" pitchFamily="18" charset="0"/>
              </a:rPr>
              <a:t> Länder, </a:t>
            </a:r>
            <a:r>
              <a:rPr lang="en-US" sz="2400" b="1" dirty="0" err="1">
                <a:latin typeface="Times New Roman" panose="02020603050405020304" pitchFamily="18" charset="0"/>
                <a:cs typeface="Times New Roman" panose="02020603050405020304" pitchFamily="18" charset="0"/>
              </a:rPr>
              <a:t>wenn</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beide</a:t>
            </a:r>
            <a:r>
              <a:rPr lang="en-US" sz="2400" b="1" dirty="0">
                <a:latin typeface="Times New Roman" panose="02020603050405020304" pitchFamily="18" charset="0"/>
                <a:cs typeface="Times New Roman" panose="02020603050405020304" pitchFamily="18" charset="0"/>
              </a:rPr>
              <a:t> Länder </a:t>
            </a:r>
            <a:r>
              <a:rPr lang="en-US" sz="2400" b="1" dirty="0" err="1">
                <a:latin typeface="Times New Roman" panose="02020603050405020304" pitchFamily="18" charset="0"/>
                <a:cs typeface="Times New Roman" panose="02020603050405020304" pitchFamily="18" charset="0"/>
              </a:rPr>
              <a:t>sich</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gemäß</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ihrer</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komparativen</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Kostenvorteile</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spezialisieren</a:t>
            </a:r>
            <a:r>
              <a:rPr lang="en-US" sz="2400" b="1" dirty="0">
                <a:latin typeface="Times New Roman" panose="02020603050405020304" pitchFamily="18" charset="0"/>
                <a:cs typeface="Times New Roman" panose="02020603050405020304" pitchFamily="18" charset="0"/>
              </a:rPr>
              <a:t>. Dies gilt </a:t>
            </a:r>
            <a:r>
              <a:rPr lang="en-US" sz="2400" b="1" dirty="0" err="1">
                <a:latin typeface="Times New Roman" panose="02020603050405020304" pitchFamily="18" charset="0"/>
                <a:cs typeface="Times New Roman" panose="02020603050405020304" pitchFamily="18" charset="0"/>
              </a:rPr>
              <a:t>insbesondere</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auch</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dann</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wenn</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ein</a:t>
            </a:r>
            <a:r>
              <a:rPr lang="en-US" sz="2400" b="1" dirty="0">
                <a:latin typeface="Times New Roman" panose="02020603050405020304" pitchFamily="18" charset="0"/>
                <a:cs typeface="Times New Roman" panose="02020603050405020304" pitchFamily="18" charset="0"/>
              </a:rPr>
              <a:t> Land in der </a:t>
            </a:r>
            <a:r>
              <a:rPr lang="en-US" sz="2400" b="1" dirty="0" err="1">
                <a:latin typeface="Times New Roman" panose="02020603050405020304" pitchFamily="18" charset="0"/>
                <a:cs typeface="Times New Roman" panose="02020603050405020304" pitchFamily="18" charset="0"/>
              </a:rPr>
              <a:t>Produktion</a:t>
            </a:r>
            <a:r>
              <a:rPr lang="en-US" sz="2400" b="1" dirty="0">
                <a:latin typeface="Times New Roman" panose="02020603050405020304" pitchFamily="18" charset="0"/>
                <a:cs typeface="Times New Roman" panose="02020603050405020304" pitchFamily="18" charset="0"/>
              </a:rPr>
              <a:t> von </a:t>
            </a:r>
            <a:r>
              <a:rPr lang="en-US" sz="2400" b="1" dirty="0" err="1">
                <a:latin typeface="Times New Roman" panose="02020603050405020304" pitchFamily="18" charset="0"/>
                <a:cs typeface="Times New Roman" panose="02020603050405020304" pitchFamily="18" charset="0"/>
              </a:rPr>
              <a:t>allen</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Gütern</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einen</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absoluten</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Kostenvorteil</a:t>
            </a:r>
            <a:r>
              <a:rPr lang="en-US" sz="2400" b="1" dirty="0">
                <a:latin typeface="Times New Roman" panose="02020603050405020304" pitchFamily="18" charset="0"/>
                <a:cs typeface="Times New Roman" panose="02020603050405020304" pitchFamily="18" charset="0"/>
              </a:rPr>
              <a:t> hat.</a:t>
            </a:r>
          </a:p>
          <a:p>
            <a:endParaRPr lang="en-US" sz="2400" b="1" dirty="0">
              <a:latin typeface="Times New Roman" panose="02020603050405020304" pitchFamily="18" charset="0"/>
              <a:cs typeface="Times New Roman" panose="02020603050405020304" pitchFamily="18" charset="0"/>
            </a:endParaRPr>
          </a:p>
          <a:p>
            <a:endParaRPr lang="en-US" sz="2400" b="1" dirty="0">
              <a:latin typeface="Times New Roman" panose="02020603050405020304" pitchFamily="18" charset="0"/>
              <a:cs typeface="Times New Roman" panose="02020603050405020304" pitchFamily="18" charset="0"/>
            </a:endParaRPr>
          </a:p>
          <a:p>
            <a:r>
              <a:rPr lang="en-US" dirty="0" err="1">
                <a:latin typeface="Times New Roman" panose="02020603050405020304" pitchFamily="18" charset="0"/>
                <a:cs typeface="Times New Roman" panose="02020603050405020304" pitchFamily="18" charset="0"/>
              </a:rPr>
              <a:t>Quelle</a:t>
            </a:r>
            <a:r>
              <a:rPr lang="en-US" dirty="0">
                <a:latin typeface="Times New Roman" panose="02020603050405020304" pitchFamily="18" charset="0"/>
                <a:cs typeface="Times New Roman" panose="02020603050405020304" pitchFamily="18" charset="0"/>
              </a:rPr>
              <a:t>: David Ricardo (1817): The Principles of Political Economy and Taxation. John Murray, London</a:t>
            </a:r>
            <a:endParaRPr lang="de-DE" dirty="0">
              <a:latin typeface="Times New Roman" panose="02020603050405020304" pitchFamily="18" charset="0"/>
              <a:cs typeface="Times New Roman" panose="02020603050405020304" pitchFamily="18" charset="0"/>
            </a:endParaRPr>
          </a:p>
        </p:txBody>
      </p:sp>
      <p:sp>
        <p:nvSpPr>
          <p:cNvPr id="10" name="Textfeld 9">
            <a:extLst>
              <a:ext uri="{FF2B5EF4-FFF2-40B4-BE49-F238E27FC236}">
                <a16:creationId xmlns:a16="http://schemas.microsoft.com/office/drawing/2014/main" id="{2DDD1F48-F2DB-46BD-AF21-AEB45F25FC6A}"/>
              </a:ext>
            </a:extLst>
          </p:cNvPr>
          <p:cNvSpPr txBox="1">
            <a:spLocks/>
          </p:cNvSpPr>
          <p:nvPr/>
        </p:nvSpPr>
        <p:spPr>
          <a:xfrm>
            <a:off x="1847528" y="25954"/>
            <a:ext cx="8208912" cy="720000"/>
          </a:xfrm>
          <a:prstGeom prst="rect">
            <a:avLst/>
          </a:prstGeom>
          <a:noFill/>
          <a:ln>
            <a:noFill/>
          </a:ln>
        </p:spPr>
        <p:txBody>
          <a:bodyPr wrap="square" rtlCol="0" anchor="ctr" anchorCtr="0">
            <a:noAutofit/>
          </a:bodyPr>
          <a:lstStyle/>
          <a:p>
            <a:pPr algn="ctr"/>
            <a:r>
              <a:rPr lang="de-DE" sz="2400" b="1" dirty="0">
                <a:latin typeface="Times New Roman" panose="02020603050405020304" pitchFamily="18" charset="0"/>
                <a:cs typeface="Times New Roman" panose="02020603050405020304" pitchFamily="18" charset="0"/>
              </a:rPr>
              <a:t>Modell komparativer Kostenvorteil – </a:t>
            </a:r>
            <a:r>
              <a:rPr lang="de-DE" sz="2400" b="1" dirty="0" err="1">
                <a:latin typeface="Times New Roman" panose="02020603050405020304" pitchFamily="18" charset="0"/>
                <a:cs typeface="Times New Roman" panose="02020603050405020304" pitchFamily="18" charset="0"/>
              </a:rPr>
              <a:t>Ricardomodell</a:t>
            </a:r>
            <a:endParaRPr lang="de-DE" sz="2400" b="1" dirty="0">
              <a:latin typeface="Times New Roman" panose="02020603050405020304" pitchFamily="18" charset="0"/>
              <a:cs typeface="Times New Roman" panose="02020603050405020304" pitchFamily="18" charset="0"/>
            </a:endParaRPr>
          </a:p>
        </p:txBody>
      </p:sp>
      <p:sp>
        <p:nvSpPr>
          <p:cNvPr id="4" name="Rechteck 3">
            <a:extLst>
              <a:ext uri="{FF2B5EF4-FFF2-40B4-BE49-F238E27FC236}">
                <a16:creationId xmlns:a16="http://schemas.microsoft.com/office/drawing/2014/main" id="{4EC614FA-CCC9-417A-8E4B-267069F9AF8F}"/>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824640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feld 10"/>
          <p:cNvSpPr txBox="1"/>
          <p:nvPr/>
        </p:nvSpPr>
        <p:spPr>
          <a:xfrm>
            <a:off x="501446" y="405826"/>
            <a:ext cx="9144000" cy="2016224"/>
          </a:xfrm>
          <a:prstGeom prst="rect">
            <a:avLst/>
          </a:prstGeom>
          <a:noFill/>
        </p:spPr>
        <p:txBody>
          <a:bodyPr wrap="square" rtlCol="0">
            <a:noAutofit/>
          </a:bodyPr>
          <a:lstStyle/>
          <a:p>
            <a:endParaRPr lang="de-DE" sz="2400" b="1" dirty="0">
              <a:latin typeface="Times New Roman" panose="02020603050405020304" pitchFamily="18" charset="0"/>
              <a:cs typeface="Times New Roman" panose="02020603050405020304" pitchFamily="18" charset="0"/>
            </a:endParaRPr>
          </a:p>
          <a:p>
            <a:r>
              <a:rPr lang="de-DE" sz="2400" b="1" dirty="0">
                <a:latin typeface="Times New Roman" panose="02020603050405020304" pitchFamily="18" charset="0"/>
                <a:cs typeface="Times New Roman" panose="02020603050405020304" pitchFamily="18" charset="0"/>
              </a:rPr>
              <a:t>Definition:</a:t>
            </a:r>
          </a:p>
          <a:p>
            <a:r>
              <a:rPr lang="de-DE" sz="2400" dirty="0">
                <a:latin typeface="Times New Roman" panose="02020603050405020304" pitchFamily="18" charset="0"/>
                <a:cs typeface="Times New Roman" panose="02020603050405020304" pitchFamily="18" charset="0"/>
              </a:rPr>
              <a:t>Ein </a:t>
            </a:r>
            <a:r>
              <a:rPr lang="de-DE" sz="2400" b="1" dirty="0">
                <a:latin typeface="Times New Roman" panose="02020603050405020304" pitchFamily="18" charset="0"/>
                <a:cs typeface="Times New Roman" panose="02020603050405020304" pitchFamily="18" charset="0"/>
              </a:rPr>
              <a:t>absoluter Kostenvortei</a:t>
            </a:r>
            <a:r>
              <a:rPr lang="de-DE" sz="2400" dirty="0">
                <a:latin typeface="Times New Roman" panose="02020603050405020304" pitchFamily="18" charset="0"/>
                <a:cs typeface="Times New Roman" panose="02020603050405020304" pitchFamily="18" charset="0"/>
              </a:rPr>
              <a:t>l besteht, wenn Produzent A ein Gut </a:t>
            </a:r>
          </a:p>
          <a:p>
            <a:r>
              <a:rPr lang="de-DE" sz="2400" dirty="0">
                <a:latin typeface="Times New Roman" panose="02020603050405020304" pitchFamily="18" charset="0"/>
                <a:cs typeface="Times New Roman" panose="02020603050405020304" pitchFamily="18" charset="0"/>
              </a:rPr>
              <a:t>kostengünstiger herstellen kann, als Produzent B </a:t>
            </a:r>
          </a:p>
          <a:p>
            <a:r>
              <a:rPr lang="de-DE" sz="2400" dirty="0">
                <a:latin typeface="Times New Roman" panose="02020603050405020304" pitchFamily="18" charset="0"/>
                <a:cs typeface="Times New Roman" panose="02020603050405020304" pitchFamily="18" charset="0"/>
              </a:rPr>
              <a:t>(z. B. gemessen in Zeiteinheiten).</a:t>
            </a:r>
          </a:p>
          <a:p>
            <a:r>
              <a:rPr lang="de-DE" sz="2400" dirty="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p:txBody>
      </p:sp>
      <p:sp>
        <p:nvSpPr>
          <p:cNvPr id="8" name="Textfeld 7"/>
          <p:cNvSpPr txBox="1"/>
          <p:nvPr/>
        </p:nvSpPr>
        <p:spPr>
          <a:xfrm>
            <a:off x="501446" y="2998114"/>
            <a:ext cx="9144000" cy="1584176"/>
          </a:xfrm>
          <a:prstGeom prst="rect">
            <a:avLst/>
          </a:prstGeom>
          <a:noFill/>
        </p:spPr>
        <p:txBody>
          <a:bodyPr wrap="square" rtlCol="0">
            <a:noAutofit/>
          </a:bodyPr>
          <a:lstStyle/>
          <a:p>
            <a:r>
              <a:rPr lang="de-DE" sz="2400" b="1" dirty="0">
                <a:latin typeface="Times New Roman" panose="02020603050405020304" pitchFamily="18" charset="0"/>
                <a:cs typeface="Times New Roman" panose="02020603050405020304" pitchFamily="18" charset="0"/>
              </a:rPr>
              <a:t>Definition:</a:t>
            </a:r>
          </a:p>
          <a:p>
            <a:r>
              <a:rPr lang="de-DE" sz="2400" dirty="0">
                <a:latin typeface="Times New Roman" panose="02020603050405020304" pitchFamily="18" charset="0"/>
                <a:cs typeface="Times New Roman" panose="02020603050405020304" pitchFamily="18" charset="0"/>
              </a:rPr>
              <a:t>Als </a:t>
            </a:r>
            <a:r>
              <a:rPr lang="de-DE" sz="2400" b="1" dirty="0">
                <a:latin typeface="Times New Roman" panose="02020603050405020304" pitchFamily="18" charset="0"/>
                <a:cs typeface="Times New Roman" panose="02020603050405020304" pitchFamily="18" charset="0"/>
              </a:rPr>
              <a:t>Opportunitätskoste</a:t>
            </a:r>
            <a:r>
              <a:rPr lang="de-DE" sz="2400" dirty="0">
                <a:latin typeface="Times New Roman" panose="02020603050405020304" pitchFamily="18" charset="0"/>
                <a:cs typeface="Times New Roman" panose="02020603050405020304" pitchFamily="18" charset="0"/>
              </a:rPr>
              <a:t>n einer Handlung bezeichnet man die </a:t>
            </a:r>
          </a:p>
          <a:p>
            <a:r>
              <a:rPr lang="de-DE" sz="2400" dirty="0">
                <a:latin typeface="Times New Roman" panose="02020603050405020304" pitchFamily="18" charset="0"/>
                <a:cs typeface="Times New Roman" panose="02020603050405020304" pitchFamily="18" charset="0"/>
              </a:rPr>
              <a:t>entgangenen  Erträge bzw. den entgangenen Nutzen der besten nicht </a:t>
            </a:r>
          </a:p>
          <a:p>
            <a:r>
              <a:rPr lang="de-DE" sz="2400" dirty="0">
                <a:latin typeface="Times New Roman" panose="02020603050405020304" pitchFamily="18" charset="0"/>
                <a:cs typeface="Times New Roman" panose="02020603050405020304" pitchFamily="18" charset="0"/>
              </a:rPr>
              <a:t>realisierten Handlungsalternative.</a:t>
            </a:r>
          </a:p>
          <a:p>
            <a:r>
              <a:rPr lang="de-DE" sz="2400" dirty="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p:txBody>
      </p:sp>
      <p:sp>
        <p:nvSpPr>
          <p:cNvPr id="4" name="Textfeld 3">
            <a:extLst>
              <a:ext uri="{FF2B5EF4-FFF2-40B4-BE49-F238E27FC236}">
                <a16:creationId xmlns:a16="http://schemas.microsoft.com/office/drawing/2014/main" id="{8FA6D1CF-33FB-4465-96AC-4F21CD9092E5}"/>
              </a:ext>
            </a:extLst>
          </p:cNvPr>
          <p:cNvSpPr txBox="1">
            <a:spLocks/>
          </p:cNvSpPr>
          <p:nvPr/>
        </p:nvSpPr>
        <p:spPr>
          <a:xfrm>
            <a:off x="1847528" y="25954"/>
            <a:ext cx="8208912" cy="720000"/>
          </a:xfrm>
          <a:prstGeom prst="rect">
            <a:avLst/>
          </a:prstGeom>
          <a:noFill/>
          <a:ln>
            <a:noFill/>
          </a:ln>
        </p:spPr>
        <p:txBody>
          <a:bodyPr wrap="square" rtlCol="0" anchor="ctr" anchorCtr="0">
            <a:noAutofit/>
          </a:bodyPr>
          <a:lstStyle/>
          <a:p>
            <a:pPr algn="ctr"/>
            <a:r>
              <a:rPr lang="de-DE" sz="2400" b="1" dirty="0">
                <a:latin typeface="Times New Roman" panose="02020603050405020304" pitchFamily="18" charset="0"/>
                <a:cs typeface="Times New Roman" panose="02020603050405020304" pitchFamily="18" charset="0"/>
              </a:rPr>
              <a:t>Begriffe</a:t>
            </a:r>
          </a:p>
        </p:txBody>
      </p:sp>
      <p:sp>
        <p:nvSpPr>
          <p:cNvPr id="6" name="Rechteck 5">
            <a:extLst>
              <a:ext uri="{FF2B5EF4-FFF2-40B4-BE49-F238E27FC236}">
                <a16:creationId xmlns:a16="http://schemas.microsoft.com/office/drawing/2014/main" id="{1E357A0B-2137-4AB9-932C-CBEA0F7DB64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972260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295498" y="683349"/>
            <a:ext cx="9036497" cy="1132128"/>
          </a:xfrm>
          <a:prstGeom prst="rect">
            <a:avLst/>
          </a:prstGeom>
          <a:noFill/>
        </p:spPr>
        <p:txBody>
          <a:bodyPr wrap="square" rtlCol="0">
            <a:noAutofit/>
          </a:bodyPr>
          <a:lstStyle/>
          <a:p>
            <a:r>
              <a:rPr lang="de-DE" sz="2200" b="1" dirty="0">
                <a:latin typeface="Times New Roman" panose="02020603050405020304" pitchFamily="18" charset="0"/>
                <a:cs typeface="Times New Roman" panose="02020603050405020304" pitchFamily="18" charset="0"/>
              </a:rPr>
              <a:t>Beispiel:</a:t>
            </a:r>
          </a:p>
          <a:p>
            <a:r>
              <a:rPr lang="de-DE" sz="2200" dirty="0">
                <a:latin typeface="Times New Roman" panose="02020603050405020304" pitchFamily="18" charset="0"/>
                <a:cs typeface="Times New Roman" panose="02020603050405020304" pitchFamily="18" charset="0"/>
              </a:rPr>
              <a:t>Sie stehen am 17.07.2014 vor der entscheidenden Klausur Ihres Studiums und haben am Sonntag vorher drei  alternative Handlungsmöglichkeiten</a:t>
            </a:r>
          </a:p>
          <a:p>
            <a:endParaRPr lang="de-DE" sz="2200" dirty="0">
              <a:latin typeface="Times New Roman" panose="02020603050405020304" pitchFamily="18" charset="0"/>
              <a:cs typeface="Times New Roman" panose="02020603050405020304" pitchFamily="18" charset="0"/>
            </a:endParaRPr>
          </a:p>
        </p:txBody>
      </p:sp>
      <p:sp>
        <p:nvSpPr>
          <p:cNvPr id="8" name="Textfeld 7"/>
          <p:cNvSpPr txBox="1"/>
          <p:nvPr/>
        </p:nvSpPr>
        <p:spPr>
          <a:xfrm>
            <a:off x="295498" y="2018757"/>
            <a:ext cx="9036497" cy="732825"/>
          </a:xfrm>
          <a:prstGeom prst="rect">
            <a:avLst/>
          </a:prstGeom>
          <a:noFill/>
        </p:spPr>
        <p:txBody>
          <a:bodyPr wrap="square" rtlCol="0">
            <a:noAutofit/>
          </a:bodyPr>
          <a:lstStyle/>
          <a:p>
            <a:pPr marL="457200" indent="-457200">
              <a:buFont typeface="+mj-lt"/>
              <a:buAutoNum type="arabicPeriod"/>
            </a:pPr>
            <a:r>
              <a:rPr lang="de-DE" sz="2200" dirty="0">
                <a:latin typeface="Times New Roman" panose="02020603050405020304" pitchFamily="18" charset="0"/>
                <a:cs typeface="Times New Roman" panose="02020603050405020304" pitchFamily="18" charset="0"/>
              </a:rPr>
              <a:t>Sie schauen das WM-Finale Deutschland-Argentinien, trinken dabei ein paar Bier und lernen nicht </a:t>
            </a:r>
          </a:p>
          <a:p>
            <a:endParaRPr lang="de-DE" sz="2200" dirty="0">
              <a:latin typeface="Times New Roman" panose="02020603050405020304" pitchFamily="18" charset="0"/>
              <a:cs typeface="Times New Roman" panose="02020603050405020304" pitchFamily="18" charset="0"/>
            </a:endParaRPr>
          </a:p>
        </p:txBody>
      </p:sp>
      <p:sp>
        <p:nvSpPr>
          <p:cNvPr id="9" name="Textfeld 8"/>
          <p:cNvSpPr txBox="1"/>
          <p:nvPr/>
        </p:nvSpPr>
        <p:spPr>
          <a:xfrm>
            <a:off x="295498" y="2955659"/>
            <a:ext cx="9036497" cy="1092067"/>
          </a:xfrm>
          <a:prstGeom prst="rect">
            <a:avLst/>
          </a:prstGeom>
          <a:noFill/>
        </p:spPr>
        <p:txBody>
          <a:bodyPr wrap="square" rtlCol="0">
            <a:noAutofit/>
          </a:bodyPr>
          <a:lstStyle/>
          <a:p>
            <a:pPr marL="457200" indent="-457200">
              <a:buFont typeface="+mj-lt"/>
              <a:buAutoNum type="arabicPeriod" startAt="2"/>
            </a:pPr>
            <a:r>
              <a:rPr lang="de-DE" sz="2200" dirty="0">
                <a:latin typeface="Times New Roman" panose="02020603050405020304" pitchFamily="18" charset="0"/>
                <a:cs typeface="Times New Roman" panose="02020603050405020304" pitchFamily="18" charset="0"/>
              </a:rPr>
              <a:t>Sie gehen ihrem </a:t>
            </a:r>
            <a:r>
              <a:rPr lang="de-DE" sz="2200" dirty="0" err="1">
                <a:latin typeface="Times New Roman" panose="02020603050405020304" pitchFamily="18" charset="0"/>
                <a:cs typeface="Times New Roman" panose="02020603050405020304" pitchFamily="18" charset="0"/>
              </a:rPr>
              <a:t>Kellnerjob</a:t>
            </a:r>
            <a:r>
              <a:rPr lang="de-DE" sz="2200" dirty="0">
                <a:latin typeface="Times New Roman" panose="02020603050405020304" pitchFamily="18" charset="0"/>
                <a:cs typeface="Times New Roman" panose="02020603050405020304" pitchFamily="18" charset="0"/>
              </a:rPr>
              <a:t> im Kulturrestaurant nach, in dem definitiv kein </a:t>
            </a:r>
            <a:r>
              <a:rPr lang="de-DE" sz="2200" dirty="0" err="1">
                <a:latin typeface="Times New Roman" panose="02020603050405020304" pitchFamily="18" charset="0"/>
                <a:cs typeface="Times New Roman" panose="02020603050405020304" pitchFamily="18" charset="0"/>
              </a:rPr>
              <a:t>Fussball</a:t>
            </a:r>
            <a:r>
              <a:rPr lang="de-DE" sz="2200" dirty="0">
                <a:latin typeface="Times New Roman" panose="02020603050405020304" pitchFamily="18" charset="0"/>
                <a:cs typeface="Times New Roman" panose="02020603050405020304" pitchFamily="18" charset="0"/>
              </a:rPr>
              <a:t> gezeigt wird und erhalten dafür voraussichtlich 150 Euro Trinkgeld und lernen nicht</a:t>
            </a:r>
          </a:p>
          <a:p>
            <a:endParaRPr lang="de-DE" sz="2200" dirty="0">
              <a:latin typeface="Times New Roman" panose="02020603050405020304" pitchFamily="18" charset="0"/>
              <a:cs typeface="Times New Roman" panose="02020603050405020304" pitchFamily="18" charset="0"/>
            </a:endParaRPr>
          </a:p>
        </p:txBody>
      </p:sp>
      <p:sp>
        <p:nvSpPr>
          <p:cNvPr id="10" name="Textfeld 9"/>
          <p:cNvSpPr txBox="1"/>
          <p:nvPr/>
        </p:nvSpPr>
        <p:spPr>
          <a:xfrm>
            <a:off x="295498" y="4267291"/>
            <a:ext cx="7899689" cy="1076579"/>
          </a:xfrm>
          <a:prstGeom prst="rect">
            <a:avLst/>
          </a:prstGeom>
          <a:noFill/>
        </p:spPr>
        <p:txBody>
          <a:bodyPr wrap="square" rtlCol="0">
            <a:noAutofit/>
          </a:bodyPr>
          <a:lstStyle/>
          <a:p>
            <a:pPr marL="457200" indent="-457200">
              <a:buFont typeface="+mj-lt"/>
              <a:buAutoNum type="arabicPeriod" startAt="3"/>
            </a:pPr>
            <a:r>
              <a:rPr lang="de-DE" sz="2200" dirty="0">
                <a:latin typeface="Times New Roman" panose="02020603050405020304" pitchFamily="18" charset="0"/>
                <a:cs typeface="Times New Roman" panose="02020603050405020304" pitchFamily="18" charset="0"/>
              </a:rPr>
              <a:t>Sie schließen ihren Fernseher im Keller ein, werfen den Schlüssel weg und lernen den ganzen Abend</a:t>
            </a:r>
          </a:p>
          <a:p>
            <a:endParaRPr lang="de-DE" sz="2200" dirty="0">
              <a:latin typeface="Times New Roman" panose="02020603050405020304" pitchFamily="18" charset="0"/>
              <a:cs typeface="Times New Roman" panose="02020603050405020304" pitchFamily="18" charset="0"/>
            </a:endParaRPr>
          </a:p>
        </p:txBody>
      </p:sp>
      <p:sp>
        <p:nvSpPr>
          <p:cNvPr id="11" name="Textfeld 10">
            <a:extLst>
              <a:ext uri="{FF2B5EF4-FFF2-40B4-BE49-F238E27FC236}">
                <a16:creationId xmlns:a16="http://schemas.microsoft.com/office/drawing/2014/main" id="{EBDC51A3-DC92-4D81-887F-A838D96BF095}"/>
              </a:ext>
            </a:extLst>
          </p:cNvPr>
          <p:cNvSpPr txBox="1">
            <a:spLocks/>
          </p:cNvSpPr>
          <p:nvPr/>
        </p:nvSpPr>
        <p:spPr>
          <a:xfrm>
            <a:off x="1847528" y="25954"/>
            <a:ext cx="8208912" cy="720000"/>
          </a:xfrm>
          <a:prstGeom prst="rect">
            <a:avLst/>
          </a:prstGeom>
          <a:noFill/>
          <a:ln>
            <a:noFill/>
          </a:ln>
        </p:spPr>
        <p:txBody>
          <a:bodyPr wrap="square" rtlCol="0" anchor="ctr" anchorCtr="0">
            <a:noAutofit/>
          </a:bodyPr>
          <a:lstStyle/>
          <a:p>
            <a:pPr algn="ctr"/>
            <a:r>
              <a:rPr lang="de-DE" sz="2400" b="1" dirty="0">
                <a:latin typeface="Times New Roman" panose="02020603050405020304" pitchFamily="18" charset="0"/>
                <a:cs typeface="Times New Roman" panose="02020603050405020304" pitchFamily="18" charset="0"/>
              </a:rPr>
              <a:t>Beispiel Opportunitätskosten</a:t>
            </a:r>
          </a:p>
        </p:txBody>
      </p:sp>
      <p:sp>
        <p:nvSpPr>
          <p:cNvPr id="13" name="Rechteck 12">
            <a:extLst>
              <a:ext uri="{FF2B5EF4-FFF2-40B4-BE49-F238E27FC236}">
                <a16:creationId xmlns:a16="http://schemas.microsoft.com/office/drawing/2014/main" id="{8A0FC927-0017-4DC6-8F56-B4769240D861}"/>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159890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9" grpId="0"/>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feld 10"/>
          <p:cNvSpPr txBox="1"/>
          <p:nvPr/>
        </p:nvSpPr>
        <p:spPr>
          <a:xfrm>
            <a:off x="1524000" y="764704"/>
            <a:ext cx="9144000" cy="2088232"/>
          </a:xfrm>
          <a:prstGeom prst="rect">
            <a:avLst/>
          </a:prstGeom>
          <a:noFill/>
        </p:spPr>
        <p:txBody>
          <a:bodyPr wrap="square" rtlCol="0">
            <a:noAutofit/>
          </a:bodyPr>
          <a:lstStyle/>
          <a:p>
            <a:endParaRPr lang="de-DE" sz="2400" b="1" dirty="0">
              <a:latin typeface="Times New Roman" panose="02020603050405020304" pitchFamily="18" charset="0"/>
              <a:cs typeface="Times New Roman" panose="02020603050405020304" pitchFamily="18" charset="0"/>
            </a:endParaRPr>
          </a:p>
          <a:p>
            <a:r>
              <a:rPr lang="de-DE" sz="2400" b="1" dirty="0">
                <a:latin typeface="Times New Roman" panose="02020603050405020304" pitchFamily="18" charset="0"/>
                <a:cs typeface="Times New Roman" panose="02020603050405020304" pitchFamily="18" charset="0"/>
              </a:rPr>
              <a:t>Definition:</a:t>
            </a:r>
          </a:p>
          <a:p>
            <a:r>
              <a:rPr lang="de-DE" sz="2400" dirty="0">
                <a:latin typeface="Times New Roman" panose="02020603050405020304" pitchFamily="18" charset="0"/>
                <a:cs typeface="Times New Roman" panose="02020603050405020304" pitchFamily="18" charset="0"/>
              </a:rPr>
              <a:t>Ein </a:t>
            </a:r>
            <a:r>
              <a:rPr lang="de-DE" sz="2400" b="1" dirty="0">
                <a:latin typeface="Times New Roman" panose="02020603050405020304" pitchFamily="18" charset="0"/>
                <a:cs typeface="Times New Roman" panose="02020603050405020304" pitchFamily="18" charset="0"/>
              </a:rPr>
              <a:t>komparativer Kostenvorteil </a:t>
            </a:r>
            <a:r>
              <a:rPr lang="de-DE" sz="2400" dirty="0">
                <a:latin typeface="Times New Roman" panose="02020603050405020304" pitchFamily="18" charset="0"/>
                <a:cs typeface="Times New Roman" panose="02020603050405020304" pitchFamily="18" charset="0"/>
              </a:rPr>
              <a:t>besteht, wenn Produzent A in der </a:t>
            </a:r>
          </a:p>
          <a:p>
            <a:r>
              <a:rPr lang="de-DE" sz="2400" dirty="0">
                <a:latin typeface="Times New Roman" panose="02020603050405020304" pitchFamily="18" charset="0"/>
                <a:cs typeface="Times New Roman" panose="02020603050405020304" pitchFamily="18" charset="0"/>
              </a:rPr>
              <a:t>Produktion eines Gutes geringere </a:t>
            </a:r>
            <a:r>
              <a:rPr lang="de-DE" sz="2400" b="1" dirty="0">
                <a:latin typeface="Times New Roman" panose="02020603050405020304" pitchFamily="18" charset="0"/>
                <a:cs typeface="Times New Roman" panose="02020603050405020304" pitchFamily="18" charset="0"/>
              </a:rPr>
              <a:t>Opportunitätskosten</a:t>
            </a:r>
            <a:r>
              <a:rPr lang="de-DE" sz="2400" dirty="0">
                <a:latin typeface="Times New Roman" panose="02020603050405020304" pitchFamily="18" charset="0"/>
                <a:cs typeface="Times New Roman" panose="02020603050405020304" pitchFamily="18" charset="0"/>
              </a:rPr>
              <a:t> hat als</a:t>
            </a:r>
          </a:p>
          <a:p>
            <a:r>
              <a:rPr lang="de-DE" sz="2400" dirty="0">
                <a:latin typeface="Times New Roman" panose="02020603050405020304" pitchFamily="18" charset="0"/>
                <a:cs typeface="Times New Roman" panose="02020603050405020304" pitchFamily="18" charset="0"/>
              </a:rPr>
              <a:t>Produzent B.</a:t>
            </a:r>
          </a:p>
          <a:p>
            <a:endParaRPr lang="de-DE" sz="2400" dirty="0">
              <a:latin typeface="Times New Roman" panose="02020603050405020304" pitchFamily="18" charset="0"/>
              <a:cs typeface="Times New Roman" panose="02020603050405020304" pitchFamily="18" charset="0"/>
            </a:endParaRPr>
          </a:p>
          <a:p>
            <a:endParaRPr lang="de-DE" sz="2400" dirty="0">
              <a:latin typeface="Times New Roman" panose="02020603050405020304" pitchFamily="18" charset="0"/>
              <a:cs typeface="Times New Roman" panose="02020603050405020304" pitchFamily="18" charset="0"/>
            </a:endParaRPr>
          </a:p>
          <a:p>
            <a:r>
              <a:rPr lang="de-DE" sz="2400" dirty="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p:txBody>
      </p:sp>
      <p:sp>
        <p:nvSpPr>
          <p:cNvPr id="8" name="Textfeld 7"/>
          <p:cNvSpPr txBox="1"/>
          <p:nvPr/>
        </p:nvSpPr>
        <p:spPr>
          <a:xfrm>
            <a:off x="1524000" y="2685831"/>
            <a:ext cx="9144000" cy="1368152"/>
          </a:xfrm>
          <a:prstGeom prst="rect">
            <a:avLst/>
          </a:prstGeom>
          <a:noFill/>
        </p:spPr>
        <p:txBody>
          <a:bodyPr wrap="square" rtlCol="0">
            <a:noAutofit/>
          </a:bodyPr>
          <a:lstStyle/>
          <a:p>
            <a:r>
              <a:rPr lang="de-DE" sz="2400" b="1" dirty="0">
                <a:latin typeface="Times New Roman" panose="02020603050405020304" pitchFamily="18" charset="0"/>
                <a:cs typeface="Times New Roman" panose="02020603050405020304" pitchFamily="18" charset="0"/>
              </a:rPr>
              <a:t>→	</a:t>
            </a:r>
            <a:r>
              <a:rPr lang="de-DE" sz="2400" dirty="0">
                <a:latin typeface="Times New Roman" panose="02020603050405020304" pitchFamily="18" charset="0"/>
                <a:cs typeface="Times New Roman" panose="02020603050405020304" pitchFamily="18" charset="0"/>
              </a:rPr>
              <a:t>In einer 2-Güter-2-Produzenten-Ökonomie misst man damit die 	Produktion einer Einheit des Gutes 1 in den damit entgangenen 	Einheiten des Gutes 2 </a:t>
            </a:r>
          </a:p>
          <a:p>
            <a:endParaRPr lang="de-DE" sz="2400" dirty="0">
              <a:latin typeface="Times New Roman" panose="02020603050405020304" pitchFamily="18" charset="0"/>
              <a:cs typeface="Times New Roman" panose="02020603050405020304" pitchFamily="18" charset="0"/>
            </a:endParaRPr>
          </a:p>
          <a:p>
            <a:r>
              <a:rPr lang="de-DE" sz="2400" dirty="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p:txBody>
      </p:sp>
      <p:sp>
        <p:nvSpPr>
          <p:cNvPr id="9" name="Rechteck 8">
            <a:extLst>
              <a:ext uri="{FF2B5EF4-FFF2-40B4-BE49-F238E27FC236}">
                <a16:creationId xmlns:a16="http://schemas.microsoft.com/office/drawing/2014/main" id="{4AC54E15-FE82-4500-9551-C691A023A63B}"/>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084517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feld 6">
            <a:extLst>
              <a:ext uri="{FF2B5EF4-FFF2-40B4-BE49-F238E27FC236}">
                <a16:creationId xmlns:a16="http://schemas.microsoft.com/office/drawing/2014/main" id="{D8487C15-A534-4455-BED5-9598DF16A639}"/>
              </a:ext>
            </a:extLst>
          </p:cNvPr>
          <p:cNvSpPr txBox="1">
            <a:spLocks/>
          </p:cNvSpPr>
          <p:nvPr/>
        </p:nvSpPr>
        <p:spPr>
          <a:xfrm>
            <a:off x="1847528" y="25954"/>
            <a:ext cx="8208912" cy="720000"/>
          </a:xfrm>
          <a:prstGeom prst="rect">
            <a:avLst/>
          </a:prstGeom>
          <a:noFill/>
          <a:ln>
            <a:noFill/>
          </a:ln>
        </p:spPr>
        <p:txBody>
          <a:bodyPr wrap="square" rtlCol="0" anchor="ctr" anchorCtr="0">
            <a:noAutofit/>
          </a:bodyPr>
          <a:lstStyle/>
          <a:p>
            <a:pPr algn="ctr"/>
            <a:r>
              <a:rPr lang="de-DE" sz="3200" b="1" dirty="0" err="1">
                <a:latin typeface="Times New Roman" panose="02020603050405020304" pitchFamily="18" charset="0"/>
                <a:cs typeface="Times New Roman" panose="02020603050405020304" pitchFamily="18" charset="0"/>
              </a:rPr>
              <a:t>Ricardomodell</a:t>
            </a:r>
            <a:endParaRPr lang="de-DE" sz="3200" b="1"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4" name="Inhaltsplatzhalter 2"/>
              <p:cNvSpPr>
                <a:spLocks noGrp="1"/>
              </p:cNvSpPr>
              <p:nvPr/>
            </p:nvSpPr>
            <p:spPr>
              <a:xfrm>
                <a:off x="128105" y="2671479"/>
                <a:ext cx="11786839" cy="674912"/>
              </a:xfrm>
              <a:prstGeom prst="rect">
                <a:avLst/>
              </a:prstGeom>
            </p:spPr>
            <p:txBody>
              <a:bodyPr vert="horz" lIns="82944" tIns="41472" rIns="82944" bIns="41472"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200" dirty="0">
                    <a:latin typeface="Times New Roman" panose="02020603050405020304" pitchFamily="18" charset="0"/>
                    <a:cs typeface="Times New Roman" panose="02020603050405020304" pitchFamily="18" charset="0"/>
                  </a:rPr>
                  <a:t>	</a:t>
                </a:r>
                <a14:m>
                  <m:oMath xmlns:m="http://schemas.openxmlformats.org/officeDocument/2006/math">
                    <m:r>
                      <a:rPr lang="de-DE" sz="2200" b="0" i="1" smtClean="0">
                        <a:latin typeface="Cambria Math" panose="02040503050406030204" pitchFamily="18" charset="0"/>
                        <a:cs typeface="Times New Roman" panose="02020603050405020304" pitchFamily="18" charset="0"/>
                      </a:rPr>
                      <m:t>𝑦</m:t>
                    </m:r>
                    <m:r>
                      <a:rPr lang="de-DE" sz="2200" b="0" i="1" smtClean="0">
                        <a:latin typeface="Cambria Math" panose="02040503050406030204" pitchFamily="18" charset="0"/>
                        <a:cs typeface="Times New Roman" panose="02020603050405020304" pitchFamily="18" charset="0"/>
                      </a:rPr>
                      <m:t>=</m:t>
                    </m:r>
                    <m:r>
                      <a:rPr lang="de-DE" sz="2200" b="0" i="1" smtClean="0">
                        <a:latin typeface="Cambria Math" panose="02040503050406030204" pitchFamily="18" charset="0"/>
                        <a:cs typeface="Times New Roman" panose="02020603050405020304" pitchFamily="18" charset="0"/>
                      </a:rPr>
                      <m:t>𝐹</m:t>
                    </m:r>
                    <m:d>
                      <m:dPr>
                        <m:ctrlPr>
                          <a:rPr lang="de-DE" sz="2200" b="0" i="1" smtClean="0">
                            <a:latin typeface="Cambria Math" panose="02040503050406030204" pitchFamily="18" charset="0"/>
                            <a:cs typeface="Times New Roman" panose="02020603050405020304" pitchFamily="18" charset="0"/>
                          </a:rPr>
                        </m:ctrlPr>
                      </m:dPr>
                      <m:e>
                        <m:r>
                          <a:rPr lang="de-DE" sz="2200" b="0" i="1" smtClean="0">
                            <a:latin typeface="Cambria Math" panose="02040503050406030204" pitchFamily="18" charset="0"/>
                            <a:cs typeface="Times New Roman" panose="02020603050405020304" pitchFamily="18" charset="0"/>
                          </a:rPr>
                          <m:t>𝐿</m:t>
                        </m:r>
                      </m:e>
                    </m:d>
                    <m:r>
                      <a:rPr lang="de-DE" sz="2200" b="0" i="1" smtClean="0">
                        <a:latin typeface="Cambria Math" panose="02040503050406030204" pitchFamily="18" charset="0"/>
                        <a:cs typeface="Times New Roman" panose="02020603050405020304" pitchFamily="18" charset="0"/>
                      </a:rPr>
                      <m:t>=</m:t>
                    </m:r>
                    <m:r>
                      <a:rPr lang="de-DE" sz="2200" b="0" i="1" smtClean="0">
                        <a:latin typeface="Cambria Math" panose="02040503050406030204" pitchFamily="18" charset="0"/>
                        <a:cs typeface="Times New Roman" panose="02020603050405020304" pitchFamily="18" charset="0"/>
                      </a:rPr>
                      <m:t>𝐴𝐿</m:t>
                    </m:r>
                    <m:r>
                      <a:rPr lang="de-DE" sz="2200" b="0" i="1" smtClean="0">
                        <a:latin typeface="Cambria Math" panose="02040503050406030204" pitchFamily="18" charset="0"/>
                        <a:cs typeface="Times New Roman" panose="02020603050405020304" pitchFamily="18" charset="0"/>
                      </a:rPr>
                      <m:t>=</m:t>
                    </m:r>
                    <m:f>
                      <m:fPr>
                        <m:ctrlPr>
                          <a:rPr lang="de-DE" sz="2200" b="0" i="1" smtClean="0">
                            <a:latin typeface="Cambria Math" panose="02040503050406030204" pitchFamily="18" charset="0"/>
                            <a:cs typeface="Times New Roman" panose="02020603050405020304" pitchFamily="18" charset="0"/>
                          </a:rPr>
                        </m:ctrlPr>
                      </m:fPr>
                      <m:num>
                        <m:r>
                          <a:rPr lang="de-DE" sz="2200" b="0" i="1" smtClean="0">
                            <a:latin typeface="Cambria Math" panose="02040503050406030204" pitchFamily="18" charset="0"/>
                            <a:cs typeface="Times New Roman" panose="02020603050405020304" pitchFamily="18" charset="0"/>
                          </a:rPr>
                          <m:t>1</m:t>
                        </m:r>
                      </m:num>
                      <m:den>
                        <m:r>
                          <a:rPr lang="de-DE" sz="2200" b="0" i="1" smtClean="0">
                            <a:latin typeface="Cambria Math" panose="02040503050406030204" pitchFamily="18" charset="0"/>
                            <a:cs typeface="Times New Roman" panose="02020603050405020304" pitchFamily="18" charset="0"/>
                          </a:rPr>
                          <m:t>𝑎</m:t>
                        </m:r>
                      </m:den>
                    </m:f>
                    <m:r>
                      <a:rPr lang="de-DE" sz="2200" b="0" i="1" smtClean="0">
                        <a:latin typeface="Cambria Math" panose="02040503050406030204" pitchFamily="18" charset="0"/>
                        <a:cs typeface="Times New Roman" panose="02020603050405020304" pitchFamily="18" charset="0"/>
                      </a:rPr>
                      <m:t>𝐿</m:t>
                    </m:r>
                  </m:oMath>
                </a14:m>
                <a:r>
                  <a:rPr lang="en-US" sz="2200" dirty="0">
                    <a:latin typeface="Times New Roman" panose="02020603050405020304" pitchFamily="18" charset="0"/>
                    <a:cs typeface="Times New Roman" panose="02020603050405020304" pitchFamily="18" charset="0"/>
                  </a:rPr>
                  <a:t> (y: Output; F(.): </a:t>
                </a:r>
                <a:r>
                  <a:rPr lang="en-US" sz="2200" dirty="0" err="1">
                    <a:latin typeface="Times New Roman" panose="02020603050405020304" pitchFamily="18" charset="0"/>
                    <a:cs typeface="Times New Roman" panose="02020603050405020304" pitchFamily="18" charset="0"/>
                  </a:rPr>
                  <a:t>Produktionsfunktion</a:t>
                </a:r>
                <a:r>
                  <a:rPr lang="en-US" sz="2200" dirty="0">
                    <a:latin typeface="Times New Roman" panose="02020603050405020304" pitchFamily="18" charset="0"/>
                    <a:cs typeface="Times New Roman" panose="02020603050405020304" pitchFamily="18" charset="0"/>
                  </a:rPr>
                  <a:t>; L: Arbeit; a: </a:t>
                </a:r>
                <a:r>
                  <a:rPr lang="en-US" sz="2200" dirty="0" err="1">
                    <a:latin typeface="Times New Roman" panose="02020603050405020304" pitchFamily="18" charset="0"/>
                    <a:cs typeface="Times New Roman" panose="02020603050405020304" pitchFamily="18" charset="0"/>
                  </a:rPr>
                  <a:t>Arbeitskoeffizient</a:t>
                </a:r>
                <a:r>
                  <a:rPr lang="en-US" sz="2200" dirty="0">
                    <a:latin typeface="Times New Roman" panose="02020603050405020304" pitchFamily="18" charset="0"/>
                    <a:cs typeface="Times New Roman" panose="02020603050405020304" pitchFamily="18" charset="0"/>
                  </a:rPr>
                  <a:t>)</a:t>
                </a:r>
              </a:p>
            </p:txBody>
          </p:sp>
        </mc:Choice>
        <mc:Fallback xmlns="">
          <p:sp>
            <p:nvSpPr>
              <p:cNvPr id="4" name="Inhaltsplatzhalter 2"/>
              <p:cNvSpPr>
                <a:spLocks noGrp="1" noRot="1" noChangeAspect="1" noMove="1" noResize="1" noEditPoints="1" noAdjustHandles="1" noChangeArrowheads="1" noChangeShapeType="1" noTextEdit="1"/>
              </p:cNvSpPr>
              <p:nvPr/>
            </p:nvSpPr>
            <p:spPr>
              <a:xfrm>
                <a:off x="128105" y="2671479"/>
                <a:ext cx="11786839" cy="674912"/>
              </a:xfrm>
              <a:prstGeom prst="rect">
                <a:avLst/>
              </a:prstGeom>
              <a:blipFill>
                <a:blip r:embed="rId3"/>
                <a:stretch>
                  <a:fillRect/>
                </a:stretch>
              </a:blipFill>
            </p:spPr>
            <p:txBody>
              <a:bodyPr/>
              <a:lstStyle/>
              <a:p>
                <a:r>
                  <a:rPr lang="de-DE">
                    <a:noFill/>
                  </a:rPr>
                  <a:t> </a:t>
                </a:r>
              </a:p>
            </p:txBody>
          </p:sp>
        </mc:Fallback>
      </mc:AlternateContent>
      <p:sp>
        <p:nvSpPr>
          <p:cNvPr id="5" name="Inhaltsplatzhalter 2"/>
          <p:cNvSpPr>
            <a:spLocks noGrp="1"/>
          </p:cNvSpPr>
          <p:nvPr/>
        </p:nvSpPr>
        <p:spPr>
          <a:xfrm>
            <a:off x="128106" y="2145748"/>
            <a:ext cx="11786839" cy="571500"/>
          </a:xfrm>
          <a:prstGeom prst="rect">
            <a:avLst/>
          </a:prstGeom>
        </p:spPr>
        <p:txBody>
          <a:bodyPr vert="horz" lIns="82944" tIns="41472" rIns="82944" bIns="41472"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d.h</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es</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ergibt</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sich</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eine</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lineare</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Produktionsfunktion</a:t>
            </a:r>
            <a:r>
              <a:rPr lang="en-US" sz="2200" dirty="0">
                <a:latin typeface="Times New Roman" panose="02020603050405020304" pitchFamily="18" charset="0"/>
                <a:cs typeface="Times New Roman" panose="02020603050405020304" pitchFamily="18" charset="0"/>
              </a:rPr>
              <a:t>:</a:t>
            </a:r>
          </a:p>
          <a:p>
            <a:pPr marL="0" indent="0">
              <a:buNone/>
            </a:pPr>
            <a:endParaRPr lang="en-US" sz="2200"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8" name="Inhaltsplatzhalter 2"/>
              <p:cNvSpPr>
                <a:spLocks noGrp="1"/>
              </p:cNvSpPr>
              <p:nvPr/>
            </p:nvSpPr>
            <p:spPr>
              <a:xfrm>
                <a:off x="0" y="3397083"/>
                <a:ext cx="11786839" cy="729705"/>
              </a:xfrm>
              <a:prstGeom prst="rect">
                <a:avLst/>
              </a:prstGeom>
            </p:spPr>
            <p:txBody>
              <a:bodyPr vert="horz" lIns="82944" tIns="41472" rIns="82944" bIns="41472" rtlCol="0">
                <a:normAutofit fontScale="92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2200" dirty="0">
                    <a:latin typeface="Times New Roman" panose="02020603050405020304" pitchFamily="18" charset="0"/>
                    <a:cs typeface="Times New Roman" panose="02020603050405020304" pitchFamily="18" charset="0"/>
                  </a:rPr>
                  <a:t>Arbeitskoeffizient = </a:t>
                </a:r>
                <a14:m>
                  <m:oMath xmlns:m="http://schemas.openxmlformats.org/officeDocument/2006/math">
                    <m:r>
                      <m:rPr>
                        <m:sty m:val="p"/>
                      </m:rPr>
                      <a:rPr lang="de-DE" sz="2200" b="0" i="0" smtClean="0">
                        <a:latin typeface="Cambria Math" panose="02040503050406030204" pitchFamily="18" charset="0"/>
                        <a:cs typeface="Times New Roman" panose="02020603050405020304" pitchFamily="18" charset="0"/>
                      </a:rPr>
                      <m:t>a</m:t>
                    </m:r>
                    <m:r>
                      <a:rPr lang="de-DE" sz="2200" b="0" i="0" smtClean="0">
                        <a:latin typeface="Cambria Math" panose="02040503050406030204" pitchFamily="18" charset="0"/>
                        <a:cs typeface="Times New Roman" panose="02020603050405020304" pitchFamily="18" charset="0"/>
                      </a:rPr>
                      <m:t>:=</m:t>
                    </m:r>
                    <m:f>
                      <m:fPr>
                        <m:ctrlPr>
                          <a:rPr lang="de-DE" sz="2200" i="1">
                            <a:latin typeface="Cambria Math" panose="02040503050406030204" pitchFamily="18" charset="0"/>
                            <a:cs typeface="Times New Roman" panose="02020603050405020304" pitchFamily="18" charset="0"/>
                          </a:rPr>
                        </m:ctrlPr>
                      </m:fPr>
                      <m:num>
                        <m:r>
                          <a:rPr lang="de-DE" sz="2200" i="1">
                            <a:latin typeface="Cambria Math" panose="02040503050406030204" pitchFamily="18" charset="0"/>
                            <a:cs typeface="Times New Roman" panose="02020603050405020304" pitchFamily="18" charset="0"/>
                          </a:rPr>
                          <m:t>𝐴𝑟𝑏𝑒𝑖𝑡𝑠𝑒𝑖𝑛𝑠𝑎𝑡𝑧</m:t>
                        </m:r>
                      </m:num>
                      <m:den>
                        <m:r>
                          <a:rPr lang="de-DE" sz="2200" i="1">
                            <a:latin typeface="Cambria Math" panose="02040503050406030204" pitchFamily="18" charset="0"/>
                            <a:cs typeface="Times New Roman" panose="02020603050405020304" pitchFamily="18" charset="0"/>
                          </a:rPr>
                          <m:t>𝑂𝑢𝑡𝑝𝑢𝑡</m:t>
                        </m:r>
                      </m:den>
                    </m:f>
                  </m:oMath>
                </a14:m>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Arbeitsproduktivität</a:t>
                </a:r>
                <a:r>
                  <a:rPr lang="en-US" sz="2200" dirty="0">
                    <a:latin typeface="Times New Roman" panose="02020603050405020304" pitchFamily="18" charset="0"/>
                    <a:cs typeface="Times New Roman" panose="02020603050405020304" pitchFamily="18" charset="0"/>
                  </a:rPr>
                  <a:t> = </a:t>
                </a:r>
                <a14:m>
                  <m:oMath xmlns:m="http://schemas.openxmlformats.org/officeDocument/2006/math">
                    <m:r>
                      <m:rPr>
                        <m:sty m:val="p"/>
                      </m:rPr>
                      <a:rPr lang="de-DE" sz="2200" b="0" i="0" smtClean="0">
                        <a:latin typeface="Cambria Math" panose="02040503050406030204" pitchFamily="18" charset="0"/>
                        <a:cs typeface="Times New Roman" panose="02020603050405020304" pitchFamily="18" charset="0"/>
                      </a:rPr>
                      <m:t>A</m:t>
                    </m:r>
                    <m:r>
                      <a:rPr lang="de-DE" sz="2200" b="0" i="0" smtClean="0">
                        <a:latin typeface="Cambria Math" panose="02040503050406030204" pitchFamily="18" charset="0"/>
                        <a:cs typeface="Times New Roman" panose="02020603050405020304" pitchFamily="18" charset="0"/>
                      </a:rPr>
                      <m:t>=</m:t>
                    </m:r>
                    <m:f>
                      <m:fPr>
                        <m:ctrlPr>
                          <a:rPr lang="de-DE" sz="2200" b="0" i="1" smtClean="0">
                            <a:latin typeface="Cambria Math" panose="02040503050406030204" pitchFamily="18" charset="0"/>
                            <a:cs typeface="Times New Roman" panose="02020603050405020304" pitchFamily="18" charset="0"/>
                          </a:rPr>
                        </m:ctrlPr>
                      </m:fPr>
                      <m:num>
                        <m:r>
                          <a:rPr lang="de-DE" sz="2200" b="0" i="1" smtClean="0">
                            <a:latin typeface="Cambria Math" panose="02040503050406030204" pitchFamily="18" charset="0"/>
                            <a:cs typeface="Times New Roman" panose="02020603050405020304" pitchFamily="18" charset="0"/>
                          </a:rPr>
                          <m:t>𝑂𝑢𝑡𝑝𝑢𝑡</m:t>
                        </m:r>
                      </m:num>
                      <m:den>
                        <m:r>
                          <a:rPr lang="de-DE" sz="2200" b="0" i="1" smtClean="0">
                            <a:latin typeface="Cambria Math" panose="02040503050406030204" pitchFamily="18" charset="0"/>
                            <a:cs typeface="Times New Roman" panose="02020603050405020304" pitchFamily="18" charset="0"/>
                          </a:rPr>
                          <m:t>𝐴𝑟𝑏𝑒𝑖𝑡𝑠𝑒𝑖𝑛𝑠𝑎𝑡𝑧</m:t>
                        </m:r>
                      </m:den>
                    </m:f>
                    <m:r>
                      <a:rPr lang="de-DE" sz="2200" b="0" i="0" smtClean="0">
                        <a:latin typeface="Cambria Math" panose="02040503050406030204" pitchFamily="18" charset="0"/>
                        <a:cs typeface="Times New Roman" panose="02020603050405020304" pitchFamily="18" charset="0"/>
                      </a:rPr>
                      <m:t>=</m:t>
                    </m:r>
                    <m:f>
                      <m:fPr>
                        <m:ctrlPr>
                          <a:rPr lang="de-DE" sz="2200" i="1">
                            <a:latin typeface="Cambria Math" panose="02040503050406030204" pitchFamily="18" charset="0"/>
                            <a:cs typeface="Times New Roman" panose="02020603050405020304" pitchFamily="18" charset="0"/>
                          </a:rPr>
                        </m:ctrlPr>
                      </m:fPr>
                      <m:num>
                        <m:r>
                          <a:rPr lang="de-DE" sz="2200" i="1">
                            <a:latin typeface="Cambria Math" panose="02040503050406030204" pitchFamily="18" charset="0"/>
                            <a:cs typeface="Times New Roman" panose="02020603050405020304" pitchFamily="18" charset="0"/>
                          </a:rPr>
                          <m:t>1</m:t>
                        </m:r>
                      </m:num>
                      <m:den>
                        <m:r>
                          <a:rPr lang="de-DE" sz="2200" i="1">
                            <a:latin typeface="Cambria Math" panose="02040503050406030204" pitchFamily="18" charset="0"/>
                            <a:cs typeface="Times New Roman" panose="02020603050405020304" pitchFamily="18" charset="0"/>
                          </a:rPr>
                          <m:t>𝑎</m:t>
                        </m:r>
                      </m:den>
                    </m:f>
                  </m:oMath>
                </a14:m>
                <a:r>
                  <a:rPr lang="en-US" sz="2200" dirty="0">
                    <a:latin typeface="Times New Roman" panose="02020603050405020304" pitchFamily="18" charset="0"/>
                    <a:cs typeface="Times New Roman" panose="02020603050405020304" pitchFamily="18" charset="0"/>
                  </a:rPr>
                  <a:t>		</a:t>
                </a:r>
              </a:p>
            </p:txBody>
          </p:sp>
        </mc:Choice>
        <mc:Fallback xmlns="">
          <p:sp>
            <p:nvSpPr>
              <p:cNvPr id="8" name="Inhaltsplatzhalter 2"/>
              <p:cNvSpPr>
                <a:spLocks noGrp="1" noRot="1" noChangeAspect="1" noMove="1" noResize="1" noEditPoints="1" noAdjustHandles="1" noChangeArrowheads="1" noChangeShapeType="1" noTextEdit="1"/>
              </p:cNvSpPr>
              <p:nvPr/>
            </p:nvSpPr>
            <p:spPr>
              <a:xfrm>
                <a:off x="0" y="3397083"/>
                <a:ext cx="11786839" cy="729705"/>
              </a:xfrm>
              <a:prstGeom prst="rect">
                <a:avLst/>
              </a:prstGeom>
              <a:blipFill>
                <a:blip r:embed="rId4"/>
                <a:stretch>
                  <a:fillRect t="-5000"/>
                </a:stretch>
              </a:blipFill>
            </p:spPr>
            <p:txBody>
              <a:bodyPr/>
              <a:lstStyle/>
              <a:p>
                <a:r>
                  <a:rPr lang="de-DE">
                    <a:noFill/>
                  </a:rPr>
                  <a:t> </a:t>
                </a:r>
              </a:p>
            </p:txBody>
          </p:sp>
        </mc:Fallback>
      </mc:AlternateContent>
      <p:sp>
        <p:nvSpPr>
          <p:cNvPr id="9" name="Inhaltsplatzhalter 2"/>
          <p:cNvSpPr>
            <a:spLocks noGrp="1"/>
          </p:cNvSpPr>
          <p:nvPr/>
        </p:nvSpPr>
        <p:spPr>
          <a:xfrm>
            <a:off x="128107" y="3849065"/>
            <a:ext cx="8325013" cy="1718615"/>
          </a:xfrm>
          <a:prstGeom prst="rect">
            <a:avLst/>
          </a:prstGeom>
        </p:spPr>
        <p:txBody>
          <a:bodyPr vert="horz" lIns="82944" tIns="41472" rIns="82944" bIns="41472"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200" dirty="0">
              <a:latin typeface="Times New Roman" panose="02020603050405020304" pitchFamily="18" charset="0"/>
              <a:cs typeface="Times New Roman" panose="02020603050405020304" pitchFamily="18" charset="0"/>
            </a:endParaRPr>
          </a:p>
          <a:p>
            <a:pPr>
              <a:buFont typeface="Wingdings" panose="05000000000000000000" pitchFamily="2" charset="2"/>
              <a:buChar char="§"/>
            </a:pPr>
            <a:r>
              <a:rPr lang="en-US" sz="2200">
                <a:latin typeface="Times New Roman" panose="02020603050405020304" pitchFamily="18" charset="0"/>
                <a:cs typeface="Times New Roman" panose="02020603050405020304" pitchFamily="18" charset="0"/>
              </a:rPr>
              <a:t>Arbeit </a:t>
            </a:r>
            <a:r>
              <a:rPr lang="en-US" sz="2200" dirty="0" err="1">
                <a:latin typeface="Times New Roman" panose="02020603050405020304" pitchFamily="18" charset="0"/>
                <a:cs typeface="Times New Roman" panose="02020603050405020304" pitchFamily="18" charset="0"/>
              </a:rPr>
              <a:t>ist</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zwischen</a:t>
            </a:r>
            <a:r>
              <a:rPr lang="en-US" sz="2200" dirty="0">
                <a:latin typeface="Times New Roman" panose="02020603050405020304" pitchFamily="18" charset="0"/>
                <a:cs typeface="Times New Roman" panose="02020603050405020304" pitchFamily="18" charset="0"/>
              </a:rPr>
              <a:t> den </a:t>
            </a:r>
            <a:r>
              <a:rPr lang="en-US" sz="2200" dirty="0" err="1">
                <a:latin typeface="Times New Roman" panose="02020603050405020304" pitchFamily="18" charset="0"/>
                <a:cs typeface="Times New Roman" panose="02020603050405020304" pitchFamily="18" charset="0"/>
              </a:rPr>
              <a:t>Produktionssektoren</a:t>
            </a:r>
            <a:r>
              <a:rPr lang="en-US" sz="2200" dirty="0">
                <a:latin typeface="Times New Roman" panose="02020603050405020304" pitchFamily="18" charset="0"/>
                <a:cs typeface="Times New Roman" panose="02020603050405020304" pitchFamily="18" charset="0"/>
              </a:rPr>
              <a:t> </a:t>
            </a:r>
            <a:r>
              <a:rPr lang="en-US" sz="2200" err="1">
                <a:latin typeface="Times New Roman" panose="02020603050405020304" pitchFamily="18" charset="0"/>
                <a:cs typeface="Times New Roman" panose="02020603050405020304" pitchFamily="18" charset="0"/>
              </a:rPr>
              <a:t>vollkommen</a:t>
            </a:r>
            <a:r>
              <a:rPr lang="en-US" sz="2200">
                <a:latin typeface="Times New Roman" panose="02020603050405020304" pitchFamily="18" charset="0"/>
                <a:cs typeface="Times New Roman" panose="02020603050405020304" pitchFamily="18" charset="0"/>
              </a:rPr>
              <a:t> flextibel</a:t>
            </a:r>
          </a:p>
          <a:p>
            <a:pPr>
              <a:buFont typeface="Wingdings" panose="05000000000000000000" pitchFamily="2" charset="2"/>
              <a:buChar char="§"/>
            </a:pPr>
            <a:r>
              <a:rPr lang="en-US" sz="2200">
                <a:latin typeface="Times New Roman" panose="02020603050405020304" pitchFamily="18" charset="0"/>
                <a:cs typeface="Times New Roman" panose="02020603050405020304" pitchFamily="18" charset="0"/>
              </a:rPr>
              <a:t>Aus der Linearität und nur einem Produktionsfaktor folgen konstante Skalerträge in der Produktion</a:t>
            </a:r>
            <a:endParaRPr lang="en-US" sz="2200" dirty="0">
              <a:latin typeface="Times New Roman" panose="02020603050405020304" pitchFamily="18" charset="0"/>
              <a:cs typeface="Times New Roman" panose="02020603050405020304" pitchFamily="18" charset="0"/>
            </a:endParaRPr>
          </a:p>
          <a:p>
            <a:pPr>
              <a:buFont typeface="Wingdings" panose="05000000000000000000" pitchFamily="2" charset="2"/>
              <a:buChar char="§"/>
            </a:pPr>
            <a:endParaRPr lang="en-US" sz="2177" b="1" dirty="0">
              <a:latin typeface="Times New Roman" panose="02020603050405020304" pitchFamily="18" charset="0"/>
              <a:cs typeface="Times New Roman" panose="02020603050405020304" pitchFamily="18" charset="0"/>
            </a:endParaRPr>
          </a:p>
        </p:txBody>
      </p:sp>
      <p:sp>
        <p:nvSpPr>
          <p:cNvPr id="10" name="Inhaltsplatzhalter 2"/>
          <p:cNvSpPr>
            <a:spLocks noGrp="1"/>
          </p:cNvSpPr>
          <p:nvPr/>
        </p:nvSpPr>
        <p:spPr>
          <a:xfrm>
            <a:off x="277054" y="254520"/>
            <a:ext cx="11786839" cy="2280275"/>
          </a:xfrm>
          <a:prstGeom prst="rect">
            <a:avLst/>
          </a:prstGeom>
        </p:spPr>
        <p:txBody>
          <a:bodyPr vert="horz" lIns="82944" tIns="41472" rIns="82944" bIns="41472" rtlCol="0">
            <a:normAutofit fontScale="92500"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177" dirty="0">
              <a:latin typeface="Times New Roman" panose="02020603050405020304" pitchFamily="18" charset="0"/>
              <a:cs typeface="Times New Roman" panose="02020603050405020304" pitchFamily="18" charset="0"/>
            </a:endParaRPr>
          </a:p>
          <a:p>
            <a:pPr marL="0" indent="0">
              <a:buNone/>
            </a:pPr>
            <a:r>
              <a:rPr lang="en-US" sz="2540" dirty="0" err="1">
                <a:latin typeface="Times New Roman" panose="02020603050405020304" pitchFamily="18" charset="0"/>
                <a:cs typeface="Times New Roman" panose="02020603050405020304" pitchFamily="18" charset="0"/>
              </a:rPr>
              <a:t>Annahmen</a:t>
            </a:r>
            <a:r>
              <a:rPr lang="en-US" sz="2540" dirty="0">
                <a:latin typeface="Times New Roman" panose="02020603050405020304" pitchFamily="18" charset="0"/>
                <a:cs typeface="Times New Roman" panose="02020603050405020304" pitchFamily="18" charset="0"/>
              </a:rPr>
              <a:t>:</a:t>
            </a:r>
          </a:p>
          <a:p>
            <a:pPr marL="0" indent="0">
              <a:buNone/>
            </a:pPr>
            <a:endParaRPr lang="en-US" sz="2540" dirty="0">
              <a:latin typeface="Times New Roman" panose="02020603050405020304" pitchFamily="18" charset="0"/>
              <a:cs typeface="Times New Roman" panose="02020603050405020304" pitchFamily="18" charset="0"/>
            </a:endParaRPr>
          </a:p>
          <a:p>
            <a:pPr>
              <a:buFont typeface="Wingdings" panose="05000000000000000000" pitchFamily="2" charset="2"/>
              <a:buChar char="§"/>
            </a:pPr>
            <a:r>
              <a:rPr lang="en-US" sz="2200" dirty="0">
                <a:latin typeface="Times New Roman" panose="02020603050405020304" pitchFamily="18" charset="0"/>
                <a:cs typeface="Times New Roman" panose="02020603050405020304" pitchFamily="18" charset="0"/>
              </a:rPr>
              <a:t>Arbeit </a:t>
            </a:r>
            <a:r>
              <a:rPr lang="en-US" sz="2200" dirty="0" err="1">
                <a:latin typeface="Times New Roman" panose="02020603050405020304" pitchFamily="18" charset="0"/>
                <a:cs typeface="Times New Roman" panose="02020603050405020304" pitchFamily="18" charset="0"/>
              </a:rPr>
              <a:t>ist</a:t>
            </a:r>
            <a:r>
              <a:rPr lang="en-US" sz="2200" dirty="0">
                <a:latin typeface="Times New Roman" panose="02020603050405020304" pitchFamily="18" charset="0"/>
                <a:cs typeface="Times New Roman" panose="02020603050405020304" pitchFamily="18" charset="0"/>
              </a:rPr>
              <a:t> der </a:t>
            </a:r>
            <a:r>
              <a:rPr lang="en-US" sz="2200" b="1" u="sng" dirty="0" err="1">
                <a:latin typeface="Times New Roman" panose="02020603050405020304" pitchFamily="18" charset="0"/>
                <a:cs typeface="Times New Roman" panose="02020603050405020304" pitchFamily="18" charset="0"/>
              </a:rPr>
              <a:t>einzige</a:t>
            </a:r>
            <a:r>
              <a:rPr lang="en-US" sz="2200" b="1" u="sng" dirty="0">
                <a:latin typeface="Times New Roman" panose="02020603050405020304" pitchFamily="18" charset="0"/>
                <a:cs typeface="Times New Roman" panose="02020603050405020304" pitchFamily="18" charset="0"/>
              </a:rPr>
              <a:t> </a:t>
            </a:r>
            <a:r>
              <a:rPr lang="en-US" sz="2200" b="1" u="sng" dirty="0" err="1">
                <a:latin typeface="Times New Roman" panose="02020603050405020304" pitchFamily="18" charset="0"/>
                <a:cs typeface="Times New Roman" panose="02020603050405020304" pitchFamily="18" charset="0"/>
              </a:rPr>
              <a:t>Produktionsfaktor</a:t>
            </a:r>
            <a:endParaRPr lang="en-US" sz="2200" b="1" u="sng" dirty="0">
              <a:latin typeface="Times New Roman" panose="02020603050405020304" pitchFamily="18" charset="0"/>
              <a:cs typeface="Times New Roman" panose="02020603050405020304" pitchFamily="18" charset="0"/>
            </a:endParaRPr>
          </a:p>
          <a:p>
            <a:pPr>
              <a:buFont typeface="Wingdings" panose="05000000000000000000" pitchFamily="2" charset="2"/>
              <a:buChar char="§"/>
            </a:pPr>
            <a:r>
              <a:rPr lang="en-US" sz="2200" dirty="0">
                <a:latin typeface="Times New Roman" panose="02020603050405020304" pitchFamily="18" charset="0"/>
                <a:cs typeface="Times New Roman" panose="02020603050405020304" pitchFamily="18" charset="0"/>
              </a:rPr>
              <a:t>Die Länder </a:t>
            </a:r>
            <a:r>
              <a:rPr lang="en-US" sz="2200" dirty="0" err="1">
                <a:latin typeface="Times New Roman" panose="02020603050405020304" pitchFamily="18" charset="0"/>
                <a:cs typeface="Times New Roman" panose="02020603050405020304" pitchFamily="18" charset="0"/>
              </a:rPr>
              <a:t>unterscheiden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sich</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nur</a:t>
            </a:r>
            <a:r>
              <a:rPr lang="en-US" sz="2200" dirty="0">
                <a:latin typeface="Times New Roman" panose="02020603050405020304" pitchFamily="18" charset="0"/>
                <a:cs typeface="Times New Roman" panose="02020603050405020304" pitchFamily="18" charset="0"/>
              </a:rPr>
              <a:t> in der </a:t>
            </a:r>
            <a:r>
              <a:rPr lang="en-US" sz="2200" dirty="0" err="1">
                <a:latin typeface="Times New Roman" panose="02020603050405020304" pitchFamily="18" charset="0"/>
                <a:cs typeface="Times New Roman" panose="02020603050405020304" pitchFamily="18" charset="0"/>
              </a:rPr>
              <a:t>Arbeitsproduktivität</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bzw</a:t>
            </a:r>
            <a:r>
              <a:rPr lang="en-US" sz="2200" dirty="0">
                <a:latin typeface="Times New Roman" panose="02020603050405020304" pitchFamily="18" charset="0"/>
                <a:cs typeface="Times New Roman" panose="02020603050405020304" pitchFamily="18" charset="0"/>
              </a:rPr>
              <a:t>. den </a:t>
            </a:r>
            <a:r>
              <a:rPr lang="en-US" sz="2200" err="1">
                <a:latin typeface="Times New Roman" panose="02020603050405020304" pitchFamily="18" charset="0"/>
                <a:cs typeface="Times New Roman" panose="02020603050405020304" pitchFamily="18" charset="0"/>
              </a:rPr>
              <a:t>Arbeitskoeffizienten</a:t>
            </a:r>
            <a:r>
              <a:rPr lang="en-US" sz="2200">
                <a:latin typeface="Times New Roman" panose="02020603050405020304" pitchFamily="18" charset="0"/>
                <a:cs typeface="Times New Roman" panose="02020603050405020304" pitchFamily="18" charset="0"/>
              </a:rPr>
              <a:t>:</a:t>
            </a:r>
            <a:endParaRPr lang="en-US" sz="2200" dirty="0">
              <a:latin typeface="Times New Roman" panose="02020603050405020304" pitchFamily="18" charset="0"/>
              <a:cs typeface="Times New Roman" panose="02020603050405020304" pitchFamily="18" charset="0"/>
            </a:endParaRPr>
          </a:p>
          <a:p>
            <a:pPr marL="0" indent="0">
              <a:buNone/>
            </a:pPr>
            <a:r>
              <a:rPr lang="en-US" sz="2200" dirty="0">
                <a:latin typeface="Times New Roman" panose="02020603050405020304" pitchFamily="18" charset="0"/>
                <a:cs typeface="Times New Roman" panose="02020603050405020304" pitchFamily="18" charset="0"/>
              </a:rPr>
              <a:t>				</a:t>
            </a:r>
            <a:endParaRPr lang="en-US" sz="2177" b="1" dirty="0">
              <a:latin typeface="Times New Roman" panose="02020603050405020304" pitchFamily="18" charset="0"/>
              <a:cs typeface="Times New Roman" panose="02020603050405020304" pitchFamily="18" charset="0"/>
            </a:endParaRPr>
          </a:p>
        </p:txBody>
      </p:sp>
      <p:sp>
        <p:nvSpPr>
          <p:cNvPr id="12" name="Rechteck 11">
            <a:extLst>
              <a:ext uri="{FF2B5EF4-FFF2-40B4-BE49-F238E27FC236}">
                <a16:creationId xmlns:a16="http://schemas.microsoft.com/office/drawing/2014/main" id="{C248948E-FFB1-4D71-AE24-5B0E5338AA92}"/>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747939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8" grpId="0"/>
      <p:bldP spid="9" grpId="0"/>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Inhaltsplatzhalter 2"/>
          <p:cNvSpPr>
            <a:spLocks noGrp="1"/>
          </p:cNvSpPr>
          <p:nvPr/>
        </p:nvSpPr>
        <p:spPr>
          <a:xfrm>
            <a:off x="241169" y="618564"/>
            <a:ext cx="4616069" cy="336981"/>
          </a:xfrm>
          <a:prstGeom prst="rect">
            <a:avLst/>
          </a:prstGeom>
        </p:spPr>
        <p:txBody>
          <a:bodyPr vert="horz" lIns="82944" tIns="41472" rIns="82944" bIns="41472" rtlCol="0">
            <a:normAutofit fontScale="85000"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633" i="1" dirty="0" err="1">
                <a:latin typeface="Times New Roman" panose="02020603050405020304" pitchFamily="18" charset="0"/>
                <a:cs typeface="Times New Roman" panose="02020603050405020304" pitchFamily="18" charset="0"/>
              </a:rPr>
              <a:t>Arbeitseinsatz</a:t>
            </a:r>
            <a:r>
              <a:rPr lang="en-US" sz="1633" i="1" dirty="0">
                <a:latin typeface="Times New Roman" panose="02020603050405020304" pitchFamily="18" charset="0"/>
                <a:cs typeface="Times New Roman" panose="02020603050405020304" pitchFamily="18" charset="0"/>
              </a:rPr>
              <a:t> (</a:t>
            </a:r>
            <a:r>
              <a:rPr lang="en-US" sz="1633" i="1" dirty="0" err="1">
                <a:latin typeface="Times New Roman" panose="02020603050405020304" pitchFamily="18" charset="0"/>
                <a:cs typeface="Times New Roman" panose="02020603050405020304" pitchFamily="18" charset="0"/>
              </a:rPr>
              <a:t>z.B</a:t>
            </a:r>
            <a:r>
              <a:rPr lang="en-US" sz="1633" i="1" dirty="0">
                <a:latin typeface="Times New Roman" panose="02020603050405020304" pitchFamily="18" charset="0"/>
                <a:cs typeface="Times New Roman" panose="02020603050405020304" pitchFamily="18" charset="0"/>
              </a:rPr>
              <a:t>. in </a:t>
            </a:r>
            <a:r>
              <a:rPr lang="en-US" sz="1633" i="1" dirty="0" err="1">
                <a:latin typeface="Times New Roman" panose="02020603050405020304" pitchFamily="18" charset="0"/>
                <a:cs typeface="Times New Roman" panose="02020603050405020304" pitchFamily="18" charset="0"/>
              </a:rPr>
              <a:t>Stunden</a:t>
            </a:r>
            <a:r>
              <a:rPr lang="en-US" sz="1633" i="1" dirty="0">
                <a:latin typeface="Times New Roman" panose="02020603050405020304" pitchFamily="18" charset="0"/>
                <a:cs typeface="Times New Roman" panose="02020603050405020304" pitchFamily="18" charset="0"/>
              </a:rPr>
              <a:t>) pro Gut (</a:t>
            </a:r>
            <a:r>
              <a:rPr lang="en-US" sz="1633" i="1" dirty="0" err="1">
                <a:latin typeface="Times New Roman" panose="02020603050405020304" pitchFamily="18" charset="0"/>
                <a:cs typeface="Times New Roman" panose="02020603050405020304" pitchFamily="18" charset="0"/>
              </a:rPr>
              <a:t>z.B</a:t>
            </a:r>
            <a:r>
              <a:rPr lang="en-US" sz="1633" i="1" dirty="0">
                <a:latin typeface="Times New Roman" panose="02020603050405020304" pitchFamily="18" charset="0"/>
                <a:cs typeface="Times New Roman" panose="02020603050405020304" pitchFamily="18" charset="0"/>
              </a:rPr>
              <a:t>. in Liter/</a:t>
            </a:r>
            <a:r>
              <a:rPr lang="en-US" sz="1633" i="1" dirty="0" err="1">
                <a:latin typeface="Times New Roman" panose="02020603050405020304" pitchFamily="18" charset="0"/>
                <a:cs typeface="Times New Roman" panose="02020603050405020304" pitchFamily="18" charset="0"/>
              </a:rPr>
              <a:t>Anzahl</a:t>
            </a:r>
            <a:r>
              <a:rPr lang="en-US" sz="1633" i="1" dirty="0">
                <a:latin typeface="Times New Roman" panose="02020603050405020304" pitchFamily="18" charset="0"/>
                <a:cs typeface="Times New Roman" panose="02020603050405020304" pitchFamily="18" charset="0"/>
              </a:rPr>
              <a:t>) </a:t>
            </a:r>
          </a:p>
          <a:p>
            <a:pPr marL="0" indent="0">
              <a:buNone/>
            </a:pPr>
            <a:endParaRPr lang="en-US" sz="1633"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2" name="TextBox 13"/>
              <p:cNvSpPr txBox="1"/>
              <p:nvPr/>
            </p:nvSpPr>
            <p:spPr>
              <a:xfrm>
                <a:off x="5009318" y="595437"/>
                <a:ext cx="3130207" cy="35496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633" dirty="0"/>
                  <a:t>Arbeitskoeffizient: </a:t>
                </a:r>
                <a14:m>
                  <m:oMath xmlns:m="http://schemas.openxmlformats.org/officeDocument/2006/math">
                    <m:sSub>
                      <m:sSubPr>
                        <m:ctrlPr>
                          <a:rPr lang="de-DE" sz="1633" i="1">
                            <a:latin typeface="Cambria Math" panose="02040503050406030204" pitchFamily="18" charset="0"/>
                          </a:rPr>
                        </m:ctrlPr>
                      </m:sSubPr>
                      <m:e>
                        <m:r>
                          <a:rPr lang="de-DE" sz="1633" i="1">
                            <a:latin typeface="Cambria Math"/>
                          </a:rPr>
                          <m:t>𝑎</m:t>
                        </m:r>
                      </m:e>
                      <m:sub>
                        <m:r>
                          <a:rPr lang="de-DE" sz="1633" i="1">
                            <a:latin typeface="Cambria Math" panose="02040503050406030204" pitchFamily="18" charset="0"/>
                          </a:rPr>
                          <m:t>𝐿𝑎𝑛𝑑</m:t>
                        </m:r>
                        <m:r>
                          <a:rPr lang="de-DE" sz="1633" b="0" i="1" smtClean="0">
                            <a:latin typeface="Cambria Math" panose="02040503050406030204" pitchFamily="18" charset="0"/>
                          </a:rPr>
                          <m:t>,</m:t>
                        </m:r>
                        <m:r>
                          <a:rPr lang="de-DE" sz="1633" i="1">
                            <a:latin typeface="Cambria Math" panose="02040503050406030204" pitchFamily="18" charset="0"/>
                          </a:rPr>
                          <m:t>𝐺𝑢𝑡</m:t>
                        </m:r>
                      </m:sub>
                    </m:sSub>
                  </m:oMath>
                </a14:m>
                <a:endParaRPr lang="en-US" sz="1633" dirty="0">
                  <a:latin typeface="Times New Roman" panose="02020603050405020304" pitchFamily="18" charset="0"/>
                  <a:cs typeface="Times New Roman" panose="02020603050405020304" pitchFamily="18" charset="0"/>
                </a:endParaRPr>
              </a:p>
            </p:txBody>
          </p:sp>
        </mc:Choice>
        <mc:Fallback xmlns="">
          <p:sp>
            <p:nvSpPr>
              <p:cNvPr id="12" name="TextBox 13"/>
              <p:cNvSpPr txBox="1">
                <a:spLocks noRot="1" noChangeAspect="1" noMove="1" noResize="1" noEditPoints="1" noAdjustHandles="1" noChangeArrowheads="1" noChangeShapeType="1" noTextEdit="1"/>
              </p:cNvSpPr>
              <p:nvPr/>
            </p:nvSpPr>
            <p:spPr>
              <a:xfrm>
                <a:off x="5009318" y="595437"/>
                <a:ext cx="3130207" cy="354969"/>
              </a:xfrm>
              <a:prstGeom prst="rect">
                <a:avLst/>
              </a:prstGeom>
              <a:blipFill>
                <a:blip r:embed="rId3"/>
                <a:stretch>
                  <a:fillRect l="-1170" t="-6897" b="-18966"/>
                </a:stretch>
              </a:blipFill>
            </p:spPr>
            <p:txBody>
              <a:bodyPr/>
              <a:lstStyle/>
              <a:p>
                <a:r>
                  <a:rPr lang="de-DE">
                    <a:noFill/>
                  </a:rPr>
                  <a:t> </a:t>
                </a:r>
              </a:p>
            </p:txBody>
          </p:sp>
        </mc:Fallback>
      </mc:AlternateContent>
      <p:sp>
        <p:nvSpPr>
          <p:cNvPr id="17" name="Textfeld 16">
            <a:extLst>
              <a:ext uri="{FF2B5EF4-FFF2-40B4-BE49-F238E27FC236}">
                <a16:creationId xmlns:a16="http://schemas.microsoft.com/office/drawing/2014/main" id="{22C12E7E-831E-4DA6-9688-AD561B2C78AE}"/>
              </a:ext>
            </a:extLst>
          </p:cNvPr>
          <p:cNvSpPr txBox="1">
            <a:spLocks/>
          </p:cNvSpPr>
          <p:nvPr/>
        </p:nvSpPr>
        <p:spPr>
          <a:xfrm>
            <a:off x="1847528" y="25954"/>
            <a:ext cx="8208912" cy="720000"/>
          </a:xfrm>
          <a:prstGeom prst="rect">
            <a:avLst/>
          </a:prstGeom>
          <a:noFill/>
          <a:ln>
            <a:noFill/>
          </a:ln>
        </p:spPr>
        <p:txBody>
          <a:bodyPr wrap="square" rtlCol="0" anchor="ctr" anchorCtr="0">
            <a:noAutofit/>
          </a:bodyPr>
          <a:lstStyle/>
          <a:p>
            <a:pPr algn="ctr"/>
            <a:r>
              <a:rPr lang="de-DE" sz="3200" b="1" dirty="0" err="1">
                <a:latin typeface="Times New Roman" panose="02020603050405020304" pitchFamily="18" charset="0"/>
                <a:cs typeface="Times New Roman" panose="02020603050405020304" pitchFamily="18" charset="0"/>
              </a:rPr>
              <a:t>Ricardomodell</a:t>
            </a:r>
            <a:r>
              <a:rPr lang="de-DE" sz="3200" b="1" dirty="0">
                <a:latin typeface="Times New Roman" panose="02020603050405020304" pitchFamily="18" charset="0"/>
                <a:cs typeface="Times New Roman" panose="02020603050405020304" pitchFamily="18" charset="0"/>
              </a:rPr>
              <a:t> – Beispiel</a:t>
            </a:r>
          </a:p>
        </p:txBody>
      </p:sp>
      <mc:AlternateContent xmlns:mc="http://schemas.openxmlformats.org/markup-compatibility/2006" xmlns:a14="http://schemas.microsoft.com/office/drawing/2010/main">
        <mc:Choice Requires="a14">
          <p:graphicFrame>
            <p:nvGraphicFramePr>
              <p:cNvPr id="2" name="Tabelle 1">
                <a:extLst>
                  <a:ext uri="{FF2B5EF4-FFF2-40B4-BE49-F238E27FC236}">
                    <a16:creationId xmlns:a16="http://schemas.microsoft.com/office/drawing/2014/main" id="{8F1DA21E-6988-4F59-9922-437B102DF9B0}"/>
                  </a:ext>
                </a:extLst>
              </p:cNvPr>
              <p:cNvGraphicFramePr>
                <a:graphicFrameLocks noGrp="1"/>
              </p:cNvGraphicFramePr>
              <p:nvPr/>
            </p:nvGraphicFramePr>
            <p:xfrm>
              <a:off x="603555" y="1008161"/>
              <a:ext cx="6897330" cy="1112520"/>
            </p:xfrm>
            <a:graphic>
              <a:graphicData uri="http://schemas.openxmlformats.org/drawingml/2006/table">
                <a:tbl>
                  <a:tblPr firstRow="1" bandRow="1">
                    <a:tableStyleId>{5940675A-B579-460E-94D1-54222C63F5DA}</a:tableStyleId>
                  </a:tblPr>
                  <a:tblGrid>
                    <a:gridCol w="2299110">
                      <a:extLst>
                        <a:ext uri="{9D8B030D-6E8A-4147-A177-3AD203B41FA5}">
                          <a16:colId xmlns:a16="http://schemas.microsoft.com/office/drawing/2014/main" val="1494182750"/>
                        </a:ext>
                      </a:extLst>
                    </a:gridCol>
                    <a:gridCol w="2299110">
                      <a:extLst>
                        <a:ext uri="{9D8B030D-6E8A-4147-A177-3AD203B41FA5}">
                          <a16:colId xmlns:a16="http://schemas.microsoft.com/office/drawing/2014/main" val="3948243263"/>
                        </a:ext>
                      </a:extLst>
                    </a:gridCol>
                    <a:gridCol w="2299110">
                      <a:extLst>
                        <a:ext uri="{9D8B030D-6E8A-4147-A177-3AD203B41FA5}">
                          <a16:colId xmlns:a16="http://schemas.microsoft.com/office/drawing/2014/main" val="40814447"/>
                        </a:ext>
                      </a:extLst>
                    </a:gridCol>
                  </a:tblGrid>
                  <a:tr h="370840">
                    <a:tc>
                      <a:txBody>
                        <a:bodyPr/>
                        <a:lstStyle/>
                        <a:p>
                          <a:endParaRPr lang="de-DE" dirty="0"/>
                        </a:p>
                      </a:txBody>
                      <a:tcPr/>
                    </a:tc>
                    <a:tc>
                      <a:txBody>
                        <a:bodyPr/>
                        <a:lstStyle/>
                        <a:p>
                          <a:pPr algn="ctr"/>
                          <a:r>
                            <a:rPr lang="de-DE" dirty="0"/>
                            <a:t>Wein [L]</a:t>
                          </a:r>
                        </a:p>
                      </a:txBody>
                      <a:tcPr/>
                    </a:tc>
                    <a:tc>
                      <a:txBody>
                        <a:bodyPr/>
                        <a:lstStyle/>
                        <a:p>
                          <a:pPr algn="ctr"/>
                          <a:r>
                            <a:rPr lang="de-DE" dirty="0"/>
                            <a:t>Kleidung [Anzahl]</a:t>
                          </a:r>
                        </a:p>
                      </a:txBody>
                      <a:tcPr/>
                    </a:tc>
                    <a:extLst>
                      <a:ext uri="{0D108BD9-81ED-4DB2-BD59-A6C34878D82A}">
                        <a16:rowId xmlns:a16="http://schemas.microsoft.com/office/drawing/2014/main" val="2746142610"/>
                      </a:ext>
                    </a:extLst>
                  </a:tr>
                  <a:tr h="370840">
                    <a:tc>
                      <a:txBody>
                        <a:bodyPr/>
                        <a:lstStyle/>
                        <a:p>
                          <a:r>
                            <a:rPr lang="de-DE" dirty="0"/>
                            <a:t>Portugal</a:t>
                          </a:r>
                        </a:p>
                      </a:txBody>
                      <a:tcPr/>
                    </a:tc>
                    <a:tc>
                      <a:txBody>
                        <a:bodyPr/>
                        <a:lstStyle/>
                        <a:p>
                          <a:pPr algn="ctr"/>
                          <a14:m>
                            <m:oMath xmlns:m="http://schemas.openxmlformats.org/officeDocument/2006/math">
                              <m:sSub>
                                <m:sSubPr>
                                  <m:ctrlPr>
                                    <a:rPr lang="de-DE" sz="1800" i="1">
                                      <a:latin typeface="Cambria Math" panose="02040503050406030204" pitchFamily="18" charset="0"/>
                                    </a:rPr>
                                  </m:ctrlPr>
                                </m:sSubPr>
                                <m:e>
                                  <m:r>
                                    <a:rPr lang="de-DE" sz="1800" i="1">
                                      <a:latin typeface="Cambria Math"/>
                                    </a:rPr>
                                    <m:t>𝑎</m:t>
                                  </m:r>
                                </m:e>
                                <m:sub>
                                  <m:r>
                                    <a:rPr lang="de-DE" sz="1800" b="0" i="1" smtClean="0">
                                      <a:latin typeface="Cambria Math" panose="02040503050406030204" pitchFamily="18" charset="0"/>
                                    </a:rPr>
                                    <m:t>𝑃𝑊</m:t>
                                  </m:r>
                                </m:sub>
                              </m:sSub>
                            </m:oMath>
                          </a14:m>
                          <a:r>
                            <a:rPr lang="en-US" sz="1800" dirty="0"/>
                            <a:t>=5</a:t>
                          </a:r>
                          <a:endParaRPr lang="de-DE" dirty="0"/>
                        </a:p>
                      </a:txBody>
                      <a:tcPr/>
                    </a:tc>
                    <a:tc>
                      <a:txBody>
                        <a:bodyPr/>
                        <a:lstStyle/>
                        <a:p>
                          <a:pPr algn="ctr"/>
                          <a14:m>
                            <m:oMath xmlns:m="http://schemas.openxmlformats.org/officeDocument/2006/math">
                              <m:sSub>
                                <m:sSubPr>
                                  <m:ctrlPr>
                                    <a:rPr lang="de-DE" sz="1800" i="1">
                                      <a:latin typeface="Cambria Math" panose="02040503050406030204" pitchFamily="18" charset="0"/>
                                    </a:rPr>
                                  </m:ctrlPr>
                                </m:sSubPr>
                                <m:e>
                                  <m:r>
                                    <a:rPr lang="de-DE" sz="1800" i="1">
                                      <a:latin typeface="Cambria Math"/>
                                    </a:rPr>
                                    <m:t>𝑎</m:t>
                                  </m:r>
                                </m:e>
                                <m:sub>
                                  <m:r>
                                    <a:rPr lang="de-DE" sz="1800" b="0" i="1" smtClean="0">
                                      <a:latin typeface="Cambria Math" panose="02040503050406030204" pitchFamily="18" charset="0"/>
                                    </a:rPr>
                                    <m:t>𝑃𝐾</m:t>
                                  </m:r>
                                </m:sub>
                              </m:sSub>
                            </m:oMath>
                          </a14:m>
                          <a:r>
                            <a:rPr lang="en-US" sz="1800" dirty="0"/>
                            <a:t>=1</a:t>
                          </a:r>
                          <a:endParaRPr lang="de-DE" dirty="0"/>
                        </a:p>
                      </a:txBody>
                      <a:tcPr/>
                    </a:tc>
                    <a:extLst>
                      <a:ext uri="{0D108BD9-81ED-4DB2-BD59-A6C34878D82A}">
                        <a16:rowId xmlns:a16="http://schemas.microsoft.com/office/drawing/2014/main" val="897897460"/>
                      </a:ext>
                    </a:extLst>
                  </a:tr>
                  <a:tr h="370840">
                    <a:tc>
                      <a:txBody>
                        <a:bodyPr/>
                        <a:lstStyle/>
                        <a:p>
                          <a:r>
                            <a:rPr lang="de-DE" dirty="0"/>
                            <a:t>UK</a:t>
                          </a:r>
                        </a:p>
                      </a:txBody>
                      <a:tcPr/>
                    </a:tc>
                    <a:tc>
                      <a:txBody>
                        <a:bodyPr/>
                        <a:lstStyle/>
                        <a:p>
                          <a:pPr algn="ctr"/>
                          <a14:m>
                            <m:oMath xmlns:m="http://schemas.openxmlformats.org/officeDocument/2006/math">
                              <m:sSub>
                                <m:sSubPr>
                                  <m:ctrlPr>
                                    <a:rPr lang="de-DE" sz="1800" i="1">
                                      <a:latin typeface="Cambria Math" panose="02040503050406030204" pitchFamily="18" charset="0"/>
                                    </a:rPr>
                                  </m:ctrlPr>
                                </m:sSubPr>
                                <m:e>
                                  <m:r>
                                    <a:rPr lang="de-DE" sz="1800" i="1">
                                      <a:latin typeface="Cambria Math"/>
                                    </a:rPr>
                                    <m:t>𝑎</m:t>
                                  </m:r>
                                </m:e>
                                <m:sub>
                                  <m:r>
                                    <a:rPr lang="de-DE" sz="1800" b="0" i="1" smtClean="0">
                                      <a:latin typeface="Cambria Math" panose="02040503050406030204" pitchFamily="18" charset="0"/>
                                    </a:rPr>
                                    <m:t>𝑈𝑊</m:t>
                                  </m:r>
                                </m:sub>
                              </m:sSub>
                            </m:oMath>
                          </a14:m>
                          <a:r>
                            <a:rPr lang="en-US" sz="1800" dirty="0"/>
                            <a:t>=3</a:t>
                          </a:r>
                          <a:endParaRPr lang="de-DE" dirty="0"/>
                        </a:p>
                      </a:txBody>
                      <a:tcPr/>
                    </a:tc>
                    <a:tc>
                      <a:txBody>
                        <a:bodyPr/>
                        <a:lstStyle/>
                        <a:p>
                          <a:pPr algn="ctr"/>
                          <a14:m>
                            <m:oMath xmlns:m="http://schemas.openxmlformats.org/officeDocument/2006/math">
                              <m:sSub>
                                <m:sSubPr>
                                  <m:ctrlPr>
                                    <a:rPr lang="de-DE" sz="1800" i="1">
                                      <a:latin typeface="Cambria Math" panose="02040503050406030204" pitchFamily="18" charset="0"/>
                                    </a:rPr>
                                  </m:ctrlPr>
                                </m:sSubPr>
                                <m:e>
                                  <m:r>
                                    <a:rPr lang="de-DE" sz="1800" i="1">
                                      <a:latin typeface="Cambria Math"/>
                                    </a:rPr>
                                    <m:t>𝑎</m:t>
                                  </m:r>
                                </m:e>
                                <m:sub>
                                  <m:r>
                                    <a:rPr lang="de-DE" sz="1800" b="0" i="1" smtClean="0">
                                      <a:latin typeface="Cambria Math" panose="02040503050406030204" pitchFamily="18" charset="0"/>
                                    </a:rPr>
                                    <m:t>𝑈𝐾</m:t>
                                  </m:r>
                                </m:sub>
                              </m:sSub>
                            </m:oMath>
                          </a14:m>
                          <a:r>
                            <a:rPr lang="en-US" sz="1800" dirty="0"/>
                            <a:t>=2</a:t>
                          </a:r>
                          <a:endParaRPr lang="de-DE" dirty="0"/>
                        </a:p>
                      </a:txBody>
                      <a:tcPr/>
                    </a:tc>
                    <a:extLst>
                      <a:ext uri="{0D108BD9-81ED-4DB2-BD59-A6C34878D82A}">
                        <a16:rowId xmlns:a16="http://schemas.microsoft.com/office/drawing/2014/main" val="3078704704"/>
                      </a:ext>
                    </a:extLst>
                  </a:tr>
                </a:tbl>
              </a:graphicData>
            </a:graphic>
          </p:graphicFrame>
        </mc:Choice>
        <mc:Fallback xmlns="">
          <p:graphicFrame>
            <p:nvGraphicFramePr>
              <p:cNvPr id="2" name="Tabelle 1">
                <a:extLst>
                  <a:ext uri="{FF2B5EF4-FFF2-40B4-BE49-F238E27FC236}">
                    <a16:creationId xmlns:a16="http://schemas.microsoft.com/office/drawing/2014/main" id="{8F1DA21E-6988-4F59-9922-437B102DF9B0}"/>
                  </a:ext>
                </a:extLst>
              </p:cNvPr>
              <p:cNvGraphicFramePr>
                <a:graphicFrameLocks noGrp="1"/>
              </p:cNvGraphicFramePr>
              <p:nvPr>
                <p:extLst>
                  <p:ext uri="{D42A27DB-BD31-4B8C-83A1-F6EECF244321}">
                    <p14:modId xmlns:p14="http://schemas.microsoft.com/office/powerpoint/2010/main" val="582439223"/>
                  </p:ext>
                </p:extLst>
              </p:nvPr>
            </p:nvGraphicFramePr>
            <p:xfrm>
              <a:off x="603555" y="1008161"/>
              <a:ext cx="6897330" cy="1112520"/>
            </p:xfrm>
            <a:graphic>
              <a:graphicData uri="http://schemas.openxmlformats.org/drawingml/2006/table">
                <a:tbl>
                  <a:tblPr firstRow="1" bandRow="1">
                    <a:tableStyleId>{5940675A-B579-460E-94D1-54222C63F5DA}</a:tableStyleId>
                  </a:tblPr>
                  <a:tblGrid>
                    <a:gridCol w="2299110">
                      <a:extLst>
                        <a:ext uri="{9D8B030D-6E8A-4147-A177-3AD203B41FA5}">
                          <a16:colId xmlns:a16="http://schemas.microsoft.com/office/drawing/2014/main" val="1494182750"/>
                        </a:ext>
                      </a:extLst>
                    </a:gridCol>
                    <a:gridCol w="2299110">
                      <a:extLst>
                        <a:ext uri="{9D8B030D-6E8A-4147-A177-3AD203B41FA5}">
                          <a16:colId xmlns:a16="http://schemas.microsoft.com/office/drawing/2014/main" val="3948243263"/>
                        </a:ext>
                      </a:extLst>
                    </a:gridCol>
                    <a:gridCol w="2299110">
                      <a:extLst>
                        <a:ext uri="{9D8B030D-6E8A-4147-A177-3AD203B41FA5}">
                          <a16:colId xmlns:a16="http://schemas.microsoft.com/office/drawing/2014/main" val="40814447"/>
                        </a:ext>
                      </a:extLst>
                    </a:gridCol>
                  </a:tblGrid>
                  <a:tr h="370840">
                    <a:tc>
                      <a:txBody>
                        <a:bodyPr/>
                        <a:lstStyle/>
                        <a:p>
                          <a:endParaRPr lang="de-DE" dirty="0"/>
                        </a:p>
                      </a:txBody>
                      <a:tcPr/>
                    </a:tc>
                    <a:tc>
                      <a:txBody>
                        <a:bodyPr/>
                        <a:lstStyle/>
                        <a:p>
                          <a:pPr algn="ctr"/>
                          <a:r>
                            <a:rPr lang="de-DE" dirty="0"/>
                            <a:t>Wein [L]</a:t>
                          </a:r>
                        </a:p>
                      </a:txBody>
                      <a:tcPr/>
                    </a:tc>
                    <a:tc>
                      <a:txBody>
                        <a:bodyPr/>
                        <a:lstStyle/>
                        <a:p>
                          <a:pPr algn="ctr"/>
                          <a:r>
                            <a:rPr lang="de-DE" dirty="0"/>
                            <a:t>Kleidung [Anzahl]</a:t>
                          </a:r>
                        </a:p>
                      </a:txBody>
                      <a:tcPr/>
                    </a:tc>
                    <a:extLst>
                      <a:ext uri="{0D108BD9-81ED-4DB2-BD59-A6C34878D82A}">
                        <a16:rowId xmlns:a16="http://schemas.microsoft.com/office/drawing/2014/main" val="2746142610"/>
                      </a:ext>
                    </a:extLst>
                  </a:tr>
                  <a:tr h="370840">
                    <a:tc>
                      <a:txBody>
                        <a:bodyPr/>
                        <a:lstStyle/>
                        <a:p>
                          <a:r>
                            <a:rPr lang="de-DE" dirty="0"/>
                            <a:t>Portugal</a:t>
                          </a:r>
                        </a:p>
                      </a:txBody>
                      <a:tcPr/>
                    </a:tc>
                    <a:tc>
                      <a:txBody>
                        <a:bodyPr/>
                        <a:lstStyle/>
                        <a:p>
                          <a:endParaRPr lang="de-DE"/>
                        </a:p>
                      </a:txBody>
                      <a:tcPr>
                        <a:blipFill>
                          <a:blip r:embed="rId4"/>
                          <a:stretch>
                            <a:fillRect l="-100265" t="-108197" r="-100265" b="-124590"/>
                          </a:stretch>
                        </a:blipFill>
                      </a:tcPr>
                    </a:tc>
                    <a:tc>
                      <a:txBody>
                        <a:bodyPr/>
                        <a:lstStyle/>
                        <a:p>
                          <a:endParaRPr lang="de-DE"/>
                        </a:p>
                      </a:txBody>
                      <a:tcPr>
                        <a:blipFill>
                          <a:blip r:embed="rId4"/>
                          <a:stretch>
                            <a:fillRect l="-200796" t="-108197" r="-531" b="-124590"/>
                          </a:stretch>
                        </a:blipFill>
                      </a:tcPr>
                    </a:tc>
                    <a:extLst>
                      <a:ext uri="{0D108BD9-81ED-4DB2-BD59-A6C34878D82A}">
                        <a16:rowId xmlns:a16="http://schemas.microsoft.com/office/drawing/2014/main" val="897897460"/>
                      </a:ext>
                    </a:extLst>
                  </a:tr>
                  <a:tr h="370840">
                    <a:tc>
                      <a:txBody>
                        <a:bodyPr/>
                        <a:lstStyle/>
                        <a:p>
                          <a:r>
                            <a:rPr lang="de-DE" dirty="0"/>
                            <a:t>UK</a:t>
                          </a:r>
                        </a:p>
                      </a:txBody>
                      <a:tcPr/>
                    </a:tc>
                    <a:tc>
                      <a:txBody>
                        <a:bodyPr/>
                        <a:lstStyle/>
                        <a:p>
                          <a:endParaRPr lang="de-DE"/>
                        </a:p>
                      </a:txBody>
                      <a:tcPr>
                        <a:blipFill>
                          <a:blip r:embed="rId4"/>
                          <a:stretch>
                            <a:fillRect l="-100265" t="-208197" r="-100265" b="-24590"/>
                          </a:stretch>
                        </a:blipFill>
                      </a:tcPr>
                    </a:tc>
                    <a:tc>
                      <a:txBody>
                        <a:bodyPr/>
                        <a:lstStyle/>
                        <a:p>
                          <a:endParaRPr lang="de-DE"/>
                        </a:p>
                      </a:txBody>
                      <a:tcPr>
                        <a:blipFill>
                          <a:blip r:embed="rId4"/>
                          <a:stretch>
                            <a:fillRect l="-200796" t="-208197" r="-531" b="-24590"/>
                          </a:stretch>
                        </a:blipFill>
                      </a:tcPr>
                    </a:tc>
                    <a:extLst>
                      <a:ext uri="{0D108BD9-81ED-4DB2-BD59-A6C34878D82A}">
                        <a16:rowId xmlns:a16="http://schemas.microsoft.com/office/drawing/2014/main" val="3078704704"/>
                      </a:ext>
                    </a:extLst>
                  </a:tr>
                </a:tbl>
              </a:graphicData>
            </a:graphic>
          </p:graphicFrame>
        </mc:Fallback>
      </mc:AlternateContent>
      <p:sp>
        <p:nvSpPr>
          <p:cNvPr id="20" name="Rechteck 19">
            <a:extLst>
              <a:ext uri="{FF2B5EF4-FFF2-40B4-BE49-F238E27FC236}">
                <a16:creationId xmlns:a16="http://schemas.microsoft.com/office/drawing/2014/main" id="{C22B8BB6-5A89-42F7-B8C7-9374812BEC0F}"/>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3" name="Inhaltsplatzhalter 2">
            <a:extLst>
              <a:ext uri="{FF2B5EF4-FFF2-40B4-BE49-F238E27FC236}">
                <a16:creationId xmlns:a16="http://schemas.microsoft.com/office/drawing/2014/main" id="{8BF0479B-65AB-AB6D-C1B9-A7508ECF0F69}"/>
              </a:ext>
            </a:extLst>
          </p:cNvPr>
          <p:cNvSpPr>
            <a:spLocks noGrp="1"/>
          </p:cNvSpPr>
          <p:nvPr/>
        </p:nvSpPr>
        <p:spPr>
          <a:xfrm>
            <a:off x="241169" y="2177990"/>
            <a:ext cx="7464960" cy="409796"/>
          </a:xfrm>
          <a:prstGeom prst="rect">
            <a:avLst/>
          </a:prstGeom>
        </p:spPr>
        <p:txBody>
          <a:bodyPr vert="horz" lIns="82944" tIns="41472" rIns="82944" bIns="41472"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14" b="1" i="1" dirty="0" err="1">
                <a:latin typeface="Times New Roman" panose="02020603050405020304" pitchFamily="18" charset="0"/>
                <a:cs typeface="Times New Roman" panose="02020603050405020304" pitchFamily="18" charset="0"/>
              </a:rPr>
              <a:t>Wer</a:t>
            </a:r>
            <a:r>
              <a:rPr lang="en-US" sz="1814" b="1" i="1" dirty="0">
                <a:latin typeface="Times New Roman" panose="02020603050405020304" pitchFamily="18" charset="0"/>
                <a:cs typeface="Times New Roman" panose="02020603050405020304" pitchFamily="18" charset="0"/>
              </a:rPr>
              <a:t> hat </a:t>
            </a:r>
            <a:r>
              <a:rPr lang="en-US" sz="1814" b="1" i="1" dirty="0" err="1">
                <a:latin typeface="Times New Roman" panose="02020603050405020304" pitchFamily="18" charset="0"/>
                <a:cs typeface="Times New Roman" panose="02020603050405020304" pitchFamily="18" charset="0"/>
              </a:rPr>
              <a:t>einen</a:t>
            </a:r>
            <a:r>
              <a:rPr lang="en-US" sz="1814" b="1" i="1" dirty="0">
                <a:latin typeface="Times New Roman" panose="02020603050405020304" pitchFamily="18" charset="0"/>
                <a:cs typeface="Times New Roman" panose="02020603050405020304" pitchFamily="18" charset="0"/>
              </a:rPr>
              <a:t> </a:t>
            </a:r>
            <a:r>
              <a:rPr lang="en-US" sz="1814" b="1" i="1" dirty="0" err="1">
                <a:latin typeface="Times New Roman" panose="02020603050405020304" pitchFamily="18" charset="0"/>
                <a:cs typeface="Times New Roman" panose="02020603050405020304" pitchFamily="18" charset="0"/>
              </a:rPr>
              <a:t>absoluten</a:t>
            </a:r>
            <a:r>
              <a:rPr lang="en-US" sz="1814" b="1" i="1" dirty="0">
                <a:latin typeface="Times New Roman" panose="02020603050405020304" pitchFamily="18" charset="0"/>
                <a:cs typeface="Times New Roman" panose="02020603050405020304" pitchFamily="18" charset="0"/>
              </a:rPr>
              <a:t> </a:t>
            </a:r>
            <a:r>
              <a:rPr lang="en-US" sz="1814" b="1" i="1" dirty="0" err="1">
                <a:latin typeface="Times New Roman" panose="02020603050405020304" pitchFamily="18" charset="0"/>
                <a:cs typeface="Times New Roman" panose="02020603050405020304" pitchFamily="18" charset="0"/>
              </a:rPr>
              <a:t>Produktionsvorteil</a:t>
            </a:r>
            <a:r>
              <a:rPr lang="en-US" sz="1814" b="1" i="1" dirty="0">
                <a:latin typeface="Times New Roman" panose="02020603050405020304" pitchFamily="18" charset="0"/>
                <a:cs typeface="Times New Roman" panose="02020603050405020304" pitchFamily="18" charset="0"/>
              </a:rPr>
              <a:t> in </a:t>
            </a:r>
            <a:r>
              <a:rPr lang="en-US" sz="1814" b="1" i="1" dirty="0" err="1">
                <a:latin typeface="Times New Roman" panose="02020603050405020304" pitchFamily="18" charset="0"/>
                <a:cs typeface="Times New Roman" panose="02020603050405020304" pitchFamily="18" charset="0"/>
              </a:rPr>
              <a:t>welchem</a:t>
            </a:r>
            <a:r>
              <a:rPr lang="en-US" sz="1814" b="1" i="1" dirty="0">
                <a:latin typeface="Times New Roman" panose="02020603050405020304" pitchFamily="18" charset="0"/>
                <a:cs typeface="Times New Roman" panose="02020603050405020304" pitchFamily="18" charset="0"/>
              </a:rPr>
              <a:t> </a:t>
            </a:r>
            <a:r>
              <a:rPr lang="en-US" sz="1814" b="1" i="1" dirty="0" err="1">
                <a:latin typeface="Times New Roman" panose="02020603050405020304" pitchFamily="18" charset="0"/>
                <a:cs typeface="Times New Roman" panose="02020603050405020304" pitchFamily="18" charset="0"/>
              </a:rPr>
              <a:t>Sektor</a:t>
            </a:r>
            <a:r>
              <a:rPr lang="en-US" sz="1814" b="1" i="1" dirty="0">
                <a:latin typeface="Times New Roman" panose="02020603050405020304" pitchFamily="18" charset="0"/>
                <a:cs typeface="Times New Roman" panose="02020603050405020304" pitchFamily="18" charset="0"/>
              </a:rPr>
              <a:t>? </a:t>
            </a:r>
          </a:p>
          <a:p>
            <a:pPr marL="0" indent="0">
              <a:buNone/>
            </a:pPr>
            <a:endParaRPr lang="en-US" sz="1633"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59638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6"/>
          <p:cNvSpPr txBox="1"/>
          <p:nvPr/>
        </p:nvSpPr>
        <p:spPr>
          <a:xfrm>
            <a:off x="278944" y="2172568"/>
            <a:ext cx="5347041" cy="34362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a:latin typeface="Times New Roman" panose="02020603050405020304" pitchFamily="18" charset="0"/>
                <a:cs typeface="Times New Roman" panose="02020603050405020304" pitchFamily="18" charset="0"/>
                <a:sym typeface="Wingdings" panose="05000000000000000000" pitchFamily="2" charset="2"/>
              </a:rPr>
              <a:t>Opportunitätskosten </a:t>
            </a:r>
            <a:r>
              <a:rPr lang="en-US" sz="1600" b="1" dirty="0">
                <a:latin typeface="Times New Roman" panose="02020603050405020304" pitchFamily="18" charset="0"/>
                <a:cs typeface="Times New Roman" panose="02020603050405020304" pitchFamily="18" charset="0"/>
                <a:sym typeface="Wingdings" panose="05000000000000000000" pitchFamily="2" charset="2"/>
              </a:rPr>
              <a:t>von Wein in </a:t>
            </a:r>
            <a:r>
              <a:rPr lang="en-US" sz="1600" b="1" dirty="0" err="1">
                <a:latin typeface="Times New Roman" panose="02020603050405020304" pitchFamily="18" charset="0"/>
                <a:cs typeface="Times New Roman" panose="02020603050405020304" pitchFamily="18" charset="0"/>
                <a:sym typeface="Wingdings" panose="05000000000000000000" pitchFamily="2" charset="2"/>
              </a:rPr>
              <a:t>Einheiten</a:t>
            </a:r>
            <a:r>
              <a:rPr lang="en-US" sz="1600" b="1" dirty="0">
                <a:latin typeface="Times New Roman" panose="02020603050405020304" pitchFamily="18" charset="0"/>
                <a:cs typeface="Times New Roman" panose="02020603050405020304" pitchFamily="18" charset="0"/>
                <a:sym typeface="Wingdings" panose="05000000000000000000" pitchFamily="2" charset="2"/>
              </a:rPr>
              <a:t> von </a:t>
            </a:r>
            <a:r>
              <a:rPr lang="en-US" sz="1600" b="1" dirty="0" err="1">
                <a:latin typeface="Times New Roman" panose="02020603050405020304" pitchFamily="18" charset="0"/>
                <a:cs typeface="Times New Roman" panose="02020603050405020304" pitchFamily="18" charset="0"/>
                <a:sym typeface="Wingdings" panose="05000000000000000000" pitchFamily="2" charset="2"/>
              </a:rPr>
              <a:t>Kleidung</a:t>
            </a:r>
            <a:endParaRPr lang="en-US" sz="1600" b="1" dirty="0">
              <a:latin typeface="Times New Roman" panose="02020603050405020304" pitchFamily="18" charset="0"/>
              <a:cs typeface="Times New Roman" panose="02020603050405020304" pitchFamily="18" charset="0"/>
            </a:endParaRPr>
          </a:p>
        </p:txBody>
      </p:sp>
      <p:sp>
        <p:nvSpPr>
          <p:cNvPr id="17" name="TextBox 20"/>
          <p:cNvSpPr txBox="1"/>
          <p:nvPr/>
        </p:nvSpPr>
        <p:spPr>
          <a:xfrm>
            <a:off x="2863184" y="4723615"/>
            <a:ext cx="1567620" cy="3436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33" dirty="0">
              <a:latin typeface="Times New Roman" panose="02020603050405020304" pitchFamily="18" charset="0"/>
              <a:cs typeface="Times New Roman" panose="02020603050405020304" pitchFamily="18" charset="0"/>
            </a:endParaRPr>
          </a:p>
        </p:txBody>
      </p:sp>
      <p:sp>
        <p:nvSpPr>
          <p:cNvPr id="20" name="Textfeld 19">
            <a:extLst>
              <a:ext uri="{FF2B5EF4-FFF2-40B4-BE49-F238E27FC236}">
                <a16:creationId xmlns:a16="http://schemas.microsoft.com/office/drawing/2014/main" id="{BA2D8B70-F7C7-42C9-9286-D12CE791F398}"/>
              </a:ext>
            </a:extLst>
          </p:cNvPr>
          <p:cNvSpPr txBox="1">
            <a:spLocks/>
          </p:cNvSpPr>
          <p:nvPr/>
        </p:nvSpPr>
        <p:spPr>
          <a:xfrm>
            <a:off x="1847528" y="25954"/>
            <a:ext cx="8208912" cy="720000"/>
          </a:xfrm>
          <a:prstGeom prst="rect">
            <a:avLst/>
          </a:prstGeom>
          <a:noFill/>
          <a:ln>
            <a:noFill/>
          </a:ln>
        </p:spPr>
        <p:txBody>
          <a:bodyPr wrap="square" rtlCol="0" anchor="ctr" anchorCtr="0">
            <a:noAutofit/>
          </a:bodyPr>
          <a:lstStyle/>
          <a:p>
            <a:pPr algn="ctr"/>
            <a:r>
              <a:rPr lang="de-DE" sz="3200" b="1" dirty="0" err="1">
                <a:latin typeface="Times New Roman" panose="02020603050405020304" pitchFamily="18" charset="0"/>
                <a:cs typeface="Times New Roman" panose="02020603050405020304" pitchFamily="18" charset="0"/>
              </a:rPr>
              <a:t>Ricardomodell</a:t>
            </a:r>
            <a:endParaRPr lang="de-DE" sz="3200" b="1" dirty="0">
              <a:latin typeface="Times New Roman" panose="02020603050405020304" pitchFamily="18" charset="0"/>
              <a:cs typeface="Times New Roman" panose="02020603050405020304" pitchFamily="18" charset="0"/>
            </a:endParaRPr>
          </a:p>
        </p:txBody>
      </p:sp>
      <p:sp>
        <p:nvSpPr>
          <p:cNvPr id="21" name="Inhaltsplatzhalter 2">
            <a:extLst>
              <a:ext uri="{FF2B5EF4-FFF2-40B4-BE49-F238E27FC236}">
                <a16:creationId xmlns:a16="http://schemas.microsoft.com/office/drawing/2014/main" id="{5E905A01-B481-4477-A0EF-8ABD2904E4DD}"/>
              </a:ext>
            </a:extLst>
          </p:cNvPr>
          <p:cNvSpPr>
            <a:spLocks noGrp="1"/>
          </p:cNvSpPr>
          <p:nvPr/>
        </p:nvSpPr>
        <p:spPr>
          <a:xfrm>
            <a:off x="258624" y="1762772"/>
            <a:ext cx="7464960" cy="409796"/>
          </a:xfrm>
          <a:prstGeom prst="rect">
            <a:avLst/>
          </a:prstGeom>
        </p:spPr>
        <p:txBody>
          <a:bodyPr vert="horz" lIns="82944" tIns="41472" rIns="82944" bIns="41472"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14" b="1" i="1" dirty="0" err="1">
                <a:latin typeface="Times New Roman" panose="02020603050405020304" pitchFamily="18" charset="0"/>
                <a:cs typeface="Times New Roman" panose="02020603050405020304" pitchFamily="18" charset="0"/>
              </a:rPr>
              <a:t>Wer</a:t>
            </a:r>
            <a:r>
              <a:rPr lang="en-US" sz="1814" b="1" i="1" dirty="0">
                <a:latin typeface="Times New Roman" panose="02020603050405020304" pitchFamily="18" charset="0"/>
                <a:cs typeface="Times New Roman" panose="02020603050405020304" pitchFamily="18" charset="0"/>
              </a:rPr>
              <a:t> hat </a:t>
            </a:r>
            <a:r>
              <a:rPr lang="en-US" sz="1814" b="1" i="1" dirty="0" err="1">
                <a:latin typeface="Times New Roman" panose="02020603050405020304" pitchFamily="18" charset="0"/>
                <a:cs typeface="Times New Roman" panose="02020603050405020304" pitchFamily="18" charset="0"/>
              </a:rPr>
              <a:t>einen</a:t>
            </a:r>
            <a:r>
              <a:rPr lang="en-US" sz="1814" b="1" i="1" dirty="0">
                <a:latin typeface="Times New Roman" panose="02020603050405020304" pitchFamily="18" charset="0"/>
                <a:cs typeface="Times New Roman" panose="02020603050405020304" pitchFamily="18" charset="0"/>
              </a:rPr>
              <a:t> </a:t>
            </a:r>
            <a:r>
              <a:rPr lang="en-US" sz="1814" b="1" i="1" dirty="0" err="1">
                <a:latin typeface="Times New Roman" panose="02020603050405020304" pitchFamily="18" charset="0"/>
                <a:cs typeface="Times New Roman" panose="02020603050405020304" pitchFamily="18" charset="0"/>
              </a:rPr>
              <a:t>komparativen</a:t>
            </a:r>
            <a:r>
              <a:rPr lang="en-US" sz="1814" b="1" i="1" dirty="0">
                <a:latin typeface="Times New Roman" panose="02020603050405020304" pitchFamily="18" charset="0"/>
                <a:cs typeface="Times New Roman" panose="02020603050405020304" pitchFamily="18" charset="0"/>
              </a:rPr>
              <a:t> </a:t>
            </a:r>
            <a:r>
              <a:rPr lang="en-US" sz="1814" b="1" i="1" dirty="0" err="1">
                <a:latin typeface="Times New Roman" panose="02020603050405020304" pitchFamily="18" charset="0"/>
                <a:cs typeface="Times New Roman" panose="02020603050405020304" pitchFamily="18" charset="0"/>
              </a:rPr>
              <a:t>Produktionsvorteil</a:t>
            </a:r>
            <a:r>
              <a:rPr lang="en-US" sz="1814" b="1" i="1" dirty="0">
                <a:latin typeface="Times New Roman" panose="02020603050405020304" pitchFamily="18" charset="0"/>
                <a:cs typeface="Times New Roman" panose="02020603050405020304" pitchFamily="18" charset="0"/>
              </a:rPr>
              <a:t> in </a:t>
            </a:r>
            <a:r>
              <a:rPr lang="en-US" sz="1814" b="1" i="1" dirty="0" err="1">
                <a:latin typeface="Times New Roman" panose="02020603050405020304" pitchFamily="18" charset="0"/>
                <a:cs typeface="Times New Roman" panose="02020603050405020304" pitchFamily="18" charset="0"/>
              </a:rPr>
              <a:t>welchem</a:t>
            </a:r>
            <a:r>
              <a:rPr lang="en-US" sz="1814" b="1" i="1" dirty="0">
                <a:latin typeface="Times New Roman" panose="02020603050405020304" pitchFamily="18" charset="0"/>
                <a:cs typeface="Times New Roman" panose="02020603050405020304" pitchFamily="18" charset="0"/>
              </a:rPr>
              <a:t> </a:t>
            </a:r>
            <a:r>
              <a:rPr lang="en-US" sz="1814" b="1" i="1" dirty="0" err="1">
                <a:latin typeface="Times New Roman" panose="02020603050405020304" pitchFamily="18" charset="0"/>
                <a:cs typeface="Times New Roman" panose="02020603050405020304" pitchFamily="18" charset="0"/>
              </a:rPr>
              <a:t>Sektor</a:t>
            </a:r>
            <a:r>
              <a:rPr lang="en-US" sz="1814" b="1" i="1" dirty="0">
                <a:latin typeface="Times New Roman" panose="02020603050405020304" pitchFamily="18" charset="0"/>
                <a:cs typeface="Times New Roman" panose="02020603050405020304" pitchFamily="18" charset="0"/>
              </a:rPr>
              <a:t>? </a:t>
            </a:r>
          </a:p>
          <a:p>
            <a:pPr marL="0" indent="0">
              <a:buNone/>
            </a:pPr>
            <a:endParaRPr lang="en-US" sz="1633"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graphicFrame>
            <p:nvGraphicFramePr>
              <p:cNvPr id="16" name="Tabelle 15">
                <a:extLst>
                  <a:ext uri="{FF2B5EF4-FFF2-40B4-BE49-F238E27FC236}">
                    <a16:creationId xmlns:a16="http://schemas.microsoft.com/office/drawing/2014/main" id="{8F1DA21E-6988-4F59-9922-437B102DF9B0}"/>
                  </a:ext>
                </a:extLst>
              </p:cNvPr>
              <p:cNvGraphicFramePr>
                <a:graphicFrameLocks noGrp="1"/>
              </p:cNvGraphicFramePr>
              <p:nvPr/>
            </p:nvGraphicFramePr>
            <p:xfrm>
              <a:off x="344061" y="650252"/>
              <a:ext cx="6897330" cy="1112520"/>
            </p:xfrm>
            <a:graphic>
              <a:graphicData uri="http://schemas.openxmlformats.org/drawingml/2006/table">
                <a:tbl>
                  <a:tblPr firstRow="1" bandRow="1">
                    <a:tableStyleId>{5940675A-B579-460E-94D1-54222C63F5DA}</a:tableStyleId>
                  </a:tblPr>
                  <a:tblGrid>
                    <a:gridCol w="2299110">
                      <a:extLst>
                        <a:ext uri="{9D8B030D-6E8A-4147-A177-3AD203B41FA5}">
                          <a16:colId xmlns:a16="http://schemas.microsoft.com/office/drawing/2014/main" val="1494182750"/>
                        </a:ext>
                      </a:extLst>
                    </a:gridCol>
                    <a:gridCol w="2299110">
                      <a:extLst>
                        <a:ext uri="{9D8B030D-6E8A-4147-A177-3AD203B41FA5}">
                          <a16:colId xmlns:a16="http://schemas.microsoft.com/office/drawing/2014/main" val="3948243263"/>
                        </a:ext>
                      </a:extLst>
                    </a:gridCol>
                    <a:gridCol w="2299110">
                      <a:extLst>
                        <a:ext uri="{9D8B030D-6E8A-4147-A177-3AD203B41FA5}">
                          <a16:colId xmlns:a16="http://schemas.microsoft.com/office/drawing/2014/main" val="40814447"/>
                        </a:ext>
                      </a:extLst>
                    </a:gridCol>
                  </a:tblGrid>
                  <a:tr h="370840">
                    <a:tc>
                      <a:txBody>
                        <a:bodyPr/>
                        <a:lstStyle/>
                        <a:p>
                          <a:endParaRPr lang="de-DE" dirty="0"/>
                        </a:p>
                      </a:txBody>
                      <a:tcPr/>
                    </a:tc>
                    <a:tc>
                      <a:txBody>
                        <a:bodyPr/>
                        <a:lstStyle/>
                        <a:p>
                          <a:pPr algn="ctr"/>
                          <a:r>
                            <a:rPr lang="de-DE" dirty="0"/>
                            <a:t>Wein [L]</a:t>
                          </a:r>
                        </a:p>
                      </a:txBody>
                      <a:tcPr/>
                    </a:tc>
                    <a:tc>
                      <a:txBody>
                        <a:bodyPr/>
                        <a:lstStyle/>
                        <a:p>
                          <a:pPr algn="ctr"/>
                          <a:r>
                            <a:rPr lang="de-DE" dirty="0"/>
                            <a:t>Kleidung [Anzahl]</a:t>
                          </a:r>
                        </a:p>
                      </a:txBody>
                      <a:tcPr/>
                    </a:tc>
                    <a:extLst>
                      <a:ext uri="{0D108BD9-81ED-4DB2-BD59-A6C34878D82A}">
                        <a16:rowId xmlns:a16="http://schemas.microsoft.com/office/drawing/2014/main" val="2746142610"/>
                      </a:ext>
                    </a:extLst>
                  </a:tr>
                  <a:tr h="370840">
                    <a:tc>
                      <a:txBody>
                        <a:bodyPr/>
                        <a:lstStyle/>
                        <a:p>
                          <a:r>
                            <a:rPr lang="de-DE" dirty="0"/>
                            <a:t>Portugal</a:t>
                          </a:r>
                        </a:p>
                      </a:txBody>
                      <a:tcPr/>
                    </a:tc>
                    <a:tc>
                      <a:txBody>
                        <a:bodyPr/>
                        <a:lstStyle/>
                        <a:p>
                          <a:pPr algn="ctr"/>
                          <a14:m>
                            <m:oMath xmlns:m="http://schemas.openxmlformats.org/officeDocument/2006/math">
                              <m:sSub>
                                <m:sSubPr>
                                  <m:ctrlPr>
                                    <a:rPr lang="de-DE" sz="1800" i="1">
                                      <a:latin typeface="Cambria Math" panose="02040503050406030204" pitchFamily="18" charset="0"/>
                                    </a:rPr>
                                  </m:ctrlPr>
                                </m:sSubPr>
                                <m:e>
                                  <m:r>
                                    <a:rPr lang="de-DE" sz="1800" i="1">
                                      <a:latin typeface="Cambria Math"/>
                                    </a:rPr>
                                    <m:t>𝑎</m:t>
                                  </m:r>
                                </m:e>
                                <m:sub>
                                  <m:r>
                                    <a:rPr lang="de-DE" sz="1800" b="0" i="1" smtClean="0">
                                      <a:latin typeface="Cambria Math" panose="02040503050406030204" pitchFamily="18" charset="0"/>
                                    </a:rPr>
                                    <m:t>𝑃𝑊</m:t>
                                  </m:r>
                                </m:sub>
                              </m:sSub>
                            </m:oMath>
                          </a14:m>
                          <a:r>
                            <a:rPr lang="en-US" sz="1800" dirty="0"/>
                            <a:t>=5</a:t>
                          </a:r>
                          <a:endParaRPr lang="de-DE" dirty="0"/>
                        </a:p>
                      </a:txBody>
                      <a:tcPr/>
                    </a:tc>
                    <a:tc>
                      <a:txBody>
                        <a:bodyPr/>
                        <a:lstStyle/>
                        <a:p>
                          <a:pPr algn="ctr"/>
                          <a14:m>
                            <m:oMath xmlns:m="http://schemas.openxmlformats.org/officeDocument/2006/math">
                              <m:sSub>
                                <m:sSubPr>
                                  <m:ctrlPr>
                                    <a:rPr lang="de-DE" sz="1800" i="1">
                                      <a:latin typeface="Cambria Math" panose="02040503050406030204" pitchFamily="18" charset="0"/>
                                    </a:rPr>
                                  </m:ctrlPr>
                                </m:sSubPr>
                                <m:e>
                                  <m:r>
                                    <a:rPr lang="de-DE" sz="1800" i="1">
                                      <a:latin typeface="Cambria Math"/>
                                    </a:rPr>
                                    <m:t>𝑎</m:t>
                                  </m:r>
                                </m:e>
                                <m:sub>
                                  <m:r>
                                    <a:rPr lang="de-DE" sz="1800" b="0" i="1" smtClean="0">
                                      <a:latin typeface="Cambria Math" panose="02040503050406030204" pitchFamily="18" charset="0"/>
                                    </a:rPr>
                                    <m:t>𝑃𝐾</m:t>
                                  </m:r>
                                </m:sub>
                              </m:sSub>
                            </m:oMath>
                          </a14:m>
                          <a:r>
                            <a:rPr lang="en-US" sz="1800" dirty="0"/>
                            <a:t>=1</a:t>
                          </a:r>
                          <a:endParaRPr lang="de-DE" dirty="0"/>
                        </a:p>
                      </a:txBody>
                      <a:tcPr/>
                    </a:tc>
                    <a:extLst>
                      <a:ext uri="{0D108BD9-81ED-4DB2-BD59-A6C34878D82A}">
                        <a16:rowId xmlns:a16="http://schemas.microsoft.com/office/drawing/2014/main" val="897897460"/>
                      </a:ext>
                    </a:extLst>
                  </a:tr>
                  <a:tr h="370840">
                    <a:tc>
                      <a:txBody>
                        <a:bodyPr/>
                        <a:lstStyle/>
                        <a:p>
                          <a:r>
                            <a:rPr lang="de-DE" dirty="0"/>
                            <a:t>UK</a:t>
                          </a:r>
                        </a:p>
                      </a:txBody>
                      <a:tcPr/>
                    </a:tc>
                    <a:tc>
                      <a:txBody>
                        <a:bodyPr/>
                        <a:lstStyle/>
                        <a:p>
                          <a:pPr algn="ctr"/>
                          <a14:m>
                            <m:oMath xmlns:m="http://schemas.openxmlformats.org/officeDocument/2006/math">
                              <m:sSub>
                                <m:sSubPr>
                                  <m:ctrlPr>
                                    <a:rPr lang="de-DE" sz="1800" i="1">
                                      <a:latin typeface="Cambria Math" panose="02040503050406030204" pitchFamily="18" charset="0"/>
                                    </a:rPr>
                                  </m:ctrlPr>
                                </m:sSubPr>
                                <m:e>
                                  <m:r>
                                    <a:rPr lang="de-DE" sz="1800" i="1">
                                      <a:latin typeface="Cambria Math"/>
                                    </a:rPr>
                                    <m:t>𝑎</m:t>
                                  </m:r>
                                </m:e>
                                <m:sub>
                                  <m:r>
                                    <a:rPr lang="de-DE" sz="1800" b="0" i="1" smtClean="0">
                                      <a:latin typeface="Cambria Math" panose="02040503050406030204" pitchFamily="18" charset="0"/>
                                    </a:rPr>
                                    <m:t>𝑈𝑊</m:t>
                                  </m:r>
                                </m:sub>
                              </m:sSub>
                            </m:oMath>
                          </a14:m>
                          <a:r>
                            <a:rPr lang="en-US" sz="1800" dirty="0"/>
                            <a:t>=3</a:t>
                          </a:r>
                          <a:endParaRPr lang="de-DE" dirty="0"/>
                        </a:p>
                      </a:txBody>
                      <a:tcPr/>
                    </a:tc>
                    <a:tc>
                      <a:txBody>
                        <a:bodyPr/>
                        <a:lstStyle/>
                        <a:p>
                          <a:pPr algn="ctr"/>
                          <a14:m>
                            <m:oMath xmlns:m="http://schemas.openxmlformats.org/officeDocument/2006/math">
                              <m:sSub>
                                <m:sSubPr>
                                  <m:ctrlPr>
                                    <a:rPr lang="de-DE" sz="1800" i="1">
                                      <a:latin typeface="Cambria Math" panose="02040503050406030204" pitchFamily="18" charset="0"/>
                                    </a:rPr>
                                  </m:ctrlPr>
                                </m:sSubPr>
                                <m:e>
                                  <m:r>
                                    <a:rPr lang="de-DE" sz="1800" i="1">
                                      <a:latin typeface="Cambria Math"/>
                                    </a:rPr>
                                    <m:t>𝑎</m:t>
                                  </m:r>
                                </m:e>
                                <m:sub>
                                  <m:r>
                                    <a:rPr lang="de-DE" sz="1800" b="0" i="1" smtClean="0">
                                      <a:latin typeface="Cambria Math" panose="02040503050406030204" pitchFamily="18" charset="0"/>
                                    </a:rPr>
                                    <m:t>𝑈𝐾</m:t>
                                  </m:r>
                                </m:sub>
                              </m:sSub>
                            </m:oMath>
                          </a14:m>
                          <a:r>
                            <a:rPr lang="en-US" sz="1800" dirty="0"/>
                            <a:t>=2</a:t>
                          </a:r>
                          <a:endParaRPr lang="de-DE" dirty="0"/>
                        </a:p>
                      </a:txBody>
                      <a:tcPr/>
                    </a:tc>
                    <a:extLst>
                      <a:ext uri="{0D108BD9-81ED-4DB2-BD59-A6C34878D82A}">
                        <a16:rowId xmlns:a16="http://schemas.microsoft.com/office/drawing/2014/main" val="3078704704"/>
                      </a:ext>
                    </a:extLst>
                  </a:tr>
                </a:tbl>
              </a:graphicData>
            </a:graphic>
          </p:graphicFrame>
        </mc:Choice>
        <mc:Fallback xmlns="">
          <p:graphicFrame>
            <p:nvGraphicFramePr>
              <p:cNvPr id="16" name="Tabelle 15">
                <a:extLst>
                  <a:ext uri="{FF2B5EF4-FFF2-40B4-BE49-F238E27FC236}">
                    <a16:creationId xmlns:a16="http://schemas.microsoft.com/office/drawing/2014/main" id="{8F1DA21E-6988-4F59-9922-437B102DF9B0}"/>
                  </a:ext>
                </a:extLst>
              </p:cNvPr>
              <p:cNvGraphicFramePr>
                <a:graphicFrameLocks noGrp="1"/>
              </p:cNvGraphicFramePr>
              <p:nvPr>
                <p:extLst>
                  <p:ext uri="{D42A27DB-BD31-4B8C-83A1-F6EECF244321}">
                    <p14:modId xmlns:p14="http://schemas.microsoft.com/office/powerpoint/2010/main" val="1229482602"/>
                  </p:ext>
                </p:extLst>
              </p:nvPr>
            </p:nvGraphicFramePr>
            <p:xfrm>
              <a:off x="344061" y="650252"/>
              <a:ext cx="6897330" cy="1112520"/>
            </p:xfrm>
            <a:graphic>
              <a:graphicData uri="http://schemas.openxmlformats.org/drawingml/2006/table">
                <a:tbl>
                  <a:tblPr firstRow="1" bandRow="1">
                    <a:tableStyleId>{5940675A-B579-460E-94D1-54222C63F5DA}</a:tableStyleId>
                  </a:tblPr>
                  <a:tblGrid>
                    <a:gridCol w="2299110">
                      <a:extLst>
                        <a:ext uri="{9D8B030D-6E8A-4147-A177-3AD203B41FA5}">
                          <a16:colId xmlns:a16="http://schemas.microsoft.com/office/drawing/2014/main" val="1494182750"/>
                        </a:ext>
                      </a:extLst>
                    </a:gridCol>
                    <a:gridCol w="2299110">
                      <a:extLst>
                        <a:ext uri="{9D8B030D-6E8A-4147-A177-3AD203B41FA5}">
                          <a16:colId xmlns:a16="http://schemas.microsoft.com/office/drawing/2014/main" val="3948243263"/>
                        </a:ext>
                      </a:extLst>
                    </a:gridCol>
                    <a:gridCol w="2299110">
                      <a:extLst>
                        <a:ext uri="{9D8B030D-6E8A-4147-A177-3AD203B41FA5}">
                          <a16:colId xmlns:a16="http://schemas.microsoft.com/office/drawing/2014/main" val="40814447"/>
                        </a:ext>
                      </a:extLst>
                    </a:gridCol>
                  </a:tblGrid>
                  <a:tr h="370840">
                    <a:tc>
                      <a:txBody>
                        <a:bodyPr/>
                        <a:lstStyle/>
                        <a:p>
                          <a:endParaRPr lang="de-DE" dirty="0"/>
                        </a:p>
                      </a:txBody>
                      <a:tcPr/>
                    </a:tc>
                    <a:tc>
                      <a:txBody>
                        <a:bodyPr/>
                        <a:lstStyle/>
                        <a:p>
                          <a:pPr algn="ctr"/>
                          <a:r>
                            <a:rPr lang="de-DE" dirty="0"/>
                            <a:t>Wein [L]</a:t>
                          </a:r>
                        </a:p>
                      </a:txBody>
                      <a:tcPr/>
                    </a:tc>
                    <a:tc>
                      <a:txBody>
                        <a:bodyPr/>
                        <a:lstStyle/>
                        <a:p>
                          <a:pPr algn="ctr"/>
                          <a:r>
                            <a:rPr lang="de-DE" dirty="0"/>
                            <a:t>Kleidung [Anzahl]</a:t>
                          </a:r>
                        </a:p>
                      </a:txBody>
                      <a:tcPr/>
                    </a:tc>
                    <a:extLst>
                      <a:ext uri="{0D108BD9-81ED-4DB2-BD59-A6C34878D82A}">
                        <a16:rowId xmlns:a16="http://schemas.microsoft.com/office/drawing/2014/main" val="2746142610"/>
                      </a:ext>
                    </a:extLst>
                  </a:tr>
                  <a:tr h="370840">
                    <a:tc>
                      <a:txBody>
                        <a:bodyPr/>
                        <a:lstStyle/>
                        <a:p>
                          <a:r>
                            <a:rPr lang="de-DE" dirty="0"/>
                            <a:t>Portugal</a:t>
                          </a:r>
                        </a:p>
                      </a:txBody>
                      <a:tcPr/>
                    </a:tc>
                    <a:tc>
                      <a:txBody>
                        <a:bodyPr/>
                        <a:lstStyle/>
                        <a:p>
                          <a:endParaRPr lang="de-DE"/>
                        </a:p>
                      </a:txBody>
                      <a:tcPr>
                        <a:blipFill>
                          <a:blip r:embed="rId3"/>
                          <a:stretch>
                            <a:fillRect l="-100000" t="-106452" r="-100265" b="-120968"/>
                          </a:stretch>
                        </a:blipFill>
                      </a:tcPr>
                    </a:tc>
                    <a:tc>
                      <a:txBody>
                        <a:bodyPr/>
                        <a:lstStyle/>
                        <a:p>
                          <a:endParaRPr lang="de-DE"/>
                        </a:p>
                      </a:txBody>
                      <a:tcPr>
                        <a:blipFill>
                          <a:blip r:embed="rId3"/>
                          <a:stretch>
                            <a:fillRect l="-200531" t="-106452" r="-531" b="-120968"/>
                          </a:stretch>
                        </a:blipFill>
                      </a:tcPr>
                    </a:tc>
                    <a:extLst>
                      <a:ext uri="{0D108BD9-81ED-4DB2-BD59-A6C34878D82A}">
                        <a16:rowId xmlns:a16="http://schemas.microsoft.com/office/drawing/2014/main" val="897897460"/>
                      </a:ext>
                    </a:extLst>
                  </a:tr>
                  <a:tr h="370840">
                    <a:tc>
                      <a:txBody>
                        <a:bodyPr/>
                        <a:lstStyle/>
                        <a:p>
                          <a:r>
                            <a:rPr lang="de-DE" dirty="0"/>
                            <a:t>UK</a:t>
                          </a:r>
                        </a:p>
                      </a:txBody>
                      <a:tcPr/>
                    </a:tc>
                    <a:tc>
                      <a:txBody>
                        <a:bodyPr/>
                        <a:lstStyle/>
                        <a:p>
                          <a:endParaRPr lang="de-DE"/>
                        </a:p>
                      </a:txBody>
                      <a:tcPr>
                        <a:blipFill>
                          <a:blip r:embed="rId3"/>
                          <a:stretch>
                            <a:fillRect l="-100000" t="-209836" r="-100265" b="-22951"/>
                          </a:stretch>
                        </a:blipFill>
                      </a:tcPr>
                    </a:tc>
                    <a:tc>
                      <a:txBody>
                        <a:bodyPr/>
                        <a:lstStyle/>
                        <a:p>
                          <a:endParaRPr lang="de-DE"/>
                        </a:p>
                      </a:txBody>
                      <a:tcPr>
                        <a:blipFill>
                          <a:blip r:embed="rId3"/>
                          <a:stretch>
                            <a:fillRect l="-200531" t="-209836" r="-531" b="-22951"/>
                          </a:stretch>
                        </a:blipFill>
                      </a:tcPr>
                    </a:tc>
                    <a:extLst>
                      <a:ext uri="{0D108BD9-81ED-4DB2-BD59-A6C34878D82A}">
                        <a16:rowId xmlns:a16="http://schemas.microsoft.com/office/drawing/2014/main" val="3078704704"/>
                      </a:ext>
                    </a:extLst>
                  </a:tr>
                </a:tbl>
              </a:graphicData>
            </a:graphic>
          </p:graphicFrame>
        </mc:Fallback>
      </mc:AlternateContent>
      <p:sp>
        <p:nvSpPr>
          <p:cNvPr id="14" name="Rechteck 13">
            <a:extLst>
              <a:ext uri="{FF2B5EF4-FFF2-40B4-BE49-F238E27FC236}">
                <a16:creationId xmlns:a16="http://schemas.microsoft.com/office/drawing/2014/main" id="{F585BF1E-40D2-41C2-9D8F-C50F42D99D24}"/>
              </a:ext>
            </a:extLst>
          </p:cNvPr>
          <p:cNvSpPr/>
          <p:nvPr/>
        </p:nvSpPr>
        <p:spPr>
          <a:xfrm>
            <a:off x="8689605" y="4233343"/>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5" name="Textfeld 4">
            <a:extLst>
              <a:ext uri="{FF2B5EF4-FFF2-40B4-BE49-F238E27FC236}">
                <a16:creationId xmlns:a16="http://schemas.microsoft.com/office/drawing/2014/main" id="{45795835-CA83-4FD5-F87B-1B95DAEE823F}"/>
              </a:ext>
            </a:extLst>
          </p:cNvPr>
          <p:cNvSpPr txBox="1"/>
          <p:nvPr/>
        </p:nvSpPr>
        <p:spPr>
          <a:xfrm>
            <a:off x="330788" y="4379995"/>
            <a:ext cx="6101080" cy="338554"/>
          </a:xfrm>
          <a:prstGeom prst="rect">
            <a:avLst/>
          </a:prstGeom>
          <a:noFill/>
        </p:spPr>
        <p:txBody>
          <a:bodyPr wrap="square">
            <a:spAutoFit/>
          </a:bodyPr>
          <a:lstStyle/>
          <a:p>
            <a:r>
              <a:rPr lang="en-US" sz="1600" b="1">
                <a:latin typeface="Times New Roman" panose="02020603050405020304" pitchFamily="18" charset="0"/>
                <a:cs typeface="Times New Roman" panose="02020603050405020304" pitchFamily="18" charset="0"/>
                <a:sym typeface="Wingdings" panose="05000000000000000000" pitchFamily="2" charset="2"/>
              </a:rPr>
              <a:t>die Opportunitätskosten von Kleidung in Einheiten von Wein</a:t>
            </a:r>
            <a:endParaRPr lang="de-DE" sz="1600"/>
          </a:p>
        </p:txBody>
      </p:sp>
    </p:spTree>
    <p:extLst>
      <p:ext uri="{BB962C8B-B14F-4D97-AF65-F5344CB8AC3E}">
        <p14:creationId xmlns:p14="http://schemas.microsoft.com/office/powerpoint/2010/main" val="2745403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Inhaltsplatzhalter 2"/>
          <p:cNvSpPr>
            <a:spLocks noGrp="1"/>
          </p:cNvSpPr>
          <p:nvPr/>
        </p:nvSpPr>
        <p:spPr>
          <a:xfrm>
            <a:off x="2363520" y="553464"/>
            <a:ext cx="7464960" cy="377741"/>
          </a:xfrm>
          <a:prstGeom prst="rect">
            <a:avLst/>
          </a:prstGeom>
        </p:spPr>
        <p:txBody>
          <a:bodyPr vert="horz" lIns="82944" tIns="41472" rIns="82944" bIns="41472"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14" b="1" i="1" dirty="0" err="1">
                <a:latin typeface="Times New Roman" panose="02020603050405020304" pitchFamily="18" charset="0"/>
                <a:cs typeface="Times New Roman" panose="02020603050405020304" pitchFamily="18" charset="0"/>
              </a:rPr>
              <a:t>Preise</a:t>
            </a:r>
            <a:r>
              <a:rPr lang="en-US" sz="1814" b="1" i="1" dirty="0">
                <a:latin typeface="Times New Roman" panose="02020603050405020304" pitchFamily="18" charset="0"/>
                <a:cs typeface="Times New Roman" panose="02020603050405020304" pitchFamily="18" charset="0"/>
              </a:rPr>
              <a:t> </a:t>
            </a:r>
            <a:r>
              <a:rPr lang="en-US" sz="1814" b="1" i="1" dirty="0" err="1">
                <a:latin typeface="Times New Roman" panose="02020603050405020304" pitchFamily="18" charset="0"/>
                <a:cs typeface="Times New Roman" panose="02020603050405020304" pitchFamily="18" charset="0"/>
              </a:rPr>
              <a:t>ohne</a:t>
            </a:r>
            <a:r>
              <a:rPr lang="en-US" sz="1814" b="1" i="1" dirty="0">
                <a:latin typeface="Times New Roman" panose="02020603050405020304" pitchFamily="18" charset="0"/>
                <a:cs typeface="Times New Roman" panose="02020603050405020304" pitchFamily="18" charset="0"/>
              </a:rPr>
              <a:t> Handel</a:t>
            </a:r>
          </a:p>
          <a:p>
            <a:pPr marL="0" indent="0">
              <a:buNone/>
            </a:pPr>
            <a:endParaRPr lang="en-US" sz="1633" dirty="0">
              <a:latin typeface="Times New Roman" panose="02020603050405020304" pitchFamily="18" charset="0"/>
              <a:cs typeface="Times New Roman" panose="02020603050405020304" pitchFamily="18" charset="0"/>
            </a:endParaRPr>
          </a:p>
        </p:txBody>
      </p:sp>
      <p:sp>
        <p:nvSpPr>
          <p:cNvPr id="13" name="TextBox 6"/>
          <p:cNvSpPr txBox="1"/>
          <p:nvPr/>
        </p:nvSpPr>
        <p:spPr>
          <a:xfrm>
            <a:off x="2344211" y="3165657"/>
            <a:ext cx="1016625" cy="34362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33" b="1" dirty="0">
                <a:latin typeface="Times New Roman" panose="02020603050405020304" pitchFamily="18" charset="0"/>
                <a:cs typeface="Times New Roman" panose="02020603050405020304" pitchFamily="18" charset="0"/>
                <a:sym typeface="Wingdings" panose="05000000000000000000" pitchFamily="2" charset="2"/>
              </a:rPr>
              <a:t>Portugal </a:t>
            </a:r>
            <a:endParaRPr lang="en-US" sz="1633" b="1"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5" name="TextBox 15"/>
              <p:cNvSpPr txBox="1"/>
              <p:nvPr/>
            </p:nvSpPr>
            <p:spPr>
              <a:xfrm>
                <a:off x="-7780" y="4778087"/>
                <a:ext cx="6754285" cy="34362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33" dirty="0">
                    <a:latin typeface="Times New Roman" panose="02020603050405020304" pitchFamily="18" charset="0"/>
                    <a:cs typeface="Times New Roman" panose="02020603050405020304" pitchFamily="18" charset="0"/>
                  </a:rPr>
                  <a:t>D</a:t>
                </a:r>
                <a14:m>
                  <m:oMath xmlns:m="http://schemas.openxmlformats.org/officeDocument/2006/math">
                    <m:r>
                      <m:rPr>
                        <m:sty m:val="p"/>
                      </m:rPr>
                      <a:rPr lang="de-DE" sz="1633">
                        <a:latin typeface="Cambria Math" panose="02040503050406030204" pitchFamily="18" charset="0"/>
                      </a:rPr>
                      <m:t>a</m:t>
                    </m:r>
                    <m:r>
                      <a:rPr lang="de-DE" sz="1633">
                        <a:latin typeface="Cambria Math" panose="02040503050406030204" pitchFamily="18" charset="0"/>
                      </a:rPr>
                      <m:t> </m:t>
                    </m:r>
                    <m:r>
                      <m:rPr>
                        <m:sty m:val="p"/>
                      </m:rPr>
                      <a:rPr lang="de-DE" sz="1633">
                        <a:latin typeface="Cambria Math" panose="02040503050406030204" pitchFamily="18" charset="0"/>
                      </a:rPr>
                      <m:t>Arbeit</m:t>
                    </m:r>
                    <m:r>
                      <a:rPr lang="de-DE" sz="1633">
                        <a:latin typeface="Cambria Math" panose="02040503050406030204" pitchFamily="18" charset="0"/>
                      </a:rPr>
                      <m:t> </m:t>
                    </m:r>
                    <m:r>
                      <m:rPr>
                        <m:sty m:val="p"/>
                      </m:rPr>
                      <a:rPr lang="de-DE" sz="1633">
                        <a:latin typeface="Cambria Math" panose="02040503050406030204" pitchFamily="18" charset="0"/>
                      </a:rPr>
                      <m:t>vollkommen</m:t>
                    </m:r>
                    <m:r>
                      <a:rPr lang="de-DE" sz="1633">
                        <a:latin typeface="Cambria Math" panose="02040503050406030204" pitchFamily="18" charset="0"/>
                      </a:rPr>
                      <m:t> </m:t>
                    </m:r>
                    <m:r>
                      <m:rPr>
                        <m:sty m:val="p"/>
                      </m:rPr>
                      <a:rPr lang="de-DE" sz="1633">
                        <a:latin typeface="Cambria Math" panose="02040503050406030204" pitchFamily="18" charset="0"/>
                      </a:rPr>
                      <m:t>flexibel</m:t>
                    </m:r>
                    <m:r>
                      <a:rPr lang="de-DE" sz="1633">
                        <a:latin typeface="Cambria Math" panose="02040503050406030204" pitchFamily="18" charset="0"/>
                      </a:rPr>
                      <m:t> </m:t>
                    </m:r>
                    <m:r>
                      <m:rPr>
                        <m:sty m:val="p"/>
                      </m:rPr>
                      <a:rPr lang="de-DE" sz="1633">
                        <a:latin typeface="Cambria Math" panose="02040503050406030204" pitchFamily="18" charset="0"/>
                      </a:rPr>
                      <m:t>zwischen</m:t>
                    </m:r>
                    <m:r>
                      <a:rPr lang="de-DE" sz="1633">
                        <a:latin typeface="Cambria Math" panose="02040503050406030204" pitchFamily="18" charset="0"/>
                      </a:rPr>
                      <m:t> </m:t>
                    </m:r>
                    <m:r>
                      <m:rPr>
                        <m:sty m:val="p"/>
                      </m:rPr>
                      <a:rPr lang="de-DE" sz="1633">
                        <a:latin typeface="Cambria Math" panose="02040503050406030204" pitchFamily="18" charset="0"/>
                      </a:rPr>
                      <m:t>den</m:t>
                    </m:r>
                    <m:r>
                      <a:rPr lang="de-DE" sz="1633">
                        <a:latin typeface="Cambria Math" panose="02040503050406030204" pitchFamily="18" charset="0"/>
                      </a:rPr>
                      <m:t> </m:t>
                    </m:r>
                    <m:r>
                      <m:rPr>
                        <m:sty m:val="p"/>
                      </m:rPr>
                      <a:rPr lang="de-DE" sz="1633">
                        <a:latin typeface="Cambria Math" panose="02040503050406030204" pitchFamily="18" charset="0"/>
                      </a:rPr>
                      <m:t>Sektoren</m:t>
                    </m:r>
                    <m:r>
                      <a:rPr lang="de-DE" sz="1633">
                        <a:latin typeface="Cambria Math" panose="02040503050406030204" pitchFamily="18" charset="0"/>
                      </a:rPr>
                      <m:t> </m:t>
                    </m:r>
                    <m:r>
                      <m:rPr>
                        <m:sty m:val="p"/>
                      </m:rPr>
                      <a:rPr lang="de-DE" sz="1633" b="0" i="0" smtClean="0">
                        <a:latin typeface="Cambria Math" panose="02040503050406030204" pitchFamily="18" charset="0"/>
                      </a:rPr>
                      <m:t>ist</m:t>
                    </m:r>
                    <m:r>
                      <a:rPr lang="de-DE" sz="1633" b="0" i="0" smtClean="0">
                        <a:latin typeface="Cambria Math" panose="02040503050406030204" pitchFamily="18" charset="0"/>
                      </a:rPr>
                      <m:t>, </m:t>
                    </m:r>
                    <m:r>
                      <m:rPr>
                        <m:sty m:val="p"/>
                      </m:rPr>
                      <a:rPr lang="de-DE" sz="1633">
                        <a:latin typeface="Cambria Math" panose="02040503050406030204" pitchFamily="18" charset="0"/>
                      </a:rPr>
                      <m:t>gilt</m:t>
                    </m:r>
                    <m:sSub>
                      <m:sSubPr>
                        <m:ctrlPr>
                          <a:rPr lang="de-DE" sz="1633" i="1">
                            <a:latin typeface="Cambria Math" panose="02040503050406030204" pitchFamily="18" charset="0"/>
                          </a:rPr>
                        </m:ctrlPr>
                      </m:sSubPr>
                      <m:e>
                        <m:r>
                          <a:rPr lang="de-DE" sz="1633" i="1">
                            <a:latin typeface="Cambria Math"/>
                          </a:rPr>
                          <m:t>  </m:t>
                        </m:r>
                        <m:r>
                          <a:rPr lang="de-DE" sz="1633" i="1">
                            <a:latin typeface="Cambria Math"/>
                          </a:rPr>
                          <m:t>𝑤</m:t>
                        </m:r>
                      </m:e>
                      <m:sub>
                        <m:r>
                          <a:rPr lang="de-DE" sz="1633" b="0" i="1" smtClean="0">
                            <a:latin typeface="Cambria Math" panose="02040503050406030204" pitchFamily="18" charset="0"/>
                          </a:rPr>
                          <m:t>𝑃𝑊</m:t>
                        </m:r>
                      </m:sub>
                    </m:sSub>
                    <m:r>
                      <a:rPr lang="de-DE" sz="1633" i="1">
                        <a:latin typeface="Cambria Math"/>
                      </a:rPr>
                      <m:t>=</m:t>
                    </m:r>
                    <m:sSub>
                      <m:sSubPr>
                        <m:ctrlPr>
                          <a:rPr lang="de-DE" sz="1633" i="1">
                            <a:latin typeface="Cambria Math" panose="02040503050406030204" pitchFamily="18" charset="0"/>
                          </a:rPr>
                        </m:ctrlPr>
                      </m:sSubPr>
                      <m:e>
                        <m:r>
                          <a:rPr lang="de-DE" sz="1633" i="1">
                            <a:latin typeface="Cambria Math"/>
                          </a:rPr>
                          <m:t>𝑤</m:t>
                        </m:r>
                      </m:e>
                      <m:sub>
                        <m:r>
                          <a:rPr lang="de-DE" sz="1633" b="0" i="1" smtClean="0">
                            <a:latin typeface="Cambria Math" panose="02040503050406030204" pitchFamily="18" charset="0"/>
                          </a:rPr>
                          <m:t>𝑃𝐾</m:t>
                        </m:r>
                      </m:sub>
                    </m:sSub>
                  </m:oMath>
                </a14:m>
                <a:endParaRPr lang="en-US" sz="1633" dirty="0">
                  <a:latin typeface="Times New Roman" panose="02020603050405020304" pitchFamily="18" charset="0"/>
                  <a:cs typeface="Times New Roman" panose="02020603050405020304" pitchFamily="18" charset="0"/>
                </a:endParaRPr>
              </a:p>
            </p:txBody>
          </p:sp>
        </mc:Choice>
        <mc:Fallback xmlns="">
          <p:sp>
            <p:nvSpPr>
              <p:cNvPr id="15" name="TextBox 15"/>
              <p:cNvSpPr txBox="1">
                <a:spLocks noRot="1" noChangeAspect="1" noMove="1" noResize="1" noEditPoints="1" noAdjustHandles="1" noChangeArrowheads="1" noChangeShapeType="1" noTextEdit="1"/>
              </p:cNvSpPr>
              <p:nvPr/>
            </p:nvSpPr>
            <p:spPr>
              <a:xfrm>
                <a:off x="-7780" y="4778087"/>
                <a:ext cx="6754285" cy="343620"/>
              </a:xfrm>
              <a:prstGeom prst="rect">
                <a:avLst/>
              </a:prstGeom>
              <a:blipFill>
                <a:blip r:embed="rId3"/>
                <a:stretch>
                  <a:fillRect l="-542" t="-5357" b="-23214"/>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16" name="TextBox 25"/>
              <p:cNvSpPr txBox="1"/>
              <p:nvPr/>
            </p:nvSpPr>
            <p:spPr>
              <a:xfrm>
                <a:off x="1198643" y="5548672"/>
                <a:ext cx="7490962" cy="48564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33" b="1" dirty="0">
                    <a:latin typeface="Times New Roman" panose="02020603050405020304" pitchFamily="18" charset="0"/>
                    <a:cs typeface="Times New Roman" panose="02020603050405020304" pitchFamily="18" charset="0"/>
                    <a:sym typeface="Wingdings" panose="05000000000000000000" pitchFamily="2" charset="2"/>
                  </a:rPr>
                  <a:t> </a:t>
                </a:r>
                <a14:m>
                  <m:oMath xmlns:m="http://schemas.openxmlformats.org/officeDocument/2006/math">
                    <m:f>
                      <m:fPr>
                        <m:ctrlPr>
                          <a:rPr lang="de-DE" sz="1633" i="1">
                            <a:latin typeface="Cambria Math" panose="02040503050406030204" pitchFamily="18" charset="0"/>
                          </a:rPr>
                        </m:ctrlPr>
                      </m:fPr>
                      <m:num>
                        <m:sSub>
                          <m:sSubPr>
                            <m:ctrlPr>
                              <a:rPr lang="de-DE" sz="1633" i="1">
                                <a:latin typeface="Cambria Math" panose="02040503050406030204" pitchFamily="18" charset="0"/>
                              </a:rPr>
                            </m:ctrlPr>
                          </m:sSubPr>
                          <m:e>
                            <m:r>
                              <a:rPr lang="de-DE" sz="1633" i="1">
                                <a:latin typeface="Cambria Math"/>
                              </a:rPr>
                              <m:t>𝑝</m:t>
                            </m:r>
                          </m:e>
                          <m:sub>
                            <m:r>
                              <a:rPr lang="de-DE" sz="1633" b="0" i="1" smtClean="0">
                                <a:latin typeface="Cambria Math" panose="02040503050406030204" pitchFamily="18" charset="0"/>
                              </a:rPr>
                              <m:t>𝑃𝑊</m:t>
                            </m:r>
                          </m:sub>
                        </m:sSub>
                      </m:num>
                      <m:den>
                        <m:sSub>
                          <m:sSubPr>
                            <m:ctrlPr>
                              <a:rPr lang="de-DE" sz="1600" i="1">
                                <a:latin typeface="Cambria Math" panose="02040503050406030204" pitchFamily="18" charset="0"/>
                              </a:rPr>
                            </m:ctrlPr>
                          </m:sSubPr>
                          <m:e>
                            <m:r>
                              <a:rPr lang="de-DE" sz="1600" i="1">
                                <a:latin typeface="Cambria Math"/>
                              </a:rPr>
                              <m:t>𝑎</m:t>
                            </m:r>
                          </m:e>
                          <m:sub>
                            <m:r>
                              <a:rPr lang="de-DE" sz="1600" i="1">
                                <a:latin typeface="Cambria Math" panose="02040503050406030204" pitchFamily="18" charset="0"/>
                              </a:rPr>
                              <m:t>𝑃</m:t>
                            </m:r>
                            <m:r>
                              <a:rPr lang="de-DE" sz="1600" b="0" i="1" smtClean="0">
                                <a:latin typeface="Cambria Math" panose="02040503050406030204" pitchFamily="18" charset="0"/>
                              </a:rPr>
                              <m:t>𝑊</m:t>
                            </m:r>
                          </m:sub>
                        </m:sSub>
                      </m:den>
                    </m:f>
                    <m:r>
                      <a:rPr lang="de-DE" sz="1633" i="1">
                        <a:latin typeface="Cambria Math"/>
                      </a:rPr>
                      <m:t>=</m:t>
                    </m:r>
                    <m:sSub>
                      <m:sSubPr>
                        <m:ctrlPr>
                          <a:rPr lang="de-DE" sz="1600" i="1">
                            <a:latin typeface="Cambria Math" panose="02040503050406030204" pitchFamily="18" charset="0"/>
                          </a:rPr>
                        </m:ctrlPr>
                      </m:sSubPr>
                      <m:e>
                        <m:r>
                          <a:rPr lang="de-DE" sz="1600" i="1">
                            <a:latin typeface="Cambria Math"/>
                          </a:rPr>
                          <m:t>𝑤</m:t>
                        </m:r>
                      </m:e>
                      <m:sub>
                        <m:r>
                          <a:rPr lang="de-DE" sz="1600" i="1">
                            <a:latin typeface="Cambria Math" panose="02040503050406030204" pitchFamily="18" charset="0"/>
                          </a:rPr>
                          <m:t>𝑃𝑊</m:t>
                        </m:r>
                      </m:sub>
                    </m:sSub>
                    <m:r>
                      <a:rPr lang="de-DE" sz="1600" b="0" i="1" smtClean="0">
                        <a:latin typeface="Cambria Math" panose="02040503050406030204" pitchFamily="18" charset="0"/>
                      </a:rPr>
                      <m:t>=</m:t>
                    </m:r>
                    <m:sSub>
                      <m:sSubPr>
                        <m:ctrlPr>
                          <a:rPr lang="de-DE" sz="1600" i="1">
                            <a:latin typeface="Cambria Math" panose="02040503050406030204" pitchFamily="18" charset="0"/>
                          </a:rPr>
                        </m:ctrlPr>
                      </m:sSubPr>
                      <m:e>
                        <m:r>
                          <a:rPr lang="de-DE" sz="1600" i="1">
                            <a:latin typeface="Cambria Math"/>
                          </a:rPr>
                          <m:t>𝑤</m:t>
                        </m:r>
                      </m:e>
                      <m:sub>
                        <m:r>
                          <a:rPr lang="de-DE" sz="1600" i="1">
                            <a:latin typeface="Cambria Math" panose="02040503050406030204" pitchFamily="18" charset="0"/>
                          </a:rPr>
                          <m:t>𝑃</m:t>
                        </m:r>
                        <m:r>
                          <a:rPr lang="de-DE" sz="1600" b="0" i="1" smtClean="0">
                            <a:latin typeface="Cambria Math" panose="02040503050406030204" pitchFamily="18" charset="0"/>
                          </a:rPr>
                          <m:t>𝐾</m:t>
                        </m:r>
                      </m:sub>
                    </m:sSub>
                    <m:r>
                      <a:rPr lang="de-DE" sz="1600" b="0" i="1" smtClean="0">
                        <a:latin typeface="Cambria Math" panose="02040503050406030204" pitchFamily="18" charset="0"/>
                      </a:rPr>
                      <m:t>=</m:t>
                    </m:r>
                    <m:f>
                      <m:fPr>
                        <m:ctrlPr>
                          <a:rPr lang="de-DE" sz="1633" i="1">
                            <a:latin typeface="Cambria Math" panose="02040503050406030204" pitchFamily="18" charset="0"/>
                          </a:rPr>
                        </m:ctrlPr>
                      </m:fPr>
                      <m:num>
                        <m:sSub>
                          <m:sSubPr>
                            <m:ctrlPr>
                              <a:rPr lang="de-DE" sz="1633" i="1">
                                <a:latin typeface="Cambria Math" panose="02040503050406030204" pitchFamily="18" charset="0"/>
                              </a:rPr>
                            </m:ctrlPr>
                          </m:sSubPr>
                          <m:e>
                            <m:r>
                              <a:rPr lang="de-DE" sz="1633" i="1">
                                <a:latin typeface="Cambria Math"/>
                              </a:rPr>
                              <m:t>𝑝</m:t>
                            </m:r>
                          </m:e>
                          <m:sub>
                            <m:r>
                              <a:rPr lang="de-DE" sz="1633" b="0" i="1" smtClean="0">
                                <a:latin typeface="Cambria Math" panose="02040503050406030204" pitchFamily="18" charset="0"/>
                              </a:rPr>
                              <m:t>𝑃𝐾</m:t>
                            </m:r>
                          </m:sub>
                        </m:sSub>
                      </m:num>
                      <m:den>
                        <m:sSub>
                          <m:sSubPr>
                            <m:ctrlPr>
                              <a:rPr lang="de-DE" sz="1600" i="1">
                                <a:latin typeface="Cambria Math" panose="02040503050406030204" pitchFamily="18" charset="0"/>
                              </a:rPr>
                            </m:ctrlPr>
                          </m:sSubPr>
                          <m:e>
                            <m:r>
                              <a:rPr lang="de-DE" sz="1600" i="1">
                                <a:latin typeface="Cambria Math"/>
                              </a:rPr>
                              <m:t>𝑎</m:t>
                            </m:r>
                          </m:e>
                          <m:sub>
                            <m:r>
                              <a:rPr lang="de-DE" sz="1600" i="1">
                                <a:latin typeface="Cambria Math" panose="02040503050406030204" pitchFamily="18" charset="0"/>
                              </a:rPr>
                              <m:t>𝑃𝐾</m:t>
                            </m:r>
                          </m:sub>
                        </m:sSub>
                      </m:den>
                    </m:f>
                  </m:oMath>
                </a14:m>
                <a:r>
                  <a:rPr lang="en-US" sz="1633" dirty="0">
                    <a:latin typeface="Times New Roman" panose="02020603050405020304" pitchFamily="18" charset="0"/>
                    <a:cs typeface="Times New Roman" panose="02020603050405020304" pitchFamily="18" charset="0"/>
                  </a:rPr>
                  <a:t>     oder   </a:t>
                </a:r>
                <a14:m>
                  <m:oMath xmlns:m="http://schemas.openxmlformats.org/officeDocument/2006/math">
                    <m:f>
                      <m:fPr>
                        <m:ctrlPr>
                          <a:rPr lang="de-DE" sz="1633" i="1">
                            <a:latin typeface="Cambria Math" panose="02040503050406030204" pitchFamily="18" charset="0"/>
                          </a:rPr>
                        </m:ctrlPr>
                      </m:fPr>
                      <m:num>
                        <m:sSub>
                          <m:sSubPr>
                            <m:ctrlPr>
                              <a:rPr lang="de-DE" sz="1633" i="1">
                                <a:latin typeface="Cambria Math" panose="02040503050406030204" pitchFamily="18" charset="0"/>
                              </a:rPr>
                            </m:ctrlPr>
                          </m:sSubPr>
                          <m:e>
                            <m:r>
                              <a:rPr lang="de-DE" sz="1633" i="1">
                                <a:latin typeface="Cambria Math"/>
                              </a:rPr>
                              <m:t>𝑃</m:t>
                            </m:r>
                          </m:e>
                          <m:sub>
                            <m:r>
                              <a:rPr lang="de-DE" sz="1633" b="0" i="1" smtClean="0">
                                <a:latin typeface="Cambria Math" panose="02040503050406030204" pitchFamily="18" charset="0"/>
                              </a:rPr>
                              <m:t>𝑃𝑊</m:t>
                            </m:r>
                          </m:sub>
                        </m:sSub>
                      </m:num>
                      <m:den>
                        <m:sSub>
                          <m:sSubPr>
                            <m:ctrlPr>
                              <a:rPr lang="de-DE" sz="1633" i="1">
                                <a:latin typeface="Cambria Math" panose="02040503050406030204" pitchFamily="18" charset="0"/>
                              </a:rPr>
                            </m:ctrlPr>
                          </m:sSubPr>
                          <m:e>
                            <m:r>
                              <a:rPr lang="de-DE" sz="1633" i="1">
                                <a:latin typeface="Cambria Math"/>
                              </a:rPr>
                              <m:t>𝑃</m:t>
                            </m:r>
                          </m:e>
                          <m:sub>
                            <m:r>
                              <a:rPr lang="de-DE" sz="1633" b="0" i="1" smtClean="0">
                                <a:latin typeface="Cambria Math" panose="02040503050406030204" pitchFamily="18" charset="0"/>
                              </a:rPr>
                              <m:t>𝑃𝐾</m:t>
                            </m:r>
                          </m:sub>
                        </m:sSub>
                      </m:den>
                    </m:f>
                    <m:r>
                      <a:rPr lang="de-DE" sz="1633" i="1">
                        <a:latin typeface="Cambria Math"/>
                      </a:rPr>
                      <m:t>=</m:t>
                    </m:r>
                    <m:f>
                      <m:fPr>
                        <m:ctrlPr>
                          <a:rPr lang="de-DE" sz="1600" i="1">
                            <a:latin typeface="Cambria Math" panose="02040503050406030204" pitchFamily="18" charset="0"/>
                          </a:rPr>
                        </m:ctrlPr>
                      </m:fPr>
                      <m:num>
                        <m:sSub>
                          <m:sSubPr>
                            <m:ctrlPr>
                              <a:rPr lang="de-DE" sz="1600" i="1">
                                <a:latin typeface="Cambria Math" panose="02040503050406030204" pitchFamily="18" charset="0"/>
                              </a:rPr>
                            </m:ctrlPr>
                          </m:sSubPr>
                          <m:e>
                            <m:r>
                              <a:rPr lang="de-DE" sz="1600" i="1">
                                <a:latin typeface="Cambria Math"/>
                              </a:rPr>
                              <m:t>𝑎</m:t>
                            </m:r>
                          </m:e>
                          <m:sub>
                            <m:r>
                              <a:rPr lang="de-DE" sz="1600" i="1">
                                <a:latin typeface="Cambria Math" panose="02040503050406030204" pitchFamily="18" charset="0"/>
                              </a:rPr>
                              <m:t>𝑃</m:t>
                            </m:r>
                            <m:r>
                              <a:rPr lang="de-DE" sz="1600" b="0" i="1" smtClean="0">
                                <a:latin typeface="Cambria Math" panose="02040503050406030204" pitchFamily="18" charset="0"/>
                              </a:rPr>
                              <m:t>𝑊</m:t>
                            </m:r>
                          </m:sub>
                        </m:sSub>
                      </m:num>
                      <m:den>
                        <m:sSub>
                          <m:sSubPr>
                            <m:ctrlPr>
                              <a:rPr lang="de-DE" sz="1600" i="1">
                                <a:latin typeface="Cambria Math" panose="02040503050406030204" pitchFamily="18" charset="0"/>
                              </a:rPr>
                            </m:ctrlPr>
                          </m:sSubPr>
                          <m:e>
                            <m:r>
                              <a:rPr lang="de-DE" sz="1600" i="1">
                                <a:latin typeface="Cambria Math"/>
                              </a:rPr>
                              <m:t>𝑎</m:t>
                            </m:r>
                          </m:e>
                          <m:sub>
                            <m:r>
                              <a:rPr lang="de-DE" sz="1600" i="1">
                                <a:latin typeface="Cambria Math" panose="02040503050406030204" pitchFamily="18" charset="0"/>
                              </a:rPr>
                              <m:t>𝑃𝐾</m:t>
                            </m:r>
                          </m:sub>
                        </m:sSub>
                      </m:den>
                    </m:f>
                    <m:r>
                      <a:rPr lang="de-DE" sz="1633" i="1">
                        <a:latin typeface="Cambria Math"/>
                      </a:rPr>
                      <m:t>=</m:t>
                    </m:r>
                    <m:f>
                      <m:fPr>
                        <m:ctrlPr>
                          <a:rPr lang="de-DE" sz="1633" i="1">
                            <a:latin typeface="Cambria Math" panose="02040503050406030204" pitchFamily="18" charset="0"/>
                          </a:rPr>
                        </m:ctrlPr>
                      </m:fPr>
                      <m:num>
                        <m:r>
                          <a:rPr lang="de-DE" sz="1633" i="1">
                            <a:latin typeface="Cambria Math" panose="02040503050406030204" pitchFamily="18" charset="0"/>
                          </a:rPr>
                          <m:t>5</m:t>
                        </m:r>
                      </m:num>
                      <m:den>
                        <m:r>
                          <a:rPr lang="de-DE" sz="1633" i="1">
                            <a:latin typeface="Cambria Math" panose="02040503050406030204" pitchFamily="18" charset="0"/>
                          </a:rPr>
                          <m:t>1</m:t>
                        </m:r>
                      </m:den>
                    </m:f>
                  </m:oMath>
                </a14:m>
                <a:r>
                  <a:rPr lang="en-US" sz="1633" dirty="0">
                    <a:latin typeface="Times New Roman" panose="02020603050405020304" pitchFamily="18" charset="0"/>
                    <a:cs typeface="Times New Roman" panose="02020603050405020304" pitchFamily="18" charset="0"/>
                  </a:rPr>
                  <a:t>      und     </a:t>
                </a:r>
                <a14:m>
                  <m:oMath xmlns:m="http://schemas.openxmlformats.org/officeDocument/2006/math">
                    <m:f>
                      <m:fPr>
                        <m:ctrlPr>
                          <a:rPr lang="de-DE" sz="1633" i="1">
                            <a:latin typeface="Cambria Math" panose="02040503050406030204" pitchFamily="18" charset="0"/>
                          </a:rPr>
                        </m:ctrlPr>
                      </m:fPr>
                      <m:num>
                        <m:sSub>
                          <m:sSubPr>
                            <m:ctrlPr>
                              <a:rPr lang="de-DE" sz="1633" i="1">
                                <a:latin typeface="Cambria Math" panose="02040503050406030204" pitchFamily="18" charset="0"/>
                              </a:rPr>
                            </m:ctrlPr>
                          </m:sSubPr>
                          <m:e>
                            <m:r>
                              <a:rPr lang="de-DE" sz="1633" i="1">
                                <a:latin typeface="Cambria Math"/>
                              </a:rPr>
                              <m:t>𝑃</m:t>
                            </m:r>
                          </m:e>
                          <m:sub>
                            <m:r>
                              <a:rPr lang="de-DE" sz="1633" b="0" i="1" smtClean="0">
                                <a:latin typeface="Cambria Math" panose="02040503050406030204" pitchFamily="18" charset="0"/>
                              </a:rPr>
                              <m:t>𝑈𝑊</m:t>
                            </m:r>
                          </m:sub>
                        </m:sSub>
                      </m:num>
                      <m:den>
                        <m:sSub>
                          <m:sSubPr>
                            <m:ctrlPr>
                              <a:rPr lang="de-DE" sz="1633" i="1">
                                <a:latin typeface="Cambria Math" panose="02040503050406030204" pitchFamily="18" charset="0"/>
                              </a:rPr>
                            </m:ctrlPr>
                          </m:sSubPr>
                          <m:e>
                            <m:r>
                              <a:rPr lang="de-DE" sz="1633" i="1">
                                <a:latin typeface="Cambria Math"/>
                              </a:rPr>
                              <m:t>𝑃</m:t>
                            </m:r>
                          </m:e>
                          <m:sub>
                            <m:r>
                              <a:rPr lang="de-DE" sz="1633" b="0" i="1" smtClean="0">
                                <a:latin typeface="Cambria Math" panose="02040503050406030204" pitchFamily="18" charset="0"/>
                              </a:rPr>
                              <m:t>𝑈𝐾</m:t>
                            </m:r>
                          </m:sub>
                        </m:sSub>
                      </m:den>
                    </m:f>
                    <m:r>
                      <a:rPr lang="de-DE" sz="1633" i="1">
                        <a:latin typeface="Cambria Math"/>
                      </a:rPr>
                      <m:t>=</m:t>
                    </m:r>
                    <m:f>
                      <m:fPr>
                        <m:ctrlPr>
                          <a:rPr lang="de-DE" sz="1600" i="1">
                            <a:latin typeface="Cambria Math" panose="02040503050406030204" pitchFamily="18" charset="0"/>
                          </a:rPr>
                        </m:ctrlPr>
                      </m:fPr>
                      <m:num>
                        <m:sSub>
                          <m:sSubPr>
                            <m:ctrlPr>
                              <a:rPr lang="de-DE" sz="1600" i="1">
                                <a:latin typeface="Cambria Math" panose="02040503050406030204" pitchFamily="18" charset="0"/>
                              </a:rPr>
                            </m:ctrlPr>
                          </m:sSubPr>
                          <m:e>
                            <m:r>
                              <a:rPr lang="de-DE" sz="1600" i="1">
                                <a:latin typeface="Cambria Math"/>
                              </a:rPr>
                              <m:t>𝑎</m:t>
                            </m:r>
                          </m:e>
                          <m:sub>
                            <m:r>
                              <a:rPr lang="de-DE" sz="1600" i="1">
                                <a:latin typeface="Cambria Math" panose="02040503050406030204" pitchFamily="18" charset="0"/>
                              </a:rPr>
                              <m:t>𝑈𝑊</m:t>
                            </m:r>
                          </m:sub>
                        </m:sSub>
                      </m:num>
                      <m:den>
                        <m:sSub>
                          <m:sSubPr>
                            <m:ctrlPr>
                              <a:rPr lang="de-DE" i="1">
                                <a:latin typeface="Cambria Math" panose="02040503050406030204" pitchFamily="18" charset="0"/>
                              </a:rPr>
                            </m:ctrlPr>
                          </m:sSubPr>
                          <m:e>
                            <m:r>
                              <a:rPr lang="de-DE" i="1">
                                <a:latin typeface="Cambria Math"/>
                              </a:rPr>
                              <m:t>𝑎</m:t>
                            </m:r>
                          </m:e>
                          <m:sub>
                            <m:r>
                              <a:rPr lang="de-DE" i="1">
                                <a:latin typeface="Cambria Math" panose="02040503050406030204" pitchFamily="18" charset="0"/>
                              </a:rPr>
                              <m:t>𝑈𝐾</m:t>
                            </m:r>
                          </m:sub>
                        </m:sSub>
                      </m:den>
                    </m:f>
                    <m:r>
                      <a:rPr lang="de-DE" sz="1633" i="1">
                        <a:latin typeface="Cambria Math"/>
                      </a:rPr>
                      <m:t>=</m:t>
                    </m:r>
                    <m:f>
                      <m:fPr>
                        <m:ctrlPr>
                          <a:rPr lang="de-DE" sz="1633" i="1">
                            <a:latin typeface="Cambria Math" panose="02040503050406030204" pitchFamily="18" charset="0"/>
                          </a:rPr>
                        </m:ctrlPr>
                      </m:fPr>
                      <m:num>
                        <m:r>
                          <a:rPr lang="de-DE" sz="1633" i="1">
                            <a:latin typeface="Cambria Math" panose="02040503050406030204" pitchFamily="18" charset="0"/>
                          </a:rPr>
                          <m:t>3</m:t>
                        </m:r>
                      </m:num>
                      <m:den>
                        <m:r>
                          <a:rPr lang="de-DE" sz="1633" i="1">
                            <a:latin typeface="Cambria Math" panose="02040503050406030204" pitchFamily="18" charset="0"/>
                          </a:rPr>
                          <m:t>2</m:t>
                        </m:r>
                      </m:den>
                    </m:f>
                  </m:oMath>
                </a14:m>
                <a:r>
                  <a:rPr lang="en-US" sz="1633" dirty="0">
                    <a:latin typeface="Times New Roman" panose="02020603050405020304" pitchFamily="18" charset="0"/>
                    <a:cs typeface="Times New Roman" panose="02020603050405020304" pitchFamily="18" charset="0"/>
                  </a:rPr>
                  <a:t> </a:t>
                </a:r>
              </a:p>
            </p:txBody>
          </p:sp>
        </mc:Choice>
        <mc:Fallback xmlns="">
          <p:sp>
            <p:nvSpPr>
              <p:cNvPr id="16" name="TextBox 25"/>
              <p:cNvSpPr txBox="1">
                <a:spLocks noRot="1" noChangeAspect="1" noMove="1" noResize="1" noEditPoints="1" noAdjustHandles="1" noChangeArrowheads="1" noChangeShapeType="1" noTextEdit="1"/>
              </p:cNvSpPr>
              <p:nvPr/>
            </p:nvSpPr>
            <p:spPr>
              <a:xfrm>
                <a:off x="1198643" y="5548672"/>
                <a:ext cx="7490962" cy="485646"/>
              </a:xfrm>
              <a:prstGeom prst="rect">
                <a:avLst/>
              </a:prstGeom>
              <a:blipFill>
                <a:blip r:embed="rId4"/>
                <a:stretch>
                  <a:fillRect l="-489"/>
                </a:stretch>
              </a:blipFill>
            </p:spPr>
            <p:txBody>
              <a:bodyPr/>
              <a:lstStyle/>
              <a:p>
                <a:r>
                  <a:rPr lang="de-DE">
                    <a:noFill/>
                  </a:rPr>
                  <a:t> </a:t>
                </a:r>
              </a:p>
            </p:txBody>
          </p:sp>
        </mc:Fallback>
      </mc:AlternateContent>
      <p:sp>
        <p:nvSpPr>
          <p:cNvPr id="17" name="TextBox 26"/>
          <p:cNvSpPr txBox="1"/>
          <p:nvPr/>
        </p:nvSpPr>
        <p:spPr>
          <a:xfrm>
            <a:off x="3002416" y="6190696"/>
            <a:ext cx="4825402" cy="3436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33" b="1" dirty="0">
                <a:latin typeface="Times New Roman" panose="02020603050405020304" pitchFamily="18" charset="0"/>
                <a:cs typeface="Times New Roman" panose="02020603050405020304" pitchFamily="18" charset="0"/>
                <a:sym typeface="Wingdings" panose="05000000000000000000" pitchFamily="2" charset="2"/>
              </a:rPr>
              <a:t> </a:t>
            </a:r>
            <a:r>
              <a:rPr lang="en-US" sz="1633" b="1">
                <a:latin typeface="Times New Roman" panose="02020603050405020304" pitchFamily="18" charset="0"/>
                <a:cs typeface="Times New Roman" panose="02020603050405020304" pitchFamily="18" charset="0"/>
                <a:sym typeface="Wingdings" panose="05000000000000000000" pitchFamily="2" charset="2"/>
              </a:rPr>
              <a:t>Die Preise </a:t>
            </a:r>
            <a:r>
              <a:rPr lang="en-US" sz="1633" b="1" dirty="0" err="1">
                <a:latin typeface="Times New Roman" panose="02020603050405020304" pitchFamily="18" charset="0"/>
                <a:cs typeface="Times New Roman" panose="02020603050405020304" pitchFamily="18" charset="0"/>
                <a:sym typeface="Wingdings" panose="05000000000000000000" pitchFamily="2" charset="2"/>
              </a:rPr>
              <a:t>entsprechen</a:t>
            </a:r>
            <a:r>
              <a:rPr lang="en-US" sz="1633" b="1" dirty="0">
                <a:latin typeface="Times New Roman" panose="02020603050405020304" pitchFamily="18" charset="0"/>
                <a:cs typeface="Times New Roman" panose="02020603050405020304" pitchFamily="18" charset="0"/>
                <a:sym typeface="Wingdings" panose="05000000000000000000" pitchFamily="2" charset="2"/>
              </a:rPr>
              <a:t> den </a:t>
            </a:r>
            <a:r>
              <a:rPr lang="en-US" sz="1633" b="1" dirty="0" err="1">
                <a:latin typeface="Times New Roman" panose="02020603050405020304" pitchFamily="18" charset="0"/>
                <a:cs typeface="Times New Roman" panose="02020603050405020304" pitchFamily="18" charset="0"/>
                <a:sym typeface="Wingdings" panose="05000000000000000000" pitchFamily="2" charset="2"/>
              </a:rPr>
              <a:t>Opportunitätskosten</a:t>
            </a:r>
            <a:endParaRPr lang="en-US" sz="1633" b="1" dirty="0">
              <a:latin typeface="Times New Roman" panose="02020603050405020304" pitchFamily="18" charset="0"/>
              <a:cs typeface="Times New Roman" panose="02020603050405020304" pitchFamily="18" charset="0"/>
            </a:endParaRPr>
          </a:p>
        </p:txBody>
      </p:sp>
      <p:sp>
        <p:nvSpPr>
          <p:cNvPr id="23" name="Textfeld 22">
            <a:extLst>
              <a:ext uri="{FF2B5EF4-FFF2-40B4-BE49-F238E27FC236}">
                <a16:creationId xmlns:a16="http://schemas.microsoft.com/office/drawing/2014/main" id="{60676C59-7C7D-42D9-A4AB-EA0C75A45511}"/>
              </a:ext>
            </a:extLst>
          </p:cNvPr>
          <p:cNvSpPr txBox="1">
            <a:spLocks/>
          </p:cNvSpPr>
          <p:nvPr/>
        </p:nvSpPr>
        <p:spPr>
          <a:xfrm>
            <a:off x="1847528" y="25954"/>
            <a:ext cx="8208912" cy="720000"/>
          </a:xfrm>
          <a:prstGeom prst="rect">
            <a:avLst/>
          </a:prstGeom>
          <a:noFill/>
          <a:ln>
            <a:noFill/>
          </a:ln>
        </p:spPr>
        <p:txBody>
          <a:bodyPr wrap="square" rtlCol="0" anchor="ctr" anchorCtr="0">
            <a:noAutofit/>
          </a:bodyPr>
          <a:lstStyle/>
          <a:p>
            <a:pPr algn="ctr"/>
            <a:r>
              <a:rPr lang="de-DE" sz="3200" b="1" dirty="0" err="1">
                <a:latin typeface="Times New Roman" panose="02020603050405020304" pitchFamily="18" charset="0"/>
                <a:cs typeface="Times New Roman" panose="02020603050405020304" pitchFamily="18" charset="0"/>
              </a:rPr>
              <a:t>Ricardomodell</a:t>
            </a:r>
            <a:endParaRPr lang="de-DE" sz="3200" b="1"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2" name="Textfeld 1">
                <a:extLst>
                  <a:ext uri="{FF2B5EF4-FFF2-40B4-BE49-F238E27FC236}">
                    <a16:creationId xmlns:a16="http://schemas.microsoft.com/office/drawing/2014/main" id="{F134F8D2-7681-4CE7-A9D7-8EC32F697412}"/>
                  </a:ext>
                </a:extLst>
              </p:cNvPr>
              <p:cNvSpPr txBox="1"/>
              <p:nvPr/>
            </p:nvSpPr>
            <p:spPr>
              <a:xfrm>
                <a:off x="0" y="2263376"/>
                <a:ext cx="12192000" cy="923330"/>
              </a:xfrm>
              <a:prstGeom prst="rect">
                <a:avLst/>
              </a:prstGeom>
              <a:noFill/>
            </p:spPr>
            <p:txBody>
              <a:bodyPr wrap="square" rtlCol="0">
                <a:spAutoFit/>
              </a:bodyPr>
              <a:lstStyle/>
              <a:p>
                <a:r>
                  <a:rPr lang="de-DE" dirty="0"/>
                  <a:t>Aus der Gewinnoptimierung folgt im Allgemeinen (p: Preis, w: Lohn):</a:t>
                </a:r>
              </a:p>
              <a:p>
                <a:endParaRPr lang="de-DE" dirty="0"/>
              </a:p>
              <a:p>
                <a:r>
                  <a:rPr lang="de-DE" dirty="0"/>
                  <a:t>Gewinn = Umsatz – Kosten </a:t>
                </a:r>
                <a14:m>
                  <m:oMath xmlns:m="http://schemas.openxmlformats.org/officeDocument/2006/math">
                    <m:r>
                      <m:rPr>
                        <m:nor/>
                      </m:rPr>
                      <a:rPr lang="de-DE" i="1" dirty="0"/>
                      <m:t>py</m:t>
                    </m:r>
                    <m:r>
                      <m:rPr>
                        <m:nor/>
                      </m:rPr>
                      <a:rPr lang="de-DE" i="1" dirty="0"/>
                      <m:t>−</m:t>
                    </m:r>
                    <m:r>
                      <m:rPr>
                        <m:nor/>
                      </m:rPr>
                      <a:rPr lang="de-DE" i="1" dirty="0"/>
                      <m:t>wL</m:t>
                    </m:r>
                    <m:r>
                      <m:rPr>
                        <m:nor/>
                      </m:rPr>
                      <a:rPr lang="de-DE" i="1" dirty="0"/>
                      <m:t> = </m:t>
                    </m:r>
                    <m:r>
                      <m:rPr>
                        <m:nor/>
                      </m:rPr>
                      <a:rPr lang="de-DE" i="1" dirty="0"/>
                      <m:t>pL</m:t>
                    </m:r>
                    <m:r>
                      <m:rPr>
                        <m:nor/>
                      </m:rPr>
                      <a:rPr lang="de-DE" i="1" dirty="0"/>
                      <m:t>/</m:t>
                    </m:r>
                    <m:r>
                      <m:rPr>
                        <m:nor/>
                      </m:rPr>
                      <a:rPr lang="de-DE" i="1" dirty="0"/>
                      <m:t>a</m:t>
                    </m:r>
                    <m:r>
                      <m:rPr>
                        <m:nor/>
                      </m:rPr>
                      <a:rPr lang="de-DE" i="1" dirty="0"/>
                      <m:t>−</m:t>
                    </m:r>
                    <m:r>
                      <m:rPr>
                        <m:nor/>
                      </m:rPr>
                      <a:rPr lang="de-DE" i="1" dirty="0"/>
                      <m:t>wL</m:t>
                    </m:r>
                    <m:r>
                      <m:rPr>
                        <m:nor/>
                      </m:rPr>
                      <a:rPr lang="de-DE" i="1" dirty="0"/>
                      <m:t>⇒ </m:t>
                    </m:r>
                    <m:r>
                      <m:rPr>
                        <m:nor/>
                      </m:rPr>
                      <a:rPr lang="de-DE" i="1" dirty="0"/>
                      <m:t>p</m:t>
                    </m:r>
                    <m:r>
                      <m:rPr>
                        <m:nor/>
                      </m:rPr>
                      <a:rPr lang="de-DE" i="1" dirty="0"/>
                      <m:t>/</m:t>
                    </m:r>
                    <m:r>
                      <m:rPr>
                        <m:nor/>
                      </m:rPr>
                      <a:rPr lang="de-DE" i="1" dirty="0"/>
                      <m:t>a</m:t>
                    </m:r>
                    <m:r>
                      <m:rPr>
                        <m:nor/>
                      </m:rPr>
                      <a:rPr lang="de-DE" i="1" dirty="0"/>
                      <m:t>=</m:t>
                    </m:r>
                    <m:r>
                      <m:rPr>
                        <m:nor/>
                      </m:rPr>
                      <a:rPr lang="de-DE" i="1" dirty="0"/>
                      <m:t>w</m:t>
                    </m:r>
                  </m:oMath>
                </a14:m>
                <a:r>
                  <a:rPr lang="de-DE" dirty="0">
                    <a:latin typeface="Cambria Math" panose="02040503050406030204" pitchFamily="18" charset="0"/>
                    <a:ea typeface="Cambria Math" panose="02040503050406030204" pitchFamily="18" charset="0"/>
                  </a:rPr>
                  <a:t> im Gewinnoptimum (Wertgrenzprodukt=Faktorpreis, vgl. Mikro!)</a:t>
                </a:r>
                <a:endParaRPr lang="de-DE" dirty="0"/>
              </a:p>
            </p:txBody>
          </p:sp>
        </mc:Choice>
        <mc:Fallback xmlns="">
          <p:sp>
            <p:nvSpPr>
              <p:cNvPr id="2" name="Textfeld 1">
                <a:extLst>
                  <a:ext uri="{FF2B5EF4-FFF2-40B4-BE49-F238E27FC236}">
                    <a16:creationId xmlns:a16="http://schemas.microsoft.com/office/drawing/2014/main" id="{F134F8D2-7681-4CE7-A9D7-8EC32F697412}"/>
                  </a:ext>
                </a:extLst>
              </p:cNvPr>
              <p:cNvSpPr txBox="1">
                <a:spLocks noRot="1" noChangeAspect="1" noMove="1" noResize="1" noEditPoints="1" noAdjustHandles="1" noChangeArrowheads="1" noChangeShapeType="1" noTextEdit="1"/>
              </p:cNvSpPr>
              <p:nvPr/>
            </p:nvSpPr>
            <p:spPr>
              <a:xfrm>
                <a:off x="0" y="2263376"/>
                <a:ext cx="12192000" cy="923330"/>
              </a:xfrm>
              <a:prstGeom prst="rect">
                <a:avLst/>
              </a:prstGeom>
              <a:blipFill>
                <a:blip r:embed="rId5"/>
                <a:stretch>
                  <a:fillRect l="-400" t="-3289" b="-9211"/>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graphicFrame>
            <p:nvGraphicFramePr>
              <p:cNvPr id="26" name="Tabelle 25">
                <a:extLst>
                  <a:ext uri="{FF2B5EF4-FFF2-40B4-BE49-F238E27FC236}">
                    <a16:creationId xmlns:a16="http://schemas.microsoft.com/office/drawing/2014/main" id="{8F1DA21E-6988-4F59-9922-437B102DF9B0}"/>
                  </a:ext>
                </a:extLst>
              </p:cNvPr>
              <p:cNvGraphicFramePr>
                <a:graphicFrameLocks noGrp="1"/>
              </p:cNvGraphicFramePr>
              <p:nvPr/>
            </p:nvGraphicFramePr>
            <p:xfrm>
              <a:off x="2713704" y="931205"/>
              <a:ext cx="6897330" cy="1112520"/>
            </p:xfrm>
            <a:graphic>
              <a:graphicData uri="http://schemas.openxmlformats.org/drawingml/2006/table">
                <a:tbl>
                  <a:tblPr firstRow="1" bandRow="1">
                    <a:tableStyleId>{5940675A-B579-460E-94D1-54222C63F5DA}</a:tableStyleId>
                  </a:tblPr>
                  <a:tblGrid>
                    <a:gridCol w="2299110">
                      <a:extLst>
                        <a:ext uri="{9D8B030D-6E8A-4147-A177-3AD203B41FA5}">
                          <a16:colId xmlns:a16="http://schemas.microsoft.com/office/drawing/2014/main" val="1494182750"/>
                        </a:ext>
                      </a:extLst>
                    </a:gridCol>
                    <a:gridCol w="2299110">
                      <a:extLst>
                        <a:ext uri="{9D8B030D-6E8A-4147-A177-3AD203B41FA5}">
                          <a16:colId xmlns:a16="http://schemas.microsoft.com/office/drawing/2014/main" val="3948243263"/>
                        </a:ext>
                      </a:extLst>
                    </a:gridCol>
                    <a:gridCol w="2299110">
                      <a:extLst>
                        <a:ext uri="{9D8B030D-6E8A-4147-A177-3AD203B41FA5}">
                          <a16:colId xmlns:a16="http://schemas.microsoft.com/office/drawing/2014/main" val="40814447"/>
                        </a:ext>
                      </a:extLst>
                    </a:gridCol>
                  </a:tblGrid>
                  <a:tr h="370840">
                    <a:tc>
                      <a:txBody>
                        <a:bodyPr/>
                        <a:lstStyle/>
                        <a:p>
                          <a:endParaRPr lang="de-DE" dirty="0"/>
                        </a:p>
                      </a:txBody>
                      <a:tcPr/>
                    </a:tc>
                    <a:tc>
                      <a:txBody>
                        <a:bodyPr/>
                        <a:lstStyle/>
                        <a:p>
                          <a:pPr algn="ctr"/>
                          <a:r>
                            <a:rPr lang="de-DE" dirty="0"/>
                            <a:t>Wein [L]</a:t>
                          </a:r>
                        </a:p>
                      </a:txBody>
                      <a:tcPr/>
                    </a:tc>
                    <a:tc>
                      <a:txBody>
                        <a:bodyPr/>
                        <a:lstStyle/>
                        <a:p>
                          <a:pPr algn="ctr"/>
                          <a:r>
                            <a:rPr lang="de-DE" dirty="0"/>
                            <a:t>Kleidung [Anzahl]</a:t>
                          </a:r>
                        </a:p>
                      </a:txBody>
                      <a:tcPr/>
                    </a:tc>
                    <a:extLst>
                      <a:ext uri="{0D108BD9-81ED-4DB2-BD59-A6C34878D82A}">
                        <a16:rowId xmlns:a16="http://schemas.microsoft.com/office/drawing/2014/main" val="2746142610"/>
                      </a:ext>
                    </a:extLst>
                  </a:tr>
                  <a:tr h="370840">
                    <a:tc>
                      <a:txBody>
                        <a:bodyPr/>
                        <a:lstStyle/>
                        <a:p>
                          <a:r>
                            <a:rPr lang="de-DE" dirty="0"/>
                            <a:t>Portugal</a:t>
                          </a:r>
                        </a:p>
                      </a:txBody>
                      <a:tcPr/>
                    </a:tc>
                    <a:tc>
                      <a:txBody>
                        <a:bodyPr/>
                        <a:lstStyle/>
                        <a:p>
                          <a:pPr algn="ctr"/>
                          <a14:m>
                            <m:oMath xmlns:m="http://schemas.openxmlformats.org/officeDocument/2006/math">
                              <m:sSub>
                                <m:sSubPr>
                                  <m:ctrlPr>
                                    <a:rPr lang="de-DE" sz="1800" i="1">
                                      <a:latin typeface="Cambria Math" panose="02040503050406030204" pitchFamily="18" charset="0"/>
                                    </a:rPr>
                                  </m:ctrlPr>
                                </m:sSubPr>
                                <m:e>
                                  <m:r>
                                    <a:rPr lang="de-DE" sz="1800" i="1">
                                      <a:latin typeface="Cambria Math"/>
                                    </a:rPr>
                                    <m:t>𝑎</m:t>
                                  </m:r>
                                </m:e>
                                <m:sub>
                                  <m:r>
                                    <a:rPr lang="de-DE" sz="1800" b="0" i="1" smtClean="0">
                                      <a:latin typeface="Cambria Math" panose="02040503050406030204" pitchFamily="18" charset="0"/>
                                    </a:rPr>
                                    <m:t>𝑃𝑊</m:t>
                                  </m:r>
                                </m:sub>
                              </m:sSub>
                            </m:oMath>
                          </a14:m>
                          <a:r>
                            <a:rPr lang="en-US" sz="1800" dirty="0"/>
                            <a:t>=5</a:t>
                          </a:r>
                          <a:endParaRPr lang="de-DE" dirty="0"/>
                        </a:p>
                      </a:txBody>
                      <a:tcPr/>
                    </a:tc>
                    <a:tc>
                      <a:txBody>
                        <a:bodyPr/>
                        <a:lstStyle/>
                        <a:p>
                          <a:pPr algn="ctr"/>
                          <a14:m>
                            <m:oMath xmlns:m="http://schemas.openxmlformats.org/officeDocument/2006/math">
                              <m:sSub>
                                <m:sSubPr>
                                  <m:ctrlPr>
                                    <a:rPr lang="de-DE" sz="1800" i="1">
                                      <a:latin typeface="Cambria Math" panose="02040503050406030204" pitchFamily="18" charset="0"/>
                                    </a:rPr>
                                  </m:ctrlPr>
                                </m:sSubPr>
                                <m:e>
                                  <m:r>
                                    <a:rPr lang="de-DE" sz="1800" i="1">
                                      <a:latin typeface="Cambria Math"/>
                                    </a:rPr>
                                    <m:t>𝑎</m:t>
                                  </m:r>
                                </m:e>
                                <m:sub>
                                  <m:r>
                                    <a:rPr lang="de-DE" sz="1800" b="0" i="1" smtClean="0">
                                      <a:latin typeface="Cambria Math" panose="02040503050406030204" pitchFamily="18" charset="0"/>
                                    </a:rPr>
                                    <m:t>𝑃𝐾</m:t>
                                  </m:r>
                                </m:sub>
                              </m:sSub>
                            </m:oMath>
                          </a14:m>
                          <a:r>
                            <a:rPr lang="en-US" sz="1800" dirty="0"/>
                            <a:t>=1</a:t>
                          </a:r>
                          <a:endParaRPr lang="de-DE" dirty="0"/>
                        </a:p>
                      </a:txBody>
                      <a:tcPr/>
                    </a:tc>
                    <a:extLst>
                      <a:ext uri="{0D108BD9-81ED-4DB2-BD59-A6C34878D82A}">
                        <a16:rowId xmlns:a16="http://schemas.microsoft.com/office/drawing/2014/main" val="897897460"/>
                      </a:ext>
                    </a:extLst>
                  </a:tr>
                  <a:tr h="370840">
                    <a:tc>
                      <a:txBody>
                        <a:bodyPr/>
                        <a:lstStyle/>
                        <a:p>
                          <a:r>
                            <a:rPr lang="de-DE" dirty="0"/>
                            <a:t>UK</a:t>
                          </a:r>
                        </a:p>
                      </a:txBody>
                      <a:tcPr/>
                    </a:tc>
                    <a:tc>
                      <a:txBody>
                        <a:bodyPr/>
                        <a:lstStyle/>
                        <a:p>
                          <a:pPr algn="ctr"/>
                          <a14:m>
                            <m:oMath xmlns:m="http://schemas.openxmlformats.org/officeDocument/2006/math">
                              <m:sSub>
                                <m:sSubPr>
                                  <m:ctrlPr>
                                    <a:rPr lang="de-DE" sz="1800" i="1">
                                      <a:latin typeface="Cambria Math" panose="02040503050406030204" pitchFamily="18" charset="0"/>
                                    </a:rPr>
                                  </m:ctrlPr>
                                </m:sSubPr>
                                <m:e>
                                  <m:r>
                                    <a:rPr lang="de-DE" sz="1800" i="1">
                                      <a:latin typeface="Cambria Math"/>
                                    </a:rPr>
                                    <m:t>𝑎</m:t>
                                  </m:r>
                                </m:e>
                                <m:sub>
                                  <m:r>
                                    <a:rPr lang="de-DE" sz="1800" b="0" i="1" smtClean="0">
                                      <a:latin typeface="Cambria Math" panose="02040503050406030204" pitchFamily="18" charset="0"/>
                                    </a:rPr>
                                    <m:t>𝑈𝑊</m:t>
                                  </m:r>
                                </m:sub>
                              </m:sSub>
                            </m:oMath>
                          </a14:m>
                          <a:r>
                            <a:rPr lang="en-US" sz="1800" dirty="0"/>
                            <a:t>=3</a:t>
                          </a:r>
                          <a:endParaRPr lang="de-DE" dirty="0"/>
                        </a:p>
                      </a:txBody>
                      <a:tcPr/>
                    </a:tc>
                    <a:tc>
                      <a:txBody>
                        <a:bodyPr/>
                        <a:lstStyle/>
                        <a:p>
                          <a:pPr algn="ctr"/>
                          <a14:m>
                            <m:oMath xmlns:m="http://schemas.openxmlformats.org/officeDocument/2006/math">
                              <m:sSub>
                                <m:sSubPr>
                                  <m:ctrlPr>
                                    <a:rPr lang="de-DE" sz="1800" i="1">
                                      <a:latin typeface="Cambria Math" panose="02040503050406030204" pitchFamily="18" charset="0"/>
                                    </a:rPr>
                                  </m:ctrlPr>
                                </m:sSubPr>
                                <m:e>
                                  <m:r>
                                    <a:rPr lang="de-DE" sz="1800" i="1">
                                      <a:latin typeface="Cambria Math"/>
                                    </a:rPr>
                                    <m:t>𝑎</m:t>
                                  </m:r>
                                </m:e>
                                <m:sub>
                                  <m:r>
                                    <a:rPr lang="de-DE" sz="1800" b="0" i="1" smtClean="0">
                                      <a:latin typeface="Cambria Math" panose="02040503050406030204" pitchFamily="18" charset="0"/>
                                    </a:rPr>
                                    <m:t>𝑈𝐾</m:t>
                                  </m:r>
                                </m:sub>
                              </m:sSub>
                            </m:oMath>
                          </a14:m>
                          <a:r>
                            <a:rPr lang="en-US" sz="1800" dirty="0"/>
                            <a:t>=2</a:t>
                          </a:r>
                          <a:endParaRPr lang="de-DE" dirty="0"/>
                        </a:p>
                      </a:txBody>
                      <a:tcPr/>
                    </a:tc>
                    <a:extLst>
                      <a:ext uri="{0D108BD9-81ED-4DB2-BD59-A6C34878D82A}">
                        <a16:rowId xmlns:a16="http://schemas.microsoft.com/office/drawing/2014/main" val="3078704704"/>
                      </a:ext>
                    </a:extLst>
                  </a:tr>
                </a:tbl>
              </a:graphicData>
            </a:graphic>
          </p:graphicFrame>
        </mc:Choice>
        <mc:Fallback xmlns="">
          <p:graphicFrame>
            <p:nvGraphicFramePr>
              <p:cNvPr id="26" name="Tabelle 25">
                <a:extLst>
                  <a:ext uri="{FF2B5EF4-FFF2-40B4-BE49-F238E27FC236}">
                    <a16:creationId xmlns:a16="http://schemas.microsoft.com/office/drawing/2014/main" id="{8F1DA21E-6988-4F59-9922-437B102DF9B0}"/>
                  </a:ext>
                </a:extLst>
              </p:cNvPr>
              <p:cNvGraphicFramePr>
                <a:graphicFrameLocks noGrp="1"/>
              </p:cNvGraphicFramePr>
              <p:nvPr>
                <p:extLst>
                  <p:ext uri="{D42A27DB-BD31-4B8C-83A1-F6EECF244321}">
                    <p14:modId xmlns:p14="http://schemas.microsoft.com/office/powerpoint/2010/main" val="3404067849"/>
                  </p:ext>
                </p:extLst>
              </p:nvPr>
            </p:nvGraphicFramePr>
            <p:xfrm>
              <a:off x="2713704" y="931205"/>
              <a:ext cx="6897330" cy="1112520"/>
            </p:xfrm>
            <a:graphic>
              <a:graphicData uri="http://schemas.openxmlformats.org/drawingml/2006/table">
                <a:tbl>
                  <a:tblPr firstRow="1" bandRow="1">
                    <a:tableStyleId>{5940675A-B579-460E-94D1-54222C63F5DA}</a:tableStyleId>
                  </a:tblPr>
                  <a:tblGrid>
                    <a:gridCol w="2299110">
                      <a:extLst>
                        <a:ext uri="{9D8B030D-6E8A-4147-A177-3AD203B41FA5}">
                          <a16:colId xmlns:a16="http://schemas.microsoft.com/office/drawing/2014/main" val="1494182750"/>
                        </a:ext>
                      </a:extLst>
                    </a:gridCol>
                    <a:gridCol w="2299110">
                      <a:extLst>
                        <a:ext uri="{9D8B030D-6E8A-4147-A177-3AD203B41FA5}">
                          <a16:colId xmlns:a16="http://schemas.microsoft.com/office/drawing/2014/main" val="3948243263"/>
                        </a:ext>
                      </a:extLst>
                    </a:gridCol>
                    <a:gridCol w="2299110">
                      <a:extLst>
                        <a:ext uri="{9D8B030D-6E8A-4147-A177-3AD203B41FA5}">
                          <a16:colId xmlns:a16="http://schemas.microsoft.com/office/drawing/2014/main" val="40814447"/>
                        </a:ext>
                      </a:extLst>
                    </a:gridCol>
                  </a:tblGrid>
                  <a:tr h="370840">
                    <a:tc>
                      <a:txBody>
                        <a:bodyPr/>
                        <a:lstStyle/>
                        <a:p>
                          <a:endParaRPr lang="de-DE" dirty="0"/>
                        </a:p>
                      </a:txBody>
                      <a:tcPr/>
                    </a:tc>
                    <a:tc>
                      <a:txBody>
                        <a:bodyPr/>
                        <a:lstStyle/>
                        <a:p>
                          <a:pPr algn="ctr"/>
                          <a:r>
                            <a:rPr lang="de-DE" dirty="0" smtClean="0"/>
                            <a:t>Wein [L]</a:t>
                          </a:r>
                          <a:endParaRPr lang="de-DE" dirty="0"/>
                        </a:p>
                      </a:txBody>
                      <a:tcPr/>
                    </a:tc>
                    <a:tc>
                      <a:txBody>
                        <a:bodyPr/>
                        <a:lstStyle/>
                        <a:p>
                          <a:pPr algn="ctr"/>
                          <a:r>
                            <a:rPr lang="de-DE" dirty="0" smtClean="0"/>
                            <a:t>Kleidung [Anzahl]</a:t>
                          </a:r>
                          <a:endParaRPr lang="de-DE" dirty="0"/>
                        </a:p>
                      </a:txBody>
                      <a:tcPr/>
                    </a:tc>
                    <a:extLst>
                      <a:ext uri="{0D108BD9-81ED-4DB2-BD59-A6C34878D82A}">
                        <a16:rowId xmlns:a16="http://schemas.microsoft.com/office/drawing/2014/main" val="2746142610"/>
                      </a:ext>
                    </a:extLst>
                  </a:tr>
                  <a:tr h="370840">
                    <a:tc>
                      <a:txBody>
                        <a:bodyPr/>
                        <a:lstStyle/>
                        <a:p>
                          <a:r>
                            <a:rPr lang="de-DE" dirty="0" smtClean="0"/>
                            <a:t>Portugal</a:t>
                          </a:r>
                          <a:endParaRPr lang="de-DE" dirty="0"/>
                        </a:p>
                      </a:txBody>
                      <a:tcPr/>
                    </a:tc>
                    <a:tc>
                      <a:txBody>
                        <a:bodyPr/>
                        <a:lstStyle/>
                        <a:p>
                          <a:endParaRPr lang="de-DE"/>
                        </a:p>
                      </a:txBody>
                      <a:tcPr>
                        <a:blipFill>
                          <a:blip r:embed="rId6"/>
                          <a:stretch>
                            <a:fillRect l="-100000" t="-106452" r="-100265" b="-120968"/>
                          </a:stretch>
                        </a:blipFill>
                      </a:tcPr>
                    </a:tc>
                    <a:tc>
                      <a:txBody>
                        <a:bodyPr/>
                        <a:lstStyle/>
                        <a:p>
                          <a:endParaRPr lang="de-DE"/>
                        </a:p>
                      </a:txBody>
                      <a:tcPr>
                        <a:blipFill>
                          <a:blip r:embed="rId6"/>
                          <a:stretch>
                            <a:fillRect l="-200531" t="-106452" r="-531" b="-120968"/>
                          </a:stretch>
                        </a:blipFill>
                      </a:tcPr>
                    </a:tc>
                    <a:extLst>
                      <a:ext uri="{0D108BD9-81ED-4DB2-BD59-A6C34878D82A}">
                        <a16:rowId xmlns:a16="http://schemas.microsoft.com/office/drawing/2014/main" val="897897460"/>
                      </a:ext>
                    </a:extLst>
                  </a:tr>
                  <a:tr h="370840">
                    <a:tc>
                      <a:txBody>
                        <a:bodyPr/>
                        <a:lstStyle/>
                        <a:p>
                          <a:r>
                            <a:rPr lang="de-DE" dirty="0" smtClean="0"/>
                            <a:t>UK</a:t>
                          </a:r>
                          <a:endParaRPr lang="de-DE" dirty="0"/>
                        </a:p>
                      </a:txBody>
                      <a:tcPr/>
                    </a:tc>
                    <a:tc>
                      <a:txBody>
                        <a:bodyPr/>
                        <a:lstStyle/>
                        <a:p>
                          <a:endParaRPr lang="de-DE"/>
                        </a:p>
                      </a:txBody>
                      <a:tcPr>
                        <a:blipFill>
                          <a:blip r:embed="rId6"/>
                          <a:stretch>
                            <a:fillRect l="-100000" t="-209836" r="-100265" b="-22951"/>
                          </a:stretch>
                        </a:blipFill>
                      </a:tcPr>
                    </a:tc>
                    <a:tc>
                      <a:txBody>
                        <a:bodyPr/>
                        <a:lstStyle/>
                        <a:p>
                          <a:endParaRPr lang="de-DE"/>
                        </a:p>
                      </a:txBody>
                      <a:tcPr>
                        <a:blipFill>
                          <a:blip r:embed="rId6"/>
                          <a:stretch>
                            <a:fillRect l="-200531" t="-209836" r="-531" b="-22951"/>
                          </a:stretch>
                        </a:blipFill>
                      </a:tcPr>
                    </a:tc>
                    <a:extLst>
                      <a:ext uri="{0D108BD9-81ED-4DB2-BD59-A6C34878D82A}">
                        <a16:rowId xmlns:a16="http://schemas.microsoft.com/office/drawing/2014/main" val="3078704704"/>
                      </a:ext>
                    </a:extLst>
                  </a:tr>
                </a:tbl>
              </a:graphicData>
            </a:graphic>
          </p:graphicFrame>
        </mc:Fallback>
      </mc:AlternateContent>
      <p:sp>
        <p:nvSpPr>
          <p:cNvPr id="3" name="Rechteck 2"/>
          <p:cNvSpPr/>
          <p:nvPr/>
        </p:nvSpPr>
        <p:spPr>
          <a:xfrm>
            <a:off x="1788780" y="3603860"/>
            <a:ext cx="2226700" cy="369332"/>
          </a:xfrm>
          <a:prstGeom prst="rect">
            <a:avLst/>
          </a:prstGeom>
        </p:spPr>
        <p:txBody>
          <a:bodyPr wrap="none">
            <a:spAutoFit/>
          </a:bodyPr>
          <a:lstStyle/>
          <a:p>
            <a:r>
              <a:rPr lang="en-US" dirty="0" err="1">
                <a:latin typeface="Times New Roman" panose="02020603050405020304" pitchFamily="18" charset="0"/>
                <a:cs typeface="Times New Roman" panose="02020603050405020304" pitchFamily="18" charset="0"/>
                <a:sym typeface="Wingdings" panose="05000000000000000000" pitchFamily="2" charset="2"/>
              </a:rPr>
              <a:t>Lohn</a:t>
            </a:r>
            <a:r>
              <a:rPr lang="en-US" dirty="0">
                <a:latin typeface="Times New Roman" panose="02020603050405020304" pitchFamily="18" charset="0"/>
                <a:cs typeface="Times New Roman" panose="02020603050405020304" pitchFamily="18" charset="0"/>
                <a:sym typeface="Wingdings" panose="05000000000000000000" pitchFamily="2" charset="2"/>
              </a:rPr>
              <a:t> </a:t>
            </a:r>
            <a:r>
              <a:rPr lang="en-US" dirty="0" err="1">
                <a:latin typeface="Times New Roman" panose="02020603050405020304" pitchFamily="18" charset="0"/>
                <a:cs typeface="Times New Roman" panose="02020603050405020304" pitchFamily="18" charset="0"/>
                <a:sym typeface="Wingdings" panose="05000000000000000000" pitchFamily="2" charset="2"/>
              </a:rPr>
              <a:t>im</a:t>
            </a:r>
            <a:r>
              <a:rPr lang="en-US" dirty="0">
                <a:latin typeface="Times New Roman" panose="02020603050405020304" pitchFamily="18" charset="0"/>
                <a:cs typeface="Times New Roman" panose="02020603050405020304" pitchFamily="18" charset="0"/>
                <a:sym typeface="Wingdings" panose="05000000000000000000" pitchFamily="2" charset="2"/>
              </a:rPr>
              <a:t> </a:t>
            </a:r>
            <a:r>
              <a:rPr lang="en-US" dirty="0" err="1">
                <a:latin typeface="Times New Roman" panose="02020603050405020304" pitchFamily="18" charset="0"/>
                <a:cs typeface="Times New Roman" panose="02020603050405020304" pitchFamily="18" charset="0"/>
                <a:sym typeface="Wingdings" panose="05000000000000000000" pitchFamily="2" charset="2"/>
              </a:rPr>
              <a:t>Sektor</a:t>
            </a:r>
            <a:r>
              <a:rPr lang="en-US" dirty="0">
                <a:latin typeface="Times New Roman" panose="02020603050405020304" pitchFamily="18" charset="0"/>
                <a:cs typeface="Times New Roman" panose="02020603050405020304" pitchFamily="18" charset="0"/>
                <a:sym typeface="Wingdings" panose="05000000000000000000" pitchFamily="2" charset="2"/>
              </a:rPr>
              <a:t> Wein </a:t>
            </a:r>
            <a:endParaRPr lang="de-DE" dirty="0"/>
          </a:p>
        </p:txBody>
      </p:sp>
      <p:sp>
        <p:nvSpPr>
          <p:cNvPr id="4" name="Rechteck 3"/>
          <p:cNvSpPr/>
          <p:nvPr/>
        </p:nvSpPr>
        <p:spPr>
          <a:xfrm>
            <a:off x="1760521" y="4157558"/>
            <a:ext cx="2723536" cy="369332"/>
          </a:xfrm>
          <a:prstGeom prst="rect">
            <a:avLst/>
          </a:prstGeom>
        </p:spPr>
        <p:txBody>
          <a:bodyPr wrap="square">
            <a:spAutoFit/>
          </a:bodyPr>
          <a:lstStyle/>
          <a:p>
            <a:r>
              <a:rPr lang="en-US" dirty="0" err="1">
                <a:latin typeface="Times New Roman" panose="02020603050405020304" pitchFamily="18" charset="0"/>
                <a:cs typeface="Times New Roman" panose="02020603050405020304" pitchFamily="18" charset="0"/>
                <a:sym typeface="Wingdings" panose="05000000000000000000" pitchFamily="2" charset="2"/>
              </a:rPr>
              <a:t>Lohn</a:t>
            </a:r>
            <a:r>
              <a:rPr lang="en-US" dirty="0">
                <a:latin typeface="Times New Roman" panose="02020603050405020304" pitchFamily="18" charset="0"/>
                <a:cs typeface="Times New Roman" panose="02020603050405020304" pitchFamily="18" charset="0"/>
                <a:sym typeface="Wingdings" panose="05000000000000000000" pitchFamily="2" charset="2"/>
              </a:rPr>
              <a:t> </a:t>
            </a:r>
            <a:r>
              <a:rPr lang="en-US" dirty="0" err="1">
                <a:latin typeface="Times New Roman" panose="02020603050405020304" pitchFamily="18" charset="0"/>
                <a:cs typeface="Times New Roman" panose="02020603050405020304" pitchFamily="18" charset="0"/>
                <a:sym typeface="Wingdings" panose="05000000000000000000" pitchFamily="2" charset="2"/>
              </a:rPr>
              <a:t>im</a:t>
            </a:r>
            <a:r>
              <a:rPr lang="en-US" dirty="0">
                <a:latin typeface="Times New Roman" panose="02020603050405020304" pitchFamily="18" charset="0"/>
                <a:cs typeface="Times New Roman" panose="02020603050405020304" pitchFamily="18" charset="0"/>
                <a:sym typeface="Wingdings" panose="05000000000000000000" pitchFamily="2" charset="2"/>
              </a:rPr>
              <a:t> </a:t>
            </a:r>
            <a:r>
              <a:rPr lang="en-US" dirty="0" err="1">
                <a:latin typeface="Times New Roman" panose="02020603050405020304" pitchFamily="18" charset="0"/>
                <a:cs typeface="Times New Roman" panose="02020603050405020304" pitchFamily="18" charset="0"/>
                <a:sym typeface="Wingdings" panose="05000000000000000000" pitchFamily="2" charset="2"/>
              </a:rPr>
              <a:t>Sektor</a:t>
            </a:r>
            <a:r>
              <a:rPr lang="en-US" dirty="0">
                <a:latin typeface="Times New Roman" panose="02020603050405020304" pitchFamily="18" charset="0"/>
                <a:cs typeface="Times New Roman" panose="02020603050405020304" pitchFamily="18" charset="0"/>
                <a:sym typeface="Wingdings" panose="05000000000000000000" pitchFamily="2" charset="2"/>
              </a:rPr>
              <a:t> </a:t>
            </a:r>
            <a:r>
              <a:rPr lang="en-US" dirty="0" err="1">
                <a:latin typeface="Times New Roman" panose="02020603050405020304" pitchFamily="18" charset="0"/>
                <a:cs typeface="Times New Roman" panose="02020603050405020304" pitchFamily="18" charset="0"/>
                <a:sym typeface="Wingdings" panose="05000000000000000000" pitchFamily="2" charset="2"/>
              </a:rPr>
              <a:t>Kleidung</a:t>
            </a:r>
            <a:endParaRPr lang="de-DE" dirty="0"/>
          </a:p>
        </p:txBody>
      </p:sp>
      <mc:AlternateContent xmlns:mc="http://schemas.openxmlformats.org/markup-compatibility/2006" xmlns:a14="http://schemas.microsoft.com/office/drawing/2010/main">
        <mc:Choice Requires="a14">
          <p:sp>
            <p:nvSpPr>
              <p:cNvPr id="5" name="Rechteck 4"/>
              <p:cNvSpPr/>
              <p:nvPr/>
            </p:nvSpPr>
            <p:spPr>
              <a:xfrm>
                <a:off x="4777499" y="3459114"/>
                <a:ext cx="1403269" cy="61330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de-DE" i="1">
                              <a:latin typeface="Cambria Math" panose="02040503050406030204" pitchFamily="18" charset="0"/>
                            </a:rPr>
                          </m:ctrlPr>
                        </m:sSubPr>
                        <m:e>
                          <m:r>
                            <a:rPr lang="de-DE" i="1">
                              <a:latin typeface="Cambria Math"/>
                            </a:rPr>
                            <m:t>𝑤</m:t>
                          </m:r>
                        </m:e>
                        <m:sub>
                          <m:r>
                            <a:rPr lang="de-DE" b="0" i="1" smtClean="0">
                              <a:latin typeface="Cambria Math" panose="02040503050406030204" pitchFamily="18" charset="0"/>
                            </a:rPr>
                            <m:t>𝑃𝑊</m:t>
                          </m:r>
                        </m:sub>
                      </m:sSub>
                      <m:r>
                        <a:rPr lang="de-DE" i="1">
                          <a:latin typeface="Cambria Math"/>
                        </a:rPr>
                        <m:t>=</m:t>
                      </m:r>
                      <m:f>
                        <m:fPr>
                          <m:ctrlPr>
                            <a:rPr lang="de-DE" i="1">
                              <a:latin typeface="Cambria Math" panose="02040503050406030204" pitchFamily="18" charset="0"/>
                            </a:rPr>
                          </m:ctrlPr>
                        </m:fPr>
                        <m:num>
                          <m:sSub>
                            <m:sSubPr>
                              <m:ctrlPr>
                                <a:rPr lang="de-DE" i="1">
                                  <a:latin typeface="Cambria Math" panose="02040503050406030204" pitchFamily="18" charset="0"/>
                                </a:rPr>
                              </m:ctrlPr>
                            </m:sSubPr>
                            <m:e>
                              <m:r>
                                <a:rPr lang="de-DE" i="1">
                                  <a:latin typeface="Cambria Math"/>
                                </a:rPr>
                                <m:t>𝑝</m:t>
                              </m:r>
                            </m:e>
                            <m:sub>
                              <m:r>
                                <a:rPr lang="de-DE" b="0" i="1" smtClean="0">
                                  <a:latin typeface="Cambria Math" panose="02040503050406030204" pitchFamily="18" charset="0"/>
                                </a:rPr>
                                <m:t>𝑃𝑊</m:t>
                              </m:r>
                            </m:sub>
                          </m:sSub>
                        </m:num>
                        <m:den>
                          <m:sSub>
                            <m:sSubPr>
                              <m:ctrlPr>
                                <a:rPr lang="de-DE" i="1">
                                  <a:latin typeface="Cambria Math" panose="02040503050406030204" pitchFamily="18" charset="0"/>
                                </a:rPr>
                              </m:ctrlPr>
                            </m:sSubPr>
                            <m:e>
                              <m:r>
                                <a:rPr lang="de-DE" i="1">
                                  <a:latin typeface="Cambria Math"/>
                                </a:rPr>
                                <m:t>𝑎</m:t>
                              </m:r>
                            </m:e>
                            <m:sub>
                              <m:r>
                                <a:rPr lang="de-DE" i="1">
                                  <a:latin typeface="Cambria Math" panose="02040503050406030204" pitchFamily="18" charset="0"/>
                                </a:rPr>
                                <m:t>𝑃𝑊</m:t>
                              </m:r>
                            </m:sub>
                          </m:sSub>
                        </m:den>
                      </m:f>
                    </m:oMath>
                  </m:oMathPara>
                </a14:m>
                <a:endParaRPr lang="de-DE" dirty="0"/>
              </a:p>
            </p:txBody>
          </p:sp>
        </mc:Choice>
        <mc:Fallback xmlns="">
          <p:sp>
            <p:nvSpPr>
              <p:cNvPr id="5" name="Rechteck 4"/>
              <p:cNvSpPr>
                <a:spLocks noRot="1" noChangeAspect="1" noMove="1" noResize="1" noEditPoints="1" noAdjustHandles="1" noChangeArrowheads="1" noChangeShapeType="1" noTextEdit="1"/>
              </p:cNvSpPr>
              <p:nvPr/>
            </p:nvSpPr>
            <p:spPr>
              <a:xfrm>
                <a:off x="4777499" y="3459114"/>
                <a:ext cx="1403269" cy="613309"/>
              </a:xfrm>
              <a:prstGeom prst="rect">
                <a:avLst/>
              </a:prstGeom>
              <a:blipFill>
                <a:blip r:embed="rId7"/>
                <a:stretch>
                  <a:fillRect/>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7" name="Rechteck 6"/>
              <p:cNvSpPr/>
              <p:nvPr/>
            </p:nvSpPr>
            <p:spPr>
              <a:xfrm>
                <a:off x="4327388" y="4092101"/>
                <a:ext cx="1853380" cy="612027"/>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de-DE" i="1">
                              <a:latin typeface="Cambria Math" panose="02040503050406030204" pitchFamily="18" charset="0"/>
                            </a:rPr>
                          </m:ctrlPr>
                        </m:sSubPr>
                        <m:e>
                          <m:r>
                            <a:rPr lang="de-DE" i="1">
                              <a:latin typeface="Cambria Math" panose="02040503050406030204" pitchFamily="18" charset="0"/>
                            </a:rPr>
                            <m:t>          </m:t>
                          </m:r>
                          <m:r>
                            <a:rPr lang="de-DE" i="1">
                              <a:latin typeface="Cambria Math"/>
                            </a:rPr>
                            <m:t>𝑤</m:t>
                          </m:r>
                        </m:e>
                        <m:sub>
                          <m:r>
                            <a:rPr lang="de-DE" b="0" i="1" smtClean="0">
                              <a:latin typeface="Cambria Math" panose="02040503050406030204" pitchFamily="18" charset="0"/>
                            </a:rPr>
                            <m:t>𝑃𝐾</m:t>
                          </m:r>
                        </m:sub>
                      </m:sSub>
                      <m:r>
                        <a:rPr lang="de-DE" b="0" i="1" smtClean="0">
                          <a:latin typeface="Cambria Math" panose="02040503050406030204" pitchFamily="18" charset="0"/>
                        </a:rPr>
                        <m:t> </m:t>
                      </m:r>
                      <m:r>
                        <a:rPr lang="de-DE" i="1">
                          <a:latin typeface="Cambria Math"/>
                        </a:rPr>
                        <m:t>=</m:t>
                      </m:r>
                      <m:f>
                        <m:fPr>
                          <m:ctrlPr>
                            <a:rPr lang="de-DE" i="1">
                              <a:latin typeface="Cambria Math" panose="02040503050406030204" pitchFamily="18" charset="0"/>
                            </a:rPr>
                          </m:ctrlPr>
                        </m:fPr>
                        <m:num>
                          <m:sSub>
                            <m:sSubPr>
                              <m:ctrlPr>
                                <a:rPr lang="de-DE" i="1">
                                  <a:latin typeface="Cambria Math" panose="02040503050406030204" pitchFamily="18" charset="0"/>
                                </a:rPr>
                              </m:ctrlPr>
                            </m:sSubPr>
                            <m:e>
                              <m:r>
                                <a:rPr lang="de-DE" i="1">
                                  <a:latin typeface="Cambria Math"/>
                                </a:rPr>
                                <m:t>𝑝</m:t>
                              </m:r>
                            </m:e>
                            <m:sub>
                              <m:r>
                                <a:rPr lang="de-DE" b="0" i="1" smtClean="0">
                                  <a:latin typeface="Cambria Math" panose="02040503050406030204" pitchFamily="18" charset="0"/>
                                </a:rPr>
                                <m:t>𝑃𝐾</m:t>
                              </m:r>
                            </m:sub>
                          </m:sSub>
                        </m:num>
                        <m:den>
                          <m:sSub>
                            <m:sSubPr>
                              <m:ctrlPr>
                                <a:rPr lang="de-DE" i="1">
                                  <a:latin typeface="Cambria Math" panose="02040503050406030204" pitchFamily="18" charset="0"/>
                                </a:rPr>
                              </m:ctrlPr>
                            </m:sSubPr>
                            <m:e>
                              <m:r>
                                <a:rPr lang="de-DE" i="1">
                                  <a:latin typeface="Cambria Math"/>
                                </a:rPr>
                                <m:t>𝑎</m:t>
                              </m:r>
                            </m:e>
                            <m:sub>
                              <m:r>
                                <a:rPr lang="de-DE" i="1">
                                  <a:latin typeface="Cambria Math" panose="02040503050406030204" pitchFamily="18" charset="0"/>
                                </a:rPr>
                                <m:t>𝑃𝐾</m:t>
                              </m:r>
                            </m:sub>
                          </m:sSub>
                        </m:den>
                      </m:f>
                    </m:oMath>
                  </m:oMathPara>
                </a14:m>
                <a:endParaRPr lang="de-DE" dirty="0"/>
              </a:p>
            </p:txBody>
          </p:sp>
        </mc:Choice>
        <mc:Fallback xmlns="">
          <p:sp>
            <p:nvSpPr>
              <p:cNvPr id="7" name="Rechteck 6"/>
              <p:cNvSpPr>
                <a:spLocks noRot="1" noChangeAspect="1" noMove="1" noResize="1" noEditPoints="1" noAdjustHandles="1" noChangeArrowheads="1" noChangeShapeType="1" noTextEdit="1"/>
              </p:cNvSpPr>
              <p:nvPr/>
            </p:nvSpPr>
            <p:spPr>
              <a:xfrm>
                <a:off x="4327388" y="4092101"/>
                <a:ext cx="1853380" cy="612027"/>
              </a:xfrm>
              <a:prstGeom prst="rect">
                <a:avLst/>
              </a:prstGeom>
              <a:blipFill>
                <a:blip r:embed="rId8"/>
                <a:stretch>
                  <a:fillRect/>
                </a:stretch>
              </a:blipFill>
            </p:spPr>
            <p:txBody>
              <a:bodyPr/>
              <a:lstStyle/>
              <a:p>
                <a:r>
                  <a:rPr lang="de-DE">
                    <a:noFill/>
                  </a:rPr>
                  <a:t> </a:t>
                </a:r>
              </a:p>
            </p:txBody>
          </p:sp>
        </mc:Fallback>
      </mc:AlternateContent>
      <p:sp>
        <p:nvSpPr>
          <p:cNvPr id="18" name="Rechteck 17">
            <a:extLst>
              <a:ext uri="{FF2B5EF4-FFF2-40B4-BE49-F238E27FC236}">
                <a16:creationId xmlns:a16="http://schemas.microsoft.com/office/drawing/2014/main" id="{0C402496-1D80-406C-90C8-69EA244F8280}"/>
              </a:ext>
            </a:extLst>
          </p:cNvPr>
          <p:cNvSpPr/>
          <p:nvPr/>
        </p:nvSpPr>
        <p:spPr>
          <a:xfrm>
            <a:off x="8689605" y="4233343"/>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070911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3" grpId="0"/>
      <p:bldP spid="15" grpId="0"/>
      <p:bldP spid="16" grpId="0"/>
      <p:bldP spid="17" grpId="0"/>
      <p:bldP spid="2" grpId="0"/>
      <p:bldP spid="3" grpId="0"/>
      <p:bldP spid="4" grpId="0"/>
      <p:bldP spid="5" grpId="0"/>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Inhaltsplatzhalter 2"/>
          <p:cNvSpPr>
            <a:spLocks noGrp="1"/>
          </p:cNvSpPr>
          <p:nvPr/>
        </p:nvSpPr>
        <p:spPr>
          <a:xfrm>
            <a:off x="3814413" y="1196772"/>
            <a:ext cx="5005123" cy="504056"/>
          </a:xfrm>
          <a:prstGeom prst="rect">
            <a:avLst/>
          </a:prstGeom>
        </p:spPr>
        <p:txBody>
          <a:bodyPr vert="horz" lIns="82944" tIns="41472" rIns="82944" bIns="41472"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540" b="1" i="1" dirty="0">
                <a:latin typeface="Times New Roman" panose="02020603050405020304" pitchFamily="18" charset="0"/>
                <a:cs typeface="Times New Roman" panose="02020603050405020304" pitchFamily="18" charset="0"/>
              </a:rPr>
              <a:t>Interpretation der </a:t>
            </a:r>
            <a:r>
              <a:rPr lang="en-US" sz="2540" b="1" i="1" dirty="0" err="1">
                <a:latin typeface="Times New Roman" panose="02020603050405020304" pitchFamily="18" charset="0"/>
                <a:cs typeface="Times New Roman" panose="02020603050405020304" pitchFamily="18" charset="0"/>
              </a:rPr>
              <a:t>relativen</a:t>
            </a:r>
            <a:r>
              <a:rPr lang="en-US" sz="2540" b="1" i="1" dirty="0">
                <a:latin typeface="Times New Roman" panose="02020603050405020304" pitchFamily="18" charset="0"/>
                <a:cs typeface="Times New Roman" panose="02020603050405020304" pitchFamily="18" charset="0"/>
              </a:rPr>
              <a:t> </a:t>
            </a:r>
            <a:r>
              <a:rPr lang="en-US" sz="2540" b="1" i="1" dirty="0" err="1">
                <a:latin typeface="Times New Roman" panose="02020603050405020304" pitchFamily="18" charset="0"/>
                <a:cs typeface="Times New Roman" panose="02020603050405020304" pitchFamily="18" charset="0"/>
              </a:rPr>
              <a:t>Preise</a:t>
            </a:r>
            <a:r>
              <a:rPr lang="en-US" sz="2540" b="1" i="1" dirty="0">
                <a:latin typeface="Times New Roman" panose="02020603050405020304" pitchFamily="18" charset="0"/>
                <a:cs typeface="Times New Roman" panose="02020603050405020304" pitchFamily="18" charset="0"/>
              </a:rPr>
              <a:t>:</a:t>
            </a:r>
          </a:p>
          <a:p>
            <a:pPr marL="0" indent="0">
              <a:buNone/>
            </a:pPr>
            <a:endParaRPr lang="en-US" sz="1633" dirty="0">
              <a:latin typeface="Times New Roman" panose="02020603050405020304" pitchFamily="18" charset="0"/>
              <a:cs typeface="Times New Roman" panose="02020603050405020304" pitchFamily="18" charset="0"/>
            </a:endParaRPr>
          </a:p>
        </p:txBody>
      </p:sp>
      <p:sp>
        <p:nvSpPr>
          <p:cNvPr id="7" name="TextBox 25"/>
          <p:cNvSpPr txBox="1"/>
          <p:nvPr/>
        </p:nvSpPr>
        <p:spPr>
          <a:xfrm>
            <a:off x="310387" y="4145312"/>
            <a:ext cx="9036496" cy="48320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540" b="1" dirty="0">
                <a:latin typeface="Times New Roman" panose="02020603050405020304" pitchFamily="18" charset="0"/>
                <a:cs typeface="Times New Roman" panose="02020603050405020304" pitchFamily="18" charset="0"/>
                <a:sym typeface="Wingdings" panose="05000000000000000000" pitchFamily="2" charset="2"/>
              </a:rPr>
              <a:t> Relative </a:t>
            </a:r>
            <a:r>
              <a:rPr lang="en-US" sz="2540" b="1" dirty="0" err="1">
                <a:latin typeface="Times New Roman" panose="02020603050405020304" pitchFamily="18" charset="0"/>
                <a:cs typeface="Times New Roman" panose="02020603050405020304" pitchFamily="18" charset="0"/>
                <a:sym typeface="Wingdings" panose="05000000000000000000" pitchFamily="2" charset="2"/>
              </a:rPr>
              <a:t>Preise</a:t>
            </a:r>
            <a:r>
              <a:rPr lang="en-US" sz="2540" b="1" dirty="0">
                <a:latin typeface="Times New Roman" panose="02020603050405020304" pitchFamily="18" charset="0"/>
                <a:cs typeface="Times New Roman" panose="02020603050405020304" pitchFamily="18" charset="0"/>
                <a:sym typeface="Wingdings" panose="05000000000000000000" pitchFamily="2" charset="2"/>
              </a:rPr>
              <a:t> = </a:t>
            </a:r>
            <a:r>
              <a:rPr lang="en-US" sz="2540" b="1" dirty="0" err="1">
                <a:latin typeface="Times New Roman" panose="02020603050405020304" pitchFamily="18" charset="0"/>
                <a:cs typeface="Times New Roman" panose="02020603050405020304" pitchFamily="18" charset="0"/>
                <a:sym typeface="Wingdings" panose="05000000000000000000" pitchFamily="2" charset="2"/>
              </a:rPr>
              <a:t>Austauschverhältnis</a:t>
            </a:r>
            <a:r>
              <a:rPr lang="en-US" sz="2540" b="1" dirty="0">
                <a:latin typeface="Times New Roman" panose="02020603050405020304" pitchFamily="18" charset="0"/>
                <a:cs typeface="Times New Roman" panose="02020603050405020304" pitchFamily="18" charset="0"/>
                <a:sym typeface="Wingdings" panose="05000000000000000000" pitchFamily="2" charset="2"/>
              </a:rPr>
              <a:t> der </a:t>
            </a:r>
            <a:r>
              <a:rPr lang="en-US" sz="2540" b="1" dirty="0" err="1">
                <a:latin typeface="Times New Roman" panose="02020603050405020304" pitchFamily="18" charset="0"/>
                <a:cs typeface="Times New Roman" panose="02020603050405020304" pitchFamily="18" charset="0"/>
                <a:sym typeface="Wingdings" panose="05000000000000000000" pitchFamily="2" charset="2"/>
              </a:rPr>
              <a:t>Güter</a:t>
            </a:r>
            <a:endParaRPr lang="en-US" sz="2540" dirty="0">
              <a:latin typeface="Times New Roman" panose="02020603050405020304" pitchFamily="18" charset="0"/>
              <a:cs typeface="Times New Roman" panose="02020603050405020304" pitchFamily="18" charset="0"/>
            </a:endParaRPr>
          </a:p>
        </p:txBody>
      </p:sp>
      <p:sp>
        <p:nvSpPr>
          <p:cNvPr id="9" name="Textfeld 8">
            <a:extLst>
              <a:ext uri="{FF2B5EF4-FFF2-40B4-BE49-F238E27FC236}">
                <a16:creationId xmlns:a16="http://schemas.microsoft.com/office/drawing/2014/main" id="{0E1B2743-FBFD-4AC1-866A-82B5EF5E2214}"/>
              </a:ext>
            </a:extLst>
          </p:cNvPr>
          <p:cNvSpPr txBox="1">
            <a:spLocks/>
          </p:cNvSpPr>
          <p:nvPr/>
        </p:nvSpPr>
        <p:spPr>
          <a:xfrm>
            <a:off x="1847528" y="25954"/>
            <a:ext cx="8208912" cy="720000"/>
          </a:xfrm>
          <a:prstGeom prst="rect">
            <a:avLst/>
          </a:prstGeom>
          <a:noFill/>
          <a:ln>
            <a:noFill/>
          </a:ln>
        </p:spPr>
        <p:txBody>
          <a:bodyPr wrap="square" rtlCol="0" anchor="ctr" anchorCtr="0">
            <a:noAutofit/>
          </a:bodyPr>
          <a:lstStyle/>
          <a:p>
            <a:pPr algn="ctr"/>
            <a:r>
              <a:rPr lang="de-DE" sz="3200" b="1" dirty="0" err="1">
                <a:latin typeface="Times New Roman" panose="02020603050405020304" pitchFamily="18" charset="0"/>
                <a:cs typeface="Times New Roman" panose="02020603050405020304" pitchFamily="18" charset="0"/>
              </a:rPr>
              <a:t>Ricardomodell</a:t>
            </a:r>
            <a:endParaRPr lang="de-DE" sz="3200" b="1"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5" name="TextBox 25"/>
              <p:cNvSpPr txBox="1"/>
              <p:nvPr/>
            </p:nvSpPr>
            <p:spPr>
              <a:xfrm>
                <a:off x="1847527" y="2043493"/>
                <a:ext cx="9454653" cy="65069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540" dirty="0">
                    <a:latin typeface="Times New Roman" panose="02020603050405020304" pitchFamily="18" charset="0"/>
                    <a:cs typeface="Times New Roman" panose="02020603050405020304" pitchFamily="18" charset="0"/>
                    <a:sym typeface="Wingdings" panose="05000000000000000000" pitchFamily="2" charset="2"/>
                  </a:rPr>
                  <a:t> 1 </a:t>
                </a:r>
                <a:r>
                  <a:rPr lang="de-DE" sz="2540" dirty="0">
                    <a:latin typeface="Times New Roman" panose="02020603050405020304" pitchFamily="18" charset="0"/>
                    <a:cs typeface="Times New Roman" panose="02020603050405020304" pitchFamily="18" charset="0"/>
                    <a:sym typeface="Wingdings" panose="05000000000000000000" pitchFamily="2" charset="2"/>
                  </a:rPr>
                  <a:t>L</a:t>
                </a:r>
                <a14:m>
                  <m:oMath xmlns:m="http://schemas.openxmlformats.org/officeDocument/2006/math">
                    <m:r>
                      <a:rPr lang="de-DE" sz="2540">
                        <a:latin typeface="Cambria Math" panose="02040503050406030204" pitchFamily="18" charset="0"/>
                        <a:sym typeface="Wingdings" panose="05000000000000000000" pitchFamily="2" charset="2"/>
                      </a:rPr>
                      <m:t>  </m:t>
                    </m:r>
                    <m:r>
                      <m:rPr>
                        <m:sty m:val="p"/>
                      </m:rPr>
                      <a:rPr lang="de-DE" sz="2540" i="1" smtClean="0">
                        <a:latin typeface="Cambria Math" panose="02040503050406030204" pitchFamily="18" charset="0"/>
                        <a:sym typeface="Wingdings" panose="05000000000000000000" pitchFamily="2" charset="2"/>
                      </a:rPr>
                      <m:t>Wein</m:t>
                    </m:r>
                    <m:r>
                      <a:rPr lang="de-DE" sz="2540">
                        <a:latin typeface="Cambria Math" panose="02040503050406030204" pitchFamily="18" charset="0"/>
                        <a:sym typeface="Wingdings" panose="05000000000000000000" pitchFamily="2" charset="2"/>
                      </a:rPr>
                      <m:t> </m:t>
                    </m:r>
                    <m:r>
                      <m:rPr>
                        <m:sty m:val="p"/>
                      </m:rPr>
                      <a:rPr lang="de-DE" sz="2540">
                        <a:latin typeface="Cambria Math" panose="02040503050406030204" pitchFamily="18" charset="0"/>
                        <a:sym typeface="Wingdings" panose="05000000000000000000" pitchFamily="2" charset="2"/>
                      </a:rPr>
                      <m:t>kann</m:t>
                    </m:r>
                    <m:r>
                      <a:rPr lang="de-DE" sz="2540">
                        <a:latin typeface="Cambria Math" panose="02040503050406030204" pitchFamily="18" charset="0"/>
                        <a:sym typeface="Wingdings" panose="05000000000000000000" pitchFamily="2" charset="2"/>
                      </a:rPr>
                      <m:t> </m:t>
                    </m:r>
                    <m:r>
                      <m:rPr>
                        <m:sty m:val="p"/>
                      </m:rPr>
                      <a:rPr lang="de-DE" sz="2540">
                        <a:latin typeface="Cambria Math" panose="02040503050406030204" pitchFamily="18" charset="0"/>
                        <a:sym typeface="Wingdings" panose="05000000000000000000" pitchFamily="2" charset="2"/>
                      </a:rPr>
                      <m:t>in</m:t>
                    </m:r>
                    <m:r>
                      <a:rPr lang="de-DE" sz="2540">
                        <a:latin typeface="Cambria Math" panose="02040503050406030204" pitchFamily="18" charset="0"/>
                        <a:sym typeface="Wingdings" panose="05000000000000000000" pitchFamily="2" charset="2"/>
                      </a:rPr>
                      <m:t> </m:t>
                    </m:r>
                    <m:r>
                      <m:rPr>
                        <m:sty m:val="p"/>
                      </m:rPr>
                      <a:rPr lang="de-DE" sz="2540" i="1" smtClean="0">
                        <a:latin typeface="Cambria Math" panose="02040503050406030204" pitchFamily="18" charset="0"/>
                        <a:sym typeface="Wingdings" panose="05000000000000000000" pitchFamily="2" charset="2"/>
                      </a:rPr>
                      <m:t>Portugal</m:t>
                    </m:r>
                    <m:r>
                      <a:rPr lang="de-DE" sz="2540">
                        <a:latin typeface="Cambria Math" panose="02040503050406030204" pitchFamily="18" charset="0"/>
                        <a:sym typeface="Wingdings" panose="05000000000000000000" pitchFamily="2" charset="2"/>
                      </a:rPr>
                      <m:t> </m:t>
                    </m:r>
                    <m:r>
                      <m:rPr>
                        <m:sty m:val="p"/>
                      </m:rPr>
                      <a:rPr lang="de-DE" sz="2540">
                        <a:latin typeface="Cambria Math" panose="02040503050406030204" pitchFamily="18" charset="0"/>
                        <a:sym typeface="Wingdings" panose="05000000000000000000" pitchFamily="2" charset="2"/>
                      </a:rPr>
                      <m:t>gegen</m:t>
                    </m:r>
                    <m:r>
                      <a:rPr lang="de-DE" sz="2540">
                        <a:latin typeface="Cambria Math" panose="02040503050406030204" pitchFamily="18" charset="0"/>
                        <a:sym typeface="Wingdings" panose="05000000000000000000" pitchFamily="2" charset="2"/>
                      </a:rPr>
                      <m:t> </m:t>
                    </m:r>
                    <m:f>
                      <m:fPr>
                        <m:ctrlPr>
                          <a:rPr lang="de-DE" sz="2540" i="1">
                            <a:latin typeface="Cambria Math" panose="02040503050406030204" pitchFamily="18" charset="0"/>
                            <a:sym typeface="Wingdings" panose="05000000000000000000" pitchFamily="2" charset="2"/>
                          </a:rPr>
                        </m:ctrlPr>
                      </m:fPr>
                      <m:num>
                        <m:r>
                          <a:rPr lang="de-DE" sz="2540" i="1">
                            <a:latin typeface="Cambria Math" panose="02040503050406030204" pitchFamily="18" charset="0"/>
                            <a:sym typeface="Wingdings" panose="05000000000000000000" pitchFamily="2" charset="2"/>
                          </a:rPr>
                          <m:t>5</m:t>
                        </m:r>
                      </m:num>
                      <m:den>
                        <m:r>
                          <a:rPr lang="de-DE" sz="2540" i="1">
                            <a:latin typeface="Cambria Math" panose="02040503050406030204" pitchFamily="18" charset="0"/>
                            <a:sym typeface="Wingdings" panose="05000000000000000000" pitchFamily="2" charset="2"/>
                          </a:rPr>
                          <m:t>1</m:t>
                        </m:r>
                      </m:den>
                    </m:f>
                  </m:oMath>
                </a14:m>
                <a:r>
                  <a:rPr lang="en-US" sz="2540" dirty="0">
                    <a:latin typeface="Times New Roman" panose="02020603050405020304" pitchFamily="18" charset="0"/>
                    <a:cs typeface="Times New Roman" panose="02020603050405020304" pitchFamily="18" charset="0"/>
                  </a:rPr>
                  <a:t> Kleider eingetauscht </a:t>
                </a:r>
                <a:r>
                  <a:rPr lang="en-US" sz="2540" dirty="0" err="1">
                    <a:latin typeface="Times New Roman" panose="02020603050405020304" pitchFamily="18" charset="0"/>
                    <a:cs typeface="Times New Roman" panose="02020603050405020304" pitchFamily="18" charset="0"/>
                  </a:rPr>
                  <a:t>werden</a:t>
                </a:r>
                <a:endParaRPr lang="en-US" sz="2540" b="1" dirty="0">
                  <a:latin typeface="Times New Roman" panose="02020603050405020304" pitchFamily="18" charset="0"/>
                  <a:cs typeface="Times New Roman" panose="02020603050405020304" pitchFamily="18" charset="0"/>
                  <a:sym typeface="Wingdings" panose="05000000000000000000" pitchFamily="2" charset="2"/>
                </a:endParaRPr>
              </a:p>
            </p:txBody>
          </p:sp>
        </mc:Choice>
        <mc:Fallback xmlns="">
          <p:sp>
            <p:nvSpPr>
              <p:cNvPr id="5" name="TextBox 25"/>
              <p:cNvSpPr txBox="1">
                <a:spLocks noRot="1" noChangeAspect="1" noMove="1" noResize="1" noEditPoints="1" noAdjustHandles="1" noChangeArrowheads="1" noChangeShapeType="1" noTextEdit="1"/>
              </p:cNvSpPr>
              <p:nvPr/>
            </p:nvSpPr>
            <p:spPr>
              <a:xfrm>
                <a:off x="1847527" y="2043493"/>
                <a:ext cx="9454653" cy="650691"/>
              </a:xfrm>
              <a:prstGeom prst="rect">
                <a:avLst/>
              </a:prstGeom>
              <a:blipFill>
                <a:blip r:embed="rId3"/>
                <a:stretch>
                  <a:fillRect b="-8411"/>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8" name="TextBox 25"/>
              <p:cNvSpPr txBox="1"/>
              <p:nvPr/>
            </p:nvSpPr>
            <p:spPr>
              <a:xfrm>
                <a:off x="1209144" y="2998347"/>
                <a:ext cx="10093036" cy="64511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540" dirty="0">
                    <a:latin typeface="Times New Roman" panose="02020603050405020304" pitchFamily="18" charset="0"/>
                    <a:cs typeface="Times New Roman" panose="02020603050405020304" pitchFamily="18" charset="0"/>
                    <a:sym typeface="Wingdings" panose="05000000000000000000" pitchFamily="2" charset="2"/>
                  </a:rPr>
                  <a:t> 1 </a:t>
                </a:r>
                <a:r>
                  <a:rPr lang="de-DE" sz="2540" dirty="0">
                    <a:latin typeface="Times New Roman" panose="02020603050405020304" pitchFamily="18" charset="0"/>
                    <a:cs typeface="Times New Roman" panose="02020603050405020304" pitchFamily="18" charset="0"/>
                    <a:sym typeface="Wingdings" panose="05000000000000000000" pitchFamily="2" charset="2"/>
                  </a:rPr>
                  <a:t>L</a:t>
                </a:r>
                <a14:m>
                  <m:oMath xmlns:m="http://schemas.openxmlformats.org/officeDocument/2006/math">
                    <m:r>
                      <a:rPr lang="de-DE" sz="2540">
                        <a:latin typeface="Cambria Math" panose="02040503050406030204" pitchFamily="18" charset="0"/>
                        <a:sym typeface="Wingdings" panose="05000000000000000000" pitchFamily="2" charset="2"/>
                      </a:rPr>
                      <m:t>  </m:t>
                    </m:r>
                    <m:r>
                      <m:rPr>
                        <m:sty m:val="p"/>
                      </m:rPr>
                      <a:rPr lang="de-DE" sz="2540" i="1" smtClean="0">
                        <a:latin typeface="Cambria Math" panose="02040503050406030204" pitchFamily="18" charset="0"/>
                        <a:sym typeface="Wingdings" panose="05000000000000000000" pitchFamily="2" charset="2"/>
                      </a:rPr>
                      <m:t>Wein</m:t>
                    </m:r>
                    <m:r>
                      <a:rPr lang="de-DE" sz="2540">
                        <a:latin typeface="Cambria Math" panose="02040503050406030204" pitchFamily="18" charset="0"/>
                        <a:sym typeface="Wingdings" panose="05000000000000000000" pitchFamily="2" charset="2"/>
                      </a:rPr>
                      <m:t> </m:t>
                    </m:r>
                    <m:r>
                      <m:rPr>
                        <m:sty m:val="p"/>
                      </m:rPr>
                      <a:rPr lang="de-DE" sz="2540">
                        <a:latin typeface="Cambria Math" panose="02040503050406030204" pitchFamily="18" charset="0"/>
                        <a:sym typeface="Wingdings" panose="05000000000000000000" pitchFamily="2" charset="2"/>
                      </a:rPr>
                      <m:t>kann</m:t>
                    </m:r>
                    <m:r>
                      <a:rPr lang="de-DE" sz="2540">
                        <a:latin typeface="Cambria Math" panose="02040503050406030204" pitchFamily="18" charset="0"/>
                        <a:sym typeface="Wingdings" panose="05000000000000000000" pitchFamily="2" charset="2"/>
                      </a:rPr>
                      <m:t> </m:t>
                    </m:r>
                    <m:r>
                      <m:rPr>
                        <m:sty m:val="p"/>
                      </m:rPr>
                      <a:rPr lang="de-DE" sz="2540">
                        <a:latin typeface="Cambria Math" panose="02040503050406030204" pitchFamily="18" charset="0"/>
                        <a:sym typeface="Wingdings" panose="05000000000000000000" pitchFamily="2" charset="2"/>
                      </a:rPr>
                      <m:t>in</m:t>
                    </m:r>
                    <m:r>
                      <a:rPr lang="de-DE" sz="2540">
                        <a:latin typeface="Cambria Math" panose="02040503050406030204" pitchFamily="18" charset="0"/>
                        <a:sym typeface="Wingdings" panose="05000000000000000000" pitchFamily="2" charset="2"/>
                      </a:rPr>
                      <m:t> </m:t>
                    </m:r>
                    <m:r>
                      <m:rPr>
                        <m:sty m:val="p"/>
                      </m:rPr>
                      <a:rPr lang="de-DE" sz="2540" b="0" i="1" smtClean="0">
                        <a:latin typeface="Cambria Math" panose="02040503050406030204" pitchFamily="18" charset="0"/>
                        <a:sym typeface="Wingdings" panose="05000000000000000000" pitchFamily="2" charset="2"/>
                      </a:rPr>
                      <m:t>UK</m:t>
                    </m:r>
                    <m:r>
                      <a:rPr lang="de-DE" sz="2540">
                        <a:latin typeface="Cambria Math" panose="02040503050406030204" pitchFamily="18" charset="0"/>
                        <a:sym typeface="Wingdings" panose="05000000000000000000" pitchFamily="2" charset="2"/>
                      </a:rPr>
                      <m:t> </m:t>
                    </m:r>
                    <m:r>
                      <m:rPr>
                        <m:sty m:val="p"/>
                      </m:rPr>
                      <a:rPr lang="de-DE" sz="2540">
                        <a:latin typeface="Cambria Math" panose="02040503050406030204" pitchFamily="18" charset="0"/>
                        <a:sym typeface="Wingdings" panose="05000000000000000000" pitchFamily="2" charset="2"/>
                      </a:rPr>
                      <m:t>gegen</m:t>
                    </m:r>
                    <m:r>
                      <a:rPr lang="de-DE" sz="2540">
                        <a:latin typeface="Cambria Math" panose="02040503050406030204" pitchFamily="18" charset="0"/>
                        <a:sym typeface="Wingdings" panose="05000000000000000000" pitchFamily="2" charset="2"/>
                      </a:rPr>
                      <m:t> </m:t>
                    </m:r>
                    <m:f>
                      <m:fPr>
                        <m:ctrlPr>
                          <a:rPr lang="de-DE" sz="2540" b="0" i="1" smtClean="0">
                            <a:latin typeface="Cambria Math" panose="02040503050406030204" pitchFamily="18" charset="0"/>
                            <a:sym typeface="Wingdings" panose="05000000000000000000" pitchFamily="2" charset="2"/>
                          </a:rPr>
                        </m:ctrlPr>
                      </m:fPr>
                      <m:num>
                        <m:r>
                          <a:rPr lang="de-DE" sz="2540" b="0" i="1" smtClean="0">
                            <a:latin typeface="Cambria Math" panose="02040503050406030204" pitchFamily="18" charset="0"/>
                            <a:sym typeface="Wingdings" panose="05000000000000000000" pitchFamily="2" charset="2"/>
                          </a:rPr>
                          <m:t>3</m:t>
                        </m:r>
                      </m:num>
                      <m:den>
                        <m:r>
                          <a:rPr lang="de-DE" sz="2540" b="0" i="1" smtClean="0">
                            <a:latin typeface="Cambria Math" panose="02040503050406030204" pitchFamily="18" charset="0"/>
                            <a:sym typeface="Wingdings" panose="05000000000000000000" pitchFamily="2" charset="2"/>
                          </a:rPr>
                          <m:t>2</m:t>
                        </m:r>
                      </m:den>
                    </m:f>
                  </m:oMath>
                </a14:m>
                <a:r>
                  <a:rPr lang="en-US" sz="2540" dirty="0">
                    <a:latin typeface="Times New Roman" panose="02020603050405020304" pitchFamily="18" charset="0"/>
                    <a:cs typeface="Times New Roman" panose="02020603050405020304" pitchFamily="18" charset="0"/>
                  </a:rPr>
                  <a:t> Kleider eingetauscht </a:t>
                </a:r>
                <a:r>
                  <a:rPr lang="en-US" sz="2540" dirty="0" err="1">
                    <a:latin typeface="Times New Roman" panose="02020603050405020304" pitchFamily="18" charset="0"/>
                    <a:cs typeface="Times New Roman" panose="02020603050405020304" pitchFamily="18" charset="0"/>
                  </a:rPr>
                  <a:t>werden</a:t>
                </a:r>
                <a:endParaRPr lang="en-US" sz="2540" b="1" dirty="0">
                  <a:latin typeface="Times New Roman" panose="02020603050405020304" pitchFamily="18" charset="0"/>
                  <a:cs typeface="Times New Roman" panose="02020603050405020304" pitchFamily="18" charset="0"/>
                  <a:sym typeface="Wingdings" panose="05000000000000000000" pitchFamily="2" charset="2"/>
                </a:endParaRPr>
              </a:p>
            </p:txBody>
          </p:sp>
        </mc:Choice>
        <mc:Fallback xmlns="">
          <p:sp>
            <p:nvSpPr>
              <p:cNvPr id="8" name="TextBox 25"/>
              <p:cNvSpPr txBox="1">
                <a:spLocks noRot="1" noChangeAspect="1" noMove="1" noResize="1" noEditPoints="1" noAdjustHandles="1" noChangeArrowheads="1" noChangeShapeType="1" noTextEdit="1"/>
              </p:cNvSpPr>
              <p:nvPr/>
            </p:nvSpPr>
            <p:spPr>
              <a:xfrm>
                <a:off x="1209144" y="2998347"/>
                <a:ext cx="10093036" cy="645113"/>
              </a:xfrm>
              <a:prstGeom prst="rect">
                <a:avLst/>
              </a:prstGeom>
              <a:blipFill>
                <a:blip r:embed="rId4"/>
                <a:stretch>
                  <a:fillRect b="-8491"/>
                </a:stretch>
              </a:blipFill>
            </p:spPr>
            <p:txBody>
              <a:bodyPr/>
              <a:lstStyle/>
              <a:p>
                <a:r>
                  <a:rPr lang="de-DE">
                    <a:noFill/>
                  </a:rPr>
                  <a:t> </a:t>
                </a:r>
              </a:p>
            </p:txBody>
          </p:sp>
        </mc:Fallback>
      </mc:AlternateContent>
      <p:sp>
        <p:nvSpPr>
          <p:cNvPr id="11" name="Rechteck 10">
            <a:extLst>
              <a:ext uri="{FF2B5EF4-FFF2-40B4-BE49-F238E27FC236}">
                <a16:creationId xmlns:a16="http://schemas.microsoft.com/office/drawing/2014/main" id="{1A32590A-CBD3-4190-AF01-26509D91FA78}"/>
              </a:ext>
            </a:extLst>
          </p:cNvPr>
          <p:cNvSpPr/>
          <p:nvPr/>
        </p:nvSpPr>
        <p:spPr>
          <a:xfrm>
            <a:off x="8689605" y="4233343"/>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069631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5" grpId="0"/>
      <p:bldP spid="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Arrow Connector 7"/>
          <p:cNvCxnSpPr/>
          <p:nvPr/>
        </p:nvCxnSpPr>
        <p:spPr>
          <a:xfrm flipV="1">
            <a:off x="2861652" y="2510536"/>
            <a:ext cx="0" cy="3396510"/>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 name="TextBox 17"/>
              <p:cNvSpPr txBox="1"/>
              <p:nvPr/>
            </p:nvSpPr>
            <p:spPr>
              <a:xfrm>
                <a:off x="935823" y="2786202"/>
                <a:ext cx="2024840" cy="61632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f>
                        <m:fPr>
                          <m:ctrlPr>
                            <a:rPr lang="de-DE" sz="1814" i="1">
                              <a:latin typeface="Cambria Math" panose="02040503050406030204" pitchFamily="18" charset="0"/>
                            </a:rPr>
                          </m:ctrlPr>
                        </m:fPr>
                        <m:num>
                          <m:sSub>
                            <m:sSubPr>
                              <m:ctrlPr>
                                <a:rPr lang="de-DE" sz="1814" i="1">
                                  <a:latin typeface="Cambria Math" panose="02040503050406030204" pitchFamily="18" charset="0"/>
                                </a:rPr>
                              </m:ctrlPr>
                            </m:sSubPr>
                            <m:e>
                              <m:r>
                                <a:rPr lang="de-DE" sz="1814" i="1">
                                  <a:latin typeface="Cambria Math"/>
                                </a:rPr>
                                <m:t>𝑎</m:t>
                              </m:r>
                            </m:e>
                            <m:sub>
                              <m:r>
                                <a:rPr lang="de-DE" sz="1814" b="0" i="1" smtClean="0">
                                  <a:latin typeface="Cambria Math" panose="02040503050406030204" pitchFamily="18" charset="0"/>
                                </a:rPr>
                                <m:t>𝑃𝑊</m:t>
                              </m:r>
                            </m:sub>
                          </m:sSub>
                        </m:num>
                        <m:den>
                          <m:sSub>
                            <m:sSubPr>
                              <m:ctrlPr>
                                <a:rPr lang="de-DE" sz="1814" i="1">
                                  <a:latin typeface="Cambria Math" panose="02040503050406030204" pitchFamily="18" charset="0"/>
                                </a:rPr>
                              </m:ctrlPr>
                            </m:sSubPr>
                            <m:e>
                              <m:r>
                                <a:rPr lang="de-DE" sz="1814" i="1">
                                  <a:latin typeface="Cambria Math"/>
                                </a:rPr>
                                <m:t>𝑎</m:t>
                              </m:r>
                            </m:e>
                            <m:sub>
                              <m:r>
                                <a:rPr lang="de-DE" sz="1814" b="0" i="1" smtClean="0">
                                  <a:latin typeface="Cambria Math" panose="02040503050406030204" pitchFamily="18" charset="0"/>
                                </a:rPr>
                                <m:t>𝑃𝐾</m:t>
                              </m:r>
                            </m:sub>
                          </m:sSub>
                        </m:den>
                      </m:f>
                    </m:oMath>
                  </m:oMathPara>
                </a14:m>
                <a:endParaRPr lang="en-US" sz="1814" dirty="0">
                  <a:latin typeface="Times New Roman" panose="02020603050405020304" pitchFamily="18" charset="0"/>
                  <a:cs typeface="Times New Roman" panose="02020603050405020304" pitchFamily="18" charset="0"/>
                </a:endParaRPr>
              </a:p>
            </p:txBody>
          </p:sp>
        </mc:Choice>
        <mc:Fallback xmlns="">
          <p:sp>
            <p:nvSpPr>
              <p:cNvPr id="8" name="TextBox 17"/>
              <p:cNvSpPr txBox="1">
                <a:spLocks noRot="1" noChangeAspect="1" noMove="1" noResize="1" noEditPoints="1" noAdjustHandles="1" noChangeArrowheads="1" noChangeShapeType="1" noTextEdit="1"/>
              </p:cNvSpPr>
              <p:nvPr/>
            </p:nvSpPr>
            <p:spPr>
              <a:xfrm>
                <a:off x="935823" y="2786202"/>
                <a:ext cx="2024840" cy="616323"/>
              </a:xfrm>
              <a:prstGeom prst="rect">
                <a:avLst/>
              </a:prstGeom>
              <a:blipFill>
                <a:blip r:embed="rId3"/>
                <a:stretch>
                  <a:fillRect/>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9" name="TextBox 18"/>
              <p:cNvSpPr txBox="1"/>
              <p:nvPr/>
            </p:nvSpPr>
            <p:spPr>
              <a:xfrm>
                <a:off x="1589609" y="4907080"/>
                <a:ext cx="675377" cy="616323"/>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f>
                        <m:fPr>
                          <m:ctrlPr>
                            <a:rPr lang="de-DE" sz="1814" i="1">
                              <a:latin typeface="Cambria Math" panose="02040503050406030204" pitchFamily="18" charset="0"/>
                            </a:rPr>
                          </m:ctrlPr>
                        </m:fPr>
                        <m:num>
                          <m:sSub>
                            <m:sSubPr>
                              <m:ctrlPr>
                                <a:rPr lang="de-DE" sz="1814" i="1">
                                  <a:latin typeface="Cambria Math" panose="02040503050406030204" pitchFamily="18" charset="0"/>
                                </a:rPr>
                              </m:ctrlPr>
                            </m:sSubPr>
                            <m:e>
                              <m:r>
                                <a:rPr lang="de-DE" sz="1814" i="1">
                                  <a:latin typeface="Cambria Math"/>
                                </a:rPr>
                                <m:t>𝑎</m:t>
                              </m:r>
                            </m:e>
                            <m:sub>
                              <m:r>
                                <a:rPr lang="de-DE" sz="1814" b="0" i="1" smtClean="0">
                                  <a:latin typeface="Cambria Math" panose="02040503050406030204" pitchFamily="18" charset="0"/>
                                </a:rPr>
                                <m:t>𝑈𝑊</m:t>
                              </m:r>
                            </m:sub>
                          </m:sSub>
                        </m:num>
                        <m:den>
                          <m:sSub>
                            <m:sSubPr>
                              <m:ctrlPr>
                                <a:rPr lang="de-DE" sz="1814" i="1">
                                  <a:latin typeface="Cambria Math" panose="02040503050406030204" pitchFamily="18" charset="0"/>
                                </a:rPr>
                              </m:ctrlPr>
                            </m:sSubPr>
                            <m:e>
                              <m:r>
                                <a:rPr lang="de-DE" sz="1814" i="1">
                                  <a:latin typeface="Cambria Math"/>
                                </a:rPr>
                                <m:t>𝑎</m:t>
                              </m:r>
                            </m:e>
                            <m:sub>
                              <m:r>
                                <a:rPr lang="de-DE" sz="1814" b="0" i="1" smtClean="0">
                                  <a:latin typeface="Cambria Math" panose="02040503050406030204" pitchFamily="18" charset="0"/>
                                </a:rPr>
                                <m:t>𝑈𝐾</m:t>
                              </m:r>
                            </m:sub>
                          </m:sSub>
                        </m:den>
                      </m:f>
                    </m:oMath>
                  </m:oMathPara>
                </a14:m>
                <a:endParaRPr lang="en-US" sz="1814" dirty="0">
                  <a:latin typeface="Times New Roman" panose="02020603050405020304" pitchFamily="18" charset="0"/>
                  <a:cs typeface="Times New Roman" panose="02020603050405020304" pitchFamily="18" charset="0"/>
                </a:endParaRPr>
              </a:p>
            </p:txBody>
          </p:sp>
        </mc:Choice>
        <mc:Fallback xmlns="">
          <p:sp>
            <p:nvSpPr>
              <p:cNvPr id="9" name="TextBox 18"/>
              <p:cNvSpPr txBox="1">
                <a:spLocks noRot="1" noChangeAspect="1" noMove="1" noResize="1" noEditPoints="1" noAdjustHandles="1" noChangeArrowheads="1" noChangeShapeType="1" noTextEdit="1"/>
              </p:cNvSpPr>
              <p:nvPr/>
            </p:nvSpPr>
            <p:spPr>
              <a:xfrm>
                <a:off x="1589609" y="4907080"/>
                <a:ext cx="675377" cy="616323"/>
              </a:xfrm>
              <a:prstGeom prst="rect">
                <a:avLst/>
              </a:prstGeom>
              <a:blipFill>
                <a:blip r:embed="rId4"/>
                <a:stretch>
                  <a:fillRect/>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10" name="TextBox 12"/>
              <p:cNvSpPr txBox="1"/>
              <p:nvPr/>
            </p:nvSpPr>
            <p:spPr>
              <a:xfrm>
                <a:off x="2535064" y="5013199"/>
                <a:ext cx="338554" cy="510204"/>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f>
                        <m:fPr>
                          <m:ctrlPr>
                            <a:rPr lang="de-DE" sz="1451" i="1">
                              <a:latin typeface="Cambria Math" panose="02040503050406030204" pitchFamily="18" charset="0"/>
                            </a:rPr>
                          </m:ctrlPr>
                        </m:fPr>
                        <m:num>
                          <m:r>
                            <a:rPr lang="de-DE" sz="1451" i="1">
                              <a:latin typeface="Cambria Math"/>
                            </a:rPr>
                            <m:t>3</m:t>
                          </m:r>
                        </m:num>
                        <m:den>
                          <m:r>
                            <a:rPr lang="de-DE" sz="1451" i="1">
                              <a:latin typeface="Cambria Math"/>
                            </a:rPr>
                            <m:t>2</m:t>
                          </m:r>
                        </m:den>
                      </m:f>
                    </m:oMath>
                  </m:oMathPara>
                </a14:m>
                <a:endParaRPr lang="en-US" sz="1451" dirty="0">
                  <a:latin typeface="Times New Roman" panose="02020603050405020304" pitchFamily="18" charset="0"/>
                  <a:cs typeface="Times New Roman" panose="02020603050405020304" pitchFamily="18" charset="0"/>
                </a:endParaRPr>
              </a:p>
            </p:txBody>
          </p:sp>
        </mc:Choice>
        <mc:Fallback xmlns="">
          <p:sp>
            <p:nvSpPr>
              <p:cNvPr id="10" name="TextBox 12"/>
              <p:cNvSpPr txBox="1">
                <a:spLocks noRot="1" noChangeAspect="1" noMove="1" noResize="1" noEditPoints="1" noAdjustHandles="1" noChangeArrowheads="1" noChangeShapeType="1" noTextEdit="1"/>
              </p:cNvSpPr>
              <p:nvPr/>
            </p:nvSpPr>
            <p:spPr>
              <a:xfrm>
                <a:off x="2535064" y="5013199"/>
                <a:ext cx="338554" cy="510204"/>
              </a:xfrm>
              <a:prstGeom prst="rect">
                <a:avLst/>
              </a:prstGeom>
              <a:blipFill>
                <a:blip r:embed="rId5"/>
                <a:stretch>
                  <a:fillRect b="-2381"/>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11" name="TextBox 19"/>
              <p:cNvSpPr txBox="1"/>
              <p:nvPr/>
            </p:nvSpPr>
            <p:spPr>
              <a:xfrm>
                <a:off x="2483420" y="3052567"/>
                <a:ext cx="338554" cy="3155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r>
                        <a:rPr lang="de-DE" sz="1451" i="1">
                          <a:latin typeface="Cambria Math"/>
                        </a:rPr>
                        <m:t>5</m:t>
                      </m:r>
                    </m:oMath>
                  </m:oMathPara>
                </a14:m>
                <a:endParaRPr lang="en-US" sz="1451" dirty="0">
                  <a:latin typeface="Times New Roman" panose="02020603050405020304" pitchFamily="18" charset="0"/>
                  <a:cs typeface="Times New Roman" panose="02020603050405020304" pitchFamily="18" charset="0"/>
                </a:endParaRPr>
              </a:p>
            </p:txBody>
          </p:sp>
        </mc:Choice>
        <mc:Fallback xmlns="">
          <p:sp>
            <p:nvSpPr>
              <p:cNvPr id="11" name="TextBox 19"/>
              <p:cNvSpPr txBox="1">
                <a:spLocks noRot="1" noChangeAspect="1" noMove="1" noResize="1" noEditPoints="1" noAdjustHandles="1" noChangeArrowheads="1" noChangeShapeType="1" noTextEdit="1"/>
              </p:cNvSpPr>
              <p:nvPr/>
            </p:nvSpPr>
            <p:spPr>
              <a:xfrm>
                <a:off x="2483420" y="3052567"/>
                <a:ext cx="338554" cy="315599"/>
              </a:xfrm>
              <a:prstGeom prst="rect">
                <a:avLst/>
              </a:prstGeom>
              <a:blipFill>
                <a:blip r:embed="rId6"/>
                <a:stretch>
                  <a:fillRect/>
                </a:stretch>
              </a:blipFill>
            </p:spPr>
            <p:txBody>
              <a:bodyPr/>
              <a:lstStyle/>
              <a:p>
                <a:r>
                  <a:rPr lang="de-DE">
                    <a:noFill/>
                  </a:rPr>
                  <a:t> </a:t>
                </a:r>
              </a:p>
            </p:txBody>
          </p:sp>
        </mc:Fallback>
      </mc:AlternateContent>
      <p:sp>
        <p:nvSpPr>
          <p:cNvPr id="12" name="TextBox 20"/>
          <p:cNvSpPr txBox="1"/>
          <p:nvPr/>
        </p:nvSpPr>
        <p:spPr>
          <a:xfrm>
            <a:off x="2534312" y="4032330"/>
            <a:ext cx="277640" cy="3155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51" dirty="0">
                <a:latin typeface="Times New Roman" panose="02020603050405020304" pitchFamily="18" charset="0"/>
                <a:cs typeface="Times New Roman" panose="02020603050405020304" pitchFamily="18" charset="0"/>
              </a:rPr>
              <a:t>3</a:t>
            </a:r>
          </a:p>
        </p:txBody>
      </p:sp>
      <p:sp>
        <p:nvSpPr>
          <p:cNvPr id="13" name="TextBox 21"/>
          <p:cNvSpPr txBox="1"/>
          <p:nvPr/>
        </p:nvSpPr>
        <p:spPr>
          <a:xfrm>
            <a:off x="200848" y="4000029"/>
            <a:ext cx="2284856" cy="34362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33" err="1">
                <a:latin typeface="Times New Roman" panose="02020603050405020304" pitchFamily="18" charset="0"/>
                <a:cs typeface="Times New Roman" panose="02020603050405020304" pitchFamily="18" charset="0"/>
              </a:rPr>
              <a:t>Relativer</a:t>
            </a:r>
            <a:r>
              <a:rPr lang="en-US" sz="1633">
                <a:latin typeface="Times New Roman" panose="02020603050405020304" pitchFamily="18" charset="0"/>
                <a:cs typeface="Times New Roman" panose="02020603050405020304" pitchFamily="18" charset="0"/>
              </a:rPr>
              <a:t> Weltmarktpreis</a:t>
            </a:r>
            <a:endParaRPr lang="en-US" sz="1814"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4" name="TextBox 14"/>
              <p:cNvSpPr txBox="1"/>
              <p:nvPr/>
            </p:nvSpPr>
            <p:spPr>
              <a:xfrm>
                <a:off x="3514827" y="4404745"/>
                <a:ext cx="3289096" cy="95058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33" dirty="0" err="1">
                    <a:latin typeface="Times New Roman" panose="02020603050405020304" pitchFamily="18" charset="0"/>
                    <a:cs typeface="Times New Roman" panose="02020603050405020304" pitchFamily="18" charset="0"/>
                  </a:rPr>
                  <a:t>Britische</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Arbeiterin</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gewinnt</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Sie</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kann</a:t>
                </a:r>
                <a:r>
                  <a:rPr lang="en-US" sz="1633" dirty="0">
                    <a:latin typeface="Times New Roman" panose="02020603050405020304" pitchFamily="18" charset="0"/>
                    <a:cs typeface="Times New Roman" panose="02020603050405020304" pitchFamily="18" charset="0"/>
                  </a:rPr>
                  <a:t> Wein </a:t>
                </a:r>
                <a:r>
                  <a:rPr lang="en-US" sz="1633" dirty="0" err="1">
                    <a:latin typeface="Times New Roman" panose="02020603050405020304" pitchFamily="18" charset="0"/>
                    <a:cs typeface="Times New Roman" panose="02020603050405020304" pitchFamily="18" charset="0"/>
                  </a:rPr>
                  <a:t>für</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einen</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relativen</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Preis</a:t>
                </a:r>
                <a:r>
                  <a:rPr lang="en-US" sz="1633" dirty="0">
                    <a:latin typeface="Times New Roman" panose="02020603050405020304" pitchFamily="18" charset="0"/>
                    <a:cs typeface="Times New Roman" panose="02020603050405020304" pitchFamily="18" charset="0"/>
                  </a:rPr>
                  <a:t> von 3 </a:t>
                </a:r>
                <a:r>
                  <a:rPr lang="en-US" sz="1633" dirty="0" err="1">
                    <a:latin typeface="Times New Roman" panose="02020603050405020304" pitchFamily="18" charset="0"/>
                    <a:cs typeface="Times New Roman" panose="02020603050405020304" pitchFamily="18" charset="0"/>
                  </a:rPr>
                  <a:t>verkaufen</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anstatt</a:t>
                </a:r>
                <a:r>
                  <a:rPr lang="en-US" sz="1633" dirty="0">
                    <a:latin typeface="Times New Roman" panose="02020603050405020304" pitchFamily="18" charset="0"/>
                    <a:cs typeface="Times New Roman" panose="02020603050405020304" pitchFamily="18" charset="0"/>
                  </a:rPr>
                  <a:t> von </a:t>
                </a:r>
                <a14:m>
                  <m:oMath xmlns:m="http://schemas.openxmlformats.org/officeDocument/2006/math">
                    <m:f>
                      <m:fPr>
                        <m:ctrlPr>
                          <a:rPr lang="de-DE" sz="1633" i="1">
                            <a:latin typeface="Cambria Math" panose="02040503050406030204" pitchFamily="18" charset="0"/>
                          </a:rPr>
                        </m:ctrlPr>
                      </m:fPr>
                      <m:num>
                        <m:r>
                          <a:rPr lang="de-DE" sz="1633" i="1">
                            <a:latin typeface="Cambria Math"/>
                          </a:rPr>
                          <m:t>3</m:t>
                        </m:r>
                      </m:num>
                      <m:den>
                        <m:r>
                          <a:rPr lang="de-DE" sz="1633" i="1">
                            <a:latin typeface="Cambria Math"/>
                          </a:rPr>
                          <m:t>2</m:t>
                        </m:r>
                      </m:den>
                    </m:f>
                  </m:oMath>
                </a14:m>
                <a:endParaRPr lang="en-US" sz="1633" dirty="0">
                  <a:latin typeface="Times New Roman" panose="02020603050405020304" pitchFamily="18" charset="0"/>
                  <a:cs typeface="Times New Roman" panose="02020603050405020304" pitchFamily="18" charset="0"/>
                </a:endParaRPr>
              </a:p>
            </p:txBody>
          </p:sp>
        </mc:Choice>
        <mc:Fallback xmlns="">
          <p:sp>
            <p:nvSpPr>
              <p:cNvPr id="14" name="TextBox 14"/>
              <p:cNvSpPr txBox="1">
                <a:spLocks noRot="1" noChangeAspect="1" noMove="1" noResize="1" noEditPoints="1" noAdjustHandles="1" noChangeArrowheads="1" noChangeShapeType="1" noTextEdit="1"/>
              </p:cNvSpPr>
              <p:nvPr/>
            </p:nvSpPr>
            <p:spPr>
              <a:xfrm>
                <a:off x="3514827" y="4404745"/>
                <a:ext cx="3289096" cy="950581"/>
              </a:xfrm>
              <a:prstGeom prst="rect">
                <a:avLst/>
              </a:prstGeom>
              <a:blipFill>
                <a:blip r:embed="rId7"/>
                <a:stretch>
                  <a:fillRect l="-1113" t="-2581" b="-1935"/>
                </a:stretch>
              </a:blipFill>
            </p:spPr>
            <p:txBody>
              <a:bodyPr/>
              <a:lstStyle/>
              <a:p>
                <a:r>
                  <a:rPr lang="de-DE">
                    <a:noFill/>
                  </a:rPr>
                  <a:t> </a:t>
                </a:r>
              </a:p>
            </p:txBody>
          </p:sp>
        </mc:Fallback>
      </mc:AlternateContent>
      <p:cxnSp>
        <p:nvCxnSpPr>
          <p:cNvPr id="15" name="Straight Connector 27"/>
          <p:cNvCxnSpPr/>
          <p:nvPr/>
        </p:nvCxnSpPr>
        <p:spPr>
          <a:xfrm flipH="1">
            <a:off x="2778708" y="5253871"/>
            <a:ext cx="8294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28"/>
          <p:cNvCxnSpPr/>
          <p:nvPr/>
        </p:nvCxnSpPr>
        <p:spPr>
          <a:xfrm flipH="1">
            <a:off x="2778708" y="4208791"/>
            <a:ext cx="8294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29"/>
          <p:cNvCxnSpPr/>
          <p:nvPr/>
        </p:nvCxnSpPr>
        <p:spPr>
          <a:xfrm flipH="1">
            <a:off x="2778708" y="3229029"/>
            <a:ext cx="8294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39"/>
          <p:cNvSpPr txBox="1"/>
          <p:nvPr/>
        </p:nvSpPr>
        <p:spPr>
          <a:xfrm>
            <a:off x="3646358" y="3206115"/>
            <a:ext cx="3411053" cy="84619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33" dirty="0" err="1">
                <a:latin typeface="Times New Roman" panose="02020603050405020304" pitchFamily="18" charset="0"/>
                <a:cs typeface="Times New Roman" panose="02020603050405020304" pitchFamily="18" charset="0"/>
              </a:rPr>
              <a:t>Portugiesischer</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Konsument</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gewinnt</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Er</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kann</a:t>
            </a:r>
            <a:r>
              <a:rPr lang="en-US" sz="1633" dirty="0">
                <a:latin typeface="Times New Roman" panose="02020603050405020304" pitchFamily="18" charset="0"/>
                <a:cs typeface="Times New Roman" panose="02020603050405020304" pitchFamily="18" charset="0"/>
              </a:rPr>
              <a:t> Wein </a:t>
            </a:r>
            <a:r>
              <a:rPr lang="en-US" sz="1633" dirty="0" err="1">
                <a:latin typeface="Times New Roman" panose="02020603050405020304" pitchFamily="18" charset="0"/>
                <a:cs typeface="Times New Roman" panose="02020603050405020304" pitchFamily="18" charset="0"/>
              </a:rPr>
              <a:t>für</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einen</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relativen</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Preis</a:t>
            </a:r>
            <a:r>
              <a:rPr lang="en-US" sz="1633" dirty="0">
                <a:latin typeface="Times New Roman" panose="02020603050405020304" pitchFamily="18" charset="0"/>
                <a:cs typeface="Times New Roman" panose="02020603050405020304" pitchFamily="18" charset="0"/>
              </a:rPr>
              <a:t> von 3 </a:t>
            </a:r>
            <a:r>
              <a:rPr lang="en-US" sz="1633" dirty="0" err="1">
                <a:latin typeface="Times New Roman" panose="02020603050405020304" pitchFamily="18" charset="0"/>
                <a:cs typeface="Times New Roman" panose="02020603050405020304" pitchFamily="18" charset="0"/>
              </a:rPr>
              <a:t>anstatt</a:t>
            </a:r>
            <a:r>
              <a:rPr lang="en-US" sz="1633" dirty="0">
                <a:latin typeface="Times New Roman" panose="02020603050405020304" pitchFamily="18" charset="0"/>
                <a:cs typeface="Times New Roman" panose="02020603050405020304" pitchFamily="18" charset="0"/>
              </a:rPr>
              <a:t> von 5 </a:t>
            </a:r>
            <a:r>
              <a:rPr lang="en-US" sz="1633" dirty="0" err="1">
                <a:latin typeface="Times New Roman" panose="02020603050405020304" pitchFamily="18" charset="0"/>
                <a:cs typeface="Times New Roman" panose="02020603050405020304" pitchFamily="18" charset="0"/>
              </a:rPr>
              <a:t>kaufen</a:t>
            </a:r>
            <a:endParaRPr lang="en-US" sz="1633" dirty="0">
              <a:latin typeface="Times New Roman" panose="02020603050405020304" pitchFamily="18" charset="0"/>
              <a:cs typeface="Times New Roman" panose="02020603050405020304" pitchFamily="18" charset="0"/>
            </a:endParaRPr>
          </a:p>
        </p:txBody>
      </p:sp>
      <p:sp>
        <p:nvSpPr>
          <p:cNvPr id="19" name="Curved Up Arrow 2"/>
          <p:cNvSpPr/>
          <p:nvPr/>
        </p:nvSpPr>
        <p:spPr>
          <a:xfrm rot="16200000">
            <a:off x="2725870" y="4540529"/>
            <a:ext cx="1055377" cy="391905"/>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633">
              <a:solidFill>
                <a:schemeClr val="tx1"/>
              </a:solidFill>
              <a:latin typeface="Times New Roman" panose="02020603050405020304" pitchFamily="18" charset="0"/>
              <a:cs typeface="Times New Roman" panose="02020603050405020304" pitchFamily="18" charset="0"/>
            </a:endParaRPr>
          </a:p>
        </p:txBody>
      </p:sp>
      <p:sp>
        <p:nvSpPr>
          <p:cNvPr id="20" name="Curved Down Arrow 5"/>
          <p:cNvSpPr/>
          <p:nvPr/>
        </p:nvSpPr>
        <p:spPr>
          <a:xfrm rot="5400000">
            <a:off x="2752208" y="3513580"/>
            <a:ext cx="1004766" cy="389837"/>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633">
              <a:solidFill>
                <a:schemeClr val="tx1"/>
              </a:solidFill>
              <a:latin typeface="Times New Roman" panose="02020603050405020304" pitchFamily="18" charset="0"/>
              <a:cs typeface="Times New Roman" panose="02020603050405020304" pitchFamily="18" charset="0"/>
            </a:endParaRPr>
          </a:p>
        </p:txBody>
      </p:sp>
      <p:sp>
        <p:nvSpPr>
          <p:cNvPr id="21" name="Textfeld 20">
            <a:extLst>
              <a:ext uri="{FF2B5EF4-FFF2-40B4-BE49-F238E27FC236}">
                <a16:creationId xmlns:a16="http://schemas.microsoft.com/office/drawing/2014/main" id="{8A45090D-B55B-4F8B-98AB-723CCCBB75C1}"/>
              </a:ext>
            </a:extLst>
          </p:cNvPr>
          <p:cNvSpPr txBox="1">
            <a:spLocks/>
          </p:cNvSpPr>
          <p:nvPr/>
        </p:nvSpPr>
        <p:spPr>
          <a:xfrm>
            <a:off x="1847528" y="189863"/>
            <a:ext cx="8208912" cy="720000"/>
          </a:xfrm>
          <a:prstGeom prst="rect">
            <a:avLst/>
          </a:prstGeom>
          <a:noFill/>
          <a:ln>
            <a:noFill/>
          </a:ln>
        </p:spPr>
        <p:txBody>
          <a:bodyPr wrap="square" rtlCol="0" anchor="ctr" anchorCtr="0">
            <a:noAutofit/>
          </a:bodyPr>
          <a:lstStyle/>
          <a:p>
            <a:pPr algn="ctr"/>
            <a:r>
              <a:rPr lang="de-DE" sz="3200" b="1" dirty="0" err="1">
                <a:latin typeface="Times New Roman" panose="02020603050405020304" pitchFamily="18" charset="0"/>
                <a:cs typeface="Times New Roman" panose="02020603050405020304" pitchFamily="18" charset="0"/>
              </a:rPr>
              <a:t>Ricardomodell</a:t>
            </a:r>
            <a:r>
              <a:rPr lang="de-DE" sz="3200" b="1" dirty="0">
                <a:latin typeface="Times New Roman" panose="02020603050405020304" pitchFamily="18" charset="0"/>
                <a:cs typeface="Times New Roman" panose="02020603050405020304" pitchFamily="18" charset="0"/>
              </a:rPr>
              <a:t> nach </a:t>
            </a:r>
            <a:r>
              <a:rPr lang="de-DE" sz="3200" b="1" dirty="0" err="1">
                <a:latin typeface="Times New Roman" panose="02020603050405020304" pitchFamily="18" charset="0"/>
                <a:cs typeface="Times New Roman" panose="02020603050405020304" pitchFamily="18" charset="0"/>
              </a:rPr>
              <a:t>Spezialisierug</a:t>
            </a:r>
            <a:r>
              <a:rPr lang="de-DE" sz="3200" b="1" dirty="0">
                <a:latin typeface="Times New Roman" panose="02020603050405020304" pitchFamily="18" charset="0"/>
                <a:cs typeface="Times New Roman" panose="02020603050405020304" pitchFamily="18" charset="0"/>
              </a:rPr>
              <a:t> gemäß der komparativen Kostenvorteile</a:t>
            </a:r>
          </a:p>
        </p:txBody>
      </p:sp>
      <mc:AlternateContent xmlns:mc="http://schemas.openxmlformats.org/markup-compatibility/2006" xmlns:a14="http://schemas.microsoft.com/office/drawing/2010/main">
        <mc:Choice Requires="a14">
          <p:sp>
            <p:nvSpPr>
              <p:cNvPr id="2" name="Textfeld 1">
                <a:extLst>
                  <a:ext uri="{FF2B5EF4-FFF2-40B4-BE49-F238E27FC236}">
                    <a16:creationId xmlns:a16="http://schemas.microsoft.com/office/drawing/2014/main" id="{3670B737-39BC-4D5F-A7D4-1106E4649FB6}"/>
                  </a:ext>
                </a:extLst>
              </p:cNvPr>
              <p:cNvSpPr txBox="1"/>
              <p:nvPr/>
            </p:nvSpPr>
            <p:spPr>
              <a:xfrm>
                <a:off x="1439489" y="1119816"/>
                <a:ext cx="8280322" cy="794141"/>
              </a:xfrm>
              <a:prstGeom prst="rect">
                <a:avLst/>
              </a:prstGeom>
              <a:noFill/>
            </p:spPr>
            <p:txBody>
              <a:bodyPr wrap="square" rtlCol="0">
                <a:noAutofit/>
              </a:bodyPr>
              <a:lstStyle/>
              <a:p>
                <a:r>
                  <a:rPr lang="de-DE" dirty="0">
                    <a:latin typeface="Times New Roman" panose="02020603050405020304" pitchFamily="18" charset="0"/>
                    <a:cs typeface="Times New Roman" panose="02020603050405020304" pitchFamily="18" charset="0"/>
                  </a:rPr>
                  <a:t>Wohlfahrtsgewinne, wenn der relative Weltmarktpreis zwischen den relativen Preisen der Handelspartner liegt. Angenommen </a:t>
                </a:r>
                <a14:m>
                  <m:oMath xmlns:m="http://schemas.openxmlformats.org/officeDocument/2006/math">
                    <m:r>
                      <a:rPr lang="de-DE" b="0" i="0" smtClean="0">
                        <a:latin typeface="Cambria Math" panose="02040503050406030204" pitchFamily="18" charset="0"/>
                      </a:rPr>
                      <m:t>5&gt;</m:t>
                    </m:r>
                    <m:f>
                      <m:fPr>
                        <m:ctrlPr>
                          <a:rPr lang="de-DE" i="1">
                            <a:latin typeface="Cambria Math" panose="02040503050406030204" pitchFamily="18" charset="0"/>
                          </a:rPr>
                        </m:ctrlPr>
                      </m:fPr>
                      <m:num>
                        <m:sSub>
                          <m:sSubPr>
                            <m:ctrlPr>
                              <a:rPr lang="de-DE" i="1">
                                <a:latin typeface="Cambria Math" panose="02040503050406030204" pitchFamily="18" charset="0"/>
                              </a:rPr>
                            </m:ctrlPr>
                          </m:sSubPr>
                          <m:e>
                            <m:r>
                              <a:rPr lang="de-DE" i="1">
                                <a:latin typeface="Cambria Math" panose="02040503050406030204" pitchFamily="18" charset="0"/>
                              </a:rPr>
                              <m:t>𝑃</m:t>
                            </m:r>
                          </m:e>
                          <m:sub>
                            <m:r>
                              <a:rPr lang="de-DE" b="0" i="1" smtClean="0">
                                <a:latin typeface="Cambria Math" panose="02040503050406030204" pitchFamily="18" charset="0"/>
                              </a:rPr>
                              <m:t>𝑊</m:t>
                            </m:r>
                          </m:sub>
                        </m:sSub>
                      </m:num>
                      <m:den>
                        <m:sSub>
                          <m:sSubPr>
                            <m:ctrlPr>
                              <a:rPr lang="de-DE" i="1">
                                <a:latin typeface="Cambria Math" panose="02040503050406030204" pitchFamily="18" charset="0"/>
                              </a:rPr>
                            </m:ctrlPr>
                          </m:sSubPr>
                          <m:e>
                            <m:r>
                              <a:rPr lang="de-DE" i="1">
                                <a:latin typeface="Cambria Math" panose="02040503050406030204" pitchFamily="18" charset="0"/>
                              </a:rPr>
                              <m:t>𝑝</m:t>
                            </m:r>
                          </m:e>
                          <m:sub>
                            <m:r>
                              <a:rPr lang="de-DE" b="0" i="1" smtClean="0">
                                <a:latin typeface="Cambria Math" panose="02040503050406030204" pitchFamily="18" charset="0"/>
                              </a:rPr>
                              <m:t>𝐾</m:t>
                            </m:r>
                          </m:sub>
                        </m:sSub>
                      </m:den>
                    </m:f>
                    <m:r>
                      <a:rPr lang="de-DE" i="1">
                        <a:latin typeface="Cambria Math" panose="02040503050406030204" pitchFamily="18" charset="0"/>
                      </a:rPr>
                      <m:t>=3</m:t>
                    </m:r>
                    <m:r>
                      <a:rPr lang="de-DE" b="0" i="1" smtClean="0">
                        <a:latin typeface="Cambria Math" panose="02040503050406030204" pitchFamily="18" charset="0"/>
                      </a:rPr>
                      <m:t>&gt;</m:t>
                    </m:r>
                    <m:f>
                      <m:fPr>
                        <m:ctrlPr>
                          <a:rPr lang="de-DE" b="0" i="1" smtClean="0">
                            <a:latin typeface="Cambria Math" panose="02040503050406030204" pitchFamily="18" charset="0"/>
                          </a:rPr>
                        </m:ctrlPr>
                      </m:fPr>
                      <m:num>
                        <m:r>
                          <a:rPr lang="de-DE" b="0" i="1" smtClean="0">
                            <a:latin typeface="Cambria Math" panose="02040503050406030204" pitchFamily="18" charset="0"/>
                          </a:rPr>
                          <m:t>3</m:t>
                        </m:r>
                      </m:num>
                      <m:den>
                        <m:r>
                          <a:rPr lang="de-DE" b="0" i="1" smtClean="0">
                            <a:latin typeface="Cambria Math" panose="02040503050406030204" pitchFamily="18" charset="0"/>
                          </a:rPr>
                          <m:t>2</m:t>
                        </m:r>
                      </m:den>
                    </m:f>
                  </m:oMath>
                </a14:m>
                <a:endParaRPr lang="de-DE" dirty="0">
                  <a:latin typeface="Times New Roman" panose="02020603050405020304" pitchFamily="18" charset="0"/>
                  <a:cs typeface="Times New Roman" panose="02020603050405020304" pitchFamily="18" charset="0"/>
                </a:endParaRPr>
              </a:p>
            </p:txBody>
          </p:sp>
        </mc:Choice>
        <mc:Fallback xmlns="">
          <p:sp>
            <p:nvSpPr>
              <p:cNvPr id="2" name="Textfeld 1">
                <a:extLst>
                  <a:ext uri="{FF2B5EF4-FFF2-40B4-BE49-F238E27FC236}">
                    <a16:creationId xmlns:a16="http://schemas.microsoft.com/office/drawing/2014/main" id="{3670B737-39BC-4D5F-A7D4-1106E4649FB6}"/>
                  </a:ext>
                </a:extLst>
              </p:cNvPr>
              <p:cNvSpPr txBox="1">
                <a:spLocks noRot="1" noChangeAspect="1" noMove="1" noResize="1" noEditPoints="1" noAdjustHandles="1" noChangeArrowheads="1" noChangeShapeType="1" noTextEdit="1"/>
              </p:cNvSpPr>
              <p:nvPr/>
            </p:nvSpPr>
            <p:spPr>
              <a:xfrm>
                <a:off x="1439489" y="1119816"/>
                <a:ext cx="8280322" cy="794141"/>
              </a:xfrm>
              <a:prstGeom prst="rect">
                <a:avLst/>
              </a:prstGeom>
              <a:blipFill>
                <a:blip r:embed="rId8"/>
                <a:stretch>
                  <a:fillRect l="-589" t="-4615" b="-769"/>
                </a:stretch>
              </a:blipFill>
            </p:spPr>
            <p:txBody>
              <a:bodyPr/>
              <a:lstStyle/>
              <a:p>
                <a:r>
                  <a:rPr lang="de-DE">
                    <a:noFill/>
                  </a:rPr>
                  <a:t> </a:t>
                </a:r>
              </a:p>
            </p:txBody>
          </p:sp>
        </mc:Fallback>
      </mc:AlternateContent>
      <p:sp>
        <p:nvSpPr>
          <p:cNvPr id="3" name="Rechteck 2"/>
          <p:cNvSpPr/>
          <p:nvPr/>
        </p:nvSpPr>
        <p:spPr>
          <a:xfrm>
            <a:off x="211135" y="2729401"/>
            <a:ext cx="1514168" cy="646331"/>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Portugal: </a:t>
            </a:r>
            <a:br>
              <a:rPr lang="en-US" dirty="0">
                <a:latin typeface="Times New Roman" panose="02020603050405020304" pitchFamily="18" charset="0"/>
                <a:cs typeface="Times New Roman" panose="02020603050405020304" pitchFamily="18" charset="0"/>
              </a:rPr>
            </a:br>
            <a:r>
              <a:rPr lang="en-US" dirty="0" err="1">
                <a:latin typeface="Times New Roman" panose="02020603050405020304" pitchFamily="18" charset="0"/>
                <a:cs typeface="Times New Roman" panose="02020603050405020304" pitchFamily="18" charset="0"/>
              </a:rPr>
              <a:t>relativer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Preis</a:t>
            </a:r>
            <a:r>
              <a:rPr lang="en-US" dirty="0">
                <a:latin typeface="Times New Roman" panose="02020603050405020304" pitchFamily="18" charset="0"/>
                <a:cs typeface="Times New Roman" panose="02020603050405020304" pitchFamily="18" charset="0"/>
              </a:rPr>
              <a:t> </a:t>
            </a:r>
            <a:endParaRPr lang="de-DE" dirty="0"/>
          </a:p>
        </p:txBody>
      </p:sp>
      <p:sp>
        <p:nvSpPr>
          <p:cNvPr id="4" name="Rechteck 3"/>
          <p:cNvSpPr/>
          <p:nvPr/>
        </p:nvSpPr>
        <p:spPr>
          <a:xfrm>
            <a:off x="227248" y="4871383"/>
            <a:ext cx="1514168" cy="646331"/>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UK: </a:t>
            </a:r>
            <a:br>
              <a:rPr lang="en-US" dirty="0">
                <a:latin typeface="Times New Roman" panose="02020603050405020304" pitchFamily="18" charset="0"/>
                <a:cs typeface="Times New Roman" panose="02020603050405020304" pitchFamily="18" charset="0"/>
              </a:rPr>
            </a:br>
            <a:r>
              <a:rPr lang="en-US" dirty="0" err="1">
                <a:latin typeface="Times New Roman" panose="02020603050405020304" pitchFamily="18" charset="0"/>
                <a:cs typeface="Times New Roman" panose="02020603050405020304" pitchFamily="18" charset="0"/>
              </a:rPr>
              <a:t>relativer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Preis</a:t>
            </a:r>
            <a:r>
              <a:rPr lang="en-US" dirty="0">
                <a:latin typeface="Times New Roman" panose="02020603050405020304" pitchFamily="18" charset="0"/>
                <a:cs typeface="Times New Roman" panose="02020603050405020304" pitchFamily="18" charset="0"/>
              </a:rPr>
              <a:t> </a:t>
            </a:r>
            <a:endParaRPr lang="de-DE" dirty="0"/>
          </a:p>
        </p:txBody>
      </p:sp>
      <p:sp>
        <p:nvSpPr>
          <p:cNvPr id="23" name="Rechteck 22">
            <a:extLst>
              <a:ext uri="{FF2B5EF4-FFF2-40B4-BE49-F238E27FC236}">
                <a16:creationId xmlns:a16="http://schemas.microsoft.com/office/drawing/2014/main" id="{6B0EDFF4-64F2-4D9B-B183-D4A48ECA5A93}"/>
              </a:ext>
            </a:extLst>
          </p:cNvPr>
          <p:cNvSpPr/>
          <p:nvPr/>
        </p:nvSpPr>
        <p:spPr>
          <a:xfrm>
            <a:off x="8689605" y="4233343"/>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469503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8"/>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9"/>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3" grpId="0"/>
      <p:bldP spid="14" grpId="0"/>
      <p:bldP spid="18" grpId="0"/>
      <p:bldP spid="19" grpId="0" animBg="1"/>
      <p:bldP spid="20" grpId="0" animBg="1"/>
      <p:bldP spid="2" grpId="0"/>
      <p:bldP spid="3" grpId="0"/>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3"/>
          <p:cNvSpPr txBox="1"/>
          <p:nvPr/>
        </p:nvSpPr>
        <p:spPr>
          <a:xfrm>
            <a:off x="280919" y="6081446"/>
            <a:ext cx="8125963" cy="683737"/>
          </a:xfrm>
          <a:prstGeom prst="rect">
            <a:avLst/>
          </a:prstGeom>
          <a:noFill/>
          <a:ln w="38100">
            <a:solidFill>
              <a:srgbClr val="C00000"/>
            </a:solidFill>
          </a:ln>
        </p:spPr>
        <p:txBody>
          <a:bodyPr wrap="square" rtlCol="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33" dirty="0">
                <a:latin typeface="Times New Roman" panose="02020603050405020304" pitchFamily="18" charset="0"/>
                <a:cs typeface="Times New Roman" panose="02020603050405020304" pitchFamily="18" charset="0"/>
                <a:sym typeface="Wingdings" panose="05000000000000000000" pitchFamily="2" charset="2"/>
              </a:rPr>
              <a:t></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Beide</a:t>
            </a:r>
            <a:r>
              <a:rPr lang="en-US" sz="1633" dirty="0">
                <a:latin typeface="Times New Roman" panose="02020603050405020304" pitchFamily="18" charset="0"/>
                <a:cs typeface="Times New Roman" panose="02020603050405020304" pitchFamily="18" charset="0"/>
              </a:rPr>
              <a:t> Länder </a:t>
            </a:r>
            <a:r>
              <a:rPr lang="en-US" sz="1633" dirty="0" err="1">
                <a:latin typeface="Times New Roman" panose="02020603050405020304" pitchFamily="18" charset="0"/>
                <a:cs typeface="Times New Roman" panose="02020603050405020304" pitchFamily="18" charset="0"/>
              </a:rPr>
              <a:t>gewinnen</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wenn</a:t>
            </a:r>
            <a:r>
              <a:rPr lang="en-US" sz="1633" dirty="0">
                <a:latin typeface="Times New Roman" panose="02020603050405020304" pitchFamily="18" charset="0"/>
                <a:cs typeface="Times New Roman" panose="02020603050405020304" pitchFamily="18" charset="0"/>
              </a:rPr>
              <a:t> Sie </a:t>
            </a:r>
            <a:r>
              <a:rPr lang="en-US" sz="1633" dirty="0" err="1">
                <a:latin typeface="Times New Roman" panose="02020603050405020304" pitchFamily="18" charset="0"/>
                <a:cs typeface="Times New Roman" panose="02020603050405020304" pitchFamily="18" charset="0"/>
              </a:rPr>
              <a:t>sich</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gemäß</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Ihrer</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komparativen</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Kostenvorteile</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spezialisieren</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Sowohl</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als</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Produzenten</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als</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auch</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als</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Konsumenten</a:t>
            </a:r>
            <a:endParaRPr lang="en-US" sz="1633" dirty="0">
              <a:latin typeface="Times New Roman" panose="02020603050405020304" pitchFamily="18" charset="0"/>
              <a:cs typeface="Times New Roman" panose="02020603050405020304" pitchFamily="18" charset="0"/>
            </a:endParaRPr>
          </a:p>
        </p:txBody>
      </p:sp>
      <p:cxnSp>
        <p:nvCxnSpPr>
          <p:cNvPr id="7" name="Straight Arrow Connector 7"/>
          <p:cNvCxnSpPr/>
          <p:nvPr/>
        </p:nvCxnSpPr>
        <p:spPr>
          <a:xfrm flipV="1">
            <a:off x="2569666" y="2258513"/>
            <a:ext cx="0" cy="3396510"/>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13"/>
          <p:cNvCxnSpPr/>
          <p:nvPr/>
        </p:nvCxnSpPr>
        <p:spPr>
          <a:xfrm flipV="1">
            <a:off x="7652451" y="2337169"/>
            <a:ext cx="0" cy="3396510"/>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 name="TextBox 11"/>
              <p:cNvSpPr txBox="1"/>
              <p:nvPr/>
            </p:nvSpPr>
            <p:spPr>
              <a:xfrm>
                <a:off x="573685" y="1419072"/>
                <a:ext cx="3672531" cy="47115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33" dirty="0" err="1">
                    <a:latin typeface="Times New Roman" panose="02020603050405020304" pitchFamily="18" charset="0"/>
                    <a:cs typeface="Times New Roman" panose="02020603050405020304" pitchFamily="18" charset="0"/>
                  </a:rPr>
                  <a:t>Relativer</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Weltmarktpreis</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für</a:t>
                </a:r>
                <a:r>
                  <a:rPr lang="en-US" sz="1633" dirty="0">
                    <a:latin typeface="Times New Roman" panose="02020603050405020304" pitchFamily="18" charset="0"/>
                    <a:cs typeface="Times New Roman" panose="02020603050405020304" pitchFamily="18" charset="0"/>
                  </a:rPr>
                  <a:t> Wein </a:t>
                </a:r>
                <a14:m>
                  <m:oMath xmlns:m="http://schemas.openxmlformats.org/officeDocument/2006/math">
                    <m:f>
                      <m:fPr>
                        <m:ctrlPr>
                          <a:rPr lang="de-DE" sz="1600" i="1">
                            <a:latin typeface="Cambria Math" panose="02040503050406030204" pitchFamily="18" charset="0"/>
                          </a:rPr>
                        </m:ctrlPr>
                      </m:fPr>
                      <m:num>
                        <m:sSub>
                          <m:sSubPr>
                            <m:ctrlPr>
                              <a:rPr lang="de-DE" sz="1600" i="1">
                                <a:latin typeface="Cambria Math" panose="02040503050406030204" pitchFamily="18" charset="0"/>
                              </a:rPr>
                            </m:ctrlPr>
                          </m:sSubPr>
                          <m:e>
                            <m:r>
                              <a:rPr lang="de-DE" sz="1600" i="1">
                                <a:latin typeface="Cambria Math" panose="02040503050406030204" pitchFamily="18" charset="0"/>
                              </a:rPr>
                              <m:t>𝑃</m:t>
                            </m:r>
                          </m:e>
                          <m:sub>
                            <m:r>
                              <a:rPr lang="de-DE" sz="1600" i="1">
                                <a:latin typeface="Cambria Math" panose="02040503050406030204" pitchFamily="18" charset="0"/>
                              </a:rPr>
                              <m:t>𝐾</m:t>
                            </m:r>
                          </m:sub>
                        </m:sSub>
                      </m:num>
                      <m:den>
                        <m:sSub>
                          <m:sSubPr>
                            <m:ctrlPr>
                              <a:rPr lang="de-DE" sz="1600" i="1">
                                <a:latin typeface="Cambria Math" panose="02040503050406030204" pitchFamily="18" charset="0"/>
                              </a:rPr>
                            </m:ctrlPr>
                          </m:sSubPr>
                          <m:e>
                            <m:r>
                              <a:rPr lang="de-DE" sz="1600" i="1">
                                <a:latin typeface="Cambria Math" panose="02040503050406030204" pitchFamily="18" charset="0"/>
                              </a:rPr>
                              <m:t>𝑝</m:t>
                            </m:r>
                          </m:e>
                          <m:sub>
                            <m:r>
                              <a:rPr lang="de-DE" sz="1600" i="1">
                                <a:latin typeface="Cambria Math" panose="02040503050406030204" pitchFamily="18" charset="0"/>
                              </a:rPr>
                              <m:t>𝑅</m:t>
                            </m:r>
                          </m:sub>
                        </m:sSub>
                      </m:den>
                    </m:f>
                    <m:r>
                      <a:rPr lang="de-DE" sz="1600" i="1">
                        <a:latin typeface="Cambria Math" panose="02040503050406030204" pitchFamily="18" charset="0"/>
                      </a:rPr>
                      <m:t>=3</m:t>
                    </m:r>
                  </m:oMath>
                </a14:m>
                <a:endParaRPr lang="en-US" sz="1814" dirty="0">
                  <a:latin typeface="Times New Roman" panose="02020603050405020304" pitchFamily="18" charset="0"/>
                  <a:cs typeface="Times New Roman" panose="02020603050405020304" pitchFamily="18" charset="0"/>
                </a:endParaRPr>
              </a:p>
            </p:txBody>
          </p:sp>
        </mc:Choice>
        <mc:Fallback xmlns="">
          <p:sp>
            <p:nvSpPr>
              <p:cNvPr id="9" name="TextBox 11"/>
              <p:cNvSpPr txBox="1">
                <a:spLocks noRot="1" noChangeAspect="1" noMove="1" noResize="1" noEditPoints="1" noAdjustHandles="1" noChangeArrowheads="1" noChangeShapeType="1" noTextEdit="1"/>
              </p:cNvSpPr>
              <p:nvPr/>
            </p:nvSpPr>
            <p:spPr>
              <a:xfrm>
                <a:off x="573685" y="1419072"/>
                <a:ext cx="3672531" cy="471155"/>
              </a:xfrm>
              <a:prstGeom prst="rect">
                <a:avLst/>
              </a:prstGeom>
              <a:blipFill>
                <a:blip r:embed="rId3"/>
                <a:stretch>
                  <a:fillRect l="-995" b="-1299"/>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10" name="TextBox 16"/>
              <p:cNvSpPr txBox="1"/>
              <p:nvPr/>
            </p:nvSpPr>
            <p:spPr>
              <a:xfrm>
                <a:off x="5732223" y="1380731"/>
                <a:ext cx="4078715" cy="47115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33" dirty="0" err="1">
                    <a:latin typeface="Times New Roman" panose="02020603050405020304" pitchFamily="18" charset="0"/>
                    <a:cs typeface="Times New Roman" panose="02020603050405020304" pitchFamily="18" charset="0"/>
                  </a:rPr>
                  <a:t>Relativer</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Weltmarktpreis</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für</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Kleidung</a:t>
                </a:r>
                <a:r>
                  <a:rPr lang="en-US" sz="1633" dirty="0">
                    <a:latin typeface="Times New Roman" panose="02020603050405020304" pitchFamily="18" charset="0"/>
                    <a:cs typeface="Times New Roman" panose="02020603050405020304" pitchFamily="18" charset="0"/>
                  </a:rPr>
                  <a:t> </a:t>
                </a:r>
                <a14:m>
                  <m:oMath xmlns:m="http://schemas.openxmlformats.org/officeDocument/2006/math">
                    <m:f>
                      <m:fPr>
                        <m:ctrlPr>
                          <a:rPr lang="de-DE" sz="1600" i="1">
                            <a:latin typeface="Cambria Math" panose="02040503050406030204" pitchFamily="18" charset="0"/>
                          </a:rPr>
                        </m:ctrlPr>
                      </m:fPr>
                      <m:num>
                        <m:sSub>
                          <m:sSubPr>
                            <m:ctrlPr>
                              <a:rPr lang="de-DE" sz="1600" i="1">
                                <a:latin typeface="Cambria Math" panose="02040503050406030204" pitchFamily="18" charset="0"/>
                              </a:rPr>
                            </m:ctrlPr>
                          </m:sSubPr>
                          <m:e>
                            <m:r>
                              <a:rPr lang="de-DE" sz="1600" i="1">
                                <a:latin typeface="Cambria Math" panose="02040503050406030204" pitchFamily="18" charset="0"/>
                              </a:rPr>
                              <m:t>𝑃</m:t>
                            </m:r>
                          </m:e>
                          <m:sub>
                            <m:r>
                              <a:rPr lang="de-DE" sz="1600" i="1">
                                <a:latin typeface="Cambria Math" panose="02040503050406030204" pitchFamily="18" charset="0"/>
                              </a:rPr>
                              <m:t>𝑅</m:t>
                            </m:r>
                          </m:sub>
                        </m:sSub>
                      </m:num>
                      <m:den>
                        <m:sSub>
                          <m:sSubPr>
                            <m:ctrlPr>
                              <a:rPr lang="de-DE" sz="1600" i="1">
                                <a:latin typeface="Cambria Math" panose="02040503050406030204" pitchFamily="18" charset="0"/>
                              </a:rPr>
                            </m:ctrlPr>
                          </m:sSubPr>
                          <m:e>
                            <m:r>
                              <a:rPr lang="de-DE" sz="1600" i="1">
                                <a:latin typeface="Cambria Math" panose="02040503050406030204" pitchFamily="18" charset="0"/>
                              </a:rPr>
                              <m:t>𝑝</m:t>
                            </m:r>
                          </m:e>
                          <m:sub>
                            <m:r>
                              <a:rPr lang="de-DE" sz="1600" i="1">
                                <a:latin typeface="Cambria Math" panose="02040503050406030204" pitchFamily="18" charset="0"/>
                              </a:rPr>
                              <m:t>𝐾</m:t>
                            </m:r>
                          </m:sub>
                        </m:sSub>
                      </m:den>
                    </m:f>
                    <m:r>
                      <a:rPr lang="de-DE" sz="1600" i="1">
                        <a:latin typeface="Cambria Math" panose="02040503050406030204" pitchFamily="18" charset="0"/>
                      </a:rPr>
                      <m:t>=</m:t>
                    </m:r>
                    <m:f>
                      <m:fPr>
                        <m:ctrlPr>
                          <a:rPr lang="de-DE" sz="1600" i="1">
                            <a:latin typeface="Cambria Math" panose="02040503050406030204" pitchFamily="18" charset="0"/>
                          </a:rPr>
                        </m:ctrlPr>
                      </m:fPr>
                      <m:num>
                        <m:r>
                          <a:rPr lang="de-DE" sz="1600" i="1">
                            <a:latin typeface="Cambria Math" panose="02040503050406030204" pitchFamily="18" charset="0"/>
                          </a:rPr>
                          <m:t>1</m:t>
                        </m:r>
                      </m:num>
                      <m:den>
                        <m:r>
                          <a:rPr lang="de-DE" sz="1600" i="1">
                            <a:latin typeface="Cambria Math" panose="02040503050406030204" pitchFamily="18" charset="0"/>
                          </a:rPr>
                          <m:t>3</m:t>
                        </m:r>
                      </m:den>
                    </m:f>
                  </m:oMath>
                </a14:m>
                <a:endParaRPr lang="en-US" sz="1814" dirty="0">
                  <a:latin typeface="Times New Roman" panose="02020603050405020304" pitchFamily="18" charset="0"/>
                  <a:cs typeface="Times New Roman" panose="02020603050405020304" pitchFamily="18" charset="0"/>
                </a:endParaRPr>
              </a:p>
            </p:txBody>
          </p:sp>
        </mc:Choice>
        <mc:Fallback xmlns="">
          <p:sp>
            <p:nvSpPr>
              <p:cNvPr id="10" name="TextBox 16"/>
              <p:cNvSpPr txBox="1">
                <a:spLocks noRot="1" noChangeAspect="1" noMove="1" noResize="1" noEditPoints="1" noAdjustHandles="1" noChangeArrowheads="1" noChangeShapeType="1" noTextEdit="1"/>
              </p:cNvSpPr>
              <p:nvPr/>
            </p:nvSpPr>
            <p:spPr>
              <a:xfrm>
                <a:off x="5732223" y="1380731"/>
                <a:ext cx="4078715" cy="471155"/>
              </a:xfrm>
              <a:prstGeom prst="rect">
                <a:avLst/>
              </a:prstGeom>
              <a:blipFill>
                <a:blip r:embed="rId4"/>
                <a:stretch>
                  <a:fillRect l="-897" b="-1282"/>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13" name="TextBox 12"/>
              <p:cNvSpPr txBox="1"/>
              <p:nvPr/>
            </p:nvSpPr>
            <p:spPr>
              <a:xfrm>
                <a:off x="2243078" y="4761175"/>
                <a:ext cx="333746" cy="510204"/>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f>
                        <m:fPr>
                          <m:ctrlPr>
                            <a:rPr lang="de-DE" sz="1451" i="1">
                              <a:latin typeface="Cambria Math" panose="02040503050406030204" pitchFamily="18" charset="0"/>
                            </a:rPr>
                          </m:ctrlPr>
                        </m:fPr>
                        <m:num>
                          <m:r>
                            <a:rPr lang="de-DE" sz="1451" i="1">
                              <a:latin typeface="Cambria Math"/>
                            </a:rPr>
                            <m:t>3</m:t>
                          </m:r>
                        </m:num>
                        <m:den>
                          <m:r>
                            <a:rPr lang="de-DE" sz="1451" i="1">
                              <a:latin typeface="Cambria Math"/>
                            </a:rPr>
                            <m:t>2</m:t>
                          </m:r>
                        </m:den>
                      </m:f>
                    </m:oMath>
                  </m:oMathPara>
                </a14:m>
                <a:endParaRPr lang="en-US" sz="1451" dirty="0">
                  <a:latin typeface="Times New Roman" panose="02020603050405020304" pitchFamily="18" charset="0"/>
                  <a:cs typeface="Times New Roman" panose="02020603050405020304" pitchFamily="18" charset="0"/>
                </a:endParaRPr>
              </a:p>
            </p:txBody>
          </p:sp>
        </mc:Choice>
        <mc:Fallback xmlns="">
          <p:sp>
            <p:nvSpPr>
              <p:cNvPr id="13" name="TextBox 12"/>
              <p:cNvSpPr txBox="1">
                <a:spLocks noRot="1" noChangeAspect="1" noMove="1" noResize="1" noEditPoints="1" noAdjustHandles="1" noChangeArrowheads="1" noChangeShapeType="1" noTextEdit="1"/>
              </p:cNvSpPr>
              <p:nvPr/>
            </p:nvSpPr>
            <p:spPr>
              <a:xfrm>
                <a:off x="2243078" y="4761175"/>
                <a:ext cx="333746" cy="510204"/>
              </a:xfrm>
              <a:prstGeom prst="rect">
                <a:avLst/>
              </a:prstGeom>
              <a:blipFill>
                <a:blip r:embed="rId5"/>
                <a:stretch>
                  <a:fillRect b="-2381"/>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14" name="TextBox 19"/>
              <p:cNvSpPr txBox="1"/>
              <p:nvPr/>
            </p:nvSpPr>
            <p:spPr>
              <a:xfrm>
                <a:off x="2191434" y="2800544"/>
                <a:ext cx="333746" cy="3155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r>
                        <a:rPr lang="de-DE" sz="1451" i="1">
                          <a:latin typeface="Cambria Math"/>
                        </a:rPr>
                        <m:t>5</m:t>
                      </m:r>
                    </m:oMath>
                  </m:oMathPara>
                </a14:m>
                <a:endParaRPr lang="en-US" sz="1451" dirty="0">
                  <a:latin typeface="Times New Roman" panose="02020603050405020304" pitchFamily="18" charset="0"/>
                  <a:cs typeface="Times New Roman" panose="02020603050405020304" pitchFamily="18" charset="0"/>
                </a:endParaRPr>
              </a:p>
            </p:txBody>
          </p:sp>
        </mc:Choice>
        <mc:Fallback xmlns="">
          <p:sp>
            <p:nvSpPr>
              <p:cNvPr id="14" name="TextBox 19"/>
              <p:cNvSpPr txBox="1">
                <a:spLocks noRot="1" noChangeAspect="1" noMove="1" noResize="1" noEditPoints="1" noAdjustHandles="1" noChangeArrowheads="1" noChangeShapeType="1" noTextEdit="1"/>
              </p:cNvSpPr>
              <p:nvPr/>
            </p:nvSpPr>
            <p:spPr>
              <a:xfrm>
                <a:off x="2191434" y="2800544"/>
                <a:ext cx="333746" cy="315599"/>
              </a:xfrm>
              <a:prstGeom prst="rect">
                <a:avLst/>
              </a:prstGeom>
              <a:blipFill>
                <a:blip r:embed="rId6"/>
                <a:stretch>
                  <a:fillRect/>
                </a:stretch>
              </a:blipFill>
            </p:spPr>
            <p:txBody>
              <a:bodyPr/>
              <a:lstStyle/>
              <a:p>
                <a:r>
                  <a:rPr lang="de-DE">
                    <a:noFill/>
                  </a:rPr>
                  <a:t> </a:t>
                </a:r>
              </a:p>
            </p:txBody>
          </p:sp>
        </mc:Fallback>
      </mc:AlternateContent>
      <p:sp>
        <p:nvSpPr>
          <p:cNvPr id="15" name="TextBox 20"/>
          <p:cNvSpPr txBox="1"/>
          <p:nvPr/>
        </p:nvSpPr>
        <p:spPr>
          <a:xfrm>
            <a:off x="2242326" y="3780306"/>
            <a:ext cx="279244" cy="3155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51" dirty="0">
                <a:latin typeface="Times New Roman" panose="02020603050405020304" pitchFamily="18" charset="0"/>
                <a:cs typeface="Times New Roman" panose="02020603050405020304" pitchFamily="18" charset="0"/>
              </a:rPr>
              <a:t>3</a:t>
            </a:r>
          </a:p>
        </p:txBody>
      </p:sp>
      <p:cxnSp>
        <p:nvCxnSpPr>
          <p:cNvPr id="18" name="Straight Connector 26"/>
          <p:cNvCxnSpPr/>
          <p:nvPr/>
        </p:nvCxnSpPr>
        <p:spPr>
          <a:xfrm flipH="1">
            <a:off x="7652450" y="5145821"/>
            <a:ext cx="8294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27"/>
          <p:cNvCxnSpPr/>
          <p:nvPr/>
        </p:nvCxnSpPr>
        <p:spPr>
          <a:xfrm flipH="1">
            <a:off x="2486722" y="5001848"/>
            <a:ext cx="8294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28"/>
          <p:cNvCxnSpPr/>
          <p:nvPr/>
        </p:nvCxnSpPr>
        <p:spPr>
          <a:xfrm flipH="1">
            <a:off x="2486722" y="3956768"/>
            <a:ext cx="8294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9"/>
          <p:cNvCxnSpPr/>
          <p:nvPr/>
        </p:nvCxnSpPr>
        <p:spPr>
          <a:xfrm flipH="1">
            <a:off x="2486722" y="2977005"/>
            <a:ext cx="8294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31"/>
          <p:cNvCxnSpPr/>
          <p:nvPr/>
        </p:nvCxnSpPr>
        <p:spPr>
          <a:xfrm flipH="1">
            <a:off x="7637701" y="4100741"/>
            <a:ext cx="8294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32"/>
          <p:cNvCxnSpPr/>
          <p:nvPr/>
        </p:nvCxnSpPr>
        <p:spPr>
          <a:xfrm flipH="1">
            <a:off x="7661127" y="2925027"/>
            <a:ext cx="8294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7" name="TextBox 35"/>
              <p:cNvSpPr txBox="1"/>
              <p:nvPr/>
            </p:nvSpPr>
            <p:spPr>
              <a:xfrm>
                <a:off x="7702599" y="2657366"/>
                <a:ext cx="333746" cy="51167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f>
                        <m:fPr>
                          <m:ctrlPr>
                            <a:rPr lang="de-DE" sz="1451" i="1">
                              <a:latin typeface="Cambria Math" panose="02040503050406030204" pitchFamily="18" charset="0"/>
                            </a:rPr>
                          </m:ctrlPr>
                        </m:fPr>
                        <m:num>
                          <m:r>
                            <a:rPr lang="de-DE" sz="1451" i="1">
                              <a:latin typeface="Cambria Math"/>
                            </a:rPr>
                            <m:t>2</m:t>
                          </m:r>
                        </m:num>
                        <m:den>
                          <m:r>
                            <a:rPr lang="de-DE" sz="1451" i="1">
                              <a:latin typeface="Cambria Math"/>
                            </a:rPr>
                            <m:t>3</m:t>
                          </m:r>
                        </m:den>
                      </m:f>
                    </m:oMath>
                  </m:oMathPara>
                </a14:m>
                <a:endParaRPr lang="en-US" sz="1451" dirty="0">
                  <a:latin typeface="Times New Roman" panose="02020603050405020304" pitchFamily="18" charset="0"/>
                  <a:cs typeface="Times New Roman" panose="02020603050405020304" pitchFamily="18" charset="0"/>
                </a:endParaRPr>
              </a:p>
            </p:txBody>
          </p:sp>
        </mc:Choice>
        <mc:Fallback xmlns="">
          <p:sp>
            <p:nvSpPr>
              <p:cNvPr id="27" name="TextBox 35"/>
              <p:cNvSpPr txBox="1">
                <a:spLocks noRot="1" noChangeAspect="1" noMove="1" noResize="1" noEditPoints="1" noAdjustHandles="1" noChangeArrowheads="1" noChangeShapeType="1" noTextEdit="1"/>
              </p:cNvSpPr>
              <p:nvPr/>
            </p:nvSpPr>
            <p:spPr>
              <a:xfrm>
                <a:off x="7702599" y="2657366"/>
                <a:ext cx="333746" cy="511679"/>
              </a:xfrm>
              <a:prstGeom prst="rect">
                <a:avLst/>
              </a:prstGeom>
              <a:blipFill>
                <a:blip r:embed="rId7"/>
                <a:stretch>
                  <a:fillRect b="-2381"/>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28" name="TextBox 36"/>
              <p:cNvSpPr txBox="1"/>
              <p:nvPr/>
            </p:nvSpPr>
            <p:spPr>
              <a:xfrm>
                <a:off x="7697041" y="3805270"/>
                <a:ext cx="333746" cy="51167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f>
                        <m:fPr>
                          <m:ctrlPr>
                            <a:rPr lang="de-DE" sz="1451" i="1">
                              <a:latin typeface="Cambria Math" panose="02040503050406030204" pitchFamily="18" charset="0"/>
                            </a:rPr>
                          </m:ctrlPr>
                        </m:fPr>
                        <m:num>
                          <m:r>
                            <a:rPr lang="de-DE" sz="1451" i="1">
                              <a:latin typeface="Cambria Math"/>
                            </a:rPr>
                            <m:t>1</m:t>
                          </m:r>
                        </m:num>
                        <m:den>
                          <m:r>
                            <a:rPr lang="de-DE" sz="1451" i="1">
                              <a:latin typeface="Cambria Math"/>
                            </a:rPr>
                            <m:t>3</m:t>
                          </m:r>
                        </m:den>
                      </m:f>
                    </m:oMath>
                  </m:oMathPara>
                </a14:m>
                <a:endParaRPr lang="en-US" sz="1451" dirty="0">
                  <a:latin typeface="Times New Roman" panose="02020603050405020304" pitchFamily="18" charset="0"/>
                  <a:cs typeface="Times New Roman" panose="02020603050405020304" pitchFamily="18" charset="0"/>
                </a:endParaRPr>
              </a:p>
            </p:txBody>
          </p:sp>
        </mc:Choice>
        <mc:Fallback xmlns="">
          <p:sp>
            <p:nvSpPr>
              <p:cNvPr id="28" name="TextBox 36"/>
              <p:cNvSpPr txBox="1">
                <a:spLocks noRot="1" noChangeAspect="1" noMove="1" noResize="1" noEditPoints="1" noAdjustHandles="1" noChangeArrowheads="1" noChangeShapeType="1" noTextEdit="1"/>
              </p:cNvSpPr>
              <p:nvPr/>
            </p:nvSpPr>
            <p:spPr>
              <a:xfrm>
                <a:off x="7697041" y="3805270"/>
                <a:ext cx="333746" cy="511679"/>
              </a:xfrm>
              <a:prstGeom prst="rect">
                <a:avLst/>
              </a:prstGeom>
              <a:blipFill>
                <a:blip r:embed="rId8"/>
                <a:stretch>
                  <a:fillRect b="-2381"/>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29" name="TextBox 37"/>
              <p:cNvSpPr txBox="1"/>
              <p:nvPr/>
            </p:nvSpPr>
            <p:spPr>
              <a:xfrm>
                <a:off x="7693189" y="4915854"/>
                <a:ext cx="333746" cy="511615"/>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f>
                        <m:fPr>
                          <m:ctrlPr>
                            <a:rPr lang="de-DE" sz="1451" i="1">
                              <a:latin typeface="Cambria Math" panose="02040503050406030204" pitchFamily="18" charset="0"/>
                            </a:rPr>
                          </m:ctrlPr>
                        </m:fPr>
                        <m:num>
                          <m:r>
                            <a:rPr lang="de-DE" sz="1451" i="1">
                              <a:latin typeface="Cambria Math"/>
                            </a:rPr>
                            <m:t>1</m:t>
                          </m:r>
                        </m:num>
                        <m:den>
                          <m:r>
                            <a:rPr lang="de-DE" sz="1451" i="1">
                              <a:latin typeface="Cambria Math"/>
                            </a:rPr>
                            <m:t>5</m:t>
                          </m:r>
                        </m:den>
                      </m:f>
                    </m:oMath>
                  </m:oMathPara>
                </a14:m>
                <a:endParaRPr lang="en-US" sz="1451" dirty="0">
                  <a:latin typeface="Times New Roman" panose="02020603050405020304" pitchFamily="18" charset="0"/>
                  <a:cs typeface="Times New Roman" panose="02020603050405020304" pitchFamily="18" charset="0"/>
                </a:endParaRPr>
              </a:p>
            </p:txBody>
          </p:sp>
        </mc:Choice>
        <mc:Fallback xmlns="">
          <p:sp>
            <p:nvSpPr>
              <p:cNvPr id="29" name="TextBox 37"/>
              <p:cNvSpPr txBox="1">
                <a:spLocks noRot="1" noChangeAspect="1" noMove="1" noResize="1" noEditPoints="1" noAdjustHandles="1" noChangeArrowheads="1" noChangeShapeType="1" noTextEdit="1"/>
              </p:cNvSpPr>
              <p:nvPr/>
            </p:nvSpPr>
            <p:spPr>
              <a:xfrm>
                <a:off x="7693189" y="4915854"/>
                <a:ext cx="333746" cy="511615"/>
              </a:xfrm>
              <a:prstGeom prst="rect">
                <a:avLst/>
              </a:prstGeom>
              <a:blipFill>
                <a:blip r:embed="rId9"/>
                <a:stretch>
                  <a:fillRect b="-3571"/>
                </a:stretch>
              </a:blipFill>
            </p:spPr>
            <p:txBody>
              <a:bodyPr/>
              <a:lstStyle/>
              <a:p>
                <a:r>
                  <a:rPr lang="de-DE">
                    <a:noFill/>
                  </a:rPr>
                  <a:t> </a:t>
                </a:r>
              </a:p>
            </p:txBody>
          </p:sp>
        </mc:Fallback>
      </mc:AlternateContent>
      <p:sp>
        <p:nvSpPr>
          <p:cNvPr id="35" name="TextBox 21">
            <a:extLst>
              <a:ext uri="{FF2B5EF4-FFF2-40B4-BE49-F238E27FC236}">
                <a16:creationId xmlns:a16="http://schemas.microsoft.com/office/drawing/2014/main" id="{953A65AC-0194-40F8-A7FB-FCBD3A24A21C}"/>
              </a:ext>
            </a:extLst>
          </p:cNvPr>
          <p:cNvSpPr txBox="1"/>
          <p:nvPr/>
        </p:nvSpPr>
        <p:spPr>
          <a:xfrm>
            <a:off x="7925466" y="3901144"/>
            <a:ext cx="2302777"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err="1">
                <a:latin typeface="Times New Roman" panose="02020603050405020304" pitchFamily="18" charset="0"/>
                <a:cs typeface="Times New Roman" panose="02020603050405020304" pitchFamily="18" charset="0"/>
              </a:rPr>
              <a:t>relativer</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Weltmarktpreis</a:t>
            </a:r>
            <a:endParaRPr lang="en-US" sz="1400"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2" name="Textfeld 1">
                <a:extLst>
                  <a:ext uri="{FF2B5EF4-FFF2-40B4-BE49-F238E27FC236}">
                    <a16:creationId xmlns:a16="http://schemas.microsoft.com/office/drawing/2014/main" id="{BE06D324-13DB-4E85-8201-3A9F0CCCA9F5}"/>
                  </a:ext>
                </a:extLst>
              </p:cNvPr>
              <p:cNvSpPr txBox="1"/>
              <p:nvPr/>
            </p:nvSpPr>
            <p:spPr>
              <a:xfrm>
                <a:off x="7925466" y="2683975"/>
                <a:ext cx="611642" cy="497508"/>
              </a:xfrm>
              <a:prstGeom prst="rect">
                <a:avLst/>
              </a:prstGeom>
              <a:noFill/>
            </p:spPr>
            <p:txBody>
              <a:bodyPr wrap="none" rtlCol="0">
                <a:spAutoFit/>
              </a:bodyPr>
              <a:lstStyle/>
              <a:p>
                <a:r>
                  <a:rPr lang="en-US" sz="1600" dirty="0">
                    <a:latin typeface="Times New Roman" panose="02020603050405020304" pitchFamily="18" charset="0"/>
                    <a:cs typeface="Times New Roman" panose="02020603050405020304" pitchFamily="18" charset="0"/>
                  </a:rPr>
                  <a:t> </a:t>
                </a:r>
                <a14:m>
                  <m:oMath xmlns:m="http://schemas.openxmlformats.org/officeDocument/2006/math">
                    <m:f>
                      <m:fPr>
                        <m:ctrlPr>
                          <a:rPr lang="de-DE" i="1">
                            <a:latin typeface="Cambria Math" panose="02040503050406030204" pitchFamily="18" charset="0"/>
                          </a:rPr>
                        </m:ctrlPr>
                      </m:fPr>
                      <m:num>
                        <m:sSub>
                          <m:sSubPr>
                            <m:ctrlPr>
                              <a:rPr lang="de-DE" i="1">
                                <a:latin typeface="Cambria Math" panose="02040503050406030204" pitchFamily="18" charset="0"/>
                              </a:rPr>
                            </m:ctrlPr>
                          </m:sSubPr>
                          <m:e>
                            <m:r>
                              <a:rPr lang="de-DE" i="1">
                                <a:latin typeface="Cambria Math"/>
                              </a:rPr>
                              <m:t>𝑎</m:t>
                            </m:r>
                          </m:e>
                          <m:sub>
                            <m:r>
                              <a:rPr lang="de-DE" b="0" i="1" smtClean="0">
                                <a:latin typeface="Cambria Math" panose="02040503050406030204" pitchFamily="18" charset="0"/>
                              </a:rPr>
                              <m:t>𝑈𝐾</m:t>
                            </m:r>
                          </m:sub>
                        </m:sSub>
                      </m:num>
                      <m:den>
                        <m:sSub>
                          <m:sSubPr>
                            <m:ctrlPr>
                              <a:rPr lang="de-DE" i="1">
                                <a:latin typeface="Cambria Math" panose="02040503050406030204" pitchFamily="18" charset="0"/>
                              </a:rPr>
                            </m:ctrlPr>
                          </m:sSubPr>
                          <m:e>
                            <m:r>
                              <a:rPr lang="de-DE" i="1">
                                <a:latin typeface="Cambria Math"/>
                              </a:rPr>
                              <m:t>𝑎</m:t>
                            </m:r>
                          </m:e>
                          <m:sub>
                            <m:r>
                              <a:rPr lang="de-DE" b="0" i="1" smtClean="0">
                                <a:latin typeface="Cambria Math" panose="02040503050406030204" pitchFamily="18" charset="0"/>
                              </a:rPr>
                              <m:t>𝑈𝑊</m:t>
                            </m:r>
                          </m:sub>
                        </m:sSub>
                      </m:den>
                    </m:f>
                  </m:oMath>
                </a14:m>
                <a:endParaRPr lang="de-DE" dirty="0">
                  <a:latin typeface="Times New Roman" panose="02020603050405020304" pitchFamily="18" charset="0"/>
                  <a:cs typeface="Times New Roman" panose="02020603050405020304" pitchFamily="18" charset="0"/>
                </a:endParaRPr>
              </a:p>
            </p:txBody>
          </p:sp>
        </mc:Choice>
        <mc:Fallback xmlns="">
          <p:sp>
            <p:nvSpPr>
              <p:cNvPr id="2" name="Textfeld 1">
                <a:extLst>
                  <a:ext uri="{FF2B5EF4-FFF2-40B4-BE49-F238E27FC236}">
                    <a16:creationId xmlns:a16="http://schemas.microsoft.com/office/drawing/2014/main" id="{BE06D324-13DB-4E85-8201-3A9F0CCCA9F5}"/>
                  </a:ext>
                </a:extLst>
              </p:cNvPr>
              <p:cNvSpPr txBox="1">
                <a:spLocks noRot="1" noChangeAspect="1" noMove="1" noResize="1" noEditPoints="1" noAdjustHandles="1" noChangeArrowheads="1" noChangeShapeType="1" noTextEdit="1"/>
              </p:cNvSpPr>
              <p:nvPr/>
            </p:nvSpPr>
            <p:spPr>
              <a:xfrm>
                <a:off x="7925466" y="2683975"/>
                <a:ext cx="611642" cy="497508"/>
              </a:xfrm>
              <a:prstGeom prst="rect">
                <a:avLst/>
              </a:prstGeom>
              <a:blipFill>
                <a:blip r:embed="rId10"/>
                <a:stretch>
                  <a:fillRect/>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36" name="Textfeld 35">
                <a:extLst>
                  <a:ext uri="{FF2B5EF4-FFF2-40B4-BE49-F238E27FC236}">
                    <a16:creationId xmlns:a16="http://schemas.microsoft.com/office/drawing/2014/main" id="{47CDE124-7098-44D2-9878-48274B1D1D93}"/>
                  </a:ext>
                </a:extLst>
              </p:cNvPr>
              <p:cNvSpPr txBox="1"/>
              <p:nvPr/>
            </p:nvSpPr>
            <p:spPr>
              <a:xfrm>
                <a:off x="7869472" y="4931657"/>
                <a:ext cx="598818" cy="497187"/>
              </a:xfrm>
              <a:prstGeom prst="rect">
                <a:avLst/>
              </a:prstGeom>
              <a:noFill/>
            </p:spPr>
            <p:txBody>
              <a:bodyPr wrap="none" rtlCol="0">
                <a:spAutoFit/>
              </a:bodyPr>
              <a:lstStyle/>
              <a:p>
                <a:r>
                  <a:rPr lang="en-US" sz="1600" dirty="0">
                    <a:latin typeface="Times New Roman" panose="02020603050405020304" pitchFamily="18" charset="0"/>
                    <a:cs typeface="Times New Roman" panose="02020603050405020304" pitchFamily="18" charset="0"/>
                  </a:rPr>
                  <a:t> </a:t>
                </a:r>
                <a14:m>
                  <m:oMath xmlns:m="http://schemas.openxmlformats.org/officeDocument/2006/math">
                    <m:f>
                      <m:fPr>
                        <m:ctrlPr>
                          <a:rPr lang="de-DE" i="1">
                            <a:latin typeface="Cambria Math" panose="02040503050406030204" pitchFamily="18" charset="0"/>
                          </a:rPr>
                        </m:ctrlPr>
                      </m:fPr>
                      <m:num>
                        <m:sSub>
                          <m:sSubPr>
                            <m:ctrlPr>
                              <a:rPr lang="de-DE" i="1">
                                <a:latin typeface="Cambria Math" panose="02040503050406030204" pitchFamily="18" charset="0"/>
                              </a:rPr>
                            </m:ctrlPr>
                          </m:sSubPr>
                          <m:e>
                            <m:r>
                              <a:rPr lang="de-DE" i="1">
                                <a:latin typeface="Cambria Math"/>
                              </a:rPr>
                              <m:t>𝑎</m:t>
                            </m:r>
                          </m:e>
                          <m:sub>
                            <m:r>
                              <a:rPr lang="de-DE" b="0" i="1" smtClean="0">
                                <a:latin typeface="Cambria Math" panose="02040503050406030204" pitchFamily="18" charset="0"/>
                              </a:rPr>
                              <m:t>𝑃𝐾</m:t>
                            </m:r>
                          </m:sub>
                        </m:sSub>
                      </m:num>
                      <m:den>
                        <m:sSub>
                          <m:sSubPr>
                            <m:ctrlPr>
                              <a:rPr lang="de-DE" i="1">
                                <a:latin typeface="Cambria Math" panose="02040503050406030204" pitchFamily="18" charset="0"/>
                              </a:rPr>
                            </m:ctrlPr>
                          </m:sSubPr>
                          <m:e>
                            <m:r>
                              <a:rPr lang="de-DE" i="1">
                                <a:latin typeface="Cambria Math"/>
                              </a:rPr>
                              <m:t>𝑎</m:t>
                            </m:r>
                          </m:e>
                          <m:sub>
                            <m:r>
                              <a:rPr lang="de-DE" b="0" i="1" smtClean="0">
                                <a:latin typeface="Cambria Math" panose="02040503050406030204" pitchFamily="18" charset="0"/>
                              </a:rPr>
                              <m:t>𝑃𝑊</m:t>
                            </m:r>
                          </m:sub>
                        </m:sSub>
                      </m:den>
                    </m:f>
                  </m:oMath>
                </a14:m>
                <a:endParaRPr lang="de-DE" dirty="0">
                  <a:latin typeface="Times New Roman" panose="02020603050405020304" pitchFamily="18" charset="0"/>
                  <a:cs typeface="Times New Roman" panose="02020603050405020304" pitchFamily="18" charset="0"/>
                </a:endParaRPr>
              </a:p>
            </p:txBody>
          </p:sp>
        </mc:Choice>
        <mc:Fallback xmlns="">
          <p:sp>
            <p:nvSpPr>
              <p:cNvPr id="36" name="Textfeld 35">
                <a:extLst>
                  <a:ext uri="{FF2B5EF4-FFF2-40B4-BE49-F238E27FC236}">
                    <a16:creationId xmlns:a16="http://schemas.microsoft.com/office/drawing/2014/main" id="{47CDE124-7098-44D2-9878-48274B1D1D93}"/>
                  </a:ext>
                </a:extLst>
              </p:cNvPr>
              <p:cNvSpPr txBox="1">
                <a:spLocks noRot="1" noChangeAspect="1" noMove="1" noResize="1" noEditPoints="1" noAdjustHandles="1" noChangeArrowheads="1" noChangeShapeType="1" noTextEdit="1"/>
              </p:cNvSpPr>
              <p:nvPr/>
            </p:nvSpPr>
            <p:spPr>
              <a:xfrm>
                <a:off x="7869472" y="4931657"/>
                <a:ext cx="598818" cy="497187"/>
              </a:xfrm>
              <a:prstGeom prst="rect">
                <a:avLst/>
              </a:prstGeom>
              <a:blipFill>
                <a:blip r:embed="rId11"/>
                <a:stretch>
                  <a:fillRect/>
                </a:stretch>
              </a:blipFill>
            </p:spPr>
            <p:txBody>
              <a:bodyPr/>
              <a:lstStyle/>
              <a:p>
                <a:r>
                  <a:rPr lang="de-DE">
                    <a:noFill/>
                  </a:rPr>
                  <a:t> </a:t>
                </a:r>
              </a:p>
            </p:txBody>
          </p:sp>
        </mc:Fallback>
      </mc:AlternateContent>
      <p:sp>
        <p:nvSpPr>
          <p:cNvPr id="37" name="TextBox 17">
            <a:extLst>
              <a:ext uri="{FF2B5EF4-FFF2-40B4-BE49-F238E27FC236}">
                <a16:creationId xmlns:a16="http://schemas.microsoft.com/office/drawing/2014/main" id="{A3CB4308-05C3-4BFD-B136-9696832D088E}"/>
              </a:ext>
            </a:extLst>
          </p:cNvPr>
          <p:cNvSpPr txBox="1"/>
          <p:nvPr/>
        </p:nvSpPr>
        <p:spPr>
          <a:xfrm>
            <a:off x="8499256" y="2670991"/>
            <a:ext cx="1638806"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Times New Roman" panose="02020603050405020304" pitchFamily="18" charset="0"/>
                <a:cs typeface="Times New Roman" panose="02020603050405020304" pitchFamily="18" charset="0"/>
              </a:rPr>
              <a:t>UK: </a:t>
            </a:r>
            <a:br>
              <a:rPr lang="en-US" sz="1400" dirty="0">
                <a:latin typeface="Times New Roman" panose="02020603050405020304" pitchFamily="18" charset="0"/>
                <a:cs typeface="Times New Roman" panose="02020603050405020304" pitchFamily="18" charset="0"/>
              </a:rPr>
            </a:br>
            <a:r>
              <a:rPr lang="en-US" sz="1400" dirty="0" err="1">
                <a:latin typeface="Times New Roman" panose="02020603050405020304" pitchFamily="18" charset="0"/>
                <a:cs typeface="Times New Roman" panose="02020603050405020304" pitchFamily="18" charset="0"/>
              </a:rPr>
              <a:t>relativer</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Preis</a:t>
            </a:r>
            <a:endParaRPr lang="en-US" sz="1400" dirty="0">
              <a:latin typeface="Times New Roman" panose="02020603050405020304" pitchFamily="18" charset="0"/>
              <a:cs typeface="Times New Roman" panose="02020603050405020304" pitchFamily="18" charset="0"/>
            </a:endParaRPr>
          </a:p>
        </p:txBody>
      </p:sp>
      <p:sp>
        <p:nvSpPr>
          <p:cNvPr id="38" name="TextBox 18">
            <a:extLst>
              <a:ext uri="{FF2B5EF4-FFF2-40B4-BE49-F238E27FC236}">
                <a16:creationId xmlns:a16="http://schemas.microsoft.com/office/drawing/2014/main" id="{5F8F751D-747C-49AD-9742-2132F77A11DD}"/>
              </a:ext>
            </a:extLst>
          </p:cNvPr>
          <p:cNvSpPr txBox="1"/>
          <p:nvPr/>
        </p:nvSpPr>
        <p:spPr>
          <a:xfrm>
            <a:off x="7652450" y="5287062"/>
            <a:ext cx="1186543" cy="52322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Times New Roman" panose="02020603050405020304" pitchFamily="18" charset="0"/>
                <a:cs typeface="Times New Roman" panose="02020603050405020304" pitchFamily="18" charset="0"/>
              </a:rPr>
              <a:t>Portugal: </a:t>
            </a:r>
            <a:br>
              <a:rPr lang="en-US" sz="1400" dirty="0">
                <a:latin typeface="Times New Roman" panose="02020603050405020304" pitchFamily="18" charset="0"/>
                <a:cs typeface="Times New Roman" panose="02020603050405020304" pitchFamily="18" charset="0"/>
              </a:rPr>
            </a:br>
            <a:r>
              <a:rPr lang="en-US" sz="1400" dirty="0" err="1">
                <a:latin typeface="Times New Roman" panose="02020603050405020304" pitchFamily="18" charset="0"/>
                <a:cs typeface="Times New Roman" panose="02020603050405020304" pitchFamily="18" charset="0"/>
              </a:rPr>
              <a:t>relativer</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Preis</a:t>
            </a:r>
            <a:endParaRPr lang="en-US" sz="1400"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41" name="TextBox 14">
                <a:extLst>
                  <a:ext uri="{FF2B5EF4-FFF2-40B4-BE49-F238E27FC236}">
                    <a16:creationId xmlns:a16="http://schemas.microsoft.com/office/drawing/2014/main" id="{30FE5A3B-61AA-42E6-9497-55C67F5DED0A}"/>
                  </a:ext>
                </a:extLst>
              </p:cNvPr>
              <p:cNvSpPr txBox="1"/>
              <p:nvPr/>
            </p:nvSpPr>
            <p:spPr>
              <a:xfrm>
                <a:off x="5377441" y="4236034"/>
                <a:ext cx="2223787" cy="104419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err="1">
                    <a:latin typeface="Times New Roman" panose="02020603050405020304" pitchFamily="18" charset="0"/>
                    <a:cs typeface="Times New Roman" panose="02020603050405020304" pitchFamily="18" charset="0"/>
                  </a:rPr>
                  <a:t>Portugiesischer</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Arbeiter</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gewinnt</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Er</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kann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Kleidung</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für</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einen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relativen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Preis</a:t>
                </a:r>
                <a:r>
                  <a:rPr lang="en-US" sz="1400" dirty="0">
                    <a:latin typeface="Times New Roman" panose="02020603050405020304" pitchFamily="18" charset="0"/>
                    <a:cs typeface="Times New Roman" panose="02020603050405020304" pitchFamily="18" charset="0"/>
                  </a:rPr>
                  <a:t> von </a:t>
                </a:r>
                <a14:m>
                  <m:oMath xmlns:m="http://schemas.openxmlformats.org/officeDocument/2006/math">
                    <m:f>
                      <m:fPr>
                        <m:ctrlPr>
                          <a:rPr lang="de-DE" sz="1400" i="1">
                            <a:latin typeface="Cambria Math" panose="02040503050406030204" pitchFamily="18" charset="0"/>
                          </a:rPr>
                        </m:ctrlPr>
                      </m:fPr>
                      <m:num>
                        <m:r>
                          <a:rPr lang="de-DE" sz="1400" i="1">
                            <a:latin typeface="Cambria Math"/>
                          </a:rPr>
                          <m:t>1</m:t>
                        </m:r>
                      </m:num>
                      <m:den>
                        <m:r>
                          <a:rPr lang="de-DE" sz="1400" i="1">
                            <a:latin typeface="Cambria Math"/>
                          </a:rPr>
                          <m:t>3</m:t>
                        </m:r>
                      </m:den>
                    </m:f>
                  </m:oMath>
                </a14:m>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verkaufen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anstatt</a:t>
                </a:r>
                <a:r>
                  <a:rPr lang="en-US" sz="1400" dirty="0">
                    <a:latin typeface="Times New Roman" panose="02020603050405020304" pitchFamily="18" charset="0"/>
                    <a:cs typeface="Times New Roman" panose="02020603050405020304" pitchFamily="18" charset="0"/>
                  </a:rPr>
                  <a:t> von </a:t>
                </a:r>
                <a14:m>
                  <m:oMath xmlns:m="http://schemas.openxmlformats.org/officeDocument/2006/math">
                    <m:f>
                      <m:fPr>
                        <m:ctrlPr>
                          <a:rPr lang="de-DE" sz="1400" i="1">
                            <a:latin typeface="Cambria Math" panose="02040503050406030204" pitchFamily="18" charset="0"/>
                          </a:rPr>
                        </m:ctrlPr>
                      </m:fPr>
                      <m:num>
                        <m:r>
                          <a:rPr lang="de-DE" sz="1400" i="1">
                            <a:latin typeface="Cambria Math"/>
                          </a:rPr>
                          <m:t>1</m:t>
                        </m:r>
                      </m:num>
                      <m:den>
                        <m:r>
                          <a:rPr lang="de-DE" sz="1400" i="1">
                            <a:latin typeface="Cambria Math"/>
                          </a:rPr>
                          <m:t>5</m:t>
                        </m:r>
                      </m:den>
                    </m:f>
                  </m:oMath>
                </a14:m>
                <a:endParaRPr lang="en-US" sz="1400" dirty="0">
                  <a:latin typeface="Times New Roman" panose="02020603050405020304" pitchFamily="18" charset="0"/>
                  <a:cs typeface="Times New Roman" panose="02020603050405020304" pitchFamily="18" charset="0"/>
                </a:endParaRPr>
              </a:p>
            </p:txBody>
          </p:sp>
        </mc:Choice>
        <mc:Fallback xmlns="">
          <p:sp>
            <p:nvSpPr>
              <p:cNvPr id="41" name="TextBox 14">
                <a:extLst>
                  <a:ext uri="{FF2B5EF4-FFF2-40B4-BE49-F238E27FC236}">
                    <a16:creationId xmlns:a16="http://schemas.microsoft.com/office/drawing/2014/main" id="{30FE5A3B-61AA-42E6-9497-55C67F5DED0A}"/>
                  </a:ext>
                </a:extLst>
              </p:cNvPr>
              <p:cNvSpPr txBox="1">
                <a:spLocks noRot="1" noChangeAspect="1" noMove="1" noResize="1" noEditPoints="1" noAdjustHandles="1" noChangeArrowheads="1" noChangeShapeType="1" noTextEdit="1"/>
              </p:cNvSpPr>
              <p:nvPr/>
            </p:nvSpPr>
            <p:spPr>
              <a:xfrm>
                <a:off x="5377441" y="4236034"/>
                <a:ext cx="2223787" cy="1044197"/>
              </a:xfrm>
              <a:prstGeom prst="rect">
                <a:avLst/>
              </a:prstGeom>
              <a:blipFill>
                <a:blip r:embed="rId12"/>
                <a:stretch>
                  <a:fillRect l="-822" t="-1170" r="-1644" b="-585"/>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42" name="TextBox 39">
                <a:extLst>
                  <a:ext uri="{FF2B5EF4-FFF2-40B4-BE49-F238E27FC236}">
                    <a16:creationId xmlns:a16="http://schemas.microsoft.com/office/drawing/2014/main" id="{8F6B2887-3FA4-4416-9A48-80817522552C}"/>
                  </a:ext>
                </a:extLst>
              </p:cNvPr>
              <p:cNvSpPr txBox="1"/>
              <p:nvPr/>
            </p:nvSpPr>
            <p:spPr>
              <a:xfrm>
                <a:off x="5421365" y="2581193"/>
                <a:ext cx="2257972" cy="104438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err="1">
                    <a:latin typeface="Times New Roman" panose="02020603050405020304" pitchFamily="18" charset="0"/>
                    <a:cs typeface="Times New Roman" panose="02020603050405020304" pitchFamily="18" charset="0"/>
                  </a:rPr>
                  <a:t>Britische</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Konsumentin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gewinnt</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Sie</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kann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Kleidung</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für</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einen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relativen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Preis</a:t>
                </a:r>
                <a:r>
                  <a:rPr lang="en-US" sz="1400" dirty="0">
                    <a:latin typeface="Times New Roman" panose="02020603050405020304" pitchFamily="18" charset="0"/>
                    <a:cs typeface="Times New Roman" panose="02020603050405020304" pitchFamily="18" charset="0"/>
                  </a:rPr>
                  <a:t> von </a:t>
                </a:r>
                <a14:m>
                  <m:oMath xmlns:m="http://schemas.openxmlformats.org/officeDocument/2006/math">
                    <m:f>
                      <m:fPr>
                        <m:ctrlPr>
                          <a:rPr lang="de-DE" sz="1400" i="1">
                            <a:latin typeface="Cambria Math" panose="02040503050406030204" pitchFamily="18" charset="0"/>
                          </a:rPr>
                        </m:ctrlPr>
                      </m:fPr>
                      <m:num>
                        <m:r>
                          <a:rPr lang="de-DE" sz="1400" i="1">
                            <a:latin typeface="Cambria Math"/>
                          </a:rPr>
                          <m:t>1</m:t>
                        </m:r>
                      </m:num>
                      <m:den>
                        <m:r>
                          <a:rPr lang="de-DE" sz="1400" i="1">
                            <a:latin typeface="Cambria Math"/>
                          </a:rPr>
                          <m:t>3</m:t>
                        </m:r>
                      </m:den>
                    </m:f>
                  </m:oMath>
                </a14:m>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anstatt</a:t>
                </a:r>
                <a:r>
                  <a:rPr lang="en-US" sz="1400" dirty="0">
                    <a:latin typeface="Times New Roman" panose="02020603050405020304" pitchFamily="18" charset="0"/>
                    <a:cs typeface="Times New Roman" panose="02020603050405020304" pitchFamily="18" charset="0"/>
                  </a:rPr>
                  <a:t> von </a:t>
                </a:r>
                <a14:m>
                  <m:oMath xmlns:m="http://schemas.openxmlformats.org/officeDocument/2006/math">
                    <m:f>
                      <m:fPr>
                        <m:ctrlPr>
                          <a:rPr lang="de-DE" sz="1400" i="1">
                            <a:latin typeface="Cambria Math" panose="02040503050406030204" pitchFamily="18" charset="0"/>
                          </a:rPr>
                        </m:ctrlPr>
                      </m:fPr>
                      <m:num>
                        <m:r>
                          <a:rPr lang="de-DE" sz="1400" i="1">
                            <a:latin typeface="Cambria Math"/>
                          </a:rPr>
                          <m:t>2</m:t>
                        </m:r>
                      </m:num>
                      <m:den>
                        <m:r>
                          <a:rPr lang="de-DE" sz="1400" i="1">
                            <a:latin typeface="Cambria Math"/>
                          </a:rPr>
                          <m:t>3</m:t>
                        </m:r>
                      </m:den>
                    </m:f>
                  </m:oMath>
                </a14:m>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kaufen</a:t>
                </a:r>
                <a:endParaRPr lang="en-US" sz="1400" dirty="0">
                  <a:latin typeface="Times New Roman" panose="02020603050405020304" pitchFamily="18" charset="0"/>
                  <a:cs typeface="Times New Roman" panose="02020603050405020304" pitchFamily="18" charset="0"/>
                </a:endParaRPr>
              </a:p>
            </p:txBody>
          </p:sp>
        </mc:Choice>
        <mc:Fallback xmlns="">
          <p:sp>
            <p:nvSpPr>
              <p:cNvPr id="42" name="TextBox 39">
                <a:extLst>
                  <a:ext uri="{FF2B5EF4-FFF2-40B4-BE49-F238E27FC236}">
                    <a16:creationId xmlns:a16="http://schemas.microsoft.com/office/drawing/2014/main" id="{8F6B2887-3FA4-4416-9A48-80817522552C}"/>
                  </a:ext>
                </a:extLst>
              </p:cNvPr>
              <p:cNvSpPr txBox="1">
                <a:spLocks noRot="1" noChangeAspect="1" noMove="1" noResize="1" noEditPoints="1" noAdjustHandles="1" noChangeArrowheads="1" noChangeShapeType="1" noTextEdit="1"/>
              </p:cNvSpPr>
              <p:nvPr/>
            </p:nvSpPr>
            <p:spPr>
              <a:xfrm>
                <a:off x="5421365" y="2581193"/>
                <a:ext cx="2257972" cy="1044388"/>
              </a:xfrm>
              <a:prstGeom prst="rect">
                <a:avLst/>
              </a:prstGeom>
              <a:blipFill>
                <a:blip r:embed="rId13"/>
                <a:stretch>
                  <a:fillRect l="-809" t="-581" b="-581"/>
                </a:stretch>
              </a:blipFill>
            </p:spPr>
            <p:txBody>
              <a:bodyPr/>
              <a:lstStyle/>
              <a:p>
                <a:r>
                  <a:rPr lang="de-DE">
                    <a:noFill/>
                  </a:rPr>
                  <a:t> </a:t>
                </a:r>
              </a:p>
            </p:txBody>
          </p:sp>
        </mc:Fallback>
      </mc:AlternateContent>
      <p:sp>
        <p:nvSpPr>
          <p:cNvPr id="44" name="Textfeld 43">
            <a:extLst>
              <a:ext uri="{FF2B5EF4-FFF2-40B4-BE49-F238E27FC236}">
                <a16:creationId xmlns:a16="http://schemas.microsoft.com/office/drawing/2014/main" id="{1A22598E-5425-4A36-864D-2F46D2F31408}"/>
              </a:ext>
            </a:extLst>
          </p:cNvPr>
          <p:cNvSpPr txBox="1">
            <a:spLocks/>
          </p:cNvSpPr>
          <p:nvPr/>
        </p:nvSpPr>
        <p:spPr>
          <a:xfrm>
            <a:off x="1655804" y="116712"/>
            <a:ext cx="8208912" cy="720000"/>
          </a:xfrm>
          <a:prstGeom prst="rect">
            <a:avLst/>
          </a:prstGeom>
          <a:noFill/>
          <a:ln>
            <a:noFill/>
          </a:ln>
        </p:spPr>
        <p:txBody>
          <a:bodyPr wrap="square" rtlCol="0" anchor="ctr" anchorCtr="0">
            <a:noAutofit/>
          </a:bodyPr>
          <a:lstStyle/>
          <a:p>
            <a:pPr algn="ctr"/>
            <a:r>
              <a:rPr lang="de-DE" sz="3200" b="1" dirty="0" err="1">
                <a:latin typeface="Times New Roman" panose="02020603050405020304" pitchFamily="18" charset="0"/>
                <a:cs typeface="Times New Roman" panose="02020603050405020304" pitchFamily="18" charset="0"/>
              </a:rPr>
              <a:t>Ricardomodell</a:t>
            </a:r>
            <a:r>
              <a:rPr lang="de-DE" sz="3200" b="1" dirty="0">
                <a:latin typeface="Times New Roman" panose="02020603050405020304" pitchFamily="18" charset="0"/>
                <a:cs typeface="Times New Roman" panose="02020603050405020304" pitchFamily="18" charset="0"/>
              </a:rPr>
              <a:t> nach </a:t>
            </a:r>
            <a:r>
              <a:rPr lang="de-DE" sz="3200" b="1" dirty="0" err="1">
                <a:latin typeface="Times New Roman" panose="02020603050405020304" pitchFamily="18" charset="0"/>
                <a:cs typeface="Times New Roman" panose="02020603050405020304" pitchFamily="18" charset="0"/>
              </a:rPr>
              <a:t>Spezialisierug</a:t>
            </a:r>
            <a:r>
              <a:rPr lang="de-DE" sz="3200" b="1" dirty="0">
                <a:latin typeface="Times New Roman" panose="02020603050405020304" pitchFamily="18" charset="0"/>
                <a:cs typeface="Times New Roman" panose="02020603050405020304" pitchFamily="18" charset="0"/>
              </a:rPr>
              <a:t> gemäß der komparativen Kostenvorteile</a:t>
            </a:r>
          </a:p>
        </p:txBody>
      </p:sp>
      <p:sp>
        <p:nvSpPr>
          <p:cNvPr id="3" name="Textfeld 2">
            <a:extLst>
              <a:ext uri="{FF2B5EF4-FFF2-40B4-BE49-F238E27FC236}">
                <a16:creationId xmlns:a16="http://schemas.microsoft.com/office/drawing/2014/main" id="{871D7625-4659-4B02-B495-DBE4712744A5}"/>
              </a:ext>
            </a:extLst>
          </p:cNvPr>
          <p:cNvSpPr txBox="1"/>
          <p:nvPr/>
        </p:nvSpPr>
        <p:spPr>
          <a:xfrm>
            <a:off x="1809316" y="1000559"/>
            <a:ext cx="2059988" cy="369332"/>
          </a:xfrm>
          <a:prstGeom prst="rect">
            <a:avLst/>
          </a:prstGeom>
          <a:noFill/>
        </p:spPr>
        <p:txBody>
          <a:bodyPr wrap="none" rtlCol="0">
            <a:spAutoFit/>
          </a:bodyPr>
          <a:lstStyle/>
          <a:p>
            <a:r>
              <a:rPr lang="de-DE" dirty="0">
                <a:latin typeface="Times New Roman" panose="02020603050405020304" pitchFamily="18" charset="0"/>
                <a:cs typeface="Times New Roman" panose="02020603050405020304" pitchFamily="18" charset="0"/>
              </a:rPr>
              <a:t>UK produziert Wein</a:t>
            </a:r>
          </a:p>
        </p:txBody>
      </p:sp>
      <p:sp>
        <p:nvSpPr>
          <p:cNvPr id="45" name="Textfeld 44">
            <a:extLst>
              <a:ext uri="{FF2B5EF4-FFF2-40B4-BE49-F238E27FC236}">
                <a16:creationId xmlns:a16="http://schemas.microsoft.com/office/drawing/2014/main" id="{91469601-E696-4C62-9E17-EE1B3D0F15DF}"/>
              </a:ext>
            </a:extLst>
          </p:cNvPr>
          <p:cNvSpPr txBox="1"/>
          <p:nvPr/>
        </p:nvSpPr>
        <p:spPr>
          <a:xfrm>
            <a:off x="6190015" y="963222"/>
            <a:ext cx="2890535" cy="369332"/>
          </a:xfrm>
          <a:prstGeom prst="rect">
            <a:avLst/>
          </a:prstGeom>
          <a:noFill/>
        </p:spPr>
        <p:txBody>
          <a:bodyPr wrap="none" rtlCol="0">
            <a:spAutoFit/>
          </a:bodyPr>
          <a:lstStyle/>
          <a:p>
            <a:r>
              <a:rPr lang="de-DE" dirty="0">
                <a:latin typeface="Times New Roman" panose="02020603050405020304" pitchFamily="18" charset="0"/>
                <a:cs typeface="Times New Roman" panose="02020603050405020304" pitchFamily="18" charset="0"/>
              </a:rPr>
              <a:t>Portugal produziert Kleidung</a:t>
            </a:r>
          </a:p>
        </p:txBody>
      </p:sp>
      <p:sp>
        <p:nvSpPr>
          <p:cNvPr id="43" name="TextBox 14">
            <a:extLst>
              <a:ext uri="{FF2B5EF4-FFF2-40B4-BE49-F238E27FC236}">
                <a16:creationId xmlns:a16="http://schemas.microsoft.com/office/drawing/2014/main" id="{180D3DB3-A052-4609-843A-22A3E8A475F4}"/>
              </a:ext>
            </a:extLst>
          </p:cNvPr>
          <p:cNvSpPr txBox="1"/>
          <p:nvPr/>
        </p:nvSpPr>
        <p:spPr>
          <a:xfrm>
            <a:off x="2761886" y="5711866"/>
            <a:ext cx="6280853"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Times New Roman" panose="02020603050405020304" pitchFamily="18" charset="0"/>
                <a:cs typeface="Times New Roman" panose="02020603050405020304" pitchFamily="18" charset="0"/>
                <a:sym typeface="Wingdings" panose="05000000000000000000" pitchFamily="2" charset="2"/>
              </a:rPr>
              <a:t> </a:t>
            </a:r>
            <a:r>
              <a:rPr lang="en-US" sz="1400" dirty="0" err="1">
                <a:latin typeface="Times New Roman" panose="02020603050405020304" pitchFamily="18" charset="0"/>
                <a:cs typeface="Times New Roman" panose="02020603050405020304" pitchFamily="18" charset="0"/>
                <a:sym typeface="Wingdings" panose="05000000000000000000" pitchFamily="2" charset="2"/>
              </a:rPr>
              <a:t>Somit</a:t>
            </a:r>
            <a:r>
              <a:rPr lang="en-US" sz="1400" dirty="0">
                <a:latin typeface="Times New Roman" panose="02020603050405020304" pitchFamily="18" charset="0"/>
                <a:cs typeface="Times New Roman" panose="02020603050405020304" pitchFamily="18" charset="0"/>
                <a:sym typeface="Wingdings" panose="05000000000000000000" pitchFamily="2" charset="2"/>
              </a:rPr>
              <a:t> </a:t>
            </a:r>
            <a:r>
              <a:rPr lang="en-US" sz="1400" dirty="0" err="1">
                <a:latin typeface="Times New Roman" panose="02020603050405020304" pitchFamily="18" charset="0"/>
                <a:cs typeface="Times New Roman" panose="02020603050405020304" pitchFamily="18" charset="0"/>
                <a:sym typeface="Wingdings" panose="05000000000000000000" pitchFamily="2" charset="2"/>
              </a:rPr>
              <a:t>ist</a:t>
            </a:r>
            <a:r>
              <a:rPr lang="en-US" sz="1400" dirty="0">
                <a:latin typeface="Times New Roman" panose="02020603050405020304" pitchFamily="18" charset="0"/>
                <a:cs typeface="Times New Roman" panose="02020603050405020304" pitchFamily="18" charset="0"/>
                <a:sym typeface="Wingdings" panose="05000000000000000000" pitchFamily="2" charset="2"/>
              </a:rPr>
              <a:t> </a:t>
            </a:r>
            <a:r>
              <a:rPr lang="en-US" sz="1400" dirty="0" err="1">
                <a:latin typeface="Times New Roman" panose="02020603050405020304" pitchFamily="18" charset="0"/>
                <a:cs typeface="Times New Roman" panose="02020603050405020304" pitchFamily="18" charset="0"/>
                <a:sym typeface="Wingdings" panose="05000000000000000000" pitchFamily="2" charset="2"/>
              </a:rPr>
              <a:t>es</a:t>
            </a:r>
            <a:r>
              <a:rPr lang="en-US" sz="1400" dirty="0">
                <a:latin typeface="Times New Roman" panose="02020603050405020304" pitchFamily="18" charset="0"/>
                <a:cs typeface="Times New Roman" panose="02020603050405020304" pitchFamily="18" charset="0"/>
                <a:sym typeface="Wingdings" panose="05000000000000000000" pitchFamily="2" charset="2"/>
              </a:rPr>
              <a:t> </a:t>
            </a:r>
            <a:r>
              <a:rPr lang="en-US" sz="1400" dirty="0" err="1">
                <a:latin typeface="Times New Roman" panose="02020603050405020304" pitchFamily="18" charset="0"/>
                <a:cs typeface="Times New Roman" panose="02020603050405020304" pitchFamily="18" charset="0"/>
                <a:sym typeface="Wingdings" panose="05000000000000000000" pitchFamily="2" charset="2"/>
              </a:rPr>
              <a:t>sinnvoll</a:t>
            </a:r>
            <a:r>
              <a:rPr lang="en-US" sz="1400" dirty="0">
                <a:latin typeface="Times New Roman" panose="02020603050405020304" pitchFamily="18" charset="0"/>
                <a:cs typeface="Times New Roman" panose="02020603050405020304" pitchFamily="18" charset="0"/>
                <a:sym typeface="Wingdings" panose="05000000000000000000" pitchFamily="2" charset="2"/>
              </a:rPr>
              <a:t>, </a:t>
            </a:r>
            <a:r>
              <a:rPr lang="en-US" sz="1400" dirty="0" err="1">
                <a:latin typeface="Times New Roman" panose="02020603050405020304" pitchFamily="18" charset="0"/>
                <a:cs typeface="Times New Roman" panose="02020603050405020304" pitchFamily="18" charset="0"/>
                <a:sym typeface="Wingdings" panose="05000000000000000000" pitchFamily="2" charset="2"/>
              </a:rPr>
              <a:t>dass</a:t>
            </a:r>
            <a:r>
              <a:rPr lang="en-US" sz="1400" dirty="0">
                <a:latin typeface="Times New Roman" panose="02020603050405020304" pitchFamily="18" charset="0"/>
                <a:cs typeface="Times New Roman" panose="02020603050405020304" pitchFamily="18" charset="0"/>
                <a:sym typeface="Wingdings" panose="05000000000000000000" pitchFamily="2" charset="2"/>
              </a:rPr>
              <a:t> UK </a:t>
            </a:r>
            <a:r>
              <a:rPr lang="en-US" sz="1400" dirty="0" err="1">
                <a:latin typeface="Times New Roman" panose="02020603050405020304" pitchFamily="18" charset="0"/>
                <a:cs typeface="Times New Roman" panose="02020603050405020304" pitchFamily="18" charset="0"/>
                <a:sym typeface="Wingdings" panose="05000000000000000000" pitchFamily="2" charset="2"/>
              </a:rPr>
              <a:t>nur</a:t>
            </a:r>
            <a:r>
              <a:rPr lang="en-US" sz="1400" dirty="0">
                <a:latin typeface="Times New Roman" panose="02020603050405020304" pitchFamily="18" charset="0"/>
                <a:cs typeface="Times New Roman" panose="02020603050405020304" pitchFamily="18" charset="0"/>
                <a:sym typeface="Wingdings" panose="05000000000000000000" pitchFamily="2" charset="2"/>
              </a:rPr>
              <a:t> Wein </a:t>
            </a:r>
            <a:r>
              <a:rPr lang="en-US" sz="1400" dirty="0" err="1">
                <a:latin typeface="Times New Roman" panose="02020603050405020304" pitchFamily="18" charset="0"/>
                <a:cs typeface="Times New Roman" panose="02020603050405020304" pitchFamily="18" charset="0"/>
                <a:sym typeface="Wingdings" panose="05000000000000000000" pitchFamily="2" charset="2"/>
              </a:rPr>
              <a:t>produziert</a:t>
            </a:r>
            <a:r>
              <a:rPr lang="en-US" sz="1400" dirty="0">
                <a:latin typeface="Times New Roman" panose="02020603050405020304" pitchFamily="18" charset="0"/>
                <a:cs typeface="Times New Roman" panose="02020603050405020304" pitchFamily="18" charset="0"/>
                <a:sym typeface="Wingdings" panose="05000000000000000000" pitchFamily="2" charset="2"/>
              </a:rPr>
              <a:t> und Portugal </a:t>
            </a:r>
            <a:r>
              <a:rPr lang="en-US" sz="1400" dirty="0" err="1">
                <a:latin typeface="Times New Roman" panose="02020603050405020304" pitchFamily="18" charset="0"/>
                <a:cs typeface="Times New Roman" panose="02020603050405020304" pitchFamily="18" charset="0"/>
                <a:sym typeface="Wingdings" panose="05000000000000000000" pitchFamily="2" charset="2"/>
              </a:rPr>
              <a:t>nur</a:t>
            </a:r>
            <a:r>
              <a:rPr lang="en-US" sz="1400" dirty="0">
                <a:latin typeface="Times New Roman" panose="02020603050405020304" pitchFamily="18" charset="0"/>
                <a:cs typeface="Times New Roman" panose="02020603050405020304" pitchFamily="18" charset="0"/>
                <a:sym typeface="Wingdings" panose="05000000000000000000" pitchFamily="2" charset="2"/>
              </a:rPr>
              <a:t> Reis!!!</a:t>
            </a:r>
            <a:endParaRPr lang="en-US" sz="1400"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46" name="TextBox 17"/>
              <p:cNvSpPr txBox="1"/>
              <p:nvPr/>
            </p:nvSpPr>
            <p:spPr>
              <a:xfrm>
                <a:off x="817842" y="2555147"/>
                <a:ext cx="2024840" cy="61632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f>
                        <m:fPr>
                          <m:ctrlPr>
                            <a:rPr lang="de-DE" sz="1814" i="1">
                              <a:latin typeface="Cambria Math" panose="02040503050406030204" pitchFamily="18" charset="0"/>
                            </a:rPr>
                          </m:ctrlPr>
                        </m:fPr>
                        <m:num>
                          <m:sSub>
                            <m:sSubPr>
                              <m:ctrlPr>
                                <a:rPr lang="de-DE" sz="1814" i="1">
                                  <a:latin typeface="Cambria Math" panose="02040503050406030204" pitchFamily="18" charset="0"/>
                                </a:rPr>
                              </m:ctrlPr>
                            </m:sSubPr>
                            <m:e>
                              <m:r>
                                <a:rPr lang="de-DE" sz="1814" i="1">
                                  <a:latin typeface="Cambria Math"/>
                                </a:rPr>
                                <m:t>𝑎</m:t>
                              </m:r>
                            </m:e>
                            <m:sub>
                              <m:r>
                                <a:rPr lang="de-DE" sz="1814" b="0" i="1" smtClean="0">
                                  <a:latin typeface="Cambria Math" panose="02040503050406030204" pitchFamily="18" charset="0"/>
                                </a:rPr>
                                <m:t>𝑃𝑊</m:t>
                              </m:r>
                            </m:sub>
                          </m:sSub>
                        </m:num>
                        <m:den>
                          <m:sSub>
                            <m:sSubPr>
                              <m:ctrlPr>
                                <a:rPr lang="de-DE" sz="1814" i="1">
                                  <a:latin typeface="Cambria Math" panose="02040503050406030204" pitchFamily="18" charset="0"/>
                                </a:rPr>
                              </m:ctrlPr>
                            </m:sSubPr>
                            <m:e>
                              <m:r>
                                <a:rPr lang="de-DE" sz="1814" i="1">
                                  <a:latin typeface="Cambria Math"/>
                                </a:rPr>
                                <m:t>𝑎</m:t>
                              </m:r>
                            </m:e>
                            <m:sub>
                              <m:r>
                                <a:rPr lang="de-DE" sz="1814" b="0" i="1" smtClean="0">
                                  <a:latin typeface="Cambria Math" panose="02040503050406030204" pitchFamily="18" charset="0"/>
                                </a:rPr>
                                <m:t>𝑃𝐾</m:t>
                              </m:r>
                            </m:sub>
                          </m:sSub>
                        </m:den>
                      </m:f>
                    </m:oMath>
                  </m:oMathPara>
                </a14:m>
                <a:endParaRPr lang="en-US" sz="1814" dirty="0">
                  <a:latin typeface="Times New Roman" panose="02020603050405020304" pitchFamily="18" charset="0"/>
                  <a:cs typeface="Times New Roman" panose="02020603050405020304" pitchFamily="18" charset="0"/>
                </a:endParaRPr>
              </a:p>
            </p:txBody>
          </p:sp>
        </mc:Choice>
        <mc:Fallback xmlns="">
          <p:sp>
            <p:nvSpPr>
              <p:cNvPr id="46" name="TextBox 17"/>
              <p:cNvSpPr txBox="1">
                <a:spLocks noRot="1" noChangeAspect="1" noMove="1" noResize="1" noEditPoints="1" noAdjustHandles="1" noChangeArrowheads="1" noChangeShapeType="1" noTextEdit="1"/>
              </p:cNvSpPr>
              <p:nvPr/>
            </p:nvSpPr>
            <p:spPr>
              <a:xfrm>
                <a:off x="817842" y="2555147"/>
                <a:ext cx="2024840" cy="616323"/>
              </a:xfrm>
              <a:prstGeom prst="rect">
                <a:avLst/>
              </a:prstGeom>
              <a:blipFill>
                <a:blip r:embed="rId14"/>
                <a:stretch>
                  <a:fillRect/>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47" name="TextBox 18"/>
              <p:cNvSpPr txBox="1"/>
              <p:nvPr/>
            </p:nvSpPr>
            <p:spPr>
              <a:xfrm>
                <a:off x="1471628" y="4676025"/>
                <a:ext cx="675377" cy="616323"/>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f>
                        <m:fPr>
                          <m:ctrlPr>
                            <a:rPr lang="de-DE" sz="1814" i="1">
                              <a:latin typeface="Cambria Math" panose="02040503050406030204" pitchFamily="18" charset="0"/>
                            </a:rPr>
                          </m:ctrlPr>
                        </m:fPr>
                        <m:num>
                          <m:sSub>
                            <m:sSubPr>
                              <m:ctrlPr>
                                <a:rPr lang="de-DE" sz="1814" i="1">
                                  <a:latin typeface="Cambria Math" panose="02040503050406030204" pitchFamily="18" charset="0"/>
                                </a:rPr>
                              </m:ctrlPr>
                            </m:sSubPr>
                            <m:e>
                              <m:r>
                                <a:rPr lang="de-DE" sz="1814" i="1">
                                  <a:latin typeface="Cambria Math"/>
                                </a:rPr>
                                <m:t>𝑎</m:t>
                              </m:r>
                            </m:e>
                            <m:sub>
                              <m:r>
                                <a:rPr lang="de-DE" sz="1814" b="0" i="1" smtClean="0">
                                  <a:latin typeface="Cambria Math" panose="02040503050406030204" pitchFamily="18" charset="0"/>
                                </a:rPr>
                                <m:t>𝑈𝑊</m:t>
                              </m:r>
                            </m:sub>
                          </m:sSub>
                        </m:num>
                        <m:den>
                          <m:sSub>
                            <m:sSubPr>
                              <m:ctrlPr>
                                <a:rPr lang="de-DE" sz="1814" i="1">
                                  <a:latin typeface="Cambria Math" panose="02040503050406030204" pitchFamily="18" charset="0"/>
                                </a:rPr>
                              </m:ctrlPr>
                            </m:sSubPr>
                            <m:e>
                              <m:r>
                                <a:rPr lang="de-DE" sz="1814" i="1">
                                  <a:latin typeface="Cambria Math"/>
                                </a:rPr>
                                <m:t>𝑎</m:t>
                              </m:r>
                            </m:e>
                            <m:sub>
                              <m:r>
                                <a:rPr lang="de-DE" sz="1814" b="0" i="1" smtClean="0">
                                  <a:latin typeface="Cambria Math" panose="02040503050406030204" pitchFamily="18" charset="0"/>
                                </a:rPr>
                                <m:t>𝑈𝐾</m:t>
                              </m:r>
                            </m:sub>
                          </m:sSub>
                        </m:den>
                      </m:f>
                    </m:oMath>
                  </m:oMathPara>
                </a14:m>
                <a:endParaRPr lang="en-US" sz="1814" dirty="0">
                  <a:latin typeface="Times New Roman" panose="02020603050405020304" pitchFamily="18" charset="0"/>
                  <a:cs typeface="Times New Roman" panose="02020603050405020304" pitchFamily="18" charset="0"/>
                </a:endParaRPr>
              </a:p>
            </p:txBody>
          </p:sp>
        </mc:Choice>
        <mc:Fallback xmlns="">
          <p:sp>
            <p:nvSpPr>
              <p:cNvPr id="47" name="TextBox 18"/>
              <p:cNvSpPr txBox="1">
                <a:spLocks noRot="1" noChangeAspect="1" noMove="1" noResize="1" noEditPoints="1" noAdjustHandles="1" noChangeArrowheads="1" noChangeShapeType="1" noTextEdit="1"/>
              </p:cNvSpPr>
              <p:nvPr/>
            </p:nvSpPr>
            <p:spPr>
              <a:xfrm>
                <a:off x="1471628" y="4676025"/>
                <a:ext cx="675377" cy="616323"/>
              </a:xfrm>
              <a:prstGeom prst="rect">
                <a:avLst/>
              </a:prstGeom>
              <a:blipFill>
                <a:blip r:embed="rId15"/>
                <a:stretch>
                  <a:fillRect/>
                </a:stretch>
              </a:blipFill>
            </p:spPr>
            <p:txBody>
              <a:bodyPr/>
              <a:lstStyle/>
              <a:p>
                <a:r>
                  <a:rPr lang="de-DE">
                    <a:noFill/>
                  </a:rPr>
                  <a:t> </a:t>
                </a:r>
              </a:p>
            </p:txBody>
          </p:sp>
        </mc:Fallback>
      </mc:AlternateContent>
      <p:sp>
        <p:nvSpPr>
          <p:cNvPr id="48" name="TextBox 21"/>
          <p:cNvSpPr txBox="1"/>
          <p:nvPr/>
        </p:nvSpPr>
        <p:spPr>
          <a:xfrm>
            <a:off x="82867" y="3768974"/>
            <a:ext cx="2284856" cy="34362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33" err="1">
                <a:latin typeface="Times New Roman" panose="02020603050405020304" pitchFamily="18" charset="0"/>
                <a:cs typeface="Times New Roman" panose="02020603050405020304" pitchFamily="18" charset="0"/>
              </a:rPr>
              <a:t>Relativer</a:t>
            </a:r>
            <a:r>
              <a:rPr lang="en-US" sz="1633">
                <a:latin typeface="Times New Roman" panose="02020603050405020304" pitchFamily="18" charset="0"/>
                <a:cs typeface="Times New Roman" panose="02020603050405020304" pitchFamily="18" charset="0"/>
              </a:rPr>
              <a:t> Weltmarktpreis</a:t>
            </a:r>
            <a:endParaRPr lang="en-US" sz="1814" dirty="0">
              <a:latin typeface="Times New Roman" panose="02020603050405020304" pitchFamily="18" charset="0"/>
              <a:cs typeface="Times New Roman" panose="02020603050405020304" pitchFamily="18" charset="0"/>
            </a:endParaRPr>
          </a:p>
        </p:txBody>
      </p:sp>
      <p:sp>
        <p:nvSpPr>
          <p:cNvPr id="49" name="Rechteck 48"/>
          <p:cNvSpPr/>
          <p:nvPr/>
        </p:nvSpPr>
        <p:spPr>
          <a:xfrm>
            <a:off x="-8478" y="2498346"/>
            <a:ext cx="1514168" cy="523220"/>
          </a:xfrm>
          <a:prstGeom prst="rect">
            <a:avLst/>
          </a:prstGeom>
        </p:spPr>
        <p:txBody>
          <a:bodyPr wrap="square">
            <a:spAutoFit/>
          </a:bodyPr>
          <a:lstStyle/>
          <a:p>
            <a:r>
              <a:rPr lang="en-US" sz="1400" dirty="0">
                <a:latin typeface="Times New Roman" panose="02020603050405020304" pitchFamily="18" charset="0"/>
                <a:cs typeface="Times New Roman" panose="02020603050405020304" pitchFamily="18" charset="0"/>
              </a:rPr>
              <a:t>Portugal: </a:t>
            </a:r>
            <a:br>
              <a:rPr lang="en-US" sz="1400" dirty="0">
                <a:latin typeface="Times New Roman" panose="02020603050405020304" pitchFamily="18" charset="0"/>
                <a:cs typeface="Times New Roman" panose="02020603050405020304" pitchFamily="18" charset="0"/>
              </a:rPr>
            </a:br>
            <a:r>
              <a:rPr lang="en-US" sz="1400" dirty="0" err="1">
                <a:latin typeface="Times New Roman" panose="02020603050405020304" pitchFamily="18" charset="0"/>
                <a:cs typeface="Times New Roman" panose="02020603050405020304" pitchFamily="18" charset="0"/>
              </a:rPr>
              <a:t>relativer</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Preis</a:t>
            </a:r>
            <a:r>
              <a:rPr lang="en-US" sz="1400" dirty="0">
                <a:latin typeface="Times New Roman" panose="02020603050405020304" pitchFamily="18" charset="0"/>
                <a:cs typeface="Times New Roman" panose="02020603050405020304" pitchFamily="18" charset="0"/>
              </a:rPr>
              <a:t> </a:t>
            </a:r>
            <a:endParaRPr lang="de-DE" sz="1400" dirty="0"/>
          </a:p>
        </p:txBody>
      </p:sp>
      <p:sp>
        <p:nvSpPr>
          <p:cNvPr id="50" name="Rechteck 49"/>
          <p:cNvSpPr/>
          <p:nvPr/>
        </p:nvSpPr>
        <p:spPr>
          <a:xfrm>
            <a:off x="7635" y="4640328"/>
            <a:ext cx="1514168" cy="523220"/>
          </a:xfrm>
          <a:prstGeom prst="rect">
            <a:avLst/>
          </a:prstGeom>
        </p:spPr>
        <p:txBody>
          <a:bodyPr wrap="square">
            <a:spAutoFit/>
          </a:bodyPr>
          <a:lstStyle/>
          <a:p>
            <a:r>
              <a:rPr lang="en-US" sz="1400" dirty="0">
                <a:latin typeface="Times New Roman" panose="02020603050405020304" pitchFamily="18" charset="0"/>
                <a:cs typeface="Times New Roman" panose="02020603050405020304" pitchFamily="18" charset="0"/>
              </a:rPr>
              <a:t>UK: </a:t>
            </a:r>
            <a:br>
              <a:rPr lang="en-US" sz="1400" dirty="0">
                <a:latin typeface="Times New Roman" panose="02020603050405020304" pitchFamily="18" charset="0"/>
                <a:cs typeface="Times New Roman" panose="02020603050405020304" pitchFamily="18" charset="0"/>
              </a:rPr>
            </a:br>
            <a:r>
              <a:rPr lang="en-US" sz="1400" dirty="0" err="1">
                <a:latin typeface="Times New Roman" panose="02020603050405020304" pitchFamily="18" charset="0"/>
                <a:cs typeface="Times New Roman" panose="02020603050405020304" pitchFamily="18" charset="0"/>
              </a:rPr>
              <a:t>relativer</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Preis</a:t>
            </a:r>
            <a:r>
              <a:rPr lang="en-US" sz="1400" dirty="0">
                <a:latin typeface="Times New Roman" panose="02020603050405020304" pitchFamily="18" charset="0"/>
                <a:cs typeface="Times New Roman" panose="02020603050405020304" pitchFamily="18" charset="0"/>
              </a:rPr>
              <a:t> </a:t>
            </a:r>
            <a:endParaRPr lang="de-DE" sz="1400" dirty="0"/>
          </a:p>
        </p:txBody>
      </p:sp>
      <mc:AlternateContent xmlns:mc="http://schemas.openxmlformats.org/markup-compatibility/2006" xmlns:a14="http://schemas.microsoft.com/office/drawing/2010/main">
        <mc:Choice Requires="a14">
          <p:sp>
            <p:nvSpPr>
              <p:cNvPr id="51" name="TextBox 14"/>
              <p:cNvSpPr txBox="1"/>
              <p:nvPr/>
            </p:nvSpPr>
            <p:spPr>
              <a:xfrm>
                <a:off x="2868214" y="4189557"/>
                <a:ext cx="2746028" cy="120186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33" dirty="0" err="1">
                    <a:latin typeface="Times New Roman" panose="02020603050405020304" pitchFamily="18" charset="0"/>
                    <a:cs typeface="Times New Roman" panose="02020603050405020304" pitchFamily="18" charset="0"/>
                  </a:rPr>
                  <a:t>Britische</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Arbeiterin</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gewinnt</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Sie</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kann</a:t>
                </a:r>
                <a:r>
                  <a:rPr lang="en-US" sz="1633" dirty="0">
                    <a:latin typeface="Times New Roman" panose="02020603050405020304" pitchFamily="18" charset="0"/>
                    <a:cs typeface="Times New Roman" panose="02020603050405020304" pitchFamily="18" charset="0"/>
                  </a:rPr>
                  <a:t> Wein </a:t>
                </a:r>
                <a:r>
                  <a:rPr lang="en-US" sz="1633" dirty="0" err="1">
                    <a:latin typeface="Times New Roman" panose="02020603050405020304" pitchFamily="18" charset="0"/>
                    <a:cs typeface="Times New Roman" panose="02020603050405020304" pitchFamily="18" charset="0"/>
                  </a:rPr>
                  <a:t>für</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einen</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relativen</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Preis</a:t>
                </a:r>
                <a:r>
                  <a:rPr lang="en-US" sz="1633" dirty="0">
                    <a:latin typeface="Times New Roman" panose="02020603050405020304" pitchFamily="18" charset="0"/>
                    <a:cs typeface="Times New Roman" panose="02020603050405020304" pitchFamily="18" charset="0"/>
                  </a:rPr>
                  <a:t> von 3 </a:t>
                </a:r>
                <a:r>
                  <a:rPr lang="en-US" sz="1633" dirty="0" err="1">
                    <a:latin typeface="Times New Roman" panose="02020603050405020304" pitchFamily="18" charset="0"/>
                    <a:cs typeface="Times New Roman" panose="02020603050405020304" pitchFamily="18" charset="0"/>
                  </a:rPr>
                  <a:t>verkaufen</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anstatt</a:t>
                </a:r>
                <a:r>
                  <a:rPr lang="en-US" sz="1633" dirty="0">
                    <a:latin typeface="Times New Roman" panose="02020603050405020304" pitchFamily="18" charset="0"/>
                    <a:cs typeface="Times New Roman" panose="02020603050405020304" pitchFamily="18" charset="0"/>
                  </a:rPr>
                  <a:t> von </a:t>
                </a:r>
                <a14:m>
                  <m:oMath xmlns:m="http://schemas.openxmlformats.org/officeDocument/2006/math">
                    <m:f>
                      <m:fPr>
                        <m:ctrlPr>
                          <a:rPr lang="de-DE" sz="1633" i="1">
                            <a:latin typeface="Cambria Math" panose="02040503050406030204" pitchFamily="18" charset="0"/>
                          </a:rPr>
                        </m:ctrlPr>
                      </m:fPr>
                      <m:num>
                        <m:r>
                          <a:rPr lang="de-DE" sz="1633" i="1">
                            <a:latin typeface="Cambria Math"/>
                          </a:rPr>
                          <m:t>3</m:t>
                        </m:r>
                      </m:num>
                      <m:den>
                        <m:r>
                          <a:rPr lang="de-DE" sz="1633" i="1">
                            <a:latin typeface="Cambria Math"/>
                          </a:rPr>
                          <m:t>2</m:t>
                        </m:r>
                      </m:den>
                    </m:f>
                  </m:oMath>
                </a14:m>
                <a:endParaRPr lang="en-US" sz="1633" dirty="0">
                  <a:latin typeface="Times New Roman" panose="02020603050405020304" pitchFamily="18" charset="0"/>
                  <a:cs typeface="Times New Roman" panose="02020603050405020304" pitchFamily="18" charset="0"/>
                </a:endParaRPr>
              </a:p>
            </p:txBody>
          </p:sp>
        </mc:Choice>
        <mc:Fallback xmlns="">
          <p:sp>
            <p:nvSpPr>
              <p:cNvPr id="51" name="TextBox 14"/>
              <p:cNvSpPr txBox="1">
                <a:spLocks noRot="1" noChangeAspect="1" noMove="1" noResize="1" noEditPoints="1" noAdjustHandles="1" noChangeArrowheads="1" noChangeShapeType="1" noTextEdit="1"/>
              </p:cNvSpPr>
              <p:nvPr/>
            </p:nvSpPr>
            <p:spPr>
              <a:xfrm>
                <a:off x="2868214" y="4189557"/>
                <a:ext cx="2746028" cy="1201867"/>
              </a:xfrm>
              <a:prstGeom prst="rect">
                <a:avLst/>
              </a:prstGeom>
              <a:blipFill>
                <a:blip r:embed="rId16"/>
                <a:stretch>
                  <a:fillRect l="-1333" t="-1523" b="-1523"/>
                </a:stretch>
              </a:blipFill>
            </p:spPr>
            <p:txBody>
              <a:bodyPr/>
              <a:lstStyle/>
              <a:p>
                <a:r>
                  <a:rPr lang="de-DE">
                    <a:noFill/>
                  </a:rPr>
                  <a:t> </a:t>
                </a:r>
              </a:p>
            </p:txBody>
          </p:sp>
        </mc:Fallback>
      </mc:AlternateContent>
      <p:sp>
        <p:nvSpPr>
          <p:cNvPr id="52" name="TextBox 39"/>
          <p:cNvSpPr txBox="1"/>
          <p:nvPr/>
        </p:nvSpPr>
        <p:spPr>
          <a:xfrm>
            <a:off x="2851080" y="2595937"/>
            <a:ext cx="2625493" cy="109748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33" dirty="0" err="1">
                <a:latin typeface="Times New Roman" panose="02020603050405020304" pitchFamily="18" charset="0"/>
                <a:cs typeface="Times New Roman" panose="02020603050405020304" pitchFamily="18" charset="0"/>
              </a:rPr>
              <a:t>Portugiesischer</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Konsument</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gewinnt</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Er</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kann</a:t>
            </a:r>
            <a:r>
              <a:rPr lang="en-US" sz="1633" dirty="0">
                <a:latin typeface="Times New Roman" panose="02020603050405020304" pitchFamily="18" charset="0"/>
                <a:cs typeface="Times New Roman" panose="02020603050405020304" pitchFamily="18" charset="0"/>
              </a:rPr>
              <a:t> Wein </a:t>
            </a:r>
            <a:r>
              <a:rPr lang="en-US" sz="1633" dirty="0" err="1">
                <a:latin typeface="Times New Roman" panose="02020603050405020304" pitchFamily="18" charset="0"/>
                <a:cs typeface="Times New Roman" panose="02020603050405020304" pitchFamily="18" charset="0"/>
              </a:rPr>
              <a:t>für</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einen</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relativen</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Preis</a:t>
            </a:r>
            <a:r>
              <a:rPr lang="en-US" sz="1633" dirty="0">
                <a:latin typeface="Times New Roman" panose="02020603050405020304" pitchFamily="18" charset="0"/>
                <a:cs typeface="Times New Roman" panose="02020603050405020304" pitchFamily="18" charset="0"/>
              </a:rPr>
              <a:t> von 3 </a:t>
            </a:r>
            <a:r>
              <a:rPr lang="en-US" sz="1633" dirty="0" err="1">
                <a:latin typeface="Times New Roman" panose="02020603050405020304" pitchFamily="18" charset="0"/>
                <a:cs typeface="Times New Roman" panose="02020603050405020304" pitchFamily="18" charset="0"/>
              </a:rPr>
              <a:t>anstatt</a:t>
            </a:r>
            <a:r>
              <a:rPr lang="en-US" sz="1633" dirty="0">
                <a:latin typeface="Times New Roman" panose="02020603050405020304" pitchFamily="18" charset="0"/>
                <a:cs typeface="Times New Roman" panose="02020603050405020304" pitchFamily="18" charset="0"/>
              </a:rPr>
              <a:t> von 5 </a:t>
            </a:r>
            <a:r>
              <a:rPr lang="en-US" sz="1633" dirty="0" err="1">
                <a:latin typeface="Times New Roman" panose="02020603050405020304" pitchFamily="18" charset="0"/>
                <a:cs typeface="Times New Roman" panose="02020603050405020304" pitchFamily="18" charset="0"/>
              </a:rPr>
              <a:t>kaufen</a:t>
            </a:r>
            <a:endParaRPr lang="en-US" sz="1633" dirty="0">
              <a:latin typeface="Times New Roman" panose="02020603050405020304" pitchFamily="18" charset="0"/>
              <a:cs typeface="Times New Roman" panose="02020603050405020304" pitchFamily="18" charset="0"/>
            </a:endParaRPr>
          </a:p>
        </p:txBody>
      </p:sp>
      <p:sp>
        <p:nvSpPr>
          <p:cNvPr id="53" name="TextBox 11"/>
          <p:cNvSpPr txBox="1"/>
          <p:nvPr/>
        </p:nvSpPr>
        <p:spPr>
          <a:xfrm>
            <a:off x="1340371" y="1814531"/>
            <a:ext cx="2843030" cy="3436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633" dirty="0">
                <a:latin typeface="Times New Roman" panose="02020603050405020304" pitchFamily="18" charset="0"/>
                <a:cs typeface="Times New Roman" panose="02020603050405020304" pitchFamily="18" charset="0"/>
              </a:rPr>
              <a:t>1 Liter Wein gegen 3 Kleider</a:t>
            </a:r>
            <a:endParaRPr lang="en-US" sz="1814"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54" name="TextBox 11"/>
              <p:cNvSpPr txBox="1"/>
              <p:nvPr/>
            </p:nvSpPr>
            <p:spPr>
              <a:xfrm>
                <a:off x="6182155" y="1847727"/>
                <a:ext cx="3009056" cy="448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633" dirty="0">
                    <a:latin typeface="Times New Roman" panose="02020603050405020304" pitchFamily="18" charset="0"/>
                    <a:cs typeface="Times New Roman" panose="02020603050405020304" pitchFamily="18" charset="0"/>
                  </a:rPr>
                  <a:t>1 Kleid gegen </a:t>
                </a:r>
                <a14:m>
                  <m:oMath xmlns:m="http://schemas.openxmlformats.org/officeDocument/2006/math">
                    <m:f>
                      <m:fPr>
                        <m:ctrlPr>
                          <a:rPr lang="de-DE" sz="1633" b="0" i="1" smtClean="0">
                            <a:latin typeface="Cambria Math" panose="02040503050406030204" pitchFamily="18" charset="0"/>
                            <a:cs typeface="Times New Roman" panose="02020603050405020304" pitchFamily="18" charset="0"/>
                          </a:rPr>
                        </m:ctrlPr>
                      </m:fPr>
                      <m:num>
                        <m:r>
                          <a:rPr lang="de-DE" sz="1633" b="0" i="1" smtClean="0">
                            <a:latin typeface="Cambria Math" panose="02040503050406030204" pitchFamily="18" charset="0"/>
                            <a:cs typeface="Times New Roman" panose="02020603050405020304" pitchFamily="18" charset="0"/>
                          </a:rPr>
                          <m:t>1</m:t>
                        </m:r>
                      </m:num>
                      <m:den>
                        <m:r>
                          <a:rPr lang="de-DE" sz="1633" b="0" i="1" smtClean="0">
                            <a:latin typeface="Cambria Math" panose="02040503050406030204" pitchFamily="18" charset="0"/>
                            <a:cs typeface="Times New Roman" panose="02020603050405020304" pitchFamily="18" charset="0"/>
                          </a:rPr>
                          <m:t>3</m:t>
                        </m:r>
                      </m:den>
                    </m:f>
                    <m:r>
                      <a:rPr lang="de-DE" sz="1633" b="0" i="1" smtClean="0">
                        <a:latin typeface="Cambria Math" panose="02040503050406030204" pitchFamily="18" charset="0"/>
                        <a:cs typeface="Times New Roman" panose="02020603050405020304" pitchFamily="18" charset="0"/>
                      </a:rPr>
                      <m:t>=0,</m:t>
                    </m:r>
                    <m:bar>
                      <m:barPr>
                        <m:pos m:val="top"/>
                        <m:ctrlPr>
                          <a:rPr lang="de-DE" sz="1633" b="0" i="1" smtClean="0">
                            <a:latin typeface="Cambria Math" panose="02040503050406030204" pitchFamily="18" charset="0"/>
                            <a:cs typeface="Times New Roman" panose="02020603050405020304" pitchFamily="18" charset="0"/>
                          </a:rPr>
                        </m:ctrlPr>
                      </m:barPr>
                      <m:e>
                        <m:r>
                          <a:rPr lang="de-DE" sz="1633" b="0" i="1" smtClean="0">
                            <a:latin typeface="Cambria Math" panose="02040503050406030204" pitchFamily="18" charset="0"/>
                            <a:cs typeface="Times New Roman" panose="02020603050405020304" pitchFamily="18" charset="0"/>
                          </a:rPr>
                          <m:t>3</m:t>
                        </m:r>
                      </m:e>
                    </m:bar>
                  </m:oMath>
                </a14:m>
                <a:r>
                  <a:rPr lang="de-DE" sz="1633" dirty="0">
                    <a:latin typeface="Times New Roman" panose="02020603050405020304" pitchFamily="18" charset="0"/>
                    <a:cs typeface="Times New Roman" panose="02020603050405020304" pitchFamily="18" charset="0"/>
                  </a:rPr>
                  <a:t> Liter Wein</a:t>
                </a:r>
                <a:endParaRPr lang="en-US" sz="1814" dirty="0">
                  <a:latin typeface="Times New Roman" panose="02020603050405020304" pitchFamily="18" charset="0"/>
                  <a:cs typeface="Times New Roman" panose="02020603050405020304" pitchFamily="18" charset="0"/>
                </a:endParaRPr>
              </a:p>
            </p:txBody>
          </p:sp>
        </mc:Choice>
        <mc:Fallback xmlns="">
          <p:sp>
            <p:nvSpPr>
              <p:cNvPr id="54" name="TextBox 11"/>
              <p:cNvSpPr txBox="1">
                <a:spLocks noRot="1" noChangeAspect="1" noMove="1" noResize="1" noEditPoints="1" noAdjustHandles="1" noChangeArrowheads="1" noChangeShapeType="1" noTextEdit="1"/>
              </p:cNvSpPr>
              <p:nvPr/>
            </p:nvSpPr>
            <p:spPr>
              <a:xfrm>
                <a:off x="6182155" y="1847727"/>
                <a:ext cx="3009056" cy="448777"/>
              </a:xfrm>
              <a:prstGeom prst="rect">
                <a:avLst/>
              </a:prstGeom>
              <a:blipFill>
                <a:blip r:embed="rId17"/>
                <a:stretch>
                  <a:fillRect l="-1215" r="-405" b="-5405"/>
                </a:stretch>
              </a:blipFill>
            </p:spPr>
            <p:txBody>
              <a:bodyPr/>
              <a:lstStyle/>
              <a:p>
                <a:r>
                  <a:rPr lang="de-DE">
                    <a:noFill/>
                  </a:rPr>
                  <a:t> </a:t>
                </a:r>
              </a:p>
            </p:txBody>
          </p:sp>
        </mc:Fallback>
      </mc:AlternateContent>
      <p:sp>
        <p:nvSpPr>
          <p:cNvPr id="39" name="Rechteck 38">
            <a:extLst>
              <a:ext uri="{FF2B5EF4-FFF2-40B4-BE49-F238E27FC236}">
                <a16:creationId xmlns:a16="http://schemas.microsoft.com/office/drawing/2014/main" id="{7EBBF826-0C96-4B44-B665-F8A6BFE7AB81}"/>
              </a:ext>
            </a:extLst>
          </p:cNvPr>
          <p:cNvSpPr/>
          <p:nvPr/>
        </p:nvSpPr>
        <p:spPr>
          <a:xfrm>
            <a:off x="8689605" y="4233343"/>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695180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7"/>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8"/>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1"/>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45"/>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46"/>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47"/>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48"/>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49"/>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50"/>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51"/>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52"/>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53"/>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54"/>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43"/>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p:bldP spid="10" grpId="0"/>
      <p:bldP spid="13" grpId="0"/>
      <p:bldP spid="14" grpId="0"/>
      <p:bldP spid="15" grpId="0"/>
      <p:bldP spid="27" grpId="0"/>
      <p:bldP spid="28" grpId="0"/>
      <p:bldP spid="29" grpId="0"/>
      <p:bldP spid="35" grpId="0"/>
      <p:bldP spid="2" grpId="0"/>
      <p:bldP spid="36" grpId="0"/>
      <p:bldP spid="37" grpId="0"/>
      <p:bldP spid="38" grpId="0"/>
      <p:bldP spid="41" grpId="0"/>
      <p:bldP spid="42" grpId="0"/>
      <p:bldP spid="3" grpId="0"/>
      <p:bldP spid="45" grpId="0"/>
      <p:bldP spid="43" grpId="0"/>
      <p:bldP spid="46" grpId="0"/>
      <p:bldP spid="47" grpId="0"/>
      <p:bldP spid="48" grpId="0"/>
      <p:bldP spid="49" grpId="0"/>
      <p:bldP spid="50" grpId="0"/>
      <p:bldP spid="51" grpId="0"/>
      <p:bldP spid="52" grpId="0"/>
      <p:bldP spid="53" grpId="0"/>
      <p:bldP spid="5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extfeld 43">
            <a:extLst>
              <a:ext uri="{FF2B5EF4-FFF2-40B4-BE49-F238E27FC236}">
                <a16:creationId xmlns:a16="http://schemas.microsoft.com/office/drawing/2014/main" id="{1A22598E-5425-4A36-864D-2F46D2F31408}"/>
              </a:ext>
            </a:extLst>
          </p:cNvPr>
          <p:cNvSpPr txBox="1">
            <a:spLocks/>
          </p:cNvSpPr>
          <p:nvPr/>
        </p:nvSpPr>
        <p:spPr>
          <a:xfrm>
            <a:off x="1847528" y="116712"/>
            <a:ext cx="8208912" cy="720000"/>
          </a:xfrm>
          <a:prstGeom prst="rect">
            <a:avLst/>
          </a:prstGeom>
          <a:noFill/>
          <a:ln>
            <a:noFill/>
          </a:ln>
        </p:spPr>
        <p:txBody>
          <a:bodyPr wrap="square" rtlCol="0" anchor="ctr" anchorCtr="0">
            <a:noAutofit/>
          </a:bodyPr>
          <a:lstStyle/>
          <a:p>
            <a:pPr algn="ctr"/>
            <a:r>
              <a:rPr lang="de-DE" sz="3200" b="1" dirty="0" err="1">
                <a:latin typeface="Times New Roman" panose="02020603050405020304" pitchFamily="18" charset="0"/>
                <a:cs typeface="Times New Roman" panose="02020603050405020304" pitchFamily="18" charset="0"/>
              </a:rPr>
              <a:t>Ricardomodell</a:t>
            </a:r>
            <a:endParaRPr lang="de-DE" sz="3200" b="1" dirty="0">
              <a:latin typeface="Times New Roman" panose="02020603050405020304" pitchFamily="18" charset="0"/>
              <a:cs typeface="Times New Roman" panose="02020603050405020304" pitchFamily="18" charset="0"/>
            </a:endParaRPr>
          </a:p>
        </p:txBody>
      </p:sp>
      <p:sp>
        <p:nvSpPr>
          <p:cNvPr id="46" name="TextBox 39">
            <a:extLst>
              <a:ext uri="{FF2B5EF4-FFF2-40B4-BE49-F238E27FC236}">
                <a16:creationId xmlns:a16="http://schemas.microsoft.com/office/drawing/2014/main" id="{F5DE82FD-E3DD-4E0B-AEA7-F13746C2B8D5}"/>
              </a:ext>
            </a:extLst>
          </p:cNvPr>
          <p:cNvSpPr txBox="1"/>
          <p:nvPr/>
        </p:nvSpPr>
        <p:spPr>
          <a:xfrm>
            <a:off x="39330" y="755073"/>
            <a:ext cx="12088760" cy="997527"/>
          </a:xfrm>
          <a:prstGeom prst="rect">
            <a:avLst/>
          </a:prstGeom>
          <a:noFill/>
        </p:spPr>
        <p:txBody>
          <a:bodyPr wrap="square" rtlCol="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err="1">
                <a:latin typeface="Times New Roman" panose="02020603050405020304" pitchFamily="18" charset="0"/>
                <a:cs typeface="Times New Roman" panose="02020603050405020304" pitchFamily="18" charset="0"/>
              </a:rPr>
              <a:t>Aufgrund</a:t>
            </a:r>
            <a:r>
              <a:rPr lang="en-US" dirty="0">
                <a:latin typeface="Times New Roman" panose="02020603050405020304" pitchFamily="18" charset="0"/>
                <a:cs typeface="Times New Roman" panose="02020603050405020304" pitchFamily="18" charset="0"/>
              </a:rPr>
              <a:t> der </a:t>
            </a:r>
            <a:r>
              <a:rPr lang="en-US" dirty="0" err="1">
                <a:latin typeface="Times New Roman" panose="02020603050405020304" pitchFamily="18" charset="0"/>
                <a:cs typeface="Times New Roman" panose="02020603050405020304" pitchFamily="18" charset="0"/>
              </a:rPr>
              <a:t>sehr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strikten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Annahmen</a:t>
            </a:r>
            <a:r>
              <a:rPr lang="en-US" dirty="0">
                <a:latin typeface="Times New Roman" panose="02020603050405020304" pitchFamily="18" charset="0"/>
                <a:cs typeface="Times New Roman" panose="02020603050405020304" pitchFamily="18" charset="0"/>
              </a:rPr>
              <a:t> in </a:t>
            </a:r>
            <a:r>
              <a:rPr lang="en-US" dirty="0" err="1">
                <a:latin typeface="Times New Roman" panose="02020603050405020304" pitchFamily="18" charset="0"/>
                <a:cs typeface="Times New Roman" panose="02020603050405020304" pitchFamily="18" charset="0"/>
              </a:rPr>
              <a:t>dem</a:t>
            </a:r>
            <a:r>
              <a:rPr lang="en-US" dirty="0">
                <a:latin typeface="Times New Roman" panose="02020603050405020304" pitchFamily="18" charset="0"/>
                <a:cs typeface="Times New Roman" panose="02020603050405020304" pitchFamily="18" charset="0"/>
              </a:rPr>
              <a:t> Modell und </a:t>
            </a:r>
            <a:r>
              <a:rPr lang="en-US" dirty="0" err="1">
                <a:latin typeface="Times New Roman" panose="02020603050405020304" pitchFamily="18" charset="0"/>
                <a:cs typeface="Times New Roman" panose="02020603050405020304" pitchFamily="18" charset="0"/>
              </a:rPr>
              <a:t>dem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einfachen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funktionalen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Zusammenhang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über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eine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lineare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Produktionsfunktion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erscheint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auch</a:t>
            </a:r>
            <a:r>
              <a:rPr lang="en-US" dirty="0">
                <a:latin typeface="Times New Roman" panose="02020603050405020304" pitchFamily="18" charset="0"/>
                <a:cs typeface="Times New Roman" panose="02020603050405020304" pitchFamily="18" charset="0"/>
              </a:rPr>
              <a:t> das Modell </a:t>
            </a:r>
            <a:r>
              <a:rPr lang="en-US" dirty="0" err="1">
                <a:latin typeface="Times New Roman" panose="02020603050405020304" pitchFamily="18" charset="0"/>
                <a:cs typeface="Times New Roman" panose="02020603050405020304" pitchFamily="18" charset="0"/>
              </a:rPr>
              <a:t>sehr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einfach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Unterschätzen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aber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nicht</a:t>
            </a:r>
            <a:r>
              <a:rPr lang="en-US" dirty="0">
                <a:latin typeface="Times New Roman" panose="02020603050405020304" pitchFamily="18" charset="0"/>
                <a:cs typeface="Times New Roman" panose="02020603050405020304" pitchFamily="18" charset="0"/>
              </a:rPr>
              <a:t> die </a:t>
            </a:r>
            <a:r>
              <a:rPr lang="en-US" dirty="0" err="1">
                <a:latin typeface="Times New Roman" panose="02020603050405020304" pitchFamily="18" charset="0"/>
                <a:cs typeface="Times New Roman" panose="02020603050405020304" pitchFamily="18" charset="0"/>
              </a:rPr>
              <a:t>Schwierigkeit</a:t>
            </a:r>
            <a:r>
              <a:rPr lang="en-US" dirty="0">
                <a:latin typeface="Times New Roman" panose="02020603050405020304" pitchFamily="18" charset="0"/>
                <a:cs typeface="Times New Roman" panose="02020603050405020304" pitchFamily="18" charset="0"/>
              </a:rPr>
              <a:t>, die </a:t>
            </a:r>
            <a:r>
              <a:rPr lang="en-US" dirty="0" err="1">
                <a:latin typeface="Times New Roman" panose="02020603050405020304" pitchFamily="18" charset="0"/>
                <a:cs typeface="Times New Roman" panose="02020603050405020304" pitchFamily="18" charset="0"/>
              </a:rPr>
              <a:t>dahinter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steht</a:t>
            </a:r>
            <a:endParaRPr lang="en-US" dirty="0">
              <a:latin typeface="Times New Roman" panose="02020603050405020304" pitchFamily="18" charset="0"/>
              <a:cs typeface="Times New Roman" panose="02020603050405020304" pitchFamily="18" charset="0"/>
            </a:endParaRPr>
          </a:p>
        </p:txBody>
      </p:sp>
      <p:sp>
        <p:nvSpPr>
          <p:cNvPr id="47" name="TextBox 39">
            <a:extLst>
              <a:ext uri="{FF2B5EF4-FFF2-40B4-BE49-F238E27FC236}">
                <a16:creationId xmlns:a16="http://schemas.microsoft.com/office/drawing/2014/main" id="{F5DE82FD-E3DD-4E0B-AEA7-F13746C2B8D5}"/>
              </a:ext>
            </a:extLst>
          </p:cNvPr>
          <p:cNvSpPr txBox="1"/>
          <p:nvPr/>
        </p:nvSpPr>
        <p:spPr>
          <a:xfrm>
            <a:off x="990599" y="1385221"/>
            <a:ext cx="10335491" cy="415636"/>
          </a:xfrm>
          <a:prstGeom prst="rect">
            <a:avLst/>
          </a:prstGeom>
          <a:noFill/>
        </p:spPr>
        <p:txBody>
          <a:bodyPr wrap="square" rtlCol="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err="1">
                <a:latin typeface="Times New Roman" panose="02020603050405020304" pitchFamily="18" charset="0"/>
                <a:cs typeface="Times New Roman" panose="02020603050405020304" pitchFamily="18" charset="0"/>
              </a:rPr>
              <a:t>Eine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Ankedote</a:t>
            </a:r>
            <a:r>
              <a:rPr lang="en-US" dirty="0">
                <a:latin typeface="Times New Roman" panose="02020603050405020304" pitchFamily="18" charset="0"/>
                <a:cs typeface="Times New Roman" panose="02020603050405020304" pitchFamily="18" charset="0"/>
              </a:rPr>
              <a:t> von Paul Samuelson (2. </a:t>
            </a:r>
            <a:r>
              <a:rPr lang="en-US" dirty="0" err="1">
                <a:latin typeface="Times New Roman" panose="02020603050405020304" pitchFamily="18" charset="0"/>
                <a:cs typeface="Times New Roman" panose="02020603050405020304" pitchFamily="18" charset="0"/>
              </a:rPr>
              <a:t>Nobelpreisträger</a:t>
            </a:r>
            <a:r>
              <a:rPr lang="en-US" dirty="0">
                <a:latin typeface="Times New Roman" panose="02020603050405020304" pitchFamily="18" charset="0"/>
                <a:cs typeface="Times New Roman" panose="02020603050405020304" pitchFamily="18" charset="0"/>
              </a:rPr>
              <a:t> in </a:t>
            </a:r>
            <a:r>
              <a:rPr lang="en-US" dirty="0" err="1">
                <a:latin typeface="Times New Roman" panose="02020603050405020304" pitchFamily="18" charset="0"/>
                <a:cs typeface="Times New Roman" panose="02020603050405020304" pitchFamily="18" charset="0"/>
              </a:rPr>
              <a:t>Wirtschaftswissenschaften</a:t>
            </a:r>
            <a:r>
              <a:rPr lang="en-US" dirty="0">
                <a:latin typeface="Times New Roman" panose="02020603050405020304" pitchFamily="18" charset="0"/>
                <a:cs typeface="Times New Roman" panose="02020603050405020304" pitchFamily="18" charset="0"/>
              </a:rPr>
              <a:t> 1970): </a:t>
            </a:r>
          </a:p>
        </p:txBody>
      </p:sp>
      <p:sp>
        <p:nvSpPr>
          <p:cNvPr id="48" name="TextBox 39">
            <a:extLst>
              <a:ext uri="{FF2B5EF4-FFF2-40B4-BE49-F238E27FC236}">
                <a16:creationId xmlns:a16="http://schemas.microsoft.com/office/drawing/2014/main" id="{F5DE82FD-E3DD-4E0B-AEA7-F13746C2B8D5}"/>
              </a:ext>
            </a:extLst>
          </p:cNvPr>
          <p:cNvSpPr txBox="1"/>
          <p:nvPr/>
        </p:nvSpPr>
        <p:spPr>
          <a:xfrm>
            <a:off x="39331" y="1752600"/>
            <a:ext cx="12088759" cy="1487129"/>
          </a:xfrm>
          <a:prstGeom prst="rect">
            <a:avLst/>
          </a:prstGeom>
          <a:noFill/>
        </p:spPr>
        <p:txBody>
          <a:bodyPr wrap="square" rtlCol="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i="1" dirty="0">
                <a:latin typeface="Times New Roman" panose="02020603050405020304" pitchFamily="18" charset="0"/>
                <a:cs typeface="Times New Roman" panose="02020603050405020304" pitchFamily="18" charset="0"/>
              </a:rPr>
              <a:t>Paul Samuelson (Nobel laureate ) was once challenged by the mathematician Stanislaw </a:t>
            </a:r>
            <a:r>
              <a:rPr lang="en-US" i="1" dirty="0" err="1">
                <a:latin typeface="Times New Roman" panose="02020603050405020304" pitchFamily="18" charset="0"/>
                <a:cs typeface="Times New Roman" panose="02020603050405020304" pitchFamily="18" charset="0"/>
              </a:rPr>
              <a:t>Ulam</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Mitentwickler</a:t>
            </a:r>
            <a:r>
              <a:rPr lang="en-US" i="1" dirty="0">
                <a:latin typeface="Times New Roman" panose="02020603050405020304" pitchFamily="18" charset="0"/>
                <a:cs typeface="Times New Roman" panose="02020603050405020304" pitchFamily="18" charset="0"/>
              </a:rPr>
              <a:t> der </a:t>
            </a:r>
            <a:r>
              <a:rPr lang="en-US" i="1" dirty="0" err="1">
                <a:latin typeface="Times New Roman" panose="02020603050405020304" pitchFamily="18" charset="0"/>
                <a:cs typeface="Times New Roman" panose="02020603050405020304" pitchFamily="18" charset="0"/>
              </a:rPr>
              <a:t>Wasserstoffombe</a:t>
            </a:r>
            <a:r>
              <a:rPr lang="en-US" i="1" dirty="0">
                <a:latin typeface="Times New Roman" panose="02020603050405020304" pitchFamily="18" charset="0"/>
                <a:cs typeface="Times New Roman" panose="02020603050405020304" pitchFamily="18" charset="0"/>
              </a:rPr>
              <a:t>) to "name me one proposition in all of the social sciences which is both true and non-trivial." It was several years later than he thought of the correct response: comparative advantage. "That it is logically true need not be argued before a mathematician; that is </a:t>
            </a:r>
            <a:r>
              <a:rPr lang="en-US" i="1" dirty="0" err="1">
                <a:latin typeface="Times New Roman" panose="02020603050405020304" pitchFamily="18" charset="0"/>
                <a:cs typeface="Times New Roman" panose="02020603050405020304" pitchFamily="18" charset="0"/>
              </a:rPr>
              <a:t>is</a:t>
            </a:r>
            <a:r>
              <a:rPr lang="en-US" i="1" dirty="0">
                <a:latin typeface="Times New Roman" panose="02020603050405020304" pitchFamily="18" charset="0"/>
                <a:cs typeface="Times New Roman" panose="02020603050405020304" pitchFamily="18" charset="0"/>
              </a:rPr>
              <a:t> not trivial is attested by the thousands of important and intelligent men who have never been able to grasp the doctrine for themselves or to believe it after it was explained to them."</a:t>
            </a:r>
          </a:p>
        </p:txBody>
      </p:sp>
      <p:sp>
        <p:nvSpPr>
          <p:cNvPr id="4" name="Rechteck 3"/>
          <p:cNvSpPr/>
          <p:nvPr/>
        </p:nvSpPr>
        <p:spPr>
          <a:xfrm>
            <a:off x="382565" y="3163257"/>
            <a:ext cx="11208327" cy="461665"/>
          </a:xfrm>
          <a:prstGeom prst="rect">
            <a:avLst/>
          </a:prstGeom>
        </p:spPr>
        <p:txBody>
          <a:bodyPr wrap="square">
            <a:spAutoFit/>
          </a:bodyPr>
          <a:lstStyle/>
          <a:p>
            <a:r>
              <a:rPr lang="en-US" sz="1200" dirty="0" err="1">
                <a:solidFill>
                  <a:srgbClr val="000000"/>
                </a:solidFill>
                <a:latin typeface="Times New Roman" panose="02020603050405020304" pitchFamily="18" charset="0"/>
              </a:rPr>
              <a:t>Quelle</a:t>
            </a:r>
            <a:r>
              <a:rPr lang="en-US" sz="1200" dirty="0">
                <a:solidFill>
                  <a:srgbClr val="000000"/>
                </a:solidFill>
                <a:latin typeface="Times New Roman" panose="02020603050405020304" pitchFamily="18" charset="0"/>
              </a:rPr>
              <a:t>: P.A. Samuelson (1969), "The Way of an Economist," in P.A. Samuelson, ed., </a:t>
            </a:r>
            <a:r>
              <a:rPr lang="en-US" sz="1200" i="1" dirty="0">
                <a:solidFill>
                  <a:srgbClr val="000000"/>
                </a:solidFill>
                <a:latin typeface="Times New Roman" panose="02020603050405020304" pitchFamily="18" charset="0"/>
              </a:rPr>
              <a:t>International Economic Relations: Proceedings of the Third Congress of the International Economic Association</a:t>
            </a:r>
            <a:r>
              <a:rPr lang="en-US" sz="1200" dirty="0">
                <a:solidFill>
                  <a:srgbClr val="000000"/>
                </a:solidFill>
                <a:latin typeface="Times New Roman" panose="02020603050405020304" pitchFamily="18" charset="0"/>
              </a:rPr>
              <a:t>, Macmillan: London, pp. 1-11.</a:t>
            </a:r>
            <a:endParaRPr lang="de-DE" sz="1200" dirty="0"/>
          </a:p>
        </p:txBody>
      </p:sp>
      <p:sp>
        <p:nvSpPr>
          <p:cNvPr id="9" name="Rechteck 8">
            <a:extLst>
              <a:ext uri="{FF2B5EF4-FFF2-40B4-BE49-F238E27FC236}">
                <a16:creationId xmlns:a16="http://schemas.microsoft.com/office/drawing/2014/main" id="{2FEC5D28-3B8E-49F8-8AB4-77F6866189A8}"/>
              </a:ext>
            </a:extLst>
          </p:cNvPr>
          <p:cNvSpPr/>
          <p:nvPr/>
        </p:nvSpPr>
        <p:spPr>
          <a:xfrm>
            <a:off x="8689605" y="4233343"/>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232677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p:bldP spid="48" grpId="0"/>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feld 10"/>
          <p:cNvSpPr txBox="1"/>
          <p:nvPr/>
        </p:nvSpPr>
        <p:spPr>
          <a:xfrm>
            <a:off x="49162" y="681621"/>
            <a:ext cx="12142838" cy="444172"/>
          </a:xfrm>
          <a:prstGeom prst="rect">
            <a:avLst/>
          </a:prstGeom>
          <a:noFill/>
        </p:spPr>
        <p:txBody>
          <a:bodyPr wrap="square" rtlCol="0">
            <a:noAutofit/>
          </a:bodyPr>
          <a:lstStyle/>
          <a:p>
            <a:r>
              <a:rPr lang="de-DE" sz="2000" dirty="0">
                <a:latin typeface="Times New Roman" panose="02020603050405020304" pitchFamily="18" charset="0"/>
                <a:cs typeface="Times New Roman" panose="02020603050405020304" pitchFamily="18" charset="0"/>
              </a:rPr>
              <a:t>Aus den Grundlagenveranstaltungen der BWL und VWL kennen Sie das Konzept der Transformationskurve</a:t>
            </a:r>
          </a:p>
          <a:p>
            <a:endParaRPr lang="de-DE" sz="2400" b="1"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p:txBody>
      </p:sp>
      <p:sp>
        <p:nvSpPr>
          <p:cNvPr id="10" name="Textfeld 9">
            <a:extLst>
              <a:ext uri="{FF2B5EF4-FFF2-40B4-BE49-F238E27FC236}">
                <a16:creationId xmlns:a16="http://schemas.microsoft.com/office/drawing/2014/main" id="{5411C832-4000-4DE0-96A5-1328C48DD85C}"/>
              </a:ext>
            </a:extLst>
          </p:cNvPr>
          <p:cNvSpPr txBox="1">
            <a:spLocks/>
          </p:cNvSpPr>
          <p:nvPr/>
        </p:nvSpPr>
        <p:spPr>
          <a:xfrm>
            <a:off x="1449320" y="63909"/>
            <a:ext cx="9616885" cy="554225"/>
          </a:xfrm>
          <a:prstGeom prst="rect">
            <a:avLst/>
          </a:prstGeom>
          <a:noFill/>
          <a:ln>
            <a:noFill/>
          </a:ln>
        </p:spPr>
        <p:txBody>
          <a:bodyPr wrap="square" rtlCol="0" anchor="ctr" anchorCtr="0">
            <a:noAutofit/>
          </a:bodyPr>
          <a:lstStyle/>
          <a:p>
            <a:pPr algn="ctr"/>
            <a:r>
              <a:rPr lang="de-DE" sz="3200" b="1" dirty="0" err="1">
                <a:latin typeface="Times New Roman" panose="02020603050405020304" pitchFamily="18" charset="0"/>
                <a:cs typeface="Times New Roman" panose="02020603050405020304" pitchFamily="18" charset="0"/>
              </a:rPr>
              <a:t>Transformationkurve</a:t>
            </a:r>
            <a:r>
              <a:rPr lang="de-DE" sz="3200" b="1" dirty="0">
                <a:latin typeface="Times New Roman" panose="02020603050405020304" pitchFamily="18" charset="0"/>
                <a:cs typeface="Times New Roman" panose="02020603050405020304" pitchFamily="18" charset="0"/>
              </a:rPr>
              <a:t>/Produktionsmöglichkeitskurve</a:t>
            </a:r>
          </a:p>
        </p:txBody>
      </p:sp>
      <p:sp>
        <p:nvSpPr>
          <p:cNvPr id="17" name="Textfeld 16"/>
          <p:cNvSpPr txBox="1"/>
          <p:nvPr/>
        </p:nvSpPr>
        <p:spPr>
          <a:xfrm>
            <a:off x="0" y="1125793"/>
            <a:ext cx="12142838" cy="663678"/>
          </a:xfrm>
          <a:prstGeom prst="rect">
            <a:avLst/>
          </a:prstGeom>
          <a:noFill/>
        </p:spPr>
        <p:txBody>
          <a:bodyPr wrap="square" rtlCol="0">
            <a:noAutofit/>
          </a:bodyPr>
          <a:lstStyle/>
          <a:p>
            <a:r>
              <a:rPr lang="de-DE" sz="2000" dirty="0">
                <a:latin typeface="Times New Roman" panose="02020603050405020304" pitchFamily="18" charset="0"/>
                <a:cs typeface="Times New Roman" panose="02020603050405020304" pitchFamily="18" charset="0"/>
              </a:rPr>
              <a:t>Transformationskurve:	Ort der effizienten Gütermengenkombinationen, die bei konstantem Input und 					Technologie produziert werden können. </a:t>
            </a:r>
          </a:p>
          <a:p>
            <a:endParaRPr lang="de-DE" sz="2400" b="1"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p:txBody>
      </p:sp>
      <p:sp>
        <p:nvSpPr>
          <p:cNvPr id="19" name="Textfeld 18"/>
          <p:cNvSpPr txBox="1"/>
          <p:nvPr/>
        </p:nvSpPr>
        <p:spPr>
          <a:xfrm>
            <a:off x="16993" y="1845433"/>
            <a:ext cx="12142838" cy="447368"/>
          </a:xfrm>
          <a:prstGeom prst="rect">
            <a:avLst/>
          </a:prstGeom>
          <a:noFill/>
        </p:spPr>
        <p:txBody>
          <a:bodyPr wrap="square" rtlCol="0">
            <a:noAutofit/>
          </a:bodyPr>
          <a:lstStyle/>
          <a:p>
            <a:r>
              <a:rPr lang="de-DE" sz="2000" dirty="0">
                <a:latin typeface="Times New Roman" panose="02020603050405020304" pitchFamily="18" charset="0"/>
                <a:cs typeface="Times New Roman" panose="02020603050405020304" pitchFamily="18" charset="0"/>
              </a:rPr>
              <a:t>Im Allgemeinen geht man von einem konkaven Verlauf einer Transformationskurve aus</a:t>
            </a:r>
          </a:p>
          <a:p>
            <a:endParaRPr lang="de-DE" sz="2400" b="1"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p:txBody>
      </p:sp>
      <p:cxnSp>
        <p:nvCxnSpPr>
          <p:cNvPr id="20" name="Straight Arrow Connector 7"/>
          <p:cNvCxnSpPr/>
          <p:nvPr/>
        </p:nvCxnSpPr>
        <p:spPr>
          <a:xfrm flipV="1">
            <a:off x="421083" y="4905488"/>
            <a:ext cx="4046919" cy="15717"/>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9"/>
          <p:cNvCxnSpPr/>
          <p:nvPr/>
        </p:nvCxnSpPr>
        <p:spPr>
          <a:xfrm flipH="1" flipV="1">
            <a:off x="407278" y="2254835"/>
            <a:ext cx="13805" cy="2666371"/>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2" name="Freeform 16"/>
          <p:cNvSpPr/>
          <p:nvPr/>
        </p:nvSpPr>
        <p:spPr>
          <a:xfrm rot="10800000" flipV="1">
            <a:off x="407279" y="2579242"/>
            <a:ext cx="3774903" cy="2326247"/>
          </a:xfrm>
          <a:custGeom>
            <a:avLst/>
            <a:gdLst>
              <a:gd name="connsiteX0" fmla="*/ 0 w 5316279"/>
              <a:gd name="connsiteY0" fmla="*/ 2998381 h 2998381"/>
              <a:gd name="connsiteX1" fmla="*/ 2041451 w 5316279"/>
              <a:gd name="connsiteY1" fmla="*/ 914400 h 2998381"/>
              <a:gd name="connsiteX2" fmla="*/ 5316279 w 5316279"/>
              <a:gd name="connsiteY2" fmla="*/ 0 h 2998381"/>
              <a:gd name="connsiteX3" fmla="*/ 5316279 w 5316279"/>
              <a:gd name="connsiteY3" fmla="*/ 0 h 2998381"/>
            </a:gdLst>
            <a:ahLst/>
            <a:cxnLst>
              <a:cxn ang="0">
                <a:pos x="connsiteX0" y="connsiteY0"/>
              </a:cxn>
              <a:cxn ang="0">
                <a:pos x="connsiteX1" y="connsiteY1"/>
              </a:cxn>
              <a:cxn ang="0">
                <a:pos x="connsiteX2" y="connsiteY2"/>
              </a:cxn>
              <a:cxn ang="0">
                <a:pos x="connsiteX3" y="connsiteY3"/>
              </a:cxn>
            </a:cxnLst>
            <a:rect l="l" t="t" r="r" b="b"/>
            <a:pathLst>
              <a:path w="5316279" h="2998381">
                <a:moveTo>
                  <a:pt x="0" y="2998381"/>
                </a:moveTo>
                <a:cubicBezTo>
                  <a:pt x="577702" y="2206255"/>
                  <a:pt x="1155405" y="1414130"/>
                  <a:pt x="2041451" y="914400"/>
                </a:cubicBezTo>
                <a:cubicBezTo>
                  <a:pt x="2927497" y="414670"/>
                  <a:pt x="5316279" y="0"/>
                  <a:pt x="5316279" y="0"/>
                </a:cubicBezTo>
                <a:lnTo>
                  <a:pt x="5316279" y="0"/>
                </a:lnTo>
              </a:path>
            </a:pathLst>
          </a:custGeom>
          <a:noFill/>
          <a:ln w="508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a:p>
        </p:txBody>
      </p:sp>
      <p:sp>
        <p:nvSpPr>
          <p:cNvPr id="23" name="Textfeld 22"/>
          <p:cNvSpPr txBox="1"/>
          <p:nvPr/>
        </p:nvSpPr>
        <p:spPr>
          <a:xfrm>
            <a:off x="68365" y="2437649"/>
            <a:ext cx="393288" cy="444172"/>
          </a:xfrm>
          <a:prstGeom prst="rect">
            <a:avLst/>
          </a:prstGeom>
          <a:noFill/>
        </p:spPr>
        <p:txBody>
          <a:bodyPr wrap="square" rtlCol="0">
            <a:noAutofit/>
          </a:bodyPr>
          <a:lstStyle/>
          <a:p>
            <a:r>
              <a:rPr lang="de-DE" sz="2000" dirty="0">
                <a:latin typeface="Times New Roman" panose="02020603050405020304" pitchFamily="18" charset="0"/>
                <a:cs typeface="Times New Roman" panose="02020603050405020304" pitchFamily="18" charset="0"/>
              </a:rPr>
              <a:t>B</a:t>
            </a:r>
          </a:p>
          <a:p>
            <a:endParaRPr lang="de-DE" sz="2400" b="1"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p:txBody>
      </p:sp>
      <p:sp>
        <p:nvSpPr>
          <p:cNvPr id="24" name="Textfeld 23"/>
          <p:cNvSpPr txBox="1"/>
          <p:nvPr/>
        </p:nvSpPr>
        <p:spPr>
          <a:xfrm>
            <a:off x="3961641" y="4905487"/>
            <a:ext cx="393288" cy="444172"/>
          </a:xfrm>
          <a:prstGeom prst="rect">
            <a:avLst/>
          </a:prstGeom>
          <a:noFill/>
        </p:spPr>
        <p:txBody>
          <a:bodyPr wrap="square" rtlCol="0">
            <a:noAutofit/>
          </a:bodyPr>
          <a:lstStyle/>
          <a:p>
            <a:r>
              <a:rPr lang="de-DE" sz="2000" dirty="0">
                <a:latin typeface="Times New Roman" panose="02020603050405020304" pitchFamily="18" charset="0"/>
                <a:cs typeface="Times New Roman" panose="02020603050405020304" pitchFamily="18" charset="0"/>
              </a:rPr>
              <a:t>A</a:t>
            </a:r>
          </a:p>
          <a:p>
            <a:endParaRPr lang="de-DE" sz="2400" b="1"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p:txBody>
      </p:sp>
      <p:sp>
        <p:nvSpPr>
          <p:cNvPr id="25" name="Textfeld 24"/>
          <p:cNvSpPr txBox="1"/>
          <p:nvPr/>
        </p:nvSpPr>
        <p:spPr>
          <a:xfrm>
            <a:off x="1928629" y="2605492"/>
            <a:ext cx="393288" cy="444172"/>
          </a:xfrm>
          <a:prstGeom prst="rect">
            <a:avLst/>
          </a:prstGeom>
          <a:noFill/>
        </p:spPr>
        <p:txBody>
          <a:bodyPr wrap="square" rtlCol="0">
            <a:noAutofit/>
          </a:bodyPr>
          <a:lstStyle/>
          <a:p>
            <a:r>
              <a:rPr lang="de-DE" sz="2000" dirty="0">
                <a:latin typeface="Times New Roman" panose="02020603050405020304" pitchFamily="18" charset="0"/>
                <a:cs typeface="Times New Roman" panose="02020603050405020304" pitchFamily="18" charset="0"/>
              </a:rPr>
              <a:t>X</a:t>
            </a:r>
          </a:p>
          <a:p>
            <a:endParaRPr lang="de-DE" sz="2400" b="1"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p:txBody>
      </p:sp>
      <p:sp>
        <p:nvSpPr>
          <p:cNvPr id="26" name="Textfeld 25"/>
          <p:cNvSpPr txBox="1"/>
          <p:nvPr/>
        </p:nvSpPr>
        <p:spPr>
          <a:xfrm>
            <a:off x="1928629" y="2402720"/>
            <a:ext cx="393288" cy="673558"/>
          </a:xfrm>
          <a:prstGeom prst="rect">
            <a:avLst/>
          </a:prstGeom>
          <a:noFill/>
        </p:spPr>
        <p:txBody>
          <a:bodyPr wrap="square" rtlCol="0">
            <a:noAutofit/>
          </a:bodyPr>
          <a:lstStyle/>
          <a:p>
            <a:r>
              <a:rPr lang="de-DE" sz="5000" b="1" dirty="0">
                <a:latin typeface="Times New Roman" panose="02020603050405020304" pitchFamily="18" charset="0"/>
                <a:cs typeface="Times New Roman" panose="02020603050405020304" pitchFamily="18" charset="0"/>
              </a:rPr>
              <a:t>.</a:t>
            </a:r>
          </a:p>
          <a:p>
            <a:endParaRPr lang="de-DE" sz="2400" b="1"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p:txBody>
      </p:sp>
      <p:cxnSp>
        <p:nvCxnSpPr>
          <p:cNvPr id="28" name="Gerader Verbinder 27"/>
          <p:cNvCxnSpPr/>
          <p:nvPr/>
        </p:nvCxnSpPr>
        <p:spPr>
          <a:xfrm flipH="1">
            <a:off x="407278" y="3012688"/>
            <a:ext cx="1656243" cy="4165"/>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42" name="Gerader Verbinder 41"/>
          <p:cNvCxnSpPr/>
          <p:nvPr/>
        </p:nvCxnSpPr>
        <p:spPr>
          <a:xfrm flipH="1">
            <a:off x="2088421" y="3047100"/>
            <a:ext cx="1633" cy="1847214"/>
          </a:xfrm>
          <a:prstGeom prst="line">
            <a:avLst/>
          </a:prstGeom>
          <a:ln>
            <a:prstDash val="lgDash"/>
          </a:ln>
        </p:spPr>
        <p:style>
          <a:lnRef idx="1">
            <a:schemeClr val="accent1"/>
          </a:lnRef>
          <a:fillRef idx="0">
            <a:schemeClr val="accent1"/>
          </a:fillRef>
          <a:effectRef idx="0">
            <a:schemeClr val="accent1"/>
          </a:effectRef>
          <a:fontRef idx="minor">
            <a:schemeClr val="tx1"/>
          </a:fontRef>
        </p:style>
      </p:cxnSp>
      <p:sp>
        <p:nvSpPr>
          <p:cNvPr id="46" name="Textfeld 45"/>
          <p:cNvSpPr txBox="1"/>
          <p:nvPr/>
        </p:nvSpPr>
        <p:spPr>
          <a:xfrm>
            <a:off x="-27251" y="2804632"/>
            <a:ext cx="588299" cy="444172"/>
          </a:xfrm>
          <a:prstGeom prst="rect">
            <a:avLst/>
          </a:prstGeom>
          <a:noFill/>
        </p:spPr>
        <p:txBody>
          <a:bodyPr wrap="square" rtlCol="0">
            <a:noAutofit/>
          </a:bodyPr>
          <a:lstStyle/>
          <a:p>
            <a:r>
              <a:rPr lang="de-DE" sz="2000" dirty="0">
                <a:latin typeface="Times New Roman" panose="02020603050405020304" pitchFamily="18" charset="0"/>
                <a:cs typeface="Times New Roman" panose="02020603050405020304" pitchFamily="18" charset="0"/>
              </a:rPr>
              <a:t>B</a:t>
            </a:r>
            <a:r>
              <a:rPr lang="de-DE" sz="2000" baseline="-25000" dirty="0">
                <a:latin typeface="Times New Roman" panose="02020603050405020304" pitchFamily="18" charset="0"/>
                <a:cs typeface="Times New Roman" panose="02020603050405020304" pitchFamily="18" charset="0"/>
              </a:rPr>
              <a:t>X</a:t>
            </a:r>
          </a:p>
          <a:p>
            <a:endParaRPr lang="de-DE" sz="2400" b="1"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p:txBody>
      </p:sp>
      <p:sp>
        <p:nvSpPr>
          <p:cNvPr id="47" name="Textfeld 46"/>
          <p:cNvSpPr txBox="1"/>
          <p:nvPr/>
        </p:nvSpPr>
        <p:spPr>
          <a:xfrm>
            <a:off x="1768684" y="4869505"/>
            <a:ext cx="588299" cy="444172"/>
          </a:xfrm>
          <a:prstGeom prst="rect">
            <a:avLst/>
          </a:prstGeom>
          <a:noFill/>
        </p:spPr>
        <p:txBody>
          <a:bodyPr wrap="square" rtlCol="0">
            <a:noAutofit/>
          </a:bodyPr>
          <a:lstStyle/>
          <a:p>
            <a:r>
              <a:rPr lang="de-DE" sz="2000" dirty="0">
                <a:latin typeface="Times New Roman" panose="02020603050405020304" pitchFamily="18" charset="0"/>
                <a:cs typeface="Times New Roman" panose="02020603050405020304" pitchFamily="18" charset="0"/>
              </a:rPr>
              <a:t>A</a:t>
            </a:r>
            <a:r>
              <a:rPr lang="de-DE" sz="2000" baseline="-25000" dirty="0">
                <a:latin typeface="Times New Roman" panose="02020603050405020304" pitchFamily="18" charset="0"/>
                <a:cs typeface="Times New Roman" panose="02020603050405020304" pitchFamily="18" charset="0"/>
              </a:rPr>
              <a:t>X</a:t>
            </a:r>
          </a:p>
          <a:p>
            <a:endParaRPr lang="de-DE" sz="2400" b="1"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p:txBody>
      </p:sp>
      <p:cxnSp>
        <p:nvCxnSpPr>
          <p:cNvPr id="52" name="Straight Arrow Connector 7"/>
          <p:cNvCxnSpPr/>
          <p:nvPr/>
        </p:nvCxnSpPr>
        <p:spPr>
          <a:xfrm flipV="1">
            <a:off x="4505685" y="6389233"/>
            <a:ext cx="4046919" cy="15717"/>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3" name="Straight Arrow Connector 9"/>
          <p:cNvCxnSpPr/>
          <p:nvPr/>
        </p:nvCxnSpPr>
        <p:spPr>
          <a:xfrm flipH="1" flipV="1">
            <a:off x="4543270" y="4962001"/>
            <a:ext cx="1" cy="1470983"/>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4" name="Textfeld 53"/>
          <p:cNvSpPr txBox="1"/>
          <p:nvPr/>
        </p:nvSpPr>
        <p:spPr>
          <a:xfrm>
            <a:off x="4204683" y="5003401"/>
            <a:ext cx="393288" cy="444172"/>
          </a:xfrm>
          <a:prstGeom prst="rect">
            <a:avLst/>
          </a:prstGeom>
          <a:noFill/>
        </p:spPr>
        <p:txBody>
          <a:bodyPr wrap="square" rtlCol="0">
            <a:noAutofit/>
          </a:bodyPr>
          <a:lstStyle/>
          <a:p>
            <a:r>
              <a:rPr lang="de-DE" sz="2000" dirty="0">
                <a:latin typeface="Times New Roman" panose="02020603050405020304" pitchFamily="18" charset="0"/>
                <a:cs typeface="Times New Roman" panose="02020603050405020304" pitchFamily="18" charset="0"/>
              </a:rPr>
              <a:t>B</a:t>
            </a:r>
          </a:p>
          <a:p>
            <a:endParaRPr lang="de-DE" sz="2400" b="1"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p:txBody>
      </p:sp>
      <p:sp>
        <p:nvSpPr>
          <p:cNvPr id="55" name="Textfeld 54"/>
          <p:cNvSpPr txBox="1"/>
          <p:nvPr/>
        </p:nvSpPr>
        <p:spPr>
          <a:xfrm>
            <a:off x="8159316" y="6389233"/>
            <a:ext cx="393288" cy="444172"/>
          </a:xfrm>
          <a:prstGeom prst="rect">
            <a:avLst/>
          </a:prstGeom>
          <a:noFill/>
        </p:spPr>
        <p:txBody>
          <a:bodyPr wrap="square" rtlCol="0">
            <a:noAutofit/>
          </a:bodyPr>
          <a:lstStyle/>
          <a:p>
            <a:r>
              <a:rPr lang="de-DE" sz="2000" dirty="0">
                <a:latin typeface="Times New Roman" panose="02020603050405020304" pitchFamily="18" charset="0"/>
                <a:cs typeface="Times New Roman" panose="02020603050405020304" pitchFamily="18" charset="0"/>
              </a:rPr>
              <a:t>A</a:t>
            </a:r>
          </a:p>
          <a:p>
            <a:endParaRPr lang="de-DE" sz="2400" b="1"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p:txBody>
      </p:sp>
      <p:cxnSp>
        <p:nvCxnSpPr>
          <p:cNvPr id="58" name="Gerader Verbinder 57"/>
          <p:cNvCxnSpPr/>
          <p:nvPr/>
        </p:nvCxnSpPr>
        <p:spPr>
          <a:xfrm>
            <a:off x="4545012" y="5299883"/>
            <a:ext cx="3431853" cy="1087370"/>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59" name="Textfeld 58"/>
          <p:cNvSpPr txBox="1"/>
          <p:nvPr/>
        </p:nvSpPr>
        <p:spPr>
          <a:xfrm>
            <a:off x="4731612" y="5003401"/>
            <a:ext cx="3804383" cy="343958"/>
          </a:xfrm>
          <a:prstGeom prst="rect">
            <a:avLst/>
          </a:prstGeom>
          <a:noFill/>
        </p:spPr>
        <p:txBody>
          <a:bodyPr wrap="square" rtlCol="0">
            <a:noAutofit/>
          </a:bodyPr>
          <a:lstStyle/>
          <a:p>
            <a:r>
              <a:rPr lang="de-DE" sz="1600" dirty="0">
                <a:latin typeface="Times New Roman" panose="02020603050405020304" pitchFamily="18" charset="0"/>
                <a:cs typeface="Times New Roman" panose="02020603050405020304" pitchFamily="18" charset="0"/>
              </a:rPr>
              <a:t>Lineare Produktionstechnologie (Ricardo)</a:t>
            </a: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sz="2400" b="1"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p:txBody>
      </p:sp>
      <p:sp>
        <p:nvSpPr>
          <p:cNvPr id="29" name="Rechteck 28">
            <a:extLst>
              <a:ext uri="{FF2B5EF4-FFF2-40B4-BE49-F238E27FC236}">
                <a16:creationId xmlns:a16="http://schemas.microsoft.com/office/drawing/2014/main" id="{32A70918-39D4-4587-BCE8-37CB680816B2}"/>
              </a:ext>
            </a:extLst>
          </p:cNvPr>
          <p:cNvSpPr/>
          <p:nvPr/>
        </p:nvSpPr>
        <p:spPr>
          <a:xfrm>
            <a:off x="8689605" y="4233343"/>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732866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7"/>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6"/>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52"/>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5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4"/>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55"/>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58"/>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7" grpId="0"/>
      <p:bldP spid="19" grpId="0"/>
      <p:bldP spid="22" grpId="0" animBg="1"/>
      <p:bldP spid="23" grpId="0"/>
      <p:bldP spid="24" grpId="0"/>
      <p:bldP spid="25" grpId="0"/>
      <p:bldP spid="26" grpId="0"/>
      <p:bldP spid="46" grpId="0"/>
      <p:bldP spid="47" grpId="0"/>
      <p:bldP spid="54" grpId="0"/>
      <p:bldP spid="55" grpId="0"/>
      <p:bldP spid="5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oup 121"/>
          <p:cNvGraphicFramePr>
            <a:graphicFrameLocks noGrp="1"/>
          </p:cNvGraphicFramePr>
          <p:nvPr/>
        </p:nvGraphicFramePr>
        <p:xfrm>
          <a:off x="786812" y="1484785"/>
          <a:ext cx="3048000" cy="3744915"/>
        </p:xfrm>
        <a:graphic>
          <a:graphicData uri="http://schemas.openxmlformats.org/drawingml/2006/table">
            <a:tbl>
              <a:tblPr/>
              <a:tblGrid>
                <a:gridCol w="1524000">
                  <a:extLst>
                    <a:ext uri="{9D8B030D-6E8A-4147-A177-3AD203B41FA5}">
                      <a16:colId xmlns:a16="http://schemas.microsoft.com/office/drawing/2014/main" val="20000"/>
                    </a:ext>
                  </a:extLst>
                </a:gridCol>
                <a:gridCol w="1524000">
                  <a:extLst>
                    <a:ext uri="{9D8B030D-6E8A-4147-A177-3AD203B41FA5}">
                      <a16:colId xmlns:a16="http://schemas.microsoft.com/office/drawing/2014/main" val="20001"/>
                    </a:ext>
                  </a:extLst>
                </a:gridCol>
              </a:tblGrid>
              <a:tr h="840883">
                <a:tc gridSpan="2">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2000" b="0" i="0" u="none" strike="noStrike" cap="none" normalizeH="0" baseline="0" dirty="0">
                          <a:ln>
                            <a:noFill/>
                          </a:ln>
                          <a:solidFill>
                            <a:srgbClr val="FF0000"/>
                          </a:solidFill>
                          <a:effectLst/>
                          <a:latin typeface="Arial" charset="0"/>
                        </a:rPr>
                        <a:t>Robinson</a:t>
                      </a:r>
                      <a:endParaRPr kumimoji="0" lang="de-DE" sz="1400" b="0" i="0" u="none" strike="noStrike" cap="none" normalizeH="0" baseline="0" dirty="0">
                        <a:ln>
                          <a:noFill/>
                        </a:ln>
                        <a:solidFill>
                          <a:schemeClr val="tx1"/>
                        </a:solidFill>
                        <a:effectLst/>
                        <a:latin typeface="Arial" charset="0"/>
                      </a:endParaRPr>
                    </a:p>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1400" b="0" i="0" u="none" strike="noStrike" cap="none" normalizeH="0" baseline="0" dirty="0">
                          <a:ln>
                            <a:noFill/>
                          </a:ln>
                          <a:solidFill>
                            <a:schemeClr val="tx1"/>
                          </a:solidFill>
                          <a:effectLst/>
                          <a:latin typeface="Arial" charset="0"/>
                        </a:rPr>
                        <a:t>(Produktion pro Tag)</a:t>
                      </a:r>
                    </a:p>
                  </a:txBody>
                  <a:tcPr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de-DE"/>
                    </a:p>
                  </a:txBody>
                  <a:tcPr/>
                </a:tc>
                <a:extLst>
                  <a:ext uri="{0D108BD9-81ED-4DB2-BD59-A6C34878D82A}">
                    <a16:rowId xmlns:a16="http://schemas.microsoft.com/office/drawing/2014/main" val="10000"/>
                  </a:ext>
                </a:extLst>
              </a:tr>
              <a:tr h="581124">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1800" b="0" i="0" u="none" strike="noStrike" cap="none" normalizeH="0" baseline="0" dirty="0">
                          <a:ln>
                            <a:noFill/>
                          </a:ln>
                          <a:solidFill>
                            <a:srgbClr val="000000"/>
                          </a:solidFill>
                          <a:effectLst/>
                          <a:latin typeface="Arial" charset="0"/>
                        </a:rPr>
                        <a:t>Fische</a:t>
                      </a:r>
                    </a:p>
                  </a:txBody>
                  <a:tcPr marT="45728" marB="45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1800" b="0" i="0" u="none" strike="noStrike" cap="none" normalizeH="0" baseline="0" dirty="0" err="1">
                          <a:ln>
                            <a:noFill/>
                          </a:ln>
                          <a:solidFill>
                            <a:srgbClr val="000000"/>
                          </a:solidFill>
                          <a:effectLst/>
                          <a:latin typeface="Arial" charset="0"/>
                        </a:rPr>
                        <a:t>Kokusnüsse</a:t>
                      </a:r>
                      <a:endParaRPr kumimoji="0" lang="de-DE" sz="1800" b="0" i="0" u="none" strike="noStrike" cap="none" normalizeH="0" baseline="0" dirty="0">
                        <a:ln>
                          <a:noFill/>
                        </a:ln>
                        <a:solidFill>
                          <a:srgbClr val="000000"/>
                        </a:solidFill>
                        <a:effectLst/>
                        <a:latin typeface="Arial" charset="0"/>
                      </a:endParaRPr>
                    </a:p>
                  </a:txBody>
                  <a:tcPr marT="45728" marB="4572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79536">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2000" b="0" i="0" u="none" strike="noStrike" cap="none" normalizeH="0" baseline="0">
                          <a:ln>
                            <a:noFill/>
                          </a:ln>
                          <a:solidFill>
                            <a:srgbClr val="000000"/>
                          </a:solidFill>
                          <a:effectLst/>
                          <a:latin typeface="Arial" charset="0"/>
                        </a:rPr>
                        <a:t>0</a:t>
                      </a:r>
                    </a:p>
                  </a:txBody>
                  <a:tcPr marT="45728" marB="45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2000" b="0" i="0" u="none" strike="noStrike" cap="none" normalizeH="0" baseline="0">
                          <a:ln>
                            <a:noFill/>
                          </a:ln>
                          <a:solidFill>
                            <a:srgbClr val="000000"/>
                          </a:solidFill>
                          <a:effectLst/>
                          <a:latin typeface="Arial" charset="0"/>
                        </a:rPr>
                        <a:t>9</a:t>
                      </a:r>
                    </a:p>
                  </a:txBody>
                  <a:tcPr marT="45728" marB="4572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81124">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2000" b="0" i="0" u="none" strike="noStrike" cap="none" normalizeH="0" baseline="0">
                          <a:ln>
                            <a:noFill/>
                          </a:ln>
                          <a:solidFill>
                            <a:srgbClr val="000000"/>
                          </a:solidFill>
                          <a:effectLst/>
                          <a:latin typeface="Arial" charset="0"/>
                        </a:rPr>
                        <a:t>2</a:t>
                      </a:r>
                    </a:p>
                  </a:txBody>
                  <a:tcPr marT="45728" marB="45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2000" b="0" i="0" u="none" strike="noStrike" cap="none" normalizeH="0" baseline="0">
                          <a:ln>
                            <a:noFill/>
                          </a:ln>
                          <a:solidFill>
                            <a:srgbClr val="000000"/>
                          </a:solidFill>
                          <a:effectLst/>
                          <a:latin typeface="Arial" charset="0"/>
                        </a:rPr>
                        <a:t>6</a:t>
                      </a:r>
                    </a:p>
                  </a:txBody>
                  <a:tcPr marT="45728" marB="4572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81124">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2000" b="0" i="0" u="none" strike="noStrike" cap="none" normalizeH="0" baseline="0">
                          <a:ln>
                            <a:noFill/>
                          </a:ln>
                          <a:solidFill>
                            <a:srgbClr val="000000"/>
                          </a:solidFill>
                          <a:effectLst/>
                          <a:latin typeface="Arial" charset="0"/>
                        </a:rPr>
                        <a:t>4</a:t>
                      </a:r>
                    </a:p>
                  </a:txBody>
                  <a:tcPr marT="45728" marB="45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2000" b="0" i="0" u="none" strike="noStrike" cap="none" normalizeH="0" baseline="0">
                          <a:ln>
                            <a:noFill/>
                          </a:ln>
                          <a:solidFill>
                            <a:srgbClr val="000000"/>
                          </a:solidFill>
                          <a:effectLst/>
                          <a:latin typeface="Arial" charset="0"/>
                        </a:rPr>
                        <a:t>3</a:t>
                      </a:r>
                    </a:p>
                  </a:txBody>
                  <a:tcPr marT="45728" marB="4572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81124">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2000" b="0" i="0" u="none" strike="noStrike" cap="none" normalizeH="0" baseline="0">
                          <a:ln>
                            <a:noFill/>
                          </a:ln>
                          <a:solidFill>
                            <a:srgbClr val="000000"/>
                          </a:solidFill>
                          <a:effectLst/>
                          <a:latin typeface="Arial" charset="0"/>
                        </a:rPr>
                        <a:t>6</a:t>
                      </a:r>
                    </a:p>
                  </a:txBody>
                  <a:tcPr marT="45728" marB="45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2000" b="0" i="0" u="none" strike="noStrike" cap="none" normalizeH="0" baseline="0" dirty="0">
                          <a:ln>
                            <a:noFill/>
                          </a:ln>
                          <a:solidFill>
                            <a:srgbClr val="000000"/>
                          </a:solidFill>
                          <a:effectLst/>
                          <a:latin typeface="Arial" charset="0"/>
                        </a:rPr>
                        <a:t>0</a:t>
                      </a:r>
                    </a:p>
                  </a:txBody>
                  <a:tcPr marT="45728" marB="4572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graphicFrame>
        <p:nvGraphicFramePr>
          <p:cNvPr id="9" name="Group 119"/>
          <p:cNvGraphicFramePr>
            <a:graphicFrameLocks noGrp="1"/>
          </p:cNvGraphicFramePr>
          <p:nvPr/>
        </p:nvGraphicFramePr>
        <p:xfrm>
          <a:off x="4891268" y="1124745"/>
          <a:ext cx="3048000" cy="4908549"/>
        </p:xfrm>
        <a:graphic>
          <a:graphicData uri="http://schemas.openxmlformats.org/drawingml/2006/table">
            <a:tbl>
              <a:tblPr/>
              <a:tblGrid>
                <a:gridCol w="1524000">
                  <a:extLst>
                    <a:ext uri="{9D8B030D-6E8A-4147-A177-3AD203B41FA5}">
                      <a16:colId xmlns:a16="http://schemas.microsoft.com/office/drawing/2014/main" val="20000"/>
                    </a:ext>
                  </a:extLst>
                </a:gridCol>
                <a:gridCol w="1524000">
                  <a:extLst>
                    <a:ext uri="{9D8B030D-6E8A-4147-A177-3AD203B41FA5}">
                      <a16:colId xmlns:a16="http://schemas.microsoft.com/office/drawing/2014/main" val="20001"/>
                    </a:ext>
                  </a:extLst>
                </a:gridCol>
              </a:tblGrid>
              <a:tr h="840849">
                <a:tc gridSpan="2">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2000" b="0" i="0" u="none" strike="noStrike" cap="none" normalizeH="0" baseline="0" dirty="0">
                          <a:ln>
                            <a:noFill/>
                          </a:ln>
                          <a:solidFill>
                            <a:schemeClr val="tx2"/>
                          </a:solidFill>
                          <a:effectLst/>
                          <a:latin typeface="Arial" charset="0"/>
                        </a:rPr>
                        <a:t>Freitag</a:t>
                      </a:r>
                      <a:endParaRPr kumimoji="0" lang="de-DE" sz="1400" b="0" i="0" u="none" strike="noStrike" cap="none" normalizeH="0" baseline="0" dirty="0">
                        <a:ln>
                          <a:noFill/>
                        </a:ln>
                        <a:solidFill>
                          <a:schemeClr val="tx2"/>
                        </a:solidFill>
                        <a:effectLst/>
                        <a:latin typeface="Arial" charset="0"/>
                      </a:endParaRPr>
                    </a:p>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1400" b="0" i="0" u="none" strike="noStrike" cap="none" normalizeH="0" baseline="0" dirty="0">
                          <a:ln>
                            <a:noFill/>
                          </a:ln>
                          <a:solidFill>
                            <a:schemeClr val="tx1"/>
                          </a:solidFill>
                          <a:effectLst/>
                          <a:latin typeface="Arial" charset="0"/>
                        </a:rPr>
                        <a:t>(Produktion pro Tag)</a:t>
                      </a:r>
                    </a:p>
                  </a:txBody>
                  <a:tcPr marT="45726" marB="45726"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de-DE"/>
                    </a:p>
                  </a:txBody>
                  <a:tcPr/>
                </a:tc>
                <a:extLst>
                  <a:ext uri="{0D108BD9-81ED-4DB2-BD59-A6C34878D82A}">
                    <a16:rowId xmlns:a16="http://schemas.microsoft.com/office/drawing/2014/main" val="10000"/>
                  </a:ext>
                </a:extLst>
              </a:tr>
              <a:tr h="581100">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1800" b="0" i="0" u="none" strike="noStrike" cap="none" normalizeH="0" baseline="0" dirty="0">
                          <a:ln>
                            <a:noFill/>
                          </a:ln>
                          <a:solidFill>
                            <a:srgbClr val="000000"/>
                          </a:solidFill>
                          <a:effectLst/>
                          <a:latin typeface="Arial" charset="0"/>
                        </a:rPr>
                        <a:t>Fische</a:t>
                      </a:r>
                    </a:p>
                  </a:txBody>
                  <a:tcPr marT="45728" marB="45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1800" b="0" i="0" u="none" strike="noStrike" cap="none" normalizeH="0" baseline="0" dirty="0" err="1">
                          <a:ln>
                            <a:noFill/>
                          </a:ln>
                          <a:solidFill>
                            <a:srgbClr val="000000"/>
                          </a:solidFill>
                          <a:effectLst/>
                          <a:latin typeface="Arial" charset="0"/>
                        </a:rPr>
                        <a:t>Kokusnüsse</a:t>
                      </a:r>
                      <a:endParaRPr kumimoji="0" lang="de-DE" sz="1800" b="0" i="0" u="none" strike="noStrike" cap="none" normalizeH="0" baseline="0" dirty="0">
                        <a:ln>
                          <a:noFill/>
                        </a:ln>
                        <a:solidFill>
                          <a:srgbClr val="000000"/>
                        </a:solidFill>
                        <a:effectLst/>
                        <a:latin typeface="Arial" charset="0"/>
                      </a:endParaRPr>
                    </a:p>
                  </a:txBody>
                  <a:tcPr marT="45728" marB="4572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81100">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2000" b="0" i="0" u="none" strike="noStrike" cap="none" normalizeH="0" baseline="0">
                          <a:ln>
                            <a:noFill/>
                          </a:ln>
                          <a:solidFill>
                            <a:srgbClr val="000000"/>
                          </a:solidFill>
                          <a:effectLst/>
                          <a:latin typeface="Arial" charset="0"/>
                        </a:rPr>
                        <a:t>0</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2000" b="0" i="0" u="none" strike="noStrike" cap="none" normalizeH="0" baseline="0">
                          <a:ln>
                            <a:noFill/>
                          </a:ln>
                          <a:solidFill>
                            <a:srgbClr val="000000"/>
                          </a:solidFill>
                          <a:effectLst/>
                          <a:latin typeface="Arial" charset="0"/>
                        </a:rPr>
                        <a:t>30</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81100">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2000" b="0" i="0" u="none" strike="noStrike" cap="none" normalizeH="0" baseline="0">
                          <a:ln>
                            <a:noFill/>
                          </a:ln>
                          <a:solidFill>
                            <a:srgbClr val="000000"/>
                          </a:solidFill>
                          <a:effectLst/>
                          <a:latin typeface="Arial" charset="0"/>
                        </a:rPr>
                        <a:t>2</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2000" b="0" i="0" u="none" strike="noStrike" cap="none" normalizeH="0" baseline="0">
                          <a:ln>
                            <a:noFill/>
                          </a:ln>
                          <a:solidFill>
                            <a:srgbClr val="000000"/>
                          </a:solidFill>
                          <a:effectLst/>
                          <a:latin typeface="Arial" charset="0"/>
                        </a:rPr>
                        <a:t>24</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81100">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2000" b="0" i="0" u="none" strike="noStrike" cap="none" normalizeH="0" baseline="0">
                          <a:ln>
                            <a:noFill/>
                          </a:ln>
                          <a:solidFill>
                            <a:srgbClr val="000000"/>
                          </a:solidFill>
                          <a:effectLst/>
                          <a:latin typeface="Arial" charset="0"/>
                        </a:rPr>
                        <a:t>4</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2000" b="0" i="0" u="none" strike="noStrike" cap="none" normalizeH="0" baseline="0">
                          <a:ln>
                            <a:noFill/>
                          </a:ln>
                          <a:solidFill>
                            <a:srgbClr val="000000"/>
                          </a:solidFill>
                          <a:effectLst/>
                          <a:latin typeface="Arial" charset="0"/>
                        </a:rPr>
                        <a:t>18</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81100">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2000" b="0" i="0" u="none" strike="noStrike" cap="none" normalizeH="0" baseline="0">
                          <a:ln>
                            <a:noFill/>
                          </a:ln>
                          <a:solidFill>
                            <a:srgbClr val="000000"/>
                          </a:solidFill>
                          <a:effectLst/>
                          <a:latin typeface="Arial" charset="0"/>
                        </a:rPr>
                        <a:t>6</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2000" b="0" i="0" u="none" strike="noStrike" cap="none" normalizeH="0" baseline="0">
                          <a:ln>
                            <a:noFill/>
                          </a:ln>
                          <a:solidFill>
                            <a:srgbClr val="000000"/>
                          </a:solidFill>
                          <a:effectLst/>
                          <a:latin typeface="Arial" charset="0"/>
                        </a:rPr>
                        <a:t>12</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581100">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2000" b="0" i="0" u="none" strike="noStrike" cap="none" normalizeH="0" baseline="0">
                          <a:ln>
                            <a:noFill/>
                          </a:ln>
                          <a:solidFill>
                            <a:srgbClr val="000000"/>
                          </a:solidFill>
                          <a:effectLst/>
                          <a:latin typeface="Arial" charset="0"/>
                        </a:rPr>
                        <a:t>8</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2000" b="0" i="0" u="none" strike="noStrike" cap="none" normalizeH="0" baseline="0">
                          <a:ln>
                            <a:noFill/>
                          </a:ln>
                          <a:solidFill>
                            <a:srgbClr val="000000"/>
                          </a:solidFill>
                          <a:effectLst/>
                          <a:latin typeface="Arial" charset="0"/>
                        </a:rPr>
                        <a:t>6</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581100">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2000" b="0" i="0" u="none" strike="noStrike" cap="none" normalizeH="0" baseline="0">
                          <a:ln>
                            <a:noFill/>
                          </a:ln>
                          <a:solidFill>
                            <a:srgbClr val="000000"/>
                          </a:solidFill>
                          <a:effectLst/>
                          <a:latin typeface="Arial" charset="0"/>
                        </a:rPr>
                        <a:t>10</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2000" b="0" i="0" u="none" strike="noStrike" cap="none" normalizeH="0" baseline="0" dirty="0">
                          <a:ln>
                            <a:noFill/>
                          </a:ln>
                          <a:solidFill>
                            <a:srgbClr val="000000"/>
                          </a:solidFill>
                          <a:effectLst/>
                          <a:latin typeface="Arial" charset="0"/>
                        </a:rPr>
                        <a:t>0</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
        <p:nvSpPr>
          <p:cNvPr id="10" name="Textfeld 9">
            <a:extLst>
              <a:ext uri="{FF2B5EF4-FFF2-40B4-BE49-F238E27FC236}">
                <a16:creationId xmlns:a16="http://schemas.microsoft.com/office/drawing/2014/main" id="{6DB6958F-5A5B-4CB6-9775-E129F1268906}"/>
              </a:ext>
            </a:extLst>
          </p:cNvPr>
          <p:cNvSpPr txBox="1">
            <a:spLocks/>
          </p:cNvSpPr>
          <p:nvPr/>
        </p:nvSpPr>
        <p:spPr>
          <a:xfrm>
            <a:off x="1847528" y="25954"/>
            <a:ext cx="8208912" cy="720000"/>
          </a:xfrm>
          <a:prstGeom prst="rect">
            <a:avLst/>
          </a:prstGeom>
          <a:noFill/>
          <a:ln>
            <a:noFill/>
          </a:ln>
        </p:spPr>
        <p:txBody>
          <a:bodyPr wrap="square" rtlCol="0" anchor="ctr" anchorCtr="0">
            <a:noAutofit/>
          </a:bodyPr>
          <a:lstStyle/>
          <a:p>
            <a:pPr algn="ctr"/>
            <a:r>
              <a:rPr lang="de-DE" sz="3200" b="1" dirty="0" err="1">
                <a:latin typeface="Times New Roman" panose="02020603050405020304" pitchFamily="18" charset="0"/>
                <a:cs typeface="Times New Roman" panose="02020603050405020304" pitchFamily="18" charset="0"/>
              </a:rPr>
              <a:t>Ricardomodell</a:t>
            </a:r>
            <a:endParaRPr lang="de-DE" sz="3200" b="1" dirty="0">
              <a:latin typeface="Times New Roman" panose="02020603050405020304" pitchFamily="18" charset="0"/>
              <a:cs typeface="Times New Roman" panose="02020603050405020304" pitchFamily="18" charset="0"/>
            </a:endParaRPr>
          </a:p>
        </p:txBody>
      </p:sp>
      <p:sp>
        <p:nvSpPr>
          <p:cNvPr id="5" name="Rechteck 4">
            <a:extLst>
              <a:ext uri="{FF2B5EF4-FFF2-40B4-BE49-F238E27FC236}">
                <a16:creationId xmlns:a16="http://schemas.microsoft.com/office/drawing/2014/main" id="{E3AD7B23-A66C-43AA-B17F-FE538B6ACF62}"/>
              </a:ext>
            </a:extLst>
          </p:cNvPr>
          <p:cNvSpPr/>
          <p:nvPr/>
        </p:nvSpPr>
        <p:spPr>
          <a:xfrm>
            <a:off x="8689605" y="4233343"/>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1724571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feld 10"/>
          <p:cNvSpPr txBox="1"/>
          <p:nvPr/>
        </p:nvSpPr>
        <p:spPr>
          <a:xfrm>
            <a:off x="2" y="779944"/>
            <a:ext cx="8009858" cy="1170182"/>
          </a:xfrm>
          <a:prstGeom prst="rect">
            <a:avLst/>
          </a:prstGeom>
          <a:noFill/>
        </p:spPr>
        <p:txBody>
          <a:bodyPr wrap="square" rtlCol="0">
            <a:noAutofit/>
          </a:bodyPr>
          <a:lstStyle/>
          <a:p>
            <a:r>
              <a:rPr lang="de-DE" sz="1600" b="1" dirty="0">
                <a:latin typeface="Times New Roman" panose="02020603050405020304" pitchFamily="18" charset="0"/>
                <a:cs typeface="Times New Roman" panose="02020603050405020304" pitchFamily="18" charset="0"/>
              </a:rPr>
              <a:t>Bestimmen Sie grafisch in Anlehnung an die Budgetgerade aus der Mikroökonomie die Produktionsmöglichkeiten der beiden Produzenten. Übertragen Sie dafür die beiden Tabellen in ein K(</a:t>
            </a:r>
            <a:r>
              <a:rPr lang="de-DE" sz="1600" b="1" dirty="0" err="1">
                <a:latin typeface="Times New Roman" panose="02020603050405020304" pitchFamily="18" charset="0"/>
                <a:cs typeface="Times New Roman" panose="02020603050405020304" pitchFamily="18" charset="0"/>
              </a:rPr>
              <a:t>okusnuss</a:t>
            </a:r>
            <a:r>
              <a:rPr lang="de-DE" sz="1600" b="1" dirty="0">
                <a:latin typeface="Times New Roman" panose="02020603050405020304" pitchFamily="18" charset="0"/>
                <a:cs typeface="Times New Roman" panose="02020603050405020304" pitchFamily="18" charset="0"/>
              </a:rPr>
              <a:t>)-F(</a:t>
            </a:r>
            <a:r>
              <a:rPr lang="de-DE" sz="1600" b="1" dirty="0" err="1">
                <a:latin typeface="Times New Roman" panose="02020603050405020304" pitchFamily="18" charset="0"/>
                <a:cs typeface="Times New Roman" panose="02020603050405020304" pitchFamily="18" charset="0"/>
              </a:rPr>
              <a:t>isch</a:t>
            </a:r>
            <a:r>
              <a:rPr lang="de-DE" sz="1600" b="1" dirty="0">
                <a:latin typeface="Times New Roman" panose="02020603050405020304" pitchFamily="18" charset="0"/>
                <a:cs typeface="Times New Roman" panose="02020603050405020304" pitchFamily="18" charset="0"/>
              </a:rPr>
              <a:t>)-Diagramm.</a:t>
            </a:r>
          </a:p>
          <a:p>
            <a:endParaRPr lang="de-DE" sz="1600" b="1" dirty="0">
              <a:latin typeface="Times New Roman" panose="02020603050405020304" pitchFamily="18" charset="0"/>
              <a:cs typeface="Times New Roman" panose="02020603050405020304" pitchFamily="18" charset="0"/>
            </a:endParaRPr>
          </a:p>
          <a:p>
            <a:endParaRPr lang="de-DE" sz="1600" dirty="0">
              <a:latin typeface="Times New Roman" panose="02020603050405020304" pitchFamily="18" charset="0"/>
              <a:cs typeface="Times New Roman" panose="02020603050405020304" pitchFamily="18" charset="0"/>
            </a:endParaRPr>
          </a:p>
          <a:p>
            <a:endParaRPr lang="de-DE" sz="1600" dirty="0">
              <a:latin typeface="Times New Roman" panose="02020603050405020304" pitchFamily="18" charset="0"/>
              <a:cs typeface="Times New Roman" panose="02020603050405020304" pitchFamily="18" charset="0"/>
            </a:endParaRPr>
          </a:p>
          <a:p>
            <a:endParaRPr lang="de-DE" sz="1600" dirty="0">
              <a:latin typeface="Times New Roman" panose="02020603050405020304" pitchFamily="18" charset="0"/>
              <a:cs typeface="Times New Roman" panose="02020603050405020304" pitchFamily="18" charset="0"/>
            </a:endParaRPr>
          </a:p>
        </p:txBody>
      </p:sp>
      <p:sp>
        <p:nvSpPr>
          <p:cNvPr id="8" name="Textfeld 7"/>
          <p:cNvSpPr txBox="1"/>
          <p:nvPr/>
        </p:nvSpPr>
        <p:spPr>
          <a:xfrm>
            <a:off x="1" y="3945989"/>
            <a:ext cx="8009858" cy="535472"/>
          </a:xfrm>
          <a:prstGeom prst="rect">
            <a:avLst/>
          </a:prstGeom>
          <a:noFill/>
        </p:spPr>
        <p:txBody>
          <a:bodyPr wrap="square" rtlCol="0">
            <a:noAutofit/>
          </a:bodyPr>
          <a:lstStyle/>
          <a:p>
            <a:r>
              <a:rPr lang="de-DE" sz="1600" b="1" dirty="0">
                <a:latin typeface="Times New Roman" panose="02020603050405020304" pitchFamily="18" charset="0"/>
                <a:cs typeface="Times New Roman" panose="02020603050405020304" pitchFamily="18" charset="0"/>
              </a:rPr>
              <a:t>Wer hat in der Produktion welchen Gutes einen absoluten Kostenvorteil?</a:t>
            </a:r>
            <a:r>
              <a:rPr lang="de-DE" sz="1600" dirty="0">
                <a:latin typeface="Times New Roman" panose="02020603050405020304" pitchFamily="18" charset="0"/>
                <a:cs typeface="Times New Roman" panose="02020603050405020304" pitchFamily="18" charset="0"/>
              </a:rPr>
              <a:t>	</a:t>
            </a:r>
            <a:endParaRPr lang="en-US" sz="1600" dirty="0">
              <a:latin typeface="Times New Roman" panose="02020603050405020304" pitchFamily="18" charset="0"/>
              <a:cs typeface="Times New Roman" panose="02020603050405020304" pitchFamily="18" charset="0"/>
            </a:endParaRPr>
          </a:p>
          <a:p>
            <a:endParaRPr lang="de-DE" sz="1600" dirty="0">
              <a:latin typeface="Times New Roman" panose="02020603050405020304" pitchFamily="18" charset="0"/>
              <a:cs typeface="Times New Roman" panose="02020603050405020304" pitchFamily="18" charset="0"/>
            </a:endParaRPr>
          </a:p>
          <a:p>
            <a:endParaRPr lang="de-DE" sz="1600" dirty="0">
              <a:latin typeface="Times New Roman" panose="02020603050405020304" pitchFamily="18" charset="0"/>
              <a:cs typeface="Times New Roman" panose="02020603050405020304" pitchFamily="18" charset="0"/>
            </a:endParaRPr>
          </a:p>
          <a:p>
            <a:endParaRPr lang="de-DE" sz="1600" dirty="0">
              <a:latin typeface="Times New Roman" panose="02020603050405020304" pitchFamily="18" charset="0"/>
              <a:cs typeface="Times New Roman" panose="02020603050405020304" pitchFamily="18" charset="0"/>
            </a:endParaRPr>
          </a:p>
        </p:txBody>
      </p:sp>
      <p:sp>
        <p:nvSpPr>
          <p:cNvPr id="9" name="Textfeld 8"/>
          <p:cNvSpPr txBox="1"/>
          <p:nvPr/>
        </p:nvSpPr>
        <p:spPr>
          <a:xfrm>
            <a:off x="-53750" y="6106238"/>
            <a:ext cx="8694236" cy="648072"/>
          </a:xfrm>
          <a:prstGeom prst="rect">
            <a:avLst/>
          </a:prstGeom>
          <a:noFill/>
        </p:spPr>
        <p:txBody>
          <a:bodyPr wrap="square" rtlCol="0">
            <a:noAutofit/>
          </a:bodyPr>
          <a:lstStyle/>
          <a:p>
            <a:r>
              <a:rPr lang="de-DE" sz="1600" b="1" dirty="0">
                <a:latin typeface="Times New Roman" panose="02020603050405020304" pitchFamily="18" charset="0"/>
                <a:cs typeface="Times New Roman" panose="02020603050405020304" pitchFamily="18" charset="0"/>
              </a:rPr>
              <a:t>Wie kann es in dieser Situation sinnvollerweise zu Handel kommen (Zahlenbeispiel)?</a:t>
            </a:r>
            <a:r>
              <a:rPr lang="de-DE" sz="1600" dirty="0">
                <a:latin typeface="Times New Roman" panose="02020603050405020304" pitchFamily="18" charset="0"/>
                <a:cs typeface="Times New Roman" panose="02020603050405020304" pitchFamily="18" charset="0"/>
              </a:rPr>
              <a:t>	</a:t>
            </a:r>
            <a:endParaRPr lang="en-US" sz="1600" dirty="0">
              <a:latin typeface="Times New Roman" panose="02020603050405020304" pitchFamily="18" charset="0"/>
              <a:cs typeface="Times New Roman" panose="02020603050405020304" pitchFamily="18" charset="0"/>
            </a:endParaRPr>
          </a:p>
          <a:p>
            <a:endParaRPr lang="de-DE" sz="1600" dirty="0">
              <a:latin typeface="Times New Roman" panose="02020603050405020304" pitchFamily="18" charset="0"/>
              <a:cs typeface="Times New Roman" panose="02020603050405020304" pitchFamily="18" charset="0"/>
            </a:endParaRPr>
          </a:p>
          <a:p>
            <a:endParaRPr lang="de-DE" sz="1600" dirty="0">
              <a:latin typeface="Times New Roman" panose="02020603050405020304" pitchFamily="18" charset="0"/>
              <a:cs typeface="Times New Roman" panose="02020603050405020304" pitchFamily="18" charset="0"/>
            </a:endParaRPr>
          </a:p>
          <a:p>
            <a:endParaRPr lang="de-DE" sz="1600" dirty="0">
              <a:latin typeface="Times New Roman" panose="02020603050405020304" pitchFamily="18" charset="0"/>
              <a:cs typeface="Times New Roman" panose="02020603050405020304" pitchFamily="18" charset="0"/>
            </a:endParaRPr>
          </a:p>
        </p:txBody>
      </p:sp>
      <p:sp>
        <p:nvSpPr>
          <p:cNvPr id="10" name="Textfeld 9">
            <a:extLst>
              <a:ext uri="{FF2B5EF4-FFF2-40B4-BE49-F238E27FC236}">
                <a16:creationId xmlns:a16="http://schemas.microsoft.com/office/drawing/2014/main" id="{5411C832-4000-4DE0-96A5-1328C48DD85C}"/>
              </a:ext>
            </a:extLst>
          </p:cNvPr>
          <p:cNvSpPr txBox="1">
            <a:spLocks/>
          </p:cNvSpPr>
          <p:nvPr/>
        </p:nvSpPr>
        <p:spPr>
          <a:xfrm>
            <a:off x="1847528" y="25954"/>
            <a:ext cx="8208912" cy="720000"/>
          </a:xfrm>
          <a:prstGeom prst="rect">
            <a:avLst/>
          </a:prstGeom>
          <a:noFill/>
          <a:ln>
            <a:noFill/>
          </a:ln>
        </p:spPr>
        <p:txBody>
          <a:bodyPr wrap="square" rtlCol="0" anchor="ctr" anchorCtr="0">
            <a:noAutofit/>
          </a:bodyPr>
          <a:lstStyle/>
          <a:p>
            <a:pPr algn="ctr"/>
            <a:r>
              <a:rPr lang="de-DE" sz="3200" b="1" dirty="0" err="1">
                <a:latin typeface="Times New Roman" panose="02020603050405020304" pitchFamily="18" charset="0"/>
                <a:cs typeface="Times New Roman" panose="02020603050405020304" pitchFamily="18" charset="0"/>
              </a:rPr>
              <a:t>Ricardomodell</a:t>
            </a:r>
            <a:endParaRPr lang="de-DE" sz="3200" b="1" dirty="0">
              <a:latin typeface="Times New Roman" panose="02020603050405020304" pitchFamily="18" charset="0"/>
              <a:cs typeface="Times New Roman" panose="02020603050405020304" pitchFamily="18" charset="0"/>
            </a:endParaRPr>
          </a:p>
        </p:txBody>
      </p:sp>
      <p:sp>
        <p:nvSpPr>
          <p:cNvPr id="12" name="Textfeld 11">
            <a:extLst>
              <a:ext uri="{FF2B5EF4-FFF2-40B4-BE49-F238E27FC236}">
                <a16:creationId xmlns:a16="http://schemas.microsoft.com/office/drawing/2014/main" id="{C4184D30-EAD8-4E1B-9028-5001A350732D}"/>
              </a:ext>
            </a:extLst>
          </p:cNvPr>
          <p:cNvSpPr txBox="1"/>
          <p:nvPr/>
        </p:nvSpPr>
        <p:spPr>
          <a:xfrm>
            <a:off x="1" y="2017692"/>
            <a:ext cx="7971527" cy="530172"/>
          </a:xfrm>
          <a:prstGeom prst="rect">
            <a:avLst/>
          </a:prstGeom>
          <a:noFill/>
        </p:spPr>
        <p:txBody>
          <a:bodyPr wrap="square" rtlCol="0">
            <a:noAutofit/>
          </a:bodyPr>
          <a:lstStyle/>
          <a:p>
            <a:r>
              <a:rPr lang="de-DE" sz="1600" b="1" dirty="0">
                <a:latin typeface="Times New Roman" panose="02020603050405020304" pitchFamily="18" charset="0"/>
                <a:cs typeface="Times New Roman" panose="02020603050405020304" pitchFamily="18" charset="0"/>
              </a:rPr>
              <a:t>Worin besteht ein qualitativer Unterschied zum Beispiel UK und Portugal? </a:t>
            </a:r>
          </a:p>
          <a:p>
            <a:endParaRPr lang="de-DE" sz="1600" b="1" dirty="0">
              <a:latin typeface="Times New Roman" panose="02020603050405020304" pitchFamily="18" charset="0"/>
              <a:cs typeface="Times New Roman" panose="02020603050405020304" pitchFamily="18" charset="0"/>
            </a:endParaRPr>
          </a:p>
          <a:p>
            <a:endParaRPr lang="de-DE" sz="1600" dirty="0">
              <a:latin typeface="Times New Roman" panose="02020603050405020304" pitchFamily="18" charset="0"/>
              <a:cs typeface="Times New Roman" panose="02020603050405020304" pitchFamily="18" charset="0"/>
            </a:endParaRPr>
          </a:p>
          <a:p>
            <a:endParaRPr lang="de-DE" sz="1600" dirty="0">
              <a:latin typeface="Times New Roman" panose="02020603050405020304" pitchFamily="18" charset="0"/>
              <a:cs typeface="Times New Roman" panose="02020603050405020304" pitchFamily="18" charset="0"/>
            </a:endParaRPr>
          </a:p>
          <a:p>
            <a:endParaRPr lang="de-DE" sz="1600" dirty="0">
              <a:latin typeface="Times New Roman" panose="02020603050405020304" pitchFamily="18" charset="0"/>
              <a:cs typeface="Times New Roman" panose="02020603050405020304" pitchFamily="18" charset="0"/>
            </a:endParaRPr>
          </a:p>
        </p:txBody>
      </p:sp>
      <p:sp>
        <p:nvSpPr>
          <p:cNvPr id="14" name="Textfeld 13">
            <a:extLst>
              <a:ext uri="{FF2B5EF4-FFF2-40B4-BE49-F238E27FC236}">
                <a16:creationId xmlns:a16="http://schemas.microsoft.com/office/drawing/2014/main" id="{BE48FD73-7F8C-4AEF-8DD1-69BA621DB3F9}"/>
              </a:ext>
            </a:extLst>
          </p:cNvPr>
          <p:cNvSpPr txBox="1"/>
          <p:nvPr/>
        </p:nvSpPr>
        <p:spPr>
          <a:xfrm>
            <a:off x="0" y="2547864"/>
            <a:ext cx="7438103" cy="644404"/>
          </a:xfrm>
          <a:prstGeom prst="rect">
            <a:avLst/>
          </a:prstGeom>
          <a:noFill/>
        </p:spPr>
        <p:txBody>
          <a:bodyPr wrap="square" rtlCol="0">
            <a:noAutofit/>
          </a:bodyPr>
          <a:lstStyle/>
          <a:p>
            <a:r>
              <a:rPr lang="de-DE" sz="1600" b="1" dirty="0">
                <a:latin typeface="Times New Roman" panose="02020603050405020304" pitchFamily="18" charset="0"/>
                <a:cs typeface="Times New Roman" panose="02020603050405020304" pitchFamily="18" charset="0"/>
              </a:rPr>
              <a:t>Bestimmen Sie explizit die </a:t>
            </a:r>
            <a:r>
              <a:rPr lang="de-DE" sz="1600" b="1" dirty="0" err="1">
                <a:latin typeface="Times New Roman" panose="02020603050405020304" pitchFamily="18" charset="0"/>
                <a:cs typeface="Times New Roman" panose="02020603050405020304" pitchFamily="18" charset="0"/>
              </a:rPr>
              <a:t>Poduktionsfunktionen</a:t>
            </a:r>
            <a:r>
              <a:rPr lang="de-DE" sz="1600" b="1" dirty="0">
                <a:latin typeface="Times New Roman" panose="02020603050405020304" pitchFamily="18" charset="0"/>
                <a:cs typeface="Times New Roman" panose="02020603050405020304" pitchFamily="18" charset="0"/>
              </a:rPr>
              <a:t> der beiden Ländern?</a:t>
            </a:r>
            <a:r>
              <a:rPr lang="de-DE" sz="1600" dirty="0">
                <a:latin typeface="Times New Roman" panose="02020603050405020304" pitchFamily="18" charset="0"/>
                <a:cs typeface="Times New Roman" panose="02020603050405020304" pitchFamily="18" charset="0"/>
              </a:rPr>
              <a:t>	</a:t>
            </a:r>
            <a:endParaRPr lang="en-US" sz="1600" dirty="0">
              <a:latin typeface="Times New Roman" panose="02020603050405020304" pitchFamily="18" charset="0"/>
              <a:cs typeface="Times New Roman" panose="02020603050405020304" pitchFamily="18" charset="0"/>
            </a:endParaRPr>
          </a:p>
          <a:p>
            <a:endParaRPr lang="de-DE" sz="1600" dirty="0">
              <a:latin typeface="Times New Roman" panose="02020603050405020304" pitchFamily="18" charset="0"/>
              <a:cs typeface="Times New Roman" panose="02020603050405020304" pitchFamily="18" charset="0"/>
            </a:endParaRPr>
          </a:p>
          <a:p>
            <a:endParaRPr lang="de-DE" sz="1600" dirty="0">
              <a:latin typeface="Times New Roman" panose="02020603050405020304" pitchFamily="18" charset="0"/>
              <a:cs typeface="Times New Roman" panose="02020603050405020304" pitchFamily="18" charset="0"/>
            </a:endParaRPr>
          </a:p>
          <a:p>
            <a:endParaRPr lang="de-DE" sz="1600" dirty="0">
              <a:latin typeface="Times New Roman" panose="02020603050405020304" pitchFamily="18" charset="0"/>
              <a:cs typeface="Times New Roman" panose="02020603050405020304" pitchFamily="18" charset="0"/>
            </a:endParaRPr>
          </a:p>
        </p:txBody>
      </p:sp>
      <p:sp>
        <p:nvSpPr>
          <p:cNvPr id="15" name="Textfeld 14">
            <a:extLst>
              <a:ext uri="{FF2B5EF4-FFF2-40B4-BE49-F238E27FC236}">
                <a16:creationId xmlns:a16="http://schemas.microsoft.com/office/drawing/2014/main" id="{D8DB202D-3EAD-4757-BE6C-1631862E67F8}"/>
              </a:ext>
            </a:extLst>
          </p:cNvPr>
          <p:cNvSpPr txBox="1"/>
          <p:nvPr/>
        </p:nvSpPr>
        <p:spPr>
          <a:xfrm>
            <a:off x="0" y="3291895"/>
            <a:ext cx="7410507" cy="498112"/>
          </a:xfrm>
          <a:prstGeom prst="rect">
            <a:avLst/>
          </a:prstGeom>
          <a:noFill/>
        </p:spPr>
        <p:txBody>
          <a:bodyPr wrap="square" rtlCol="0">
            <a:noAutofit/>
          </a:bodyPr>
          <a:lstStyle/>
          <a:p>
            <a:r>
              <a:rPr lang="de-DE" sz="1600" b="1" dirty="0">
                <a:latin typeface="Times New Roman" panose="02020603050405020304" pitchFamily="18" charset="0"/>
                <a:cs typeface="Times New Roman" panose="02020603050405020304" pitchFamily="18" charset="0"/>
              </a:rPr>
              <a:t>Welche Skalenerträge haben die Produktionsfunktionen?</a:t>
            </a:r>
            <a:r>
              <a:rPr lang="de-DE" sz="1600" dirty="0">
                <a:latin typeface="Times New Roman" panose="02020603050405020304" pitchFamily="18" charset="0"/>
                <a:cs typeface="Times New Roman" panose="02020603050405020304" pitchFamily="18" charset="0"/>
              </a:rPr>
              <a:t>	</a:t>
            </a:r>
            <a:endParaRPr lang="en-US" sz="1600" dirty="0">
              <a:latin typeface="Times New Roman" panose="02020603050405020304" pitchFamily="18" charset="0"/>
              <a:cs typeface="Times New Roman" panose="02020603050405020304" pitchFamily="18" charset="0"/>
            </a:endParaRPr>
          </a:p>
        </p:txBody>
      </p:sp>
      <p:sp>
        <p:nvSpPr>
          <p:cNvPr id="16" name="Textfeld 15">
            <a:extLst>
              <a:ext uri="{FF2B5EF4-FFF2-40B4-BE49-F238E27FC236}">
                <a16:creationId xmlns:a16="http://schemas.microsoft.com/office/drawing/2014/main" id="{37F8271A-9B30-4FC6-A7D4-EDAC332EFF99}"/>
              </a:ext>
            </a:extLst>
          </p:cNvPr>
          <p:cNvSpPr txBox="1"/>
          <p:nvPr/>
        </p:nvSpPr>
        <p:spPr>
          <a:xfrm>
            <a:off x="-53750" y="4590393"/>
            <a:ext cx="8009858" cy="528812"/>
          </a:xfrm>
          <a:prstGeom prst="rect">
            <a:avLst/>
          </a:prstGeom>
          <a:noFill/>
        </p:spPr>
        <p:txBody>
          <a:bodyPr wrap="square" rtlCol="0">
            <a:noAutofit/>
          </a:bodyPr>
          <a:lstStyle/>
          <a:p>
            <a:r>
              <a:rPr lang="de-DE" sz="1600" b="1" dirty="0">
                <a:latin typeface="Times New Roman" panose="02020603050405020304" pitchFamily="18" charset="0"/>
                <a:cs typeface="Times New Roman" panose="02020603050405020304" pitchFamily="18" charset="0"/>
              </a:rPr>
              <a:t>Wer hat in der Produktion welchen Gutes einen komparativen Kostenvorteil?</a:t>
            </a:r>
            <a:r>
              <a:rPr lang="de-DE" sz="1600" dirty="0">
                <a:latin typeface="Times New Roman" panose="02020603050405020304" pitchFamily="18" charset="0"/>
                <a:cs typeface="Times New Roman" panose="02020603050405020304" pitchFamily="18" charset="0"/>
              </a:rPr>
              <a:t>	</a:t>
            </a:r>
            <a:endParaRPr lang="en-US" sz="1600" dirty="0">
              <a:latin typeface="Times New Roman" panose="02020603050405020304" pitchFamily="18" charset="0"/>
              <a:cs typeface="Times New Roman" panose="02020603050405020304" pitchFamily="18" charset="0"/>
            </a:endParaRPr>
          </a:p>
          <a:p>
            <a:endParaRPr lang="de-DE" sz="1600" dirty="0">
              <a:latin typeface="Times New Roman" panose="02020603050405020304" pitchFamily="18" charset="0"/>
              <a:cs typeface="Times New Roman" panose="02020603050405020304" pitchFamily="18" charset="0"/>
            </a:endParaRPr>
          </a:p>
          <a:p>
            <a:endParaRPr lang="de-DE" sz="1600" dirty="0">
              <a:latin typeface="Times New Roman" panose="02020603050405020304" pitchFamily="18" charset="0"/>
              <a:cs typeface="Times New Roman" panose="02020603050405020304" pitchFamily="18" charset="0"/>
            </a:endParaRPr>
          </a:p>
          <a:p>
            <a:endParaRPr lang="de-DE" sz="1600" dirty="0">
              <a:latin typeface="Times New Roman" panose="02020603050405020304" pitchFamily="18" charset="0"/>
              <a:cs typeface="Times New Roman" panose="02020603050405020304" pitchFamily="18" charset="0"/>
            </a:endParaRPr>
          </a:p>
        </p:txBody>
      </p:sp>
      <p:sp>
        <p:nvSpPr>
          <p:cNvPr id="13" name="Textfeld 12">
            <a:extLst>
              <a:ext uri="{FF2B5EF4-FFF2-40B4-BE49-F238E27FC236}">
                <a16:creationId xmlns:a16="http://schemas.microsoft.com/office/drawing/2014/main" id="{37F8271A-9B30-4FC6-A7D4-EDAC332EFF99}"/>
              </a:ext>
            </a:extLst>
          </p:cNvPr>
          <p:cNvSpPr txBox="1"/>
          <p:nvPr/>
        </p:nvSpPr>
        <p:spPr>
          <a:xfrm>
            <a:off x="-26875" y="5071750"/>
            <a:ext cx="8009858" cy="648072"/>
          </a:xfrm>
          <a:prstGeom prst="rect">
            <a:avLst/>
          </a:prstGeom>
          <a:noFill/>
        </p:spPr>
        <p:txBody>
          <a:bodyPr wrap="square" rtlCol="0">
            <a:noAutofit/>
          </a:bodyPr>
          <a:lstStyle/>
          <a:p>
            <a:r>
              <a:rPr lang="de-DE" sz="1600" b="1" dirty="0">
                <a:latin typeface="Times New Roman" panose="02020603050405020304" pitchFamily="18" charset="0"/>
                <a:cs typeface="Times New Roman" panose="02020603050405020304" pitchFamily="18" charset="0"/>
              </a:rPr>
              <a:t>Bestimmen Sie grafisch die gemeinsamen Produktionsmöglichkeiten mit der Überlegung, wann es unter den gegebenen individuellen Produktionsmöglichkeiten für wen sinnvoll ist, welches Gut zu produzieren?</a:t>
            </a:r>
            <a:r>
              <a:rPr lang="de-DE" sz="1600" dirty="0">
                <a:latin typeface="Times New Roman" panose="02020603050405020304" pitchFamily="18" charset="0"/>
                <a:cs typeface="Times New Roman" panose="02020603050405020304" pitchFamily="18" charset="0"/>
              </a:rPr>
              <a:t>	</a:t>
            </a:r>
            <a:endParaRPr lang="en-US" sz="1600" dirty="0">
              <a:latin typeface="Times New Roman" panose="02020603050405020304" pitchFamily="18" charset="0"/>
              <a:cs typeface="Times New Roman" panose="02020603050405020304" pitchFamily="18" charset="0"/>
            </a:endParaRPr>
          </a:p>
        </p:txBody>
      </p:sp>
      <p:sp>
        <p:nvSpPr>
          <p:cNvPr id="17" name="Rechteck 16">
            <a:extLst>
              <a:ext uri="{FF2B5EF4-FFF2-40B4-BE49-F238E27FC236}">
                <a16:creationId xmlns:a16="http://schemas.microsoft.com/office/drawing/2014/main" id="{CF0371D7-A513-47EA-9113-002B1A60EA67}"/>
              </a:ext>
            </a:extLst>
          </p:cNvPr>
          <p:cNvSpPr/>
          <p:nvPr/>
        </p:nvSpPr>
        <p:spPr>
          <a:xfrm>
            <a:off x="8689605" y="4233343"/>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2660661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feld 9">
            <a:extLst>
              <a:ext uri="{FF2B5EF4-FFF2-40B4-BE49-F238E27FC236}">
                <a16:creationId xmlns:a16="http://schemas.microsoft.com/office/drawing/2014/main" id="{5411C832-4000-4DE0-96A5-1328C48DD85C}"/>
              </a:ext>
            </a:extLst>
          </p:cNvPr>
          <p:cNvSpPr txBox="1">
            <a:spLocks/>
          </p:cNvSpPr>
          <p:nvPr/>
        </p:nvSpPr>
        <p:spPr>
          <a:xfrm>
            <a:off x="1847528" y="25954"/>
            <a:ext cx="8208912" cy="720000"/>
          </a:xfrm>
          <a:prstGeom prst="rect">
            <a:avLst/>
          </a:prstGeom>
          <a:noFill/>
          <a:ln>
            <a:noFill/>
          </a:ln>
        </p:spPr>
        <p:txBody>
          <a:bodyPr wrap="square" rtlCol="0" anchor="ctr" anchorCtr="0">
            <a:noAutofit/>
          </a:bodyPr>
          <a:lstStyle/>
          <a:p>
            <a:pPr algn="ctr"/>
            <a:r>
              <a:rPr lang="de-DE" sz="3200" b="1" dirty="0" err="1">
                <a:latin typeface="Times New Roman" panose="02020603050405020304" pitchFamily="18" charset="0"/>
                <a:cs typeface="Times New Roman" panose="02020603050405020304" pitchFamily="18" charset="0"/>
              </a:rPr>
              <a:t>Ricardomodell</a:t>
            </a:r>
            <a:endParaRPr lang="de-DE" sz="3200" b="1" dirty="0">
              <a:latin typeface="Times New Roman" panose="02020603050405020304" pitchFamily="18" charset="0"/>
              <a:cs typeface="Times New Roman" panose="02020603050405020304" pitchFamily="18" charset="0"/>
            </a:endParaRPr>
          </a:p>
        </p:txBody>
      </p:sp>
      <p:sp>
        <p:nvSpPr>
          <p:cNvPr id="17" name="Rechteck 16">
            <a:extLst>
              <a:ext uri="{FF2B5EF4-FFF2-40B4-BE49-F238E27FC236}">
                <a16:creationId xmlns:a16="http://schemas.microsoft.com/office/drawing/2014/main" id="{CF0371D7-A513-47EA-9113-002B1A60EA67}"/>
              </a:ext>
            </a:extLst>
          </p:cNvPr>
          <p:cNvSpPr/>
          <p:nvPr/>
        </p:nvSpPr>
        <p:spPr>
          <a:xfrm>
            <a:off x="8689605" y="4233343"/>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2969006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feld 9">
            <a:extLst>
              <a:ext uri="{FF2B5EF4-FFF2-40B4-BE49-F238E27FC236}">
                <a16:creationId xmlns:a16="http://schemas.microsoft.com/office/drawing/2014/main" id="{5411C832-4000-4DE0-96A5-1328C48DD85C}"/>
              </a:ext>
            </a:extLst>
          </p:cNvPr>
          <p:cNvSpPr txBox="1">
            <a:spLocks/>
          </p:cNvSpPr>
          <p:nvPr/>
        </p:nvSpPr>
        <p:spPr>
          <a:xfrm>
            <a:off x="1847528" y="25954"/>
            <a:ext cx="8208912" cy="720000"/>
          </a:xfrm>
          <a:prstGeom prst="rect">
            <a:avLst/>
          </a:prstGeom>
          <a:noFill/>
          <a:ln>
            <a:noFill/>
          </a:ln>
        </p:spPr>
        <p:txBody>
          <a:bodyPr wrap="square" rtlCol="0" anchor="ctr" anchorCtr="0">
            <a:noAutofit/>
          </a:bodyPr>
          <a:lstStyle/>
          <a:p>
            <a:pPr algn="ctr"/>
            <a:r>
              <a:rPr lang="de-DE" sz="3200" b="1" dirty="0" err="1">
                <a:latin typeface="Times New Roman" panose="02020603050405020304" pitchFamily="18" charset="0"/>
                <a:cs typeface="Times New Roman" panose="02020603050405020304" pitchFamily="18" charset="0"/>
              </a:rPr>
              <a:t>Ricardomodell</a:t>
            </a:r>
            <a:endParaRPr lang="de-DE" sz="3200" b="1" dirty="0">
              <a:latin typeface="Times New Roman" panose="02020603050405020304" pitchFamily="18" charset="0"/>
              <a:cs typeface="Times New Roman" panose="02020603050405020304" pitchFamily="18" charset="0"/>
            </a:endParaRPr>
          </a:p>
        </p:txBody>
      </p:sp>
      <p:sp>
        <p:nvSpPr>
          <p:cNvPr id="17" name="Rechteck 16">
            <a:extLst>
              <a:ext uri="{FF2B5EF4-FFF2-40B4-BE49-F238E27FC236}">
                <a16:creationId xmlns:a16="http://schemas.microsoft.com/office/drawing/2014/main" id="{CF0371D7-A513-47EA-9113-002B1A60EA67}"/>
              </a:ext>
            </a:extLst>
          </p:cNvPr>
          <p:cNvSpPr/>
          <p:nvPr/>
        </p:nvSpPr>
        <p:spPr>
          <a:xfrm>
            <a:off x="8689605" y="4233343"/>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5428577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911942" y="787765"/>
            <a:ext cx="10368116" cy="2462213"/>
          </a:xfrm>
          <a:prstGeom prst="rect">
            <a:avLst/>
          </a:prstGeom>
          <a:noFill/>
        </p:spPr>
        <p:txBody>
          <a:bodyPr wrap="square" rtlCol="0">
            <a:spAutoFit/>
          </a:bodyPr>
          <a:lstStyle/>
          <a:p>
            <a:r>
              <a:rPr lang="de-DE" sz="2200" b="1" dirty="0">
                <a:latin typeface="Times New Roman" panose="02020603050405020304" pitchFamily="18" charset="0"/>
                <a:cs typeface="Times New Roman" panose="02020603050405020304" pitchFamily="18" charset="0"/>
              </a:rPr>
              <a:t>Nehmen sie an, dass die Weltmarktpreise (gemessen z.B. gemessen in Gold) von Fischen und </a:t>
            </a:r>
            <a:r>
              <a:rPr lang="de-DE" sz="2200" b="1" dirty="0" err="1">
                <a:latin typeface="Times New Roman" panose="02020603050405020304" pitchFamily="18" charset="0"/>
                <a:cs typeface="Times New Roman" panose="02020603050405020304" pitchFamily="18" charset="0"/>
              </a:rPr>
              <a:t>Kokusnüssen</a:t>
            </a:r>
            <a:r>
              <a:rPr lang="de-DE" sz="2200" b="1" dirty="0">
                <a:latin typeface="Times New Roman" panose="02020603050405020304" pitchFamily="18" charset="0"/>
                <a:cs typeface="Times New Roman" panose="02020603050405020304" pitchFamily="18" charset="0"/>
              </a:rPr>
              <a:t> P</a:t>
            </a:r>
            <a:r>
              <a:rPr lang="de-DE" sz="2200" b="1" baseline="-25000" dirty="0">
                <a:latin typeface="Times New Roman" panose="02020603050405020304" pitchFamily="18" charset="0"/>
                <a:cs typeface="Times New Roman" panose="02020603050405020304" pitchFamily="18" charset="0"/>
              </a:rPr>
              <a:t>F</a:t>
            </a:r>
            <a:r>
              <a:rPr lang="de-DE" sz="2200" b="1" dirty="0">
                <a:latin typeface="Times New Roman" panose="02020603050405020304" pitchFamily="18" charset="0"/>
                <a:cs typeface="Times New Roman" panose="02020603050405020304" pitchFamily="18" charset="0"/>
              </a:rPr>
              <a:t>=4 und P</a:t>
            </a:r>
            <a:r>
              <a:rPr lang="de-DE" sz="2200" b="1" baseline="-25000" dirty="0">
                <a:latin typeface="Times New Roman" panose="02020603050405020304" pitchFamily="18" charset="0"/>
                <a:cs typeface="Times New Roman" panose="02020603050405020304" pitchFamily="18" charset="0"/>
              </a:rPr>
              <a:t>K</a:t>
            </a:r>
            <a:r>
              <a:rPr lang="de-DE" sz="2200" b="1" dirty="0">
                <a:latin typeface="Times New Roman" panose="02020603050405020304" pitchFamily="18" charset="0"/>
                <a:cs typeface="Times New Roman" panose="02020603050405020304" pitchFamily="18" charset="0"/>
              </a:rPr>
              <a:t>=2 sind.</a:t>
            </a:r>
          </a:p>
          <a:p>
            <a:endParaRPr lang="de-DE" sz="2200" b="1" dirty="0">
              <a:latin typeface="Times New Roman" panose="02020603050405020304" pitchFamily="18" charset="0"/>
              <a:cs typeface="Times New Roman" panose="02020603050405020304" pitchFamily="18" charset="0"/>
            </a:endParaRPr>
          </a:p>
          <a:p>
            <a:pPr marL="457200" indent="-457200">
              <a:buFont typeface="+mj-lt"/>
              <a:buAutoNum type="alphaLcParenR"/>
            </a:pPr>
            <a:r>
              <a:rPr lang="de-DE" sz="2200" b="1" dirty="0">
                <a:latin typeface="Times New Roman" panose="02020603050405020304" pitchFamily="18" charset="0"/>
                <a:cs typeface="Times New Roman" panose="02020603050405020304" pitchFamily="18" charset="0"/>
              </a:rPr>
              <a:t>Maximieren Sie das Welteinkommen, wenn sie die gemeinsame Transformationskurve (</a:t>
            </a:r>
            <a:r>
              <a:rPr lang="de-DE" sz="2200" b="1" dirty="0" err="1">
                <a:latin typeface="Times New Roman" panose="02020603050405020304" pitchFamily="18" charset="0"/>
                <a:cs typeface="Times New Roman" panose="02020603050405020304" pitchFamily="18" charset="0"/>
              </a:rPr>
              <a:t>Produktionsmöglichkeitenkurve</a:t>
            </a:r>
            <a:r>
              <a:rPr lang="de-DE" sz="2200" b="1" dirty="0">
                <a:latin typeface="Times New Roman" panose="02020603050405020304" pitchFamily="18" charset="0"/>
                <a:cs typeface="Times New Roman" panose="02020603050405020304" pitchFamily="18" charset="0"/>
              </a:rPr>
              <a:t>) betrachten.</a:t>
            </a:r>
          </a:p>
          <a:p>
            <a:pPr marL="457200" indent="-457200">
              <a:buFont typeface="+mj-lt"/>
              <a:buAutoNum type="alphaLcParenR"/>
            </a:pPr>
            <a:endParaRPr lang="de-DE" sz="2200" b="1" dirty="0">
              <a:latin typeface="Times New Roman" panose="02020603050405020304" pitchFamily="18" charset="0"/>
              <a:cs typeface="Times New Roman" panose="02020603050405020304" pitchFamily="18" charset="0"/>
            </a:endParaRPr>
          </a:p>
          <a:p>
            <a:pPr marL="457200" indent="-457200">
              <a:buFont typeface="+mj-lt"/>
              <a:buAutoNum type="alphaLcParenR"/>
            </a:pPr>
            <a:r>
              <a:rPr lang="de-DE" sz="2200" b="1" dirty="0">
                <a:latin typeface="Times New Roman" panose="02020603050405020304" pitchFamily="18" charset="0"/>
                <a:cs typeface="Times New Roman" panose="02020603050405020304" pitchFamily="18" charset="0"/>
              </a:rPr>
              <a:t>Vergleichen Sie die Situation mit der Produktion unter Autarkie.</a:t>
            </a:r>
          </a:p>
        </p:txBody>
      </p:sp>
      <p:sp>
        <p:nvSpPr>
          <p:cNvPr id="8" name="Textfeld 7">
            <a:extLst>
              <a:ext uri="{FF2B5EF4-FFF2-40B4-BE49-F238E27FC236}">
                <a16:creationId xmlns:a16="http://schemas.microsoft.com/office/drawing/2014/main" id="{839BA4D3-4DB3-4ACE-84B9-BBD2537577CD}"/>
              </a:ext>
            </a:extLst>
          </p:cNvPr>
          <p:cNvSpPr txBox="1">
            <a:spLocks/>
          </p:cNvSpPr>
          <p:nvPr/>
        </p:nvSpPr>
        <p:spPr>
          <a:xfrm>
            <a:off x="1847528" y="25954"/>
            <a:ext cx="8208912" cy="720000"/>
          </a:xfrm>
          <a:prstGeom prst="rect">
            <a:avLst/>
          </a:prstGeom>
          <a:noFill/>
          <a:ln>
            <a:noFill/>
          </a:ln>
        </p:spPr>
        <p:txBody>
          <a:bodyPr wrap="square" rtlCol="0" anchor="ctr" anchorCtr="0">
            <a:noAutofit/>
          </a:bodyPr>
          <a:lstStyle/>
          <a:p>
            <a:pPr algn="ctr"/>
            <a:r>
              <a:rPr lang="de-DE" sz="3200" b="1" dirty="0" err="1">
                <a:latin typeface="Times New Roman" panose="02020603050405020304" pitchFamily="18" charset="0"/>
                <a:cs typeface="Times New Roman" panose="02020603050405020304" pitchFamily="18" charset="0"/>
              </a:rPr>
              <a:t>Ricardomodell</a:t>
            </a:r>
            <a:endParaRPr lang="de-DE" sz="3200" b="1" dirty="0">
              <a:latin typeface="Times New Roman" panose="02020603050405020304" pitchFamily="18" charset="0"/>
              <a:cs typeface="Times New Roman" panose="02020603050405020304" pitchFamily="18" charset="0"/>
            </a:endParaRPr>
          </a:p>
        </p:txBody>
      </p:sp>
      <p:sp>
        <p:nvSpPr>
          <p:cNvPr id="4" name="Rechteck 3">
            <a:extLst>
              <a:ext uri="{FF2B5EF4-FFF2-40B4-BE49-F238E27FC236}">
                <a16:creationId xmlns:a16="http://schemas.microsoft.com/office/drawing/2014/main" id="{FEA47F04-EAA4-4D09-B3A6-F753DE61EFA4}"/>
              </a:ext>
            </a:extLst>
          </p:cNvPr>
          <p:cNvSpPr/>
          <p:nvPr/>
        </p:nvSpPr>
        <p:spPr>
          <a:xfrm>
            <a:off x="8689605" y="4233343"/>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0267157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nvSpPr>
        <p:spPr>
          <a:xfrm>
            <a:off x="256044" y="170207"/>
            <a:ext cx="7847482" cy="640485"/>
          </a:xfrm>
          <a:prstGeom prst="rect">
            <a:avLst/>
          </a:prstGeom>
        </p:spPr>
        <p:txBody>
          <a:bodyPr vert="horz" lIns="82944" tIns="41472" rIns="82944" bIns="41472" rtlCol="0" anchor="ctr">
            <a:normAutofit fontScale="97500"/>
          </a:bodyPr>
          <a:lstStyle>
            <a:lvl1pPr algn="l" defTabSz="914400" rtl="0" eaLnBrk="1" latinLnBrk="0" hangingPunct="1">
              <a:spcBef>
                <a:spcPct val="0"/>
              </a:spcBef>
              <a:buNone/>
              <a:defRPr sz="3200" kern="1200">
                <a:solidFill>
                  <a:schemeClr val="accent1">
                    <a:lumMod val="50000"/>
                  </a:schemeClr>
                </a:solidFill>
                <a:latin typeface="+mj-lt"/>
                <a:ea typeface="+mj-ea"/>
                <a:cs typeface="+mj-cs"/>
              </a:defRPr>
            </a:lvl1pPr>
          </a:lstStyle>
          <a:p>
            <a:r>
              <a:rPr lang="en-US" sz="2903" b="1" dirty="0" err="1">
                <a:solidFill>
                  <a:schemeClr val="tx1"/>
                </a:solidFill>
                <a:latin typeface="Times New Roman" panose="02020603050405020304" pitchFamily="18" charset="0"/>
                <a:cs typeface="Times New Roman" panose="02020603050405020304" pitchFamily="18" charset="0"/>
              </a:rPr>
              <a:t>Folgerungen</a:t>
            </a:r>
            <a:r>
              <a:rPr lang="en-US" sz="2903" b="1" dirty="0">
                <a:solidFill>
                  <a:schemeClr val="tx1"/>
                </a:solidFill>
                <a:latin typeface="Times New Roman" panose="02020603050405020304" pitchFamily="18" charset="0"/>
                <a:cs typeface="Times New Roman" panose="02020603050405020304" pitchFamily="18" charset="0"/>
              </a:rPr>
              <a:t> </a:t>
            </a:r>
            <a:r>
              <a:rPr lang="en-US" sz="2903" b="1" dirty="0" err="1">
                <a:solidFill>
                  <a:schemeClr val="tx1"/>
                </a:solidFill>
                <a:latin typeface="Times New Roman" panose="02020603050405020304" pitchFamily="18" charset="0"/>
                <a:cs typeface="Times New Roman" panose="02020603050405020304" pitchFamily="18" charset="0"/>
              </a:rPr>
              <a:t>aus</a:t>
            </a:r>
            <a:r>
              <a:rPr lang="en-US" sz="2903" b="1" dirty="0">
                <a:solidFill>
                  <a:schemeClr val="tx1"/>
                </a:solidFill>
                <a:latin typeface="Times New Roman" panose="02020603050405020304" pitchFamily="18" charset="0"/>
                <a:cs typeface="Times New Roman" panose="02020603050405020304" pitchFamily="18" charset="0"/>
              </a:rPr>
              <a:t> dem </a:t>
            </a:r>
            <a:r>
              <a:rPr lang="en-US" sz="2903" b="1" dirty="0" err="1">
                <a:solidFill>
                  <a:schemeClr val="tx1"/>
                </a:solidFill>
                <a:latin typeface="Times New Roman" panose="02020603050405020304" pitchFamily="18" charset="0"/>
                <a:cs typeface="Times New Roman" panose="02020603050405020304" pitchFamily="18" charset="0"/>
              </a:rPr>
              <a:t>Ricardomodell</a:t>
            </a:r>
            <a:endParaRPr lang="en-US" sz="2903" b="1" dirty="0">
              <a:solidFill>
                <a:schemeClr val="tx1"/>
              </a:solidFill>
              <a:latin typeface="Times New Roman" panose="02020603050405020304" pitchFamily="18" charset="0"/>
              <a:cs typeface="Times New Roman" panose="02020603050405020304" pitchFamily="18" charset="0"/>
            </a:endParaRPr>
          </a:p>
        </p:txBody>
      </p:sp>
      <p:sp>
        <p:nvSpPr>
          <p:cNvPr id="23" name="Textfeld 22"/>
          <p:cNvSpPr txBox="1"/>
          <p:nvPr/>
        </p:nvSpPr>
        <p:spPr>
          <a:xfrm>
            <a:off x="82201" y="810692"/>
            <a:ext cx="8733807" cy="4833494"/>
          </a:xfrm>
          <a:prstGeom prst="rect">
            <a:avLst/>
          </a:prstGeom>
          <a:noFill/>
        </p:spPr>
        <p:txBody>
          <a:bodyPr wrap="square" rtlCol="0">
            <a:noAutofit/>
          </a:bodyPr>
          <a:lstStyle/>
          <a:p>
            <a:r>
              <a:rPr lang="de-DE" sz="2177" dirty="0">
                <a:latin typeface="Times New Roman" panose="02020603050405020304" pitchFamily="18" charset="0"/>
                <a:cs typeface="Times New Roman" panose="02020603050405020304" pitchFamily="18" charset="0"/>
              </a:rPr>
              <a:t>Durch Handel können beide Handelspartner profitieren, selbst wenn ein Handelspartner in der Produktion von beiden Gütern einen absoluten Kostenvorteil hat.</a:t>
            </a:r>
          </a:p>
          <a:p>
            <a:endParaRPr lang="de-DE" sz="2177" dirty="0">
              <a:latin typeface="Times New Roman" panose="02020603050405020304" pitchFamily="18" charset="0"/>
              <a:cs typeface="Times New Roman" panose="02020603050405020304" pitchFamily="18" charset="0"/>
            </a:endParaRPr>
          </a:p>
          <a:p>
            <a:r>
              <a:rPr lang="de-DE" sz="2177" dirty="0">
                <a:latin typeface="Times New Roman" panose="02020603050405020304" pitchFamily="18" charset="0"/>
                <a:ea typeface="Arial Unicode MS"/>
                <a:cs typeface="Times New Roman" panose="02020603050405020304" pitchFamily="18" charset="0"/>
              </a:rPr>
              <a:t>	→	die komparativen Kostenvorteile sind entscheidend:</a:t>
            </a:r>
          </a:p>
          <a:p>
            <a:endParaRPr lang="de-DE" sz="2177" dirty="0">
              <a:latin typeface="Times New Roman" panose="02020603050405020304" pitchFamily="18" charset="0"/>
              <a:ea typeface="Arial Unicode MS"/>
              <a:cs typeface="Times New Roman" panose="02020603050405020304" pitchFamily="18" charset="0"/>
            </a:endParaRPr>
          </a:p>
          <a:p>
            <a:r>
              <a:rPr lang="de-DE" sz="2177" dirty="0">
                <a:latin typeface="Times New Roman" panose="02020603050405020304" pitchFamily="18" charset="0"/>
                <a:ea typeface="Arial Unicode MS"/>
                <a:cs typeface="Times New Roman" panose="02020603050405020304" pitchFamily="18" charset="0"/>
              </a:rPr>
              <a:t>●	</a:t>
            </a:r>
            <a:r>
              <a:rPr lang="en-US" altLang="en-US" sz="2177" dirty="0">
                <a:latin typeface="Times New Roman" panose="02020603050405020304" pitchFamily="18" charset="0"/>
                <a:ea typeface="ヒラギノ角ゴ Pro W3" pitchFamily="-84" charset="-128"/>
                <a:cs typeface="Times New Roman" panose="02020603050405020304" pitchFamily="18" charset="0"/>
              </a:rPr>
              <a:t>Ein Land hat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dann</a:t>
            </a:r>
            <a:r>
              <a:rPr lang="en-US" altLang="en-US" sz="2177" dirty="0">
                <a:latin typeface="Times New Roman" panose="02020603050405020304" pitchFamily="18" charset="0"/>
                <a:ea typeface="ヒラギノ角ゴ Pro W3" pitchFamily="-84" charset="-128"/>
                <a:cs typeface="Times New Roman" panose="02020603050405020304" pitchFamily="18" charset="0"/>
              </a:rPr>
              <a:t>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einen</a:t>
            </a:r>
            <a:r>
              <a:rPr lang="en-US" altLang="en-US" sz="2177" dirty="0">
                <a:latin typeface="Times New Roman" panose="02020603050405020304" pitchFamily="18" charset="0"/>
                <a:ea typeface="ヒラギノ角ゴ Pro W3" pitchFamily="-84" charset="-128"/>
                <a:cs typeface="Times New Roman" panose="02020603050405020304" pitchFamily="18" charset="0"/>
              </a:rPr>
              <a:t>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komparativen</a:t>
            </a:r>
            <a:r>
              <a:rPr lang="en-US" altLang="en-US" sz="2177" dirty="0">
                <a:latin typeface="Times New Roman" panose="02020603050405020304" pitchFamily="18" charset="0"/>
                <a:ea typeface="ヒラギノ角ゴ Pro W3" pitchFamily="-84" charset="-128"/>
                <a:cs typeface="Times New Roman" panose="02020603050405020304" pitchFamily="18" charset="0"/>
              </a:rPr>
              <a:t>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Kostenvorteil</a:t>
            </a:r>
            <a:r>
              <a:rPr lang="en-US" altLang="en-US" sz="2177" dirty="0">
                <a:latin typeface="Times New Roman" panose="02020603050405020304" pitchFamily="18" charset="0"/>
                <a:ea typeface="ヒラギノ角ゴ Pro W3" pitchFamily="-84" charset="-128"/>
                <a:cs typeface="Times New Roman" panose="02020603050405020304" pitchFamily="18" charset="0"/>
              </a:rPr>
              <a:t>,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wenn</a:t>
            </a:r>
            <a:r>
              <a:rPr lang="en-US" altLang="en-US" sz="2177" dirty="0">
                <a:latin typeface="Times New Roman" panose="02020603050405020304" pitchFamily="18" charset="0"/>
                <a:ea typeface="ヒラギノ角ゴ Pro W3" pitchFamily="-84" charset="-128"/>
                <a:cs typeface="Times New Roman" panose="02020603050405020304" pitchFamily="18" charset="0"/>
              </a:rPr>
              <a:t>  seine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Opportunitätskosten</a:t>
            </a:r>
            <a:r>
              <a:rPr lang="en-US" altLang="en-US" sz="2177" dirty="0">
                <a:latin typeface="Times New Roman" panose="02020603050405020304" pitchFamily="18" charset="0"/>
                <a:ea typeface="ヒラギノ角ゴ Pro W3" pitchFamily="-84" charset="-128"/>
                <a:cs typeface="Times New Roman" panose="02020603050405020304" pitchFamily="18" charset="0"/>
              </a:rPr>
              <a:t> in der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Produktion</a:t>
            </a:r>
            <a:r>
              <a:rPr lang="en-US" altLang="en-US" sz="2177" dirty="0">
                <a:latin typeface="Times New Roman" panose="02020603050405020304" pitchFamily="18" charset="0"/>
                <a:ea typeface="ヒラギノ角ゴ Pro W3" pitchFamily="-84" charset="-128"/>
                <a:cs typeface="Times New Roman" panose="02020603050405020304" pitchFamily="18" charset="0"/>
              </a:rPr>
              <a:t>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eines</a:t>
            </a:r>
            <a:r>
              <a:rPr lang="en-US" altLang="en-US" sz="2177" dirty="0">
                <a:latin typeface="Times New Roman" panose="02020603050405020304" pitchFamily="18" charset="0"/>
                <a:ea typeface="ヒラギノ角ゴ Pro W3" pitchFamily="-84" charset="-128"/>
                <a:cs typeface="Times New Roman" panose="02020603050405020304" pitchFamily="18" charset="0"/>
              </a:rPr>
              <a:t>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Gutes</a:t>
            </a:r>
            <a:r>
              <a:rPr lang="en-US" altLang="en-US" sz="2177" dirty="0">
                <a:latin typeface="Times New Roman" panose="02020603050405020304" pitchFamily="18" charset="0"/>
                <a:ea typeface="ヒラギノ角ゴ Pro W3" pitchFamily="-84" charset="-128"/>
                <a:cs typeface="Times New Roman" panose="02020603050405020304" pitchFamily="18" charset="0"/>
              </a:rPr>
              <a:t>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niedriger</a:t>
            </a:r>
            <a:r>
              <a:rPr lang="en-US" altLang="en-US" sz="2177" dirty="0">
                <a:latin typeface="Times New Roman" panose="02020603050405020304" pitchFamily="18" charset="0"/>
                <a:ea typeface="ヒラギノ角ゴ Pro W3" pitchFamily="-84" charset="-128"/>
                <a:cs typeface="Times New Roman" panose="02020603050405020304" pitchFamily="18" charset="0"/>
              </a:rPr>
              <a:t>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sind</a:t>
            </a:r>
            <a:r>
              <a:rPr lang="en-US" altLang="en-US" sz="2177" dirty="0">
                <a:latin typeface="Times New Roman" panose="02020603050405020304" pitchFamily="18" charset="0"/>
                <a:ea typeface="ヒラギノ角ゴ Pro W3" pitchFamily="-84" charset="-128"/>
                <a:cs typeface="Times New Roman" panose="02020603050405020304" pitchFamily="18" charset="0"/>
              </a:rPr>
              <a:t>,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als</a:t>
            </a:r>
            <a:r>
              <a:rPr lang="en-US" altLang="en-US" sz="2177" dirty="0">
                <a:latin typeface="Times New Roman" panose="02020603050405020304" pitchFamily="18" charset="0"/>
                <a:ea typeface="ヒラギノ角ゴ Pro W3" pitchFamily="-84" charset="-128"/>
                <a:cs typeface="Times New Roman" panose="02020603050405020304" pitchFamily="18" charset="0"/>
              </a:rPr>
              <a:t> in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einem</a:t>
            </a:r>
            <a:r>
              <a:rPr lang="en-US" altLang="en-US" sz="2177" dirty="0">
                <a:latin typeface="Times New Roman" panose="02020603050405020304" pitchFamily="18" charset="0"/>
                <a:ea typeface="ヒラギノ角ゴ Pro W3" pitchFamily="-84" charset="-128"/>
                <a:cs typeface="Times New Roman" panose="02020603050405020304" pitchFamily="18" charset="0"/>
              </a:rPr>
              <a:t>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anderen</a:t>
            </a:r>
            <a:r>
              <a:rPr lang="en-US" altLang="en-US" sz="2177" dirty="0">
                <a:latin typeface="Times New Roman" panose="02020603050405020304" pitchFamily="18" charset="0"/>
                <a:ea typeface="ヒラギノ角ゴ Pro W3" pitchFamily="-84" charset="-128"/>
                <a:cs typeface="Times New Roman" panose="02020603050405020304" pitchFamily="18" charset="0"/>
              </a:rPr>
              <a:t> Land.</a:t>
            </a:r>
          </a:p>
          <a:p>
            <a:endParaRPr lang="en-US" altLang="en-US" sz="2177" dirty="0">
              <a:latin typeface="Times New Roman" panose="02020603050405020304" pitchFamily="18" charset="0"/>
              <a:ea typeface="ヒラギノ角ゴ Pro W3" pitchFamily="-84" charset="-128"/>
              <a:cs typeface="Times New Roman" panose="02020603050405020304" pitchFamily="18" charset="0"/>
            </a:endParaRPr>
          </a:p>
          <a:p>
            <a:r>
              <a:rPr lang="de-DE" sz="2177" dirty="0">
                <a:latin typeface="Times New Roman" panose="02020603050405020304" pitchFamily="18" charset="0"/>
                <a:ea typeface="Arial Unicode MS"/>
                <a:cs typeface="Times New Roman" panose="02020603050405020304" pitchFamily="18" charset="0"/>
              </a:rPr>
              <a:t> ● </a:t>
            </a:r>
            <a:r>
              <a:rPr lang="en-US" altLang="en-US" sz="2177" dirty="0">
                <a:latin typeface="Times New Roman" panose="02020603050405020304" pitchFamily="18" charset="0"/>
                <a:ea typeface="ヒラギノ角ゴ Pro W3" pitchFamily="-84" charset="-128"/>
                <a:cs typeface="Times New Roman" panose="02020603050405020304" pitchFamily="18" charset="0"/>
              </a:rPr>
              <a:t>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Über</a:t>
            </a:r>
            <a:r>
              <a:rPr lang="en-US" altLang="en-US" sz="2177" dirty="0">
                <a:latin typeface="Times New Roman" panose="02020603050405020304" pitchFamily="18" charset="0"/>
                <a:ea typeface="ヒラギノ角ゴ Pro W3" pitchFamily="-84" charset="-128"/>
                <a:cs typeface="Times New Roman" panose="02020603050405020304" pitchFamily="18" charset="0"/>
              </a:rPr>
              <a:t> Handel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wird</a:t>
            </a:r>
            <a:r>
              <a:rPr lang="en-US" altLang="en-US" sz="2177" dirty="0">
                <a:latin typeface="Times New Roman" panose="02020603050405020304" pitchFamily="18" charset="0"/>
                <a:ea typeface="ヒラギノ角ゴ Pro W3" pitchFamily="-84" charset="-128"/>
                <a:cs typeface="Times New Roman" panose="02020603050405020304" pitchFamily="18" charset="0"/>
              </a:rPr>
              <a:t>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sich</a:t>
            </a:r>
            <a:r>
              <a:rPr lang="en-US" altLang="en-US" sz="2177" dirty="0">
                <a:latin typeface="Times New Roman" panose="02020603050405020304" pitchFamily="18" charset="0"/>
                <a:ea typeface="ヒラギノ角ゴ Pro W3" pitchFamily="-84" charset="-128"/>
                <a:cs typeface="Times New Roman" panose="02020603050405020304" pitchFamily="18" charset="0"/>
              </a:rPr>
              <a:t> </a:t>
            </a:r>
            <a:r>
              <a:rPr lang="en-US" altLang="en-US" sz="2177" err="1">
                <a:latin typeface="Times New Roman" panose="02020603050405020304" pitchFamily="18" charset="0"/>
                <a:ea typeface="ヒラギノ角ゴ Pro W3" pitchFamily="-84" charset="-128"/>
                <a:cs typeface="Times New Roman" panose="02020603050405020304" pitchFamily="18" charset="0"/>
              </a:rPr>
              <a:t>ein</a:t>
            </a:r>
            <a:r>
              <a:rPr lang="en-US" altLang="en-US" sz="2177">
                <a:latin typeface="Times New Roman" panose="02020603050405020304" pitchFamily="18" charset="0"/>
                <a:ea typeface="ヒラギノ角ゴ Pro W3" pitchFamily="-84" charset="-128"/>
                <a:cs typeface="Times New Roman" panose="02020603050405020304" pitchFamily="18" charset="0"/>
              </a:rPr>
              <a:t> Preisverhältnis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einstellen</a:t>
            </a:r>
            <a:r>
              <a:rPr lang="en-US" altLang="en-US" sz="2177" dirty="0">
                <a:latin typeface="Times New Roman" panose="02020603050405020304" pitchFamily="18" charset="0"/>
                <a:ea typeface="ヒラギノ角ゴ Pro W3" pitchFamily="-84" charset="-128"/>
                <a:cs typeface="Times New Roman" panose="02020603050405020304" pitchFamily="18" charset="0"/>
              </a:rPr>
              <a:t>,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dass</a:t>
            </a:r>
            <a:r>
              <a:rPr lang="en-US" altLang="en-US" sz="2177" dirty="0">
                <a:latin typeface="Times New Roman" panose="02020603050405020304" pitchFamily="18" charset="0"/>
                <a:ea typeface="ヒラギノ角ゴ Pro W3" pitchFamily="-84" charset="-128"/>
                <a:cs typeface="Times New Roman" panose="02020603050405020304" pitchFamily="18" charset="0"/>
              </a:rPr>
              <a:t>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zwischen</a:t>
            </a:r>
            <a:r>
              <a:rPr lang="en-US" altLang="en-US" sz="2177" dirty="0">
                <a:latin typeface="Times New Roman" panose="02020603050405020304" pitchFamily="18" charset="0"/>
                <a:ea typeface="ヒラギノ角ゴ Pro W3" pitchFamily="-84" charset="-128"/>
                <a:cs typeface="Times New Roman" panose="02020603050405020304" pitchFamily="18" charset="0"/>
              </a:rPr>
              <a:t> 	</a:t>
            </a:r>
            <a:r>
              <a:rPr lang="en-US" altLang="en-US" sz="2177">
                <a:latin typeface="Times New Roman" panose="02020603050405020304" pitchFamily="18" charset="0"/>
                <a:ea typeface="ヒラギノ角ゴ Pro W3" pitchFamily="-84" charset="-128"/>
                <a:cs typeface="Times New Roman" panose="02020603050405020304" pitchFamily="18" charset="0"/>
              </a:rPr>
              <a:t>den Preisverhältnissen </a:t>
            </a:r>
            <a:r>
              <a:rPr lang="en-US" altLang="en-US" sz="2177" dirty="0">
                <a:latin typeface="Times New Roman" panose="02020603050405020304" pitchFamily="18" charset="0"/>
                <a:ea typeface="ヒラギノ角ゴ Pro W3" pitchFamily="-84" charset="-128"/>
                <a:cs typeface="Times New Roman" panose="02020603050405020304" pitchFamily="18" charset="0"/>
              </a:rPr>
              <a:t>der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Handelspartner</a:t>
            </a:r>
            <a:r>
              <a:rPr lang="en-US" altLang="en-US" sz="2177" dirty="0">
                <a:latin typeface="Times New Roman" panose="02020603050405020304" pitchFamily="18" charset="0"/>
                <a:ea typeface="ヒラギノ角ゴ Pro W3" pitchFamily="-84" charset="-128"/>
                <a:cs typeface="Times New Roman" panose="02020603050405020304" pitchFamily="18" charset="0"/>
              </a:rPr>
              <a:t>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ohne</a:t>
            </a:r>
            <a:r>
              <a:rPr lang="en-US" altLang="en-US" sz="2177" dirty="0">
                <a:latin typeface="Times New Roman" panose="02020603050405020304" pitchFamily="18" charset="0"/>
                <a:ea typeface="ヒラギノ角ゴ Pro W3" pitchFamily="-84" charset="-128"/>
                <a:cs typeface="Times New Roman" panose="02020603050405020304" pitchFamily="18" charset="0"/>
              </a:rPr>
              <a:t> Handel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liegt</a:t>
            </a:r>
            <a:r>
              <a:rPr lang="en-US" altLang="en-US" sz="2177" dirty="0">
                <a:latin typeface="Times New Roman" panose="02020603050405020304" pitchFamily="18" charset="0"/>
                <a:ea typeface="ヒラギノ角ゴ Pro W3" pitchFamily="-84" charset="-128"/>
                <a:cs typeface="Times New Roman" panose="02020603050405020304" pitchFamily="18" charset="0"/>
              </a:rPr>
              <a:t>.</a:t>
            </a:r>
          </a:p>
          <a:p>
            <a:endParaRPr lang="en-US" altLang="en-US" sz="2177" dirty="0">
              <a:latin typeface="Times New Roman" panose="02020603050405020304" pitchFamily="18" charset="0"/>
              <a:ea typeface="ヒラギノ角ゴ Pro W3" pitchFamily="-84" charset="-128"/>
              <a:cs typeface="Times New Roman" panose="02020603050405020304" pitchFamily="18" charset="0"/>
            </a:endParaRPr>
          </a:p>
          <a:p>
            <a:r>
              <a:rPr lang="de-DE" sz="2177" dirty="0">
                <a:latin typeface="Times New Roman" panose="02020603050405020304" pitchFamily="18" charset="0"/>
                <a:ea typeface="Arial Unicode MS"/>
                <a:cs typeface="Times New Roman" panose="02020603050405020304" pitchFamily="18" charset="0"/>
              </a:rPr>
              <a:t> ● </a:t>
            </a:r>
            <a:r>
              <a:rPr lang="en-US" altLang="en-US" sz="2177" dirty="0">
                <a:latin typeface="Times New Roman" panose="02020603050405020304" pitchFamily="18" charset="0"/>
                <a:ea typeface="ヒラギノ角ゴ Pro W3" pitchFamily="-84" charset="-128"/>
                <a:cs typeface="Times New Roman" panose="02020603050405020304" pitchFamily="18" charset="0"/>
              </a:rPr>
              <a:t>	</a:t>
            </a:r>
            <a:r>
              <a:rPr lang="en-US" altLang="en-US" sz="2177">
                <a:latin typeface="Times New Roman" panose="02020603050405020304" pitchFamily="18" charset="0"/>
                <a:ea typeface="ヒラギノ角ゴ Pro W3" pitchFamily="-84" charset="-128"/>
                <a:cs typeface="Times New Roman" panose="02020603050405020304" pitchFamily="18" charset="0"/>
              </a:rPr>
              <a:t>Das Preisverhältnis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widerspiegelt</a:t>
            </a:r>
            <a:r>
              <a:rPr lang="en-US" altLang="en-US" sz="2177" dirty="0">
                <a:latin typeface="Times New Roman" panose="02020603050405020304" pitchFamily="18" charset="0"/>
                <a:ea typeface="ヒラギノ角ゴ Pro W3" pitchFamily="-84" charset="-128"/>
                <a:cs typeface="Times New Roman" panose="02020603050405020304" pitchFamily="18" charset="0"/>
              </a:rPr>
              <a:t> das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Austauschverhältnis</a:t>
            </a:r>
            <a:r>
              <a:rPr lang="en-US" altLang="en-US" sz="2177" dirty="0">
                <a:latin typeface="Times New Roman" panose="02020603050405020304" pitchFamily="18" charset="0"/>
                <a:ea typeface="ヒラギノ角ゴ Pro W3" pitchFamily="-84" charset="-128"/>
                <a:cs typeface="Times New Roman" panose="02020603050405020304" pitchFamily="18" charset="0"/>
              </a:rPr>
              <a:t>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zwischen</a:t>
            </a:r>
            <a:r>
              <a:rPr lang="en-US" altLang="en-US" sz="2177" dirty="0">
                <a:latin typeface="Times New Roman" panose="02020603050405020304" pitchFamily="18" charset="0"/>
                <a:ea typeface="ヒラギノ角ゴ Pro W3" pitchFamily="-84" charset="-128"/>
                <a:cs typeface="Times New Roman" panose="02020603050405020304" pitchFamily="18" charset="0"/>
              </a:rPr>
              <a:t> 	den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Gütern</a:t>
            </a:r>
            <a:r>
              <a:rPr lang="en-US" altLang="en-US" sz="2177" dirty="0">
                <a:latin typeface="Times New Roman" panose="02020603050405020304" pitchFamily="18" charset="0"/>
                <a:ea typeface="ヒラギノ角ゴ Pro W3" pitchFamily="-84" charset="-128"/>
                <a:cs typeface="Times New Roman" panose="02020603050405020304" pitchFamily="18" charset="0"/>
              </a:rPr>
              <a:t>. </a:t>
            </a:r>
            <a:r>
              <a:rPr lang="en-US" altLang="en-US" sz="2177">
                <a:latin typeface="Times New Roman" panose="02020603050405020304" pitchFamily="18" charset="0"/>
                <a:ea typeface="ヒラギノ角ゴ Pro W3" pitchFamily="-84" charset="-128"/>
                <a:cs typeface="Times New Roman" panose="02020603050405020304" pitchFamily="18" charset="0"/>
              </a:rPr>
              <a:t>Dieses Preisverhältnis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wird</a:t>
            </a:r>
            <a:r>
              <a:rPr lang="en-US" altLang="en-US" sz="2177" dirty="0">
                <a:latin typeface="Times New Roman" panose="02020603050405020304" pitchFamily="18" charset="0"/>
                <a:ea typeface="ヒラギノ角ゴ Pro W3" pitchFamily="-84" charset="-128"/>
                <a:cs typeface="Times New Roman" panose="02020603050405020304" pitchFamily="18" charset="0"/>
              </a:rPr>
              <a:t>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als</a:t>
            </a:r>
            <a:r>
              <a:rPr lang="en-US" altLang="en-US" sz="2177" dirty="0">
                <a:latin typeface="Times New Roman" panose="02020603050405020304" pitchFamily="18" charset="0"/>
                <a:ea typeface="ヒラギノ角ゴ Pro W3" pitchFamily="-84" charset="-128"/>
                <a:cs typeface="Times New Roman" panose="02020603050405020304" pitchFamily="18" charset="0"/>
              </a:rPr>
              <a:t> </a:t>
            </a:r>
            <a:r>
              <a:rPr lang="en-US" altLang="en-US" sz="2177" b="1" dirty="0">
                <a:latin typeface="Times New Roman" panose="02020603050405020304" pitchFamily="18" charset="0"/>
                <a:ea typeface="ヒラギノ角ゴ Pro W3" pitchFamily="-84" charset="-128"/>
                <a:cs typeface="Times New Roman" panose="02020603050405020304" pitchFamily="18" charset="0"/>
              </a:rPr>
              <a:t>Terms of Trade (TOT)</a:t>
            </a:r>
            <a:r>
              <a:rPr lang="en-US" altLang="en-US" sz="2177" dirty="0">
                <a:latin typeface="Times New Roman" panose="02020603050405020304" pitchFamily="18" charset="0"/>
                <a:ea typeface="ヒラギノ角ゴ Pro W3" pitchFamily="-84" charset="-128"/>
                <a:cs typeface="Times New Roman" panose="02020603050405020304" pitchFamily="18" charset="0"/>
              </a:rPr>
              <a:t>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bezeichnet</a:t>
            </a:r>
            <a:endParaRPr lang="en-US" altLang="en-US" sz="2177" b="1" dirty="0">
              <a:latin typeface="Times New Roman" panose="02020603050405020304" pitchFamily="18" charset="0"/>
              <a:ea typeface="ヒラギノ角ゴ Pro W3" pitchFamily="-84" charset="-128"/>
              <a:cs typeface="Times New Roman" panose="02020603050405020304" pitchFamily="18" charset="0"/>
            </a:endParaRPr>
          </a:p>
          <a:p>
            <a:endParaRPr lang="en-US" altLang="en-US" sz="2177" dirty="0">
              <a:latin typeface="Times New Roman" panose="02020603050405020304" pitchFamily="18" charset="0"/>
              <a:ea typeface="ヒラギノ角ゴ Pro W3" pitchFamily="-84" charset="-128"/>
              <a:cs typeface="Times New Roman" panose="02020603050405020304" pitchFamily="18" charset="0"/>
            </a:endParaRPr>
          </a:p>
          <a:p>
            <a:endParaRPr lang="de-DE" sz="2177" dirty="0">
              <a:latin typeface="Times New Roman" panose="02020603050405020304" pitchFamily="18" charset="0"/>
              <a:ea typeface="Arial Unicode MS"/>
              <a:cs typeface="Times New Roman" panose="02020603050405020304" pitchFamily="18" charset="0"/>
            </a:endParaRPr>
          </a:p>
          <a:p>
            <a:endParaRPr lang="de-DE" sz="2177" dirty="0">
              <a:latin typeface="Times New Roman" panose="02020603050405020304" pitchFamily="18" charset="0"/>
              <a:ea typeface="Arial Unicode MS"/>
              <a:cs typeface="Times New Roman" panose="02020603050405020304" pitchFamily="18" charset="0"/>
            </a:endParaRPr>
          </a:p>
          <a:p>
            <a:endParaRPr lang="de-DE" sz="2177" dirty="0">
              <a:latin typeface="Times New Roman" panose="02020603050405020304" pitchFamily="18" charset="0"/>
              <a:cs typeface="Times New Roman" panose="02020603050405020304" pitchFamily="18" charset="0"/>
            </a:endParaRPr>
          </a:p>
        </p:txBody>
      </p:sp>
      <p:sp>
        <p:nvSpPr>
          <p:cNvPr id="5" name="Rechteck 4">
            <a:extLst>
              <a:ext uri="{FF2B5EF4-FFF2-40B4-BE49-F238E27FC236}">
                <a16:creationId xmlns:a16="http://schemas.microsoft.com/office/drawing/2014/main" id="{378086F8-CE85-4B1A-8B37-89AC03E0D37E}"/>
              </a:ext>
            </a:extLst>
          </p:cNvPr>
          <p:cNvSpPr/>
          <p:nvPr/>
        </p:nvSpPr>
        <p:spPr>
          <a:xfrm>
            <a:off x="8679773" y="4233343"/>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9115367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nvSpPr>
        <p:spPr>
          <a:xfrm>
            <a:off x="1847529" y="136525"/>
            <a:ext cx="7847482" cy="640485"/>
          </a:xfrm>
          <a:prstGeom prst="rect">
            <a:avLst/>
          </a:prstGeom>
        </p:spPr>
        <p:txBody>
          <a:bodyPr vert="horz" lIns="82944" tIns="41472" rIns="82944" bIns="41472" rtlCol="0" anchor="ctr">
            <a:normAutofit fontScale="97500"/>
          </a:bodyPr>
          <a:lstStyle>
            <a:lvl1pPr algn="l" defTabSz="914400" rtl="0" eaLnBrk="1" latinLnBrk="0" hangingPunct="1">
              <a:spcBef>
                <a:spcPct val="0"/>
              </a:spcBef>
              <a:buNone/>
              <a:defRPr sz="3200" kern="1200">
                <a:solidFill>
                  <a:schemeClr val="accent1">
                    <a:lumMod val="50000"/>
                  </a:schemeClr>
                </a:solidFill>
                <a:latin typeface="+mj-lt"/>
                <a:ea typeface="+mj-ea"/>
                <a:cs typeface="+mj-cs"/>
              </a:defRPr>
            </a:lvl1pPr>
          </a:lstStyle>
          <a:p>
            <a:r>
              <a:rPr lang="en-US" sz="2903" b="1" dirty="0">
                <a:solidFill>
                  <a:schemeClr val="tx1"/>
                </a:solidFill>
                <a:latin typeface="Times New Roman" panose="02020603050405020304" pitchFamily="18" charset="0"/>
                <a:cs typeface="Times New Roman" panose="02020603050405020304" pitchFamily="18" charset="0"/>
              </a:rPr>
              <a:t>Terms of Trade:</a:t>
            </a:r>
          </a:p>
        </p:txBody>
      </p:sp>
      <p:sp>
        <p:nvSpPr>
          <p:cNvPr id="5" name="Textfeld 4"/>
          <p:cNvSpPr txBox="1"/>
          <p:nvPr/>
        </p:nvSpPr>
        <p:spPr>
          <a:xfrm>
            <a:off x="9832" y="620348"/>
            <a:ext cx="8733807" cy="5617304"/>
          </a:xfrm>
          <a:prstGeom prst="rect">
            <a:avLst/>
          </a:prstGeom>
          <a:noFill/>
        </p:spPr>
        <p:txBody>
          <a:bodyPr wrap="square" rtlCol="0">
            <a:noAutofit/>
          </a:bodyPr>
          <a:lstStyle/>
          <a:p>
            <a:r>
              <a:rPr lang="de-DE" sz="2177" b="1" u="sng" dirty="0">
                <a:latin typeface="Times New Roman" panose="02020603050405020304" pitchFamily="18" charset="0"/>
                <a:ea typeface="Arial Unicode MS"/>
                <a:cs typeface="Times New Roman" panose="02020603050405020304" pitchFamily="18" charset="0"/>
              </a:rPr>
              <a:t>Allgemeine Definition:</a:t>
            </a:r>
          </a:p>
          <a:p>
            <a:r>
              <a:rPr lang="en-US" sz="2177" dirty="0">
                <a:latin typeface="Times New Roman" panose="02020603050405020304" pitchFamily="18" charset="0"/>
                <a:cs typeface="Times New Roman" panose="02020603050405020304" pitchFamily="18" charset="0"/>
              </a:rPr>
              <a:t>Die terms of trade </a:t>
            </a:r>
            <a:r>
              <a:rPr lang="en-US" sz="2177" dirty="0" err="1">
                <a:latin typeface="Times New Roman" panose="02020603050405020304" pitchFamily="18" charset="0"/>
                <a:cs typeface="Times New Roman" panose="02020603050405020304" pitchFamily="18" charset="0"/>
              </a:rPr>
              <a:t>sind</a:t>
            </a:r>
            <a:r>
              <a:rPr lang="en-US" sz="2177" dirty="0">
                <a:latin typeface="Times New Roman" panose="02020603050405020304" pitchFamily="18" charset="0"/>
                <a:cs typeface="Times New Roman" panose="02020603050405020304" pitchFamily="18" charset="0"/>
              </a:rPr>
              <a:t> </a:t>
            </a:r>
            <a:r>
              <a:rPr lang="en-US" sz="2177" dirty="0" err="1">
                <a:latin typeface="Times New Roman" panose="02020603050405020304" pitchFamily="18" charset="0"/>
                <a:cs typeface="Times New Roman" panose="02020603050405020304" pitchFamily="18" charset="0"/>
              </a:rPr>
              <a:t>definiert</a:t>
            </a:r>
            <a:r>
              <a:rPr lang="en-US" sz="2177" dirty="0">
                <a:latin typeface="Times New Roman" panose="02020603050405020304" pitchFamily="18" charset="0"/>
                <a:cs typeface="Times New Roman" panose="02020603050405020304" pitchFamily="18" charset="0"/>
              </a:rPr>
              <a:t> </a:t>
            </a:r>
            <a:r>
              <a:rPr lang="en-US" sz="2177" dirty="0" err="1">
                <a:latin typeface="Times New Roman" panose="02020603050405020304" pitchFamily="18" charset="0"/>
                <a:cs typeface="Times New Roman" panose="02020603050405020304" pitchFamily="18" charset="0"/>
              </a:rPr>
              <a:t>als</a:t>
            </a:r>
            <a:r>
              <a:rPr lang="en-US" sz="2177" dirty="0">
                <a:latin typeface="Times New Roman" panose="02020603050405020304" pitchFamily="18" charset="0"/>
                <a:cs typeface="Times New Roman" panose="02020603050405020304" pitchFamily="18" charset="0"/>
              </a:rPr>
              <a:t> der relative </a:t>
            </a:r>
            <a:r>
              <a:rPr lang="en-US" sz="2177" dirty="0" err="1">
                <a:latin typeface="Times New Roman" panose="02020603050405020304" pitchFamily="18" charset="0"/>
                <a:cs typeface="Times New Roman" panose="02020603050405020304" pitchFamily="18" charset="0"/>
              </a:rPr>
              <a:t>Preis</a:t>
            </a:r>
            <a:r>
              <a:rPr lang="en-US" sz="2177" dirty="0">
                <a:latin typeface="Times New Roman" panose="02020603050405020304" pitchFamily="18" charset="0"/>
                <a:cs typeface="Times New Roman" panose="02020603050405020304" pitchFamily="18" charset="0"/>
              </a:rPr>
              <a:t> der </a:t>
            </a:r>
            <a:r>
              <a:rPr lang="en-US" sz="2177" dirty="0" err="1">
                <a:latin typeface="Times New Roman" panose="02020603050405020304" pitchFamily="18" charset="0"/>
                <a:cs typeface="Times New Roman" panose="02020603050405020304" pitchFamily="18" charset="0"/>
              </a:rPr>
              <a:t>Exporte</a:t>
            </a:r>
            <a:r>
              <a:rPr lang="en-US" sz="2177" dirty="0">
                <a:latin typeface="Times New Roman" panose="02020603050405020304" pitchFamily="18" charset="0"/>
                <a:cs typeface="Times New Roman" panose="02020603050405020304" pitchFamily="18" charset="0"/>
              </a:rPr>
              <a:t> in </a:t>
            </a:r>
            <a:r>
              <a:rPr lang="en-US" sz="2177" dirty="0" err="1">
                <a:latin typeface="Times New Roman" panose="02020603050405020304" pitchFamily="18" charset="0"/>
                <a:cs typeface="Times New Roman" panose="02020603050405020304" pitchFamily="18" charset="0"/>
              </a:rPr>
              <a:t>Einheiten</a:t>
            </a:r>
            <a:r>
              <a:rPr lang="en-US" sz="2177" dirty="0">
                <a:latin typeface="Times New Roman" panose="02020603050405020304" pitchFamily="18" charset="0"/>
                <a:cs typeface="Times New Roman" panose="02020603050405020304" pitchFamily="18" charset="0"/>
              </a:rPr>
              <a:t> des </a:t>
            </a:r>
            <a:r>
              <a:rPr lang="en-US" sz="2177" dirty="0" err="1">
                <a:latin typeface="Times New Roman" panose="02020603050405020304" pitchFamily="18" charset="0"/>
                <a:cs typeface="Times New Roman" panose="02020603050405020304" pitchFamily="18" charset="0"/>
              </a:rPr>
              <a:t>Importe</a:t>
            </a:r>
            <a:r>
              <a:rPr lang="en-US" sz="2177" dirty="0">
                <a:latin typeface="Times New Roman" panose="02020603050405020304" pitchFamily="18" charset="0"/>
                <a:cs typeface="Times New Roman" panose="02020603050405020304" pitchFamily="18" charset="0"/>
              </a:rPr>
              <a:t>: Falls </a:t>
            </a:r>
            <a:r>
              <a:rPr lang="en-US" sz="2177" dirty="0" err="1">
                <a:latin typeface="Times New Roman" panose="02020603050405020304" pitchFamily="18" charset="0"/>
                <a:cs typeface="Times New Roman" panose="02020603050405020304" pitchFamily="18" charset="0"/>
              </a:rPr>
              <a:t>P</a:t>
            </a:r>
            <a:r>
              <a:rPr lang="en-US" sz="2177" baseline="30000" dirty="0" err="1">
                <a:latin typeface="Times New Roman" panose="02020603050405020304" pitchFamily="18" charset="0"/>
                <a:cs typeface="Times New Roman" panose="02020603050405020304" pitchFamily="18" charset="0"/>
              </a:rPr>
              <a:t>ex</a:t>
            </a:r>
            <a:r>
              <a:rPr lang="en-US" sz="2177" dirty="0">
                <a:latin typeface="Times New Roman" panose="02020603050405020304" pitchFamily="18" charset="0"/>
                <a:cs typeface="Times New Roman" panose="02020603050405020304" pitchFamily="18" charset="0"/>
              </a:rPr>
              <a:t> und </a:t>
            </a:r>
            <a:r>
              <a:rPr lang="en-US" sz="2177" dirty="0" err="1">
                <a:latin typeface="Times New Roman" panose="02020603050405020304" pitchFamily="18" charset="0"/>
                <a:cs typeface="Times New Roman" panose="02020603050405020304" pitchFamily="18" charset="0"/>
              </a:rPr>
              <a:t>P</a:t>
            </a:r>
            <a:r>
              <a:rPr lang="en-US" sz="2177" baseline="30000" dirty="0" err="1">
                <a:latin typeface="Times New Roman" panose="02020603050405020304" pitchFamily="18" charset="0"/>
                <a:cs typeface="Times New Roman" panose="02020603050405020304" pitchFamily="18" charset="0"/>
              </a:rPr>
              <a:t>im</a:t>
            </a:r>
            <a:r>
              <a:rPr lang="en-US" sz="2177" dirty="0">
                <a:latin typeface="Times New Roman" panose="02020603050405020304" pitchFamily="18" charset="0"/>
                <a:cs typeface="Times New Roman" panose="02020603050405020304" pitchFamily="18" charset="0"/>
              </a:rPr>
              <a:t> die </a:t>
            </a:r>
            <a:r>
              <a:rPr lang="en-US" sz="2177" dirty="0" err="1">
                <a:latin typeface="Times New Roman" panose="02020603050405020304" pitchFamily="18" charset="0"/>
                <a:cs typeface="Times New Roman" panose="02020603050405020304" pitchFamily="18" charset="0"/>
              </a:rPr>
              <a:t>Weltmarktpreise</a:t>
            </a:r>
            <a:r>
              <a:rPr lang="en-US" sz="2177" dirty="0">
                <a:latin typeface="Times New Roman" panose="02020603050405020304" pitchFamily="18" charset="0"/>
                <a:cs typeface="Times New Roman" panose="02020603050405020304" pitchFamily="18" charset="0"/>
              </a:rPr>
              <a:t> der </a:t>
            </a:r>
            <a:r>
              <a:rPr lang="en-US" sz="2177" dirty="0" err="1">
                <a:latin typeface="Times New Roman" panose="02020603050405020304" pitchFamily="18" charset="0"/>
                <a:cs typeface="Times New Roman" panose="02020603050405020304" pitchFamily="18" charset="0"/>
              </a:rPr>
              <a:t>Exporte</a:t>
            </a:r>
            <a:r>
              <a:rPr lang="en-US" sz="2177" dirty="0">
                <a:latin typeface="Times New Roman" panose="02020603050405020304" pitchFamily="18" charset="0"/>
                <a:cs typeface="Times New Roman" panose="02020603050405020304" pitchFamily="18" charset="0"/>
              </a:rPr>
              <a:t> und </a:t>
            </a:r>
            <a:r>
              <a:rPr lang="en-US" sz="2177" dirty="0" err="1">
                <a:latin typeface="Times New Roman" panose="02020603050405020304" pitchFamily="18" charset="0"/>
                <a:cs typeface="Times New Roman" panose="02020603050405020304" pitchFamily="18" charset="0"/>
              </a:rPr>
              <a:t>Importe</a:t>
            </a:r>
            <a:r>
              <a:rPr lang="en-US" sz="2177" dirty="0">
                <a:latin typeface="Times New Roman" panose="02020603050405020304" pitchFamily="18" charset="0"/>
                <a:cs typeface="Times New Roman" panose="02020603050405020304" pitchFamily="18" charset="0"/>
              </a:rPr>
              <a:t> </a:t>
            </a:r>
            <a:r>
              <a:rPr lang="en-US" sz="2177" dirty="0" err="1">
                <a:latin typeface="Times New Roman" panose="02020603050405020304" pitchFamily="18" charset="0"/>
                <a:cs typeface="Times New Roman" panose="02020603050405020304" pitchFamily="18" charset="0"/>
              </a:rPr>
              <a:t>eines</a:t>
            </a:r>
            <a:r>
              <a:rPr lang="en-US" sz="2177" dirty="0">
                <a:latin typeface="Times New Roman" panose="02020603050405020304" pitchFamily="18" charset="0"/>
                <a:cs typeface="Times New Roman" panose="02020603050405020304" pitchFamily="18" charset="0"/>
              </a:rPr>
              <a:t> </a:t>
            </a:r>
            <a:r>
              <a:rPr lang="en-US" sz="2177" dirty="0" err="1">
                <a:latin typeface="Times New Roman" panose="02020603050405020304" pitchFamily="18" charset="0"/>
                <a:cs typeface="Times New Roman" panose="02020603050405020304" pitchFamily="18" charset="0"/>
              </a:rPr>
              <a:t>Landes</a:t>
            </a:r>
            <a:r>
              <a:rPr lang="en-US" sz="2177" dirty="0">
                <a:latin typeface="Times New Roman" panose="02020603050405020304" pitchFamily="18" charset="0"/>
                <a:cs typeface="Times New Roman" panose="02020603050405020304" pitchFamily="18" charset="0"/>
              </a:rPr>
              <a:t> </a:t>
            </a:r>
            <a:r>
              <a:rPr lang="en-US" sz="2177" dirty="0" err="1">
                <a:latin typeface="Times New Roman" panose="02020603050405020304" pitchFamily="18" charset="0"/>
                <a:cs typeface="Times New Roman" panose="02020603050405020304" pitchFamily="18" charset="0"/>
              </a:rPr>
              <a:t>sind</a:t>
            </a:r>
            <a:r>
              <a:rPr lang="en-US" sz="2177" dirty="0">
                <a:latin typeface="Times New Roman" panose="02020603050405020304" pitchFamily="18" charset="0"/>
                <a:cs typeface="Times New Roman" panose="02020603050405020304" pitchFamily="18" charset="0"/>
              </a:rPr>
              <a:t>, </a:t>
            </a:r>
            <a:r>
              <a:rPr lang="en-US" sz="2177" dirty="0" err="1">
                <a:latin typeface="Times New Roman" panose="02020603050405020304" pitchFamily="18" charset="0"/>
                <a:cs typeface="Times New Roman" panose="02020603050405020304" pitchFamily="18" charset="0"/>
              </a:rPr>
              <a:t>dann</a:t>
            </a:r>
            <a:r>
              <a:rPr lang="en-US" sz="2177" dirty="0">
                <a:latin typeface="Times New Roman" panose="02020603050405020304" pitchFamily="18" charset="0"/>
                <a:cs typeface="Times New Roman" panose="02020603050405020304" pitchFamily="18" charset="0"/>
              </a:rPr>
              <a:t> gilt:</a:t>
            </a:r>
          </a:p>
          <a:p>
            <a:endParaRPr lang="en-US" sz="2177" dirty="0">
              <a:latin typeface="Times New Roman" panose="02020603050405020304" pitchFamily="18" charset="0"/>
              <a:ea typeface="Arial Unicode MS"/>
              <a:cs typeface="Times New Roman" panose="02020603050405020304" pitchFamily="18" charset="0"/>
            </a:endParaRPr>
          </a:p>
          <a:p>
            <a:pPr algn="ctr"/>
            <a:r>
              <a:rPr lang="en-US" sz="3200" dirty="0">
                <a:latin typeface="Times New Roman" panose="02020603050405020304" pitchFamily="18" charset="0"/>
                <a:ea typeface="Arial Unicode MS"/>
                <a:cs typeface="Times New Roman" panose="02020603050405020304" pitchFamily="18" charset="0"/>
              </a:rPr>
              <a:t>TOT=</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P</a:t>
            </a:r>
            <a:r>
              <a:rPr lang="en-US" sz="3200" baseline="30000" dirty="0" err="1">
                <a:latin typeface="Times New Roman" panose="02020603050405020304" pitchFamily="18" charset="0"/>
                <a:cs typeface="Times New Roman" panose="02020603050405020304" pitchFamily="18" charset="0"/>
              </a:rPr>
              <a:t>ex</a:t>
            </a:r>
            <a:r>
              <a:rPr lang="en-US" sz="3200" dirty="0">
                <a:latin typeface="Times New Roman" panose="02020603050405020304" pitchFamily="18" charset="0"/>
                <a:cs typeface="Times New Roman" panose="02020603050405020304" pitchFamily="18" charset="0"/>
              </a:rPr>
              <a:t> / </a:t>
            </a:r>
            <a:r>
              <a:rPr lang="en-US" sz="3200" dirty="0" err="1">
                <a:latin typeface="Times New Roman" panose="02020603050405020304" pitchFamily="18" charset="0"/>
                <a:cs typeface="Times New Roman" panose="02020603050405020304" pitchFamily="18" charset="0"/>
              </a:rPr>
              <a:t>P</a:t>
            </a:r>
            <a:r>
              <a:rPr lang="en-US" sz="3200" baseline="30000" dirty="0" err="1">
                <a:latin typeface="Times New Roman" panose="02020603050405020304" pitchFamily="18" charset="0"/>
                <a:cs typeface="Times New Roman" panose="02020603050405020304" pitchFamily="18" charset="0"/>
              </a:rPr>
              <a:t>im</a:t>
            </a:r>
            <a:r>
              <a:rPr lang="en-US" sz="3200" dirty="0">
                <a:latin typeface="Times New Roman" panose="02020603050405020304" pitchFamily="18" charset="0"/>
                <a:cs typeface="Times New Roman" panose="02020603050405020304" pitchFamily="18" charset="0"/>
              </a:rPr>
              <a:t> </a:t>
            </a:r>
            <a:endParaRPr lang="de-DE" sz="3200" dirty="0">
              <a:latin typeface="Times New Roman" panose="02020603050405020304" pitchFamily="18" charset="0"/>
              <a:ea typeface="Arial Unicode MS"/>
              <a:cs typeface="Times New Roman" panose="02020603050405020304" pitchFamily="18" charset="0"/>
            </a:endParaRPr>
          </a:p>
          <a:p>
            <a:endParaRPr lang="de-DE" sz="2177" dirty="0">
              <a:latin typeface="Times New Roman" panose="02020603050405020304" pitchFamily="18" charset="0"/>
              <a:cs typeface="Times New Roman" panose="02020603050405020304" pitchFamily="18" charset="0"/>
            </a:endParaRPr>
          </a:p>
          <a:p>
            <a:r>
              <a:rPr lang="de-DE" sz="2177" dirty="0">
                <a:latin typeface="Times New Roman" panose="02020603050405020304" pitchFamily="18" charset="0"/>
                <a:cs typeface="Times New Roman" panose="02020603050405020304" pitchFamily="18" charset="0"/>
              </a:rPr>
              <a:t>→	</a:t>
            </a:r>
            <a:r>
              <a:rPr lang="de-DE" dirty="0">
                <a:latin typeface="Times New Roman" panose="02020603050405020304" pitchFamily="18" charset="0"/>
                <a:cs typeface="Times New Roman" panose="02020603050405020304" pitchFamily="18" charset="0"/>
              </a:rPr>
              <a:t>Ein Land kann grundsätzlich an einer Senkung und Erhöhung der TOT 	interessiert sein:</a:t>
            </a:r>
          </a:p>
          <a:p>
            <a:endParaRPr lang="de-DE" dirty="0">
              <a:latin typeface="Times New Roman" panose="02020603050405020304" pitchFamily="18" charset="0"/>
              <a:cs typeface="Times New Roman" panose="02020603050405020304" pitchFamily="18" charset="0"/>
            </a:endParaRPr>
          </a:p>
          <a:p>
            <a:r>
              <a:rPr lang="de-DE" dirty="0">
                <a:latin typeface="Times New Roman" panose="02020603050405020304" pitchFamily="18" charset="0"/>
                <a:cs typeface="Times New Roman" panose="02020603050405020304" pitchFamily="18" charset="0"/>
              </a:rPr>
              <a:t>	</a:t>
            </a:r>
            <a:r>
              <a:rPr lang="de-DE" b="1" u="sng" dirty="0">
                <a:latin typeface="Times New Roman" panose="02020603050405020304" pitchFamily="18" charset="0"/>
                <a:cs typeface="Times New Roman" panose="02020603050405020304" pitchFamily="18" charset="0"/>
              </a:rPr>
              <a:t>Beispiel 1</a:t>
            </a:r>
            <a:r>
              <a:rPr lang="de-DE" dirty="0">
                <a:latin typeface="Times New Roman" panose="02020603050405020304" pitchFamily="18" charset="0"/>
                <a:cs typeface="Times New Roman" panose="02020603050405020304" pitchFamily="18" charset="0"/>
              </a:rPr>
              <a:t>: Deutschland war nach dem Zweiten Weltkrieg daran interessiert auf 	den Weltmarkt zurückzukehren und hat daher seine Exportpreise künstlich niedrig 	gehalten. Ähnliches verfolgt China immer noch, indem der Yuan weiterhin an den 	US-Dollar gekoppelt ist und nur langsam durch staatliche Intervention aufwertet </a:t>
            </a:r>
          </a:p>
          <a:p>
            <a:endParaRPr lang="de-DE" dirty="0">
              <a:latin typeface="Times New Roman" panose="02020603050405020304" pitchFamily="18" charset="0"/>
              <a:cs typeface="Times New Roman" panose="02020603050405020304" pitchFamily="18" charset="0"/>
            </a:endParaRPr>
          </a:p>
          <a:p>
            <a:r>
              <a:rPr lang="de-DE" dirty="0">
                <a:latin typeface="Times New Roman" panose="02020603050405020304" pitchFamily="18" charset="0"/>
                <a:cs typeface="Times New Roman" panose="02020603050405020304" pitchFamily="18" charset="0"/>
              </a:rPr>
              <a:t>	</a:t>
            </a:r>
            <a:r>
              <a:rPr lang="de-DE" b="1" u="sng" dirty="0">
                <a:latin typeface="Times New Roman" panose="02020603050405020304" pitchFamily="18" charset="0"/>
                <a:cs typeface="Times New Roman" panose="02020603050405020304" pitchFamily="18" charset="0"/>
              </a:rPr>
              <a:t>Beispiel 2</a:t>
            </a:r>
            <a:r>
              <a:rPr lang="de-DE" b="1" dirty="0">
                <a:latin typeface="Times New Roman" panose="02020603050405020304" pitchFamily="18" charset="0"/>
                <a:cs typeface="Times New Roman" panose="02020603050405020304" pitchFamily="18" charset="0"/>
              </a:rPr>
              <a:t>:</a:t>
            </a:r>
            <a:r>
              <a:rPr lang="de-DE" b="1" u="sng" dirty="0">
                <a:latin typeface="Times New Roman" panose="02020603050405020304" pitchFamily="18" charset="0"/>
                <a:cs typeface="Times New Roman" panose="02020603050405020304" pitchFamily="18" charset="0"/>
              </a:rPr>
              <a:t> </a:t>
            </a:r>
            <a:r>
              <a:rPr lang="de-DE" dirty="0" err="1">
                <a:latin typeface="Times New Roman" panose="02020603050405020304" pitchFamily="18" charset="0"/>
                <a:cs typeface="Times New Roman" panose="02020603050405020304" pitchFamily="18" charset="0"/>
              </a:rPr>
              <a:t>Rußland</a:t>
            </a:r>
            <a:r>
              <a:rPr lang="de-DE" dirty="0">
                <a:latin typeface="Times New Roman" panose="02020603050405020304" pitchFamily="18" charset="0"/>
                <a:cs typeface="Times New Roman" panose="02020603050405020304" pitchFamily="18" charset="0"/>
              </a:rPr>
              <a:t> als rohstoffbasiertes Land ist an relativ hohen Öl- und 	Gaspreisen interessiert, da knapp 2/3 seines Staatshaushaltes aus diesen 	Einnahmen gedeckt werden.</a:t>
            </a:r>
          </a:p>
        </p:txBody>
      </p:sp>
      <p:sp>
        <p:nvSpPr>
          <p:cNvPr id="6" name="Rechteck 5">
            <a:extLst>
              <a:ext uri="{FF2B5EF4-FFF2-40B4-BE49-F238E27FC236}">
                <a16:creationId xmlns:a16="http://schemas.microsoft.com/office/drawing/2014/main" id="{C64DF07D-2DFF-4EB2-961E-58C504DE25F5}"/>
              </a:ext>
            </a:extLst>
          </p:cNvPr>
          <p:cNvSpPr/>
          <p:nvPr/>
        </p:nvSpPr>
        <p:spPr>
          <a:xfrm>
            <a:off x="8679773" y="4233343"/>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2912880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150292" y="0"/>
            <a:ext cx="3420090" cy="404421"/>
          </a:xfrm>
          <a:prstGeom prst="rect">
            <a:avLst/>
          </a:prstGeom>
        </p:spPr>
        <p:txBody>
          <a:bodyPr>
            <a:normAutofit fontScale="97500"/>
          </a:bodyPr>
          <a:lstStyle>
            <a:lvl1pPr algn="ctr" rtl="0" hangingPunct="0">
              <a:tabLst/>
              <a:defRPr lang="de-DE" sz="4400" b="0" i="0" u="none" strike="noStrike" kern="1200">
                <a:ln>
                  <a:noFill/>
                </a:ln>
                <a:latin typeface="Arial" pitchFamily="18"/>
              </a:defRPr>
            </a:lvl1pPr>
          </a:lstStyle>
          <a:p>
            <a:pPr algn="l" hangingPunct="1">
              <a:spcBef>
                <a:spcPct val="0"/>
              </a:spcBef>
            </a:pPr>
            <a:r>
              <a:rPr lang="en-US" sz="2000" b="1" dirty="0">
                <a:latin typeface="Times New Roman" panose="02020603050405020304" pitchFamily="18" charset="0"/>
                <a:ea typeface="+mj-ea"/>
                <a:cs typeface="Times New Roman" panose="02020603050405020304" pitchFamily="18" charset="0"/>
              </a:rPr>
              <a:t>Modell: </a:t>
            </a:r>
            <a:r>
              <a:rPr lang="en-US" sz="2000" b="1" dirty="0" err="1">
                <a:latin typeface="Times New Roman" panose="02020603050405020304" pitchFamily="18" charset="0"/>
                <a:ea typeface="+mj-ea"/>
                <a:cs typeface="Times New Roman" panose="02020603050405020304" pitchFamily="18" charset="0"/>
              </a:rPr>
              <a:t>Spezifische</a:t>
            </a:r>
            <a:r>
              <a:rPr lang="en-US" sz="2000" b="1" dirty="0">
                <a:latin typeface="Times New Roman" panose="02020603050405020304" pitchFamily="18" charset="0"/>
                <a:ea typeface="+mj-ea"/>
                <a:cs typeface="Times New Roman" panose="02020603050405020304" pitchFamily="18" charset="0"/>
              </a:rPr>
              <a:t> </a:t>
            </a:r>
            <a:r>
              <a:rPr lang="en-US" sz="2000" b="1" dirty="0" err="1">
                <a:latin typeface="Times New Roman" panose="02020603050405020304" pitchFamily="18" charset="0"/>
                <a:ea typeface="+mj-ea"/>
                <a:cs typeface="Times New Roman" panose="02020603050405020304" pitchFamily="18" charset="0"/>
              </a:rPr>
              <a:t>Faktoren</a:t>
            </a:r>
            <a:endParaRPr lang="en-US" sz="2000" b="1" dirty="0">
              <a:latin typeface="Times New Roman" panose="02020603050405020304" pitchFamily="18" charset="0"/>
              <a:ea typeface="+mj-ea"/>
              <a:cs typeface="Times New Roman" panose="02020603050405020304" pitchFamily="18" charset="0"/>
            </a:endParaRPr>
          </a:p>
        </p:txBody>
      </p:sp>
      <p:sp>
        <p:nvSpPr>
          <p:cNvPr id="6" name="Content Placeholder 2"/>
          <p:cNvSpPr txBox="1">
            <a:spLocks/>
          </p:cNvSpPr>
          <p:nvPr/>
        </p:nvSpPr>
        <p:spPr>
          <a:xfrm>
            <a:off x="51765" y="-95070"/>
            <a:ext cx="5232616" cy="4105440"/>
          </a:xfrm>
          <a:prstGeom prst="rect">
            <a:avLst/>
          </a:prstGeom>
        </p:spPr>
        <p:txBody>
          <a:bodyPr/>
          <a:lstStyle>
            <a:lvl1pPr marL="0" marR="0" indent="0" rtl="0" hangingPunct="0">
              <a:spcBef>
                <a:spcPts val="0"/>
              </a:spcBef>
              <a:spcAft>
                <a:spcPts val="1417"/>
              </a:spcAft>
              <a:tabLst/>
              <a:defRPr lang="de-DE" sz="3200" b="0" i="0" u="none" strike="noStrike" kern="1200">
                <a:ln>
                  <a:noFill/>
                </a:ln>
                <a:latin typeface="Arial" pitchFamily="18"/>
              </a:defRPr>
            </a:lvl1pPr>
          </a:lstStyle>
          <a:p>
            <a:pPr fontAlgn="base">
              <a:spcAft>
                <a:spcPct val="0"/>
              </a:spcAft>
              <a:defRPr/>
            </a:pPr>
            <a:endParaRPr lang="en-US" altLang="en-US" sz="1600" b="1" kern="0" dirty="0">
              <a:solidFill>
                <a:srgbClr val="000000"/>
              </a:solidFill>
              <a:latin typeface="Arial" panose="020B0604020202020204" pitchFamily="34" charset="0"/>
              <a:cs typeface="Arial" panose="020B0604020202020204" pitchFamily="34" charset="0"/>
            </a:endParaRPr>
          </a:p>
          <a:p>
            <a:pPr marL="311045" indent="-311045" fontAlgn="base">
              <a:spcAft>
                <a:spcPct val="0"/>
              </a:spcAft>
              <a:buFont typeface="Arial" panose="020B0604020202020204" pitchFamily="34" charset="0"/>
              <a:buChar char="•"/>
              <a:defRPr/>
            </a:pPr>
            <a:r>
              <a:rPr lang="en-US" altLang="en-US" sz="1600" kern="0" dirty="0" err="1">
                <a:solidFill>
                  <a:srgbClr val="000000"/>
                </a:solidFill>
                <a:latin typeface="Arial" panose="020B0604020202020204" pitchFamily="34" charset="0"/>
                <a:cs typeface="Arial" panose="020B0604020202020204" pitchFamily="34" charset="0"/>
              </a:rPr>
              <a:t>Wenn</a:t>
            </a:r>
            <a:r>
              <a:rPr lang="en-US" altLang="en-US" sz="1600" kern="0" dirty="0">
                <a:solidFill>
                  <a:srgbClr val="000000"/>
                </a:solidFill>
                <a:latin typeface="Arial" panose="020B0604020202020204" pitchFamily="34" charset="0"/>
                <a:cs typeface="Arial" panose="020B0604020202020204" pitchFamily="34" charset="0"/>
              </a:rPr>
              <a:t> Handel </a:t>
            </a:r>
            <a:r>
              <a:rPr lang="en-US" altLang="en-US" sz="1600" kern="0" dirty="0" err="1">
                <a:solidFill>
                  <a:srgbClr val="000000"/>
                </a:solidFill>
                <a:latin typeface="Arial" panose="020B0604020202020204" pitchFamily="34" charset="0"/>
                <a:cs typeface="Arial" panose="020B0604020202020204" pitchFamily="34" charset="0"/>
              </a:rPr>
              <a:t>grundsätzlich</a:t>
            </a:r>
            <a:r>
              <a:rPr lang="en-US" altLang="en-US" sz="1600" kern="0" dirty="0">
                <a:solidFill>
                  <a:srgbClr val="000000"/>
                </a:solidFill>
                <a:latin typeface="Arial" panose="020B0604020202020204" pitchFamily="34" charset="0"/>
                <a:cs typeface="Arial" panose="020B0604020202020204" pitchFamily="34" charset="0"/>
              </a:rPr>
              <a:t> gut </a:t>
            </a:r>
            <a:r>
              <a:rPr lang="en-US" altLang="en-US" sz="1600" kern="0" dirty="0" err="1">
                <a:solidFill>
                  <a:srgbClr val="000000"/>
                </a:solidFill>
                <a:latin typeface="Arial" panose="020B0604020202020204" pitchFamily="34" charset="0"/>
                <a:cs typeface="Arial" panose="020B0604020202020204" pitchFamily="34" charset="0"/>
              </a:rPr>
              <a:t>für</a:t>
            </a:r>
            <a:r>
              <a:rPr lang="en-US" altLang="en-US" sz="1600" kern="0" dirty="0">
                <a:solidFill>
                  <a:srgbClr val="000000"/>
                </a:solidFill>
                <a:latin typeface="Arial" panose="020B0604020202020204" pitchFamily="34" charset="0"/>
                <a:cs typeface="Arial" panose="020B0604020202020204" pitchFamily="34" charset="0"/>
              </a:rPr>
              <a:t> </a:t>
            </a:r>
            <a:r>
              <a:rPr lang="en-US" altLang="en-US" sz="1600" kern="0" dirty="0" err="1">
                <a:solidFill>
                  <a:srgbClr val="000000"/>
                </a:solidFill>
                <a:latin typeface="Arial" panose="020B0604020202020204" pitchFamily="34" charset="0"/>
                <a:cs typeface="Arial" panose="020B0604020202020204" pitchFamily="34" charset="0"/>
              </a:rPr>
              <a:t>eine</a:t>
            </a:r>
            <a:r>
              <a:rPr lang="en-US" altLang="en-US" sz="1600" kern="0" dirty="0">
                <a:solidFill>
                  <a:srgbClr val="000000"/>
                </a:solidFill>
                <a:latin typeface="Arial" panose="020B0604020202020204" pitchFamily="34" charset="0"/>
                <a:cs typeface="Arial" panose="020B0604020202020204" pitchFamily="34" charset="0"/>
              </a:rPr>
              <a:t> </a:t>
            </a:r>
            <a:r>
              <a:rPr lang="en-US" altLang="en-US" sz="1600" kern="0" dirty="0" err="1">
                <a:solidFill>
                  <a:srgbClr val="000000"/>
                </a:solidFill>
                <a:latin typeface="Arial" panose="020B0604020202020204" pitchFamily="34" charset="0"/>
                <a:cs typeface="Arial" panose="020B0604020202020204" pitchFamily="34" charset="0"/>
              </a:rPr>
              <a:t>Volkswirtschaft</a:t>
            </a:r>
            <a:r>
              <a:rPr lang="en-US" altLang="en-US" sz="1600" kern="0" dirty="0">
                <a:solidFill>
                  <a:srgbClr val="000000"/>
                </a:solidFill>
                <a:latin typeface="Arial" panose="020B0604020202020204" pitchFamily="34" charset="0"/>
                <a:cs typeface="Arial" panose="020B0604020202020204" pitchFamily="34" charset="0"/>
              </a:rPr>
              <a:t> </a:t>
            </a:r>
            <a:r>
              <a:rPr lang="en-US" altLang="en-US" sz="1600" kern="0" dirty="0" err="1">
                <a:solidFill>
                  <a:srgbClr val="000000"/>
                </a:solidFill>
                <a:latin typeface="Arial" panose="020B0604020202020204" pitchFamily="34" charset="0"/>
                <a:cs typeface="Arial" panose="020B0604020202020204" pitchFamily="34" charset="0"/>
              </a:rPr>
              <a:t>ist</a:t>
            </a:r>
            <a:r>
              <a:rPr lang="en-US" altLang="en-US" sz="1600" kern="0" dirty="0">
                <a:solidFill>
                  <a:srgbClr val="000000"/>
                </a:solidFill>
                <a:latin typeface="Arial" panose="020B0604020202020204" pitchFamily="34" charset="0"/>
                <a:cs typeface="Arial" panose="020B0604020202020204" pitchFamily="34" charset="0"/>
              </a:rPr>
              <a:t>, </a:t>
            </a:r>
            <a:r>
              <a:rPr lang="en-US" altLang="en-US" sz="1600" kern="0" dirty="0" err="1">
                <a:solidFill>
                  <a:srgbClr val="000000"/>
                </a:solidFill>
                <a:latin typeface="Arial" panose="020B0604020202020204" pitchFamily="34" charset="0"/>
                <a:cs typeface="Arial" panose="020B0604020202020204" pitchFamily="34" charset="0"/>
              </a:rPr>
              <a:t>warum</a:t>
            </a:r>
            <a:r>
              <a:rPr lang="en-US" altLang="en-US" sz="1600" kern="0" dirty="0">
                <a:solidFill>
                  <a:srgbClr val="000000"/>
                </a:solidFill>
                <a:latin typeface="Arial" panose="020B0604020202020204" pitchFamily="34" charset="0"/>
                <a:cs typeface="Arial" panose="020B0604020202020204" pitchFamily="34" charset="0"/>
              </a:rPr>
              <a:t> </a:t>
            </a:r>
            <a:r>
              <a:rPr lang="en-US" altLang="en-US" sz="1600" kern="0" dirty="0" err="1">
                <a:solidFill>
                  <a:srgbClr val="000000"/>
                </a:solidFill>
                <a:latin typeface="Arial" panose="020B0604020202020204" pitchFamily="34" charset="0"/>
                <a:cs typeface="Arial" panose="020B0604020202020204" pitchFamily="34" charset="0"/>
              </a:rPr>
              <a:t>gibt</a:t>
            </a:r>
            <a:r>
              <a:rPr lang="en-US" altLang="en-US" sz="1600" kern="0" dirty="0">
                <a:solidFill>
                  <a:srgbClr val="000000"/>
                </a:solidFill>
                <a:latin typeface="Arial" panose="020B0604020202020204" pitchFamily="34" charset="0"/>
                <a:cs typeface="Arial" panose="020B0604020202020204" pitchFamily="34" charset="0"/>
              </a:rPr>
              <a:t> </a:t>
            </a:r>
            <a:r>
              <a:rPr lang="en-US" altLang="en-US" sz="1600" kern="0" dirty="0" err="1">
                <a:solidFill>
                  <a:srgbClr val="000000"/>
                </a:solidFill>
                <a:latin typeface="Arial" panose="020B0604020202020204" pitchFamily="34" charset="0"/>
                <a:cs typeface="Arial" panose="020B0604020202020204" pitchFamily="34" charset="0"/>
              </a:rPr>
              <a:t>es</a:t>
            </a:r>
            <a:r>
              <a:rPr lang="en-US" altLang="en-US" sz="1600" kern="0" dirty="0">
                <a:solidFill>
                  <a:srgbClr val="000000"/>
                </a:solidFill>
                <a:latin typeface="Arial" panose="020B0604020202020204" pitchFamily="34" charset="0"/>
                <a:cs typeface="Arial" panose="020B0604020202020204" pitchFamily="34" charset="0"/>
              </a:rPr>
              <a:t> </a:t>
            </a:r>
            <a:r>
              <a:rPr lang="en-US" altLang="en-US" sz="1600" kern="0" dirty="0" err="1">
                <a:solidFill>
                  <a:srgbClr val="000000"/>
                </a:solidFill>
                <a:latin typeface="Arial" panose="020B0604020202020204" pitchFamily="34" charset="0"/>
                <a:cs typeface="Arial" panose="020B0604020202020204" pitchFamily="34" charset="0"/>
              </a:rPr>
              <a:t>dann</a:t>
            </a:r>
            <a:r>
              <a:rPr lang="en-US" altLang="en-US" sz="1600" kern="0" dirty="0">
                <a:solidFill>
                  <a:srgbClr val="000000"/>
                </a:solidFill>
                <a:latin typeface="Arial" panose="020B0604020202020204" pitchFamily="34" charset="0"/>
                <a:cs typeface="Arial" panose="020B0604020202020204" pitchFamily="34" charset="0"/>
              </a:rPr>
              <a:t> </a:t>
            </a:r>
            <a:r>
              <a:rPr lang="en-US" altLang="en-US" sz="1600" kern="0" dirty="0" err="1">
                <a:solidFill>
                  <a:srgbClr val="000000"/>
                </a:solidFill>
                <a:latin typeface="Arial" panose="020B0604020202020204" pitchFamily="34" charset="0"/>
                <a:cs typeface="Arial" panose="020B0604020202020204" pitchFamily="34" charset="0"/>
              </a:rPr>
              <a:t>soviel</a:t>
            </a:r>
            <a:r>
              <a:rPr lang="en-US" altLang="en-US" sz="1600" kern="0" dirty="0">
                <a:solidFill>
                  <a:srgbClr val="000000"/>
                </a:solidFill>
                <a:latin typeface="Arial" panose="020B0604020202020204" pitchFamily="34" charset="0"/>
                <a:cs typeface="Arial" panose="020B0604020202020204" pitchFamily="34" charset="0"/>
              </a:rPr>
              <a:t> Opposition </a:t>
            </a:r>
            <a:r>
              <a:rPr lang="en-US" altLang="en-US" sz="1600" kern="0" dirty="0" err="1">
                <a:solidFill>
                  <a:srgbClr val="000000"/>
                </a:solidFill>
                <a:latin typeface="Arial" panose="020B0604020202020204" pitchFamily="34" charset="0"/>
                <a:cs typeface="Arial" panose="020B0604020202020204" pitchFamily="34" charset="0"/>
              </a:rPr>
              <a:t>gegenüber</a:t>
            </a:r>
            <a:r>
              <a:rPr lang="en-US" altLang="en-US" sz="1600" kern="0" dirty="0">
                <a:solidFill>
                  <a:srgbClr val="000000"/>
                </a:solidFill>
                <a:latin typeface="Arial" panose="020B0604020202020204" pitchFamily="34" charset="0"/>
                <a:cs typeface="Arial" panose="020B0604020202020204" pitchFamily="34" charset="0"/>
              </a:rPr>
              <a:t> </a:t>
            </a:r>
            <a:r>
              <a:rPr lang="en-US" altLang="en-US" sz="1600" kern="0" dirty="0" err="1">
                <a:solidFill>
                  <a:srgbClr val="000000"/>
                </a:solidFill>
                <a:latin typeface="Arial" panose="020B0604020202020204" pitchFamily="34" charset="0"/>
                <a:cs typeface="Arial" panose="020B0604020202020204" pitchFamily="34" charset="0"/>
              </a:rPr>
              <a:t>einer</a:t>
            </a:r>
            <a:r>
              <a:rPr lang="en-US" altLang="en-US" sz="1600" kern="0" dirty="0">
                <a:solidFill>
                  <a:srgbClr val="000000"/>
                </a:solidFill>
                <a:latin typeface="Arial" panose="020B0604020202020204" pitchFamily="34" charset="0"/>
                <a:cs typeface="Arial" panose="020B0604020202020204" pitchFamily="34" charset="0"/>
              </a:rPr>
              <a:t> </a:t>
            </a:r>
            <a:r>
              <a:rPr lang="en-US" altLang="en-US" sz="1600" kern="0" dirty="0" err="1">
                <a:solidFill>
                  <a:srgbClr val="000000"/>
                </a:solidFill>
                <a:latin typeface="Arial" panose="020B0604020202020204" pitchFamily="34" charset="0"/>
                <a:cs typeface="Arial" panose="020B0604020202020204" pitchFamily="34" charset="0"/>
              </a:rPr>
              <a:t>Öffnung</a:t>
            </a:r>
            <a:r>
              <a:rPr lang="en-US" altLang="en-US" sz="1600" kern="0" dirty="0">
                <a:solidFill>
                  <a:srgbClr val="000000"/>
                </a:solidFill>
                <a:latin typeface="Arial" panose="020B0604020202020204" pitchFamily="34" charset="0"/>
                <a:cs typeface="Arial" panose="020B0604020202020204" pitchFamily="34" charset="0"/>
              </a:rPr>
              <a:t>?</a:t>
            </a:r>
          </a:p>
          <a:p>
            <a:pPr fontAlgn="base">
              <a:spcAft>
                <a:spcPct val="0"/>
              </a:spcAft>
              <a:defRPr/>
            </a:pPr>
            <a:endParaRPr lang="en-US" altLang="en-US" sz="1600" kern="0" dirty="0">
              <a:solidFill>
                <a:srgbClr val="000000"/>
              </a:solidFill>
              <a:latin typeface="Arial" panose="020B0604020202020204" pitchFamily="34" charset="0"/>
              <a:cs typeface="Arial" panose="020B0604020202020204" pitchFamily="34" charset="0"/>
            </a:endParaRPr>
          </a:p>
          <a:p>
            <a:pPr marL="800100" lvl="1" indent="-342900" fontAlgn="base">
              <a:spcAft>
                <a:spcPct val="0"/>
              </a:spcAft>
              <a:buFont typeface="Wingdings" panose="05000000000000000000" pitchFamily="2" charset="2"/>
              <a:buChar char="Ø"/>
              <a:defRPr/>
            </a:pPr>
            <a:r>
              <a:rPr lang="en-US" altLang="en-US" sz="1600" kern="0" dirty="0">
                <a:solidFill>
                  <a:srgbClr val="000000"/>
                </a:solidFill>
                <a:latin typeface="Arial" panose="020B0604020202020204" pitchFamily="34" charset="0"/>
                <a:cs typeface="Arial" panose="020B0604020202020204" pitchFamily="34" charset="0"/>
              </a:rPr>
              <a:t>Handel </a:t>
            </a:r>
            <a:r>
              <a:rPr lang="en-US" altLang="en-US" sz="1600" kern="0" dirty="0" err="1">
                <a:solidFill>
                  <a:srgbClr val="000000"/>
                </a:solidFill>
                <a:latin typeface="Arial" panose="020B0604020202020204" pitchFamily="34" charset="0"/>
                <a:cs typeface="Arial" panose="020B0604020202020204" pitchFamily="34" charset="0"/>
              </a:rPr>
              <a:t>beeinflusst</a:t>
            </a:r>
            <a:r>
              <a:rPr lang="en-US" altLang="en-US" sz="1600" kern="0" dirty="0">
                <a:solidFill>
                  <a:srgbClr val="000000"/>
                </a:solidFill>
                <a:latin typeface="Arial" panose="020B0604020202020204" pitchFamily="34" charset="0"/>
                <a:cs typeface="Arial" panose="020B0604020202020204" pitchFamily="34" charset="0"/>
              </a:rPr>
              <a:t> die </a:t>
            </a:r>
            <a:r>
              <a:rPr lang="en-US" altLang="en-US" sz="1600" kern="0" dirty="0" err="1">
                <a:solidFill>
                  <a:srgbClr val="000000"/>
                </a:solidFill>
                <a:latin typeface="Arial" panose="020B0604020202020204" pitchFamily="34" charset="0"/>
                <a:cs typeface="Arial" panose="020B0604020202020204" pitchFamily="34" charset="0"/>
              </a:rPr>
              <a:t>Einkommensverteilung</a:t>
            </a:r>
            <a:endParaRPr lang="en-US" altLang="en-US" sz="1600" kern="0" dirty="0">
              <a:solidFill>
                <a:srgbClr val="000000"/>
              </a:solidFill>
              <a:latin typeface="Arial" panose="020B0604020202020204" pitchFamily="34" charset="0"/>
              <a:cs typeface="Arial" panose="020B0604020202020204" pitchFamily="34" charset="0"/>
            </a:endParaRPr>
          </a:p>
          <a:p>
            <a:pPr marL="800100" lvl="1" indent="-342900" fontAlgn="base">
              <a:spcAft>
                <a:spcPct val="0"/>
              </a:spcAft>
              <a:buFont typeface="Wingdings" panose="05000000000000000000" pitchFamily="2" charset="2"/>
              <a:buChar char="Ø"/>
              <a:defRPr/>
            </a:pPr>
            <a:endParaRPr lang="en-US" altLang="en-US" sz="1600" kern="0" dirty="0">
              <a:solidFill>
                <a:srgbClr val="000000"/>
              </a:solidFill>
              <a:latin typeface="Arial" panose="020B0604020202020204" pitchFamily="34" charset="0"/>
              <a:cs typeface="Arial" panose="020B0604020202020204" pitchFamily="34" charset="0"/>
            </a:endParaRPr>
          </a:p>
          <a:p>
            <a:pPr marL="311045" indent="-311045" fontAlgn="base">
              <a:spcAft>
                <a:spcPct val="0"/>
              </a:spcAft>
              <a:buFont typeface="Arial" panose="020B0604020202020204" pitchFamily="34" charset="0"/>
              <a:buChar char="•"/>
              <a:defRPr/>
            </a:pPr>
            <a:r>
              <a:rPr lang="en-US" altLang="en-US" sz="1600" kern="0" dirty="0" err="1">
                <a:solidFill>
                  <a:srgbClr val="000000"/>
                </a:solidFill>
                <a:latin typeface="Arial" panose="020B0604020202020204" pitchFamily="34" charset="0"/>
                <a:cs typeface="Arial" panose="020B0604020202020204" pitchFamily="34" charset="0"/>
              </a:rPr>
              <a:t>Hauptgründe</a:t>
            </a:r>
            <a:r>
              <a:rPr lang="en-US" altLang="en-US" sz="1600" kern="0" dirty="0">
                <a:solidFill>
                  <a:srgbClr val="000000"/>
                </a:solidFill>
                <a:latin typeface="Arial" panose="020B0604020202020204" pitchFamily="34" charset="0"/>
                <a:cs typeface="Arial" panose="020B0604020202020204" pitchFamily="34" charset="0"/>
              </a:rPr>
              <a:t> </a:t>
            </a:r>
            <a:r>
              <a:rPr lang="en-US" altLang="en-US" sz="1600" kern="0" dirty="0" err="1">
                <a:solidFill>
                  <a:srgbClr val="000000"/>
                </a:solidFill>
                <a:latin typeface="Arial" panose="020B0604020202020204" pitchFamily="34" charset="0"/>
                <a:cs typeface="Arial" panose="020B0604020202020204" pitchFamily="34" charset="0"/>
              </a:rPr>
              <a:t>für</a:t>
            </a:r>
            <a:r>
              <a:rPr lang="en-US" altLang="en-US" sz="1600" kern="0" dirty="0">
                <a:solidFill>
                  <a:srgbClr val="000000"/>
                </a:solidFill>
                <a:latin typeface="Arial" panose="020B0604020202020204" pitchFamily="34" charset="0"/>
                <a:cs typeface="Arial" panose="020B0604020202020204" pitchFamily="34" charset="0"/>
              </a:rPr>
              <a:t> den </a:t>
            </a:r>
            <a:r>
              <a:rPr lang="en-US" altLang="en-US" sz="1600" kern="0" dirty="0" err="1">
                <a:solidFill>
                  <a:srgbClr val="000000"/>
                </a:solidFill>
                <a:latin typeface="Arial" panose="020B0604020202020204" pitchFamily="34" charset="0"/>
                <a:cs typeface="Arial" panose="020B0604020202020204" pitchFamily="34" charset="0"/>
              </a:rPr>
              <a:t>Einkommenseffekt</a:t>
            </a:r>
            <a:r>
              <a:rPr lang="en-US" altLang="en-US" sz="1600" kern="0" dirty="0">
                <a:solidFill>
                  <a:srgbClr val="000000"/>
                </a:solidFill>
                <a:latin typeface="Arial" panose="020B0604020202020204" pitchFamily="34" charset="0"/>
                <a:cs typeface="Arial" panose="020B0604020202020204" pitchFamily="34" charset="0"/>
              </a:rPr>
              <a:t> </a:t>
            </a:r>
            <a:r>
              <a:rPr lang="en-US" altLang="en-US" sz="1600" kern="0" dirty="0" err="1">
                <a:solidFill>
                  <a:srgbClr val="000000"/>
                </a:solidFill>
                <a:latin typeface="Arial" panose="020B0604020202020204" pitchFamily="34" charset="0"/>
                <a:cs typeface="Arial" panose="020B0604020202020204" pitchFamily="34" charset="0"/>
              </a:rPr>
              <a:t>durch</a:t>
            </a:r>
            <a:r>
              <a:rPr lang="en-US" altLang="en-US" sz="1600" kern="0" dirty="0">
                <a:solidFill>
                  <a:srgbClr val="000000"/>
                </a:solidFill>
                <a:latin typeface="Arial" panose="020B0604020202020204" pitchFamily="34" charset="0"/>
                <a:cs typeface="Arial" panose="020B0604020202020204" pitchFamily="34" charset="0"/>
              </a:rPr>
              <a:t> Handel:</a:t>
            </a:r>
          </a:p>
          <a:p>
            <a:pPr fontAlgn="base">
              <a:spcAft>
                <a:spcPct val="0"/>
              </a:spcAft>
              <a:defRPr/>
            </a:pPr>
            <a:endParaRPr lang="en-US" altLang="en-US" sz="1600" kern="0" dirty="0">
              <a:solidFill>
                <a:srgbClr val="000000"/>
              </a:solidFill>
              <a:latin typeface="Arial" panose="020B0604020202020204" pitchFamily="34" charset="0"/>
              <a:cs typeface="Arial" panose="020B0604020202020204" pitchFamily="34" charset="0"/>
            </a:endParaRPr>
          </a:p>
          <a:p>
            <a:pPr marL="757626" lvl="2" indent="-342900" fontAlgn="base">
              <a:spcAft>
                <a:spcPct val="0"/>
              </a:spcAft>
              <a:buFont typeface="Wingdings" panose="05000000000000000000" pitchFamily="2" charset="2"/>
              <a:buChar char="Ø"/>
              <a:defRPr/>
            </a:pPr>
            <a:r>
              <a:rPr lang="en-US" altLang="en-US" sz="1600" kern="0" dirty="0" err="1">
                <a:solidFill>
                  <a:srgbClr val="000000"/>
                </a:solidFill>
                <a:latin typeface="Arial" panose="020B0604020202020204" pitchFamily="34" charset="0"/>
                <a:cs typeface="Arial" panose="020B0604020202020204" pitchFamily="34" charset="0"/>
              </a:rPr>
              <a:t>Produktionsfaktoren</a:t>
            </a:r>
            <a:r>
              <a:rPr lang="en-US" altLang="en-US" sz="1600" kern="0" dirty="0">
                <a:solidFill>
                  <a:srgbClr val="000000"/>
                </a:solidFill>
                <a:latin typeface="Arial" panose="020B0604020202020204" pitchFamily="34" charset="0"/>
                <a:cs typeface="Arial" panose="020B0604020202020204" pitchFamily="34" charset="0"/>
              </a:rPr>
              <a:t> </a:t>
            </a:r>
            <a:r>
              <a:rPr lang="en-US" altLang="en-US" sz="1600" kern="0" dirty="0" err="1">
                <a:solidFill>
                  <a:srgbClr val="000000"/>
                </a:solidFill>
                <a:latin typeface="Arial" panose="020B0604020202020204" pitchFamily="34" charset="0"/>
                <a:cs typeface="Arial" panose="020B0604020202020204" pitchFamily="34" charset="0"/>
              </a:rPr>
              <a:t>können</a:t>
            </a:r>
            <a:r>
              <a:rPr lang="en-US" altLang="en-US" sz="1600" kern="0" dirty="0">
                <a:solidFill>
                  <a:srgbClr val="000000"/>
                </a:solidFill>
                <a:latin typeface="Arial" panose="020B0604020202020204" pitchFamily="34" charset="0"/>
                <a:cs typeface="Arial" panose="020B0604020202020204" pitchFamily="34" charset="0"/>
              </a:rPr>
              <a:t> </a:t>
            </a:r>
            <a:r>
              <a:rPr lang="en-US" altLang="en-US" sz="1600" kern="0" dirty="0" err="1">
                <a:solidFill>
                  <a:srgbClr val="000000"/>
                </a:solidFill>
                <a:latin typeface="Arial" panose="020B0604020202020204" pitchFamily="34" charset="0"/>
                <a:cs typeface="Arial" panose="020B0604020202020204" pitchFamily="34" charset="0"/>
              </a:rPr>
              <a:t>nicht</a:t>
            </a:r>
            <a:r>
              <a:rPr lang="en-US" altLang="en-US" sz="1600" kern="0" dirty="0">
                <a:solidFill>
                  <a:srgbClr val="000000"/>
                </a:solidFill>
                <a:latin typeface="Arial" panose="020B0604020202020204" pitchFamily="34" charset="0"/>
                <a:cs typeface="Arial" panose="020B0604020202020204" pitchFamily="34" charset="0"/>
              </a:rPr>
              <a:t> </a:t>
            </a:r>
            <a:r>
              <a:rPr lang="en-US" altLang="en-US" sz="1600" kern="0" dirty="0" err="1">
                <a:solidFill>
                  <a:srgbClr val="000000"/>
                </a:solidFill>
                <a:latin typeface="Arial" panose="020B0604020202020204" pitchFamily="34" charset="0"/>
                <a:cs typeface="Arial" panose="020B0604020202020204" pitchFamily="34" charset="0"/>
              </a:rPr>
              <a:t>kostenfrei</a:t>
            </a:r>
            <a:r>
              <a:rPr lang="en-US" altLang="en-US" sz="1600" kern="0" dirty="0">
                <a:solidFill>
                  <a:srgbClr val="000000"/>
                </a:solidFill>
                <a:latin typeface="Arial" panose="020B0604020202020204" pitchFamily="34" charset="0"/>
                <a:cs typeface="Arial" panose="020B0604020202020204" pitchFamily="34" charset="0"/>
              </a:rPr>
              <a:t> </a:t>
            </a:r>
            <a:r>
              <a:rPr lang="en-US" altLang="en-US" sz="1600" kern="0" dirty="0" err="1">
                <a:solidFill>
                  <a:srgbClr val="000000"/>
                </a:solidFill>
                <a:latin typeface="Arial" panose="020B0604020202020204" pitchFamily="34" charset="0"/>
                <a:cs typeface="Arial" panose="020B0604020202020204" pitchFamily="34" charset="0"/>
              </a:rPr>
              <a:t>zwischen</a:t>
            </a:r>
            <a:r>
              <a:rPr lang="en-US" altLang="en-US" sz="1600" kern="0" dirty="0">
                <a:solidFill>
                  <a:srgbClr val="000000"/>
                </a:solidFill>
                <a:latin typeface="Arial" panose="020B0604020202020204" pitchFamily="34" charset="0"/>
                <a:cs typeface="Arial" panose="020B0604020202020204" pitchFamily="34" charset="0"/>
              </a:rPr>
              <a:t> </a:t>
            </a:r>
            <a:r>
              <a:rPr lang="en-US" altLang="en-US" sz="1600" kern="0" dirty="0" err="1">
                <a:solidFill>
                  <a:srgbClr val="000000"/>
                </a:solidFill>
                <a:latin typeface="Arial" panose="020B0604020202020204" pitchFamily="34" charset="0"/>
                <a:cs typeface="Arial" panose="020B0604020202020204" pitchFamily="34" charset="0"/>
              </a:rPr>
              <a:t>Sektoren</a:t>
            </a:r>
            <a:r>
              <a:rPr lang="en-US" altLang="en-US" sz="1600" kern="0" dirty="0">
                <a:solidFill>
                  <a:srgbClr val="000000"/>
                </a:solidFill>
                <a:latin typeface="Arial" panose="020B0604020202020204" pitchFamily="34" charset="0"/>
                <a:cs typeface="Arial" panose="020B0604020202020204" pitchFamily="34" charset="0"/>
              </a:rPr>
              <a:t> </a:t>
            </a:r>
            <a:r>
              <a:rPr lang="en-US" altLang="en-US" sz="1600" kern="0" dirty="0" err="1">
                <a:solidFill>
                  <a:srgbClr val="000000"/>
                </a:solidFill>
                <a:latin typeface="Arial" panose="020B0604020202020204" pitchFamily="34" charset="0"/>
                <a:cs typeface="Arial" panose="020B0604020202020204" pitchFamily="34" charset="0"/>
              </a:rPr>
              <a:t>ausgetauscht</a:t>
            </a:r>
            <a:r>
              <a:rPr lang="en-US" altLang="en-US" sz="1600" kern="0" dirty="0">
                <a:solidFill>
                  <a:srgbClr val="000000"/>
                </a:solidFill>
                <a:latin typeface="Arial" panose="020B0604020202020204" pitchFamily="34" charset="0"/>
                <a:cs typeface="Arial" panose="020B0604020202020204" pitchFamily="34" charset="0"/>
              </a:rPr>
              <a:t> </a:t>
            </a:r>
            <a:r>
              <a:rPr lang="en-US" altLang="en-US" sz="1600" kern="0" dirty="0" err="1">
                <a:solidFill>
                  <a:srgbClr val="000000"/>
                </a:solidFill>
                <a:latin typeface="Arial" panose="020B0604020202020204" pitchFamily="34" charset="0"/>
                <a:cs typeface="Arial" panose="020B0604020202020204" pitchFamily="34" charset="0"/>
              </a:rPr>
              <a:t>werden</a:t>
            </a:r>
            <a:endParaRPr lang="en-US" altLang="en-US" sz="1600" kern="0" dirty="0">
              <a:solidFill>
                <a:srgbClr val="000000"/>
              </a:solidFill>
              <a:latin typeface="Arial" panose="020B0604020202020204" pitchFamily="34" charset="0"/>
              <a:cs typeface="Arial" panose="020B0604020202020204" pitchFamily="34" charset="0"/>
            </a:endParaRPr>
          </a:p>
          <a:p>
            <a:pPr marL="757626" lvl="2" indent="-342900" fontAlgn="base">
              <a:spcAft>
                <a:spcPct val="0"/>
              </a:spcAft>
              <a:buFont typeface="Wingdings" panose="05000000000000000000" pitchFamily="2" charset="2"/>
              <a:buChar char="Ø"/>
              <a:defRPr/>
            </a:pPr>
            <a:endParaRPr lang="en-US" altLang="en-US" sz="1600" kern="0" dirty="0">
              <a:solidFill>
                <a:srgbClr val="000000"/>
              </a:solidFill>
              <a:latin typeface="Arial" panose="020B0604020202020204" pitchFamily="34" charset="0"/>
              <a:cs typeface="Arial" panose="020B0604020202020204" pitchFamily="34" charset="0"/>
            </a:endParaRPr>
          </a:p>
          <a:p>
            <a:pPr marL="757626" lvl="2" indent="-342900" fontAlgn="base">
              <a:spcAft>
                <a:spcPct val="0"/>
              </a:spcAft>
              <a:buFont typeface="Wingdings" panose="05000000000000000000" pitchFamily="2" charset="2"/>
              <a:buChar char="Ø"/>
              <a:defRPr/>
            </a:pPr>
            <a:r>
              <a:rPr lang="en-US" altLang="en-US" sz="1600" kern="0" dirty="0" err="1">
                <a:solidFill>
                  <a:srgbClr val="000000"/>
                </a:solidFill>
                <a:latin typeface="Arial" panose="020B0604020202020204" pitchFamily="34" charset="0"/>
                <a:cs typeface="Arial" panose="020B0604020202020204" pitchFamily="34" charset="0"/>
              </a:rPr>
              <a:t>Industriesektoren</a:t>
            </a:r>
            <a:r>
              <a:rPr lang="en-US" altLang="en-US" sz="1600" kern="0" dirty="0">
                <a:solidFill>
                  <a:srgbClr val="000000"/>
                </a:solidFill>
                <a:latin typeface="Arial" panose="020B0604020202020204" pitchFamily="34" charset="0"/>
                <a:cs typeface="Arial" panose="020B0604020202020204" pitchFamily="34" charset="0"/>
              </a:rPr>
              <a:t> </a:t>
            </a:r>
            <a:r>
              <a:rPr lang="en-US" altLang="en-US" sz="1600" kern="0" dirty="0" err="1">
                <a:solidFill>
                  <a:srgbClr val="000000"/>
                </a:solidFill>
                <a:latin typeface="Arial" panose="020B0604020202020204" pitchFamily="34" charset="0"/>
                <a:cs typeface="Arial" panose="020B0604020202020204" pitchFamily="34" charset="0"/>
              </a:rPr>
              <a:t>unterscheiden</a:t>
            </a:r>
            <a:r>
              <a:rPr lang="en-US" altLang="en-US" sz="1600" kern="0" dirty="0">
                <a:solidFill>
                  <a:srgbClr val="000000"/>
                </a:solidFill>
                <a:latin typeface="Arial" panose="020B0604020202020204" pitchFamily="34" charset="0"/>
                <a:cs typeface="Arial" panose="020B0604020202020204" pitchFamily="34" charset="0"/>
              </a:rPr>
              <a:t> </a:t>
            </a:r>
            <a:r>
              <a:rPr lang="en-US" altLang="en-US" sz="1600" kern="0" dirty="0" err="1">
                <a:solidFill>
                  <a:srgbClr val="000000"/>
                </a:solidFill>
                <a:latin typeface="Arial" panose="020B0604020202020204" pitchFamily="34" charset="0"/>
                <a:cs typeface="Arial" panose="020B0604020202020204" pitchFamily="34" charset="0"/>
              </a:rPr>
              <a:t>sich</a:t>
            </a:r>
            <a:r>
              <a:rPr lang="en-US" altLang="en-US" sz="1600" kern="0" dirty="0">
                <a:solidFill>
                  <a:srgbClr val="000000"/>
                </a:solidFill>
                <a:latin typeface="Arial" panose="020B0604020202020204" pitchFamily="34" charset="0"/>
                <a:cs typeface="Arial" panose="020B0604020202020204" pitchFamily="34" charset="0"/>
              </a:rPr>
              <a:t> in </a:t>
            </a:r>
            <a:r>
              <a:rPr lang="en-US" altLang="en-US" sz="1600" kern="0" dirty="0" err="1">
                <a:solidFill>
                  <a:srgbClr val="000000"/>
                </a:solidFill>
                <a:latin typeface="Arial" panose="020B0604020202020204" pitchFamily="34" charset="0"/>
                <a:cs typeface="Arial" panose="020B0604020202020204" pitchFamily="34" charset="0"/>
              </a:rPr>
              <a:t>Ihrer</a:t>
            </a:r>
            <a:r>
              <a:rPr lang="en-US" altLang="en-US" sz="1600" kern="0" dirty="0">
                <a:solidFill>
                  <a:srgbClr val="000000"/>
                </a:solidFill>
                <a:latin typeface="Arial" panose="020B0604020202020204" pitchFamily="34" charset="0"/>
                <a:cs typeface="Arial" panose="020B0604020202020204" pitchFamily="34" charset="0"/>
              </a:rPr>
              <a:t> </a:t>
            </a:r>
            <a:r>
              <a:rPr lang="en-US" altLang="en-US" sz="1600" kern="0" dirty="0" err="1">
                <a:solidFill>
                  <a:srgbClr val="000000"/>
                </a:solidFill>
                <a:latin typeface="Arial" panose="020B0604020202020204" pitchFamily="34" charset="0"/>
                <a:cs typeface="Arial" panose="020B0604020202020204" pitchFamily="34" charset="0"/>
              </a:rPr>
              <a:t>Nachfrage</a:t>
            </a:r>
            <a:r>
              <a:rPr lang="en-US" altLang="en-US" sz="1600" kern="0" dirty="0">
                <a:solidFill>
                  <a:srgbClr val="000000"/>
                </a:solidFill>
                <a:latin typeface="Arial" panose="020B0604020202020204" pitchFamily="34" charset="0"/>
                <a:cs typeface="Arial" panose="020B0604020202020204" pitchFamily="34" charset="0"/>
              </a:rPr>
              <a:t> </a:t>
            </a:r>
            <a:r>
              <a:rPr lang="en-US" altLang="en-US" sz="1600" kern="0" dirty="0" err="1">
                <a:solidFill>
                  <a:srgbClr val="000000"/>
                </a:solidFill>
                <a:latin typeface="Arial" panose="020B0604020202020204" pitchFamily="34" charset="0"/>
                <a:cs typeface="Arial" panose="020B0604020202020204" pitchFamily="34" charset="0"/>
              </a:rPr>
              <a:t>nach</a:t>
            </a:r>
            <a:r>
              <a:rPr lang="en-US" altLang="en-US" sz="1600" kern="0" dirty="0">
                <a:solidFill>
                  <a:srgbClr val="000000"/>
                </a:solidFill>
                <a:latin typeface="Arial" panose="020B0604020202020204" pitchFamily="34" charset="0"/>
                <a:cs typeface="Arial" panose="020B0604020202020204" pitchFamily="34" charset="0"/>
              </a:rPr>
              <a:t> </a:t>
            </a:r>
            <a:r>
              <a:rPr lang="en-US" altLang="en-US" sz="1600" kern="0" dirty="0" err="1">
                <a:solidFill>
                  <a:srgbClr val="000000"/>
                </a:solidFill>
                <a:latin typeface="Arial" panose="020B0604020202020204" pitchFamily="34" charset="0"/>
                <a:cs typeface="Arial" panose="020B0604020202020204" pitchFamily="34" charset="0"/>
              </a:rPr>
              <a:t>Produktionsfaktoren</a:t>
            </a:r>
            <a:endParaRPr lang="en-US" altLang="en-US" sz="1600" kern="0" dirty="0">
              <a:solidFill>
                <a:srgbClr val="000000"/>
              </a:solidFill>
              <a:latin typeface="Arial" panose="020B0604020202020204" pitchFamily="34" charset="0"/>
              <a:cs typeface="Arial" panose="020B0604020202020204" pitchFamily="34" charset="0"/>
            </a:endParaRPr>
          </a:p>
          <a:p>
            <a:endParaRPr lang="en-US" sz="2903" dirty="0">
              <a:solidFill>
                <a:sysClr val="windowText" lastClr="000000"/>
              </a:solidFill>
              <a:latin typeface="Arial" panose="020B0604020202020204" pitchFamily="34" charset="0"/>
              <a:cs typeface="Arial" panose="020B0604020202020204" pitchFamily="34" charset="0"/>
            </a:endParaRPr>
          </a:p>
        </p:txBody>
      </p:sp>
      <p:sp>
        <p:nvSpPr>
          <p:cNvPr id="5" name="Rechteck 4">
            <a:extLst>
              <a:ext uri="{FF2B5EF4-FFF2-40B4-BE49-F238E27FC236}">
                <a16:creationId xmlns:a16="http://schemas.microsoft.com/office/drawing/2014/main" id="{7D7EB69A-0869-40AE-8DD4-DEC40D80DC4D}"/>
              </a:ext>
            </a:extLst>
          </p:cNvPr>
          <p:cNvSpPr/>
          <p:nvPr/>
        </p:nvSpPr>
        <p:spPr>
          <a:xfrm>
            <a:off x="8684576" y="423676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7" name="Content Placeholder 2">
            <a:extLst>
              <a:ext uri="{FF2B5EF4-FFF2-40B4-BE49-F238E27FC236}">
                <a16:creationId xmlns:a16="http://schemas.microsoft.com/office/drawing/2014/main" id="{C55DE30D-940D-42D5-8BAC-4D1DC2ADC105}"/>
              </a:ext>
            </a:extLst>
          </p:cNvPr>
          <p:cNvSpPr txBox="1">
            <a:spLocks/>
          </p:cNvSpPr>
          <p:nvPr/>
        </p:nvSpPr>
        <p:spPr>
          <a:xfrm>
            <a:off x="6407052" y="374214"/>
            <a:ext cx="5688420" cy="3155857"/>
          </a:xfrm>
          <a:prstGeom prst="rect">
            <a:avLst/>
          </a:prstGeom>
        </p:spPr>
        <p:txBody>
          <a:bodyPr/>
          <a:lstStyle>
            <a:lvl1pPr marL="0" marR="0" indent="0" rtl="0" hangingPunct="0">
              <a:spcBef>
                <a:spcPts val="0"/>
              </a:spcBef>
              <a:spcAft>
                <a:spcPts val="1417"/>
              </a:spcAft>
              <a:tabLst/>
              <a:defRPr lang="de-DE" sz="3200" b="0" i="0" u="none" strike="noStrike" kern="1200">
                <a:ln>
                  <a:noFill/>
                </a:ln>
                <a:latin typeface="Arial" pitchFamily="18"/>
              </a:defRPr>
            </a:lvl1pPr>
          </a:lstStyle>
          <a:p>
            <a:pPr fontAlgn="base">
              <a:spcAft>
                <a:spcPct val="0"/>
              </a:spcAft>
              <a:defRPr/>
            </a:pPr>
            <a:r>
              <a:rPr lang="en-US" altLang="en-US" sz="1600" b="1" kern="0" dirty="0" err="1">
                <a:solidFill>
                  <a:srgbClr val="000000"/>
                </a:solidFill>
                <a:latin typeface="Arial" panose="020B0604020202020204" pitchFamily="34" charset="0"/>
                <a:cs typeface="Arial" panose="020B0604020202020204" pitchFamily="34" charset="0"/>
              </a:rPr>
              <a:t>Annahmen</a:t>
            </a:r>
            <a:r>
              <a:rPr lang="en-US" altLang="en-US" sz="1600" b="1" kern="0" dirty="0">
                <a:solidFill>
                  <a:srgbClr val="000000"/>
                </a:solidFill>
                <a:latin typeface="Arial" panose="020B0604020202020204" pitchFamily="34" charset="0"/>
                <a:cs typeface="Arial" panose="020B0604020202020204" pitchFamily="34" charset="0"/>
              </a:rPr>
              <a:t>:</a:t>
            </a:r>
          </a:p>
          <a:p>
            <a:pPr fontAlgn="base">
              <a:spcAft>
                <a:spcPct val="0"/>
              </a:spcAft>
              <a:defRPr/>
            </a:pPr>
            <a:endParaRPr lang="en-US" altLang="en-US" sz="1600" b="1" kern="0" dirty="0">
              <a:solidFill>
                <a:srgbClr val="000000"/>
              </a:solidFill>
              <a:latin typeface="Arial" panose="020B0604020202020204" pitchFamily="34" charset="0"/>
              <a:cs typeface="Arial" panose="020B0604020202020204" pitchFamily="34" charset="0"/>
            </a:endParaRPr>
          </a:p>
          <a:p>
            <a:pPr marL="311045" indent="-311045" fontAlgn="base">
              <a:spcAft>
                <a:spcPct val="0"/>
              </a:spcAft>
              <a:buFont typeface="Arial" panose="020B0604020202020204" pitchFamily="34" charset="0"/>
              <a:buChar char="•"/>
              <a:defRPr/>
            </a:pPr>
            <a:r>
              <a:rPr lang="en-US" sz="1600" kern="0" dirty="0" err="1">
                <a:solidFill>
                  <a:srgbClr val="000000"/>
                </a:solidFill>
                <a:latin typeface="Arial" panose="020B0604020202020204" pitchFamily="34" charset="0"/>
                <a:cs typeface="Arial" panose="020B0604020202020204" pitchFamily="34" charset="0"/>
              </a:rPr>
              <a:t>Kurzfristig</a:t>
            </a:r>
            <a:r>
              <a:rPr lang="en-US" sz="1600" kern="0" dirty="0">
                <a:solidFill>
                  <a:srgbClr val="000000"/>
                </a:solidFill>
                <a:latin typeface="Arial" panose="020B0604020202020204" pitchFamily="34" charset="0"/>
                <a:cs typeface="Arial" panose="020B0604020202020204" pitchFamily="34" charset="0"/>
              </a:rPr>
              <a:t> </a:t>
            </a:r>
            <a:r>
              <a:rPr lang="en-US" sz="1600" kern="0" dirty="0" err="1">
                <a:solidFill>
                  <a:srgbClr val="000000"/>
                </a:solidFill>
                <a:latin typeface="Arial" panose="020B0604020202020204" pitchFamily="34" charset="0"/>
                <a:cs typeface="Arial" panose="020B0604020202020204" pitchFamily="34" charset="0"/>
              </a:rPr>
              <a:t>können</a:t>
            </a:r>
            <a:r>
              <a:rPr lang="en-US" sz="1600" kern="0" dirty="0">
                <a:solidFill>
                  <a:srgbClr val="000000"/>
                </a:solidFill>
                <a:latin typeface="Arial" panose="020B0604020202020204" pitchFamily="34" charset="0"/>
                <a:cs typeface="Arial" panose="020B0604020202020204" pitchFamily="34" charset="0"/>
              </a:rPr>
              <a:t> </a:t>
            </a:r>
            <a:r>
              <a:rPr lang="en-US" sz="1600" kern="0" dirty="0" err="1">
                <a:solidFill>
                  <a:srgbClr val="000000"/>
                </a:solidFill>
                <a:latin typeface="Arial" panose="020B0604020202020204" pitchFamily="34" charset="0"/>
                <a:cs typeface="Arial" panose="020B0604020202020204" pitchFamily="34" charset="0"/>
              </a:rPr>
              <a:t>Produktionsfaktoren</a:t>
            </a:r>
            <a:r>
              <a:rPr lang="en-US" sz="1600" kern="0" dirty="0">
                <a:solidFill>
                  <a:srgbClr val="000000"/>
                </a:solidFill>
                <a:latin typeface="Arial" panose="020B0604020202020204" pitchFamily="34" charset="0"/>
                <a:cs typeface="Arial" panose="020B0604020202020204" pitchFamily="34" charset="0"/>
              </a:rPr>
              <a:t> </a:t>
            </a:r>
            <a:r>
              <a:rPr lang="en-US" sz="1600" kern="0" dirty="0" err="1">
                <a:solidFill>
                  <a:srgbClr val="000000"/>
                </a:solidFill>
                <a:latin typeface="Arial" panose="020B0604020202020204" pitchFamily="34" charset="0"/>
                <a:cs typeface="Arial" panose="020B0604020202020204" pitchFamily="34" charset="0"/>
              </a:rPr>
              <a:t>nicht</a:t>
            </a:r>
            <a:r>
              <a:rPr lang="en-US" sz="1600" kern="0" dirty="0">
                <a:solidFill>
                  <a:srgbClr val="000000"/>
                </a:solidFill>
                <a:latin typeface="Arial" panose="020B0604020202020204" pitchFamily="34" charset="0"/>
                <a:cs typeface="Arial" panose="020B0604020202020204" pitchFamily="34" charset="0"/>
              </a:rPr>
              <a:t> </a:t>
            </a:r>
            <a:r>
              <a:rPr lang="en-US" sz="1600" kern="0" dirty="0" err="1">
                <a:solidFill>
                  <a:srgbClr val="000000"/>
                </a:solidFill>
                <a:latin typeface="Arial" panose="020B0604020202020204" pitchFamily="34" charset="0"/>
                <a:cs typeface="Arial" panose="020B0604020202020204" pitchFamily="34" charset="0"/>
              </a:rPr>
              <a:t>zwischen</a:t>
            </a:r>
            <a:r>
              <a:rPr lang="en-US" sz="1600" kern="0" dirty="0">
                <a:solidFill>
                  <a:srgbClr val="000000"/>
                </a:solidFill>
                <a:latin typeface="Arial" panose="020B0604020202020204" pitchFamily="34" charset="0"/>
                <a:cs typeface="Arial" panose="020B0604020202020204" pitchFamily="34" charset="0"/>
              </a:rPr>
              <a:t> den </a:t>
            </a:r>
            <a:r>
              <a:rPr lang="en-US" sz="1600" kern="0" dirty="0" err="1">
                <a:solidFill>
                  <a:srgbClr val="000000"/>
                </a:solidFill>
                <a:latin typeface="Arial" panose="020B0604020202020204" pitchFamily="34" charset="0"/>
                <a:cs typeface="Arial" panose="020B0604020202020204" pitchFamily="34" charset="0"/>
              </a:rPr>
              <a:t>Sektoren</a:t>
            </a:r>
            <a:r>
              <a:rPr lang="en-US" sz="1600" kern="0" dirty="0">
                <a:solidFill>
                  <a:srgbClr val="000000"/>
                </a:solidFill>
                <a:latin typeface="Arial" panose="020B0604020202020204" pitchFamily="34" charset="0"/>
                <a:cs typeface="Arial" panose="020B0604020202020204" pitchFamily="34" charset="0"/>
              </a:rPr>
              <a:t> </a:t>
            </a:r>
            <a:r>
              <a:rPr lang="en-US" sz="1600" kern="0" dirty="0" err="1">
                <a:solidFill>
                  <a:srgbClr val="000000"/>
                </a:solidFill>
                <a:latin typeface="Arial" panose="020B0604020202020204" pitchFamily="34" charset="0"/>
                <a:cs typeface="Arial" panose="020B0604020202020204" pitchFamily="34" charset="0"/>
              </a:rPr>
              <a:t>ausgetauscht</a:t>
            </a:r>
            <a:r>
              <a:rPr lang="en-US" sz="1600" kern="0" dirty="0">
                <a:solidFill>
                  <a:srgbClr val="000000"/>
                </a:solidFill>
                <a:latin typeface="Arial" panose="020B0604020202020204" pitchFamily="34" charset="0"/>
                <a:cs typeface="Arial" panose="020B0604020202020204" pitchFamily="34" charset="0"/>
              </a:rPr>
              <a:t> </a:t>
            </a:r>
            <a:r>
              <a:rPr lang="en-US" sz="1600" kern="0" dirty="0" err="1">
                <a:solidFill>
                  <a:srgbClr val="000000"/>
                </a:solidFill>
                <a:latin typeface="Arial" panose="020B0604020202020204" pitchFamily="34" charset="0"/>
                <a:cs typeface="Arial" panose="020B0604020202020204" pitchFamily="34" charset="0"/>
              </a:rPr>
              <a:t>werden</a:t>
            </a:r>
            <a:r>
              <a:rPr lang="en-US" sz="1600" kern="0" dirty="0">
                <a:solidFill>
                  <a:srgbClr val="000000"/>
                </a:solidFill>
                <a:latin typeface="Arial" panose="020B0604020202020204" pitchFamily="34" charset="0"/>
                <a:cs typeface="Arial" panose="020B0604020202020204" pitchFamily="34" charset="0"/>
              </a:rPr>
              <a:t>, </a:t>
            </a:r>
            <a:r>
              <a:rPr lang="en-US" sz="1600" kern="0" dirty="0" err="1">
                <a:solidFill>
                  <a:srgbClr val="000000"/>
                </a:solidFill>
                <a:latin typeface="Arial" panose="020B0604020202020204" pitchFamily="34" charset="0"/>
                <a:cs typeface="Arial" panose="020B0604020202020204" pitchFamily="34" charset="0"/>
              </a:rPr>
              <a:t>z.B</a:t>
            </a:r>
            <a:r>
              <a:rPr lang="en-US" sz="1600" kern="0" dirty="0">
                <a:solidFill>
                  <a:srgbClr val="000000"/>
                </a:solidFill>
                <a:latin typeface="Arial" panose="020B0604020202020204" pitchFamily="34" charset="0"/>
                <a:cs typeface="Arial" panose="020B0604020202020204" pitchFamily="34" charset="0"/>
              </a:rPr>
              <a:t>.</a:t>
            </a:r>
          </a:p>
          <a:p>
            <a:pPr marL="768245" lvl="1" indent="-311045" fontAlgn="base">
              <a:spcAft>
                <a:spcPct val="0"/>
              </a:spcAft>
              <a:buFont typeface="Arial" panose="020B0604020202020204" pitchFamily="34" charset="0"/>
              <a:buChar char="•"/>
              <a:defRPr/>
            </a:pPr>
            <a:endParaRPr lang="en-US" sz="1600" kern="0" dirty="0">
              <a:solidFill>
                <a:srgbClr val="000000"/>
              </a:solidFill>
              <a:latin typeface="Arial" panose="020B0604020202020204" pitchFamily="34" charset="0"/>
              <a:cs typeface="Arial" panose="020B0604020202020204" pitchFamily="34" charset="0"/>
            </a:endParaRPr>
          </a:p>
          <a:p>
            <a:pPr marL="768245" lvl="1" indent="-311045" fontAlgn="base">
              <a:spcAft>
                <a:spcPct val="0"/>
              </a:spcAft>
              <a:buFont typeface="Arial" panose="020B0604020202020204" pitchFamily="34" charset="0"/>
              <a:buChar char="•"/>
              <a:defRPr/>
            </a:pPr>
            <a:r>
              <a:rPr lang="en-US" sz="1600" kern="0" dirty="0">
                <a:solidFill>
                  <a:srgbClr val="000000"/>
                </a:solidFill>
                <a:latin typeface="Arial" panose="020B0604020202020204" pitchFamily="34" charset="0"/>
                <a:cs typeface="Arial" panose="020B0604020202020204" pitchFamily="34" charset="0"/>
              </a:rPr>
              <a:t>Land</a:t>
            </a:r>
          </a:p>
          <a:p>
            <a:pPr marL="768245" lvl="1" indent="-311045" fontAlgn="base">
              <a:spcAft>
                <a:spcPct val="0"/>
              </a:spcAft>
              <a:buFont typeface="Arial" panose="020B0604020202020204" pitchFamily="34" charset="0"/>
              <a:buChar char="•"/>
              <a:defRPr/>
            </a:pPr>
            <a:endParaRPr lang="en-US" sz="1600" kern="0" dirty="0">
              <a:solidFill>
                <a:srgbClr val="000000"/>
              </a:solidFill>
              <a:latin typeface="Arial" panose="020B0604020202020204" pitchFamily="34" charset="0"/>
              <a:cs typeface="Arial" panose="020B0604020202020204" pitchFamily="34" charset="0"/>
            </a:endParaRPr>
          </a:p>
          <a:p>
            <a:pPr marL="768245" lvl="1" indent="-311045" fontAlgn="base">
              <a:spcAft>
                <a:spcPct val="0"/>
              </a:spcAft>
              <a:buFont typeface="Arial" panose="020B0604020202020204" pitchFamily="34" charset="0"/>
              <a:buChar char="•"/>
              <a:defRPr/>
            </a:pPr>
            <a:endParaRPr lang="en-US" sz="1600" kern="0" dirty="0">
              <a:solidFill>
                <a:srgbClr val="000000"/>
              </a:solidFill>
              <a:latin typeface="Arial" panose="020B0604020202020204" pitchFamily="34" charset="0"/>
              <a:cs typeface="Arial" panose="020B0604020202020204" pitchFamily="34" charset="0"/>
            </a:endParaRPr>
          </a:p>
          <a:p>
            <a:pPr marL="768245" lvl="1" indent="-311045" fontAlgn="base">
              <a:spcAft>
                <a:spcPct val="0"/>
              </a:spcAft>
              <a:buFont typeface="Arial" panose="020B0604020202020204" pitchFamily="34" charset="0"/>
              <a:buChar char="•"/>
              <a:defRPr/>
            </a:pPr>
            <a:r>
              <a:rPr lang="en-US" sz="1600" kern="0" dirty="0" err="1">
                <a:solidFill>
                  <a:srgbClr val="000000"/>
                </a:solidFill>
                <a:latin typeface="Arial" panose="020B0604020202020204" pitchFamily="34" charset="0"/>
                <a:cs typeface="Arial" panose="020B0604020202020204" pitchFamily="34" charset="0"/>
              </a:rPr>
              <a:t>Industriespezifisches</a:t>
            </a:r>
            <a:r>
              <a:rPr lang="en-US" sz="1600" kern="0" dirty="0">
                <a:solidFill>
                  <a:srgbClr val="000000"/>
                </a:solidFill>
                <a:latin typeface="Arial" panose="020B0604020202020204" pitchFamily="34" charset="0"/>
                <a:cs typeface="Arial" panose="020B0604020202020204" pitchFamily="34" charset="0"/>
              </a:rPr>
              <a:t> </a:t>
            </a:r>
            <a:r>
              <a:rPr lang="en-US" sz="1600" kern="0" dirty="0" err="1">
                <a:solidFill>
                  <a:srgbClr val="000000"/>
                </a:solidFill>
                <a:latin typeface="Arial" panose="020B0604020202020204" pitchFamily="34" charset="0"/>
                <a:cs typeface="Arial" panose="020B0604020202020204" pitchFamily="34" charset="0"/>
              </a:rPr>
              <a:t>Kapital</a:t>
            </a:r>
            <a:endParaRPr lang="en-US" sz="1600" kern="0" dirty="0">
              <a:solidFill>
                <a:srgbClr val="000000"/>
              </a:solidFill>
              <a:latin typeface="Arial" panose="020B0604020202020204" pitchFamily="34" charset="0"/>
              <a:cs typeface="Arial" panose="020B0604020202020204" pitchFamily="34" charset="0"/>
            </a:endParaRPr>
          </a:p>
          <a:p>
            <a:pPr marL="768245" lvl="1" indent="-311045" fontAlgn="base">
              <a:spcAft>
                <a:spcPct val="0"/>
              </a:spcAft>
              <a:buFont typeface="Arial" panose="020B0604020202020204" pitchFamily="34" charset="0"/>
              <a:buChar char="•"/>
              <a:defRPr/>
            </a:pPr>
            <a:endParaRPr lang="en-US" sz="1600" kern="0" dirty="0">
              <a:solidFill>
                <a:srgbClr val="000000"/>
              </a:solidFill>
              <a:latin typeface="Arial" panose="020B0604020202020204" pitchFamily="34" charset="0"/>
              <a:cs typeface="Arial" panose="020B0604020202020204" pitchFamily="34" charset="0"/>
            </a:endParaRPr>
          </a:p>
          <a:p>
            <a:pPr marL="768245" lvl="1" indent="-311045" fontAlgn="base">
              <a:spcAft>
                <a:spcPct val="0"/>
              </a:spcAft>
              <a:buFont typeface="Arial" panose="020B0604020202020204" pitchFamily="34" charset="0"/>
              <a:buChar char="•"/>
              <a:defRPr/>
            </a:pPr>
            <a:endParaRPr lang="en-US" sz="1600" kern="0" dirty="0">
              <a:solidFill>
                <a:srgbClr val="000000"/>
              </a:solidFill>
              <a:latin typeface="Arial" panose="020B0604020202020204" pitchFamily="34" charset="0"/>
              <a:cs typeface="Arial" panose="020B0604020202020204" pitchFamily="34" charset="0"/>
            </a:endParaRPr>
          </a:p>
          <a:p>
            <a:pPr marL="768245" lvl="1" indent="-311045" fontAlgn="base">
              <a:spcAft>
                <a:spcPct val="0"/>
              </a:spcAft>
              <a:buFont typeface="Arial" panose="020B0604020202020204" pitchFamily="34" charset="0"/>
              <a:buChar char="•"/>
              <a:defRPr/>
            </a:pPr>
            <a:r>
              <a:rPr lang="en-US" sz="1600" kern="0" dirty="0" err="1">
                <a:solidFill>
                  <a:srgbClr val="000000"/>
                </a:solidFill>
                <a:latin typeface="Arial" panose="020B0604020202020204" pitchFamily="34" charset="0"/>
                <a:cs typeface="Arial" panose="020B0604020202020204" pitchFamily="34" charset="0"/>
              </a:rPr>
              <a:t>Hochspezialisierte</a:t>
            </a:r>
            <a:r>
              <a:rPr lang="en-US" sz="1600" kern="0" dirty="0">
                <a:solidFill>
                  <a:srgbClr val="000000"/>
                </a:solidFill>
                <a:latin typeface="Arial" panose="020B0604020202020204" pitchFamily="34" charset="0"/>
                <a:cs typeface="Arial" panose="020B0604020202020204" pitchFamily="34" charset="0"/>
              </a:rPr>
              <a:t> </a:t>
            </a:r>
            <a:r>
              <a:rPr lang="en-US" sz="1600" kern="0" dirty="0" err="1">
                <a:solidFill>
                  <a:srgbClr val="000000"/>
                </a:solidFill>
                <a:latin typeface="Arial" panose="020B0604020202020204" pitchFamily="34" charset="0"/>
                <a:cs typeface="Arial" panose="020B0604020202020204" pitchFamily="34" charset="0"/>
              </a:rPr>
              <a:t>Arbeiter</a:t>
            </a:r>
            <a:endParaRPr lang="en-US" sz="1600" kern="0" dirty="0">
              <a:solidFill>
                <a:srgbClr val="000000"/>
              </a:solidFill>
              <a:latin typeface="Arial" panose="020B0604020202020204" pitchFamily="34" charset="0"/>
              <a:cs typeface="Arial" panose="020B0604020202020204" pitchFamily="34" charset="0"/>
            </a:endParaRPr>
          </a:p>
          <a:p>
            <a:pPr lvl="1" fontAlgn="base">
              <a:spcAft>
                <a:spcPct val="0"/>
              </a:spcAft>
              <a:defRPr/>
            </a:pPr>
            <a:endParaRPr lang="en-US" sz="2400" kern="0" dirty="0">
              <a:solidFill>
                <a:srgbClr val="000000"/>
              </a:solidFill>
              <a:latin typeface="Arial" panose="020B0604020202020204" pitchFamily="34" charset="0"/>
              <a:cs typeface="Arial" panose="020B0604020202020204" pitchFamily="34" charset="0"/>
            </a:endParaRPr>
          </a:p>
          <a:p>
            <a:pPr marL="768245" lvl="1" indent="-311045" fontAlgn="base">
              <a:spcAft>
                <a:spcPct val="0"/>
              </a:spcAft>
              <a:buFont typeface="Arial" panose="020B0604020202020204" pitchFamily="34" charset="0"/>
              <a:buChar char="•"/>
              <a:defRPr/>
            </a:pPr>
            <a:endParaRPr lang="en-US" sz="1503" dirty="0">
              <a:solidFill>
                <a:sysClr val="windowText" lastClr="000000"/>
              </a:solidFill>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8" name="Textfeld 7">
                <a:extLst>
                  <a:ext uri="{FF2B5EF4-FFF2-40B4-BE49-F238E27FC236}">
                    <a16:creationId xmlns:a16="http://schemas.microsoft.com/office/drawing/2014/main" id="{AEEE97DF-7FF5-4483-AA1D-0BB24E841D4C}"/>
                  </a:ext>
                </a:extLst>
              </p:cNvPr>
              <p:cNvSpPr txBox="1"/>
              <p:nvPr/>
            </p:nvSpPr>
            <p:spPr>
              <a:xfrm>
                <a:off x="961139" y="3945808"/>
                <a:ext cx="7848872" cy="2784602"/>
              </a:xfrm>
              <a:prstGeom prst="rect">
                <a:avLst/>
              </a:prstGeom>
              <a:noFill/>
            </p:spPr>
            <p:txBody>
              <a:bodyPr wrap="square" rtlCol="0">
                <a:noAutofit/>
              </a:bodyPr>
              <a:lstStyle/>
              <a:p>
                <a:pPr marL="342900" indent="-342900">
                  <a:buFont typeface="Arial" panose="020B0604020202020204" pitchFamily="34" charset="0"/>
                  <a:buChar char="•"/>
                </a:pPr>
                <a:r>
                  <a:rPr lang="de-DE" sz="2000" dirty="0"/>
                  <a:t>2 Länder: 	Land A und B</a:t>
                </a:r>
              </a:p>
              <a:p>
                <a:pPr marL="342900" indent="-342900">
                  <a:buFont typeface="Arial" panose="020B0604020202020204" pitchFamily="34" charset="0"/>
                  <a:buChar char="•"/>
                </a:pPr>
                <a:r>
                  <a:rPr lang="de-DE" sz="2000" dirty="0"/>
                  <a:t>2 Güter:	Getreide G und Maschinen M </a:t>
                </a:r>
              </a:p>
              <a:p>
                <a:pPr marL="342900" indent="-342900">
                  <a:buFont typeface="Arial" panose="020B0604020202020204" pitchFamily="34" charset="0"/>
                  <a:buChar char="•"/>
                </a:pPr>
                <a:r>
                  <a:rPr lang="de-DE" sz="2000" dirty="0"/>
                  <a:t>2 Produktionsfaktoren: Arbeit L und Kapital K</a:t>
                </a:r>
                <a:r>
                  <a:rPr lang="de-DE" sz="2000" baseline="-25000" dirty="0"/>
                  <a:t>G</a:t>
                </a:r>
                <a:r>
                  <a:rPr lang="de-DE" sz="2000" dirty="0"/>
                  <a:t> bzw. K</a:t>
                </a:r>
                <a:r>
                  <a:rPr lang="de-DE" sz="2000" baseline="-25000" dirty="0"/>
                  <a:t>M</a:t>
                </a:r>
                <a:r>
                  <a:rPr lang="de-DE" sz="2000" dirty="0"/>
                  <a:t> </a:t>
                </a:r>
              </a:p>
              <a:p>
                <a:pPr marL="342900" indent="-342900">
                  <a:buFont typeface="Arial" panose="020B0604020202020204" pitchFamily="34" charset="0"/>
                  <a:buChar char="•"/>
                </a:pPr>
                <a:endParaRPr lang="de-DE" sz="2000" dirty="0"/>
              </a:p>
              <a:p>
                <a:pPr marL="800100" lvl="1" indent="-342900">
                  <a:buFont typeface="Wingdings" panose="05000000000000000000" pitchFamily="2" charset="2"/>
                  <a:buChar char="Ø"/>
                </a:pPr>
                <a:r>
                  <a:rPr lang="de-DE" sz="2000" dirty="0"/>
                  <a:t>L ist mobil zwischen den Sektoren</a:t>
                </a:r>
              </a:p>
              <a:p>
                <a:pPr marL="800100" lvl="1" indent="-342900">
                  <a:buFont typeface="Wingdings" panose="05000000000000000000" pitchFamily="2" charset="2"/>
                  <a:buChar char="Ø"/>
                </a:pPr>
                <a:r>
                  <a:rPr lang="de-DE" sz="2000" dirty="0"/>
                  <a:t>Für das gesamte Arbeitsangebot gilt </a:t>
                </a:r>
                <a14:m>
                  <m:oMath xmlns:m="http://schemas.openxmlformats.org/officeDocument/2006/math">
                    <m:acc>
                      <m:accPr>
                        <m:chr m:val="̅"/>
                        <m:ctrlPr>
                          <a:rPr lang="de-DE" sz="2000" i="1">
                            <a:latin typeface="Cambria Math" panose="02040503050406030204" pitchFamily="18" charset="0"/>
                          </a:rPr>
                        </m:ctrlPr>
                      </m:accPr>
                      <m:e>
                        <m:r>
                          <a:rPr lang="de-DE" sz="2000" i="1">
                            <a:latin typeface="Cambria Math" panose="02040503050406030204" pitchFamily="18" charset="0"/>
                          </a:rPr>
                          <m:t>𝐿</m:t>
                        </m:r>
                      </m:e>
                    </m:acc>
                  </m:oMath>
                </a14:m>
                <a:r>
                  <a:rPr lang="de-DE" sz="2000" dirty="0"/>
                  <a:t>= L</a:t>
                </a:r>
                <a:r>
                  <a:rPr lang="de-DE" sz="2000" baseline="-25000" dirty="0"/>
                  <a:t>G</a:t>
                </a:r>
                <a:r>
                  <a:rPr lang="de-DE" sz="2000" dirty="0"/>
                  <a:t> + L</a:t>
                </a:r>
                <a:r>
                  <a:rPr lang="de-DE" sz="2000" baseline="-25000" dirty="0"/>
                  <a:t>M</a:t>
                </a:r>
              </a:p>
              <a:p>
                <a:pPr lvl="1"/>
                <a:r>
                  <a:rPr lang="de-DE" sz="2000" baseline="-25000" dirty="0"/>
                  <a:t>       </a:t>
                </a:r>
                <a:r>
                  <a:rPr lang="de-DE" sz="2000" dirty="0"/>
                  <a:t>und </a:t>
                </a:r>
                <a14:m>
                  <m:oMath xmlns:m="http://schemas.openxmlformats.org/officeDocument/2006/math">
                    <m:acc>
                      <m:accPr>
                        <m:chr m:val="̅"/>
                        <m:ctrlPr>
                          <a:rPr lang="de-DE" sz="2000" i="1">
                            <a:latin typeface="Cambria Math" panose="02040503050406030204" pitchFamily="18" charset="0"/>
                          </a:rPr>
                        </m:ctrlPr>
                      </m:accPr>
                      <m:e>
                        <m:r>
                          <a:rPr lang="de-DE" sz="2000" i="1">
                            <a:latin typeface="Cambria Math" panose="02040503050406030204" pitchFamily="18" charset="0"/>
                          </a:rPr>
                          <m:t>𝐿</m:t>
                        </m:r>
                      </m:e>
                    </m:acc>
                    <m:r>
                      <a:rPr lang="de-DE" sz="2000" i="1">
                        <a:latin typeface="Cambria Math" panose="02040503050406030204" pitchFamily="18" charset="0"/>
                      </a:rPr>
                      <m:t> </m:t>
                    </m:r>
                  </m:oMath>
                </a14:m>
                <a:r>
                  <a:rPr lang="de-DE" sz="2000" dirty="0"/>
                  <a:t>= </a:t>
                </a:r>
                <a:r>
                  <a:rPr lang="de-DE" sz="2000" dirty="0" err="1"/>
                  <a:t>const</a:t>
                </a:r>
                <a:r>
                  <a:rPr lang="de-DE" sz="2000" dirty="0"/>
                  <a:t>.</a:t>
                </a:r>
              </a:p>
              <a:p>
                <a:pPr marL="800100" lvl="1" indent="-342900">
                  <a:buFont typeface="Wingdings" panose="05000000000000000000" pitchFamily="2" charset="2"/>
                  <a:buChar char="Ø"/>
                </a:pPr>
                <a:r>
                  <a:rPr lang="de-DE" sz="2000" dirty="0"/>
                  <a:t>K</a:t>
                </a:r>
                <a:r>
                  <a:rPr lang="de-DE" sz="2000" baseline="-25000" dirty="0"/>
                  <a:t>G</a:t>
                </a:r>
                <a:r>
                  <a:rPr lang="de-DE" sz="2000" dirty="0"/>
                  <a:t> bzw. K</a:t>
                </a:r>
                <a:r>
                  <a:rPr lang="de-DE" sz="2000" baseline="-25000" dirty="0"/>
                  <a:t>M</a:t>
                </a:r>
                <a:r>
                  <a:rPr lang="de-DE" sz="2000" dirty="0"/>
                  <a:t> sind nur spezifisch in beiden Sektoren einsetzbar</a:t>
                </a:r>
              </a:p>
            </p:txBody>
          </p:sp>
        </mc:Choice>
        <mc:Fallback xmlns="">
          <p:sp>
            <p:nvSpPr>
              <p:cNvPr id="8" name="Textfeld 7">
                <a:extLst>
                  <a:ext uri="{FF2B5EF4-FFF2-40B4-BE49-F238E27FC236}">
                    <a16:creationId xmlns:a16="http://schemas.microsoft.com/office/drawing/2014/main" id="{AEEE97DF-7FF5-4483-AA1D-0BB24E841D4C}"/>
                  </a:ext>
                </a:extLst>
              </p:cNvPr>
              <p:cNvSpPr txBox="1">
                <a:spLocks noRot="1" noChangeAspect="1" noMove="1" noResize="1" noEditPoints="1" noAdjustHandles="1" noChangeArrowheads="1" noChangeShapeType="1" noTextEdit="1"/>
              </p:cNvSpPr>
              <p:nvPr/>
            </p:nvSpPr>
            <p:spPr>
              <a:xfrm>
                <a:off x="961139" y="3945808"/>
                <a:ext cx="7848872" cy="2784602"/>
              </a:xfrm>
              <a:prstGeom prst="rect">
                <a:avLst/>
              </a:prstGeom>
              <a:blipFill>
                <a:blip r:embed="rId3"/>
                <a:stretch>
                  <a:fillRect l="-699" t="-1094"/>
                </a:stretch>
              </a:blipFill>
            </p:spPr>
            <p:txBody>
              <a:bodyPr/>
              <a:lstStyle/>
              <a:p>
                <a:r>
                  <a:rPr lang="de-DE">
                    <a:noFill/>
                  </a:rPr>
                  <a:t> </a:t>
                </a:r>
              </a:p>
            </p:txBody>
          </p:sp>
        </mc:Fallback>
      </mc:AlternateContent>
    </p:spTree>
    <p:extLst>
      <p:ext uri="{BB962C8B-B14F-4D97-AF65-F5344CB8AC3E}">
        <p14:creationId xmlns:p14="http://schemas.microsoft.com/office/powerpoint/2010/main" val="3594868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1785243" y="237764"/>
            <a:ext cx="6660431" cy="564042"/>
          </a:xfrm>
          <a:prstGeom prst="rect">
            <a:avLst/>
          </a:prstGeom>
          <a:noFill/>
          <a:ln>
            <a:noFill/>
          </a:ln>
        </p:spPr>
        <p:txBody>
          <a:bodyPr vert="horz" wrap="none" lIns="81638" tIns="40819" rIns="81638" bIns="40819" anchorCtr="0" compatLnSpc="0">
            <a:spAutoFit/>
          </a:bodyPr>
          <a:lstStyle/>
          <a:p>
            <a:r>
              <a:rPr lang="de-DE" sz="3266" dirty="0">
                <a:latin typeface="Arial" pitchFamily="18"/>
                <a:ea typeface="Droid Sans Fallback" pitchFamily="2"/>
                <a:cs typeface="Lohit Hindi" pitchFamily="2"/>
              </a:rPr>
              <a:t>Neoklassische Produktionsfunktion</a:t>
            </a:r>
          </a:p>
        </p:txBody>
      </p:sp>
      <p:cxnSp>
        <p:nvCxnSpPr>
          <p:cNvPr id="26" name="Straight Arrow Connector 7"/>
          <p:cNvCxnSpPr/>
          <p:nvPr/>
        </p:nvCxnSpPr>
        <p:spPr>
          <a:xfrm>
            <a:off x="1685290" y="5841328"/>
            <a:ext cx="6401114"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9"/>
          <p:cNvCxnSpPr/>
          <p:nvPr/>
        </p:nvCxnSpPr>
        <p:spPr>
          <a:xfrm flipV="1">
            <a:off x="1685290" y="2183548"/>
            <a:ext cx="0" cy="365778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9" name="Rectangle 12"/>
              <p:cNvSpPr/>
              <p:nvPr/>
            </p:nvSpPr>
            <p:spPr>
              <a:xfrm>
                <a:off x="835770" y="2304256"/>
                <a:ext cx="979762" cy="307777"/>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de-DE" sz="1400" b="1" i="1">
                          <a:latin typeface="Cambria Math" panose="02040503050406030204" pitchFamily="18" charset="0"/>
                        </a:rPr>
                        <m:t>𝒀</m:t>
                      </m:r>
                    </m:oMath>
                  </m:oMathPara>
                </a14:m>
                <a:endParaRPr lang="en-US" sz="1400" b="1" dirty="0"/>
              </a:p>
            </p:txBody>
          </p:sp>
        </mc:Choice>
        <mc:Fallback xmlns="">
          <p:sp>
            <p:nvSpPr>
              <p:cNvPr id="29" name="Rectangle 12"/>
              <p:cNvSpPr>
                <a:spLocks noRot="1" noChangeAspect="1" noMove="1" noResize="1" noEditPoints="1" noAdjustHandles="1" noChangeArrowheads="1" noChangeShapeType="1" noTextEdit="1"/>
              </p:cNvSpPr>
              <p:nvPr/>
            </p:nvSpPr>
            <p:spPr>
              <a:xfrm>
                <a:off x="835770" y="2304256"/>
                <a:ext cx="979762" cy="307777"/>
              </a:xfrm>
              <a:prstGeom prst="rect">
                <a:avLst/>
              </a:prstGeom>
              <a:blipFill>
                <a:blip r:embed="rId3"/>
                <a:stretch>
                  <a:fillRect/>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30" name="Rectangle 14"/>
              <p:cNvSpPr/>
              <p:nvPr/>
            </p:nvSpPr>
            <p:spPr>
              <a:xfrm>
                <a:off x="7204854" y="5881111"/>
                <a:ext cx="1077974" cy="307777"/>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de-DE" sz="1400" b="1" i="1">
                          <a:solidFill>
                            <a:srgbClr val="FF0000"/>
                          </a:solidFill>
                          <a:latin typeface="Cambria Math" panose="02040503050406030204" pitchFamily="18" charset="0"/>
                        </a:rPr>
                        <m:t>𝑳</m:t>
                      </m:r>
                    </m:oMath>
                  </m:oMathPara>
                </a14:m>
                <a:endParaRPr lang="en-US" sz="1400" b="1" dirty="0">
                  <a:solidFill>
                    <a:srgbClr val="FF0000"/>
                  </a:solidFill>
                </a:endParaRPr>
              </a:p>
            </p:txBody>
          </p:sp>
        </mc:Choice>
        <mc:Fallback xmlns="">
          <p:sp>
            <p:nvSpPr>
              <p:cNvPr id="30" name="Rectangle 14"/>
              <p:cNvSpPr>
                <a:spLocks noRot="1" noChangeAspect="1" noMove="1" noResize="1" noEditPoints="1" noAdjustHandles="1" noChangeArrowheads="1" noChangeShapeType="1" noTextEdit="1"/>
              </p:cNvSpPr>
              <p:nvPr/>
            </p:nvSpPr>
            <p:spPr>
              <a:xfrm>
                <a:off x="7204854" y="5881111"/>
                <a:ext cx="1077974" cy="307777"/>
              </a:xfrm>
              <a:prstGeom prst="rect">
                <a:avLst/>
              </a:prstGeom>
              <a:blipFill>
                <a:blip r:embed="rId4"/>
                <a:stretch>
                  <a:fillRect/>
                </a:stretch>
              </a:blipFill>
            </p:spPr>
            <p:txBody>
              <a:bodyPr/>
              <a:lstStyle/>
              <a:p>
                <a:r>
                  <a:rPr lang="de-DE">
                    <a:noFill/>
                  </a:rPr>
                  <a:t> </a:t>
                </a:r>
              </a:p>
            </p:txBody>
          </p:sp>
        </mc:Fallback>
      </mc:AlternateContent>
      <p:sp>
        <p:nvSpPr>
          <p:cNvPr id="31" name="Freeform 16"/>
          <p:cNvSpPr/>
          <p:nvPr/>
        </p:nvSpPr>
        <p:spPr>
          <a:xfrm>
            <a:off x="1680764" y="2482808"/>
            <a:ext cx="4514145" cy="3307340"/>
          </a:xfrm>
          <a:custGeom>
            <a:avLst/>
            <a:gdLst>
              <a:gd name="connsiteX0" fmla="*/ 0 w 5316279"/>
              <a:gd name="connsiteY0" fmla="*/ 2998381 h 2998381"/>
              <a:gd name="connsiteX1" fmla="*/ 2041451 w 5316279"/>
              <a:gd name="connsiteY1" fmla="*/ 914400 h 2998381"/>
              <a:gd name="connsiteX2" fmla="*/ 5316279 w 5316279"/>
              <a:gd name="connsiteY2" fmla="*/ 0 h 2998381"/>
              <a:gd name="connsiteX3" fmla="*/ 5316279 w 5316279"/>
              <a:gd name="connsiteY3" fmla="*/ 0 h 2998381"/>
            </a:gdLst>
            <a:ahLst/>
            <a:cxnLst>
              <a:cxn ang="0">
                <a:pos x="connsiteX0" y="connsiteY0"/>
              </a:cxn>
              <a:cxn ang="0">
                <a:pos x="connsiteX1" y="connsiteY1"/>
              </a:cxn>
              <a:cxn ang="0">
                <a:pos x="connsiteX2" y="connsiteY2"/>
              </a:cxn>
              <a:cxn ang="0">
                <a:pos x="connsiteX3" y="connsiteY3"/>
              </a:cxn>
            </a:cxnLst>
            <a:rect l="l" t="t" r="r" b="b"/>
            <a:pathLst>
              <a:path w="5316279" h="2998381">
                <a:moveTo>
                  <a:pt x="0" y="2998381"/>
                </a:moveTo>
                <a:cubicBezTo>
                  <a:pt x="577702" y="2206255"/>
                  <a:pt x="1155405" y="1414130"/>
                  <a:pt x="2041451" y="914400"/>
                </a:cubicBezTo>
                <a:cubicBezTo>
                  <a:pt x="2927497" y="414670"/>
                  <a:pt x="5316279" y="0"/>
                  <a:pt x="5316279" y="0"/>
                </a:cubicBezTo>
                <a:lnTo>
                  <a:pt x="5316279" y="0"/>
                </a:lnTo>
              </a:path>
            </a:pathLst>
          </a:custGeom>
          <a:noFill/>
          <a:ln w="508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a:p>
        </p:txBody>
      </p:sp>
      <mc:AlternateContent xmlns:mc="http://schemas.openxmlformats.org/markup-compatibility/2006" xmlns:a14="http://schemas.microsoft.com/office/drawing/2010/main">
        <mc:Choice Requires="a14">
          <p:sp>
            <p:nvSpPr>
              <p:cNvPr id="45" name="Rectangle 12">
                <a:extLst>
                  <a:ext uri="{FF2B5EF4-FFF2-40B4-BE49-F238E27FC236}">
                    <a16:creationId xmlns:a16="http://schemas.microsoft.com/office/drawing/2014/main" id="{BD8EF474-3B71-4113-B1C0-731B63D41213}"/>
                  </a:ext>
                </a:extLst>
              </p:cNvPr>
              <p:cNvSpPr/>
              <p:nvPr/>
            </p:nvSpPr>
            <p:spPr>
              <a:xfrm>
                <a:off x="212774" y="1671351"/>
                <a:ext cx="1245991" cy="34362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de-DE" sz="1633" b="1" i="1" smtClean="0">
                          <a:latin typeface="Cambria Math" panose="02040503050406030204" pitchFamily="18" charset="0"/>
                        </a:rPr>
                        <m:t>𝒀</m:t>
                      </m:r>
                      <m:r>
                        <a:rPr lang="de-DE" sz="1633" b="1" i="1" smtClean="0">
                          <a:latin typeface="Cambria Math" panose="02040503050406030204" pitchFamily="18" charset="0"/>
                        </a:rPr>
                        <m:t>=</m:t>
                      </m:r>
                      <m:r>
                        <a:rPr lang="de-DE" sz="1633" b="1" i="1" smtClean="0">
                          <a:latin typeface="Cambria Math" panose="02040503050406030204" pitchFamily="18" charset="0"/>
                        </a:rPr>
                        <m:t>𝑮</m:t>
                      </m:r>
                      <m:r>
                        <a:rPr lang="de-DE" sz="1633" b="1" i="1" smtClean="0">
                          <a:latin typeface="Cambria Math" panose="02040503050406030204" pitchFamily="18" charset="0"/>
                        </a:rPr>
                        <m:t>,</m:t>
                      </m:r>
                      <m:r>
                        <a:rPr lang="de-DE" sz="1633" b="1" i="1" smtClean="0">
                          <a:latin typeface="Cambria Math" panose="02040503050406030204" pitchFamily="18" charset="0"/>
                        </a:rPr>
                        <m:t>𝑴</m:t>
                      </m:r>
                    </m:oMath>
                  </m:oMathPara>
                </a14:m>
                <a:endParaRPr lang="en-US" sz="1633" b="1" dirty="0"/>
              </a:p>
            </p:txBody>
          </p:sp>
        </mc:Choice>
        <mc:Fallback xmlns="">
          <p:sp>
            <p:nvSpPr>
              <p:cNvPr id="45" name="Rectangle 12">
                <a:extLst>
                  <a:ext uri="{FF2B5EF4-FFF2-40B4-BE49-F238E27FC236}">
                    <a16:creationId xmlns:a16="http://schemas.microsoft.com/office/drawing/2014/main" id="{BD8EF474-3B71-4113-B1C0-731B63D41213}"/>
                  </a:ext>
                </a:extLst>
              </p:cNvPr>
              <p:cNvSpPr>
                <a:spLocks noRot="1" noChangeAspect="1" noMove="1" noResize="1" noEditPoints="1" noAdjustHandles="1" noChangeArrowheads="1" noChangeShapeType="1" noTextEdit="1"/>
              </p:cNvSpPr>
              <p:nvPr/>
            </p:nvSpPr>
            <p:spPr>
              <a:xfrm>
                <a:off x="212774" y="1671351"/>
                <a:ext cx="1245991" cy="343620"/>
              </a:xfrm>
              <a:prstGeom prst="rect">
                <a:avLst/>
              </a:prstGeom>
              <a:blipFill>
                <a:blip r:embed="rId9"/>
                <a:stretch>
                  <a:fillRect/>
                </a:stretch>
              </a:blipFill>
            </p:spPr>
            <p:txBody>
              <a:bodyPr/>
              <a:lstStyle/>
              <a:p>
                <a:r>
                  <a:rPr lang="de-DE">
                    <a:noFill/>
                  </a:rPr>
                  <a:t> </a:t>
                </a:r>
              </a:p>
            </p:txBody>
          </p:sp>
        </mc:Fallback>
      </mc:AlternateContent>
      <p:sp>
        <p:nvSpPr>
          <p:cNvPr id="7" name="Textfeld 6">
            <a:extLst>
              <a:ext uri="{FF2B5EF4-FFF2-40B4-BE49-F238E27FC236}">
                <a16:creationId xmlns:a16="http://schemas.microsoft.com/office/drawing/2014/main" id="{37EFE004-AFD0-4AAE-827A-259200DCA891}"/>
              </a:ext>
            </a:extLst>
          </p:cNvPr>
          <p:cNvSpPr txBox="1"/>
          <p:nvPr/>
        </p:nvSpPr>
        <p:spPr>
          <a:xfrm>
            <a:off x="3721827" y="1091365"/>
            <a:ext cx="8293424" cy="830997"/>
          </a:xfrm>
          <a:prstGeom prst="rect">
            <a:avLst/>
          </a:prstGeom>
          <a:noFill/>
        </p:spPr>
        <p:txBody>
          <a:bodyPr wrap="none" rtlCol="0">
            <a:spAutoFit/>
          </a:bodyPr>
          <a:lstStyle/>
          <a:p>
            <a:r>
              <a:rPr lang="de-DE" sz="2400" dirty="0"/>
              <a:t>Produktionsfunktion mit </a:t>
            </a:r>
            <a:r>
              <a:rPr lang="de-DE" sz="2400" b="1" dirty="0"/>
              <a:t>positiven abnehmenden Grenzerträgen</a:t>
            </a:r>
          </a:p>
          <a:p>
            <a:r>
              <a:rPr lang="de-DE" sz="2400" dirty="0"/>
              <a:t>		           und</a:t>
            </a:r>
            <a:r>
              <a:rPr lang="de-DE" sz="2400" b="1" dirty="0"/>
              <a:t> konstanten Skalenerträgen</a:t>
            </a:r>
          </a:p>
        </p:txBody>
      </p:sp>
      <p:sp>
        <p:nvSpPr>
          <p:cNvPr id="39" name="Rechteck 38">
            <a:extLst>
              <a:ext uri="{FF2B5EF4-FFF2-40B4-BE49-F238E27FC236}">
                <a16:creationId xmlns:a16="http://schemas.microsoft.com/office/drawing/2014/main" id="{0D9FF62E-E4E4-4A7D-96F2-D5286058DE4E}"/>
              </a:ext>
            </a:extLst>
          </p:cNvPr>
          <p:cNvSpPr/>
          <p:nvPr/>
        </p:nvSpPr>
        <p:spPr>
          <a:xfrm>
            <a:off x="8684576" y="423676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9976766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343833" y="58096"/>
            <a:ext cx="7464960" cy="640485"/>
          </a:xfrm>
          <a:prstGeom prst="rect">
            <a:avLst/>
          </a:prstGeom>
        </p:spPr>
        <p:txBody>
          <a:bodyPr>
            <a:normAutofit fontScale="97500"/>
          </a:bodyPr>
          <a:lstStyle>
            <a:lvl1pPr algn="ctr" rtl="0" hangingPunct="0">
              <a:tabLst/>
              <a:defRPr lang="de-DE" sz="4400" b="0" i="0" u="none" strike="noStrike" kern="1200">
                <a:ln>
                  <a:noFill/>
                </a:ln>
                <a:latin typeface="Arial" pitchFamily="18"/>
              </a:defRPr>
            </a:lvl1pPr>
          </a:lstStyle>
          <a:p>
            <a:r>
              <a:rPr lang="en-US" sz="2631" dirty="0" err="1">
                <a:solidFill>
                  <a:sysClr val="windowText" lastClr="000000"/>
                </a:solidFill>
              </a:rPr>
              <a:t>Transformationskurve</a:t>
            </a:r>
            <a:endParaRPr lang="en-US" sz="2631" dirty="0">
              <a:solidFill>
                <a:sysClr val="windowText" lastClr="000000"/>
              </a:solidFill>
            </a:endParaRPr>
          </a:p>
        </p:txBody>
      </p:sp>
      <p:cxnSp>
        <p:nvCxnSpPr>
          <p:cNvPr id="3" name="Gerade Verbindung mit Pfeil 2">
            <a:extLst>
              <a:ext uri="{FF2B5EF4-FFF2-40B4-BE49-F238E27FC236}">
                <a16:creationId xmlns:a16="http://schemas.microsoft.com/office/drawing/2014/main" id="{4B83DEF4-978B-4467-8855-EE69900CD371}"/>
              </a:ext>
            </a:extLst>
          </p:cNvPr>
          <p:cNvCxnSpPr/>
          <p:nvPr/>
        </p:nvCxnSpPr>
        <p:spPr>
          <a:xfrm flipV="1">
            <a:off x="4141073" y="1005366"/>
            <a:ext cx="0" cy="2376264"/>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 name="Gerade Verbindung mit Pfeil 5">
            <a:extLst>
              <a:ext uri="{FF2B5EF4-FFF2-40B4-BE49-F238E27FC236}">
                <a16:creationId xmlns:a16="http://schemas.microsoft.com/office/drawing/2014/main" id="{91AAFDED-DDE0-4945-A950-8F330D7A80B8}"/>
              </a:ext>
            </a:extLst>
          </p:cNvPr>
          <p:cNvCxnSpPr>
            <a:cxnSpLocks/>
          </p:cNvCxnSpPr>
          <p:nvPr/>
        </p:nvCxnSpPr>
        <p:spPr>
          <a:xfrm>
            <a:off x="4141073" y="3381630"/>
            <a:ext cx="3667720"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Gerade Verbindung mit Pfeil 9">
            <a:extLst>
              <a:ext uri="{FF2B5EF4-FFF2-40B4-BE49-F238E27FC236}">
                <a16:creationId xmlns:a16="http://schemas.microsoft.com/office/drawing/2014/main" id="{AB16C916-2B05-4883-AE9B-CCA150222622}"/>
              </a:ext>
            </a:extLst>
          </p:cNvPr>
          <p:cNvCxnSpPr>
            <a:cxnSpLocks/>
          </p:cNvCxnSpPr>
          <p:nvPr/>
        </p:nvCxnSpPr>
        <p:spPr>
          <a:xfrm flipH="1">
            <a:off x="612681" y="3381630"/>
            <a:ext cx="3528392"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Gerade Verbindung mit Pfeil 16">
            <a:extLst>
              <a:ext uri="{FF2B5EF4-FFF2-40B4-BE49-F238E27FC236}">
                <a16:creationId xmlns:a16="http://schemas.microsoft.com/office/drawing/2014/main" id="{080E7CC5-6BDF-408C-B4E9-7ADF0CDA4FA0}"/>
              </a:ext>
            </a:extLst>
          </p:cNvPr>
          <p:cNvCxnSpPr>
            <a:cxnSpLocks/>
          </p:cNvCxnSpPr>
          <p:nvPr/>
        </p:nvCxnSpPr>
        <p:spPr>
          <a:xfrm>
            <a:off x="4141073" y="3381630"/>
            <a:ext cx="0" cy="2799928"/>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Textfeld 22">
            <a:extLst>
              <a:ext uri="{FF2B5EF4-FFF2-40B4-BE49-F238E27FC236}">
                <a16:creationId xmlns:a16="http://schemas.microsoft.com/office/drawing/2014/main" id="{3B9BC58F-6FFA-40BA-9DE7-8D73C55FF724}"/>
              </a:ext>
            </a:extLst>
          </p:cNvPr>
          <p:cNvSpPr txBox="1"/>
          <p:nvPr/>
        </p:nvSpPr>
        <p:spPr>
          <a:xfrm flipH="1">
            <a:off x="3781033" y="861378"/>
            <a:ext cx="216024" cy="369332"/>
          </a:xfrm>
          <a:prstGeom prst="rect">
            <a:avLst/>
          </a:prstGeom>
          <a:noFill/>
        </p:spPr>
        <p:txBody>
          <a:bodyPr wrap="square" rtlCol="0">
            <a:spAutoFit/>
          </a:bodyPr>
          <a:lstStyle/>
          <a:p>
            <a:r>
              <a:rPr lang="de-DE" dirty="0"/>
              <a:t>G</a:t>
            </a:r>
          </a:p>
        </p:txBody>
      </p:sp>
      <p:sp>
        <p:nvSpPr>
          <p:cNvPr id="24" name="Textfeld 23">
            <a:extLst>
              <a:ext uri="{FF2B5EF4-FFF2-40B4-BE49-F238E27FC236}">
                <a16:creationId xmlns:a16="http://schemas.microsoft.com/office/drawing/2014/main" id="{122BB2F6-61E3-4E5D-8DB7-48B39A7BC583}"/>
              </a:ext>
            </a:extLst>
          </p:cNvPr>
          <p:cNvSpPr txBox="1"/>
          <p:nvPr/>
        </p:nvSpPr>
        <p:spPr>
          <a:xfrm flipH="1">
            <a:off x="7441101" y="3381630"/>
            <a:ext cx="216024" cy="369332"/>
          </a:xfrm>
          <a:prstGeom prst="rect">
            <a:avLst/>
          </a:prstGeom>
          <a:noFill/>
        </p:spPr>
        <p:txBody>
          <a:bodyPr wrap="square" rtlCol="0">
            <a:spAutoFit/>
          </a:bodyPr>
          <a:lstStyle/>
          <a:p>
            <a:r>
              <a:rPr lang="de-DE" dirty="0"/>
              <a:t>M</a:t>
            </a:r>
          </a:p>
        </p:txBody>
      </p:sp>
      <p:sp>
        <p:nvSpPr>
          <p:cNvPr id="25" name="Textfeld 24">
            <a:extLst>
              <a:ext uri="{FF2B5EF4-FFF2-40B4-BE49-F238E27FC236}">
                <a16:creationId xmlns:a16="http://schemas.microsoft.com/office/drawing/2014/main" id="{FFE1E00B-8440-404A-A8FC-683BE6792240}"/>
              </a:ext>
            </a:extLst>
          </p:cNvPr>
          <p:cNvSpPr txBox="1"/>
          <p:nvPr/>
        </p:nvSpPr>
        <p:spPr>
          <a:xfrm>
            <a:off x="612681" y="3012298"/>
            <a:ext cx="374911" cy="369332"/>
          </a:xfrm>
          <a:prstGeom prst="rect">
            <a:avLst/>
          </a:prstGeom>
          <a:noFill/>
        </p:spPr>
        <p:txBody>
          <a:bodyPr wrap="none" rtlCol="0">
            <a:spAutoFit/>
          </a:bodyPr>
          <a:lstStyle/>
          <a:p>
            <a:r>
              <a:rPr lang="de-DE" dirty="0"/>
              <a:t>L</a:t>
            </a:r>
            <a:r>
              <a:rPr lang="de-DE" baseline="-25000" dirty="0"/>
              <a:t>G</a:t>
            </a:r>
            <a:endParaRPr lang="de-DE" dirty="0"/>
          </a:p>
        </p:txBody>
      </p:sp>
      <p:sp>
        <p:nvSpPr>
          <p:cNvPr id="26" name="Textfeld 25">
            <a:extLst>
              <a:ext uri="{FF2B5EF4-FFF2-40B4-BE49-F238E27FC236}">
                <a16:creationId xmlns:a16="http://schemas.microsoft.com/office/drawing/2014/main" id="{1132EFE1-CC06-4A2F-B7E5-22BC27B7C9A0}"/>
              </a:ext>
            </a:extLst>
          </p:cNvPr>
          <p:cNvSpPr txBox="1"/>
          <p:nvPr/>
        </p:nvSpPr>
        <p:spPr>
          <a:xfrm>
            <a:off x="4141073" y="5676594"/>
            <a:ext cx="413896" cy="369332"/>
          </a:xfrm>
          <a:prstGeom prst="rect">
            <a:avLst/>
          </a:prstGeom>
          <a:noFill/>
        </p:spPr>
        <p:txBody>
          <a:bodyPr wrap="none" rtlCol="0">
            <a:spAutoFit/>
          </a:bodyPr>
          <a:lstStyle/>
          <a:p>
            <a:r>
              <a:rPr lang="de-DE" dirty="0"/>
              <a:t>L</a:t>
            </a:r>
            <a:r>
              <a:rPr lang="de-DE" baseline="-25000" dirty="0"/>
              <a:t>M</a:t>
            </a:r>
            <a:endParaRPr lang="de-DE" dirty="0"/>
          </a:p>
        </p:txBody>
      </p:sp>
      <mc:AlternateContent xmlns:mc="http://schemas.openxmlformats.org/markup-compatibility/2006" xmlns:a14="http://schemas.microsoft.com/office/drawing/2010/main">
        <mc:Choice Requires="a14">
          <p:sp>
            <p:nvSpPr>
              <p:cNvPr id="46" name="Rechteck 45">
                <a:extLst>
                  <a:ext uri="{FF2B5EF4-FFF2-40B4-BE49-F238E27FC236}">
                    <a16:creationId xmlns:a16="http://schemas.microsoft.com/office/drawing/2014/main" id="{31F9EE35-972D-4ABB-A417-07F36707B0C7}"/>
                  </a:ext>
                </a:extLst>
              </p:cNvPr>
              <p:cNvSpPr/>
              <p:nvPr/>
            </p:nvSpPr>
            <p:spPr>
              <a:xfrm>
                <a:off x="3719177" y="5280463"/>
                <a:ext cx="365741"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de-DE" i="1">
                              <a:latin typeface="Cambria Math" panose="02040503050406030204" pitchFamily="18" charset="0"/>
                            </a:rPr>
                          </m:ctrlPr>
                        </m:accPr>
                        <m:e>
                          <m:r>
                            <a:rPr lang="de-DE" i="1">
                              <a:latin typeface="Cambria Math" panose="02040503050406030204" pitchFamily="18" charset="0"/>
                            </a:rPr>
                            <m:t>𝐿</m:t>
                          </m:r>
                        </m:e>
                      </m:acc>
                    </m:oMath>
                  </m:oMathPara>
                </a14:m>
                <a:endParaRPr lang="de-DE" dirty="0"/>
              </a:p>
            </p:txBody>
          </p:sp>
        </mc:Choice>
        <mc:Fallback xmlns="">
          <p:sp>
            <p:nvSpPr>
              <p:cNvPr id="46" name="Rechteck 45">
                <a:extLst>
                  <a:ext uri="{FF2B5EF4-FFF2-40B4-BE49-F238E27FC236}">
                    <a16:creationId xmlns:a16="http://schemas.microsoft.com/office/drawing/2014/main" id="{31F9EE35-972D-4ABB-A417-07F36707B0C7}"/>
                  </a:ext>
                </a:extLst>
              </p:cNvPr>
              <p:cNvSpPr>
                <a:spLocks noRot="1" noChangeAspect="1" noMove="1" noResize="1" noEditPoints="1" noAdjustHandles="1" noChangeArrowheads="1" noChangeShapeType="1" noTextEdit="1"/>
              </p:cNvSpPr>
              <p:nvPr/>
            </p:nvSpPr>
            <p:spPr>
              <a:xfrm>
                <a:off x="3719177" y="5280463"/>
                <a:ext cx="365741" cy="369332"/>
              </a:xfrm>
              <a:prstGeom prst="rect">
                <a:avLst/>
              </a:prstGeom>
              <a:blipFill>
                <a:blip r:embed="rId3"/>
                <a:stretch>
                  <a:fillRect/>
                </a:stretch>
              </a:blipFill>
            </p:spPr>
            <p:txBody>
              <a:bodyPr/>
              <a:lstStyle/>
              <a:p>
                <a:r>
                  <a:rPr lang="de-DE">
                    <a:noFill/>
                  </a:rPr>
                  <a:t> </a:t>
                </a:r>
              </a:p>
            </p:txBody>
          </p:sp>
        </mc:Fallback>
      </mc:AlternateContent>
      <p:sp>
        <p:nvSpPr>
          <p:cNvPr id="31" name="Rechteck 30">
            <a:extLst>
              <a:ext uri="{FF2B5EF4-FFF2-40B4-BE49-F238E27FC236}">
                <a16:creationId xmlns:a16="http://schemas.microsoft.com/office/drawing/2014/main" id="{7EBFE7AE-B950-4852-BCAB-3261899677DB}"/>
              </a:ext>
            </a:extLst>
          </p:cNvPr>
          <p:cNvSpPr/>
          <p:nvPr/>
        </p:nvSpPr>
        <p:spPr>
          <a:xfrm>
            <a:off x="8684576" y="423676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055741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0" y="80502"/>
            <a:ext cx="9573488" cy="410080"/>
          </a:xfrm>
          <a:prstGeom prst="rect">
            <a:avLst/>
          </a:prstGeom>
        </p:spPr>
        <p:txBody>
          <a:bodyPr>
            <a:normAutofit fontScale="82500" lnSpcReduction="10000"/>
          </a:bodyPr>
          <a:lstStyle>
            <a:lvl1pPr algn="ctr" rtl="0" hangingPunct="0">
              <a:tabLst/>
              <a:defRPr lang="de-DE" sz="4400" b="0" i="0" u="none" strike="noStrike" kern="1200">
                <a:ln>
                  <a:noFill/>
                </a:ln>
                <a:latin typeface="Arial" pitchFamily="18"/>
              </a:defRPr>
            </a:lvl1pPr>
          </a:lstStyle>
          <a:p>
            <a:r>
              <a:rPr lang="en-US" sz="2631" dirty="0" err="1">
                <a:solidFill>
                  <a:sysClr val="windowText" lastClr="000000"/>
                </a:solidFill>
              </a:rPr>
              <a:t>Grenzprodukt</a:t>
            </a:r>
            <a:r>
              <a:rPr lang="en-US" sz="2631" dirty="0">
                <a:solidFill>
                  <a:sysClr val="windowText" lastClr="000000"/>
                </a:solidFill>
              </a:rPr>
              <a:t> der Arbeit (GPL) und </a:t>
            </a:r>
            <a:r>
              <a:rPr lang="en-US" sz="2631" dirty="0" err="1">
                <a:solidFill>
                  <a:sysClr val="windowText" lastClr="000000"/>
                </a:solidFill>
              </a:rPr>
              <a:t>Steigung</a:t>
            </a:r>
            <a:r>
              <a:rPr lang="en-US" sz="2631" dirty="0">
                <a:solidFill>
                  <a:sysClr val="windowText" lastClr="000000"/>
                </a:solidFill>
              </a:rPr>
              <a:t> der </a:t>
            </a:r>
            <a:r>
              <a:rPr lang="en-US" sz="2631" dirty="0" err="1">
                <a:solidFill>
                  <a:sysClr val="windowText" lastClr="000000"/>
                </a:solidFill>
              </a:rPr>
              <a:t>Transformationskurve</a:t>
            </a:r>
            <a:endParaRPr lang="en-US" sz="2631" dirty="0">
              <a:solidFill>
                <a:sysClr val="windowText" lastClr="000000"/>
              </a:solidFill>
            </a:endParaRPr>
          </a:p>
        </p:txBody>
      </p:sp>
      <p:grpSp>
        <p:nvGrpSpPr>
          <p:cNvPr id="2" name="Gruppieren 1">
            <a:extLst>
              <a:ext uri="{FF2B5EF4-FFF2-40B4-BE49-F238E27FC236}">
                <a16:creationId xmlns:a16="http://schemas.microsoft.com/office/drawing/2014/main" id="{1E352180-2995-4E0F-A879-B7C7D40D9D25}"/>
              </a:ext>
            </a:extLst>
          </p:cNvPr>
          <p:cNvGrpSpPr/>
          <p:nvPr/>
        </p:nvGrpSpPr>
        <p:grpSpPr>
          <a:xfrm>
            <a:off x="2018997" y="889966"/>
            <a:ext cx="5251896" cy="3672408"/>
            <a:chOff x="4211960" y="1196752"/>
            <a:chExt cx="3667720" cy="2376264"/>
          </a:xfrm>
        </p:grpSpPr>
        <p:cxnSp>
          <p:nvCxnSpPr>
            <p:cNvPr id="6" name="Gerade Verbindung mit Pfeil 5">
              <a:extLst>
                <a:ext uri="{FF2B5EF4-FFF2-40B4-BE49-F238E27FC236}">
                  <a16:creationId xmlns:a16="http://schemas.microsoft.com/office/drawing/2014/main" id="{FC1EA2BE-07FE-48C7-A181-238BEBB592D7}"/>
                </a:ext>
              </a:extLst>
            </p:cNvPr>
            <p:cNvCxnSpPr/>
            <p:nvPr/>
          </p:nvCxnSpPr>
          <p:spPr>
            <a:xfrm flipV="1">
              <a:off x="4211960" y="1196752"/>
              <a:ext cx="0" cy="2376264"/>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 name="Gerade Verbindung mit Pfeil 6">
              <a:extLst>
                <a:ext uri="{FF2B5EF4-FFF2-40B4-BE49-F238E27FC236}">
                  <a16:creationId xmlns:a16="http://schemas.microsoft.com/office/drawing/2014/main" id="{9881068D-50A3-4DD3-B615-36B69B6FFE5D}"/>
                </a:ext>
              </a:extLst>
            </p:cNvPr>
            <p:cNvCxnSpPr>
              <a:cxnSpLocks/>
            </p:cNvCxnSpPr>
            <p:nvPr/>
          </p:nvCxnSpPr>
          <p:spPr>
            <a:xfrm>
              <a:off x="4211960" y="3573016"/>
              <a:ext cx="3667720"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8" name="Textfeld 7">
            <a:extLst>
              <a:ext uri="{FF2B5EF4-FFF2-40B4-BE49-F238E27FC236}">
                <a16:creationId xmlns:a16="http://schemas.microsoft.com/office/drawing/2014/main" id="{0C44DE80-65E5-4D07-901A-972AE9BC91F1}"/>
              </a:ext>
            </a:extLst>
          </p:cNvPr>
          <p:cNvSpPr txBox="1"/>
          <p:nvPr/>
        </p:nvSpPr>
        <p:spPr>
          <a:xfrm flipH="1">
            <a:off x="1244008" y="1052764"/>
            <a:ext cx="774989" cy="369332"/>
          </a:xfrm>
          <a:prstGeom prst="rect">
            <a:avLst/>
          </a:prstGeom>
          <a:noFill/>
        </p:spPr>
        <p:txBody>
          <a:bodyPr wrap="square" rtlCol="0">
            <a:spAutoFit/>
          </a:bodyPr>
          <a:lstStyle/>
          <a:p>
            <a:r>
              <a:rPr lang="de-DE" dirty="0"/>
              <a:t>GPL</a:t>
            </a:r>
          </a:p>
        </p:txBody>
      </p:sp>
      <p:sp>
        <p:nvSpPr>
          <p:cNvPr id="9" name="Textfeld 8">
            <a:extLst>
              <a:ext uri="{FF2B5EF4-FFF2-40B4-BE49-F238E27FC236}">
                <a16:creationId xmlns:a16="http://schemas.microsoft.com/office/drawing/2014/main" id="{6E57E6CF-2A8E-41F1-9425-3F1A3B527941}"/>
              </a:ext>
            </a:extLst>
          </p:cNvPr>
          <p:cNvSpPr txBox="1"/>
          <p:nvPr/>
        </p:nvSpPr>
        <p:spPr>
          <a:xfrm flipH="1">
            <a:off x="6702638" y="4567510"/>
            <a:ext cx="576059" cy="369332"/>
          </a:xfrm>
          <a:prstGeom prst="rect">
            <a:avLst/>
          </a:prstGeom>
          <a:noFill/>
        </p:spPr>
        <p:txBody>
          <a:bodyPr wrap="square" rtlCol="0">
            <a:spAutoFit/>
          </a:bodyPr>
          <a:lstStyle/>
          <a:p>
            <a:r>
              <a:rPr lang="de-DE" dirty="0"/>
              <a:t>L</a:t>
            </a:r>
          </a:p>
        </p:txBody>
      </p:sp>
      <mc:AlternateContent xmlns:mc="http://schemas.openxmlformats.org/markup-compatibility/2006" xmlns:a14="http://schemas.microsoft.com/office/drawing/2010/main">
        <mc:Choice Requires="a14">
          <p:sp>
            <p:nvSpPr>
              <p:cNvPr id="3" name="Textfeld 2">
                <a:extLst>
                  <a:ext uri="{FF2B5EF4-FFF2-40B4-BE49-F238E27FC236}">
                    <a16:creationId xmlns:a16="http://schemas.microsoft.com/office/drawing/2014/main" id="{AC295E5F-81DA-4333-8E8E-760B9DD427A5}"/>
                  </a:ext>
                </a:extLst>
              </p:cNvPr>
              <p:cNvSpPr txBox="1"/>
              <p:nvPr/>
            </p:nvSpPr>
            <p:spPr>
              <a:xfrm>
                <a:off x="69103" y="4977327"/>
                <a:ext cx="7560838" cy="1194879"/>
              </a:xfrm>
              <a:prstGeom prst="rect">
                <a:avLst/>
              </a:prstGeom>
              <a:noFill/>
            </p:spPr>
            <p:txBody>
              <a:bodyPr wrap="square" rtlCol="0">
                <a:spAutoFit/>
              </a:bodyPr>
              <a:lstStyle/>
              <a:p>
                <a:r>
                  <a:rPr lang="de-DE" sz="2800" dirty="0"/>
                  <a:t>Aus </a:t>
                </a:r>
                <a14:m>
                  <m:oMath xmlns:m="http://schemas.openxmlformats.org/officeDocument/2006/math">
                    <m:acc>
                      <m:accPr>
                        <m:chr m:val="̅"/>
                        <m:ctrlPr>
                          <a:rPr lang="de-DE" sz="2800" i="1">
                            <a:latin typeface="Cambria Math" panose="02040503050406030204" pitchFamily="18" charset="0"/>
                          </a:rPr>
                        </m:ctrlPr>
                      </m:accPr>
                      <m:e>
                        <m:r>
                          <a:rPr lang="de-DE" sz="2800" i="1">
                            <a:latin typeface="Cambria Math" panose="02040503050406030204" pitchFamily="18" charset="0"/>
                          </a:rPr>
                          <m:t>𝐿</m:t>
                        </m:r>
                      </m:e>
                    </m:acc>
                    <m:r>
                      <a:rPr lang="de-DE" sz="2800" i="1">
                        <a:latin typeface="Cambria Math" panose="02040503050406030204" pitchFamily="18" charset="0"/>
                      </a:rPr>
                      <m:t>=</m:t>
                    </m:r>
                    <m:sSub>
                      <m:sSubPr>
                        <m:ctrlPr>
                          <a:rPr lang="de-DE" sz="2800" i="1">
                            <a:latin typeface="Cambria Math" panose="02040503050406030204" pitchFamily="18" charset="0"/>
                          </a:rPr>
                        </m:ctrlPr>
                      </m:sSubPr>
                      <m:e>
                        <m:r>
                          <a:rPr lang="de-DE" sz="2800" i="1">
                            <a:latin typeface="Cambria Math" panose="02040503050406030204" pitchFamily="18" charset="0"/>
                          </a:rPr>
                          <m:t>𝐿</m:t>
                        </m:r>
                      </m:e>
                      <m:sub>
                        <m:r>
                          <a:rPr lang="de-DE" sz="2800" i="1">
                            <a:latin typeface="Cambria Math" panose="02040503050406030204" pitchFamily="18" charset="0"/>
                          </a:rPr>
                          <m:t>𝐺</m:t>
                        </m:r>
                      </m:sub>
                    </m:sSub>
                    <m:r>
                      <a:rPr lang="de-DE" sz="2800" i="1">
                        <a:latin typeface="Cambria Math" panose="02040503050406030204" pitchFamily="18" charset="0"/>
                      </a:rPr>
                      <m:t>+</m:t>
                    </m:r>
                    <m:sSub>
                      <m:sSubPr>
                        <m:ctrlPr>
                          <a:rPr lang="de-DE" sz="2800" i="1">
                            <a:latin typeface="Cambria Math" panose="02040503050406030204" pitchFamily="18" charset="0"/>
                          </a:rPr>
                        </m:ctrlPr>
                      </m:sSubPr>
                      <m:e>
                        <m:r>
                          <a:rPr lang="de-DE" sz="2800" i="1">
                            <a:latin typeface="Cambria Math" panose="02040503050406030204" pitchFamily="18" charset="0"/>
                          </a:rPr>
                          <m:t>𝐿</m:t>
                        </m:r>
                      </m:e>
                      <m:sub>
                        <m:r>
                          <a:rPr lang="de-DE" sz="2800" i="1">
                            <a:latin typeface="Cambria Math" panose="02040503050406030204" pitchFamily="18" charset="0"/>
                          </a:rPr>
                          <m:t>𝑀</m:t>
                        </m:r>
                      </m:sub>
                    </m:sSub>
                  </m:oMath>
                </a14:m>
                <a:r>
                  <a:rPr lang="de-DE" sz="2800" baseline="-25000" dirty="0"/>
                  <a:t>	</a:t>
                </a:r>
                <a:r>
                  <a:rPr lang="de-DE" sz="2800" dirty="0"/>
                  <a:t>folgt 	</a:t>
                </a:r>
                <a14:m>
                  <m:oMath xmlns:m="http://schemas.openxmlformats.org/officeDocument/2006/math">
                    <m:f>
                      <m:fPr>
                        <m:ctrlPr>
                          <a:rPr lang="de-DE" sz="2800" i="1">
                            <a:latin typeface="Cambria Math" panose="02040503050406030204" pitchFamily="18" charset="0"/>
                          </a:rPr>
                        </m:ctrlPr>
                      </m:fPr>
                      <m:num>
                        <m:r>
                          <a:rPr lang="de-DE" sz="2800" i="1">
                            <a:latin typeface="Cambria Math" panose="02040503050406030204" pitchFamily="18" charset="0"/>
                          </a:rPr>
                          <m:t>𝑑𝐺</m:t>
                        </m:r>
                      </m:num>
                      <m:den>
                        <m:r>
                          <a:rPr lang="de-DE" sz="2800" i="1">
                            <a:latin typeface="Cambria Math" panose="02040503050406030204" pitchFamily="18" charset="0"/>
                          </a:rPr>
                          <m:t>𝑑𝑀</m:t>
                        </m:r>
                      </m:den>
                    </m:f>
                    <m:r>
                      <a:rPr lang="de-DE" sz="2800" i="1">
                        <a:latin typeface="Cambria Math" panose="02040503050406030204" pitchFamily="18" charset="0"/>
                      </a:rPr>
                      <m:t>=−</m:t>
                    </m:r>
                    <m:f>
                      <m:fPr>
                        <m:ctrlPr>
                          <a:rPr lang="de-DE" sz="2800" i="1">
                            <a:latin typeface="Cambria Math" panose="02040503050406030204" pitchFamily="18" charset="0"/>
                          </a:rPr>
                        </m:ctrlPr>
                      </m:fPr>
                      <m:num>
                        <m:sSub>
                          <m:sSubPr>
                            <m:ctrlPr>
                              <a:rPr lang="de-DE" sz="2800" i="1">
                                <a:latin typeface="Cambria Math" panose="02040503050406030204" pitchFamily="18" charset="0"/>
                              </a:rPr>
                            </m:ctrlPr>
                          </m:sSubPr>
                          <m:e>
                            <m:r>
                              <a:rPr lang="de-DE" sz="2800" i="1">
                                <a:latin typeface="Cambria Math" panose="02040503050406030204" pitchFamily="18" charset="0"/>
                              </a:rPr>
                              <m:t>𝐺𝑃𝐿</m:t>
                            </m:r>
                          </m:e>
                          <m:sub>
                            <m:r>
                              <a:rPr lang="de-DE" sz="2800" i="1">
                                <a:latin typeface="Cambria Math" panose="02040503050406030204" pitchFamily="18" charset="0"/>
                              </a:rPr>
                              <m:t>𝐺</m:t>
                            </m:r>
                          </m:sub>
                        </m:sSub>
                      </m:num>
                      <m:den>
                        <m:sSub>
                          <m:sSubPr>
                            <m:ctrlPr>
                              <a:rPr lang="de-DE" sz="2800" i="1">
                                <a:latin typeface="Cambria Math" panose="02040503050406030204" pitchFamily="18" charset="0"/>
                              </a:rPr>
                            </m:ctrlPr>
                          </m:sSubPr>
                          <m:e>
                            <m:r>
                              <a:rPr lang="de-DE" sz="2800" i="1">
                                <a:latin typeface="Cambria Math" panose="02040503050406030204" pitchFamily="18" charset="0"/>
                              </a:rPr>
                              <m:t>𝐺𝑃𝐿</m:t>
                            </m:r>
                          </m:e>
                          <m:sub>
                            <m:r>
                              <a:rPr lang="de-DE" sz="2800" i="1">
                                <a:latin typeface="Cambria Math" panose="02040503050406030204" pitchFamily="18" charset="0"/>
                              </a:rPr>
                              <m:t>𝑀</m:t>
                            </m:r>
                          </m:sub>
                        </m:sSub>
                      </m:den>
                    </m:f>
                    <m:r>
                      <a:rPr lang="de-DE" sz="2800" i="1">
                        <a:latin typeface="Cambria Math" panose="02040503050406030204" pitchFamily="18" charset="0"/>
                      </a:rPr>
                      <m:t>&lt;0</m:t>
                    </m:r>
                  </m:oMath>
                </a14:m>
                <a:r>
                  <a:rPr lang="de-DE" sz="2800" dirty="0">
                    <a:ea typeface="Cambria Math" panose="02040503050406030204" pitchFamily="18" charset="0"/>
                  </a:rPr>
                  <a:t> </a:t>
                </a:r>
                <a:endParaRPr lang="de-DE" sz="2800" dirty="0">
                  <a:latin typeface="Cambria Math" panose="02040503050406030204" pitchFamily="18" charset="0"/>
                  <a:ea typeface="Cambria Math" panose="02040503050406030204" pitchFamily="18" charset="0"/>
                </a:endParaRPr>
              </a:p>
              <a:p>
                <a:r>
                  <a:rPr lang="de-DE" sz="2800" dirty="0">
                    <a:latin typeface="Cambria Math" panose="02040503050406030204" pitchFamily="18" charset="0"/>
                    <a:ea typeface="Cambria Math" panose="02040503050406030204" pitchFamily="18" charset="0"/>
                  </a:rPr>
                  <a:t>für die Steigung der Transformationskurve</a:t>
                </a:r>
              </a:p>
            </p:txBody>
          </p:sp>
        </mc:Choice>
        <mc:Fallback xmlns="">
          <p:sp>
            <p:nvSpPr>
              <p:cNvPr id="3" name="Textfeld 2">
                <a:extLst>
                  <a:ext uri="{FF2B5EF4-FFF2-40B4-BE49-F238E27FC236}">
                    <a16:creationId xmlns:a16="http://schemas.microsoft.com/office/drawing/2014/main" id="{AC295E5F-81DA-4333-8E8E-760B9DD427A5}"/>
                  </a:ext>
                </a:extLst>
              </p:cNvPr>
              <p:cNvSpPr txBox="1">
                <a:spLocks noRot="1" noChangeAspect="1" noMove="1" noResize="1" noEditPoints="1" noAdjustHandles="1" noChangeArrowheads="1" noChangeShapeType="1" noTextEdit="1"/>
              </p:cNvSpPr>
              <p:nvPr/>
            </p:nvSpPr>
            <p:spPr>
              <a:xfrm>
                <a:off x="69103" y="4977327"/>
                <a:ext cx="7560838" cy="1194879"/>
              </a:xfrm>
              <a:prstGeom prst="rect">
                <a:avLst/>
              </a:prstGeom>
              <a:blipFill>
                <a:blip r:embed="rId3"/>
                <a:stretch>
                  <a:fillRect l="-1612" b="-12690"/>
                </a:stretch>
              </a:blipFill>
            </p:spPr>
            <p:txBody>
              <a:bodyPr/>
              <a:lstStyle/>
              <a:p>
                <a:r>
                  <a:rPr lang="de-DE">
                    <a:noFill/>
                  </a:rPr>
                  <a:t> </a:t>
                </a:r>
              </a:p>
            </p:txBody>
          </p:sp>
        </mc:Fallback>
      </mc:AlternateContent>
      <p:sp>
        <p:nvSpPr>
          <p:cNvPr id="11" name="Freihandform: Form 10">
            <a:extLst>
              <a:ext uri="{FF2B5EF4-FFF2-40B4-BE49-F238E27FC236}">
                <a16:creationId xmlns:a16="http://schemas.microsoft.com/office/drawing/2014/main" id="{C39DDC74-BFD5-45C3-BB19-6223A8BA1975}"/>
              </a:ext>
            </a:extLst>
          </p:cNvPr>
          <p:cNvSpPr/>
          <p:nvPr/>
        </p:nvSpPr>
        <p:spPr>
          <a:xfrm>
            <a:off x="2337851" y="1325880"/>
            <a:ext cx="4046220" cy="3006090"/>
          </a:xfrm>
          <a:custGeom>
            <a:avLst/>
            <a:gdLst>
              <a:gd name="connsiteX0" fmla="*/ 0 w 4046220"/>
              <a:gd name="connsiteY0" fmla="*/ 0 h 3006090"/>
              <a:gd name="connsiteX1" fmla="*/ 994410 w 4046220"/>
              <a:gd name="connsiteY1" fmla="*/ 2080260 h 3006090"/>
              <a:gd name="connsiteX2" fmla="*/ 4046220 w 4046220"/>
              <a:gd name="connsiteY2" fmla="*/ 3006090 h 3006090"/>
            </a:gdLst>
            <a:ahLst/>
            <a:cxnLst>
              <a:cxn ang="0">
                <a:pos x="connsiteX0" y="connsiteY0"/>
              </a:cxn>
              <a:cxn ang="0">
                <a:pos x="connsiteX1" y="connsiteY1"/>
              </a:cxn>
              <a:cxn ang="0">
                <a:pos x="connsiteX2" y="connsiteY2"/>
              </a:cxn>
            </a:cxnLst>
            <a:rect l="l" t="t" r="r" b="b"/>
            <a:pathLst>
              <a:path w="4046220" h="3006090">
                <a:moveTo>
                  <a:pt x="0" y="0"/>
                </a:moveTo>
                <a:cubicBezTo>
                  <a:pt x="160020" y="789622"/>
                  <a:pt x="320040" y="1579245"/>
                  <a:pt x="994410" y="2080260"/>
                </a:cubicBezTo>
                <a:cubicBezTo>
                  <a:pt x="1668780" y="2581275"/>
                  <a:pt x="2857500" y="2793682"/>
                  <a:pt x="4046220" y="300609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Rechteck 13">
            <a:extLst>
              <a:ext uri="{FF2B5EF4-FFF2-40B4-BE49-F238E27FC236}">
                <a16:creationId xmlns:a16="http://schemas.microsoft.com/office/drawing/2014/main" id="{ABA7E1DD-0BC9-406C-87AB-D3901196294A}"/>
              </a:ext>
            </a:extLst>
          </p:cNvPr>
          <p:cNvSpPr/>
          <p:nvPr/>
        </p:nvSpPr>
        <p:spPr>
          <a:xfrm>
            <a:off x="8684576" y="423676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840539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38720" y="249482"/>
            <a:ext cx="7464960" cy="640485"/>
          </a:xfrm>
          <a:prstGeom prst="rect">
            <a:avLst/>
          </a:prstGeom>
        </p:spPr>
        <p:txBody>
          <a:bodyPr>
            <a:normAutofit fontScale="97500"/>
          </a:bodyPr>
          <a:lstStyle>
            <a:lvl1pPr algn="ctr" rtl="0" hangingPunct="0">
              <a:tabLst/>
              <a:defRPr lang="de-DE" sz="4400" b="0" i="0" u="none" strike="noStrike" kern="1200">
                <a:ln>
                  <a:noFill/>
                </a:ln>
                <a:latin typeface="Arial" pitchFamily="18"/>
              </a:defRPr>
            </a:lvl1pPr>
          </a:lstStyle>
          <a:p>
            <a:r>
              <a:rPr lang="en-US" sz="2631" dirty="0" err="1">
                <a:solidFill>
                  <a:sysClr val="windowText" lastClr="000000"/>
                </a:solidFill>
              </a:rPr>
              <a:t>Arbeitsmarkt</a:t>
            </a:r>
            <a:endParaRPr lang="en-US" sz="2631" dirty="0">
              <a:solidFill>
                <a:sysClr val="windowText" lastClr="000000"/>
              </a:solidFill>
            </a:endParaRPr>
          </a:p>
        </p:txBody>
      </p:sp>
      <p:cxnSp>
        <p:nvCxnSpPr>
          <p:cNvPr id="7" name="Gerade Verbindung mit Pfeil 6">
            <a:extLst>
              <a:ext uri="{FF2B5EF4-FFF2-40B4-BE49-F238E27FC236}">
                <a16:creationId xmlns:a16="http://schemas.microsoft.com/office/drawing/2014/main" id="{BA800690-216E-4FFE-B74A-3F480F160225}"/>
              </a:ext>
            </a:extLst>
          </p:cNvPr>
          <p:cNvCxnSpPr/>
          <p:nvPr/>
        </p:nvCxnSpPr>
        <p:spPr>
          <a:xfrm flipV="1">
            <a:off x="1369875" y="889966"/>
            <a:ext cx="0" cy="3672408"/>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Gerade Verbindung mit Pfeil 7">
            <a:extLst>
              <a:ext uri="{FF2B5EF4-FFF2-40B4-BE49-F238E27FC236}">
                <a16:creationId xmlns:a16="http://schemas.microsoft.com/office/drawing/2014/main" id="{F6C83955-1540-4E27-938D-3A5266E03546}"/>
              </a:ext>
            </a:extLst>
          </p:cNvPr>
          <p:cNvCxnSpPr>
            <a:cxnSpLocks/>
          </p:cNvCxnSpPr>
          <p:nvPr/>
        </p:nvCxnSpPr>
        <p:spPr>
          <a:xfrm>
            <a:off x="1369875" y="4562374"/>
            <a:ext cx="5251896"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Textfeld 8">
            <a:extLst>
              <a:ext uri="{FF2B5EF4-FFF2-40B4-BE49-F238E27FC236}">
                <a16:creationId xmlns:a16="http://schemas.microsoft.com/office/drawing/2014/main" id="{D8A76E19-92E1-477C-81AF-342D4C547969}"/>
              </a:ext>
            </a:extLst>
          </p:cNvPr>
          <p:cNvSpPr txBox="1"/>
          <p:nvPr/>
        </p:nvSpPr>
        <p:spPr>
          <a:xfrm flipH="1">
            <a:off x="73731" y="1052764"/>
            <a:ext cx="1368148" cy="923330"/>
          </a:xfrm>
          <a:prstGeom prst="rect">
            <a:avLst/>
          </a:prstGeom>
          <a:noFill/>
        </p:spPr>
        <p:txBody>
          <a:bodyPr wrap="square" rtlCol="0">
            <a:spAutoFit/>
          </a:bodyPr>
          <a:lstStyle/>
          <a:p>
            <a:r>
              <a:rPr lang="de-DE" dirty="0"/>
              <a:t>Wertgrenz-produkt,</a:t>
            </a:r>
          </a:p>
          <a:p>
            <a:r>
              <a:rPr lang="de-DE" dirty="0"/>
              <a:t>Lohnsatz</a:t>
            </a:r>
          </a:p>
        </p:txBody>
      </p:sp>
      <p:sp>
        <p:nvSpPr>
          <p:cNvPr id="10" name="Textfeld 9">
            <a:extLst>
              <a:ext uri="{FF2B5EF4-FFF2-40B4-BE49-F238E27FC236}">
                <a16:creationId xmlns:a16="http://schemas.microsoft.com/office/drawing/2014/main" id="{E0570F9B-F66B-4DBF-9573-1CBC8359498B}"/>
              </a:ext>
            </a:extLst>
          </p:cNvPr>
          <p:cNvSpPr txBox="1"/>
          <p:nvPr/>
        </p:nvSpPr>
        <p:spPr>
          <a:xfrm flipH="1">
            <a:off x="6482449" y="4509120"/>
            <a:ext cx="576059" cy="369332"/>
          </a:xfrm>
          <a:prstGeom prst="rect">
            <a:avLst/>
          </a:prstGeom>
          <a:noFill/>
        </p:spPr>
        <p:txBody>
          <a:bodyPr wrap="square" rtlCol="0">
            <a:spAutoFit/>
          </a:bodyPr>
          <a:lstStyle/>
          <a:p>
            <a:r>
              <a:rPr lang="de-DE" dirty="0"/>
              <a:t>L</a:t>
            </a:r>
            <a:r>
              <a:rPr lang="de-DE" baseline="-25000" dirty="0"/>
              <a:t>G</a:t>
            </a:r>
            <a:endParaRPr lang="de-DE" dirty="0"/>
          </a:p>
        </p:txBody>
      </p:sp>
      <p:cxnSp>
        <p:nvCxnSpPr>
          <p:cNvPr id="13" name="Gerade Verbindung mit Pfeil 12">
            <a:extLst>
              <a:ext uri="{FF2B5EF4-FFF2-40B4-BE49-F238E27FC236}">
                <a16:creationId xmlns:a16="http://schemas.microsoft.com/office/drawing/2014/main" id="{E04ABFA5-E952-485F-ABFE-68893EA6C222}"/>
              </a:ext>
            </a:extLst>
          </p:cNvPr>
          <p:cNvCxnSpPr/>
          <p:nvPr/>
        </p:nvCxnSpPr>
        <p:spPr>
          <a:xfrm flipV="1">
            <a:off x="6338427" y="889966"/>
            <a:ext cx="0" cy="3672408"/>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Gerade Verbindung mit Pfeil 13">
            <a:extLst>
              <a:ext uri="{FF2B5EF4-FFF2-40B4-BE49-F238E27FC236}">
                <a16:creationId xmlns:a16="http://schemas.microsoft.com/office/drawing/2014/main" id="{6D3C6D04-596F-409E-A806-A6EB2F10FC83}"/>
              </a:ext>
            </a:extLst>
          </p:cNvPr>
          <p:cNvCxnSpPr>
            <a:cxnSpLocks/>
          </p:cNvCxnSpPr>
          <p:nvPr/>
        </p:nvCxnSpPr>
        <p:spPr>
          <a:xfrm flipH="1">
            <a:off x="1081843" y="4562374"/>
            <a:ext cx="1088504"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Textfeld 14">
            <a:extLst>
              <a:ext uri="{FF2B5EF4-FFF2-40B4-BE49-F238E27FC236}">
                <a16:creationId xmlns:a16="http://schemas.microsoft.com/office/drawing/2014/main" id="{02D111B7-0529-4780-B1DE-7D2B4473D683}"/>
              </a:ext>
            </a:extLst>
          </p:cNvPr>
          <p:cNvSpPr txBox="1"/>
          <p:nvPr/>
        </p:nvSpPr>
        <p:spPr>
          <a:xfrm flipH="1">
            <a:off x="6410437" y="980728"/>
            <a:ext cx="1363457" cy="923330"/>
          </a:xfrm>
          <a:prstGeom prst="rect">
            <a:avLst/>
          </a:prstGeom>
          <a:noFill/>
        </p:spPr>
        <p:txBody>
          <a:bodyPr wrap="square" rtlCol="0">
            <a:spAutoFit/>
          </a:bodyPr>
          <a:lstStyle/>
          <a:p>
            <a:r>
              <a:rPr lang="de-DE" dirty="0"/>
              <a:t>Wertgrenz-produkt,</a:t>
            </a:r>
          </a:p>
          <a:p>
            <a:r>
              <a:rPr lang="de-DE" dirty="0"/>
              <a:t>Lohnsatz</a:t>
            </a:r>
          </a:p>
        </p:txBody>
      </p:sp>
      <p:sp>
        <p:nvSpPr>
          <p:cNvPr id="16" name="Textfeld 15">
            <a:extLst>
              <a:ext uri="{FF2B5EF4-FFF2-40B4-BE49-F238E27FC236}">
                <a16:creationId xmlns:a16="http://schemas.microsoft.com/office/drawing/2014/main" id="{93CDF5C6-01AA-492C-B4B1-0B523A8A0746}"/>
              </a:ext>
            </a:extLst>
          </p:cNvPr>
          <p:cNvSpPr txBox="1"/>
          <p:nvPr/>
        </p:nvSpPr>
        <p:spPr>
          <a:xfrm flipH="1">
            <a:off x="994825" y="4516293"/>
            <a:ext cx="576059" cy="369332"/>
          </a:xfrm>
          <a:prstGeom prst="rect">
            <a:avLst/>
          </a:prstGeom>
          <a:noFill/>
        </p:spPr>
        <p:txBody>
          <a:bodyPr wrap="square" rtlCol="0">
            <a:spAutoFit/>
          </a:bodyPr>
          <a:lstStyle/>
          <a:p>
            <a:r>
              <a:rPr lang="de-DE" dirty="0"/>
              <a:t>L</a:t>
            </a:r>
            <a:r>
              <a:rPr lang="de-DE" baseline="-25000" dirty="0"/>
              <a:t>M</a:t>
            </a:r>
            <a:endParaRPr lang="de-DE" dirty="0"/>
          </a:p>
        </p:txBody>
      </p:sp>
      <mc:AlternateContent xmlns:mc="http://schemas.openxmlformats.org/markup-compatibility/2006" xmlns:a14="http://schemas.microsoft.com/office/drawing/2010/main">
        <mc:Choice Requires="a14">
          <p:sp>
            <p:nvSpPr>
              <p:cNvPr id="17" name="Textfeld 16">
                <a:extLst>
                  <a:ext uri="{FF2B5EF4-FFF2-40B4-BE49-F238E27FC236}">
                    <a16:creationId xmlns:a16="http://schemas.microsoft.com/office/drawing/2014/main" id="{1D868D14-F4AF-43C2-8DBB-1BE1CA6BFAA6}"/>
                  </a:ext>
                </a:extLst>
              </p:cNvPr>
              <p:cNvSpPr txBox="1"/>
              <p:nvPr/>
            </p:nvSpPr>
            <p:spPr>
              <a:xfrm>
                <a:off x="1" y="5026794"/>
                <a:ext cx="8644270" cy="731995"/>
              </a:xfrm>
              <a:prstGeom prst="rect">
                <a:avLst/>
              </a:prstGeom>
              <a:noFill/>
            </p:spPr>
            <p:txBody>
              <a:bodyPr wrap="square" rtlCol="0">
                <a:spAutoFit/>
              </a:bodyPr>
              <a:lstStyle/>
              <a:p>
                <a:pPr algn="ctr"/>
                <a:r>
                  <a:rPr lang="de-DE" sz="1600" dirty="0"/>
                  <a:t>Aus der Mobilität des Faktors Arbeit und Gewinnmaximierung folgt ein einheitlicher Lohnsatz →</a:t>
                </a:r>
              </a:p>
              <a:p>
                <a:pPr algn="ctr"/>
                <a14:m>
                  <m:oMath xmlns:m="http://schemas.openxmlformats.org/officeDocument/2006/math">
                    <m:f>
                      <m:fPr>
                        <m:ctrlPr>
                          <a:rPr lang="de-DE" sz="1600" i="1">
                            <a:latin typeface="Cambria Math" panose="02040503050406030204" pitchFamily="18" charset="0"/>
                          </a:rPr>
                        </m:ctrlPr>
                      </m:fPr>
                      <m:num>
                        <m:r>
                          <a:rPr lang="de-DE" sz="1600" i="1">
                            <a:latin typeface="Cambria Math" panose="02040503050406030204" pitchFamily="18" charset="0"/>
                          </a:rPr>
                          <m:t>𝑑𝐺</m:t>
                        </m:r>
                      </m:num>
                      <m:den>
                        <m:r>
                          <a:rPr lang="de-DE" sz="1600" i="1">
                            <a:latin typeface="Cambria Math" panose="02040503050406030204" pitchFamily="18" charset="0"/>
                          </a:rPr>
                          <m:t>𝑑𝑀</m:t>
                        </m:r>
                      </m:den>
                    </m:f>
                    <m:r>
                      <a:rPr lang="de-DE" sz="1600" i="1">
                        <a:latin typeface="Cambria Math" panose="02040503050406030204" pitchFamily="18" charset="0"/>
                      </a:rPr>
                      <m:t>=−</m:t>
                    </m:r>
                    <m:f>
                      <m:fPr>
                        <m:ctrlPr>
                          <a:rPr lang="de-DE" sz="1600" i="1">
                            <a:latin typeface="Cambria Math" panose="02040503050406030204" pitchFamily="18" charset="0"/>
                            <a:ea typeface="Cambria Math" panose="02040503050406030204" pitchFamily="18" charset="0"/>
                          </a:rPr>
                        </m:ctrlPr>
                      </m:fPr>
                      <m:num>
                        <m:r>
                          <m:rPr>
                            <m:nor/>
                          </m:rPr>
                          <a:rPr lang="de-DE" sz="1600" i="0">
                            <a:latin typeface="Cambria Math" panose="02040503050406030204" pitchFamily="18" charset="0"/>
                            <a:ea typeface="Cambria Math" panose="02040503050406030204" pitchFamily="18" charset="0"/>
                          </a:rPr>
                          <m:t>GP</m:t>
                        </m:r>
                        <m:r>
                          <m:rPr>
                            <m:nor/>
                          </m:rPr>
                          <a:rPr lang="de-DE" sz="1600" i="0" dirty="0">
                            <a:latin typeface="Cambria Math" panose="02040503050406030204" pitchFamily="18" charset="0"/>
                            <a:ea typeface="Cambria Math" panose="02040503050406030204" pitchFamily="18" charset="0"/>
                          </a:rPr>
                          <m:t>L</m:t>
                        </m:r>
                        <m:r>
                          <m:rPr>
                            <m:nor/>
                          </m:rPr>
                          <a:rPr lang="de-DE" sz="1600" i="0" baseline="-25000" dirty="0">
                            <a:latin typeface="Cambria Math" panose="02040503050406030204" pitchFamily="18" charset="0"/>
                            <a:ea typeface="Cambria Math" panose="02040503050406030204" pitchFamily="18" charset="0"/>
                          </a:rPr>
                          <m:t>G</m:t>
                        </m:r>
                      </m:num>
                      <m:den>
                        <m:r>
                          <m:rPr>
                            <m:nor/>
                          </m:rPr>
                          <a:rPr lang="de-DE" sz="1600" i="0">
                            <a:latin typeface="Cambria Math" panose="02040503050406030204" pitchFamily="18" charset="0"/>
                            <a:ea typeface="Cambria Math" panose="02040503050406030204" pitchFamily="18" charset="0"/>
                          </a:rPr>
                          <m:t>GP</m:t>
                        </m:r>
                        <m:r>
                          <m:rPr>
                            <m:nor/>
                          </m:rPr>
                          <a:rPr lang="de-DE" sz="1600" i="0" dirty="0">
                            <a:latin typeface="Cambria Math" panose="02040503050406030204" pitchFamily="18" charset="0"/>
                            <a:ea typeface="Cambria Math" panose="02040503050406030204" pitchFamily="18" charset="0"/>
                          </a:rPr>
                          <m:t>L</m:t>
                        </m:r>
                        <m:r>
                          <m:rPr>
                            <m:nor/>
                          </m:rPr>
                          <a:rPr lang="de-DE" sz="1600" i="0" baseline="-25000" dirty="0">
                            <a:latin typeface="Cambria Math" panose="02040503050406030204" pitchFamily="18" charset="0"/>
                            <a:ea typeface="Cambria Math" panose="02040503050406030204" pitchFamily="18" charset="0"/>
                          </a:rPr>
                          <m:t>M</m:t>
                        </m:r>
                      </m:den>
                    </m:f>
                    <m:r>
                      <a:rPr lang="de-DE" sz="1600" i="1">
                        <a:latin typeface="Cambria Math" panose="02040503050406030204" pitchFamily="18" charset="0"/>
                        <a:ea typeface="Cambria Math" panose="02040503050406030204" pitchFamily="18" charset="0"/>
                      </a:rPr>
                      <m:t>=−</m:t>
                    </m:r>
                    <m:f>
                      <m:fPr>
                        <m:ctrlPr>
                          <a:rPr lang="de-DE" sz="1600" i="1" dirty="0">
                            <a:latin typeface="Cambria Math" panose="02040503050406030204" pitchFamily="18" charset="0"/>
                          </a:rPr>
                        </m:ctrlPr>
                      </m:fPr>
                      <m:num>
                        <m:r>
                          <m:rPr>
                            <m:nor/>
                          </m:rPr>
                          <a:rPr lang="de-DE" sz="1600" i="0" dirty="0"/>
                          <m:t>P</m:t>
                        </m:r>
                        <m:r>
                          <m:rPr>
                            <m:nor/>
                          </m:rPr>
                          <a:rPr lang="de-DE" sz="1600" i="0" baseline="-25000" dirty="0"/>
                          <m:t>M</m:t>
                        </m:r>
                      </m:num>
                      <m:den>
                        <m:r>
                          <m:rPr>
                            <m:nor/>
                          </m:rPr>
                          <a:rPr lang="de-DE" sz="1600" i="0" dirty="0"/>
                          <m:t>P</m:t>
                        </m:r>
                        <m:r>
                          <m:rPr>
                            <m:nor/>
                          </m:rPr>
                          <a:rPr lang="de-DE" sz="1600" i="0" baseline="-25000" dirty="0"/>
                          <m:t>G</m:t>
                        </m:r>
                      </m:den>
                    </m:f>
                  </m:oMath>
                </a14:m>
                <a:r>
                  <a:rPr lang="de-DE" sz="1600" dirty="0">
                    <a:ea typeface="Cambria Math" panose="02040503050406030204" pitchFamily="18" charset="0"/>
                  </a:rPr>
                  <a:t>		Steigung der Transformationskurve = negatives Preisverhältnis</a:t>
                </a:r>
              </a:p>
            </p:txBody>
          </p:sp>
        </mc:Choice>
        <mc:Fallback xmlns="">
          <p:sp>
            <p:nvSpPr>
              <p:cNvPr id="17" name="Textfeld 16">
                <a:extLst>
                  <a:ext uri="{FF2B5EF4-FFF2-40B4-BE49-F238E27FC236}">
                    <a16:creationId xmlns:a16="http://schemas.microsoft.com/office/drawing/2014/main" id="{1D868D14-F4AF-43C2-8DBB-1BE1CA6BFAA6}"/>
                  </a:ext>
                </a:extLst>
              </p:cNvPr>
              <p:cNvSpPr txBox="1">
                <a:spLocks noRot="1" noChangeAspect="1" noMove="1" noResize="1" noEditPoints="1" noAdjustHandles="1" noChangeArrowheads="1" noChangeShapeType="1" noTextEdit="1"/>
              </p:cNvSpPr>
              <p:nvPr/>
            </p:nvSpPr>
            <p:spPr>
              <a:xfrm>
                <a:off x="1" y="5026794"/>
                <a:ext cx="8644270" cy="731995"/>
              </a:xfrm>
              <a:prstGeom prst="rect">
                <a:avLst/>
              </a:prstGeom>
              <a:blipFill>
                <a:blip r:embed="rId3"/>
                <a:stretch>
                  <a:fillRect t="-2500" b="-5000"/>
                </a:stretch>
              </a:blipFill>
            </p:spPr>
            <p:txBody>
              <a:bodyPr/>
              <a:lstStyle/>
              <a:p>
                <a:r>
                  <a:rPr lang="de-DE">
                    <a:noFill/>
                  </a:rPr>
                  <a:t> </a:t>
                </a:r>
              </a:p>
            </p:txBody>
          </p:sp>
        </mc:Fallback>
      </mc:AlternateContent>
      <p:sp>
        <p:nvSpPr>
          <p:cNvPr id="2" name="Rechteck 1">
            <a:extLst>
              <a:ext uri="{FF2B5EF4-FFF2-40B4-BE49-F238E27FC236}">
                <a16:creationId xmlns:a16="http://schemas.microsoft.com/office/drawing/2014/main" id="{32745F81-A155-4C41-B4C1-372A8019F13F}"/>
              </a:ext>
            </a:extLst>
          </p:cNvPr>
          <p:cNvSpPr/>
          <p:nvPr/>
        </p:nvSpPr>
        <p:spPr>
          <a:xfrm>
            <a:off x="273007" y="729514"/>
            <a:ext cx="1024127" cy="369332"/>
          </a:xfrm>
          <a:prstGeom prst="rect">
            <a:avLst/>
          </a:prstGeom>
        </p:spPr>
        <p:txBody>
          <a:bodyPr wrap="none">
            <a:spAutoFit/>
          </a:bodyPr>
          <a:lstStyle/>
          <a:p>
            <a:r>
              <a:rPr lang="de-DE" dirty="0"/>
              <a:t>P</a:t>
            </a:r>
            <a:r>
              <a:rPr lang="de-DE" baseline="-25000" dirty="0"/>
              <a:t>G</a:t>
            </a:r>
            <a:r>
              <a:rPr lang="de-DE" dirty="0"/>
              <a:t>* GPL</a:t>
            </a:r>
            <a:r>
              <a:rPr lang="de-DE" baseline="-25000" dirty="0"/>
              <a:t>G</a:t>
            </a:r>
          </a:p>
        </p:txBody>
      </p:sp>
      <p:sp>
        <p:nvSpPr>
          <p:cNvPr id="11" name="Rechteck 10">
            <a:extLst>
              <a:ext uri="{FF2B5EF4-FFF2-40B4-BE49-F238E27FC236}">
                <a16:creationId xmlns:a16="http://schemas.microsoft.com/office/drawing/2014/main" id="{2DECAC22-0C77-4874-A0FB-D41FC3E0F1AD}"/>
              </a:ext>
            </a:extLst>
          </p:cNvPr>
          <p:cNvSpPr/>
          <p:nvPr/>
        </p:nvSpPr>
        <p:spPr>
          <a:xfrm>
            <a:off x="6503414" y="705300"/>
            <a:ext cx="1043876" cy="369332"/>
          </a:xfrm>
          <a:prstGeom prst="rect">
            <a:avLst/>
          </a:prstGeom>
        </p:spPr>
        <p:txBody>
          <a:bodyPr wrap="none">
            <a:spAutoFit/>
          </a:bodyPr>
          <a:lstStyle/>
          <a:p>
            <a:r>
              <a:rPr lang="de-DE" dirty="0"/>
              <a:t>P</a:t>
            </a:r>
            <a:r>
              <a:rPr lang="de-DE" baseline="-25000" dirty="0"/>
              <a:t>M</a:t>
            </a:r>
            <a:r>
              <a:rPr lang="de-DE" dirty="0"/>
              <a:t>*GPL</a:t>
            </a:r>
            <a:r>
              <a:rPr lang="de-DE" baseline="-25000" dirty="0"/>
              <a:t>M</a:t>
            </a:r>
          </a:p>
        </p:txBody>
      </p:sp>
      <p:cxnSp>
        <p:nvCxnSpPr>
          <p:cNvPr id="23" name="Gerader Verbinder 22">
            <a:extLst>
              <a:ext uri="{FF2B5EF4-FFF2-40B4-BE49-F238E27FC236}">
                <a16:creationId xmlns:a16="http://schemas.microsoft.com/office/drawing/2014/main" id="{EBD40D49-C50C-4AC4-B9AE-BEF864829A09}"/>
              </a:ext>
            </a:extLst>
          </p:cNvPr>
          <p:cNvCxnSpPr>
            <a:cxnSpLocks/>
          </p:cNvCxnSpPr>
          <p:nvPr/>
        </p:nvCxnSpPr>
        <p:spPr>
          <a:xfrm flipH="1">
            <a:off x="1369875" y="4797152"/>
            <a:ext cx="216024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Gerader Verbinder 23">
            <a:extLst>
              <a:ext uri="{FF2B5EF4-FFF2-40B4-BE49-F238E27FC236}">
                <a16:creationId xmlns:a16="http://schemas.microsoft.com/office/drawing/2014/main" id="{021E1939-F060-4849-90BD-D5B9B91DD1EA}"/>
              </a:ext>
            </a:extLst>
          </p:cNvPr>
          <p:cNvCxnSpPr>
            <a:cxnSpLocks/>
          </p:cNvCxnSpPr>
          <p:nvPr/>
        </p:nvCxnSpPr>
        <p:spPr>
          <a:xfrm flipH="1">
            <a:off x="4106179" y="4797152"/>
            <a:ext cx="22322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Gerader Verbinder 27">
            <a:extLst>
              <a:ext uri="{FF2B5EF4-FFF2-40B4-BE49-F238E27FC236}">
                <a16:creationId xmlns:a16="http://schemas.microsoft.com/office/drawing/2014/main" id="{8259D62C-F502-4EA8-B9CA-751335475120}"/>
              </a:ext>
            </a:extLst>
          </p:cNvPr>
          <p:cNvCxnSpPr/>
          <p:nvPr/>
        </p:nvCxnSpPr>
        <p:spPr>
          <a:xfrm>
            <a:off x="6338427" y="4653136"/>
            <a:ext cx="0" cy="288032"/>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Gerader Verbinder 28">
            <a:extLst>
              <a:ext uri="{FF2B5EF4-FFF2-40B4-BE49-F238E27FC236}">
                <a16:creationId xmlns:a16="http://schemas.microsoft.com/office/drawing/2014/main" id="{FDB5A31C-83B4-4108-8C3C-0A53058AF4D9}"/>
              </a:ext>
            </a:extLst>
          </p:cNvPr>
          <p:cNvCxnSpPr/>
          <p:nvPr/>
        </p:nvCxnSpPr>
        <p:spPr>
          <a:xfrm>
            <a:off x="1369875" y="4653136"/>
            <a:ext cx="0" cy="288032"/>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0" name="Rechteck 29">
                <a:extLst>
                  <a:ext uri="{FF2B5EF4-FFF2-40B4-BE49-F238E27FC236}">
                    <a16:creationId xmlns:a16="http://schemas.microsoft.com/office/drawing/2014/main" id="{46C3B3F4-820A-4D5D-A3FE-6DB13DCD7B47}"/>
                  </a:ext>
                </a:extLst>
              </p:cNvPr>
              <p:cNvSpPr/>
              <p:nvPr/>
            </p:nvSpPr>
            <p:spPr>
              <a:xfrm>
                <a:off x="3617135" y="4643844"/>
                <a:ext cx="417037"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de-DE" i="1">
                              <a:latin typeface="Cambria Math" panose="02040503050406030204" pitchFamily="18" charset="0"/>
                            </a:rPr>
                          </m:ctrlPr>
                        </m:accPr>
                        <m:e>
                          <m:r>
                            <a:rPr lang="de-DE" i="1">
                              <a:latin typeface="Cambria Math" panose="02040503050406030204" pitchFamily="18" charset="0"/>
                            </a:rPr>
                            <m:t>𝐿</m:t>
                          </m:r>
                        </m:e>
                      </m:acc>
                      <m:r>
                        <a:rPr lang="de-DE" i="1">
                          <a:latin typeface="Cambria Math" panose="02040503050406030204" pitchFamily="18" charset="0"/>
                        </a:rPr>
                        <m:t> </m:t>
                      </m:r>
                    </m:oMath>
                  </m:oMathPara>
                </a14:m>
                <a:endParaRPr lang="de-DE" dirty="0"/>
              </a:p>
            </p:txBody>
          </p:sp>
        </mc:Choice>
        <mc:Fallback xmlns="">
          <p:sp>
            <p:nvSpPr>
              <p:cNvPr id="30" name="Rechteck 29">
                <a:extLst>
                  <a:ext uri="{FF2B5EF4-FFF2-40B4-BE49-F238E27FC236}">
                    <a16:creationId xmlns:a16="http://schemas.microsoft.com/office/drawing/2014/main" id="{46C3B3F4-820A-4D5D-A3FE-6DB13DCD7B47}"/>
                  </a:ext>
                </a:extLst>
              </p:cNvPr>
              <p:cNvSpPr>
                <a:spLocks noRot="1" noChangeAspect="1" noMove="1" noResize="1" noEditPoints="1" noAdjustHandles="1" noChangeArrowheads="1" noChangeShapeType="1" noTextEdit="1"/>
              </p:cNvSpPr>
              <p:nvPr/>
            </p:nvSpPr>
            <p:spPr>
              <a:xfrm>
                <a:off x="3617135" y="4643844"/>
                <a:ext cx="417037" cy="369332"/>
              </a:xfrm>
              <a:prstGeom prst="rect">
                <a:avLst/>
              </a:prstGeom>
              <a:blipFill>
                <a:blip r:embed="rId4"/>
                <a:stretch>
                  <a:fillRect/>
                </a:stretch>
              </a:blipFill>
            </p:spPr>
            <p:txBody>
              <a:bodyPr/>
              <a:lstStyle/>
              <a:p>
                <a:r>
                  <a:rPr lang="de-DE">
                    <a:noFill/>
                  </a:rPr>
                  <a:t> </a:t>
                </a:r>
              </a:p>
            </p:txBody>
          </p:sp>
        </mc:Fallback>
      </mc:AlternateContent>
      <p:sp>
        <p:nvSpPr>
          <p:cNvPr id="38" name="Rechteck 37">
            <a:extLst>
              <a:ext uri="{FF2B5EF4-FFF2-40B4-BE49-F238E27FC236}">
                <a16:creationId xmlns:a16="http://schemas.microsoft.com/office/drawing/2014/main" id="{3392479B-7984-48F5-84E5-83A6F8203EE1}"/>
              </a:ext>
            </a:extLst>
          </p:cNvPr>
          <p:cNvSpPr/>
          <p:nvPr/>
        </p:nvSpPr>
        <p:spPr>
          <a:xfrm>
            <a:off x="8684576" y="423676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035738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5" grpId="0"/>
      <p:bldP spid="16" grpId="0"/>
      <p:bldP spid="17" grpId="0"/>
      <p:bldP spid="2" grpId="0"/>
      <p:bldP spid="11" grpId="0"/>
      <p:bldP spid="30"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38720" y="249482"/>
            <a:ext cx="7464960" cy="640485"/>
          </a:xfrm>
          <a:prstGeom prst="rect">
            <a:avLst/>
          </a:prstGeom>
        </p:spPr>
        <p:txBody>
          <a:bodyPr>
            <a:normAutofit fontScale="97500"/>
          </a:bodyPr>
          <a:lstStyle>
            <a:lvl1pPr algn="ctr" rtl="0" hangingPunct="0">
              <a:tabLst/>
              <a:defRPr lang="de-DE" sz="4400" b="0" i="0" u="none" strike="noStrike" kern="1200">
                <a:ln>
                  <a:noFill/>
                </a:ln>
                <a:latin typeface="Arial" pitchFamily="18"/>
              </a:defRPr>
            </a:lvl1pPr>
          </a:lstStyle>
          <a:p>
            <a:r>
              <a:rPr lang="en-US" sz="2631">
                <a:solidFill>
                  <a:sysClr val="windowText" lastClr="000000"/>
                </a:solidFill>
              </a:rPr>
              <a:t>Preisanstieg </a:t>
            </a:r>
            <a:r>
              <a:rPr lang="en-US" sz="2631" dirty="0">
                <a:solidFill>
                  <a:sysClr val="windowText" lastClr="000000"/>
                </a:solidFill>
              </a:rPr>
              <a:t>des </a:t>
            </a:r>
            <a:r>
              <a:rPr lang="en-US" sz="2631" dirty="0" err="1">
                <a:solidFill>
                  <a:sysClr val="windowText" lastClr="000000"/>
                </a:solidFill>
              </a:rPr>
              <a:t>einen</a:t>
            </a:r>
            <a:r>
              <a:rPr lang="en-US" sz="2631" dirty="0">
                <a:solidFill>
                  <a:sysClr val="windowText" lastClr="000000"/>
                </a:solidFill>
              </a:rPr>
              <a:t> </a:t>
            </a:r>
            <a:r>
              <a:rPr lang="en-US" sz="2631" dirty="0" err="1">
                <a:solidFill>
                  <a:sysClr val="windowText" lastClr="000000"/>
                </a:solidFill>
              </a:rPr>
              <a:t>Gutes</a:t>
            </a:r>
            <a:r>
              <a:rPr lang="en-US" sz="2631" dirty="0">
                <a:solidFill>
                  <a:sysClr val="windowText" lastClr="000000"/>
                </a:solidFill>
              </a:rPr>
              <a:t> M</a:t>
            </a:r>
          </a:p>
        </p:txBody>
      </p:sp>
      <p:cxnSp>
        <p:nvCxnSpPr>
          <p:cNvPr id="10" name="Gerade Verbindung mit Pfeil 9">
            <a:extLst>
              <a:ext uri="{FF2B5EF4-FFF2-40B4-BE49-F238E27FC236}">
                <a16:creationId xmlns:a16="http://schemas.microsoft.com/office/drawing/2014/main" id="{3940E059-BC20-47D6-8C06-9A371A7BD9B3}"/>
              </a:ext>
            </a:extLst>
          </p:cNvPr>
          <p:cNvCxnSpPr/>
          <p:nvPr/>
        </p:nvCxnSpPr>
        <p:spPr>
          <a:xfrm flipV="1">
            <a:off x="2999656" y="889966"/>
            <a:ext cx="0" cy="3672408"/>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Gerade Verbindung mit Pfeil 10">
            <a:extLst>
              <a:ext uri="{FF2B5EF4-FFF2-40B4-BE49-F238E27FC236}">
                <a16:creationId xmlns:a16="http://schemas.microsoft.com/office/drawing/2014/main" id="{43E2E20E-CAE4-4956-A17C-35D6CF8F5AA1}"/>
              </a:ext>
            </a:extLst>
          </p:cNvPr>
          <p:cNvCxnSpPr>
            <a:cxnSpLocks/>
          </p:cNvCxnSpPr>
          <p:nvPr/>
        </p:nvCxnSpPr>
        <p:spPr>
          <a:xfrm>
            <a:off x="2999656" y="4562374"/>
            <a:ext cx="5251896"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Textfeld 11">
            <a:extLst>
              <a:ext uri="{FF2B5EF4-FFF2-40B4-BE49-F238E27FC236}">
                <a16:creationId xmlns:a16="http://schemas.microsoft.com/office/drawing/2014/main" id="{B996E664-45FD-4C1E-A44E-A72F2419D670}"/>
              </a:ext>
            </a:extLst>
          </p:cNvPr>
          <p:cNvSpPr txBox="1"/>
          <p:nvPr/>
        </p:nvSpPr>
        <p:spPr>
          <a:xfrm flipH="1">
            <a:off x="128640" y="1052765"/>
            <a:ext cx="2943020" cy="646331"/>
          </a:xfrm>
          <a:prstGeom prst="rect">
            <a:avLst/>
          </a:prstGeom>
          <a:noFill/>
        </p:spPr>
        <p:txBody>
          <a:bodyPr wrap="square" rtlCol="0">
            <a:spAutoFit/>
          </a:bodyPr>
          <a:lstStyle/>
          <a:p>
            <a:r>
              <a:rPr lang="de-DE" dirty="0"/>
              <a:t>P</a:t>
            </a:r>
            <a:r>
              <a:rPr lang="de-DE" baseline="-25000" dirty="0"/>
              <a:t>G</a:t>
            </a:r>
            <a:r>
              <a:rPr lang="de-DE" dirty="0"/>
              <a:t>* GPL</a:t>
            </a:r>
            <a:r>
              <a:rPr lang="de-DE" baseline="-25000" dirty="0"/>
              <a:t>G </a:t>
            </a:r>
            <a:r>
              <a:rPr lang="de-DE" dirty="0"/>
              <a:t>=Wertgrenzprodukt</a:t>
            </a:r>
          </a:p>
          <a:p>
            <a:r>
              <a:rPr lang="de-DE" dirty="0"/>
              <a:t>W=Lohnsatz</a:t>
            </a:r>
          </a:p>
        </p:txBody>
      </p:sp>
      <p:cxnSp>
        <p:nvCxnSpPr>
          <p:cNvPr id="14" name="Gerade Verbindung mit Pfeil 13">
            <a:extLst>
              <a:ext uri="{FF2B5EF4-FFF2-40B4-BE49-F238E27FC236}">
                <a16:creationId xmlns:a16="http://schemas.microsoft.com/office/drawing/2014/main" id="{DBBA5383-AE0E-432A-BD35-9B6DCBCC5998}"/>
              </a:ext>
            </a:extLst>
          </p:cNvPr>
          <p:cNvCxnSpPr/>
          <p:nvPr/>
        </p:nvCxnSpPr>
        <p:spPr>
          <a:xfrm flipV="1">
            <a:off x="7968208" y="889966"/>
            <a:ext cx="0" cy="3672408"/>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Gerade Verbindung mit Pfeil 14">
            <a:extLst>
              <a:ext uri="{FF2B5EF4-FFF2-40B4-BE49-F238E27FC236}">
                <a16:creationId xmlns:a16="http://schemas.microsoft.com/office/drawing/2014/main" id="{3C2806A1-EC64-459F-873C-3FFA86755A56}"/>
              </a:ext>
            </a:extLst>
          </p:cNvPr>
          <p:cNvCxnSpPr>
            <a:cxnSpLocks/>
          </p:cNvCxnSpPr>
          <p:nvPr/>
        </p:nvCxnSpPr>
        <p:spPr>
          <a:xfrm flipH="1">
            <a:off x="2711624" y="4562374"/>
            <a:ext cx="1088504"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Textfeld 15">
            <a:extLst>
              <a:ext uri="{FF2B5EF4-FFF2-40B4-BE49-F238E27FC236}">
                <a16:creationId xmlns:a16="http://schemas.microsoft.com/office/drawing/2014/main" id="{4CB80D15-788F-43E0-9430-577477BDD845}"/>
              </a:ext>
            </a:extLst>
          </p:cNvPr>
          <p:cNvSpPr txBox="1"/>
          <p:nvPr/>
        </p:nvSpPr>
        <p:spPr>
          <a:xfrm flipH="1">
            <a:off x="8040217" y="980729"/>
            <a:ext cx="3398645" cy="646331"/>
          </a:xfrm>
          <a:prstGeom prst="rect">
            <a:avLst/>
          </a:prstGeom>
          <a:noFill/>
        </p:spPr>
        <p:txBody>
          <a:bodyPr wrap="square" rtlCol="0">
            <a:spAutoFit/>
          </a:bodyPr>
          <a:lstStyle/>
          <a:p>
            <a:r>
              <a:rPr lang="de-DE" dirty="0"/>
              <a:t>P</a:t>
            </a:r>
            <a:r>
              <a:rPr lang="de-DE" baseline="-25000" dirty="0"/>
              <a:t>M</a:t>
            </a:r>
            <a:r>
              <a:rPr lang="de-DE" dirty="0"/>
              <a:t>*GPL</a:t>
            </a:r>
            <a:r>
              <a:rPr lang="de-DE" baseline="-25000" dirty="0"/>
              <a:t>M </a:t>
            </a:r>
            <a:r>
              <a:rPr lang="de-DE" dirty="0"/>
              <a:t>=Wertgrenzprodukt</a:t>
            </a:r>
          </a:p>
          <a:p>
            <a:r>
              <a:rPr lang="de-DE" dirty="0"/>
              <a:t>w =Lohnsatz</a:t>
            </a:r>
          </a:p>
        </p:txBody>
      </p:sp>
      <p:sp>
        <p:nvSpPr>
          <p:cNvPr id="19" name="Freihandform: Form 18">
            <a:extLst>
              <a:ext uri="{FF2B5EF4-FFF2-40B4-BE49-F238E27FC236}">
                <a16:creationId xmlns:a16="http://schemas.microsoft.com/office/drawing/2014/main" id="{ABBF5D43-83D4-47AE-AD9D-01DD3BAB89AE}"/>
              </a:ext>
            </a:extLst>
          </p:cNvPr>
          <p:cNvSpPr/>
          <p:nvPr/>
        </p:nvSpPr>
        <p:spPr>
          <a:xfrm>
            <a:off x="3318510" y="980728"/>
            <a:ext cx="4046220" cy="3006090"/>
          </a:xfrm>
          <a:custGeom>
            <a:avLst/>
            <a:gdLst>
              <a:gd name="connsiteX0" fmla="*/ 0 w 4046220"/>
              <a:gd name="connsiteY0" fmla="*/ 0 h 3006090"/>
              <a:gd name="connsiteX1" fmla="*/ 994410 w 4046220"/>
              <a:gd name="connsiteY1" fmla="*/ 2080260 h 3006090"/>
              <a:gd name="connsiteX2" fmla="*/ 4046220 w 4046220"/>
              <a:gd name="connsiteY2" fmla="*/ 3006090 h 3006090"/>
            </a:gdLst>
            <a:ahLst/>
            <a:cxnLst>
              <a:cxn ang="0">
                <a:pos x="connsiteX0" y="connsiteY0"/>
              </a:cxn>
              <a:cxn ang="0">
                <a:pos x="connsiteX1" y="connsiteY1"/>
              </a:cxn>
              <a:cxn ang="0">
                <a:pos x="connsiteX2" y="connsiteY2"/>
              </a:cxn>
            </a:cxnLst>
            <a:rect l="l" t="t" r="r" b="b"/>
            <a:pathLst>
              <a:path w="4046220" h="3006090">
                <a:moveTo>
                  <a:pt x="0" y="0"/>
                </a:moveTo>
                <a:cubicBezTo>
                  <a:pt x="160020" y="789622"/>
                  <a:pt x="320040" y="1579245"/>
                  <a:pt x="994410" y="2080260"/>
                </a:cubicBezTo>
                <a:cubicBezTo>
                  <a:pt x="1668780" y="2581275"/>
                  <a:pt x="2857500" y="2793682"/>
                  <a:pt x="4046220" y="300609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Rechteck 19">
            <a:extLst>
              <a:ext uri="{FF2B5EF4-FFF2-40B4-BE49-F238E27FC236}">
                <a16:creationId xmlns:a16="http://schemas.microsoft.com/office/drawing/2014/main" id="{0639F7BD-91C2-4FD8-9840-A1DC2815BAAF}"/>
              </a:ext>
            </a:extLst>
          </p:cNvPr>
          <p:cNvSpPr/>
          <p:nvPr/>
        </p:nvSpPr>
        <p:spPr>
          <a:xfrm>
            <a:off x="3356254" y="1118683"/>
            <a:ext cx="1024127" cy="369332"/>
          </a:xfrm>
          <a:prstGeom prst="rect">
            <a:avLst/>
          </a:prstGeom>
        </p:spPr>
        <p:txBody>
          <a:bodyPr wrap="none">
            <a:spAutoFit/>
          </a:bodyPr>
          <a:lstStyle/>
          <a:p>
            <a:r>
              <a:rPr lang="de-DE" dirty="0"/>
              <a:t>P</a:t>
            </a:r>
            <a:r>
              <a:rPr lang="de-DE" baseline="-25000" dirty="0"/>
              <a:t>G</a:t>
            </a:r>
            <a:r>
              <a:rPr lang="de-DE" dirty="0"/>
              <a:t>* GPL</a:t>
            </a:r>
            <a:r>
              <a:rPr lang="de-DE" baseline="-25000" dirty="0"/>
              <a:t>G</a:t>
            </a:r>
          </a:p>
        </p:txBody>
      </p:sp>
      <p:sp>
        <p:nvSpPr>
          <p:cNvPr id="21" name="Freihandform: Form 20">
            <a:extLst>
              <a:ext uri="{FF2B5EF4-FFF2-40B4-BE49-F238E27FC236}">
                <a16:creationId xmlns:a16="http://schemas.microsoft.com/office/drawing/2014/main" id="{C772E8ED-3629-46C9-9FA2-7BB8D928B372}"/>
              </a:ext>
            </a:extLst>
          </p:cNvPr>
          <p:cNvSpPr/>
          <p:nvPr/>
        </p:nvSpPr>
        <p:spPr>
          <a:xfrm>
            <a:off x="4038600" y="960120"/>
            <a:ext cx="3577590" cy="3268980"/>
          </a:xfrm>
          <a:custGeom>
            <a:avLst/>
            <a:gdLst>
              <a:gd name="connsiteX0" fmla="*/ 3577590 w 3577590"/>
              <a:gd name="connsiteY0" fmla="*/ 0 h 3268980"/>
              <a:gd name="connsiteX1" fmla="*/ 2194560 w 3577590"/>
              <a:gd name="connsiteY1" fmla="*/ 2137410 h 3268980"/>
              <a:gd name="connsiteX2" fmla="*/ 22860 w 3577590"/>
              <a:gd name="connsiteY2" fmla="*/ 3257550 h 3268980"/>
              <a:gd name="connsiteX3" fmla="*/ 22860 w 3577590"/>
              <a:gd name="connsiteY3" fmla="*/ 3257550 h 3268980"/>
              <a:gd name="connsiteX4" fmla="*/ 0 w 3577590"/>
              <a:gd name="connsiteY4" fmla="*/ 3268980 h 3268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7590" h="3268980">
                <a:moveTo>
                  <a:pt x="3577590" y="0"/>
                </a:moveTo>
                <a:cubicBezTo>
                  <a:pt x="3182302" y="797242"/>
                  <a:pt x="2787015" y="1594485"/>
                  <a:pt x="2194560" y="2137410"/>
                </a:cubicBezTo>
                <a:cubicBezTo>
                  <a:pt x="1602105" y="2680335"/>
                  <a:pt x="22860" y="3257550"/>
                  <a:pt x="22860" y="3257550"/>
                </a:cubicBezTo>
                <a:lnTo>
                  <a:pt x="22860" y="3257550"/>
                </a:lnTo>
                <a:lnTo>
                  <a:pt x="0" y="3268980"/>
                </a:ln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2" name="Rechteck 21">
            <a:extLst>
              <a:ext uri="{FF2B5EF4-FFF2-40B4-BE49-F238E27FC236}">
                <a16:creationId xmlns:a16="http://schemas.microsoft.com/office/drawing/2014/main" id="{C94D7996-F0F5-4EB5-A3B8-66D640CAFBD3}"/>
              </a:ext>
            </a:extLst>
          </p:cNvPr>
          <p:cNvSpPr/>
          <p:nvPr/>
        </p:nvSpPr>
        <p:spPr>
          <a:xfrm>
            <a:off x="6532737" y="789364"/>
            <a:ext cx="1043876" cy="369332"/>
          </a:xfrm>
          <a:prstGeom prst="rect">
            <a:avLst/>
          </a:prstGeom>
        </p:spPr>
        <p:txBody>
          <a:bodyPr wrap="none">
            <a:spAutoFit/>
          </a:bodyPr>
          <a:lstStyle/>
          <a:p>
            <a:r>
              <a:rPr lang="de-DE" dirty="0"/>
              <a:t>P</a:t>
            </a:r>
            <a:r>
              <a:rPr lang="de-DE" baseline="-25000" dirty="0"/>
              <a:t>M</a:t>
            </a:r>
            <a:r>
              <a:rPr lang="de-DE" dirty="0"/>
              <a:t>*GPL</a:t>
            </a:r>
            <a:r>
              <a:rPr lang="de-DE" baseline="-25000" dirty="0"/>
              <a:t>M</a:t>
            </a:r>
          </a:p>
        </p:txBody>
      </p:sp>
      <p:cxnSp>
        <p:nvCxnSpPr>
          <p:cNvPr id="24" name="Gerader Verbinder 23">
            <a:extLst>
              <a:ext uri="{FF2B5EF4-FFF2-40B4-BE49-F238E27FC236}">
                <a16:creationId xmlns:a16="http://schemas.microsoft.com/office/drawing/2014/main" id="{33E0EA9C-15FB-4325-810A-B6E60E642904}"/>
              </a:ext>
            </a:extLst>
          </p:cNvPr>
          <p:cNvCxnSpPr>
            <a:cxnSpLocks/>
          </p:cNvCxnSpPr>
          <p:nvPr/>
        </p:nvCxnSpPr>
        <p:spPr>
          <a:xfrm flipH="1">
            <a:off x="2999656" y="3563251"/>
            <a:ext cx="2480893" cy="36693"/>
          </a:xfrm>
          <a:prstGeom prst="line">
            <a:avLst/>
          </a:prstGeom>
        </p:spPr>
        <p:style>
          <a:lnRef idx="1">
            <a:schemeClr val="accent1"/>
          </a:lnRef>
          <a:fillRef idx="0">
            <a:schemeClr val="accent1"/>
          </a:fillRef>
          <a:effectRef idx="0">
            <a:schemeClr val="accent1"/>
          </a:effectRef>
          <a:fontRef idx="minor">
            <a:schemeClr val="tx1"/>
          </a:fontRef>
        </p:style>
      </p:cxnSp>
      <p:sp>
        <p:nvSpPr>
          <p:cNvPr id="25" name="Rechteck 24">
            <a:extLst>
              <a:ext uri="{FF2B5EF4-FFF2-40B4-BE49-F238E27FC236}">
                <a16:creationId xmlns:a16="http://schemas.microsoft.com/office/drawing/2014/main" id="{4E5783B4-00B1-460A-B460-D2A5BD242158}"/>
              </a:ext>
            </a:extLst>
          </p:cNvPr>
          <p:cNvSpPr/>
          <p:nvPr/>
        </p:nvSpPr>
        <p:spPr>
          <a:xfrm>
            <a:off x="2495600" y="3347700"/>
            <a:ext cx="465192" cy="369332"/>
          </a:xfrm>
          <a:prstGeom prst="rect">
            <a:avLst/>
          </a:prstGeom>
        </p:spPr>
        <p:txBody>
          <a:bodyPr wrap="none">
            <a:spAutoFit/>
          </a:bodyPr>
          <a:lstStyle/>
          <a:p>
            <a:r>
              <a:rPr lang="de-DE" dirty="0"/>
              <a:t>w*</a:t>
            </a:r>
            <a:endParaRPr lang="de-DE" baseline="-25000" dirty="0"/>
          </a:p>
        </p:txBody>
      </p:sp>
      <p:sp>
        <p:nvSpPr>
          <p:cNvPr id="31" name="Textfeld 30">
            <a:extLst>
              <a:ext uri="{FF2B5EF4-FFF2-40B4-BE49-F238E27FC236}">
                <a16:creationId xmlns:a16="http://schemas.microsoft.com/office/drawing/2014/main" id="{F37178C7-1959-4F46-AD2C-DA61655AB896}"/>
              </a:ext>
            </a:extLst>
          </p:cNvPr>
          <p:cNvSpPr txBox="1"/>
          <p:nvPr/>
        </p:nvSpPr>
        <p:spPr>
          <a:xfrm flipH="1">
            <a:off x="8112230" y="4509120"/>
            <a:ext cx="576059" cy="369332"/>
          </a:xfrm>
          <a:prstGeom prst="rect">
            <a:avLst/>
          </a:prstGeom>
          <a:noFill/>
        </p:spPr>
        <p:txBody>
          <a:bodyPr wrap="square" rtlCol="0">
            <a:spAutoFit/>
          </a:bodyPr>
          <a:lstStyle/>
          <a:p>
            <a:r>
              <a:rPr lang="de-DE" dirty="0"/>
              <a:t>L</a:t>
            </a:r>
            <a:r>
              <a:rPr lang="de-DE" baseline="-25000" dirty="0"/>
              <a:t>G</a:t>
            </a:r>
            <a:endParaRPr lang="de-DE" dirty="0"/>
          </a:p>
        </p:txBody>
      </p:sp>
      <p:sp>
        <p:nvSpPr>
          <p:cNvPr id="32" name="Textfeld 31">
            <a:extLst>
              <a:ext uri="{FF2B5EF4-FFF2-40B4-BE49-F238E27FC236}">
                <a16:creationId xmlns:a16="http://schemas.microsoft.com/office/drawing/2014/main" id="{08A64668-0246-44D7-837E-67BA4C42611E}"/>
              </a:ext>
            </a:extLst>
          </p:cNvPr>
          <p:cNvSpPr txBox="1"/>
          <p:nvPr/>
        </p:nvSpPr>
        <p:spPr>
          <a:xfrm flipH="1">
            <a:off x="2567609" y="4509120"/>
            <a:ext cx="576059" cy="369332"/>
          </a:xfrm>
          <a:prstGeom prst="rect">
            <a:avLst/>
          </a:prstGeom>
          <a:noFill/>
        </p:spPr>
        <p:txBody>
          <a:bodyPr wrap="square" rtlCol="0">
            <a:spAutoFit/>
          </a:bodyPr>
          <a:lstStyle/>
          <a:p>
            <a:r>
              <a:rPr lang="de-DE" dirty="0"/>
              <a:t>L</a:t>
            </a:r>
            <a:r>
              <a:rPr lang="de-DE" baseline="-25000" dirty="0"/>
              <a:t>M</a:t>
            </a:r>
            <a:endParaRPr lang="de-DE" dirty="0"/>
          </a:p>
        </p:txBody>
      </p:sp>
      <p:cxnSp>
        <p:nvCxnSpPr>
          <p:cNvPr id="33" name="Gerader Verbinder 32">
            <a:extLst>
              <a:ext uri="{FF2B5EF4-FFF2-40B4-BE49-F238E27FC236}">
                <a16:creationId xmlns:a16="http://schemas.microsoft.com/office/drawing/2014/main" id="{F753D45F-BE9A-4EE3-838A-E5113CF670EF}"/>
              </a:ext>
            </a:extLst>
          </p:cNvPr>
          <p:cNvCxnSpPr>
            <a:cxnSpLocks/>
          </p:cNvCxnSpPr>
          <p:nvPr/>
        </p:nvCxnSpPr>
        <p:spPr>
          <a:xfrm flipV="1">
            <a:off x="5480549" y="3563251"/>
            <a:ext cx="0" cy="999123"/>
          </a:xfrm>
          <a:prstGeom prst="line">
            <a:avLst/>
          </a:prstGeom>
        </p:spPr>
        <p:style>
          <a:lnRef idx="1">
            <a:schemeClr val="accent1"/>
          </a:lnRef>
          <a:fillRef idx="0">
            <a:schemeClr val="accent1"/>
          </a:fillRef>
          <a:effectRef idx="0">
            <a:schemeClr val="accent1"/>
          </a:effectRef>
          <a:fontRef idx="minor">
            <a:schemeClr val="tx1"/>
          </a:fontRef>
        </p:style>
      </p:cxnSp>
      <p:sp>
        <p:nvSpPr>
          <p:cNvPr id="17" name="Rechteck 16">
            <a:extLst>
              <a:ext uri="{FF2B5EF4-FFF2-40B4-BE49-F238E27FC236}">
                <a16:creationId xmlns:a16="http://schemas.microsoft.com/office/drawing/2014/main" id="{CA7B56E4-8A86-42AB-AC1D-CB11613069A6}"/>
              </a:ext>
            </a:extLst>
          </p:cNvPr>
          <p:cNvSpPr/>
          <p:nvPr/>
        </p:nvSpPr>
        <p:spPr>
          <a:xfrm>
            <a:off x="5339324" y="4555233"/>
            <a:ext cx="397866" cy="369332"/>
          </a:xfrm>
          <a:prstGeom prst="rect">
            <a:avLst/>
          </a:prstGeom>
        </p:spPr>
        <p:txBody>
          <a:bodyPr wrap="none">
            <a:spAutoFit/>
          </a:bodyPr>
          <a:lstStyle/>
          <a:p>
            <a:r>
              <a:rPr lang="de-DE" dirty="0"/>
              <a:t>L*</a:t>
            </a:r>
          </a:p>
        </p:txBody>
      </p:sp>
      <p:sp>
        <p:nvSpPr>
          <p:cNvPr id="42" name="Rechteck 41">
            <a:extLst>
              <a:ext uri="{FF2B5EF4-FFF2-40B4-BE49-F238E27FC236}">
                <a16:creationId xmlns:a16="http://schemas.microsoft.com/office/drawing/2014/main" id="{F043C367-66A9-4DD1-B829-637138E1FC84}"/>
              </a:ext>
            </a:extLst>
          </p:cNvPr>
          <p:cNvSpPr/>
          <p:nvPr/>
        </p:nvSpPr>
        <p:spPr>
          <a:xfrm>
            <a:off x="8684576" y="423676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4814809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81250" y="0"/>
            <a:ext cx="7464960" cy="640485"/>
          </a:xfrm>
          <a:prstGeom prst="rect">
            <a:avLst/>
          </a:prstGeom>
        </p:spPr>
        <p:txBody>
          <a:bodyPr>
            <a:normAutofit fontScale="97500"/>
          </a:bodyPr>
          <a:lstStyle>
            <a:lvl1pPr algn="ctr" rtl="0" hangingPunct="0">
              <a:tabLst/>
              <a:defRPr lang="de-DE" sz="4400" b="0" i="0" u="none" strike="noStrike" kern="1200">
                <a:ln>
                  <a:noFill/>
                </a:ln>
                <a:latin typeface="Arial" pitchFamily="18"/>
              </a:defRPr>
            </a:lvl1pPr>
          </a:lstStyle>
          <a:p>
            <a:r>
              <a:rPr lang="en-US" sz="2631" dirty="0" err="1">
                <a:solidFill>
                  <a:sysClr val="windowText" lastClr="000000"/>
                </a:solidFill>
              </a:rPr>
              <a:t>Einkommensverteilung</a:t>
            </a:r>
            <a:r>
              <a:rPr lang="en-US" sz="2631" dirty="0">
                <a:solidFill>
                  <a:sysClr val="windowText" lastClr="000000"/>
                </a:solidFill>
              </a:rPr>
              <a:t> </a:t>
            </a:r>
            <a:r>
              <a:rPr lang="en-US" sz="2631" dirty="0" err="1">
                <a:solidFill>
                  <a:sysClr val="windowText" lastClr="000000"/>
                </a:solidFill>
              </a:rPr>
              <a:t>nach</a:t>
            </a:r>
            <a:r>
              <a:rPr lang="en-US" sz="2631" dirty="0">
                <a:solidFill>
                  <a:sysClr val="windowText" lastClr="000000"/>
                </a:solidFill>
              </a:rPr>
              <a:t> der </a:t>
            </a:r>
            <a:r>
              <a:rPr lang="en-US" sz="2631" dirty="0" err="1">
                <a:solidFill>
                  <a:sysClr val="windowText" lastClr="000000"/>
                </a:solidFill>
              </a:rPr>
              <a:t>Preisänderung</a:t>
            </a:r>
            <a:endParaRPr lang="en-US" sz="2631" dirty="0">
              <a:solidFill>
                <a:sysClr val="windowText" lastClr="000000"/>
              </a:solidFill>
            </a:endParaRPr>
          </a:p>
        </p:txBody>
      </p:sp>
      <p:sp>
        <p:nvSpPr>
          <p:cNvPr id="6" name="Textfeld 5">
            <a:extLst>
              <a:ext uri="{FF2B5EF4-FFF2-40B4-BE49-F238E27FC236}">
                <a16:creationId xmlns:a16="http://schemas.microsoft.com/office/drawing/2014/main" id="{07E277B9-BD12-4678-B902-5A0CDD9C235F}"/>
              </a:ext>
            </a:extLst>
          </p:cNvPr>
          <p:cNvSpPr txBox="1"/>
          <p:nvPr/>
        </p:nvSpPr>
        <p:spPr>
          <a:xfrm>
            <a:off x="295940" y="490542"/>
            <a:ext cx="8930268" cy="5139869"/>
          </a:xfrm>
          <a:prstGeom prst="rect">
            <a:avLst/>
          </a:prstGeom>
          <a:noFill/>
        </p:spPr>
        <p:txBody>
          <a:bodyPr wrap="square" rtlCol="0">
            <a:spAutoFit/>
          </a:bodyPr>
          <a:lstStyle/>
          <a:p>
            <a:r>
              <a:rPr lang="de-DE" sz="2200" b="1" u="sng" dirty="0"/>
              <a:t>Kapitalbesitzer im Maschinensektor</a:t>
            </a:r>
            <a:r>
              <a:rPr lang="de-DE" sz="2200" b="1" dirty="0"/>
              <a:t>: </a:t>
            </a:r>
            <a:r>
              <a:rPr lang="de-DE" sz="2200" dirty="0"/>
              <a:t>Die Güterpreise steigen nominal und auch relativ zum Lohnsatz und relativ zum Getreidesektor. Damit steigt insgesamt das Einkommen in diesem Sektor</a:t>
            </a:r>
          </a:p>
          <a:p>
            <a:r>
              <a:rPr lang="de-DE" sz="2200" dirty="0"/>
              <a:t>→ </a:t>
            </a:r>
            <a:r>
              <a:rPr lang="de-DE" sz="2200" b="1" dirty="0"/>
              <a:t>Besserstellung</a:t>
            </a:r>
          </a:p>
          <a:p>
            <a:endParaRPr lang="de-DE" sz="2200" dirty="0"/>
          </a:p>
          <a:p>
            <a:r>
              <a:rPr lang="de-DE" sz="2200" b="1" u="sng" dirty="0"/>
              <a:t>Kapitalbesitzer im Getreidesektor</a:t>
            </a:r>
            <a:r>
              <a:rPr lang="de-DE" sz="2200" b="1" dirty="0"/>
              <a:t>: </a:t>
            </a:r>
            <a:r>
              <a:rPr lang="de-DE" sz="2200" dirty="0"/>
              <a:t>Die Güterpreise bleiben nominal unverändert, aber sie sinken relativ zum Lohnsatz und relativ zum Maschinensektor. Damit sinkt insgesamt das Einkommen in diesem Sektor</a:t>
            </a:r>
          </a:p>
          <a:p>
            <a:r>
              <a:rPr lang="de-DE" sz="2200" dirty="0"/>
              <a:t>→ </a:t>
            </a:r>
            <a:r>
              <a:rPr lang="de-DE" sz="2200" b="1" dirty="0"/>
              <a:t>Schlechterstellung</a:t>
            </a:r>
          </a:p>
          <a:p>
            <a:endParaRPr lang="de-DE" sz="2200" dirty="0"/>
          </a:p>
          <a:p>
            <a:r>
              <a:rPr lang="de-DE" sz="2200" b="1" dirty="0"/>
              <a:t>Arbeiter:</a:t>
            </a:r>
            <a:r>
              <a:rPr lang="de-DE" sz="2200" dirty="0"/>
              <a:t> Die Löhne steigen zwar nominal. Relativ zum Maschinensektor aber fallen sie, während sie relativ zum Getreidesektor steigen.</a:t>
            </a:r>
          </a:p>
          <a:p>
            <a:r>
              <a:rPr lang="de-DE" sz="2200" dirty="0"/>
              <a:t>→ </a:t>
            </a:r>
            <a:r>
              <a:rPr lang="de-DE" sz="2200" b="1" dirty="0"/>
              <a:t>Besser- oder Schlechterstellung hängt von den Präferenzen ab</a:t>
            </a:r>
          </a:p>
          <a:p>
            <a:endParaRPr lang="de-DE" sz="2200" dirty="0"/>
          </a:p>
          <a:p>
            <a:endParaRPr lang="de-DE" sz="2000" dirty="0"/>
          </a:p>
        </p:txBody>
      </p:sp>
      <p:sp>
        <p:nvSpPr>
          <p:cNvPr id="5" name="Rechteck 4">
            <a:extLst>
              <a:ext uri="{FF2B5EF4-FFF2-40B4-BE49-F238E27FC236}">
                <a16:creationId xmlns:a16="http://schemas.microsoft.com/office/drawing/2014/main" id="{4E135B54-F05D-4671-BD4C-E2889F6741E8}"/>
              </a:ext>
            </a:extLst>
          </p:cNvPr>
          <p:cNvSpPr/>
          <p:nvPr/>
        </p:nvSpPr>
        <p:spPr>
          <a:xfrm>
            <a:off x="8684576" y="423676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2515575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38720" y="122682"/>
            <a:ext cx="8721846" cy="449797"/>
          </a:xfrm>
          <a:prstGeom prst="rect">
            <a:avLst/>
          </a:prstGeom>
        </p:spPr>
        <p:txBody>
          <a:bodyPr>
            <a:normAutofit fontScale="82500" lnSpcReduction="10000"/>
          </a:bodyPr>
          <a:lstStyle>
            <a:lvl1pPr algn="ctr" rtl="0" hangingPunct="0">
              <a:tabLst/>
              <a:defRPr lang="de-DE" sz="4400" b="0" i="0" u="none" strike="noStrike" kern="1200">
                <a:ln>
                  <a:noFill/>
                </a:ln>
                <a:latin typeface="Arial" pitchFamily="18"/>
              </a:defRPr>
            </a:lvl1pPr>
          </a:lstStyle>
          <a:p>
            <a:r>
              <a:rPr lang="en-US" sz="2631" dirty="0" err="1">
                <a:solidFill>
                  <a:sysClr val="windowText" lastClr="000000"/>
                </a:solidFill>
              </a:rPr>
              <a:t>Produktion</a:t>
            </a:r>
            <a:r>
              <a:rPr lang="en-US" sz="2631" dirty="0">
                <a:solidFill>
                  <a:sysClr val="windowText" lastClr="000000"/>
                </a:solidFill>
              </a:rPr>
              <a:t> und </a:t>
            </a:r>
            <a:r>
              <a:rPr lang="en-US" sz="2631" dirty="0" err="1">
                <a:solidFill>
                  <a:sysClr val="windowText" lastClr="000000"/>
                </a:solidFill>
              </a:rPr>
              <a:t>Konsum</a:t>
            </a:r>
            <a:r>
              <a:rPr lang="en-US" sz="2631" dirty="0">
                <a:solidFill>
                  <a:sysClr val="windowText" lastClr="000000"/>
                </a:solidFill>
              </a:rPr>
              <a:t> </a:t>
            </a:r>
            <a:r>
              <a:rPr lang="en-US" sz="2631" dirty="0" err="1">
                <a:solidFill>
                  <a:sysClr val="windowText" lastClr="000000"/>
                </a:solidFill>
              </a:rPr>
              <a:t>Außenhandel</a:t>
            </a:r>
            <a:r>
              <a:rPr lang="en-US" sz="2631" dirty="0">
                <a:solidFill>
                  <a:sysClr val="windowText" lastClr="000000"/>
                </a:solidFill>
              </a:rPr>
              <a:t> </a:t>
            </a:r>
            <a:r>
              <a:rPr lang="en-US" sz="2631" dirty="0" err="1">
                <a:solidFill>
                  <a:sysClr val="windowText" lastClr="000000"/>
                </a:solidFill>
              </a:rPr>
              <a:t>nach</a:t>
            </a:r>
            <a:r>
              <a:rPr lang="en-US" sz="2631" dirty="0">
                <a:solidFill>
                  <a:sysClr val="windowText" lastClr="000000"/>
                </a:solidFill>
              </a:rPr>
              <a:t> </a:t>
            </a:r>
            <a:r>
              <a:rPr lang="en-US" sz="2631" err="1">
                <a:solidFill>
                  <a:sysClr val="windowText" lastClr="000000"/>
                </a:solidFill>
              </a:rPr>
              <a:t>dem</a:t>
            </a:r>
            <a:r>
              <a:rPr lang="en-US" sz="2631">
                <a:solidFill>
                  <a:sysClr val="windowText" lastClr="000000"/>
                </a:solidFill>
              </a:rPr>
              <a:t> Preisanstieg </a:t>
            </a:r>
            <a:r>
              <a:rPr lang="en-US" sz="2631" dirty="0">
                <a:solidFill>
                  <a:sysClr val="windowText" lastClr="000000"/>
                </a:solidFill>
              </a:rPr>
              <a:t>von M</a:t>
            </a:r>
          </a:p>
        </p:txBody>
      </p:sp>
      <p:grpSp>
        <p:nvGrpSpPr>
          <p:cNvPr id="17" name="Gruppieren 16">
            <a:extLst>
              <a:ext uri="{FF2B5EF4-FFF2-40B4-BE49-F238E27FC236}">
                <a16:creationId xmlns:a16="http://schemas.microsoft.com/office/drawing/2014/main" id="{96760369-09BB-4A7D-91B4-68E784638C33}"/>
              </a:ext>
            </a:extLst>
          </p:cNvPr>
          <p:cNvGrpSpPr/>
          <p:nvPr/>
        </p:nvGrpSpPr>
        <p:grpSpPr>
          <a:xfrm>
            <a:off x="1091050" y="1289567"/>
            <a:ext cx="6486978" cy="4304022"/>
            <a:chOff x="4016915" y="1196752"/>
            <a:chExt cx="3862765" cy="2616903"/>
          </a:xfrm>
        </p:grpSpPr>
        <p:cxnSp>
          <p:nvCxnSpPr>
            <p:cNvPr id="18" name="Gerade Verbindung mit Pfeil 17">
              <a:extLst>
                <a:ext uri="{FF2B5EF4-FFF2-40B4-BE49-F238E27FC236}">
                  <a16:creationId xmlns:a16="http://schemas.microsoft.com/office/drawing/2014/main" id="{DE75726A-4309-49D8-B635-366159185D90}"/>
                </a:ext>
              </a:extLst>
            </p:cNvPr>
            <p:cNvCxnSpPr/>
            <p:nvPr/>
          </p:nvCxnSpPr>
          <p:spPr>
            <a:xfrm flipV="1">
              <a:off x="4211960" y="1196752"/>
              <a:ext cx="0" cy="2376264"/>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Gerade Verbindung mit Pfeil 18">
              <a:extLst>
                <a:ext uri="{FF2B5EF4-FFF2-40B4-BE49-F238E27FC236}">
                  <a16:creationId xmlns:a16="http://schemas.microsoft.com/office/drawing/2014/main" id="{7C252169-E35C-403B-941C-9CCEB70B6BEC}"/>
                </a:ext>
              </a:extLst>
            </p:cNvPr>
            <p:cNvCxnSpPr>
              <a:cxnSpLocks/>
            </p:cNvCxnSpPr>
            <p:nvPr/>
          </p:nvCxnSpPr>
          <p:spPr>
            <a:xfrm>
              <a:off x="4211960" y="3573016"/>
              <a:ext cx="3667720"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Textfeld 19">
              <a:extLst>
                <a:ext uri="{FF2B5EF4-FFF2-40B4-BE49-F238E27FC236}">
                  <a16:creationId xmlns:a16="http://schemas.microsoft.com/office/drawing/2014/main" id="{D560060F-89E2-497E-B645-7F8891A9BDA6}"/>
                </a:ext>
              </a:extLst>
            </p:cNvPr>
            <p:cNvSpPr txBox="1"/>
            <p:nvPr/>
          </p:nvSpPr>
          <p:spPr>
            <a:xfrm flipH="1">
              <a:off x="4016915" y="1228012"/>
              <a:ext cx="216024" cy="224559"/>
            </a:xfrm>
            <a:prstGeom prst="rect">
              <a:avLst/>
            </a:prstGeom>
            <a:noFill/>
          </p:spPr>
          <p:txBody>
            <a:bodyPr wrap="square" rtlCol="0">
              <a:spAutoFit/>
            </a:bodyPr>
            <a:lstStyle/>
            <a:p>
              <a:r>
                <a:rPr lang="de-DE" dirty="0"/>
                <a:t>G</a:t>
              </a:r>
            </a:p>
          </p:txBody>
        </p:sp>
        <p:sp>
          <p:nvSpPr>
            <p:cNvPr id="21" name="Textfeld 20">
              <a:extLst>
                <a:ext uri="{FF2B5EF4-FFF2-40B4-BE49-F238E27FC236}">
                  <a16:creationId xmlns:a16="http://schemas.microsoft.com/office/drawing/2014/main" id="{CE164BB6-400C-466D-B392-BF97AB606C98}"/>
                </a:ext>
              </a:extLst>
            </p:cNvPr>
            <p:cNvSpPr txBox="1"/>
            <p:nvPr/>
          </p:nvSpPr>
          <p:spPr>
            <a:xfrm flipH="1">
              <a:off x="7663656" y="3589096"/>
              <a:ext cx="216024" cy="224559"/>
            </a:xfrm>
            <a:prstGeom prst="rect">
              <a:avLst/>
            </a:prstGeom>
            <a:noFill/>
          </p:spPr>
          <p:txBody>
            <a:bodyPr wrap="square" rtlCol="0">
              <a:spAutoFit/>
            </a:bodyPr>
            <a:lstStyle/>
            <a:p>
              <a:r>
                <a:rPr lang="de-DE" dirty="0"/>
                <a:t>M</a:t>
              </a:r>
            </a:p>
          </p:txBody>
        </p:sp>
      </p:grpSp>
      <p:sp>
        <p:nvSpPr>
          <p:cNvPr id="9" name="Freihandform: Form 8">
            <a:extLst>
              <a:ext uri="{FF2B5EF4-FFF2-40B4-BE49-F238E27FC236}">
                <a16:creationId xmlns:a16="http://schemas.microsoft.com/office/drawing/2014/main" id="{FA46ED26-B858-4292-925B-1DEE7ED8C959}"/>
              </a:ext>
            </a:extLst>
          </p:cNvPr>
          <p:cNvSpPr/>
          <p:nvPr/>
        </p:nvSpPr>
        <p:spPr>
          <a:xfrm>
            <a:off x="1398289" y="2201780"/>
            <a:ext cx="3224463" cy="2995863"/>
          </a:xfrm>
          <a:custGeom>
            <a:avLst/>
            <a:gdLst>
              <a:gd name="connsiteX0" fmla="*/ 0 w 3224463"/>
              <a:gd name="connsiteY0" fmla="*/ 0 h 2995863"/>
              <a:gd name="connsiteX1" fmla="*/ 2249906 w 3224463"/>
              <a:gd name="connsiteY1" fmla="*/ 986589 h 2995863"/>
              <a:gd name="connsiteX2" fmla="*/ 3224463 w 3224463"/>
              <a:gd name="connsiteY2" fmla="*/ 2995863 h 2995863"/>
            </a:gdLst>
            <a:ahLst/>
            <a:cxnLst>
              <a:cxn ang="0">
                <a:pos x="connsiteX0" y="connsiteY0"/>
              </a:cxn>
              <a:cxn ang="0">
                <a:pos x="connsiteX1" y="connsiteY1"/>
              </a:cxn>
              <a:cxn ang="0">
                <a:pos x="connsiteX2" y="connsiteY2"/>
              </a:cxn>
            </a:cxnLst>
            <a:rect l="l" t="t" r="r" b="b"/>
            <a:pathLst>
              <a:path w="3224463" h="2995863">
                <a:moveTo>
                  <a:pt x="0" y="0"/>
                </a:moveTo>
                <a:cubicBezTo>
                  <a:pt x="856248" y="243639"/>
                  <a:pt x="1712496" y="487279"/>
                  <a:pt x="2249906" y="986589"/>
                </a:cubicBezTo>
                <a:cubicBezTo>
                  <a:pt x="2787316" y="1485899"/>
                  <a:pt x="3005889" y="2240881"/>
                  <a:pt x="3224463" y="299586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10" name="Gerader Verbinder 9">
            <a:extLst>
              <a:ext uri="{FF2B5EF4-FFF2-40B4-BE49-F238E27FC236}">
                <a16:creationId xmlns:a16="http://schemas.microsoft.com/office/drawing/2014/main" id="{EC432E8F-AFBF-4D87-B2EB-69E8003AE8AC}"/>
              </a:ext>
            </a:extLst>
          </p:cNvPr>
          <p:cNvCxnSpPr>
            <a:cxnSpLocks/>
          </p:cNvCxnSpPr>
          <p:nvPr/>
        </p:nvCxnSpPr>
        <p:spPr>
          <a:xfrm>
            <a:off x="1801319" y="1988840"/>
            <a:ext cx="2232248" cy="136815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1" name="Rechteck 10">
                <a:extLst>
                  <a:ext uri="{FF2B5EF4-FFF2-40B4-BE49-F238E27FC236}">
                    <a16:creationId xmlns:a16="http://schemas.microsoft.com/office/drawing/2014/main" id="{E3B5C445-33B9-4BC3-825E-A44EF38FDC76}"/>
                  </a:ext>
                </a:extLst>
              </p:cNvPr>
              <p:cNvSpPr/>
              <p:nvPr/>
            </p:nvSpPr>
            <p:spPr>
              <a:xfrm>
                <a:off x="1849808" y="1556505"/>
                <a:ext cx="699230" cy="60247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de-DE" i="1">
                          <a:latin typeface="Cambria Math" panose="02040503050406030204" pitchFamily="18" charset="0"/>
                          <a:ea typeface="Cambria Math" panose="02040503050406030204" pitchFamily="18" charset="0"/>
                        </a:rPr>
                        <m:t>−</m:t>
                      </m:r>
                      <m:f>
                        <m:fPr>
                          <m:ctrlPr>
                            <a:rPr lang="de-DE" i="1" dirty="0">
                              <a:latin typeface="Cambria Math" panose="02040503050406030204" pitchFamily="18" charset="0"/>
                            </a:rPr>
                          </m:ctrlPr>
                        </m:fPr>
                        <m:num>
                          <m:r>
                            <m:rPr>
                              <m:nor/>
                            </m:rPr>
                            <a:rPr lang="de-DE" i="0" dirty="0"/>
                            <m:t>P</m:t>
                          </m:r>
                          <m:r>
                            <m:rPr>
                              <m:nor/>
                            </m:rPr>
                            <a:rPr lang="de-DE" i="0" baseline="-25000" dirty="0"/>
                            <m:t>M</m:t>
                          </m:r>
                        </m:num>
                        <m:den>
                          <m:r>
                            <m:rPr>
                              <m:nor/>
                            </m:rPr>
                            <a:rPr lang="de-DE" i="0" dirty="0"/>
                            <m:t>P</m:t>
                          </m:r>
                          <m:r>
                            <m:rPr>
                              <m:nor/>
                            </m:rPr>
                            <a:rPr lang="de-DE" i="0" baseline="-25000" dirty="0"/>
                            <m:t>G</m:t>
                          </m:r>
                        </m:den>
                      </m:f>
                    </m:oMath>
                  </m:oMathPara>
                </a14:m>
                <a:endParaRPr lang="de-DE" dirty="0"/>
              </a:p>
            </p:txBody>
          </p:sp>
        </mc:Choice>
        <mc:Fallback xmlns="">
          <p:sp>
            <p:nvSpPr>
              <p:cNvPr id="11" name="Rechteck 10">
                <a:extLst>
                  <a:ext uri="{FF2B5EF4-FFF2-40B4-BE49-F238E27FC236}">
                    <a16:creationId xmlns:a16="http://schemas.microsoft.com/office/drawing/2014/main" id="{E3B5C445-33B9-4BC3-825E-A44EF38FDC76}"/>
                  </a:ext>
                </a:extLst>
              </p:cNvPr>
              <p:cNvSpPr>
                <a:spLocks noRot="1" noChangeAspect="1" noMove="1" noResize="1" noEditPoints="1" noAdjustHandles="1" noChangeArrowheads="1" noChangeShapeType="1" noTextEdit="1"/>
              </p:cNvSpPr>
              <p:nvPr/>
            </p:nvSpPr>
            <p:spPr>
              <a:xfrm>
                <a:off x="1849808" y="1556505"/>
                <a:ext cx="699230" cy="602473"/>
              </a:xfrm>
              <a:prstGeom prst="rect">
                <a:avLst/>
              </a:prstGeom>
              <a:blipFill>
                <a:blip r:embed="rId3"/>
                <a:stretch>
                  <a:fillRect b="-1010"/>
                </a:stretch>
              </a:blipFill>
            </p:spPr>
            <p:txBody>
              <a:bodyPr/>
              <a:lstStyle/>
              <a:p>
                <a:r>
                  <a:rPr lang="de-DE">
                    <a:noFill/>
                  </a:rPr>
                  <a:t> </a:t>
                </a:r>
              </a:p>
            </p:txBody>
          </p:sp>
        </mc:Fallback>
      </mc:AlternateContent>
      <p:sp>
        <p:nvSpPr>
          <p:cNvPr id="15" name="Textfeld 14">
            <a:extLst>
              <a:ext uri="{FF2B5EF4-FFF2-40B4-BE49-F238E27FC236}">
                <a16:creationId xmlns:a16="http://schemas.microsoft.com/office/drawing/2014/main" id="{24DDB0AE-3AC4-493A-A126-9F4A955CFEB2}"/>
              </a:ext>
            </a:extLst>
          </p:cNvPr>
          <p:cNvSpPr txBox="1"/>
          <p:nvPr/>
        </p:nvSpPr>
        <p:spPr>
          <a:xfrm>
            <a:off x="427545" y="604774"/>
            <a:ext cx="2747547" cy="369332"/>
          </a:xfrm>
          <a:prstGeom prst="rect">
            <a:avLst/>
          </a:prstGeom>
          <a:noFill/>
        </p:spPr>
        <p:txBody>
          <a:bodyPr wrap="none" rtlCol="0">
            <a:spAutoFit/>
          </a:bodyPr>
          <a:lstStyle/>
          <a:p>
            <a:r>
              <a:rPr lang="de-DE" dirty="0"/>
              <a:t>Preisverhältnis bei Autarkie</a:t>
            </a:r>
          </a:p>
        </p:txBody>
      </p:sp>
      <p:cxnSp>
        <p:nvCxnSpPr>
          <p:cNvPr id="28" name="Gerade Verbindung mit Pfeil 27">
            <a:extLst>
              <a:ext uri="{FF2B5EF4-FFF2-40B4-BE49-F238E27FC236}">
                <a16:creationId xmlns:a16="http://schemas.microsoft.com/office/drawing/2014/main" id="{B0595867-1035-47FC-BA11-D69A0B354617}"/>
              </a:ext>
            </a:extLst>
          </p:cNvPr>
          <p:cNvCxnSpPr>
            <a:cxnSpLocks/>
            <a:stCxn id="15" idx="2"/>
            <a:endCxn id="11" idx="0"/>
          </p:cNvCxnSpPr>
          <p:nvPr/>
        </p:nvCxnSpPr>
        <p:spPr>
          <a:xfrm>
            <a:off x="1801319" y="974106"/>
            <a:ext cx="398104" cy="5823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6" name="Textfeld 35">
            <a:extLst>
              <a:ext uri="{FF2B5EF4-FFF2-40B4-BE49-F238E27FC236}">
                <a16:creationId xmlns:a16="http://schemas.microsoft.com/office/drawing/2014/main" id="{7783DDDC-6660-4008-89D1-A0F8422D7D04}"/>
              </a:ext>
            </a:extLst>
          </p:cNvPr>
          <p:cNvSpPr txBox="1"/>
          <p:nvPr/>
        </p:nvSpPr>
        <p:spPr>
          <a:xfrm>
            <a:off x="3109422" y="2672916"/>
            <a:ext cx="324128" cy="369332"/>
          </a:xfrm>
          <a:prstGeom prst="rect">
            <a:avLst/>
          </a:prstGeom>
          <a:noFill/>
        </p:spPr>
        <p:txBody>
          <a:bodyPr wrap="none" rtlCol="0">
            <a:spAutoFit/>
          </a:bodyPr>
          <a:lstStyle/>
          <a:p>
            <a:r>
              <a:rPr lang="de-DE" dirty="0"/>
              <a:t>●</a:t>
            </a:r>
          </a:p>
        </p:txBody>
      </p:sp>
      <p:sp>
        <p:nvSpPr>
          <p:cNvPr id="45" name="Textfeld 44">
            <a:extLst>
              <a:ext uri="{FF2B5EF4-FFF2-40B4-BE49-F238E27FC236}">
                <a16:creationId xmlns:a16="http://schemas.microsoft.com/office/drawing/2014/main" id="{AC769A9F-5086-4431-99F0-B85A2761B253}"/>
              </a:ext>
            </a:extLst>
          </p:cNvPr>
          <p:cNvSpPr txBox="1"/>
          <p:nvPr/>
        </p:nvSpPr>
        <p:spPr>
          <a:xfrm>
            <a:off x="0" y="3828128"/>
            <a:ext cx="3045193" cy="369332"/>
          </a:xfrm>
          <a:prstGeom prst="rect">
            <a:avLst/>
          </a:prstGeom>
          <a:noFill/>
        </p:spPr>
        <p:txBody>
          <a:bodyPr wrap="none" rtlCol="0">
            <a:spAutoFit/>
          </a:bodyPr>
          <a:lstStyle/>
          <a:p>
            <a:r>
              <a:rPr lang="de-DE" dirty="0"/>
              <a:t>Produktionspunkt bei Autarkie</a:t>
            </a:r>
          </a:p>
        </p:txBody>
      </p:sp>
      <p:cxnSp>
        <p:nvCxnSpPr>
          <p:cNvPr id="46" name="Gerade Verbindung mit Pfeil 45">
            <a:extLst>
              <a:ext uri="{FF2B5EF4-FFF2-40B4-BE49-F238E27FC236}">
                <a16:creationId xmlns:a16="http://schemas.microsoft.com/office/drawing/2014/main" id="{6150C9C1-095A-499A-B454-387CEB1DD253}"/>
              </a:ext>
            </a:extLst>
          </p:cNvPr>
          <p:cNvCxnSpPr>
            <a:cxnSpLocks/>
          </p:cNvCxnSpPr>
          <p:nvPr/>
        </p:nvCxnSpPr>
        <p:spPr>
          <a:xfrm flipV="1">
            <a:off x="2549038" y="3112786"/>
            <a:ext cx="560384" cy="73261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1" name="Rechteck 50">
            <a:extLst>
              <a:ext uri="{FF2B5EF4-FFF2-40B4-BE49-F238E27FC236}">
                <a16:creationId xmlns:a16="http://schemas.microsoft.com/office/drawing/2014/main" id="{EBB8603A-B6DB-4070-B170-3CBD4F7FC826}"/>
              </a:ext>
            </a:extLst>
          </p:cNvPr>
          <p:cNvSpPr/>
          <p:nvPr/>
        </p:nvSpPr>
        <p:spPr>
          <a:xfrm>
            <a:off x="8684576" y="423676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1060196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135560" y="136526"/>
            <a:ext cx="7464960" cy="640485"/>
          </a:xfrm>
          <a:prstGeom prst="rect">
            <a:avLst/>
          </a:prstGeom>
        </p:spPr>
        <p:txBody>
          <a:bodyPr>
            <a:noAutofit/>
          </a:bodyPr>
          <a:lstStyle>
            <a:lvl1pPr algn="ctr" rtl="0" hangingPunct="0">
              <a:tabLst/>
              <a:defRPr lang="de-DE" sz="4400" b="0" i="0" u="none" strike="noStrike" kern="1200">
                <a:ln>
                  <a:noFill/>
                </a:ln>
                <a:latin typeface="Arial" pitchFamily="18"/>
              </a:defRPr>
            </a:lvl1pPr>
          </a:lstStyle>
          <a:p>
            <a:r>
              <a:rPr lang="en-US" sz="2800" dirty="0" err="1">
                <a:solidFill>
                  <a:sysClr val="windowText" lastClr="000000"/>
                </a:solidFill>
              </a:rPr>
              <a:t>Ergebnisse</a:t>
            </a:r>
            <a:r>
              <a:rPr lang="en-US" sz="2800" dirty="0">
                <a:solidFill>
                  <a:sysClr val="windowText" lastClr="000000"/>
                </a:solidFill>
              </a:rPr>
              <a:t> des </a:t>
            </a:r>
            <a:r>
              <a:rPr lang="en-US" sz="2800" dirty="0" err="1">
                <a:solidFill>
                  <a:sysClr val="windowText" lastClr="000000"/>
                </a:solidFill>
              </a:rPr>
              <a:t>Modells</a:t>
            </a:r>
            <a:r>
              <a:rPr lang="en-US" sz="2800" dirty="0">
                <a:solidFill>
                  <a:sysClr val="windowText" lastClr="000000"/>
                </a:solidFill>
              </a:rPr>
              <a:t> </a:t>
            </a:r>
            <a:r>
              <a:rPr lang="en-US" sz="2800" dirty="0" err="1">
                <a:solidFill>
                  <a:sysClr val="windowText" lastClr="000000"/>
                </a:solidFill>
              </a:rPr>
              <a:t>spezifischer</a:t>
            </a:r>
            <a:r>
              <a:rPr lang="en-US" sz="2800" dirty="0">
                <a:solidFill>
                  <a:sysClr val="windowText" lastClr="000000"/>
                </a:solidFill>
              </a:rPr>
              <a:t> </a:t>
            </a:r>
            <a:r>
              <a:rPr lang="en-US" sz="2800" dirty="0" err="1">
                <a:solidFill>
                  <a:sysClr val="windowText" lastClr="000000"/>
                </a:solidFill>
              </a:rPr>
              <a:t>Faktoren</a:t>
            </a:r>
            <a:r>
              <a:rPr lang="en-US" sz="2800" dirty="0">
                <a:solidFill>
                  <a:sysClr val="windowText" lastClr="000000"/>
                </a:solidFill>
              </a:rPr>
              <a:t> </a:t>
            </a:r>
            <a:r>
              <a:rPr lang="en-US" sz="2800" dirty="0" err="1">
                <a:solidFill>
                  <a:sysClr val="windowText" lastClr="000000"/>
                </a:solidFill>
              </a:rPr>
              <a:t>bei</a:t>
            </a:r>
            <a:r>
              <a:rPr lang="en-US" sz="2800" dirty="0">
                <a:solidFill>
                  <a:sysClr val="windowText" lastClr="000000"/>
                </a:solidFill>
              </a:rPr>
              <a:t> </a:t>
            </a:r>
            <a:r>
              <a:rPr lang="en-US" sz="2800" dirty="0" err="1">
                <a:solidFill>
                  <a:sysClr val="windowText" lastClr="000000"/>
                </a:solidFill>
              </a:rPr>
              <a:t>Außenhandel</a:t>
            </a:r>
            <a:endParaRPr lang="en-US" sz="2800" dirty="0">
              <a:solidFill>
                <a:sysClr val="windowText" lastClr="000000"/>
              </a:solidFill>
            </a:endParaRPr>
          </a:p>
        </p:txBody>
      </p:sp>
      <p:sp>
        <p:nvSpPr>
          <p:cNvPr id="9" name="Textfeld 8">
            <a:extLst>
              <a:ext uri="{FF2B5EF4-FFF2-40B4-BE49-F238E27FC236}">
                <a16:creationId xmlns:a16="http://schemas.microsoft.com/office/drawing/2014/main" id="{EA66E258-8245-4EE8-9B19-BB1BAC4D268E}"/>
              </a:ext>
            </a:extLst>
          </p:cNvPr>
          <p:cNvSpPr txBox="1"/>
          <p:nvPr/>
        </p:nvSpPr>
        <p:spPr>
          <a:xfrm>
            <a:off x="79862" y="1012954"/>
            <a:ext cx="8461839" cy="4093428"/>
          </a:xfrm>
          <a:prstGeom prst="rect">
            <a:avLst/>
          </a:prstGeom>
          <a:noFill/>
        </p:spPr>
        <p:txBody>
          <a:bodyPr wrap="square" rtlCol="0">
            <a:spAutoFit/>
          </a:bodyPr>
          <a:lstStyle/>
          <a:p>
            <a:pPr marL="342900" indent="-342900">
              <a:buFont typeface="Arial" panose="020B0604020202020204" pitchFamily="34" charset="0"/>
              <a:buChar char="•"/>
            </a:pPr>
            <a:r>
              <a:rPr lang="de-DE" sz="2000" b="1" dirty="0"/>
              <a:t>Exportsektor gewinnt </a:t>
            </a:r>
          </a:p>
          <a:p>
            <a:pPr marL="342900" indent="-342900">
              <a:buFont typeface="Arial" panose="020B0604020202020204" pitchFamily="34" charset="0"/>
              <a:buChar char="•"/>
            </a:pPr>
            <a:endParaRPr lang="de-DE" sz="2000" b="1" dirty="0"/>
          </a:p>
          <a:p>
            <a:pPr marL="342900" indent="-342900">
              <a:buFont typeface="Arial" panose="020B0604020202020204" pitchFamily="34" charset="0"/>
              <a:buChar char="•"/>
            </a:pPr>
            <a:r>
              <a:rPr lang="de-DE" sz="2000" b="1" dirty="0"/>
              <a:t>Importsektor verliert</a:t>
            </a:r>
          </a:p>
          <a:p>
            <a:pPr marL="342900" indent="-342900">
              <a:buFont typeface="Arial" panose="020B0604020202020204" pitchFamily="34" charset="0"/>
              <a:buChar char="•"/>
            </a:pPr>
            <a:endParaRPr lang="de-DE" sz="2000" b="1" dirty="0"/>
          </a:p>
          <a:p>
            <a:pPr marL="342900" indent="-342900">
              <a:buFont typeface="Arial" panose="020B0604020202020204" pitchFamily="34" charset="0"/>
              <a:buChar char="•"/>
            </a:pPr>
            <a:r>
              <a:rPr lang="de-DE" sz="2000" b="1" dirty="0"/>
              <a:t>Die Auswirkungen auf den mobilen Faktor sind ambivalent</a:t>
            </a:r>
          </a:p>
          <a:p>
            <a:endParaRPr lang="de-DE" sz="2000" b="1" dirty="0"/>
          </a:p>
          <a:p>
            <a:pPr algn="ctr"/>
            <a:r>
              <a:rPr lang="de-DE" sz="2000" b="1" u="sng" dirty="0"/>
              <a:t>ABER:</a:t>
            </a:r>
          </a:p>
          <a:p>
            <a:pPr algn="ctr"/>
            <a:endParaRPr lang="de-DE" sz="2000" b="1" dirty="0"/>
          </a:p>
          <a:p>
            <a:pPr algn="ctr"/>
            <a:r>
              <a:rPr lang="de-DE" sz="2000" b="1" u="sng" dirty="0"/>
              <a:t>Insgesamt</a:t>
            </a:r>
            <a:r>
              <a:rPr lang="de-DE" sz="2000" b="1" dirty="0"/>
              <a:t> gewinnt das Land!</a:t>
            </a:r>
          </a:p>
          <a:p>
            <a:pPr algn="ctr"/>
            <a:endParaRPr lang="de-DE" sz="2000" b="1" dirty="0"/>
          </a:p>
          <a:p>
            <a:pPr algn="ctr"/>
            <a:r>
              <a:rPr lang="de-DE" sz="2000" b="1" dirty="0"/>
              <a:t>→ es existiert ein Umverteilungsmechanismus, so dass alle Sektoren besser gestellt werden können gegenüber der Situation ohne Handel</a:t>
            </a:r>
            <a:endParaRPr lang="de-DE" sz="2000" dirty="0"/>
          </a:p>
          <a:p>
            <a:endParaRPr lang="de-DE" sz="2000" dirty="0"/>
          </a:p>
        </p:txBody>
      </p:sp>
      <p:sp>
        <p:nvSpPr>
          <p:cNvPr id="6" name="Rechteck 5">
            <a:extLst>
              <a:ext uri="{FF2B5EF4-FFF2-40B4-BE49-F238E27FC236}">
                <a16:creationId xmlns:a16="http://schemas.microsoft.com/office/drawing/2014/main" id="{FAAD80C1-9DAD-4DCD-A35A-A633A7EC679D}"/>
              </a:ext>
            </a:extLst>
          </p:cNvPr>
          <p:cNvSpPr/>
          <p:nvPr/>
        </p:nvSpPr>
        <p:spPr>
          <a:xfrm>
            <a:off x="8684576" y="423676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6298075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524000" y="-27384"/>
            <a:ext cx="9144000" cy="640485"/>
          </a:xfrm>
          <a:prstGeom prst="rect">
            <a:avLst/>
          </a:prstGeom>
        </p:spPr>
        <p:txBody>
          <a:bodyPr>
            <a:noAutofit/>
          </a:bodyPr>
          <a:lstStyle>
            <a:lvl1pPr algn="ctr" rtl="0" hangingPunct="0">
              <a:tabLst/>
              <a:defRPr lang="de-DE" sz="4400" b="0" i="0" u="none" strike="noStrike" kern="1200">
                <a:ln>
                  <a:noFill/>
                </a:ln>
                <a:latin typeface="Arial" pitchFamily="18"/>
              </a:defRPr>
            </a:lvl1pPr>
          </a:lstStyle>
          <a:p>
            <a:r>
              <a:rPr lang="en-US" sz="2800" dirty="0" err="1">
                <a:solidFill>
                  <a:sysClr val="windowText" lastClr="000000"/>
                </a:solidFill>
              </a:rPr>
              <a:t>Gründe</a:t>
            </a:r>
            <a:r>
              <a:rPr lang="en-US" sz="2800" dirty="0">
                <a:solidFill>
                  <a:sysClr val="windowText" lastClr="000000"/>
                </a:solidFill>
              </a:rPr>
              <a:t> </a:t>
            </a:r>
            <a:r>
              <a:rPr lang="en-US" sz="2800" dirty="0" err="1">
                <a:solidFill>
                  <a:sysClr val="windowText" lastClr="000000"/>
                </a:solidFill>
              </a:rPr>
              <a:t>für</a:t>
            </a:r>
            <a:r>
              <a:rPr lang="en-US" sz="2800" dirty="0">
                <a:solidFill>
                  <a:sysClr val="windowText" lastClr="000000"/>
                </a:solidFill>
              </a:rPr>
              <a:t> </a:t>
            </a:r>
            <a:r>
              <a:rPr lang="en-US" sz="2800" dirty="0" err="1">
                <a:solidFill>
                  <a:sysClr val="windowText" lastClr="000000"/>
                </a:solidFill>
              </a:rPr>
              <a:t>Außenhandel</a:t>
            </a:r>
            <a:r>
              <a:rPr lang="en-US" sz="2800" dirty="0">
                <a:solidFill>
                  <a:sysClr val="windowText" lastClr="000000"/>
                </a:solidFill>
              </a:rPr>
              <a:t> (</a:t>
            </a:r>
            <a:r>
              <a:rPr lang="en-US" sz="2800" dirty="0" err="1">
                <a:solidFill>
                  <a:sysClr val="windowText" lastClr="000000"/>
                </a:solidFill>
              </a:rPr>
              <a:t>klassisch</a:t>
            </a:r>
            <a:r>
              <a:rPr lang="en-US" sz="2800" dirty="0">
                <a:solidFill>
                  <a:sysClr val="windowText" lastClr="000000"/>
                </a:solidFill>
              </a:rPr>
              <a:t>)</a:t>
            </a:r>
          </a:p>
        </p:txBody>
      </p:sp>
      <p:sp>
        <p:nvSpPr>
          <p:cNvPr id="9" name="Textfeld 8">
            <a:extLst>
              <a:ext uri="{FF2B5EF4-FFF2-40B4-BE49-F238E27FC236}">
                <a16:creationId xmlns:a16="http://schemas.microsoft.com/office/drawing/2014/main" id="{EA66E258-8245-4EE8-9B19-BB1BAC4D268E}"/>
              </a:ext>
            </a:extLst>
          </p:cNvPr>
          <p:cNvSpPr txBox="1"/>
          <p:nvPr/>
        </p:nvSpPr>
        <p:spPr>
          <a:xfrm>
            <a:off x="34962" y="467252"/>
            <a:ext cx="7350162" cy="6310065"/>
          </a:xfrm>
          <a:prstGeom prst="rect">
            <a:avLst/>
          </a:prstGeom>
          <a:noFill/>
        </p:spPr>
        <p:txBody>
          <a:bodyPr wrap="square" rtlCol="0">
            <a:noAutofit/>
          </a:bodyPr>
          <a:lstStyle/>
          <a:p>
            <a:r>
              <a:rPr lang="de-DE" sz="2000" b="1" u="sng" dirty="0"/>
              <a:t>Ricardo:</a:t>
            </a:r>
          </a:p>
          <a:p>
            <a:pPr marL="342900" indent="-342900">
              <a:buFont typeface="Arial" panose="020B0604020202020204" pitchFamily="34" charset="0"/>
              <a:buChar char="•"/>
            </a:pPr>
            <a:r>
              <a:rPr lang="de-DE" sz="2000" dirty="0"/>
              <a:t>Unterschiedliche komparative Kosten</a:t>
            </a:r>
          </a:p>
          <a:p>
            <a:pPr marL="342900" indent="-342900">
              <a:buFont typeface="Arial" panose="020B0604020202020204" pitchFamily="34" charset="0"/>
              <a:buChar char="•"/>
            </a:pPr>
            <a:endParaRPr lang="de-DE" sz="2000" dirty="0"/>
          </a:p>
          <a:p>
            <a:pPr marL="342900" indent="-342900">
              <a:buFont typeface="Arial" panose="020B0604020202020204" pitchFamily="34" charset="0"/>
              <a:buChar char="•"/>
            </a:pPr>
            <a:r>
              <a:rPr lang="de-DE" sz="2000" dirty="0"/>
              <a:t>Lineare </a:t>
            </a:r>
            <a:r>
              <a:rPr lang="de-DE" sz="2000" dirty="0" err="1"/>
              <a:t>Produktionsfunktion:Y</a:t>
            </a:r>
            <a:r>
              <a:rPr lang="de-DE" sz="2000" dirty="0"/>
              <a:t>=</a:t>
            </a:r>
            <a:r>
              <a:rPr lang="de-DE" sz="2000" dirty="0" err="1"/>
              <a:t>aL</a:t>
            </a:r>
            <a:endParaRPr lang="de-DE" sz="2000" dirty="0"/>
          </a:p>
          <a:p>
            <a:pPr marL="342900" indent="-342900">
              <a:buFont typeface="Arial" panose="020B0604020202020204" pitchFamily="34" charset="0"/>
              <a:buChar char="•"/>
            </a:pPr>
            <a:endParaRPr lang="de-DE" sz="2000" dirty="0"/>
          </a:p>
          <a:p>
            <a:pPr marL="342900" indent="-342900">
              <a:buFont typeface="Arial" panose="020B0604020202020204" pitchFamily="34" charset="0"/>
              <a:buChar char="•"/>
            </a:pPr>
            <a:r>
              <a:rPr lang="de-DE" sz="2000" dirty="0"/>
              <a:t>konstante Skalenerträge 2L↑ → 2Y↑</a:t>
            </a:r>
          </a:p>
          <a:p>
            <a:endParaRPr lang="de-DE" sz="2000" dirty="0"/>
          </a:p>
          <a:p>
            <a:r>
              <a:rPr lang="de-DE" sz="2000" b="1" u="sng" dirty="0"/>
              <a:t>Spezifische Faktoren:</a:t>
            </a:r>
          </a:p>
          <a:p>
            <a:pPr marL="342900" indent="-342900">
              <a:buFont typeface="Arial" panose="020B0604020202020204" pitchFamily="34" charset="0"/>
              <a:buChar char="•"/>
            </a:pPr>
            <a:r>
              <a:rPr lang="de-DE" sz="2000" dirty="0"/>
              <a:t>Neoklassische Produktionsfunktion Y=F(K,L)</a:t>
            </a:r>
          </a:p>
          <a:p>
            <a:pPr marL="342900" indent="-342900">
              <a:buFont typeface="Arial" panose="020B0604020202020204" pitchFamily="34" charset="0"/>
              <a:buChar char="•"/>
            </a:pPr>
            <a:endParaRPr lang="de-DE" sz="2000" dirty="0"/>
          </a:p>
          <a:p>
            <a:pPr marL="342900" indent="-342900">
              <a:buFont typeface="Arial" panose="020B0604020202020204" pitchFamily="34" charset="0"/>
              <a:buChar char="•"/>
            </a:pPr>
            <a:r>
              <a:rPr lang="de-DE" sz="2000" dirty="0"/>
              <a:t>konstante Skalenerträge 2L↑, 2K↑ → 2Y↑</a:t>
            </a:r>
          </a:p>
          <a:p>
            <a:pPr marL="342900" indent="-342900">
              <a:buFont typeface="Arial" panose="020B0604020202020204" pitchFamily="34" charset="0"/>
              <a:buChar char="•"/>
            </a:pPr>
            <a:endParaRPr lang="de-DE" sz="2000" dirty="0"/>
          </a:p>
          <a:p>
            <a:pPr marL="342900" indent="-342900">
              <a:buFont typeface="Arial" panose="020B0604020202020204" pitchFamily="34" charset="0"/>
              <a:buChar char="•"/>
            </a:pPr>
            <a:r>
              <a:rPr lang="de-DE" sz="2000" dirty="0"/>
              <a:t>Unterschiedliches Verhältnis der relativen </a:t>
            </a:r>
            <a:r>
              <a:rPr lang="de-DE" sz="2000" dirty="0" err="1"/>
              <a:t>Grenzproduktivitäten</a:t>
            </a:r>
            <a:r>
              <a:rPr lang="de-DE" sz="2000" dirty="0"/>
              <a:t> der Produktionsfaktoren</a:t>
            </a:r>
          </a:p>
          <a:p>
            <a:endParaRPr lang="de-DE" sz="2000" dirty="0"/>
          </a:p>
          <a:p>
            <a:endParaRPr lang="de-DE" sz="2000" b="1" dirty="0"/>
          </a:p>
          <a:p>
            <a:r>
              <a:rPr lang="de-DE" sz="2000" b="1" dirty="0"/>
              <a:t>→ Es kommt zu Außenhandel, weil die Länder unterschiedlich sind!</a:t>
            </a:r>
          </a:p>
          <a:p>
            <a:endParaRPr lang="de-DE" sz="2400" dirty="0"/>
          </a:p>
          <a:p>
            <a:endParaRPr lang="de-DE" sz="2000" dirty="0"/>
          </a:p>
        </p:txBody>
      </p:sp>
      <p:sp>
        <p:nvSpPr>
          <p:cNvPr id="35" name="Rechteck 34">
            <a:extLst>
              <a:ext uri="{FF2B5EF4-FFF2-40B4-BE49-F238E27FC236}">
                <a16:creationId xmlns:a16="http://schemas.microsoft.com/office/drawing/2014/main" id="{59CFC7BC-ECEB-4963-9763-C1F8BFE32520}"/>
              </a:ext>
            </a:extLst>
          </p:cNvPr>
          <p:cNvSpPr/>
          <p:nvPr/>
        </p:nvSpPr>
        <p:spPr>
          <a:xfrm>
            <a:off x="8684576" y="423676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213584398"/>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2637</Words>
  <Application>Microsoft Office PowerPoint</Application>
  <PresentationFormat>Breitbild</PresentationFormat>
  <Paragraphs>489</Paragraphs>
  <Slides>43</Slides>
  <Notes>21</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43</vt:i4>
      </vt:variant>
    </vt:vector>
  </HeadingPairs>
  <TitlesOfParts>
    <vt:vector size="51" baseType="lpstr">
      <vt:lpstr>Arial</vt:lpstr>
      <vt:lpstr>Calibri</vt:lpstr>
      <vt:lpstr>Calibri Light</vt:lpstr>
      <vt:lpstr>Cambria Math</vt:lpstr>
      <vt:lpstr>Sparkasse Rg</vt:lpstr>
      <vt:lpstr>Times New Roman</vt:lpstr>
      <vt:lpstr>Wingdings</vt:lpstr>
      <vt:lpstr>Office</vt:lpstr>
      <vt:lpstr>PowerPoint-Präsentation</vt:lpstr>
      <vt:lpstr>Öffentliche Finanzen und Außenwirtschaft</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Außenwirtschaft</dc:title>
  <dc:creator>BK</dc:creator>
  <cp:lastModifiedBy>Köster, Bernhard Johannes</cp:lastModifiedBy>
  <cp:revision>488</cp:revision>
  <dcterms:created xsi:type="dcterms:W3CDTF">2019-02-11T10:45:01Z</dcterms:created>
  <dcterms:modified xsi:type="dcterms:W3CDTF">2026-09-24T09:48:18Z</dcterms:modified>
</cp:coreProperties>
</file>